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42.xml" ContentType="application/vnd.openxmlformats-officedocument.presentationml.tags+xml"/>
  <Override PartName="/ppt/tags/tag41.xml" ContentType="application/vnd.openxmlformats-officedocument.presentationml.tags+xml"/>
  <Override PartName="/ppt/tags/tag53.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4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16.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47.xml" ContentType="application/vnd.openxmlformats-officedocument.presentationml.tags+xml"/>
  <Override PartName="/ppt/tags/tag10.xml" ContentType="application/vnd.openxmlformats-officedocument.presentationml.tags+xml"/>
  <Override PartName="/ppt/tags/tag43.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4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49.xml" ContentType="application/vnd.openxmlformats-officedocument.presentationml.tags+xml"/>
  <Override PartName="/ppt/tags/tag13.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50.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51.xml" ContentType="application/vnd.openxmlformats-officedocument.presentationml.tags+xml"/>
  <Override PartName="/ppt/tags/tag18.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52.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24" r:id="rId3"/>
    <p:sldId id="819" r:id="rId4"/>
    <p:sldId id="292" r:id="rId5"/>
    <p:sldId id="263" r:id="rId6"/>
    <p:sldId id="824" r:id="rId7"/>
    <p:sldId id="272" r:id="rId8"/>
    <p:sldId id="1128" r:id="rId9"/>
    <p:sldId id="843" r:id="rId10"/>
    <p:sldId id="1124" r:id="rId11"/>
    <p:sldId id="1126" r:id="rId12"/>
    <p:sldId id="842" r:id="rId13"/>
    <p:sldId id="1129" r:id="rId14"/>
    <p:sldId id="112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032" userDrawn="1">
          <p15:clr>
            <a:srgbClr val="A4A3A4"/>
          </p15:clr>
        </p15:guide>
        <p15:guide id="4" pos="7401" userDrawn="1">
          <p15:clr>
            <a:srgbClr val="A4A3A4"/>
          </p15:clr>
        </p15:guide>
        <p15:guide id="5" pos="288" userDrawn="1">
          <p15:clr>
            <a:srgbClr val="A4A3A4"/>
          </p15:clr>
        </p15:guide>
        <p15:guide id="6" orient="horz"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a Telles" initials="RT" lastIdx="2" clrIdx="0">
    <p:extLst>
      <p:ext uri="{19B8F6BF-5375-455C-9EA6-DF929625EA0E}">
        <p15:presenceInfo xmlns:p15="http://schemas.microsoft.com/office/powerpoint/2012/main" userId="8b19846e88c2c9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E2B"/>
    <a:srgbClr val="FA8B65"/>
    <a:srgbClr val="0FA8D6"/>
    <a:srgbClr val="17BFF3"/>
    <a:srgbClr val="1D1F2C"/>
    <a:srgbClr val="1D1F2B"/>
    <a:srgbClr val="001D2E"/>
    <a:srgbClr val="3A4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2749" autoAdjust="0"/>
  </p:normalViewPr>
  <p:slideViewPr>
    <p:cSldViewPr snapToGrid="0">
      <p:cViewPr varScale="1">
        <p:scale>
          <a:sx n="54" d="100"/>
          <a:sy n="54" d="100"/>
        </p:scale>
        <p:origin x="1024" y="24"/>
      </p:cViewPr>
      <p:guideLst>
        <p:guide orient="horz" pos="2160"/>
        <p:guide pos="3840"/>
        <p:guide orient="horz" pos="4032"/>
        <p:guide pos="7401"/>
        <p:guide pos="288"/>
        <p:guide orient="horz" pos="288"/>
      </p:guideLst>
    </p:cSldViewPr>
  </p:slideViewPr>
  <p:notesTextViewPr>
    <p:cViewPr>
      <p:scale>
        <a:sx n="3" d="2"/>
        <a:sy n="3" d="2"/>
      </p:scale>
      <p:origin x="0" y="0"/>
    </p:cViewPr>
  </p:notesTextViewPr>
  <p:sorterViewPr>
    <p:cViewPr>
      <p:scale>
        <a:sx n="90" d="100"/>
        <a:sy n="90" d="100"/>
      </p:scale>
      <p:origin x="0" y="-1938"/>
    </p:cViewPr>
  </p:sorterViewPr>
  <p:notesViewPr>
    <p:cSldViewPr snapToGrid="0">
      <p:cViewPr varScale="1">
        <p:scale>
          <a:sx n="56" d="100"/>
          <a:sy n="56" d="100"/>
        </p:scale>
        <p:origin x="199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711810305517556E-2"/>
          <c:y val="1.7567567567567569E-2"/>
          <c:w val="0.95257637938896489"/>
          <c:h val="0.96486486486486489"/>
        </c:manualLayout>
      </c:layout>
      <c:barChart>
        <c:barDir val="bar"/>
        <c:grouping val="stacked"/>
        <c:varyColors val="0"/>
        <c:ser>
          <c:idx val="0"/>
          <c:order val="0"/>
          <c:spPr>
            <a:solidFill>
              <a:schemeClr val="accent3"/>
            </a:solidFill>
            <a:ln w="9525" algn="ctr">
              <a:solidFill>
                <a:srgbClr val="FFFFFF"/>
              </a:solidFill>
              <a:prstDash val="solid"/>
            </a:ln>
          </c:spPr>
          <c:invertIfNegative val="0"/>
          <c:val>
            <c:numRef>
              <c:f>Sheet1!$A$1:$T$1</c:f>
              <c:numCache>
                <c:formatCode>General</c:formatCode>
                <c:ptCount val="20"/>
                <c:pt idx="0">
                  <c:v>6072.6078699999998</c:v>
                </c:pt>
                <c:pt idx="1">
                  <c:v>5099.7</c:v>
                </c:pt>
                <c:pt idx="2">
                  <c:v>4562.8</c:v>
                </c:pt>
                <c:pt idx="3">
                  <c:v>3525.2177999999999</c:v>
                </c:pt>
                <c:pt idx="4">
                  <c:v>3417.4</c:v>
                </c:pt>
                <c:pt idx="5">
                  <c:v>2427.6</c:v>
                </c:pt>
                <c:pt idx="6">
                  <c:v>1998.3</c:v>
                </c:pt>
                <c:pt idx="7">
                  <c:v>1998</c:v>
                </c:pt>
                <c:pt idx="8">
                  <c:v>1981.6671585048</c:v>
                </c:pt>
                <c:pt idx="9">
                  <c:v>1777.944</c:v>
                </c:pt>
                <c:pt idx="10">
                  <c:v>1716.6148087081599</c:v>
                </c:pt>
                <c:pt idx="11">
                  <c:v>1229.47</c:v>
                </c:pt>
                <c:pt idx="12">
                  <c:v>1058</c:v>
                </c:pt>
                <c:pt idx="13">
                  <c:v>1017</c:v>
                </c:pt>
                <c:pt idx="14">
                  <c:v>974</c:v>
                </c:pt>
                <c:pt idx="15">
                  <c:v>882</c:v>
                </c:pt>
                <c:pt idx="16">
                  <c:v>843</c:v>
                </c:pt>
                <c:pt idx="17">
                  <c:v>750</c:v>
                </c:pt>
                <c:pt idx="18">
                  <c:v>681</c:v>
                </c:pt>
                <c:pt idx="19">
                  <c:v>539</c:v>
                </c:pt>
              </c:numCache>
            </c:numRef>
          </c:val>
          <c:extLst>
            <c:ext xmlns:c16="http://schemas.microsoft.com/office/drawing/2014/chart" uri="{C3380CC4-5D6E-409C-BE32-E72D297353CC}">
              <c16:uniqueId val="{00000000-2200-4A84-9EB2-A6F6F1FC9D5A}"/>
            </c:ext>
          </c:extLst>
        </c:ser>
        <c:dLbls>
          <c:showLegendKey val="0"/>
          <c:showVal val="0"/>
          <c:showCatName val="0"/>
          <c:showSerName val="0"/>
          <c:showPercent val="0"/>
          <c:showBubbleSize val="0"/>
        </c:dLbls>
        <c:gapWidth val="60"/>
        <c:overlap val="100"/>
        <c:axId val="902993168"/>
        <c:axId val="1"/>
      </c:barChart>
      <c:catAx>
        <c:axId val="902993168"/>
        <c:scaling>
          <c:orientation val="maxMin"/>
        </c:scaling>
        <c:delete val="0"/>
        <c:axPos val="l"/>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6072.6078699999998"/>
          <c:min val="0"/>
        </c:scaling>
        <c:delete val="1"/>
        <c:axPos val="t"/>
        <c:numFmt formatCode="General" sourceLinked="1"/>
        <c:majorTickMark val="out"/>
        <c:minorTickMark val="none"/>
        <c:tickLblPos val="nextTo"/>
        <c:crossAx val="902993168"/>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89138576779027E-2"/>
          <c:y val="1.7567567567567569E-2"/>
          <c:w val="0.90262172284644193"/>
          <c:h val="0.96486486486486489"/>
        </c:manualLayout>
      </c:layout>
      <c:barChart>
        <c:barDir val="col"/>
        <c:grouping val="stacked"/>
        <c:varyColors val="0"/>
        <c:ser>
          <c:idx val="0"/>
          <c:order val="0"/>
          <c:spPr>
            <a:solidFill>
              <a:schemeClr val="accent1"/>
            </a:solidFill>
            <a:ln w="9525" algn="ctr">
              <a:solidFill>
                <a:srgbClr val="FFFFFF"/>
              </a:solidFill>
              <a:prstDash val="solid"/>
            </a:ln>
          </c:spPr>
          <c:invertIfNegative val="0"/>
          <c:val>
            <c:numRef>
              <c:f>Sheet1!$A$1</c:f>
              <c:numCache>
                <c:formatCode>General</c:formatCode>
                <c:ptCount val="1"/>
                <c:pt idx="0">
                  <c:v>408.695652173913</c:v>
                </c:pt>
              </c:numCache>
            </c:numRef>
          </c:val>
          <c:extLst>
            <c:ext xmlns:c16="http://schemas.microsoft.com/office/drawing/2014/chart" uri="{C3380CC4-5D6E-409C-BE32-E72D297353CC}">
              <c16:uniqueId val="{00000000-FBA3-41B5-B35B-A6FEA02B6E93}"/>
            </c:ext>
          </c:extLst>
        </c:ser>
        <c:ser>
          <c:idx val="1"/>
          <c:order val="1"/>
          <c:spPr>
            <a:solidFill>
              <a:schemeClr val="accent2"/>
            </a:solidFill>
            <a:ln w="9525" algn="ctr">
              <a:solidFill>
                <a:srgbClr val="FFFFFF"/>
              </a:solidFill>
              <a:prstDash val="solid"/>
            </a:ln>
          </c:spPr>
          <c:invertIfNegative val="0"/>
          <c:val>
            <c:numRef>
              <c:f>Sheet1!$A$2</c:f>
              <c:numCache>
                <c:formatCode>General</c:formatCode>
                <c:ptCount val="1"/>
                <c:pt idx="0">
                  <c:v>169.5652173913044</c:v>
                </c:pt>
              </c:numCache>
            </c:numRef>
          </c:val>
          <c:extLst>
            <c:ext xmlns:c16="http://schemas.microsoft.com/office/drawing/2014/chart" uri="{C3380CC4-5D6E-409C-BE32-E72D297353CC}">
              <c16:uniqueId val="{00000001-FBA3-41B5-B35B-A6FEA02B6E93}"/>
            </c:ext>
          </c:extLst>
        </c:ser>
        <c:ser>
          <c:idx val="2"/>
          <c:order val="2"/>
          <c:spPr>
            <a:solidFill>
              <a:schemeClr val="accent3"/>
            </a:solidFill>
            <a:ln w="9525" algn="ctr">
              <a:solidFill>
                <a:srgbClr val="FFFFFF"/>
              </a:solidFill>
              <a:prstDash val="solid"/>
            </a:ln>
          </c:spPr>
          <c:invertIfNegative val="0"/>
          <c:val>
            <c:numRef>
              <c:f>Sheet1!$A$3</c:f>
              <c:numCache>
                <c:formatCode>General</c:formatCode>
                <c:ptCount val="1"/>
                <c:pt idx="0">
                  <c:v>186.95652173913047</c:v>
                </c:pt>
              </c:numCache>
            </c:numRef>
          </c:val>
          <c:extLst>
            <c:ext xmlns:c16="http://schemas.microsoft.com/office/drawing/2014/chart" uri="{C3380CC4-5D6E-409C-BE32-E72D297353CC}">
              <c16:uniqueId val="{00000002-FBA3-41B5-B35B-A6FEA02B6E93}"/>
            </c:ext>
          </c:extLst>
        </c:ser>
        <c:dLbls>
          <c:showLegendKey val="0"/>
          <c:showVal val="0"/>
          <c:showCatName val="0"/>
          <c:showSerName val="0"/>
          <c:showPercent val="0"/>
          <c:showBubbleSize val="0"/>
        </c:dLbls>
        <c:gapWidth val="60"/>
        <c:overlap val="100"/>
        <c:axId val="903039168"/>
        <c:axId val="1"/>
      </c:barChart>
      <c:catAx>
        <c:axId val="903039168"/>
        <c:scaling>
          <c:orientation val="minMax"/>
        </c:scaling>
        <c:delete val="0"/>
        <c:axPos val="b"/>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765.21739130434787"/>
          <c:min val="0"/>
        </c:scaling>
        <c:delete val="1"/>
        <c:axPos val="l"/>
        <c:numFmt formatCode="General" sourceLinked="1"/>
        <c:majorTickMark val="out"/>
        <c:minorTickMark val="none"/>
        <c:tickLblPos val="nextTo"/>
        <c:crossAx val="903039168"/>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14945-B8B9-674A-A8C4-D04C52376DD3}" type="doc">
      <dgm:prSet loTypeId="urn:microsoft.com/office/officeart/2009/3/layout/CircleRelationship" loCatId="" qsTypeId="urn:microsoft.com/office/officeart/2005/8/quickstyle/simple1" qsCatId="simple" csTypeId="urn:microsoft.com/office/officeart/2005/8/colors/colorful3" csCatId="colorful" phldr="1"/>
      <dgm:spPr/>
      <dgm:t>
        <a:bodyPr/>
        <a:lstStyle/>
        <a:p>
          <a:endParaRPr lang="en-GB"/>
        </a:p>
      </dgm:t>
    </dgm:pt>
    <dgm:pt modelId="{E8539BFB-43E2-4146-BD5D-D07B27BF033F}">
      <dgm:prSet phldrT="[Text]" custT="1"/>
      <dgm:spPr/>
      <dgm:t>
        <a:bodyPr/>
        <a:lstStyle/>
        <a:p>
          <a:r>
            <a:rPr lang="en-GB" sz="1400" b="0" i="0" u="none" dirty="0"/>
            <a:t>Consumer goods &amp; retail</a:t>
          </a:r>
        </a:p>
        <a:p>
          <a:r>
            <a:rPr lang="en-GB" sz="1400" b="1" i="0" u="none" dirty="0"/>
            <a:t>$23bn</a:t>
          </a:r>
          <a:endParaRPr lang="en-GB" sz="1400" b="1" dirty="0"/>
        </a:p>
      </dgm:t>
    </dgm:pt>
    <dgm:pt modelId="{B20F0E08-8718-A54B-AACB-DCEBC36995CD}" type="parTrans" cxnId="{9BBF49E1-307B-5243-9E4B-D50AF52D824D}">
      <dgm:prSet/>
      <dgm:spPr/>
      <dgm:t>
        <a:bodyPr/>
        <a:lstStyle/>
        <a:p>
          <a:endParaRPr lang="en-GB"/>
        </a:p>
      </dgm:t>
    </dgm:pt>
    <dgm:pt modelId="{9CDFBF3E-24AB-E040-BD3B-AB10185B5C46}" type="sibTrans" cxnId="{9BBF49E1-307B-5243-9E4B-D50AF52D824D}">
      <dgm:prSet/>
      <dgm:spPr/>
      <dgm:t>
        <a:bodyPr/>
        <a:lstStyle/>
        <a:p>
          <a:endParaRPr lang="en-GB"/>
        </a:p>
      </dgm:t>
    </dgm:pt>
    <dgm:pt modelId="{BF5569AF-C4F2-F947-A7A1-EEE818337147}">
      <dgm:prSet phldrT="[Text]" custT="1"/>
      <dgm:spPr/>
      <dgm:t>
        <a:bodyPr/>
        <a:lstStyle/>
        <a:p>
          <a:r>
            <a:rPr lang="en-GB" sz="1300" b="0"/>
            <a:t>Chemicals</a:t>
          </a:r>
        </a:p>
        <a:p>
          <a:r>
            <a:rPr lang="en-GB" sz="1300" b="1"/>
            <a:t>$19bn</a:t>
          </a:r>
        </a:p>
      </dgm:t>
    </dgm:pt>
    <dgm:pt modelId="{B66837BB-5076-1C42-80D2-085079101644}" type="parTrans" cxnId="{0D385782-D4A8-284F-86ED-5E5139BAE5D4}">
      <dgm:prSet/>
      <dgm:spPr/>
      <dgm:t>
        <a:bodyPr/>
        <a:lstStyle/>
        <a:p>
          <a:endParaRPr lang="en-GB"/>
        </a:p>
      </dgm:t>
    </dgm:pt>
    <dgm:pt modelId="{1812BE37-EA97-4642-B335-7B6B5630DAA3}" type="sibTrans" cxnId="{0D385782-D4A8-284F-86ED-5E5139BAE5D4}">
      <dgm:prSet/>
      <dgm:spPr/>
      <dgm:t>
        <a:bodyPr/>
        <a:lstStyle/>
        <a:p>
          <a:endParaRPr lang="en-GB"/>
        </a:p>
      </dgm:t>
    </dgm:pt>
    <dgm:pt modelId="{5C14684B-0B92-B942-B736-2161BC64F411}">
      <dgm:prSet phldrT="[Text]" custT="1"/>
      <dgm:spPr/>
      <dgm:t>
        <a:bodyPr/>
        <a:lstStyle/>
        <a:p>
          <a:r>
            <a:rPr lang="en-GB" sz="1300"/>
            <a:t>Oil &amp; gas</a:t>
          </a:r>
        </a:p>
        <a:p>
          <a:r>
            <a:rPr lang="en-GB" sz="1300" b="1"/>
            <a:t>$20bn</a:t>
          </a:r>
        </a:p>
      </dgm:t>
    </dgm:pt>
    <dgm:pt modelId="{5FEB8306-3177-894D-9857-A251173C845B}" type="parTrans" cxnId="{B2A4581B-7C52-DD49-A6A2-83B6D2375D1D}">
      <dgm:prSet/>
      <dgm:spPr/>
      <dgm:t>
        <a:bodyPr/>
        <a:lstStyle/>
        <a:p>
          <a:endParaRPr lang="en-GB"/>
        </a:p>
      </dgm:t>
    </dgm:pt>
    <dgm:pt modelId="{0F25F6ED-8385-2644-8C21-A1AF96A6DF83}" type="sibTrans" cxnId="{B2A4581B-7C52-DD49-A6A2-83B6D2375D1D}">
      <dgm:prSet/>
      <dgm:spPr/>
      <dgm:t>
        <a:bodyPr/>
        <a:lstStyle/>
        <a:p>
          <a:endParaRPr lang="en-GB"/>
        </a:p>
      </dgm:t>
    </dgm:pt>
    <dgm:pt modelId="{01AB2376-98AB-6641-939E-8F64989D042B}">
      <dgm:prSet phldrT="[Text]" custT="1"/>
      <dgm:spPr/>
      <dgm:t>
        <a:bodyPr/>
        <a:lstStyle/>
        <a:p>
          <a:r>
            <a:rPr lang="en-GB" sz="1400"/>
            <a:t>Food &amp; agriculture</a:t>
          </a:r>
        </a:p>
        <a:p>
          <a:r>
            <a:rPr lang="en-GB" sz="1400" b="1" i="0" u="none"/>
            <a:t>$23bn</a:t>
          </a:r>
          <a:endParaRPr lang="en-GB" sz="1400" b="1"/>
        </a:p>
      </dgm:t>
    </dgm:pt>
    <dgm:pt modelId="{42F8851F-35AF-1847-AAFC-5276B820513D}" type="parTrans" cxnId="{ED574954-6E7E-6F42-AA59-B64D37FC9F79}">
      <dgm:prSet/>
      <dgm:spPr/>
      <dgm:t>
        <a:bodyPr/>
        <a:lstStyle/>
        <a:p>
          <a:endParaRPr lang="en-GB"/>
        </a:p>
      </dgm:t>
    </dgm:pt>
    <dgm:pt modelId="{C2C4C7EF-0BB8-A54C-9E1C-2D7C519BB6BD}" type="sibTrans" cxnId="{ED574954-6E7E-6F42-AA59-B64D37FC9F79}">
      <dgm:prSet/>
      <dgm:spPr/>
      <dgm:t>
        <a:bodyPr/>
        <a:lstStyle/>
        <a:p>
          <a:endParaRPr lang="en-GB"/>
        </a:p>
      </dgm:t>
    </dgm:pt>
    <dgm:pt modelId="{F1F4AF43-4F4A-454B-A83F-729D278FD99B}">
      <dgm:prSet phldrT="[Text]" custT="1"/>
      <dgm:spPr/>
      <dgm:t>
        <a:bodyPr/>
        <a:lstStyle/>
        <a:p>
          <a:r>
            <a:rPr lang="en-GB" sz="1300" dirty="0"/>
            <a:t>Construction</a:t>
          </a:r>
        </a:p>
        <a:p>
          <a:r>
            <a:rPr lang="en-GB" sz="1300" b="1" dirty="0"/>
            <a:t>$19bn</a:t>
          </a:r>
        </a:p>
      </dgm:t>
    </dgm:pt>
    <dgm:pt modelId="{41D9EC89-3BE2-AB4C-BD06-9DDD4300F056}" type="parTrans" cxnId="{792F89C4-B89E-7F43-9C41-12F1960B48D4}">
      <dgm:prSet/>
      <dgm:spPr/>
      <dgm:t>
        <a:bodyPr/>
        <a:lstStyle/>
        <a:p>
          <a:endParaRPr lang="en-GB"/>
        </a:p>
      </dgm:t>
    </dgm:pt>
    <dgm:pt modelId="{DB76A815-E76F-FD4E-825F-374C28AE46BE}" type="sibTrans" cxnId="{792F89C4-B89E-7F43-9C41-12F1960B48D4}">
      <dgm:prSet/>
      <dgm:spPr/>
      <dgm:t>
        <a:bodyPr/>
        <a:lstStyle/>
        <a:p>
          <a:endParaRPr lang="en-GB"/>
        </a:p>
      </dgm:t>
    </dgm:pt>
    <dgm:pt modelId="{4C02DDAF-736A-AB4A-BA54-EA8C0BA51601}">
      <dgm:prSet phldrT="[Text]" custT="1"/>
      <dgm:spPr/>
      <dgm:t>
        <a:bodyPr/>
        <a:lstStyle/>
        <a:p>
          <a:r>
            <a:rPr lang="en-GB" sz="3000" dirty="0">
              <a:latin typeface="Gotham Book" panose="02000604040000020004" pitchFamily="50" charset="0"/>
            </a:rPr>
            <a:t>Global value</a:t>
          </a:r>
        </a:p>
        <a:p>
          <a:r>
            <a:rPr lang="en-GB" sz="3000" b="1" dirty="0">
              <a:latin typeface="Gotham Book" panose="02000604040000020004" pitchFamily="50" charset="0"/>
            </a:rPr>
            <a:t>$200bn</a:t>
          </a:r>
        </a:p>
      </dgm:t>
    </dgm:pt>
    <dgm:pt modelId="{544578B6-120E-CB4D-9BB0-585149AF812A}" type="sibTrans" cxnId="{2694F929-1C9D-D84F-B1C8-BD5E2F1B114B}">
      <dgm:prSet/>
      <dgm:spPr/>
      <dgm:t>
        <a:bodyPr/>
        <a:lstStyle/>
        <a:p>
          <a:endParaRPr lang="en-GB"/>
        </a:p>
      </dgm:t>
    </dgm:pt>
    <dgm:pt modelId="{638CA8AF-C872-0247-8B2F-6117D3F35577}" type="parTrans" cxnId="{2694F929-1C9D-D84F-B1C8-BD5E2F1B114B}">
      <dgm:prSet/>
      <dgm:spPr/>
      <dgm:t>
        <a:bodyPr/>
        <a:lstStyle/>
        <a:p>
          <a:endParaRPr lang="en-GB"/>
        </a:p>
      </dgm:t>
    </dgm:pt>
    <dgm:pt modelId="{89CBFEC1-98D4-B847-AAB9-E9301E711A39}" type="pres">
      <dgm:prSet presAssocID="{38514945-B8B9-674A-A8C4-D04C52376DD3}" presName="Name0" presStyleCnt="0">
        <dgm:presLayoutVars>
          <dgm:chMax val="1"/>
          <dgm:chPref val="1"/>
        </dgm:presLayoutVars>
      </dgm:prSet>
      <dgm:spPr/>
    </dgm:pt>
    <dgm:pt modelId="{64D74857-224B-954A-8680-8DBABD083AB3}" type="pres">
      <dgm:prSet presAssocID="{4C02DDAF-736A-AB4A-BA54-EA8C0BA51601}" presName="Parent" presStyleLbl="node0" presStyleIdx="0" presStyleCnt="1" custScaleX="126590" custScaleY="121126" custLinFactNeighborY="3032">
        <dgm:presLayoutVars>
          <dgm:chMax val="5"/>
          <dgm:chPref val="5"/>
        </dgm:presLayoutVars>
      </dgm:prSet>
      <dgm:spPr/>
    </dgm:pt>
    <dgm:pt modelId="{0E88100B-8581-DA47-A76C-70BCA2A532A1}" type="pres">
      <dgm:prSet presAssocID="{4C02DDAF-736A-AB4A-BA54-EA8C0BA51601}" presName="Accent2" presStyleLbl="node1" presStyleIdx="0" presStyleCnt="19" custLinFactX="-131741" custLinFactY="47900" custLinFactNeighborX="-200000" custLinFactNeighborY="100000"/>
      <dgm:spPr/>
    </dgm:pt>
    <dgm:pt modelId="{D4D9CC39-8AED-EF4E-833C-B8C8E8D94B68}" type="pres">
      <dgm:prSet presAssocID="{4C02DDAF-736A-AB4A-BA54-EA8C0BA51601}" presName="Accent3" presStyleLbl="node1" presStyleIdx="1" presStyleCnt="19" custLinFactX="300000" custLinFactY="500000" custLinFactNeighborX="337545" custLinFactNeighborY="576534"/>
      <dgm:spPr/>
    </dgm:pt>
    <dgm:pt modelId="{5534E190-56AE-E348-B5C2-5DEC613BF620}" type="pres">
      <dgm:prSet presAssocID="{4C02DDAF-736A-AB4A-BA54-EA8C0BA51601}" presName="Accent4" presStyleLbl="node1" presStyleIdx="2" presStyleCnt="19" custScaleX="340229" custScaleY="312014" custLinFactNeighborX="76098" custLinFactNeighborY="15364"/>
      <dgm:spPr/>
    </dgm:pt>
    <dgm:pt modelId="{0398B8F4-EC5D-E048-92CC-85AC444B76F1}" type="pres">
      <dgm:prSet presAssocID="{4C02DDAF-736A-AB4A-BA54-EA8C0BA51601}" presName="Accent5" presStyleLbl="node1" presStyleIdx="3" presStyleCnt="19"/>
      <dgm:spPr/>
    </dgm:pt>
    <dgm:pt modelId="{DD72E819-6B57-C44E-821A-238408649C72}" type="pres">
      <dgm:prSet presAssocID="{4C02DDAF-736A-AB4A-BA54-EA8C0BA51601}" presName="Accent6" presStyleLbl="node1" presStyleIdx="4" presStyleCnt="19"/>
      <dgm:spPr/>
    </dgm:pt>
    <dgm:pt modelId="{9E4BF7C9-4B98-CE4C-8875-2E109D8BA4CF}" type="pres">
      <dgm:prSet presAssocID="{E8539BFB-43E2-4146-BD5D-D07B27BF033F}" presName="Child1" presStyleLbl="node1" presStyleIdx="5" presStyleCnt="19" custScaleX="181307" custScaleY="181286" custLinFactNeighborX="-32082" custLinFactNeighborY="-23384">
        <dgm:presLayoutVars>
          <dgm:chMax val="0"/>
          <dgm:chPref val="0"/>
        </dgm:presLayoutVars>
      </dgm:prSet>
      <dgm:spPr/>
    </dgm:pt>
    <dgm:pt modelId="{03F1B581-7C63-A749-AC64-335E2BE30992}" type="pres">
      <dgm:prSet presAssocID="{E8539BFB-43E2-4146-BD5D-D07B27BF033F}" presName="Accent7" presStyleCnt="0"/>
      <dgm:spPr/>
    </dgm:pt>
    <dgm:pt modelId="{9BF7B2A2-87CC-4448-9961-D339397FE5A1}" type="pres">
      <dgm:prSet presAssocID="{E8539BFB-43E2-4146-BD5D-D07B27BF033F}" presName="AccentHold1" presStyleLbl="node1" presStyleIdx="6" presStyleCnt="19"/>
      <dgm:spPr/>
    </dgm:pt>
    <dgm:pt modelId="{43957EBD-42F9-8F41-ABF3-88F54BAC9CE5}" type="pres">
      <dgm:prSet presAssocID="{E8539BFB-43E2-4146-BD5D-D07B27BF033F}" presName="Accent8" presStyleCnt="0"/>
      <dgm:spPr/>
    </dgm:pt>
    <dgm:pt modelId="{68A16CE5-2527-B444-8727-4A9C6984E01E}" type="pres">
      <dgm:prSet presAssocID="{E8539BFB-43E2-4146-BD5D-D07B27BF033F}" presName="AccentHold2" presStyleLbl="node1" presStyleIdx="7" presStyleCnt="19" custScaleX="212655" custScaleY="204065" custLinFactNeighborX="5316" custLinFactNeighborY="-16505"/>
      <dgm:spPr/>
    </dgm:pt>
    <dgm:pt modelId="{0AF9D57F-61B5-724B-B482-E18CABFBBDEB}" type="pres">
      <dgm:prSet presAssocID="{01AB2376-98AB-6641-939E-8F64989D042B}" presName="Child2" presStyleLbl="node1" presStyleIdx="8" presStyleCnt="19" custScaleX="181307" custScaleY="181287">
        <dgm:presLayoutVars>
          <dgm:chMax val="0"/>
          <dgm:chPref val="0"/>
        </dgm:presLayoutVars>
      </dgm:prSet>
      <dgm:spPr/>
    </dgm:pt>
    <dgm:pt modelId="{33898491-91C9-3141-91C3-2A611204458B}" type="pres">
      <dgm:prSet presAssocID="{01AB2376-98AB-6641-939E-8F64989D042B}" presName="Accent9" presStyleCnt="0"/>
      <dgm:spPr/>
    </dgm:pt>
    <dgm:pt modelId="{05E95FF5-8A02-B943-A051-FAEE013E50EF}" type="pres">
      <dgm:prSet presAssocID="{01AB2376-98AB-6641-939E-8F64989D042B}" presName="AccentHold1" presStyleLbl="node1" presStyleIdx="9" presStyleCnt="19" custLinFactY="135591" custLinFactNeighborX="-54672" custLinFactNeighborY="200000"/>
      <dgm:spPr/>
    </dgm:pt>
    <dgm:pt modelId="{58A066C5-A1EE-684A-9765-E543D15E62A2}" type="pres">
      <dgm:prSet presAssocID="{01AB2376-98AB-6641-939E-8F64989D042B}" presName="Accent10" presStyleCnt="0"/>
      <dgm:spPr/>
    </dgm:pt>
    <dgm:pt modelId="{EA79AE19-9EA7-2E49-95D8-6E56D277C74E}" type="pres">
      <dgm:prSet presAssocID="{01AB2376-98AB-6641-939E-8F64989D042B}" presName="AccentHold2" presStyleLbl="node1" presStyleIdx="10" presStyleCnt="19"/>
      <dgm:spPr/>
    </dgm:pt>
    <dgm:pt modelId="{25E759A0-BF58-E548-931C-19518B81E9E1}" type="pres">
      <dgm:prSet presAssocID="{01AB2376-98AB-6641-939E-8F64989D042B}" presName="Accent11" presStyleCnt="0"/>
      <dgm:spPr/>
    </dgm:pt>
    <dgm:pt modelId="{79CBA130-51D9-1448-A79D-271791B58252}" type="pres">
      <dgm:prSet presAssocID="{01AB2376-98AB-6641-939E-8F64989D042B}" presName="AccentHold3" presStyleLbl="node1" presStyleIdx="11" presStyleCnt="19" custLinFactX="200000" custLinFactY="249484" custLinFactNeighborX="294188" custLinFactNeighborY="300000"/>
      <dgm:spPr/>
    </dgm:pt>
    <dgm:pt modelId="{DB6A5D7A-166F-8748-9326-C72F33190825}" type="pres">
      <dgm:prSet presAssocID="{5C14684B-0B92-B942-B736-2161BC64F411}" presName="Child3" presStyleLbl="node1" presStyleIdx="12" presStyleCnt="19" custScaleX="144986" custScaleY="141095">
        <dgm:presLayoutVars>
          <dgm:chMax val="0"/>
          <dgm:chPref val="0"/>
        </dgm:presLayoutVars>
      </dgm:prSet>
      <dgm:spPr/>
    </dgm:pt>
    <dgm:pt modelId="{58EE0386-2153-474D-B5FA-A492CD7DA750}" type="pres">
      <dgm:prSet presAssocID="{5C14684B-0B92-B942-B736-2161BC64F411}" presName="Accent12" presStyleCnt="0"/>
      <dgm:spPr/>
    </dgm:pt>
    <dgm:pt modelId="{8B2E5519-8F19-F142-8889-445B1D3F8723}" type="pres">
      <dgm:prSet presAssocID="{5C14684B-0B92-B942-B736-2161BC64F411}" presName="AccentHold1" presStyleLbl="node1" presStyleIdx="13" presStyleCnt="19"/>
      <dgm:spPr/>
    </dgm:pt>
    <dgm:pt modelId="{AFB27A25-7834-3C4C-8BA9-E359C18E80BC}" type="pres">
      <dgm:prSet presAssocID="{BF5569AF-C4F2-F947-A7A1-EEE818337147}" presName="Child4" presStyleLbl="node1" presStyleIdx="14" presStyleCnt="19" custScaleX="137689" custScaleY="138595">
        <dgm:presLayoutVars>
          <dgm:chMax val="0"/>
          <dgm:chPref val="0"/>
        </dgm:presLayoutVars>
      </dgm:prSet>
      <dgm:spPr/>
    </dgm:pt>
    <dgm:pt modelId="{3D2D9BD7-CA97-0940-9287-7796DE33002D}" type="pres">
      <dgm:prSet presAssocID="{BF5569AF-C4F2-F947-A7A1-EEE818337147}" presName="Accent13" presStyleCnt="0"/>
      <dgm:spPr/>
    </dgm:pt>
    <dgm:pt modelId="{AFED6066-B393-264E-A789-85E0F4B39A6E}" type="pres">
      <dgm:prSet presAssocID="{BF5569AF-C4F2-F947-A7A1-EEE818337147}" presName="AccentHold1" presStyleLbl="node1" presStyleIdx="15" presStyleCnt="19"/>
      <dgm:spPr/>
    </dgm:pt>
    <dgm:pt modelId="{64877F47-03CD-D64D-94A9-419238068FBB}" type="pres">
      <dgm:prSet presAssocID="{F1F4AF43-4F4A-454B-A83F-729D278FD99B}" presName="Child5" presStyleLbl="node1" presStyleIdx="16" presStyleCnt="19" custScaleX="182303" custScaleY="167461" custLinFactNeighborX="10729" custLinFactNeighborY="-8712">
        <dgm:presLayoutVars>
          <dgm:chMax val="0"/>
          <dgm:chPref val="0"/>
        </dgm:presLayoutVars>
      </dgm:prSet>
      <dgm:spPr/>
    </dgm:pt>
    <dgm:pt modelId="{6FA58B24-CE13-5B45-921F-21CDB630FA63}" type="pres">
      <dgm:prSet presAssocID="{F1F4AF43-4F4A-454B-A83F-729D278FD99B}" presName="Accent15" presStyleCnt="0"/>
      <dgm:spPr/>
    </dgm:pt>
    <dgm:pt modelId="{07278438-D7B2-2244-9104-599E8ECC5A2F}" type="pres">
      <dgm:prSet presAssocID="{F1F4AF43-4F4A-454B-A83F-729D278FD99B}" presName="AccentHold2" presStyleLbl="node1" presStyleIdx="17" presStyleCnt="19"/>
      <dgm:spPr/>
    </dgm:pt>
    <dgm:pt modelId="{609FA29C-2B3C-5645-8F6D-9B4726C21852}" type="pres">
      <dgm:prSet presAssocID="{F1F4AF43-4F4A-454B-A83F-729D278FD99B}" presName="Accent16" presStyleCnt="0"/>
      <dgm:spPr/>
    </dgm:pt>
    <dgm:pt modelId="{CB18AE84-6A2D-7346-9F08-8127ACF89906}" type="pres">
      <dgm:prSet presAssocID="{F1F4AF43-4F4A-454B-A83F-729D278FD99B}" presName="AccentHold3" presStyleLbl="node1" presStyleIdx="18" presStyleCnt="19" custLinFactX="500000" custLinFactY="28024" custLinFactNeighborX="565021" custLinFactNeighborY="100000"/>
      <dgm:spPr/>
    </dgm:pt>
  </dgm:ptLst>
  <dgm:cxnLst>
    <dgm:cxn modelId="{B2A4581B-7C52-DD49-A6A2-83B6D2375D1D}" srcId="{4C02DDAF-736A-AB4A-BA54-EA8C0BA51601}" destId="{5C14684B-0B92-B942-B736-2161BC64F411}" srcOrd="2" destOrd="0" parTransId="{5FEB8306-3177-894D-9857-A251173C845B}" sibTransId="{0F25F6ED-8385-2644-8C21-A1AF96A6DF83}"/>
    <dgm:cxn modelId="{2694F929-1C9D-D84F-B1C8-BD5E2F1B114B}" srcId="{38514945-B8B9-674A-A8C4-D04C52376DD3}" destId="{4C02DDAF-736A-AB4A-BA54-EA8C0BA51601}" srcOrd="0" destOrd="0" parTransId="{638CA8AF-C872-0247-8B2F-6117D3F35577}" sibTransId="{544578B6-120E-CB4D-9BB0-585149AF812A}"/>
    <dgm:cxn modelId="{044F115C-183C-894D-8326-E3B24A20AC2D}" type="presOf" srcId="{BF5569AF-C4F2-F947-A7A1-EEE818337147}" destId="{AFB27A25-7834-3C4C-8BA9-E359C18E80BC}" srcOrd="0" destOrd="0" presId="urn:microsoft.com/office/officeart/2009/3/layout/CircleRelationship"/>
    <dgm:cxn modelId="{4A82CC62-82F8-314A-81D9-A61B5C320C35}" type="presOf" srcId="{38514945-B8B9-674A-A8C4-D04C52376DD3}" destId="{89CBFEC1-98D4-B847-AAB9-E9301E711A39}" srcOrd="0" destOrd="0" presId="urn:microsoft.com/office/officeart/2009/3/layout/CircleRelationship"/>
    <dgm:cxn modelId="{ED574954-6E7E-6F42-AA59-B64D37FC9F79}" srcId="{4C02DDAF-736A-AB4A-BA54-EA8C0BA51601}" destId="{01AB2376-98AB-6641-939E-8F64989D042B}" srcOrd="1" destOrd="0" parTransId="{42F8851F-35AF-1847-AAFC-5276B820513D}" sibTransId="{C2C4C7EF-0BB8-A54C-9E1C-2D7C519BB6BD}"/>
    <dgm:cxn modelId="{12BB0D58-9502-C844-8342-54EA89D81311}" type="presOf" srcId="{5C14684B-0B92-B942-B736-2161BC64F411}" destId="{DB6A5D7A-166F-8748-9326-C72F33190825}" srcOrd="0" destOrd="0" presId="urn:microsoft.com/office/officeart/2009/3/layout/CircleRelationship"/>
    <dgm:cxn modelId="{3798507E-6823-BA40-8638-0479E94C6334}" type="presOf" srcId="{4C02DDAF-736A-AB4A-BA54-EA8C0BA51601}" destId="{64D74857-224B-954A-8680-8DBABD083AB3}" srcOrd="0" destOrd="0" presId="urn:microsoft.com/office/officeart/2009/3/layout/CircleRelationship"/>
    <dgm:cxn modelId="{0D385782-D4A8-284F-86ED-5E5139BAE5D4}" srcId="{4C02DDAF-736A-AB4A-BA54-EA8C0BA51601}" destId="{BF5569AF-C4F2-F947-A7A1-EEE818337147}" srcOrd="3" destOrd="0" parTransId="{B66837BB-5076-1C42-80D2-085079101644}" sibTransId="{1812BE37-EA97-4642-B335-7B6B5630DAA3}"/>
    <dgm:cxn modelId="{566957C1-E5DE-2741-87A5-BD16BDF26A53}" type="presOf" srcId="{F1F4AF43-4F4A-454B-A83F-729D278FD99B}" destId="{64877F47-03CD-D64D-94A9-419238068FBB}" srcOrd="0" destOrd="0" presId="urn:microsoft.com/office/officeart/2009/3/layout/CircleRelationship"/>
    <dgm:cxn modelId="{792F89C4-B89E-7F43-9C41-12F1960B48D4}" srcId="{4C02DDAF-736A-AB4A-BA54-EA8C0BA51601}" destId="{F1F4AF43-4F4A-454B-A83F-729D278FD99B}" srcOrd="4" destOrd="0" parTransId="{41D9EC89-3BE2-AB4C-BD06-9DDD4300F056}" sibTransId="{DB76A815-E76F-FD4E-825F-374C28AE46BE}"/>
    <dgm:cxn modelId="{00C0C3D1-65A3-C04D-A5AE-0A04F9B80E07}" type="presOf" srcId="{01AB2376-98AB-6641-939E-8F64989D042B}" destId="{0AF9D57F-61B5-724B-B482-E18CABFBBDEB}" srcOrd="0" destOrd="0" presId="urn:microsoft.com/office/officeart/2009/3/layout/CircleRelationship"/>
    <dgm:cxn modelId="{E89CA0DE-9D9C-FC42-B7B3-3F5655C9F09D}" type="presOf" srcId="{E8539BFB-43E2-4146-BD5D-D07B27BF033F}" destId="{9E4BF7C9-4B98-CE4C-8875-2E109D8BA4CF}" srcOrd="0" destOrd="0" presId="urn:microsoft.com/office/officeart/2009/3/layout/CircleRelationship"/>
    <dgm:cxn modelId="{9BBF49E1-307B-5243-9E4B-D50AF52D824D}" srcId="{4C02DDAF-736A-AB4A-BA54-EA8C0BA51601}" destId="{E8539BFB-43E2-4146-BD5D-D07B27BF033F}" srcOrd="0" destOrd="0" parTransId="{B20F0E08-8718-A54B-AACB-DCEBC36995CD}" sibTransId="{9CDFBF3E-24AB-E040-BD3B-AB10185B5C46}"/>
    <dgm:cxn modelId="{DBEF1D40-5735-3049-A6B2-B7015F72E569}" type="presParOf" srcId="{89CBFEC1-98D4-B847-AAB9-E9301E711A39}" destId="{64D74857-224B-954A-8680-8DBABD083AB3}" srcOrd="0" destOrd="0" presId="urn:microsoft.com/office/officeart/2009/3/layout/CircleRelationship"/>
    <dgm:cxn modelId="{9F083D42-4C20-6844-8C93-1F5EEC0F83B6}" type="presParOf" srcId="{89CBFEC1-98D4-B847-AAB9-E9301E711A39}" destId="{0E88100B-8581-DA47-A76C-70BCA2A532A1}" srcOrd="1" destOrd="0" presId="urn:microsoft.com/office/officeart/2009/3/layout/CircleRelationship"/>
    <dgm:cxn modelId="{635336BE-5A38-0143-BE60-6F2C5C105084}" type="presParOf" srcId="{89CBFEC1-98D4-B847-AAB9-E9301E711A39}" destId="{D4D9CC39-8AED-EF4E-833C-B8C8E8D94B68}" srcOrd="2" destOrd="0" presId="urn:microsoft.com/office/officeart/2009/3/layout/CircleRelationship"/>
    <dgm:cxn modelId="{6E20E965-66EC-0C40-B932-BF3E096B60F0}" type="presParOf" srcId="{89CBFEC1-98D4-B847-AAB9-E9301E711A39}" destId="{5534E190-56AE-E348-B5C2-5DEC613BF620}" srcOrd="3" destOrd="0" presId="urn:microsoft.com/office/officeart/2009/3/layout/CircleRelationship"/>
    <dgm:cxn modelId="{E1636012-84D5-994C-8070-01BA275749C7}" type="presParOf" srcId="{89CBFEC1-98D4-B847-AAB9-E9301E711A39}" destId="{0398B8F4-EC5D-E048-92CC-85AC444B76F1}" srcOrd="4" destOrd="0" presId="urn:microsoft.com/office/officeart/2009/3/layout/CircleRelationship"/>
    <dgm:cxn modelId="{D8C3EA3B-16AD-504C-8739-C686448BB503}" type="presParOf" srcId="{89CBFEC1-98D4-B847-AAB9-E9301E711A39}" destId="{DD72E819-6B57-C44E-821A-238408649C72}" srcOrd="5" destOrd="0" presId="urn:microsoft.com/office/officeart/2009/3/layout/CircleRelationship"/>
    <dgm:cxn modelId="{46C7B886-AB92-8D41-AF05-03AB813C4B04}" type="presParOf" srcId="{89CBFEC1-98D4-B847-AAB9-E9301E711A39}" destId="{9E4BF7C9-4B98-CE4C-8875-2E109D8BA4CF}" srcOrd="6" destOrd="0" presId="urn:microsoft.com/office/officeart/2009/3/layout/CircleRelationship"/>
    <dgm:cxn modelId="{91BA73EC-1058-564F-8601-40705AD08AC3}" type="presParOf" srcId="{89CBFEC1-98D4-B847-AAB9-E9301E711A39}" destId="{03F1B581-7C63-A749-AC64-335E2BE30992}" srcOrd="7" destOrd="0" presId="urn:microsoft.com/office/officeart/2009/3/layout/CircleRelationship"/>
    <dgm:cxn modelId="{19AB145C-B037-9A47-8579-F5817DC37B2E}" type="presParOf" srcId="{03F1B581-7C63-A749-AC64-335E2BE30992}" destId="{9BF7B2A2-87CC-4448-9961-D339397FE5A1}" srcOrd="0" destOrd="0" presId="urn:microsoft.com/office/officeart/2009/3/layout/CircleRelationship"/>
    <dgm:cxn modelId="{F33A57C3-8D9B-3A4E-82B9-EF757EBBED89}" type="presParOf" srcId="{89CBFEC1-98D4-B847-AAB9-E9301E711A39}" destId="{43957EBD-42F9-8F41-ABF3-88F54BAC9CE5}" srcOrd="8" destOrd="0" presId="urn:microsoft.com/office/officeart/2009/3/layout/CircleRelationship"/>
    <dgm:cxn modelId="{C02D9BBF-B3F7-1648-B54F-F54CA6F88854}" type="presParOf" srcId="{43957EBD-42F9-8F41-ABF3-88F54BAC9CE5}" destId="{68A16CE5-2527-B444-8727-4A9C6984E01E}" srcOrd="0" destOrd="0" presId="urn:microsoft.com/office/officeart/2009/3/layout/CircleRelationship"/>
    <dgm:cxn modelId="{307E36F7-B404-6347-8AB2-0636549D113C}" type="presParOf" srcId="{89CBFEC1-98D4-B847-AAB9-E9301E711A39}" destId="{0AF9D57F-61B5-724B-B482-E18CABFBBDEB}" srcOrd="9" destOrd="0" presId="urn:microsoft.com/office/officeart/2009/3/layout/CircleRelationship"/>
    <dgm:cxn modelId="{6CB7E887-CB5C-E545-B2CC-F81DACE0D7E7}" type="presParOf" srcId="{89CBFEC1-98D4-B847-AAB9-E9301E711A39}" destId="{33898491-91C9-3141-91C3-2A611204458B}" srcOrd="10" destOrd="0" presId="urn:microsoft.com/office/officeart/2009/3/layout/CircleRelationship"/>
    <dgm:cxn modelId="{5B49384F-D8CB-F641-BFE6-40D0163E1412}" type="presParOf" srcId="{33898491-91C9-3141-91C3-2A611204458B}" destId="{05E95FF5-8A02-B943-A051-FAEE013E50EF}" srcOrd="0" destOrd="0" presId="urn:microsoft.com/office/officeart/2009/3/layout/CircleRelationship"/>
    <dgm:cxn modelId="{2F3ABD89-8818-C040-8B26-71F6F0EDDA35}" type="presParOf" srcId="{89CBFEC1-98D4-B847-AAB9-E9301E711A39}" destId="{58A066C5-A1EE-684A-9765-E543D15E62A2}" srcOrd="11" destOrd="0" presId="urn:microsoft.com/office/officeart/2009/3/layout/CircleRelationship"/>
    <dgm:cxn modelId="{B0A877B8-0A19-2B46-982F-D7FCC18DF046}" type="presParOf" srcId="{58A066C5-A1EE-684A-9765-E543D15E62A2}" destId="{EA79AE19-9EA7-2E49-95D8-6E56D277C74E}" srcOrd="0" destOrd="0" presId="urn:microsoft.com/office/officeart/2009/3/layout/CircleRelationship"/>
    <dgm:cxn modelId="{66BC1506-DE2E-1249-8517-2342A2CBFD61}" type="presParOf" srcId="{89CBFEC1-98D4-B847-AAB9-E9301E711A39}" destId="{25E759A0-BF58-E548-931C-19518B81E9E1}" srcOrd="12" destOrd="0" presId="urn:microsoft.com/office/officeart/2009/3/layout/CircleRelationship"/>
    <dgm:cxn modelId="{75413B0D-6027-EC41-85E3-750BCEA1AE55}" type="presParOf" srcId="{25E759A0-BF58-E548-931C-19518B81E9E1}" destId="{79CBA130-51D9-1448-A79D-271791B58252}" srcOrd="0" destOrd="0" presId="urn:microsoft.com/office/officeart/2009/3/layout/CircleRelationship"/>
    <dgm:cxn modelId="{F0B7C277-4711-E84C-BBA6-406C3139386E}" type="presParOf" srcId="{89CBFEC1-98D4-B847-AAB9-E9301E711A39}" destId="{DB6A5D7A-166F-8748-9326-C72F33190825}" srcOrd="13" destOrd="0" presId="urn:microsoft.com/office/officeart/2009/3/layout/CircleRelationship"/>
    <dgm:cxn modelId="{78760106-8649-F943-9509-656D3A31E3FF}" type="presParOf" srcId="{89CBFEC1-98D4-B847-AAB9-E9301E711A39}" destId="{58EE0386-2153-474D-B5FA-A492CD7DA750}" srcOrd="14" destOrd="0" presId="urn:microsoft.com/office/officeart/2009/3/layout/CircleRelationship"/>
    <dgm:cxn modelId="{1008ED38-0ECA-A74C-9821-A9E909BF362A}" type="presParOf" srcId="{58EE0386-2153-474D-B5FA-A492CD7DA750}" destId="{8B2E5519-8F19-F142-8889-445B1D3F8723}" srcOrd="0" destOrd="0" presId="urn:microsoft.com/office/officeart/2009/3/layout/CircleRelationship"/>
    <dgm:cxn modelId="{7D8496C1-74B4-B341-B925-5584E09F8A99}" type="presParOf" srcId="{89CBFEC1-98D4-B847-AAB9-E9301E711A39}" destId="{AFB27A25-7834-3C4C-8BA9-E359C18E80BC}" srcOrd="15" destOrd="0" presId="urn:microsoft.com/office/officeart/2009/3/layout/CircleRelationship"/>
    <dgm:cxn modelId="{FFFC5138-24EA-2141-8CFA-A94593B38980}" type="presParOf" srcId="{89CBFEC1-98D4-B847-AAB9-E9301E711A39}" destId="{3D2D9BD7-CA97-0940-9287-7796DE33002D}" srcOrd="16" destOrd="0" presId="urn:microsoft.com/office/officeart/2009/3/layout/CircleRelationship"/>
    <dgm:cxn modelId="{24DCBDA9-8945-D44C-90B0-10E51480428B}" type="presParOf" srcId="{3D2D9BD7-CA97-0940-9287-7796DE33002D}" destId="{AFED6066-B393-264E-A789-85E0F4B39A6E}" srcOrd="0" destOrd="0" presId="urn:microsoft.com/office/officeart/2009/3/layout/CircleRelationship"/>
    <dgm:cxn modelId="{2745697F-6809-1345-8BDA-612ADB3282B0}" type="presParOf" srcId="{89CBFEC1-98D4-B847-AAB9-E9301E711A39}" destId="{64877F47-03CD-D64D-94A9-419238068FBB}" srcOrd="17" destOrd="0" presId="urn:microsoft.com/office/officeart/2009/3/layout/CircleRelationship"/>
    <dgm:cxn modelId="{3D1AE6CC-12B0-F84D-88EB-E3887FDF7908}" type="presParOf" srcId="{89CBFEC1-98D4-B847-AAB9-E9301E711A39}" destId="{6FA58B24-CE13-5B45-921F-21CDB630FA63}" srcOrd="18" destOrd="0" presId="urn:microsoft.com/office/officeart/2009/3/layout/CircleRelationship"/>
    <dgm:cxn modelId="{E00F4F50-D865-5D4A-8942-CD6A44DA96B9}" type="presParOf" srcId="{6FA58B24-CE13-5B45-921F-21CDB630FA63}" destId="{07278438-D7B2-2244-9104-599E8ECC5A2F}" srcOrd="0" destOrd="0" presId="urn:microsoft.com/office/officeart/2009/3/layout/CircleRelationship"/>
    <dgm:cxn modelId="{10519B32-7704-AB4A-91ED-3B283A3D7A61}" type="presParOf" srcId="{89CBFEC1-98D4-B847-AAB9-E9301E711A39}" destId="{609FA29C-2B3C-5645-8F6D-9B4726C21852}" srcOrd="19" destOrd="0" presId="urn:microsoft.com/office/officeart/2009/3/layout/CircleRelationship"/>
    <dgm:cxn modelId="{39BD764A-DD3A-984B-A198-3CB5F2B9B4EE}" type="presParOf" srcId="{609FA29C-2B3C-5645-8F6D-9B4726C21852}" destId="{CB18AE84-6A2D-7346-9F08-8127ACF89906}" srcOrd="0" destOrd="0" presId="urn:microsoft.com/office/officeart/2009/3/layout/CircleRelationship"/>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74857-224B-954A-8680-8DBABD083AB3}">
      <dsp:nvSpPr>
        <dsp:cNvPr id="0" name=""/>
        <dsp:cNvSpPr/>
      </dsp:nvSpPr>
      <dsp:spPr>
        <a:xfrm>
          <a:off x="1099102" y="658093"/>
          <a:ext cx="2825361" cy="27038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latin typeface="Gotham Book" panose="02000604040000020004" pitchFamily="50" charset="0"/>
            </a:rPr>
            <a:t>Global value</a:t>
          </a:r>
        </a:p>
        <a:p>
          <a:pPr marL="0" lvl="0" indent="0" algn="ctr" defTabSz="1333500">
            <a:lnSpc>
              <a:spcPct val="90000"/>
            </a:lnSpc>
            <a:spcBef>
              <a:spcPct val="0"/>
            </a:spcBef>
            <a:spcAft>
              <a:spcPct val="35000"/>
            </a:spcAft>
            <a:buNone/>
          </a:pPr>
          <a:r>
            <a:rPr lang="en-GB" sz="3000" b="1" kern="1200" dirty="0">
              <a:latin typeface="Gotham Book" panose="02000604040000020004" pitchFamily="50" charset="0"/>
            </a:rPr>
            <a:t>$200bn</a:t>
          </a:r>
        </a:p>
      </dsp:txBody>
      <dsp:txXfrm>
        <a:off x="1512867" y="1054066"/>
        <a:ext cx="1997831" cy="1911929"/>
      </dsp:txXfrm>
    </dsp:sp>
    <dsp:sp modelId="{0E88100B-8581-DA47-A76C-70BCA2A532A1}">
      <dsp:nvSpPr>
        <dsp:cNvPr id="0" name=""/>
        <dsp:cNvSpPr/>
      </dsp:nvSpPr>
      <dsp:spPr>
        <a:xfrm>
          <a:off x="1485227" y="3158627"/>
          <a:ext cx="179925" cy="17990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9CC39-8AED-EF4E-833C-B8C8E8D94B68}">
      <dsp:nvSpPr>
        <dsp:cNvPr id="0" name=""/>
        <dsp:cNvSpPr/>
      </dsp:nvSpPr>
      <dsp:spPr>
        <a:xfrm>
          <a:off x="4918596" y="3668884"/>
          <a:ext cx="179925" cy="179907"/>
        </a:xfrm>
        <a:prstGeom prst="ellipse">
          <a:avLst/>
        </a:prstGeom>
        <a:solidFill>
          <a:schemeClr val="accent3">
            <a:hueOff val="397"/>
            <a:satOff val="11"/>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4E190-56AE-E348-B5C2-5DEC613BF620}">
      <dsp:nvSpPr>
        <dsp:cNvPr id="0" name=""/>
        <dsp:cNvSpPr/>
      </dsp:nvSpPr>
      <dsp:spPr>
        <a:xfrm>
          <a:off x="2802470" y="2858754"/>
          <a:ext cx="844249" cy="775414"/>
        </a:xfrm>
        <a:prstGeom prst="ellipse">
          <a:avLst/>
        </a:prstGeom>
        <a:solidFill>
          <a:schemeClr val="accent3">
            <a:hueOff val="794"/>
            <a:satOff val="22"/>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8B8F4-EC5D-E048-92CC-85AC444B76F1}">
      <dsp:nvSpPr>
        <dsp:cNvPr id="0" name=""/>
        <dsp:cNvSpPr/>
      </dsp:nvSpPr>
      <dsp:spPr>
        <a:xfrm>
          <a:off x="2132475" y="1077118"/>
          <a:ext cx="179925" cy="179907"/>
        </a:xfrm>
        <a:prstGeom prst="ellipse">
          <a:avLst/>
        </a:prstGeom>
        <a:solidFill>
          <a:schemeClr val="accent3">
            <a:hueOff val="1192"/>
            <a:satOff val="3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2E819-6B57-C44E-821A-238408649C72}">
      <dsp:nvSpPr>
        <dsp:cNvPr id="0" name=""/>
        <dsp:cNvSpPr/>
      </dsp:nvSpPr>
      <dsp:spPr>
        <a:xfrm>
          <a:off x="1566144" y="2106697"/>
          <a:ext cx="179925" cy="179907"/>
        </a:xfrm>
        <a:prstGeom prst="ellipse">
          <a:avLst/>
        </a:prstGeom>
        <a:solidFill>
          <a:schemeClr val="accent3">
            <a:hueOff val="1589"/>
            <a:satOff val="44"/>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BF7C9-4B98-CE4C-8875-2E109D8BA4CF}">
      <dsp:nvSpPr>
        <dsp:cNvPr id="0" name=""/>
        <dsp:cNvSpPr/>
      </dsp:nvSpPr>
      <dsp:spPr>
        <a:xfrm>
          <a:off x="38098" y="648048"/>
          <a:ext cx="1645198" cy="1645194"/>
        </a:xfrm>
        <a:prstGeom prst="ellipse">
          <a:avLst/>
        </a:prstGeom>
        <a:solidFill>
          <a:schemeClr val="accent3">
            <a:hueOff val="1986"/>
            <a:satOff val="56"/>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kern="1200" dirty="0"/>
            <a:t>Consumer goods &amp; retail</a:t>
          </a:r>
        </a:p>
        <a:p>
          <a:pPr marL="0" lvl="0" indent="0" algn="ctr" defTabSz="622300">
            <a:lnSpc>
              <a:spcPct val="90000"/>
            </a:lnSpc>
            <a:spcBef>
              <a:spcPct val="0"/>
            </a:spcBef>
            <a:spcAft>
              <a:spcPct val="35000"/>
            </a:spcAft>
            <a:buNone/>
          </a:pPr>
          <a:r>
            <a:rPr lang="en-GB" sz="1400" b="1" i="0" u="none" kern="1200" dirty="0"/>
            <a:t>$23bn</a:t>
          </a:r>
          <a:endParaRPr lang="en-GB" sz="1400" b="1" kern="1200" dirty="0"/>
        </a:p>
      </dsp:txBody>
      <dsp:txXfrm>
        <a:off x="279032" y="888981"/>
        <a:ext cx="1163330" cy="1163328"/>
      </dsp:txXfrm>
    </dsp:sp>
    <dsp:sp modelId="{9BF7B2A2-87CC-4448-9961-D339397FE5A1}">
      <dsp:nvSpPr>
        <dsp:cNvPr id="0" name=""/>
        <dsp:cNvSpPr/>
      </dsp:nvSpPr>
      <dsp:spPr>
        <a:xfrm>
          <a:off x="2418616" y="1085096"/>
          <a:ext cx="248141" cy="248519"/>
        </a:xfrm>
        <a:prstGeom prst="ellipse">
          <a:avLst/>
        </a:prstGeom>
        <a:solidFill>
          <a:schemeClr val="accent3">
            <a:hueOff val="2383"/>
            <a:satOff val="67"/>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A16CE5-2527-B444-8727-4A9C6984E01E}">
      <dsp:nvSpPr>
        <dsp:cNvPr id="0" name=""/>
        <dsp:cNvSpPr/>
      </dsp:nvSpPr>
      <dsp:spPr>
        <a:xfrm>
          <a:off x="554848" y="2094711"/>
          <a:ext cx="954117" cy="915783"/>
        </a:xfrm>
        <a:prstGeom prst="ellipse">
          <a:avLst/>
        </a:prstGeom>
        <a:solidFill>
          <a:schemeClr val="accent3">
            <a:hueOff val="2781"/>
            <a:satOff val="78"/>
            <a:lumOff val="-4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9D57F-61B5-724B-B482-E18CABFBBDEB}">
      <dsp:nvSpPr>
        <dsp:cNvPr id="0" name=""/>
        <dsp:cNvSpPr/>
      </dsp:nvSpPr>
      <dsp:spPr>
        <a:xfrm>
          <a:off x="3488209" y="433426"/>
          <a:ext cx="1645198" cy="1645203"/>
        </a:xfrm>
        <a:prstGeom prst="ellipse">
          <a:avLst/>
        </a:prstGeom>
        <a:solidFill>
          <a:schemeClr val="accent3">
            <a:hueOff val="3178"/>
            <a:satOff val="89"/>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Food &amp; agriculture</a:t>
          </a:r>
        </a:p>
        <a:p>
          <a:pPr marL="0" lvl="0" indent="0" algn="ctr" defTabSz="622300">
            <a:lnSpc>
              <a:spcPct val="90000"/>
            </a:lnSpc>
            <a:spcBef>
              <a:spcPct val="0"/>
            </a:spcBef>
            <a:spcAft>
              <a:spcPct val="35000"/>
            </a:spcAft>
            <a:buNone/>
          </a:pPr>
          <a:r>
            <a:rPr lang="en-GB" sz="1400" b="1" i="0" u="none" kern="1200"/>
            <a:t>$23bn</a:t>
          </a:r>
          <a:endParaRPr lang="en-GB" sz="1400" b="1" kern="1200"/>
        </a:p>
      </dsp:txBody>
      <dsp:txXfrm>
        <a:off x="3729143" y="674360"/>
        <a:ext cx="1163330" cy="1163335"/>
      </dsp:txXfrm>
    </dsp:sp>
    <dsp:sp modelId="{05E95FF5-8A02-B943-A051-FAEE013E50EF}">
      <dsp:nvSpPr>
        <dsp:cNvPr id="0" name=""/>
        <dsp:cNvSpPr/>
      </dsp:nvSpPr>
      <dsp:spPr>
        <a:xfrm>
          <a:off x="3316264" y="2262563"/>
          <a:ext cx="248141" cy="248519"/>
        </a:xfrm>
        <a:prstGeom prst="ellipse">
          <a:avLst/>
        </a:prstGeom>
        <a:solidFill>
          <a:schemeClr val="accent3">
            <a:hueOff val="3575"/>
            <a:satOff val="10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9AE19-9EA7-2E49-95D8-6E56D277C74E}">
      <dsp:nvSpPr>
        <dsp:cNvPr id="0" name=""/>
        <dsp:cNvSpPr/>
      </dsp:nvSpPr>
      <dsp:spPr>
        <a:xfrm>
          <a:off x="612952" y="2936424"/>
          <a:ext cx="179925" cy="179907"/>
        </a:xfrm>
        <a:prstGeom prst="ellipse">
          <a:avLst/>
        </a:prstGeom>
        <a:solidFill>
          <a:schemeClr val="accent3">
            <a:hueOff val="3972"/>
            <a:satOff val="111"/>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BA130-51D9-1448-A79D-271791B58252}">
      <dsp:nvSpPr>
        <dsp:cNvPr id="0" name=""/>
        <dsp:cNvSpPr/>
      </dsp:nvSpPr>
      <dsp:spPr>
        <a:xfrm>
          <a:off x="3294966" y="3668886"/>
          <a:ext cx="179925" cy="179907"/>
        </a:xfrm>
        <a:prstGeom prst="ellipse">
          <a:avLst/>
        </a:prstGeom>
        <a:solidFill>
          <a:schemeClr val="accent3">
            <a:hueOff val="4370"/>
            <a:satOff val="122"/>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A5D7A-166F-8748-9326-C72F33190825}">
      <dsp:nvSpPr>
        <dsp:cNvPr id="0" name=""/>
        <dsp:cNvSpPr/>
      </dsp:nvSpPr>
      <dsp:spPr>
        <a:xfrm>
          <a:off x="4079693" y="2183904"/>
          <a:ext cx="1315617" cy="1280456"/>
        </a:xfrm>
        <a:prstGeom prst="ellipse">
          <a:avLst/>
        </a:prstGeom>
        <a:solidFill>
          <a:schemeClr val="accent3">
            <a:hueOff val="4767"/>
            <a:satOff val="13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Oil &amp; gas</a:t>
          </a:r>
        </a:p>
        <a:p>
          <a:pPr marL="0" lvl="0" indent="0" algn="ctr" defTabSz="577850">
            <a:lnSpc>
              <a:spcPct val="90000"/>
            </a:lnSpc>
            <a:spcBef>
              <a:spcPct val="0"/>
            </a:spcBef>
            <a:spcAft>
              <a:spcPct val="35000"/>
            </a:spcAft>
            <a:buNone/>
          </a:pPr>
          <a:r>
            <a:rPr lang="en-GB" sz="1300" b="1" kern="1200"/>
            <a:t>$20bn</a:t>
          </a:r>
        </a:p>
      </dsp:txBody>
      <dsp:txXfrm>
        <a:off x="4272361" y="2371422"/>
        <a:ext cx="930281" cy="905420"/>
      </dsp:txXfrm>
    </dsp:sp>
    <dsp:sp modelId="{8B2E5519-8F19-F142-8889-445B1D3F8723}">
      <dsp:nvSpPr>
        <dsp:cNvPr id="0" name=""/>
        <dsp:cNvSpPr/>
      </dsp:nvSpPr>
      <dsp:spPr>
        <a:xfrm>
          <a:off x="4027872" y="2338861"/>
          <a:ext cx="179925" cy="179907"/>
        </a:xfrm>
        <a:prstGeom prst="ellipse">
          <a:avLst/>
        </a:prstGeom>
        <a:solidFill>
          <a:schemeClr val="accent3">
            <a:hueOff val="5164"/>
            <a:satOff val="144"/>
            <a:lumOff val="-84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27A25-7834-3C4C-8BA9-E359C18E80BC}">
      <dsp:nvSpPr>
        <dsp:cNvPr id="0" name=""/>
        <dsp:cNvSpPr/>
      </dsp:nvSpPr>
      <dsp:spPr>
        <a:xfrm>
          <a:off x="1508230" y="2971919"/>
          <a:ext cx="1249404" cy="1257768"/>
        </a:xfrm>
        <a:prstGeom prst="ellipse">
          <a:avLst/>
        </a:prstGeom>
        <a:solidFill>
          <a:schemeClr val="accent3">
            <a:hueOff val="5561"/>
            <a:satOff val="156"/>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a:t>Chemicals</a:t>
          </a:r>
        </a:p>
        <a:p>
          <a:pPr marL="0" lvl="0" indent="0" algn="ctr" defTabSz="577850">
            <a:lnSpc>
              <a:spcPct val="90000"/>
            </a:lnSpc>
            <a:spcBef>
              <a:spcPct val="0"/>
            </a:spcBef>
            <a:spcAft>
              <a:spcPct val="35000"/>
            </a:spcAft>
            <a:buNone/>
          </a:pPr>
          <a:r>
            <a:rPr lang="en-GB" sz="1300" b="1" kern="1200"/>
            <a:t>$19bn</a:t>
          </a:r>
        </a:p>
      </dsp:txBody>
      <dsp:txXfrm>
        <a:off x="1691201" y="3156115"/>
        <a:ext cx="883462" cy="889376"/>
      </dsp:txXfrm>
    </dsp:sp>
    <dsp:sp modelId="{AFED6066-B393-264E-A789-85E0F4B39A6E}">
      <dsp:nvSpPr>
        <dsp:cNvPr id="0" name=""/>
        <dsp:cNvSpPr/>
      </dsp:nvSpPr>
      <dsp:spPr>
        <a:xfrm>
          <a:off x="2489579" y="3116331"/>
          <a:ext cx="179925" cy="179907"/>
        </a:xfrm>
        <a:prstGeom prst="ellipse">
          <a:avLst/>
        </a:prstGeom>
        <a:solidFill>
          <a:schemeClr val="accent3">
            <a:hueOff val="5959"/>
            <a:satOff val="1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877F47-03CD-D64D-94A9-419238068FBB}">
      <dsp:nvSpPr>
        <dsp:cNvPr id="0" name=""/>
        <dsp:cNvSpPr/>
      </dsp:nvSpPr>
      <dsp:spPr>
        <a:xfrm>
          <a:off x="2268461" y="-240618"/>
          <a:ext cx="1654236" cy="1519731"/>
        </a:xfrm>
        <a:prstGeom prst="ellipse">
          <a:avLst/>
        </a:prstGeom>
        <a:solidFill>
          <a:schemeClr val="accent3">
            <a:hueOff val="6356"/>
            <a:satOff val="178"/>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Construction</a:t>
          </a:r>
        </a:p>
        <a:p>
          <a:pPr marL="0" lvl="0" indent="0" algn="ctr" defTabSz="577850">
            <a:lnSpc>
              <a:spcPct val="90000"/>
            </a:lnSpc>
            <a:spcBef>
              <a:spcPct val="0"/>
            </a:spcBef>
            <a:spcAft>
              <a:spcPct val="35000"/>
            </a:spcAft>
            <a:buNone/>
          </a:pPr>
          <a:r>
            <a:rPr lang="en-GB" sz="1300" b="1" kern="1200" dirty="0"/>
            <a:t>$19bn</a:t>
          </a:r>
        </a:p>
      </dsp:txBody>
      <dsp:txXfrm>
        <a:off x="2510718" y="-18059"/>
        <a:ext cx="1169722" cy="1074613"/>
      </dsp:txXfrm>
    </dsp:sp>
    <dsp:sp modelId="{07278438-D7B2-2244-9104-599E8ECC5A2F}">
      <dsp:nvSpPr>
        <dsp:cNvPr id="0" name=""/>
        <dsp:cNvSpPr/>
      </dsp:nvSpPr>
      <dsp:spPr>
        <a:xfrm>
          <a:off x="1425592" y="1049195"/>
          <a:ext cx="179925" cy="179907"/>
        </a:xfrm>
        <a:prstGeom prst="ellipse">
          <a:avLst/>
        </a:prstGeom>
        <a:solidFill>
          <a:schemeClr val="accent3">
            <a:hueOff val="6753"/>
            <a:satOff val="189"/>
            <a:lumOff val="-111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18AE84-6A2D-7346-9F08-8127ACF89906}">
      <dsp:nvSpPr>
        <dsp:cNvPr id="0" name=""/>
        <dsp:cNvSpPr/>
      </dsp:nvSpPr>
      <dsp:spPr>
        <a:xfrm>
          <a:off x="5436845" y="519202"/>
          <a:ext cx="179925" cy="179907"/>
        </a:xfrm>
        <a:prstGeom prst="ellipse">
          <a:avLst/>
        </a:prstGeom>
        <a:solidFill>
          <a:schemeClr val="accent3">
            <a:hueOff val="7150"/>
            <a:satOff val="2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9BB8B9-350D-49BF-AE37-03FD7B41AD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D37A216-4F55-45AE-9D33-C6CEF59108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82A59C-74CE-49F4-8E50-6F0E6C9A0C3C}" type="datetimeFigureOut">
              <a:rPr lang="en-US" smtClean="0"/>
              <a:t>9/29/2023</a:t>
            </a:fld>
            <a:endParaRPr lang="en-US"/>
          </a:p>
        </p:txBody>
      </p:sp>
      <p:sp>
        <p:nvSpPr>
          <p:cNvPr id="4" name="Footer Placeholder 3">
            <a:extLst>
              <a:ext uri="{FF2B5EF4-FFF2-40B4-BE49-F238E27FC236}">
                <a16:creationId xmlns:a16="http://schemas.microsoft.com/office/drawing/2014/main" id="{5DC5F9BA-B568-4B65-AAE5-110AFC2F02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0D229-E16E-4F2B-BAAF-55A1056BF3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9698CC-8070-46DF-96EC-8C9B8EBA15E0}" type="slidenum">
              <a:rPr lang="en-US" smtClean="0"/>
              <a:t>‹#›</a:t>
            </a:fld>
            <a:endParaRPr lang="en-US"/>
          </a:p>
        </p:txBody>
      </p:sp>
    </p:spTree>
    <p:extLst>
      <p:ext uri="{BB962C8B-B14F-4D97-AF65-F5344CB8AC3E}">
        <p14:creationId xmlns:p14="http://schemas.microsoft.com/office/powerpoint/2010/main" val="518028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9210F-C60D-4E47-9AF3-C79603F7FBF6}" type="datetimeFigureOut">
              <a:rPr lang="en-BE" smtClean="0"/>
              <a:t>09/29/2023</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A3D79-0741-43CD-99BB-598F49F18B78}" type="slidenum">
              <a:rPr lang="en-BE" smtClean="0"/>
              <a:t>‹#›</a:t>
            </a:fld>
            <a:endParaRPr lang="en-BE"/>
          </a:p>
        </p:txBody>
      </p:sp>
    </p:spTree>
    <p:extLst>
      <p:ext uri="{BB962C8B-B14F-4D97-AF65-F5344CB8AC3E}">
        <p14:creationId xmlns:p14="http://schemas.microsoft.com/office/powerpoint/2010/main" val="7174882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A3D79-0741-43CD-99BB-598F49F18B78}" type="slidenum">
              <a:rPr lang="en-BE" smtClean="0"/>
              <a:t>1</a:t>
            </a:fld>
            <a:endParaRPr lang="en-BE"/>
          </a:p>
        </p:txBody>
      </p:sp>
    </p:spTree>
    <p:extLst>
      <p:ext uri="{BB962C8B-B14F-4D97-AF65-F5344CB8AC3E}">
        <p14:creationId xmlns:p14="http://schemas.microsoft.com/office/powerpoint/2010/main" val="180116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bg2"/>
              </a:solidFill>
              <a:latin typeface="Gotham Book" panose="02000604040000020004" pitchFamily="50" charset="0"/>
            </a:endParaRPr>
          </a:p>
        </p:txBody>
      </p:sp>
      <p:sp>
        <p:nvSpPr>
          <p:cNvPr id="4" name="Slide Number Placeholder 3"/>
          <p:cNvSpPr>
            <a:spLocks noGrp="1"/>
          </p:cNvSpPr>
          <p:nvPr>
            <p:ph type="sldNum" sz="quarter" idx="5"/>
          </p:nvPr>
        </p:nvSpPr>
        <p:spPr/>
        <p:txBody>
          <a:bodyPr/>
          <a:lstStyle/>
          <a:p>
            <a:fld id="{A5AA3D79-0741-43CD-99BB-598F49F18B78}" type="slidenum">
              <a:rPr lang="en-BE" smtClean="0"/>
              <a:t>11</a:t>
            </a:fld>
            <a:endParaRPr lang="en-BE"/>
          </a:p>
        </p:txBody>
      </p:sp>
    </p:spTree>
    <p:extLst>
      <p:ext uri="{BB962C8B-B14F-4D97-AF65-F5344CB8AC3E}">
        <p14:creationId xmlns:p14="http://schemas.microsoft.com/office/powerpoint/2010/main" val="106178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 ISO 27001 aborda os sistemas de gerenciamento de segurança da informação e oferece diretrizes para a auditoria remota desses sistemas.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ISO 45001:2018 : Essa norma, focada na gestão de saúde e segurança ocupacional, inclui disposições para auditoria remota de sistemas de gestão de segurança. Ela também pode ser adaptada para outros padrões de sistemas de gestão.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 ISO 19011 fornece orientações sobre auditoria de sistemas de gestão, incluindo técnicas de auditoria remota. Oferece recomendações sobre planejamento, condução e relatórios de auditorias, levando em conta o uso de tecnologia para avaliações remotas.</a:t>
            </a:r>
            <a:endParaRPr lang="en-US" sz="1200" b="1" dirty="0">
              <a:solidFill>
                <a:srgbClr val="374151"/>
              </a:solidFill>
              <a:latin typeface="Calibri" panose="020F0502020204030204" pitchFamily="34" charset="0"/>
              <a:ea typeface="Calibri" panose="020F0502020204030204" pitchFamily="34" charset="0"/>
              <a:cs typeface="Calibri" panose="020F0502020204030204" pitchFamily="34" charset="0"/>
            </a:endParaRPr>
          </a:p>
          <a:p>
            <a:endParaRPr lang="en-GB" sz="1200" b="1" dirty="0">
              <a:solidFill>
                <a:schemeClr val="bg2"/>
              </a:solidFill>
              <a:latin typeface="Gotham Book" panose="02000604040000020004" pitchFamily="50" charset="0"/>
            </a:endParaRPr>
          </a:p>
        </p:txBody>
      </p:sp>
      <p:sp>
        <p:nvSpPr>
          <p:cNvPr id="4" name="Slide Number Placeholder 3"/>
          <p:cNvSpPr>
            <a:spLocks noGrp="1"/>
          </p:cNvSpPr>
          <p:nvPr>
            <p:ph type="sldNum" sz="quarter" idx="5"/>
          </p:nvPr>
        </p:nvSpPr>
        <p:spPr/>
        <p:txBody>
          <a:bodyPr/>
          <a:lstStyle/>
          <a:p>
            <a:fld id="{A5AA3D79-0741-43CD-99BB-598F49F18B78}" type="slidenum">
              <a:rPr lang="en-BE" smtClean="0"/>
              <a:t>12</a:t>
            </a:fld>
            <a:endParaRPr lang="en-BE"/>
          </a:p>
        </p:txBody>
      </p:sp>
    </p:spTree>
    <p:extLst>
      <p:ext uri="{BB962C8B-B14F-4D97-AF65-F5344CB8AC3E}">
        <p14:creationId xmlns:p14="http://schemas.microsoft.com/office/powerpoint/2010/main" val="207594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bg2"/>
              </a:solidFill>
              <a:latin typeface="Gotham Book" panose="02000604040000020004" pitchFamily="50" charset="0"/>
            </a:endParaRPr>
          </a:p>
        </p:txBody>
      </p:sp>
      <p:sp>
        <p:nvSpPr>
          <p:cNvPr id="4" name="Slide Number Placeholder 3"/>
          <p:cNvSpPr>
            <a:spLocks noGrp="1"/>
          </p:cNvSpPr>
          <p:nvPr>
            <p:ph type="sldNum" sz="quarter" idx="5"/>
          </p:nvPr>
        </p:nvSpPr>
        <p:spPr/>
        <p:txBody>
          <a:bodyPr/>
          <a:lstStyle/>
          <a:p>
            <a:fld id="{A5AA3D79-0741-43CD-99BB-598F49F18B78}" type="slidenum">
              <a:rPr lang="en-BE" smtClean="0"/>
              <a:t>13</a:t>
            </a:fld>
            <a:endParaRPr lang="en-BE"/>
          </a:p>
        </p:txBody>
      </p:sp>
    </p:spTree>
    <p:extLst>
      <p:ext uri="{BB962C8B-B14F-4D97-AF65-F5344CB8AC3E}">
        <p14:creationId xmlns:p14="http://schemas.microsoft.com/office/powerpoint/2010/main" val="364873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AA3D79-0741-43CD-99BB-598F49F18B78}" type="slidenum">
              <a:rPr lang="en-BE" smtClean="0"/>
              <a:t>2</a:t>
            </a:fld>
            <a:endParaRPr lang="en-BE"/>
          </a:p>
        </p:txBody>
      </p:sp>
    </p:spTree>
    <p:extLst>
      <p:ext uri="{BB962C8B-B14F-4D97-AF65-F5344CB8AC3E}">
        <p14:creationId xmlns:p14="http://schemas.microsoft.com/office/powerpoint/2010/main" val="375347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bg2"/>
              </a:solidFill>
              <a:latin typeface="Gotham Book" panose="02000604040000020004" pitchFamily="50" charset="0"/>
            </a:endParaRPr>
          </a:p>
        </p:txBody>
      </p:sp>
      <p:sp>
        <p:nvSpPr>
          <p:cNvPr id="4" name="Slide Number Placeholder 3"/>
          <p:cNvSpPr>
            <a:spLocks noGrp="1"/>
          </p:cNvSpPr>
          <p:nvPr>
            <p:ph type="sldNum" sz="quarter" idx="5"/>
          </p:nvPr>
        </p:nvSpPr>
        <p:spPr/>
        <p:txBody>
          <a:bodyPr/>
          <a:lstStyle/>
          <a:p>
            <a:fld id="{A5AA3D79-0741-43CD-99BB-598F49F18B78}" type="slidenum">
              <a:rPr lang="en-BE" smtClean="0"/>
              <a:t>3</a:t>
            </a:fld>
            <a:endParaRPr lang="en-BE"/>
          </a:p>
        </p:txBody>
      </p:sp>
    </p:spTree>
    <p:extLst>
      <p:ext uri="{BB962C8B-B14F-4D97-AF65-F5344CB8AC3E}">
        <p14:creationId xmlns:p14="http://schemas.microsoft.com/office/powerpoint/2010/main" val="44348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A3D79-0741-43CD-99BB-598F49F18B78}" type="slidenum">
              <a:rPr lang="en-BE" smtClean="0"/>
              <a:t>4</a:t>
            </a:fld>
            <a:endParaRPr lang="en-BE"/>
          </a:p>
        </p:txBody>
      </p:sp>
    </p:spTree>
    <p:extLst>
      <p:ext uri="{BB962C8B-B14F-4D97-AF65-F5344CB8AC3E}">
        <p14:creationId xmlns:p14="http://schemas.microsoft.com/office/powerpoint/2010/main" val="61254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bg2"/>
              </a:solidFill>
              <a:latin typeface="Gotham Book" panose="02000604040000020004" pitchFamily="50" charset="0"/>
            </a:endParaRPr>
          </a:p>
        </p:txBody>
      </p:sp>
      <p:sp>
        <p:nvSpPr>
          <p:cNvPr id="4" name="Slide Number Placeholder 3"/>
          <p:cNvSpPr>
            <a:spLocks noGrp="1"/>
          </p:cNvSpPr>
          <p:nvPr>
            <p:ph type="sldNum" sz="quarter" idx="5"/>
          </p:nvPr>
        </p:nvSpPr>
        <p:spPr/>
        <p:txBody>
          <a:bodyPr/>
          <a:lstStyle/>
          <a:p>
            <a:fld id="{A5AA3D79-0741-43CD-99BB-598F49F18B78}" type="slidenum">
              <a:rPr lang="en-BE" smtClean="0"/>
              <a:t>6</a:t>
            </a:fld>
            <a:endParaRPr lang="en-BE"/>
          </a:p>
        </p:txBody>
      </p:sp>
    </p:spTree>
    <p:extLst>
      <p:ext uri="{BB962C8B-B14F-4D97-AF65-F5344CB8AC3E}">
        <p14:creationId xmlns:p14="http://schemas.microsoft.com/office/powerpoint/2010/main" val="28621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world of rapidly changing requirements and supply-chain demands, digitalizing the Brazilian Quality Infrastructure ecosystem will ensure that Brazillian products, processes, and services remain competitive on the global market.</a:t>
            </a:r>
          </a:p>
          <a:p>
            <a:endParaRPr lang="en-US" dirty="0"/>
          </a:p>
          <a:p>
            <a:r>
              <a:rPr lang="en-US" dirty="0"/>
              <a:t>Integration of digital solutions within QI will ensure that trusted accredited institutions are able to test, inspect and certify for Brazilian producers. Meanwhile, digitalization can ensure that those products and services entering the Brazilian market are safe, reputable, and meet the highest of standards.</a:t>
            </a:r>
          </a:p>
          <a:p>
            <a:endParaRPr lang="en-US" dirty="0"/>
          </a:p>
          <a:p>
            <a:r>
              <a:rPr lang="en-US" dirty="0"/>
              <a:t>SMART Standards: </a:t>
            </a:r>
            <a:r>
              <a:rPr lang="en-US" b="0" i="0" dirty="0">
                <a:solidFill>
                  <a:srgbClr val="212529"/>
                </a:solidFill>
                <a:effectLst/>
                <a:latin typeface="Inter var ISO"/>
              </a:rPr>
              <a:t>SMART refers to the formats, processes, and tools necessary for a user (human and technology-based) to interact with standards.</a:t>
            </a:r>
            <a:endParaRPr lang="en-GE" dirty="0"/>
          </a:p>
        </p:txBody>
      </p:sp>
      <p:sp>
        <p:nvSpPr>
          <p:cNvPr id="4" name="Slide Number Placeholder 3"/>
          <p:cNvSpPr>
            <a:spLocks noGrp="1"/>
          </p:cNvSpPr>
          <p:nvPr>
            <p:ph type="sldNum" sz="quarter" idx="5"/>
          </p:nvPr>
        </p:nvSpPr>
        <p:spPr/>
        <p:txBody>
          <a:bodyPr/>
          <a:lstStyle/>
          <a:p>
            <a:fld id="{3C6B272C-F208-4749-8759-F0D6801E3375}" type="slidenum">
              <a:rPr lang="LID4096" smtClean="0"/>
              <a:t>7</a:t>
            </a:fld>
            <a:endParaRPr lang="LID4096"/>
          </a:p>
        </p:txBody>
      </p:sp>
    </p:spTree>
    <p:extLst>
      <p:ext uri="{BB962C8B-B14F-4D97-AF65-F5344CB8AC3E}">
        <p14:creationId xmlns:p14="http://schemas.microsoft.com/office/powerpoint/2010/main" val="183519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bg2"/>
                </a:solidFill>
                <a:latin typeface="Gotham Book" panose="02000604040000020004" pitchFamily="50" charset="0"/>
              </a:rPr>
              <a:t>Trusted third parties will become increasingly important to ensure trust in data</a:t>
            </a:r>
          </a:p>
          <a:p>
            <a:endParaRPr lang="en-GB" sz="1200" b="1" dirty="0">
              <a:solidFill>
                <a:schemeClr val="bg2"/>
              </a:solidFill>
              <a:latin typeface="Gotham Book" panose="02000604040000020004" pitchFamily="50" charset="0"/>
            </a:endParaRPr>
          </a:p>
          <a:p>
            <a:r>
              <a:rPr lang="en-GB" sz="1200" b="1" dirty="0">
                <a:solidFill>
                  <a:schemeClr val="bg2"/>
                </a:solidFill>
                <a:latin typeface="Gotham Book" panose="02000604040000020004" pitchFamily="50" charset="0"/>
              </a:rPr>
              <a:t>With growing complexity of these data spaces, Brazil has the opportunity to establish the architecture to support effective, efficient, and trustworthy communication of product, process, and service information</a:t>
            </a:r>
          </a:p>
          <a:p>
            <a:endParaRPr lang="en-GB" sz="1200" b="1" dirty="0">
              <a:solidFill>
                <a:schemeClr val="bg2"/>
              </a:solidFill>
              <a:latin typeface="Gotham Book" panose="02000604040000020004" pitchFamily="50" charset="0"/>
            </a:endParaRPr>
          </a:p>
          <a:p>
            <a:r>
              <a:rPr lang="en-GB" sz="1200" b="1" dirty="0">
                <a:solidFill>
                  <a:schemeClr val="bg2"/>
                </a:solidFill>
                <a:latin typeface="Gotham Book" panose="02000604040000020004" pitchFamily="50" charset="0"/>
              </a:rPr>
              <a:t>Unlike PIX—the local peer-to-peer network—this information will require many more players, and trusted third-parties will be needed to validate and verify this information. The TIC sector has proven itself as trustworthy communicators of this important information.</a:t>
            </a:r>
          </a:p>
        </p:txBody>
      </p:sp>
      <p:sp>
        <p:nvSpPr>
          <p:cNvPr id="4" name="Slide Number Placeholder 3"/>
          <p:cNvSpPr>
            <a:spLocks noGrp="1"/>
          </p:cNvSpPr>
          <p:nvPr>
            <p:ph type="sldNum" sz="quarter" idx="5"/>
          </p:nvPr>
        </p:nvSpPr>
        <p:spPr/>
        <p:txBody>
          <a:bodyPr/>
          <a:lstStyle/>
          <a:p>
            <a:fld id="{A5AA3D79-0741-43CD-99BB-598F49F18B78}" type="slidenum">
              <a:rPr lang="en-BE" smtClean="0"/>
              <a:t>8</a:t>
            </a:fld>
            <a:endParaRPr lang="en-BE"/>
          </a:p>
        </p:txBody>
      </p:sp>
    </p:spTree>
    <p:extLst>
      <p:ext uri="{BB962C8B-B14F-4D97-AF65-F5344CB8AC3E}">
        <p14:creationId xmlns:p14="http://schemas.microsoft.com/office/powerpoint/2010/main" val="235207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1" dirty="0">
                <a:latin typeface="Calibri" panose="020F0502020204030204" pitchFamily="34" charset="0"/>
                <a:ea typeface="Calibri" panose="020F0502020204030204" pitchFamily="34" charset="0"/>
                <a:cs typeface="Calibri" panose="020F0502020204030204" pitchFamily="34" charset="0"/>
              </a:rPr>
              <a:t>As this architecture to support interactions is established, such functions as digital certification—improving traceability—and remote inspections will become increasingly useful.</a:t>
            </a:r>
          </a:p>
          <a:p>
            <a:pPr marL="285750" indent="-285750">
              <a:buFontTx/>
              <a:buChar char="-"/>
            </a:pPr>
            <a:endParaRPr lang="en-US" sz="12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US" sz="1200" b="1" dirty="0">
                <a:latin typeface="Calibri" panose="020F0502020204030204" pitchFamily="34" charset="0"/>
                <a:ea typeface="Calibri" panose="020F0502020204030204" pitchFamily="34" charset="0"/>
                <a:cs typeface="Calibri" panose="020F0502020204030204" pitchFamily="34" charset="0"/>
              </a:rPr>
              <a:t>CT requires Certificate Authorities (CAs) to publicly log all certificates they issue, making it easier to track and verify certificates for websites and services. </a:t>
            </a:r>
          </a:p>
          <a:p>
            <a:pPr marL="285750" indent="-285750">
              <a:buFontTx/>
              <a:buChar char="-"/>
            </a:pPr>
            <a:endParaRPr lang="en-US" sz="1200" b="1"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b="1" dirty="0">
                <a:latin typeface="Calibri" panose="020F0502020204030204" pitchFamily="34" charset="0"/>
                <a:ea typeface="Calibri" panose="020F0502020204030204" pitchFamily="34" charset="0"/>
                <a:cs typeface="Calibri" panose="020F0502020204030204" pitchFamily="34" charset="0"/>
              </a:rPr>
              <a:t>X.509 is a widely adopted standard for digital certificates used in secure communication. It defines the format and structure of digital certificates and includes extensions for various purposes, such as identity verification and key usage.</a:t>
            </a:r>
          </a:p>
          <a:p>
            <a:pPr marL="285750" indent="-285750">
              <a:buFontTx/>
              <a:buChar char="-"/>
            </a:pPr>
            <a:endParaRPr lang="en-US"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5AA3D79-0741-43CD-99BB-598F49F18B78}" type="slidenum">
              <a:rPr lang="en-BE" smtClean="0"/>
              <a:t>9</a:t>
            </a:fld>
            <a:endParaRPr lang="en-BE"/>
          </a:p>
        </p:txBody>
      </p:sp>
    </p:spTree>
    <p:extLst>
      <p:ext uri="{BB962C8B-B14F-4D97-AF65-F5344CB8AC3E}">
        <p14:creationId xmlns:p14="http://schemas.microsoft.com/office/powerpoint/2010/main" val="83104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200" b="1" dirty="0">
                <a:latin typeface="Calibri" panose="020F0502020204030204" pitchFamily="34" charset="0"/>
                <a:ea typeface="Calibri" panose="020F0502020204030204" pitchFamily="34" charset="0"/>
                <a:cs typeface="Calibri" panose="020F0502020204030204" pitchFamily="34" charset="0"/>
              </a:rPr>
              <a:t>CT requires Certificate Authorities (CAs) to publicly log all certificates they issue, making it easier to track and verify certificates for websites and services. </a:t>
            </a:r>
          </a:p>
          <a:p>
            <a:pPr marL="285750" indent="-285750">
              <a:buFontTx/>
              <a:buChar char="-"/>
            </a:pPr>
            <a:endParaRPr lang="en-US" sz="12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US" sz="1200" b="1" dirty="0">
                <a:latin typeface="Calibri" panose="020F0502020204030204" pitchFamily="34" charset="0"/>
                <a:ea typeface="Calibri" panose="020F0502020204030204" pitchFamily="34" charset="0"/>
                <a:cs typeface="Calibri" panose="020F0502020204030204" pitchFamily="34" charset="0"/>
              </a:rPr>
              <a:t>Particularly important for pharmaceuticals. For example, in the US, </a:t>
            </a:r>
            <a:r>
              <a:rPr lang="en-US" sz="1200" b="0" i="0" dirty="0">
                <a:solidFill>
                  <a:srgbClr val="374151"/>
                </a:solidFill>
                <a:effectLst/>
                <a:latin typeface="Söhne"/>
                <a:ea typeface="Calibri" panose="020F0502020204030204" pitchFamily="34" charset="0"/>
                <a:cs typeface="Calibri" panose="020F0502020204030204" pitchFamily="34" charset="0"/>
              </a:rPr>
              <a:t>t</a:t>
            </a:r>
            <a:r>
              <a:rPr lang="en-US" b="0" i="0" dirty="0">
                <a:solidFill>
                  <a:srgbClr val="374151"/>
                </a:solidFill>
                <a:effectLst/>
                <a:latin typeface="Söhne"/>
              </a:rPr>
              <a:t>he Drug Supply Chain Security Act (DSCSA) mandates the use of a digital system for tracking and tracing prescription drugs through the supply chain</a:t>
            </a:r>
            <a:endParaRPr lang="en-US" sz="12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endParaRPr lang="en-US" sz="1200" b="1"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b="1" dirty="0">
                <a:latin typeface="Calibri" panose="020F0502020204030204" pitchFamily="34" charset="0"/>
                <a:ea typeface="Calibri" panose="020F0502020204030204" pitchFamily="34" charset="0"/>
                <a:cs typeface="Calibri" panose="020F0502020204030204" pitchFamily="34" charset="0"/>
              </a:rPr>
              <a:t>X.509 is a widely adopted standard for digital certificates used in secure communication. It defines the format and structure of digital certificates and includes extensions for various purposes, such as identity verification and key usage.</a:t>
            </a:r>
          </a:p>
          <a:p>
            <a:pPr marL="285750" indent="-285750">
              <a:buFontTx/>
              <a:buChar char="-"/>
            </a:pPr>
            <a:endParaRPr lang="en-US"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5AA3D79-0741-43CD-99BB-598F49F18B78}" type="slidenum">
              <a:rPr lang="en-BE" smtClean="0"/>
              <a:t>10</a:t>
            </a:fld>
            <a:endParaRPr lang="en-BE"/>
          </a:p>
        </p:txBody>
      </p:sp>
    </p:spTree>
    <p:extLst>
      <p:ext uri="{BB962C8B-B14F-4D97-AF65-F5344CB8AC3E}">
        <p14:creationId xmlns:p14="http://schemas.microsoft.com/office/powerpoint/2010/main" val="23433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50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813D0ABC-C3A0-4C37-BA4A-1DA464824EE8}"/>
              </a:ext>
            </a:extLst>
          </p:cNvPr>
          <p:cNvSpPr>
            <a:spLocks noGrp="1"/>
          </p:cNvSpPr>
          <p:nvPr>
            <p:ph type="body" sz="quarter" idx="12"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8" name="Text Placeholder 9">
            <a:extLst>
              <a:ext uri="{FF2B5EF4-FFF2-40B4-BE49-F238E27FC236}">
                <a16:creationId xmlns:a16="http://schemas.microsoft.com/office/drawing/2014/main" id="{CB65D7C2-C55A-41FD-8932-7176C7064495}"/>
              </a:ext>
            </a:extLst>
          </p:cNvPr>
          <p:cNvSpPr>
            <a:spLocks noGrp="1"/>
          </p:cNvSpPr>
          <p:nvPr>
            <p:ph type="body" sz="quarter" idx="13"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9" name="Slide Number Placeholder 5">
            <a:extLst>
              <a:ext uri="{FF2B5EF4-FFF2-40B4-BE49-F238E27FC236}">
                <a16:creationId xmlns:a16="http://schemas.microsoft.com/office/drawing/2014/main" id="{BC3A7C07-574A-4A3F-93BD-716F30EE6162}"/>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0" name="Picture Placeholder 8">
            <a:extLst>
              <a:ext uri="{FF2B5EF4-FFF2-40B4-BE49-F238E27FC236}">
                <a16:creationId xmlns:a16="http://schemas.microsoft.com/office/drawing/2014/main" id="{2AA47FD6-698A-4BD2-BAB3-74A226DF7934}"/>
              </a:ext>
            </a:extLst>
          </p:cNvPr>
          <p:cNvSpPr>
            <a:spLocks noGrp="1"/>
          </p:cNvSpPr>
          <p:nvPr>
            <p:ph type="pic" sz="quarter" idx="10"/>
          </p:nvPr>
        </p:nvSpPr>
        <p:spPr>
          <a:xfrm>
            <a:off x="843712" y="1752617"/>
            <a:ext cx="1922492" cy="4131170"/>
          </a:xfrm>
          <a:custGeom>
            <a:avLst/>
            <a:gdLst>
              <a:gd name="connsiteX0" fmla="*/ 504814 w 2632868"/>
              <a:gd name="connsiteY0" fmla="*/ 330 h 5657673"/>
              <a:gd name="connsiteX1" fmla="*/ 539273 w 2632868"/>
              <a:gd name="connsiteY1" fmla="*/ 833 h 5657673"/>
              <a:gd name="connsiteX2" fmla="*/ 607688 w 2632868"/>
              <a:gd name="connsiteY2" fmla="*/ 85294 h 5657673"/>
              <a:gd name="connsiteX3" fmla="*/ 680128 w 2632868"/>
              <a:gd name="connsiteY3" fmla="*/ 193886 h 5657673"/>
              <a:gd name="connsiteX4" fmla="*/ 748543 w 2632868"/>
              <a:gd name="connsiteY4" fmla="*/ 211984 h 5657673"/>
              <a:gd name="connsiteX5" fmla="*/ 911532 w 2632868"/>
              <a:gd name="connsiteY5" fmla="*/ 209973 h 5657673"/>
              <a:gd name="connsiteX6" fmla="*/ 1315987 w 2632868"/>
              <a:gd name="connsiteY6" fmla="*/ 209973 h 5657673"/>
              <a:gd name="connsiteX7" fmla="*/ 1720442 w 2632868"/>
              <a:gd name="connsiteY7" fmla="*/ 209973 h 5657673"/>
              <a:gd name="connsiteX8" fmla="*/ 1885443 w 2632868"/>
              <a:gd name="connsiteY8" fmla="*/ 211984 h 5657673"/>
              <a:gd name="connsiteX9" fmla="*/ 1951846 w 2632868"/>
              <a:gd name="connsiteY9" fmla="*/ 193886 h 5657673"/>
              <a:gd name="connsiteX10" fmla="*/ 2026298 w 2632868"/>
              <a:gd name="connsiteY10" fmla="*/ 85294 h 5657673"/>
              <a:gd name="connsiteX11" fmla="*/ 2094713 w 2632868"/>
              <a:gd name="connsiteY11" fmla="*/ 833 h 5657673"/>
              <a:gd name="connsiteX12" fmla="*/ 2171177 w 2632868"/>
              <a:gd name="connsiteY12" fmla="*/ 2844 h 5657673"/>
              <a:gd name="connsiteX13" fmla="*/ 2370386 w 2632868"/>
              <a:gd name="connsiteY13" fmla="*/ 2844 h 5657673"/>
              <a:gd name="connsiteX14" fmla="*/ 2627950 w 2632868"/>
              <a:gd name="connsiteY14" fmla="*/ 392971 h 5657673"/>
              <a:gd name="connsiteX15" fmla="*/ 2629962 w 2632868"/>
              <a:gd name="connsiteY15" fmla="*/ 5313799 h 5657673"/>
              <a:gd name="connsiteX16" fmla="*/ 2631974 w 2632868"/>
              <a:gd name="connsiteY16" fmla="*/ 5321842 h 5657673"/>
              <a:gd name="connsiteX17" fmla="*/ 2631974 w 2632868"/>
              <a:gd name="connsiteY17" fmla="*/ 5327875 h 5657673"/>
              <a:gd name="connsiteX18" fmla="*/ 2631974 w 2632868"/>
              <a:gd name="connsiteY18" fmla="*/ 5368095 h 5657673"/>
              <a:gd name="connsiteX19" fmla="*/ 2631974 w 2632868"/>
              <a:gd name="connsiteY19" fmla="*/ 5380160 h 5657673"/>
              <a:gd name="connsiteX20" fmla="*/ 2631974 w 2632868"/>
              <a:gd name="connsiteY20" fmla="*/ 5394237 h 5657673"/>
              <a:gd name="connsiteX21" fmla="*/ 2629962 w 2632868"/>
              <a:gd name="connsiteY21" fmla="*/ 5406303 h 5657673"/>
              <a:gd name="connsiteX22" fmla="*/ 2627950 w 2632868"/>
              <a:gd name="connsiteY22" fmla="*/ 5414347 h 5657673"/>
              <a:gd name="connsiteX23" fmla="*/ 2621913 w 2632868"/>
              <a:gd name="connsiteY23" fmla="*/ 5442500 h 5657673"/>
              <a:gd name="connsiteX24" fmla="*/ 2619901 w 2632868"/>
              <a:gd name="connsiteY24" fmla="*/ 5450544 h 5657673"/>
              <a:gd name="connsiteX25" fmla="*/ 2593742 w 2632868"/>
              <a:gd name="connsiteY25" fmla="*/ 5510873 h 5657673"/>
              <a:gd name="connsiteX26" fmla="*/ 2573620 w 2632868"/>
              <a:gd name="connsiteY26" fmla="*/ 5541037 h 5657673"/>
              <a:gd name="connsiteX27" fmla="*/ 2326118 w 2632868"/>
              <a:gd name="connsiteY27" fmla="*/ 5657673 h 5657673"/>
              <a:gd name="connsiteX28" fmla="*/ 1869345 w 2632868"/>
              <a:gd name="connsiteY28" fmla="*/ 5657673 h 5657673"/>
              <a:gd name="connsiteX29" fmla="*/ 764641 w 2632868"/>
              <a:gd name="connsiteY29" fmla="*/ 5657673 h 5657673"/>
              <a:gd name="connsiteX30" fmla="*/ 305856 w 2632868"/>
              <a:gd name="connsiteY30" fmla="*/ 5657673 h 5657673"/>
              <a:gd name="connsiteX31" fmla="*/ 58354 w 2632868"/>
              <a:gd name="connsiteY31" fmla="*/ 5541037 h 5657673"/>
              <a:gd name="connsiteX32" fmla="*/ 38232 w 2632868"/>
              <a:gd name="connsiteY32" fmla="*/ 5510873 h 5657673"/>
              <a:gd name="connsiteX33" fmla="*/ 14085 w 2632868"/>
              <a:gd name="connsiteY33" fmla="*/ 5450544 h 5657673"/>
              <a:gd name="connsiteX34" fmla="*/ 12073 w 2632868"/>
              <a:gd name="connsiteY34" fmla="*/ 5442500 h 5657673"/>
              <a:gd name="connsiteX35" fmla="*/ 4024 w 2632868"/>
              <a:gd name="connsiteY35" fmla="*/ 5414347 h 5657673"/>
              <a:gd name="connsiteX36" fmla="*/ 4024 w 2632868"/>
              <a:gd name="connsiteY36" fmla="*/ 5406303 h 5657673"/>
              <a:gd name="connsiteX37" fmla="*/ 2012 w 2632868"/>
              <a:gd name="connsiteY37" fmla="*/ 5394237 h 5657673"/>
              <a:gd name="connsiteX38" fmla="*/ 2012 w 2632868"/>
              <a:gd name="connsiteY38" fmla="*/ 5380160 h 5657673"/>
              <a:gd name="connsiteX39" fmla="*/ 0 w 2632868"/>
              <a:gd name="connsiteY39" fmla="*/ 5358040 h 5657673"/>
              <a:gd name="connsiteX40" fmla="*/ 2012 w 2632868"/>
              <a:gd name="connsiteY40" fmla="*/ 5327875 h 5657673"/>
              <a:gd name="connsiteX41" fmla="*/ 2012 w 2632868"/>
              <a:gd name="connsiteY41" fmla="*/ 5321842 h 5657673"/>
              <a:gd name="connsiteX42" fmla="*/ 4024 w 2632868"/>
              <a:gd name="connsiteY42" fmla="*/ 5313799 h 5657673"/>
              <a:gd name="connsiteX43" fmla="*/ 6036 w 2632868"/>
              <a:gd name="connsiteY43" fmla="*/ 392971 h 5657673"/>
              <a:gd name="connsiteX44" fmla="*/ 261587 w 2632868"/>
              <a:gd name="connsiteY44" fmla="*/ 2844 h 5657673"/>
              <a:gd name="connsiteX45" fmla="*/ 263600 w 2632868"/>
              <a:gd name="connsiteY45" fmla="*/ 2844 h 5657673"/>
              <a:gd name="connsiteX46" fmla="*/ 462809 w 2632868"/>
              <a:gd name="connsiteY46" fmla="*/ 2844 h 5657673"/>
              <a:gd name="connsiteX47" fmla="*/ 504814 w 2632868"/>
              <a:gd name="connsiteY47" fmla="*/ 330 h 565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2868" h="5657673">
                <a:moveTo>
                  <a:pt x="504814" y="330"/>
                </a:moveTo>
                <a:cubicBezTo>
                  <a:pt x="517642" y="-172"/>
                  <a:pt x="529212" y="-172"/>
                  <a:pt x="539273" y="833"/>
                </a:cubicBezTo>
                <a:cubicBezTo>
                  <a:pt x="591590" y="833"/>
                  <a:pt x="611712" y="12899"/>
                  <a:pt x="607688" y="85294"/>
                </a:cubicBezTo>
                <a:cubicBezTo>
                  <a:pt x="603664" y="141600"/>
                  <a:pt x="641896" y="175787"/>
                  <a:pt x="680128" y="193886"/>
                </a:cubicBezTo>
                <a:cubicBezTo>
                  <a:pt x="710311" y="207962"/>
                  <a:pt x="738482" y="211984"/>
                  <a:pt x="748543" y="211984"/>
                </a:cubicBezTo>
                <a:cubicBezTo>
                  <a:pt x="756592" y="209973"/>
                  <a:pt x="827019" y="209973"/>
                  <a:pt x="911532" y="209973"/>
                </a:cubicBezTo>
                <a:cubicBezTo>
                  <a:pt x="1042326" y="209973"/>
                  <a:pt x="1215376" y="209973"/>
                  <a:pt x="1315987" y="209973"/>
                </a:cubicBezTo>
                <a:cubicBezTo>
                  <a:pt x="1416598" y="209973"/>
                  <a:pt x="1591660" y="209973"/>
                  <a:pt x="1720442" y="209973"/>
                </a:cubicBezTo>
                <a:cubicBezTo>
                  <a:pt x="1806967" y="209973"/>
                  <a:pt x="1875382" y="209973"/>
                  <a:pt x="1885443" y="211984"/>
                </a:cubicBezTo>
                <a:cubicBezTo>
                  <a:pt x="1895504" y="211984"/>
                  <a:pt x="1923675" y="207962"/>
                  <a:pt x="1951846" y="193886"/>
                </a:cubicBezTo>
                <a:cubicBezTo>
                  <a:pt x="1990078" y="175787"/>
                  <a:pt x="2028310" y="141600"/>
                  <a:pt x="2026298" y="85294"/>
                </a:cubicBezTo>
                <a:cubicBezTo>
                  <a:pt x="2022274" y="12899"/>
                  <a:pt x="2042396" y="833"/>
                  <a:pt x="2094713" y="833"/>
                </a:cubicBezTo>
                <a:cubicBezTo>
                  <a:pt x="2114835" y="-1178"/>
                  <a:pt x="2140994" y="833"/>
                  <a:pt x="2171177" y="2844"/>
                </a:cubicBezTo>
                <a:cubicBezTo>
                  <a:pt x="2281849" y="2844"/>
                  <a:pt x="2370386" y="2844"/>
                  <a:pt x="2370386" y="2844"/>
                </a:cubicBezTo>
                <a:cubicBezTo>
                  <a:pt x="2388496" y="2844"/>
                  <a:pt x="2660145" y="8877"/>
                  <a:pt x="2627950" y="392971"/>
                </a:cubicBezTo>
                <a:cubicBezTo>
                  <a:pt x="2627950" y="392971"/>
                  <a:pt x="2627950" y="392971"/>
                  <a:pt x="2629962" y="5313799"/>
                </a:cubicBezTo>
                <a:cubicBezTo>
                  <a:pt x="2629962" y="5313799"/>
                  <a:pt x="2629962" y="5315809"/>
                  <a:pt x="2631974" y="5321842"/>
                </a:cubicBezTo>
                <a:cubicBezTo>
                  <a:pt x="2631974" y="5323853"/>
                  <a:pt x="2631974" y="5325864"/>
                  <a:pt x="2631974" y="5327875"/>
                </a:cubicBezTo>
                <a:cubicBezTo>
                  <a:pt x="2631974" y="5335919"/>
                  <a:pt x="2633986" y="5352007"/>
                  <a:pt x="2631974" y="5368095"/>
                </a:cubicBezTo>
                <a:cubicBezTo>
                  <a:pt x="2631974" y="5372116"/>
                  <a:pt x="2631974" y="5376138"/>
                  <a:pt x="2631974" y="5380160"/>
                </a:cubicBezTo>
                <a:cubicBezTo>
                  <a:pt x="2631974" y="5384182"/>
                  <a:pt x="2631974" y="5388204"/>
                  <a:pt x="2631974" y="5394237"/>
                </a:cubicBezTo>
                <a:cubicBezTo>
                  <a:pt x="2629962" y="5398259"/>
                  <a:pt x="2629962" y="5402281"/>
                  <a:pt x="2629962" y="5406303"/>
                </a:cubicBezTo>
                <a:cubicBezTo>
                  <a:pt x="2629962" y="5408314"/>
                  <a:pt x="2627950" y="5412336"/>
                  <a:pt x="2627950" y="5414347"/>
                </a:cubicBezTo>
                <a:cubicBezTo>
                  <a:pt x="2625938" y="5422391"/>
                  <a:pt x="2623925" y="5432445"/>
                  <a:pt x="2621913" y="5442500"/>
                </a:cubicBezTo>
                <a:cubicBezTo>
                  <a:pt x="2621913" y="5444511"/>
                  <a:pt x="2619901" y="5448533"/>
                  <a:pt x="2619901" y="5450544"/>
                </a:cubicBezTo>
                <a:cubicBezTo>
                  <a:pt x="2613864" y="5470654"/>
                  <a:pt x="2605815" y="5490763"/>
                  <a:pt x="2593742" y="5510873"/>
                </a:cubicBezTo>
                <a:cubicBezTo>
                  <a:pt x="2587705" y="5520928"/>
                  <a:pt x="2581669" y="5530983"/>
                  <a:pt x="2573620" y="5541037"/>
                </a:cubicBezTo>
                <a:cubicBezTo>
                  <a:pt x="2529351" y="5597344"/>
                  <a:pt x="2454899" y="5645607"/>
                  <a:pt x="2326118" y="5657673"/>
                </a:cubicBezTo>
                <a:cubicBezTo>
                  <a:pt x="2326118" y="5657673"/>
                  <a:pt x="2326118" y="5657673"/>
                  <a:pt x="1869345" y="5657673"/>
                </a:cubicBezTo>
                <a:cubicBezTo>
                  <a:pt x="1869345" y="5657673"/>
                  <a:pt x="1869345" y="5657673"/>
                  <a:pt x="764641" y="5657673"/>
                </a:cubicBezTo>
                <a:cubicBezTo>
                  <a:pt x="764641" y="5657673"/>
                  <a:pt x="764641" y="5657673"/>
                  <a:pt x="305856" y="5657673"/>
                </a:cubicBezTo>
                <a:cubicBezTo>
                  <a:pt x="179087" y="5645607"/>
                  <a:pt x="102623" y="5597344"/>
                  <a:pt x="58354" y="5541037"/>
                </a:cubicBezTo>
                <a:cubicBezTo>
                  <a:pt x="52317" y="5530983"/>
                  <a:pt x="44268" y="5520928"/>
                  <a:pt x="38232" y="5510873"/>
                </a:cubicBezTo>
                <a:cubicBezTo>
                  <a:pt x="28171" y="5490763"/>
                  <a:pt x="18110" y="5470654"/>
                  <a:pt x="14085" y="5450544"/>
                </a:cubicBezTo>
                <a:cubicBezTo>
                  <a:pt x="12073" y="5448533"/>
                  <a:pt x="12073" y="5444511"/>
                  <a:pt x="12073" y="5442500"/>
                </a:cubicBezTo>
                <a:cubicBezTo>
                  <a:pt x="8049" y="5432445"/>
                  <a:pt x="6036" y="5422391"/>
                  <a:pt x="4024" y="5414347"/>
                </a:cubicBezTo>
                <a:cubicBezTo>
                  <a:pt x="4024" y="5412336"/>
                  <a:pt x="4024" y="5408314"/>
                  <a:pt x="4024" y="5406303"/>
                </a:cubicBezTo>
                <a:cubicBezTo>
                  <a:pt x="4024" y="5402281"/>
                  <a:pt x="2012" y="5398259"/>
                  <a:pt x="2012" y="5394237"/>
                </a:cubicBezTo>
                <a:cubicBezTo>
                  <a:pt x="2012" y="5388204"/>
                  <a:pt x="2012" y="5384182"/>
                  <a:pt x="2012" y="5380160"/>
                </a:cubicBezTo>
                <a:cubicBezTo>
                  <a:pt x="0" y="5372116"/>
                  <a:pt x="0" y="5364073"/>
                  <a:pt x="0" y="5358040"/>
                </a:cubicBezTo>
                <a:cubicBezTo>
                  <a:pt x="0" y="5345974"/>
                  <a:pt x="0" y="5333908"/>
                  <a:pt x="2012" y="5327875"/>
                </a:cubicBezTo>
                <a:cubicBezTo>
                  <a:pt x="2012" y="5325864"/>
                  <a:pt x="2012" y="5323853"/>
                  <a:pt x="2012" y="5321842"/>
                </a:cubicBezTo>
                <a:cubicBezTo>
                  <a:pt x="2012" y="5315809"/>
                  <a:pt x="4024" y="5313799"/>
                  <a:pt x="4024" y="5313799"/>
                </a:cubicBezTo>
                <a:cubicBezTo>
                  <a:pt x="4024" y="5313799"/>
                  <a:pt x="4024" y="5313799"/>
                  <a:pt x="6036" y="392971"/>
                </a:cubicBezTo>
                <a:cubicBezTo>
                  <a:pt x="-26159" y="8877"/>
                  <a:pt x="245490" y="2844"/>
                  <a:pt x="261587" y="2844"/>
                </a:cubicBezTo>
                <a:cubicBezTo>
                  <a:pt x="263600" y="2844"/>
                  <a:pt x="263600" y="2844"/>
                  <a:pt x="263600" y="2844"/>
                </a:cubicBezTo>
                <a:cubicBezTo>
                  <a:pt x="263600" y="2844"/>
                  <a:pt x="352137" y="2844"/>
                  <a:pt x="462809" y="2844"/>
                </a:cubicBezTo>
                <a:cubicBezTo>
                  <a:pt x="477901" y="1839"/>
                  <a:pt x="491986" y="833"/>
                  <a:pt x="504814" y="330"/>
                </a:cubicBezTo>
                <a:close/>
              </a:path>
            </a:pathLst>
          </a:custGeom>
          <a:solidFill>
            <a:schemeClr val="bg1">
              <a:lumMod val="9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204094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1196A9DB-9A1B-4CF6-8CEE-6B5388A19F3B}"/>
              </a:ext>
            </a:extLst>
          </p:cNvPr>
          <p:cNvSpPr>
            <a:spLocks noGrp="1"/>
          </p:cNvSpPr>
          <p:nvPr>
            <p:ph type="pic" sz="quarter" idx="10"/>
          </p:nvPr>
        </p:nvSpPr>
        <p:spPr>
          <a:xfrm>
            <a:off x="6211643" y="1947333"/>
            <a:ext cx="2438399" cy="3742267"/>
          </a:xfrm>
          <a:solidFill>
            <a:schemeClr val="bg1">
              <a:lumMod val="95000"/>
            </a:schemeClr>
          </a:solidFill>
        </p:spPr>
        <p:txBody>
          <a:bodyPr/>
          <a:lstStyle/>
          <a:p>
            <a:endParaRPr lang="en-US"/>
          </a:p>
        </p:txBody>
      </p:sp>
      <p:sp>
        <p:nvSpPr>
          <p:cNvPr id="11" name="Picture Placeholder 8">
            <a:extLst>
              <a:ext uri="{FF2B5EF4-FFF2-40B4-BE49-F238E27FC236}">
                <a16:creationId xmlns:a16="http://schemas.microsoft.com/office/drawing/2014/main" id="{7AB17E8E-E410-45E7-A724-D761EE808024}"/>
              </a:ext>
            </a:extLst>
          </p:cNvPr>
          <p:cNvSpPr>
            <a:spLocks noGrp="1"/>
          </p:cNvSpPr>
          <p:nvPr>
            <p:ph type="pic" sz="quarter" idx="11"/>
          </p:nvPr>
        </p:nvSpPr>
        <p:spPr>
          <a:xfrm>
            <a:off x="8617528" y="1947333"/>
            <a:ext cx="2126398" cy="3742267"/>
          </a:xfrm>
          <a:solidFill>
            <a:schemeClr val="bg1">
              <a:lumMod val="85000"/>
            </a:schemeClr>
          </a:solidFill>
        </p:spPr>
        <p:txBody>
          <a:bodyPr/>
          <a:lstStyle/>
          <a:p>
            <a:endParaRPr lang="en-US"/>
          </a:p>
        </p:txBody>
      </p:sp>
      <p:sp>
        <p:nvSpPr>
          <p:cNvPr id="12" name="Text Placeholder 9">
            <a:extLst>
              <a:ext uri="{FF2B5EF4-FFF2-40B4-BE49-F238E27FC236}">
                <a16:creationId xmlns:a16="http://schemas.microsoft.com/office/drawing/2014/main" id="{78024DB0-2855-48E5-9650-787ADAF1899D}"/>
              </a:ext>
            </a:extLst>
          </p:cNvPr>
          <p:cNvSpPr>
            <a:spLocks noGrp="1"/>
          </p:cNvSpPr>
          <p:nvPr>
            <p:ph type="body" sz="quarter" idx="12"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3" name="Text Placeholder 9">
            <a:extLst>
              <a:ext uri="{FF2B5EF4-FFF2-40B4-BE49-F238E27FC236}">
                <a16:creationId xmlns:a16="http://schemas.microsoft.com/office/drawing/2014/main" id="{64F29A63-CAD6-4A62-9BB4-C74D6B6056DB}"/>
              </a:ext>
            </a:extLst>
          </p:cNvPr>
          <p:cNvSpPr>
            <a:spLocks noGrp="1"/>
          </p:cNvSpPr>
          <p:nvPr>
            <p:ph type="body" sz="quarter" idx="13"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4" name="Slide Number Placeholder 5">
            <a:extLst>
              <a:ext uri="{FF2B5EF4-FFF2-40B4-BE49-F238E27FC236}">
                <a16:creationId xmlns:a16="http://schemas.microsoft.com/office/drawing/2014/main" id="{58E914C8-3AAF-4243-857D-84326C688DEE}"/>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4030384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5167A0B-4E04-4436-8DC8-BA80BF5CB9D8}"/>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ACD4E04E-CE20-4BA6-87B9-912BB2DCE145}"/>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B7462799-9460-4FE0-9B64-2DCC43132DDC}"/>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6" name="Picture Placeholder 14">
            <a:extLst>
              <a:ext uri="{FF2B5EF4-FFF2-40B4-BE49-F238E27FC236}">
                <a16:creationId xmlns:a16="http://schemas.microsoft.com/office/drawing/2014/main" id="{DAC2CA53-A619-47C1-9A43-47B10FBBD20A}"/>
              </a:ext>
            </a:extLst>
          </p:cNvPr>
          <p:cNvSpPr>
            <a:spLocks noGrp="1"/>
          </p:cNvSpPr>
          <p:nvPr>
            <p:ph type="pic" sz="quarter" idx="13"/>
          </p:nvPr>
        </p:nvSpPr>
        <p:spPr>
          <a:xfrm>
            <a:off x="2822062" y="1903420"/>
            <a:ext cx="6547876" cy="3621080"/>
          </a:xfrm>
          <a:solidFill>
            <a:schemeClr val="bg1">
              <a:lumMod val="95000"/>
            </a:schemeClr>
          </a:solidFill>
        </p:spPr>
        <p:txBody>
          <a:bodyPr/>
          <a:lstStyle/>
          <a:p>
            <a:endParaRPr lang="en-US"/>
          </a:p>
        </p:txBody>
      </p:sp>
      <p:sp>
        <p:nvSpPr>
          <p:cNvPr id="9" name="Picture Placeholder 8">
            <a:extLst>
              <a:ext uri="{FF2B5EF4-FFF2-40B4-BE49-F238E27FC236}">
                <a16:creationId xmlns:a16="http://schemas.microsoft.com/office/drawing/2014/main" id="{4F621541-6975-4A27-AD7A-DD449A700533}"/>
              </a:ext>
            </a:extLst>
          </p:cNvPr>
          <p:cNvSpPr>
            <a:spLocks noGrp="1"/>
          </p:cNvSpPr>
          <p:nvPr>
            <p:ph type="pic" sz="quarter" idx="10"/>
          </p:nvPr>
        </p:nvSpPr>
        <p:spPr>
          <a:xfrm>
            <a:off x="5549900" y="4896260"/>
            <a:ext cx="1092200" cy="1092200"/>
          </a:xfrm>
          <a:prstGeom prst="ellipse">
            <a:avLst/>
          </a:prstGeom>
          <a:solidFill>
            <a:schemeClr val="bg1">
              <a:lumMod val="8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303181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7EFB8CED-9A8C-40E7-BC7B-D2770B13410D}"/>
              </a:ext>
            </a:extLst>
          </p:cNvPr>
          <p:cNvSpPr>
            <a:spLocks noGrp="1"/>
          </p:cNvSpPr>
          <p:nvPr>
            <p:ph type="pic" sz="quarter" idx="10"/>
          </p:nvPr>
        </p:nvSpPr>
        <p:spPr>
          <a:xfrm>
            <a:off x="5313107" y="0"/>
            <a:ext cx="6878893" cy="6858000"/>
          </a:xfrm>
          <a:solidFill>
            <a:schemeClr val="bg1">
              <a:lumMod val="95000"/>
            </a:schemeClr>
          </a:solidFill>
        </p:spPr>
        <p:txBody>
          <a:bodyPr>
            <a:normAutofit/>
          </a:bodyPr>
          <a:lstStyle>
            <a:lvl1pPr>
              <a:defRPr sz="800"/>
            </a:lvl1pPr>
          </a:lstStyle>
          <a:p>
            <a:endParaRPr lang="en-US"/>
          </a:p>
        </p:txBody>
      </p:sp>
      <p:sp>
        <p:nvSpPr>
          <p:cNvPr id="10" name="Text Placeholder 9">
            <a:extLst>
              <a:ext uri="{FF2B5EF4-FFF2-40B4-BE49-F238E27FC236}">
                <a16:creationId xmlns:a16="http://schemas.microsoft.com/office/drawing/2014/main" id="{5700DCD2-E494-4578-BDAB-564FFAD1FA81}"/>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2A6979E2-F95B-4306-823C-8698D754EA42}"/>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822487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7E68717-C650-4A31-8C8F-27055844051C}"/>
              </a:ext>
            </a:extLst>
          </p:cNvPr>
          <p:cNvSpPr>
            <a:spLocks noGrp="1"/>
          </p:cNvSpPr>
          <p:nvPr>
            <p:ph type="pic" sz="quarter" idx="10"/>
          </p:nvPr>
        </p:nvSpPr>
        <p:spPr>
          <a:xfrm>
            <a:off x="1201004" y="2317272"/>
            <a:ext cx="3026509" cy="2223456"/>
          </a:xfrm>
          <a:custGeom>
            <a:avLst/>
            <a:gdLst>
              <a:gd name="connsiteX0" fmla="*/ 0 w 3026509"/>
              <a:gd name="connsiteY0" fmla="*/ 0 h 2223456"/>
              <a:gd name="connsiteX1" fmla="*/ 3026509 w 3026509"/>
              <a:gd name="connsiteY1" fmla="*/ 0 h 2223456"/>
              <a:gd name="connsiteX2" fmla="*/ 3026509 w 3026509"/>
              <a:gd name="connsiteY2" fmla="*/ 2223456 h 2223456"/>
              <a:gd name="connsiteX3" fmla="*/ 0 w 3026509"/>
              <a:gd name="connsiteY3" fmla="*/ 2223456 h 2223456"/>
            </a:gdLst>
            <a:ahLst/>
            <a:cxnLst>
              <a:cxn ang="0">
                <a:pos x="connsiteX0" y="connsiteY0"/>
              </a:cxn>
              <a:cxn ang="0">
                <a:pos x="connsiteX1" y="connsiteY1"/>
              </a:cxn>
              <a:cxn ang="0">
                <a:pos x="connsiteX2" y="connsiteY2"/>
              </a:cxn>
              <a:cxn ang="0">
                <a:pos x="connsiteX3" y="connsiteY3"/>
              </a:cxn>
            </a:cxnLst>
            <a:rect l="l" t="t" r="r" b="b"/>
            <a:pathLst>
              <a:path w="3026509" h="2223456">
                <a:moveTo>
                  <a:pt x="0" y="0"/>
                </a:moveTo>
                <a:lnTo>
                  <a:pt x="3026509" y="0"/>
                </a:lnTo>
                <a:lnTo>
                  <a:pt x="3026509" y="2223456"/>
                </a:lnTo>
                <a:lnTo>
                  <a:pt x="0" y="2223456"/>
                </a:lnTo>
                <a:close/>
              </a:path>
            </a:pathLst>
          </a:custGeom>
          <a:solidFill>
            <a:schemeClr val="bg1">
              <a:lumMod val="95000"/>
            </a:schemeClr>
          </a:solidFill>
        </p:spPr>
        <p:txBody>
          <a:bodyPr wrap="square">
            <a:noAutofit/>
          </a:bodyPr>
          <a:lstStyle>
            <a:lvl1pPr>
              <a:defRPr sz="800"/>
            </a:lvl1pPr>
          </a:lstStyle>
          <a:p>
            <a:endParaRPr lang="en-US"/>
          </a:p>
        </p:txBody>
      </p:sp>
      <p:sp>
        <p:nvSpPr>
          <p:cNvPr id="10" name="Text Placeholder 9">
            <a:extLst>
              <a:ext uri="{FF2B5EF4-FFF2-40B4-BE49-F238E27FC236}">
                <a16:creationId xmlns:a16="http://schemas.microsoft.com/office/drawing/2014/main" id="{FCE6FDC9-22BB-47B6-AC60-FE5E02DBF3B4}"/>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07752C9A-A27A-49D6-BB90-C33B66AB3640}"/>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FE3DD643-F6FB-40BE-B5C6-8C2156BC7A56}"/>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978210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D4EDE94-D149-4A30-B628-E21116E630F8}"/>
              </a:ext>
            </a:extLst>
          </p:cNvPr>
          <p:cNvSpPr>
            <a:spLocks noGrp="1"/>
          </p:cNvSpPr>
          <p:nvPr>
            <p:ph type="pic" sz="quarter" idx="10"/>
          </p:nvPr>
        </p:nvSpPr>
        <p:spPr>
          <a:xfrm>
            <a:off x="1407729" y="1945333"/>
            <a:ext cx="1981208" cy="1981208"/>
          </a:xfrm>
          <a:custGeom>
            <a:avLst/>
            <a:gdLst>
              <a:gd name="connsiteX0" fmla="*/ 0 w 1981208"/>
              <a:gd name="connsiteY0" fmla="*/ 0 h 1981208"/>
              <a:gd name="connsiteX1" fmla="*/ 1981208 w 1981208"/>
              <a:gd name="connsiteY1" fmla="*/ 0 h 1981208"/>
              <a:gd name="connsiteX2" fmla="*/ 1981208 w 1981208"/>
              <a:gd name="connsiteY2" fmla="*/ 1981208 h 1981208"/>
              <a:gd name="connsiteX3" fmla="*/ 0 w 1981208"/>
              <a:gd name="connsiteY3" fmla="*/ 1981208 h 1981208"/>
            </a:gdLst>
            <a:ahLst/>
            <a:cxnLst>
              <a:cxn ang="0">
                <a:pos x="connsiteX0" y="connsiteY0"/>
              </a:cxn>
              <a:cxn ang="0">
                <a:pos x="connsiteX1" y="connsiteY1"/>
              </a:cxn>
              <a:cxn ang="0">
                <a:pos x="connsiteX2" y="connsiteY2"/>
              </a:cxn>
              <a:cxn ang="0">
                <a:pos x="connsiteX3" y="connsiteY3"/>
              </a:cxn>
            </a:cxnLst>
            <a:rect l="l" t="t" r="r" b="b"/>
            <a:pathLst>
              <a:path w="1981208" h="1981208">
                <a:moveTo>
                  <a:pt x="0" y="0"/>
                </a:moveTo>
                <a:lnTo>
                  <a:pt x="1981208" y="0"/>
                </a:lnTo>
                <a:lnTo>
                  <a:pt x="1981208" y="1981208"/>
                </a:lnTo>
                <a:lnTo>
                  <a:pt x="0" y="1981208"/>
                </a:lnTo>
                <a:close/>
              </a:path>
            </a:pathLst>
          </a:custGeom>
          <a:solidFill>
            <a:schemeClr val="bg1">
              <a:lumMod val="95000"/>
            </a:schemeClr>
          </a:solidFill>
        </p:spPr>
        <p:txBody>
          <a:bodyPr wrap="square">
            <a:noAutofit/>
          </a:bodyPr>
          <a:lstStyle>
            <a:lvl1pPr>
              <a:defRPr sz="800"/>
            </a:lvl1pPr>
          </a:lstStyle>
          <a:p>
            <a:endParaRPr lang="en-US"/>
          </a:p>
        </p:txBody>
      </p:sp>
      <p:sp>
        <p:nvSpPr>
          <p:cNvPr id="16" name="Picture Placeholder 15">
            <a:extLst>
              <a:ext uri="{FF2B5EF4-FFF2-40B4-BE49-F238E27FC236}">
                <a16:creationId xmlns:a16="http://schemas.microsoft.com/office/drawing/2014/main" id="{A94F2670-E93B-4451-BCB6-B299E4B6AAE0}"/>
              </a:ext>
            </a:extLst>
          </p:cNvPr>
          <p:cNvSpPr>
            <a:spLocks noGrp="1"/>
          </p:cNvSpPr>
          <p:nvPr>
            <p:ph type="pic" sz="quarter" idx="11"/>
          </p:nvPr>
        </p:nvSpPr>
        <p:spPr>
          <a:xfrm>
            <a:off x="3890770" y="1945333"/>
            <a:ext cx="1981208" cy="1981208"/>
          </a:xfrm>
          <a:custGeom>
            <a:avLst/>
            <a:gdLst>
              <a:gd name="connsiteX0" fmla="*/ 0 w 1981208"/>
              <a:gd name="connsiteY0" fmla="*/ 0 h 1981208"/>
              <a:gd name="connsiteX1" fmla="*/ 1981208 w 1981208"/>
              <a:gd name="connsiteY1" fmla="*/ 0 h 1981208"/>
              <a:gd name="connsiteX2" fmla="*/ 1981208 w 1981208"/>
              <a:gd name="connsiteY2" fmla="*/ 1981208 h 1981208"/>
              <a:gd name="connsiteX3" fmla="*/ 0 w 1981208"/>
              <a:gd name="connsiteY3" fmla="*/ 1981208 h 1981208"/>
            </a:gdLst>
            <a:ahLst/>
            <a:cxnLst>
              <a:cxn ang="0">
                <a:pos x="connsiteX0" y="connsiteY0"/>
              </a:cxn>
              <a:cxn ang="0">
                <a:pos x="connsiteX1" y="connsiteY1"/>
              </a:cxn>
              <a:cxn ang="0">
                <a:pos x="connsiteX2" y="connsiteY2"/>
              </a:cxn>
              <a:cxn ang="0">
                <a:pos x="connsiteX3" y="connsiteY3"/>
              </a:cxn>
            </a:cxnLst>
            <a:rect l="l" t="t" r="r" b="b"/>
            <a:pathLst>
              <a:path w="1981208" h="1981208">
                <a:moveTo>
                  <a:pt x="0" y="0"/>
                </a:moveTo>
                <a:lnTo>
                  <a:pt x="1981208" y="0"/>
                </a:lnTo>
                <a:lnTo>
                  <a:pt x="1981208" y="1981208"/>
                </a:lnTo>
                <a:lnTo>
                  <a:pt x="0" y="1981208"/>
                </a:lnTo>
                <a:close/>
              </a:path>
            </a:pathLst>
          </a:custGeom>
          <a:solidFill>
            <a:schemeClr val="bg1">
              <a:lumMod val="95000"/>
            </a:schemeClr>
          </a:solidFill>
        </p:spPr>
        <p:txBody>
          <a:bodyPr wrap="square">
            <a:noAutofit/>
          </a:bodyPr>
          <a:lstStyle>
            <a:lvl1pPr>
              <a:defRPr sz="800"/>
            </a:lvl1pPr>
          </a:lstStyle>
          <a:p>
            <a:endParaRPr lang="en-US"/>
          </a:p>
        </p:txBody>
      </p:sp>
      <p:sp>
        <p:nvSpPr>
          <p:cNvPr id="17" name="Picture Placeholder 16">
            <a:extLst>
              <a:ext uri="{FF2B5EF4-FFF2-40B4-BE49-F238E27FC236}">
                <a16:creationId xmlns:a16="http://schemas.microsoft.com/office/drawing/2014/main" id="{31C0EA4A-2C33-4321-9690-E72362226A4B}"/>
              </a:ext>
            </a:extLst>
          </p:cNvPr>
          <p:cNvSpPr>
            <a:spLocks noGrp="1"/>
          </p:cNvSpPr>
          <p:nvPr>
            <p:ph type="pic" sz="quarter" idx="12"/>
          </p:nvPr>
        </p:nvSpPr>
        <p:spPr>
          <a:xfrm>
            <a:off x="6373811" y="1945333"/>
            <a:ext cx="1981208" cy="1981208"/>
          </a:xfrm>
          <a:custGeom>
            <a:avLst/>
            <a:gdLst>
              <a:gd name="connsiteX0" fmla="*/ 0 w 1981208"/>
              <a:gd name="connsiteY0" fmla="*/ 0 h 1981208"/>
              <a:gd name="connsiteX1" fmla="*/ 1981208 w 1981208"/>
              <a:gd name="connsiteY1" fmla="*/ 0 h 1981208"/>
              <a:gd name="connsiteX2" fmla="*/ 1981208 w 1981208"/>
              <a:gd name="connsiteY2" fmla="*/ 1981208 h 1981208"/>
              <a:gd name="connsiteX3" fmla="*/ 0 w 1981208"/>
              <a:gd name="connsiteY3" fmla="*/ 1981208 h 1981208"/>
            </a:gdLst>
            <a:ahLst/>
            <a:cxnLst>
              <a:cxn ang="0">
                <a:pos x="connsiteX0" y="connsiteY0"/>
              </a:cxn>
              <a:cxn ang="0">
                <a:pos x="connsiteX1" y="connsiteY1"/>
              </a:cxn>
              <a:cxn ang="0">
                <a:pos x="connsiteX2" y="connsiteY2"/>
              </a:cxn>
              <a:cxn ang="0">
                <a:pos x="connsiteX3" y="connsiteY3"/>
              </a:cxn>
            </a:cxnLst>
            <a:rect l="l" t="t" r="r" b="b"/>
            <a:pathLst>
              <a:path w="1981208" h="1981208">
                <a:moveTo>
                  <a:pt x="0" y="0"/>
                </a:moveTo>
                <a:lnTo>
                  <a:pt x="1981208" y="0"/>
                </a:lnTo>
                <a:lnTo>
                  <a:pt x="1981208" y="1981208"/>
                </a:lnTo>
                <a:lnTo>
                  <a:pt x="0" y="1981208"/>
                </a:lnTo>
                <a:close/>
              </a:path>
            </a:pathLst>
          </a:custGeom>
          <a:solidFill>
            <a:schemeClr val="bg1">
              <a:lumMod val="95000"/>
            </a:schemeClr>
          </a:solidFill>
        </p:spPr>
        <p:txBody>
          <a:bodyPr wrap="square">
            <a:noAutofit/>
          </a:bodyPr>
          <a:lstStyle>
            <a:lvl1pPr>
              <a:defRPr sz="800"/>
            </a:lvl1pPr>
          </a:lstStyle>
          <a:p>
            <a:endParaRPr lang="en-US"/>
          </a:p>
        </p:txBody>
      </p:sp>
      <p:sp>
        <p:nvSpPr>
          <p:cNvPr id="18" name="Picture Placeholder 17">
            <a:extLst>
              <a:ext uri="{FF2B5EF4-FFF2-40B4-BE49-F238E27FC236}">
                <a16:creationId xmlns:a16="http://schemas.microsoft.com/office/drawing/2014/main" id="{4DFC717B-D7AB-4C44-B885-E426F8B6DC27}"/>
              </a:ext>
            </a:extLst>
          </p:cNvPr>
          <p:cNvSpPr>
            <a:spLocks noGrp="1"/>
          </p:cNvSpPr>
          <p:nvPr>
            <p:ph type="pic" sz="quarter" idx="13"/>
          </p:nvPr>
        </p:nvSpPr>
        <p:spPr>
          <a:xfrm>
            <a:off x="8856852" y="1945333"/>
            <a:ext cx="1981208" cy="1981208"/>
          </a:xfrm>
          <a:custGeom>
            <a:avLst/>
            <a:gdLst>
              <a:gd name="connsiteX0" fmla="*/ 0 w 1981208"/>
              <a:gd name="connsiteY0" fmla="*/ 0 h 1981208"/>
              <a:gd name="connsiteX1" fmla="*/ 1981208 w 1981208"/>
              <a:gd name="connsiteY1" fmla="*/ 0 h 1981208"/>
              <a:gd name="connsiteX2" fmla="*/ 1981208 w 1981208"/>
              <a:gd name="connsiteY2" fmla="*/ 1981208 h 1981208"/>
              <a:gd name="connsiteX3" fmla="*/ 0 w 1981208"/>
              <a:gd name="connsiteY3" fmla="*/ 1981208 h 1981208"/>
            </a:gdLst>
            <a:ahLst/>
            <a:cxnLst>
              <a:cxn ang="0">
                <a:pos x="connsiteX0" y="connsiteY0"/>
              </a:cxn>
              <a:cxn ang="0">
                <a:pos x="connsiteX1" y="connsiteY1"/>
              </a:cxn>
              <a:cxn ang="0">
                <a:pos x="connsiteX2" y="connsiteY2"/>
              </a:cxn>
              <a:cxn ang="0">
                <a:pos x="connsiteX3" y="connsiteY3"/>
              </a:cxn>
            </a:cxnLst>
            <a:rect l="l" t="t" r="r" b="b"/>
            <a:pathLst>
              <a:path w="1981208" h="1981208">
                <a:moveTo>
                  <a:pt x="0" y="0"/>
                </a:moveTo>
                <a:lnTo>
                  <a:pt x="1981208" y="0"/>
                </a:lnTo>
                <a:lnTo>
                  <a:pt x="1981208" y="1981208"/>
                </a:lnTo>
                <a:lnTo>
                  <a:pt x="0" y="1981208"/>
                </a:lnTo>
                <a:close/>
              </a:path>
            </a:pathLst>
          </a:custGeom>
          <a:solidFill>
            <a:schemeClr val="bg1">
              <a:lumMod val="95000"/>
            </a:schemeClr>
          </a:solidFill>
        </p:spPr>
        <p:txBody>
          <a:bodyPr wrap="square">
            <a:noAutofit/>
          </a:bodyPr>
          <a:lstStyle>
            <a:lvl1pPr>
              <a:defRPr sz="800"/>
            </a:lvl1pPr>
          </a:lstStyle>
          <a:p>
            <a:endParaRPr lang="en-US"/>
          </a:p>
        </p:txBody>
      </p:sp>
      <p:sp>
        <p:nvSpPr>
          <p:cNvPr id="19" name="Text Placeholder 9">
            <a:extLst>
              <a:ext uri="{FF2B5EF4-FFF2-40B4-BE49-F238E27FC236}">
                <a16:creationId xmlns:a16="http://schemas.microsoft.com/office/drawing/2014/main" id="{0557AA69-DA5B-4263-B6AB-099857D5529C}"/>
              </a:ext>
            </a:extLst>
          </p:cNvPr>
          <p:cNvSpPr>
            <a:spLocks noGrp="1"/>
          </p:cNvSpPr>
          <p:nvPr>
            <p:ph type="body" sz="quarter" idx="14"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20" name="Text Placeholder 9">
            <a:extLst>
              <a:ext uri="{FF2B5EF4-FFF2-40B4-BE49-F238E27FC236}">
                <a16:creationId xmlns:a16="http://schemas.microsoft.com/office/drawing/2014/main" id="{D39BC5DD-17A0-49AF-953E-5BE18705CAD8}"/>
              </a:ext>
            </a:extLst>
          </p:cNvPr>
          <p:cNvSpPr>
            <a:spLocks noGrp="1"/>
          </p:cNvSpPr>
          <p:nvPr>
            <p:ph type="body" sz="quarter" idx="15"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21" name="Slide Number Placeholder 5">
            <a:extLst>
              <a:ext uri="{FF2B5EF4-FFF2-40B4-BE49-F238E27FC236}">
                <a16:creationId xmlns:a16="http://schemas.microsoft.com/office/drawing/2014/main" id="{F048484B-57E7-45EE-9647-182123A1618F}"/>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1856884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CA7BB90-7357-41A8-BA46-8ED5BC8969E5}"/>
              </a:ext>
            </a:extLst>
          </p:cNvPr>
          <p:cNvSpPr>
            <a:spLocks noGrp="1"/>
          </p:cNvSpPr>
          <p:nvPr>
            <p:ph type="pic" sz="quarter" idx="10"/>
          </p:nvPr>
        </p:nvSpPr>
        <p:spPr>
          <a:xfrm>
            <a:off x="4314825" y="1629634"/>
            <a:ext cx="3562350" cy="4876800"/>
          </a:xfrm>
          <a:custGeom>
            <a:avLst/>
            <a:gdLst>
              <a:gd name="connsiteX0" fmla="*/ 1781175 w 3562350"/>
              <a:gd name="connsiteY0" fmla="*/ 0 h 4876800"/>
              <a:gd name="connsiteX1" fmla="*/ 3562350 w 3562350"/>
              <a:gd name="connsiteY1" fmla="*/ 1781175 h 4876800"/>
              <a:gd name="connsiteX2" fmla="*/ 3562350 w 3562350"/>
              <a:gd name="connsiteY2" fmla="*/ 3095625 h 4876800"/>
              <a:gd name="connsiteX3" fmla="*/ 1781175 w 3562350"/>
              <a:gd name="connsiteY3" fmla="*/ 4876800 h 4876800"/>
              <a:gd name="connsiteX4" fmla="*/ 0 w 3562350"/>
              <a:gd name="connsiteY4" fmla="*/ 3095625 h 4876800"/>
              <a:gd name="connsiteX5" fmla="*/ 0 w 3562350"/>
              <a:gd name="connsiteY5" fmla="*/ 1781175 h 4876800"/>
              <a:gd name="connsiteX6" fmla="*/ 1781175 w 3562350"/>
              <a:gd name="connsiteY6" fmla="*/ 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2350" h="4876800">
                <a:moveTo>
                  <a:pt x="1781175" y="0"/>
                </a:moveTo>
                <a:cubicBezTo>
                  <a:pt x="2764891" y="0"/>
                  <a:pt x="3562350" y="797459"/>
                  <a:pt x="3562350" y="1781175"/>
                </a:cubicBezTo>
                <a:lnTo>
                  <a:pt x="3562350" y="3095625"/>
                </a:lnTo>
                <a:cubicBezTo>
                  <a:pt x="3562350" y="4079341"/>
                  <a:pt x="2764891" y="4876800"/>
                  <a:pt x="1781175" y="4876800"/>
                </a:cubicBezTo>
                <a:cubicBezTo>
                  <a:pt x="797459" y="4876800"/>
                  <a:pt x="0" y="4079341"/>
                  <a:pt x="0" y="3095625"/>
                </a:cubicBezTo>
                <a:lnTo>
                  <a:pt x="0" y="1781175"/>
                </a:lnTo>
                <a:cubicBezTo>
                  <a:pt x="0" y="797459"/>
                  <a:pt x="797459" y="0"/>
                  <a:pt x="1781175" y="0"/>
                </a:cubicBezTo>
                <a:close/>
              </a:path>
            </a:pathLst>
          </a:custGeom>
          <a:solidFill>
            <a:schemeClr val="bg1">
              <a:lumMod val="95000"/>
            </a:schemeClr>
          </a:solidFill>
        </p:spPr>
        <p:txBody>
          <a:bodyPr wrap="square">
            <a:noAutofit/>
          </a:bodyPr>
          <a:lstStyle>
            <a:lvl1pPr>
              <a:defRPr sz="800"/>
            </a:lvl1pPr>
          </a:lstStyle>
          <a:p>
            <a:endParaRPr lang="en-US"/>
          </a:p>
        </p:txBody>
      </p:sp>
      <p:sp>
        <p:nvSpPr>
          <p:cNvPr id="10" name="Text Placeholder 9">
            <a:extLst>
              <a:ext uri="{FF2B5EF4-FFF2-40B4-BE49-F238E27FC236}">
                <a16:creationId xmlns:a16="http://schemas.microsoft.com/office/drawing/2014/main" id="{4EAAA610-1B8B-4505-BE19-EF26269C6A3E}"/>
              </a:ext>
            </a:extLst>
          </p:cNvPr>
          <p:cNvSpPr>
            <a:spLocks noGrp="1"/>
          </p:cNvSpPr>
          <p:nvPr>
            <p:ph type="body" sz="quarter" idx="14"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B4E112AD-22CC-4E7F-ADC3-7FDF97847B21}"/>
              </a:ext>
            </a:extLst>
          </p:cNvPr>
          <p:cNvSpPr>
            <a:spLocks noGrp="1"/>
          </p:cNvSpPr>
          <p:nvPr>
            <p:ph type="body" sz="quarter" idx="15"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609E4A51-87AC-4F10-93E2-1D0A10969000}"/>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8" name="Picture Placeholder 17">
            <a:extLst>
              <a:ext uri="{FF2B5EF4-FFF2-40B4-BE49-F238E27FC236}">
                <a16:creationId xmlns:a16="http://schemas.microsoft.com/office/drawing/2014/main" id="{40967785-6B8F-42BC-9FA2-B6A8109EC12A}"/>
              </a:ext>
            </a:extLst>
          </p:cNvPr>
          <p:cNvSpPr>
            <a:spLocks noGrp="1"/>
          </p:cNvSpPr>
          <p:nvPr>
            <p:ph type="pic" sz="quarter" idx="16"/>
          </p:nvPr>
        </p:nvSpPr>
        <p:spPr>
          <a:xfrm>
            <a:off x="4781550" y="2533650"/>
            <a:ext cx="2628900" cy="2628900"/>
          </a:xfrm>
          <a:prstGeom prst="ellipse">
            <a:avLst/>
          </a:prstGeom>
          <a:solidFill>
            <a:schemeClr val="bg1">
              <a:lumMod val="8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429395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17AC387-F404-42BB-9375-AF3347E06809}"/>
              </a:ext>
            </a:extLst>
          </p:cNvPr>
          <p:cNvSpPr>
            <a:spLocks noGrp="1"/>
          </p:cNvSpPr>
          <p:nvPr>
            <p:ph type="pic" sz="quarter" idx="11"/>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9" name="Picture Placeholder 7">
            <a:extLst>
              <a:ext uri="{FF2B5EF4-FFF2-40B4-BE49-F238E27FC236}">
                <a16:creationId xmlns:a16="http://schemas.microsoft.com/office/drawing/2014/main" id="{6FCF63CA-BC01-4624-8466-815E6693E4FB}"/>
              </a:ext>
            </a:extLst>
          </p:cNvPr>
          <p:cNvSpPr>
            <a:spLocks noGrp="1"/>
          </p:cNvSpPr>
          <p:nvPr>
            <p:ph type="pic" sz="quarter" idx="10"/>
          </p:nvPr>
        </p:nvSpPr>
        <p:spPr>
          <a:xfrm>
            <a:off x="1913265" y="0"/>
            <a:ext cx="3035251" cy="6857999"/>
          </a:xfrm>
          <a:solidFill>
            <a:schemeClr val="bg1">
              <a:lumMod val="85000"/>
            </a:schemeClr>
          </a:solidFill>
        </p:spPr>
        <p:txBody>
          <a:bodyPr>
            <a:normAutofit/>
          </a:bodyPr>
          <a:lstStyle>
            <a:lvl1pPr>
              <a:defRPr sz="800"/>
            </a:lvl1pPr>
          </a:lstStyle>
          <a:p>
            <a:endParaRPr lang="en-US"/>
          </a:p>
        </p:txBody>
      </p:sp>
      <p:sp>
        <p:nvSpPr>
          <p:cNvPr id="14" name="Picture Placeholder 12">
            <a:extLst>
              <a:ext uri="{FF2B5EF4-FFF2-40B4-BE49-F238E27FC236}">
                <a16:creationId xmlns:a16="http://schemas.microsoft.com/office/drawing/2014/main" id="{06EDCD0F-F448-4FDA-955D-DA1EEEAED720}"/>
              </a:ext>
            </a:extLst>
          </p:cNvPr>
          <p:cNvSpPr>
            <a:spLocks noGrp="1"/>
          </p:cNvSpPr>
          <p:nvPr>
            <p:ph type="pic" sz="quarter" idx="12"/>
          </p:nvPr>
        </p:nvSpPr>
        <p:spPr>
          <a:xfrm>
            <a:off x="6095999" y="2875643"/>
            <a:ext cx="5095967" cy="1571468"/>
          </a:xfrm>
          <a:solidFill>
            <a:schemeClr val="bg1">
              <a:lumMod val="85000"/>
            </a:schemeClr>
          </a:solidFill>
        </p:spPr>
        <p:txBody>
          <a:bodyPr>
            <a:normAutofit/>
          </a:bodyPr>
          <a:lstStyle>
            <a:lvl1pPr>
              <a:defRPr sz="800"/>
            </a:lvl1pPr>
          </a:lstStyle>
          <a:p>
            <a:endParaRPr lang="en-US" dirty="0"/>
          </a:p>
        </p:txBody>
      </p:sp>
    </p:spTree>
    <p:extLst>
      <p:ext uri="{BB962C8B-B14F-4D97-AF65-F5344CB8AC3E}">
        <p14:creationId xmlns:p14="http://schemas.microsoft.com/office/powerpoint/2010/main" val="1740252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588B0183-5714-4786-A55F-4A2042493A2C}"/>
              </a:ext>
            </a:extLst>
          </p:cNvPr>
          <p:cNvSpPr>
            <a:spLocks noGrp="1"/>
          </p:cNvSpPr>
          <p:nvPr>
            <p:ph type="pic" sz="quarter" idx="10"/>
          </p:nvPr>
        </p:nvSpPr>
        <p:spPr>
          <a:xfrm>
            <a:off x="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chemeClr val="bg1">
              <a:lumMod val="95000"/>
            </a:schemeClr>
          </a:solidFill>
        </p:spPr>
        <p:txBody>
          <a:bodyPr wrap="square">
            <a:noAutofit/>
          </a:bodyPr>
          <a:lstStyle>
            <a:lvl1pPr>
              <a:defRPr sz="800"/>
            </a:lvl1pPr>
          </a:lstStyle>
          <a:p>
            <a:endParaRPr lang="en-US"/>
          </a:p>
        </p:txBody>
      </p:sp>
      <p:sp>
        <p:nvSpPr>
          <p:cNvPr id="42" name="Picture Placeholder 41">
            <a:extLst>
              <a:ext uri="{FF2B5EF4-FFF2-40B4-BE49-F238E27FC236}">
                <a16:creationId xmlns:a16="http://schemas.microsoft.com/office/drawing/2014/main" id="{4392105C-5AF4-45B3-8A38-8CD6903FEFB7}"/>
              </a:ext>
            </a:extLst>
          </p:cNvPr>
          <p:cNvSpPr>
            <a:spLocks noGrp="1"/>
          </p:cNvSpPr>
          <p:nvPr>
            <p:ph type="pic" sz="quarter" idx="11"/>
          </p:nvPr>
        </p:nvSpPr>
        <p:spPr>
          <a:xfrm>
            <a:off x="3048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chemeClr val="bg1">
              <a:lumMod val="85000"/>
            </a:schemeClr>
          </a:solidFill>
        </p:spPr>
        <p:txBody>
          <a:bodyPr wrap="square">
            <a:noAutofit/>
          </a:bodyPr>
          <a:lstStyle>
            <a:lvl1pPr>
              <a:defRPr sz="800"/>
            </a:lvl1pPr>
          </a:lstStyle>
          <a:p>
            <a:endParaRPr lang="en-US"/>
          </a:p>
        </p:txBody>
      </p:sp>
      <p:sp>
        <p:nvSpPr>
          <p:cNvPr id="41" name="Picture Placeholder 40">
            <a:extLst>
              <a:ext uri="{FF2B5EF4-FFF2-40B4-BE49-F238E27FC236}">
                <a16:creationId xmlns:a16="http://schemas.microsoft.com/office/drawing/2014/main" id="{748AD952-53A6-4554-A699-A031A09F4E23}"/>
              </a:ext>
            </a:extLst>
          </p:cNvPr>
          <p:cNvSpPr>
            <a:spLocks noGrp="1"/>
          </p:cNvSpPr>
          <p:nvPr>
            <p:ph type="pic" sz="quarter" idx="12"/>
          </p:nvPr>
        </p:nvSpPr>
        <p:spPr>
          <a:xfrm>
            <a:off x="6096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chemeClr val="bg1">
              <a:lumMod val="75000"/>
            </a:schemeClr>
          </a:solidFill>
        </p:spPr>
        <p:txBody>
          <a:bodyPr wrap="square">
            <a:noAutofit/>
          </a:bodyPr>
          <a:lstStyle>
            <a:lvl1pPr>
              <a:defRPr sz="800"/>
            </a:lvl1pPr>
          </a:lstStyle>
          <a:p>
            <a:endParaRPr lang="en-US"/>
          </a:p>
        </p:txBody>
      </p:sp>
      <p:sp>
        <p:nvSpPr>
          <p:cNvPr id="40" name="Picture Placeholder 39">
            <a:extLst>
              <a:ext uri="{FF2B5EF4-FFF2-40B4-BE49-F238E27FC236}">
                <a16:creationId xmlns:a16="http://schemas.microsoft.com/office/drawing/2014/main" id="{4101A545-8FBC-4897-AB99-4E40E90186EA}"/>
              </a:ext>
            </a:extLst>
          </p:cNvPr>
          <p:cNvSpPr>
            <a:spLocks noGrp="1"/>
          </p:cNvSpPr>
          <p:nvPr>
            <p:ph type="pic" sz="quarter" idx="13"/>
          </p:nvPr>
        </p:nvSpPr>
        <p:spPr>
          <a:xfrm>
            <a:off x="9144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chemeClr val="bg1">
              <a:lumMod val="65000"/>
            </a:schemeClr>
          </a:solidFill>
        </p:spPr>
        <p:txBody>
          <a:bodyPr wrap="square">
            <a:noAutofit/>
          </a:bodyPr>
          <a:lstStyle>
            <a:lvl1pPr>
              <a:defRPr sz="800"/>
            </a:lvl1pPr>
          </a:lstStyle>
          <a:p>
            <a:endParaRPr lang="en-US"/>
          </a:p>
        </p:txBody>
      </p:sp>
      <p:sp>
        <p:nvSpPr>
          <p:cNvPr id="47" name="Text Placeholder 9">
            <a:extLst>
              <a:ext uri="{FF2B5EF4-FFF2-40B4-BE49-F238E27FC236}">
                <a16:creationId xmlns:a16="http://schemas.microsoft.com/office/drawing/2014/main" id="{AC61B5FD-76D8-4946-94A8-16DADB93A6BE}"/>
              </a:ext>
            </a:extLst>
          </p:cNvPr>
          <p:cNvSpPr>
            <a:spLocks noGrp="1"/>
          </p:cNvSpPr>
          <p:nvPr>
            <p:ph type="body" sz="quarter" idx="14" hasCustomPrompt="1"/>
          </p:nvPr>
        </p:nvSpPr>
        <p:spPr>
          <a:xfrm>
            <a:off x="900177" y="1183723"/>
            <a:ext cx="5058410" cy="1778933"/>
          </a:xfrm>
        </p:spPr>
        <p:txBody>
          <a:bodyPr anchor="ctr">
            <a:normAutofit/>
          </a:bodyPr>
          <a:lstStyle>
            <a:lvl1pPr marL="0" indent="0">
              <a:buNone/>
              <a:defRPr sz="4800">
                <a:latin typeface="+mj-lt"/>
              </a:defRPr>
            </a:lvl1pPr>
          </a:lstStyle>
          <a:p>
            <a:pPr lvl="0"/>
            <a:r>
              <a:rPr lang="en-US" dirty="0"/>
              <a:t>Title Here</a:t>
            </a:r>
          </a:p>
        </p:txBody>
      </p:sp>
      <p:sp>
        <p:nvSpPr>
          <p:cNvPr id="48" name="Text Placeholder 9">
            <a:extLst>
              <a:ext uri="{FF2B5EF4-FFF2-40B4-BE49-F238E27FC236}">
                <a16:creationId xmlns:a16="http://schemas.microsoft.com/office/drawing/2014/main" id="{858ACC4F-7F48-4727-866B-71B9025381AE}"/>
              </a:ext>
            </a:extLst>
          </p:cNvPr>
          <p:cNvSpPr>
            <a:spLocks noGrp="1"/>
          </p:cNvSpPr>
          <p:nvPr>
            <p:ph type="body" sz="quarter" idx="15" hasCustomPrompt="1"/>
          </p:nvPr>
        </p:nvSpPr>
        <p:spPr>
          <a:xfrm>
            <a:off x="900177" y="918493"/>
            <a:ext cx="3430778" cy="265229"/>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4073176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E8EFECE5-DBC7-4B36-A51E-FD294AE48286}"/>
              </a:ext>
            </a:extLst>
          </p:cNvPr>
          <p:cNvSpPr>
            <a:spLocks noGrp="1"/>
          </p:cNvSpPr>
          <p:nvPr>
            <p:ph type="pic" sz="quarter" idx="10"/>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12" name="Text Placeholder 9">
            <a:extLst>
              <a:ext uri="{FF2B5EF4-FFF2-40B4-BE49-F238E27FC236}">
                <a16:creationId xmlns:a16="http://schemas.microsoft.com/office/drawing/2014/main" id="{7D815989-43FE-4074-86C8-18D74E4259DA}"/>
              </a:ext>
            </a:extLst>
          </p:cNvPr>
          <p:cNvSpPr>
            <a:spLocks noGrp="1"/>
          </p:cNvSpPr>
          <p:nvPr>
            <p:ph type="body" sz="quarter" idx="15" hasCustomPrompt="1"/>
          </p:nvPr>
        </p:nvSpPr>
        <p:spPr>
          <a:xfrm>
            <a:off x="457200" y="351566"/>
            <a:ext cx="3430778" cy="265229"/>
          </a:xfrm>
        </p:spPr>
        <p:txBody>
          <a:bodyPr anchor="ctr">
            <a:normAutofit/>
          </a:bodyPr>
          <a:lstStyle>
            <a:lvl1pPr marL="0" indent="0">
              <a:buNone/>
              <a:defRPr sz="1100">
                <a:latin typeface="+mn-lt"/>
              </a:defRPr>
            </a:lvl1pPr>
          </a:lstStyle>
          <a:p>
            <a:pPr lvl="0"/>
            <a:r>
              <a:rPr lang="en-US" dirty="0"/>
              <a:t>Subtitle Here</a:t>
            </a:r>
          </a:p>
        </p:txBody>
      </p:sp>
      <p:sp>
        <p:nvSpPr>
          <p:cNvPr id="13" name="Text Placeholder 9">
            <a:extLst>
              <a:ext uri="{FF2B5EF4-FFF2-40B4-BE49-F238E27FC236}">
                <a16:creationId xmlns:a16="http://schemas.microsoft.com/office/drawing/2014/main" id="{7AEF06DC-C907-4246-B28C-257865B5FB22}"/>
              </a:ext>
            </a:extLst>
          </p:cNvPr>
          <p:cNvSpPr>
            <a:spLocks noGrp="1"/>
          </p:cNvSpPr>
          <p:nvPr>
            <p:ph type="body" sz="quarter" idx="14"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Tree>
    <p:extLst>
      <p:ext uri="{BB962C8B-B14F-4D97-AF65-F5344CB8AC3E}">
        <p14:creationId xmlns:p14="http://schemas.microsoft.com/office/powerpoint/2010/main" val="284158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9205EFC-5A72-4A65-822F-55004369752B}"/>
              </a:ext>
            </a:extLst>
          </p:cNvPr>
          <p:cNvSpPr>
            <a:spLocks noGrp="1"/>
          </p:cNvSpPr>
          <p:nvPr>
            <p:ph type="pic" sz="quarter" idx="10"/>
          </p:nvPr>
        </p:nvSpPr>
        <p:spPr>
          <a:xfrm>
            <a:off x="0" y="0"/>
            <a:ext cx="12192000" cy="6858000"/>
          </a:xfrm>
          <a:solidFill>
            <a:schemeClr val="bg1">
              <a:lumMod val="95000"/>
            </a:schemeClr>
          </a:solidFill>
        </p:spPr>
        <p:txBody>
          <a:bodyPr>
            <a:normAutofit/>
          </a:bodyPr>
          <a:lstStyle>
            <a:lvl1pPr>
              <a:defRPr sz="800"/>
            </a:lvl1pPr>
          </a:lstStyle>
          <a:p>
            <a:endParaRPr lang="en-US"/>
          </a:p>
        </p:txBody>
      </p:sp>
    </p:spTree>
    <p:extLst>
      <p:ext uri="{BB962C8B-B14F-4D97-AF65-F5344CB8AC3E}">
        <p14:creationId xmlns:p14="http://schemas.microsoft.com/office/powerpoint/2010/main" val="61219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1EA6AE-02D8-43E6-9850-32460706D6BB}"/>
              </a:ext>
            </a:extLst>
          </p:cNvPr>
          <p:cNvSpPr>
            <a:spLocks noGrp="1"/>
          </p:cNvSpPr>
          <p:nvPr>
            <p:ph type="pic" sz="quarter" idx="14"/>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9" name="Picture Placeholder 8">
            <a:extLst>
              <a:ext uri="{FF2B5EF4-FFF2-40B4-BE49-F238E27FC236}">
                <a16:creationId xmlns:a16="http://schemas.microsoft.com/office/drawing/2014/main" id="{6A877331-2AAB-49C0-8231-BABCD7A899FF}"/>
              </a:ext>
            </a:extLst>
          </p:cNvPr>
          <p:cNvSpPr>
            <a:spLocks noGrp="1"/>
          </p:cNvSpPr>
          <p:nvPr>
            <p:ph type="pic" sz="quarter" idx="10"/>
          </p:nvPr>
        </p:nvSpPr>
        <p:spPr>
          <a:xfrm>
            <a:off x="3499338" y="1"/>
            <a:ext cx="7882304" cy="6865651"/>
          </a:xfrm>
          <a:custGeom>
            <a:avLst/>
            <a:gdLst>
              <a:gd name="connsiteX0" fmla="*/ 3835161 w 7882304"/>
              <a:gd name="connsiteY0" fmla="*/ 0 h 6865651"/>
              <a:gd name="connsiteX1" fmla="*/ 7882304 w 7882304"/>
              <a:gd name="connsiteY1" fmla="*/ 0 h 6865651"/>
              <a:gd name="connsiteX2" fmla="*/ 7882304 w 7882304"/>
              <a:gd name="connsiteY2" fmla="*/ 4326 h 6865651"/>
              <a:gd name="connsiteX3" fmla="*/ 4051470 w 7882304"/>
              <a:gd name="connsiteY3" fmla="*/ 6865651 h 6865651"/>
              <a:gd name="connsiteX4" fmla="*/ 3830834 w 7882304"/>
              <a:gd name="connsiteY4" fmla="*/ 6865651 h 6865651"/>
              <a:gd name="connsiteX5" fmla="*/ 0 w 7882304"/>
              <a:gd name="connsiteY5" fmla="*/ 6865651 h 6865651"/>
              <a:gd name="connsiteX6" fmla="*/ 3830834 w 7882304"/>
              <a:gd name="connsiteY6" fmla="*/ 4326 h 68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2304" h="6865651">
                <a:moveTo>
                  <a:pt x="3835161" y="0"/>
                </a:moveTo>
                <a:lnTo>
                  <a:pt x="7882304" y="0"/>
                </a:lnTo>
                <a:lnTo>
                  <a:pt x="7882304" y="4326"/>
                </a:lnTo>
                <a:lnTo>
                  <a:pt x="4051470" y="6865651"/>
                </a:lnTo>
                <a:lnTo>
                  <a:pt x="3830834" y="6865651"/>
                </a:lnTo>
                <a:lnTo>
                  <a:pt x="0" y="6865651"/>
                </a:lnTo>
                <a:lnTo>
                  <a:pt x="3830834" y="4326"/>
                </a:lnTo>
                <a:close/>
              </a:path>
            </a:pathLst>
          </a:custGeom>
          <a:solidFill>
            <a:schemeClr val="bg1">
              <a:lumMod val="85000"/>
            </a:schemeClr>
          </a:solidFill>
        </p:spPr>
        <p:txBody>
          <a:bodyPr wrap="square">
            <a:noAutofit/>
          </a:bodyPr>
          <a:lstStyle>
            <a:lvl1pPr>
              <a:defRPr sz="800"/>
            </a:lvl1pPr>
          </a:lstStyle>
          <a:p>
            <a:endParaRPr lang="en-US"/>
          </a:p>
        </p:txBody>
      </p:sp>
      <p:sp>
        <p:nvSpPr>
          <p:cNvPr id="10" name="Text Placeholder 9">
            <a:extLst>
              <a:ext uri="{FF2B5EF4-FFF2-40B4-BE49-F238E27FC236}">
                <a16:creationId xmlns:a16="http://schemas.microsoft.com/office/drawing/2014/main" id="{01E2609D-F50D-46B7-B2C0-A75B0AEF32A4}"/>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D8C1FC71-84FC-410F-891A-6FC21ED51B41}"/>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56245C3A-CE00-455D-9E07-FA1A4265B385}"/>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6" name="Picture Placeholder 14">
            <a:extLst>
              <a:ext uri="{FF2B5EF4-FFF2-40B4-BE49-F238E27FC236}">
                <a16:creationId xmlns:a16="http://schemas.microsoft.com/office/drawing/2014/main" id="{867CEF3D-A352-4D26-BD70-2E6C8E44C4AC}"/>
              </a:ext>
            </a:extLst>
          </p:cNvPr>
          <p:cNvSpPr>
            <a:spLocks noGrp="1"/>
          </p:cNvSpPr>
          <p:nvPr>
            <p:ph type="pic" sz="quarter" idx="13"/>
          </p:nvPr>
        </p:nvSpPr>
        <p:spPr>
          <a:xfrm>
            <a:off x="854201" y="4129211"/>
            <a:ext cx="3585063" cy="2032937"/>
          </a:xfrm>
          <a:solidFill>
            <a:schemeClr val="bg1">
              <a:lumMod val="75000"/>
            </a:schemeClr>
          </a:solidFill>
        </p:spPr>
        <p:txBody>
          <a:bodyPr>
            <a:normAutofit/>
          </a:bodyPr>
          <a:lstStyle>
            <a:lvl1pPr>
              <a:defRPr sz="800"/>
            </a:lvl1pPr>
          </a:lstStyle>
          <a:p>
            <a:endParaRPr lang="en-US"/>
          </a:p>
        </p:txBody>
      </p:sp>
    </p:spTree>
    <p:extLst>
      <p:ext uri="{BB962C8B-B14F-4D97-AF65-F5344CB8AC3E}">
        <p14:creationId xmlns:p14="http://schemas.microsoft.com/office/powerpoint/2010/main" val="702179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A1DD99AC-C159-4C02-B198-7DA3D9D84F70}"/>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D65353BA-58D3-48AF-A099-4760C99D1290}"/>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1" name="Slide Number Placeholder 5">
            <a:extLst>
              <a:ext uri="{FF2B5EF4-FFF2-40B4-BE49-F238E27FC236}">
                <a16:creationId xmlns:a16="http://schemas.microsoft.com/office/drawing/2014/main" id="{6654E02F-4C1C-4023-9182-61E0CC946B85}"/>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6" name="Picture Placeholder 12">
            <a:extLst>
              <a:ext uri="{FF2B5EF4-FFF2-40B4-BE49-F238E27FC236}">
                <a16:creationId xmlns:a16="http://schemas.microsoft.com/office/drawing/2014/main" id="{5F5FDC5D-2FF9-4AD8-A5CE-5370BE03D282}"/>
              </a:ext>
            </a:extLst>
          </p:cNvPr>
          <p:cNvSpPr>
            <a:spLocks noGrp="1"/>
          </p:cNvSpPr>
          <p:nvPr>
            <p:ph type="pic" sz="quarter" idx="13"/>
          </p:nvPr>
        </p:nvSpPr>
        <p:spPr>
          <a:xfrm>
            <a:off x="2023035" y="1889238"/>
            <a:ext cx="2524259" cy="2829066"/>
          </a:xfrm>
          <a:solidFill>
            <a:schemeClr val="bg1">
              <a:lumMod val="95000"/>
            </a:schemeClr>
          </a:solidFill>
        </p:spPr>
        <p:txBody>
          <a:bodyPr>
            <a:normAutofit/>
          </a:bodyPr>
          <a:lstStyle>
            <a:lvl1pPr>
              <a:defRPr sz="800"/>
            </a:lvl1pPr>
          </a:lstStyle>
          <a:p>
            <a:endParaRPr lang="en-US"/>
          </a:p>
        </p:txBody>
      </p:sp>
      <p:sp>
        <p:nvSpPr>
          <p:cNvPr id="17" name="Picture Placeholder 12">
            <a:extLst>
              <a:ext uri="{FF2B5EF4-FFF2-40B4-BE49-F238E27FC236}">
                <a16:creationId xmlns:a16="http://schemas.microsoft.com/office/drawing/2014/main" id="{6E255D8A-AC56-4B69-A155-CE837E4EC235}"/>
              </a:ext>
            </a:extLst>
          </p:cNvPr>
          <p:cNvSpPr>
            <a:spLocks noGrp="1"/>
          </p:cNvSpPr>
          <p:nvPr>
            <p:ph type="pic" sz="quarter" idx="14"/>
          </p:nvPr>
        </p:nvSpPr>
        <p:spPr>
          <a:xfrm>
            <a:off x="4833871" y="1889238"/>
            <a:ext cx="2524259" cy="2829066"/>
          </a:xfrm>
          <a:solidFill>
            <a:schemeClr val="bg1">
              <a:lumMod val="95000"/>
            </a:schemeClr>
          </a:solidFill>
        </p:spPr>
        <p:txBody>
          <a:bodyPr>
            <a:normAutofit/>
          </a:bodyPr>
          <a:lstStyle>
            <a:lvl1pPr>
              <a:defRPr sz="800"/>
            </a:lvl1pPr>
          </a:lstStyle>
          <a:p>
            <a:endParaRPr lang="en-US"/>
          </a:p>
        </p:txBody>
      </p:sp>
      <p:sp>
        <p:nvSpPr>
          <p:cNvPr id="18" name="Picture Placeholder 12">
            <a:extLst>
              <a:ext uri="{FF2B5EF4-FFF2-40B4-BE49-F238E27FC236}">
                <a16:creationId xmlns:a16="http://schemas.microsoft.com/office/drawing/2014/main" id="{5E3637C0-B2B3-4ACA-BDF2-F0BAC25034B3}"/>
              </a:ext>
            </a:extLst>
          </p:cNvPr>
          <p:cNvSpPr>
            <a:spLocks noGrp="1"/>
          </p:cNvSpPr>
          <p:nvPr>
            <p:ph type="pic" sz="quarter" idx="15"/>
          </p:nvPr>
        </p:nvSpPr>
        <p:spPr>
          <a:xfrm>
            <a:off x="7644706" y="1889238"/>
            <a:ext cx="2524259" cy="2829066"/>
          </a:xfrm>
          <a:solidFill>
            <a:schemeClr val="bg1">
              <a:lumMod val="95000"/>
            </a:schemeClr>
          </a:solidFill>
        </p:spPr>
        <p:txBody>
          <a:bodyPr>
            <a:normAutofit/>
          </a:bodyPr>
          <a:lstStyle>
            <a:lvl1pPr>
              <a:defRPr sz="800"/>
            </a:lvl1pPr>
          </a:lstStyle>
          <a:p>
            <a:endParaRPr lang="en-US"/>
          </a:p>
        </p:txBody>
      </p:sp>
    </p:spTree>
    <p:extLst>
      <p:ext uri="{BB962C8B-B14F-4D97-AF65-F5344CB8AC3E}">
        <p14:creationId xmlns:p14="http://schemas.microsoft.com/office/powerpoint/2010/main" val="991736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0017C15F-D52C-4BAC-8887-D43A80729A3D}"/>
              </a:ext>
            </a:extLst>
          </p:cNvPr>
          <p:cNvSpPr>
            <a:spLocks noGrp="1"/>
          </p:cNvSpPr>
          <p:nvPr>
            <p:ph type="pic" sz="quarter" idx="10"/>
          </p:nvPr>
        </p:nvSpPr>
        <p:spPr>
          <a:xfrm>
            <a:off x="5240214" y="-1"/>
            <a:ext cx="6951785" cy="6857999"/>
          </a:xfrm>
          <a:solidFill>
            <a:schemeClr val="bg1">
              <a:lumMod val="95000"/>
            </a:schemeClr>
          </a:solidFill>
        </p:spPr>
        <p:txBody>
          <a:bodyPr/>
          <a:lstStyle/>
          <a:p>
            <a:endParaRPr lang="en-US"/>
          </a:p>
        </p:txBody>
      </p:sp>
      <p:sp>
        <p:nvSpPr>
          <p:cNvPr id="10" name="Text Placeholder 9">
            <a:extLst>
              <a:ext uri="{FF2B5EF4-FFF2-40B4-BE49-F238E27FC236}">
                <a16:creationId xmlns:a16="http://schemas.microsoft.com/office/drawing/2014/main" id="{986C465B-8585-46BF-AF36-31CB3204D4FA}"/>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FA230D25-7CF7-4597-A359-11187C32E7BF}"/>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2568611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29938A1-45BF-475C-A415-77E63A97B520}"/>
              </a:ext>
            </a:extLst>
          </p:cNvPr>
          <p:cNvSpPr>
            <a:spLocks noGrp="1"/>
          </p:cNvSpPr>
          <p:nvPr>
            <p:ph type="pic" sz="quarter" idx="10"/>
          </p:nvPr>
        </p:nvSpPr>
        <p:spPr>
          <a:xfrm>
            <a:off x="4227511" y="687133"/>
            <a:ext cx="7290411" cy="5554071"/>
          </a:xfrm>
          <a:solidFill>
            <a:schemeClr val="bg1">
              <a:lumMod val="85000"/>
            </a:schemeClr>
          </a:solidFill>
        </p:spPr>
        <p:txBody>
          <a:bodyPr>
            <a:normAutofit/>
          </a:bodyPr>
          <a:lstStyle>
            <a:lvl1pPr>
              <a:defRPr sz="800"/>
            </a:lvl1pPr>
          </a:lstStyle>
          <a:p>
            <a:endParaRPr lang="en-US"/>
          </a:p>
        </p:txBody>
      </p:sp>
      <p:sp>
        <p:nvSpPr>
          <p:cNvPr id="13" name="Picture Placeholder 8">
            <a:extLst>
              <a:ext uri="{FF2B5EF4-FFF2-40B4-BE49-F238E27FC236}">
                <a16:creationId xmlns:a16="http://schemas.microsoft.com/office/drawing/2014/main" id="{88E02662-EF5C-45A2-A17F-DD74AE0C36F6}"/>
              </a:ext>
            </a:extLst>
          </p:cNvPr>
          <p:cNvSpPr>
            <a:spLocks noGrp="1"/>
          </p:cNvSpPr>
          <p:nvPr>
            <p:ph type="pic" sz="quarter" idx="11"/>
          </p:nvPr>
        </p:nvSpPr>
        <p:spPr>
          <a:xfrm>
            <a:off x="674076" y="1969478"/>
            <a:ext cx="3553435" cy="2391508"/>
          </a:xfrm>
          <a:solidFill>
            <a:schemeClr val="bg1">
              <a:lumMod val="95000"/>
            </a:schemeClr>
          </a:solidFill>
        </p:spPr>
        <p:txBody>
          <a:bodyPr>
            <a:normAutofit/>
          </a:bodyPr>
          <a:lstStyle>
            <a:lvl1pPr>
              <a:defRPr sz="800"/>
            </a:lvl1pPr>
          </a:lstStyle>
          <a:p>
            <a:endParaRPr lang="en-US"/>
          </a:p>
        </p:txBody>
      </p:sp>
      <p:sp>
        <p:nvSpPr>
          <p:cNvPr id="14" name="Text Placeholder 9">
            <a:extLst>
              <a:ext uri="{FF2B5EF4-FFF2-40B4-BE49-F238E27FC236}">
                <a16:creationId xmlns:a16="http://schemas.microsoft.com/office/drawing/2014/main" id="{BBDC9648-F49D-4AA7-A472-D61A2B08DAE9}"/>
              </a:ext>
            </a:extLst>
          </p:cNvPr>
          <p:cNvSpPr>
            <a:spLocks noGrp="1"/>
          </p:cNvSpPr>
          <p:nvPr>
            <p:ph type="body" sz="quarter" idx="12"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5" name="Text Placeholder 9">
            <a:extLst>
              <a:ext uri="{FF2B5EF4-FFF2-40B4-BE49-F238E27FC236}">
                <a16:creationId xmlns:a16="http://schemas.microsoft.com/office/drawing/2014/main" id="{9251935B-1CFA-4207-A93E-2B1224847895}"/>
              </a:ext>
            </a:extLst>
          </p:cNvPr>
          <p:cNvSpPr>
            <a:spLocks noGrp="1"/>
          </p:cNvSpPr>
          <p:nvPr>
            <p:ph type="body" sz="quarter" idx="13"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1148687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CEE6EA41-13F5-4E65-9436-F9EFF88C2E91}"/>
              </a:ext>
            </a:extLst>
          </p:cNvPr>
          <p:cNvSpPr>
            <a:spLocks noGrp="1"/>
          </p:cNvSpPr>
          <p:nvPr>
            <p:ph type="pic" sz="quarter" idx="10"/>
          </p:nvPr>
        </p:nvSpPr>
        <p:spPr>
          <a:xfrm>
            <a:off x="0" y="0"/>
            <a:ext cx="5663164" cy="6857999"/>
          </a:xfrm>
          <a:solidFill>
            <a:schemeClr val="bg1">
              <a:lumMod val="95000"/>
            </a:schemeClr>
          </a:solidFill>
        </p:spPr>
        <p:txBody>
          <a:bodyPr>
            <a:normAutofit/>
          </a:bodyPr>
          <a:lstStyle>
            <a:lvl1pPr>
              <a:defRPr sz="800"/>
            </a:lvl1pPr>
          </a:lstStyle>
          <a:p>
            <a:endParaRPr lang="en-US"/>
          </a:p>
        </p:txBody>
      </p:sp>
      <p:sp>
        <p:nvSpPr>
          <p:cNvPr id="10" name="Text Placeholder 9">
            <a:extLst>
              <a:ext uri="{FF2B5EF4-FFF2-40B4-BE49-F238E27FC236}">
                <a16:creationId xmlns:a16="http://schemas.microsoft.com/office/drawing/2014/main" id="{28445D88-2491-4CA9-925B-C9989F796454}"/>
              </a:ext>
            </a:extLst>
          </p:cNvPr>
          <p:cNvSpPr>
            <a:spLocks noGrp="1"/>
          </p:cNvSpPr>
          <p:nvPr>
            <p:ph type="body" sz="quarter" idx="14" hasCustomPrompt="1"/>
          </p:nvPr>
        </p:nvSpPr>
        <p:spPr>
          <a:xfrm>
            <a:off x="900177" y="1183723"/>
            <a:ext cx="5058410" cy="1778933"/>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C18B8034-5E43-4E7A-9B3C-3BB3C1AFF5BD}"/>
              </a:ext>
            </a:extLst>
          </p:cNvPr>
          <p:cNvSpPr>
            <a:spLocks noGrp="1"/>
          </p:cNvSpPr>
          <p:nvPr>
            <p:ph type="body" sz="quarter" idx="15" hasCustomPrompt="1"/>
          </p:nvPr>
        </p:nvSpPr>
        <p:spPr>
          <a:xfrm>
            <a:off x="900177" y="918493"/>
            <a:ext cx="3430778" cy="265229"/>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72FE9D92-9375-4CE6-9E33-3F08B4A1EEF3}"/>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1691814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6AFFEF-96E0-AABE-F089-395FBDC91E0A}"/>
              </a:ext>
            </a:extLst>
          </p:cNvPr>
          <p:cNvSpPr>
            <a:spLocks noGrp="1"/>
          </p:cNvSpPr>
          <p:nvPr>
            <p:ph type="dt" sz="half" idx="10"/>
          </p:nvPr>
        </p:nvSpPr>
        <p:spPr/>
        <p:txBody>
          <a:bodyPr/>
          <a:lstStyle/>
          <a:p>
            <a:fld id="{0739EE93-DFA7-4DDE-8A17-6B46662F810E}" type="datetimeFigureOut">
              <a:rPr lang="en-BE" smtClean="0"/>
              <a:t>09/29/2023</a:t>
            </a:fld>
            <a:endParaRPr lang="en-BE"/>
          </a:p>
        </p:txBody>
      </p:sp>
      <p:sp>
        <p:nvSpPr>
          <p:cNvPr id="3" name="Footer Placeholder 2">
            <a:extLst>
              <a:ext uri="{FF2B5EF4-FFF2-40B4-BE49-F238E27FC236}">
                <a16:creationId xmlns:a16="http://schemas.microsoft.com/office/drawing/2014/main" id="{E25C5A32-8ABA-2AC5-D9AF-56D063104506}"/>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B58E1FD-B565-819E-3745-E093E00C78A1}"/>
              </a:ext>
            </a:extLst>
          </p:cNvPr>
          <p:cNvSpPr>
            <a:spLocks noGrp="1"/>
          </p:cNvSpPr>
          <p:nvPr>
            <p:ph type="sldNum" sz="quarter" idx="12"/>
          </p:nvPr>
        </p:nvSpPr>
        <p:spPr/>
        <p:txBody>
          <a:bodyPr/>
          <a:lstStyle/>
          <a:p>
            <a:fld id="{3339A909-9E8D-4A30-9055-6A129FAF4951}" type="slidenum">
              <a:rPr lang="en-BE" smtClean="0"/>
              <a:t>‹#›</a:t>
            </a:fld>
            <a:endParaRPr lang="en-BE"/>
          </a:p>
        </p:txBody>
      </p:sp>
    </p:spTree>
    <p:extLst>
      <p:ext uri="{BB962C8B-B14F-4D97-AF65-F5344CB8AC3E}">
        <p14:creationId xmlns:p14="http://schemas.microsoft.com/office/powerpoint/2010/main" val="150428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7F18CC04-266E-4190-A68E-7DDE10F58498}"/>
              </a:ext>
            </a:extLst>
          </p:cNvPr>
          <p:cNvSpPr>
            <a:spLocks noGrp="1"/>
          </p:cNvSpPr>
          <p:nvPr>
            <p:ph type="pic" sz="quarter" idx="11"/>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9" name="Picture Placeholder 8">
            <a:extLst>
              <a:ext uri="{FF2B5EF4-FFF2-40B4-BE49-F238E27FC236}">
                <a16:creationId xmlns:a16="http://schemas.microsoft.com/office/drawing/2014/main" id="{C5E7A120-AC4A-42E6-AA40-A80C2EE2C718}"/>
              </a:ext>
            </a:extLst>
          </p:cNvPr>
          <p:cNvSpPr>
            <a:spLocks noGrp="1"/>
          </p:cNvSpPr>
          <p:nvPr>
            <p:ph type="pic" sz="quarter" idx="10"/>
          </p:nvPr>
        </p:nvSpPr>
        <p:spPr>
          <a:xfrm>
            <a:off x="5767754" y="4343401"/>
            <a:ext cx="2321169" cy="1336431"/>
          </a:xfrm>
          <a:custGeom>
            <a:avLst/>
            <a:gdLst>
              <a:gd name="connsiteX0" fmla="*/ 0 w 2321169"/>
              <a:gd name="connsiteY0" fmla="*/ 0 h 1336431"/>
              <a:gd name="connsiteX1" fmla="*/ 2321169 w 2321169"/>
              <a:gd name="connsiteY1" fmla="*/ 0 h 1336431"/>
              <a:gd name="connsiteX2" fmla="*/ 2321169 w 2321169"/>
              <a:gd name="connsiteY2" fmla="*/ 1336431 h 1336431"/>
              <a:gd name="connsiteX3" fmla="*/ 0 w 2321169"/>
              <a:gd name="connsiteY3" fmla="*/ 1336431 h 1336431"/>
            </a:gdLst>
            <a:ahLst/>
            <a:cxnLst>
              <a:cxn ang="0">
                <a:pos x="connsiteX0" y="connsiteY0"/>
              </a:cxn>
              <a:cxn ang="0">
                <a:pos x="connsiteX1" y="connsiteY1"/>
              </a:cxn>
              <a:cxn ang="0">
                <a:pos x="connsiteX2" y="connsiteY2"/>
              </a:cxn>
              <a:cxn ang="0">
                <a:pos x="connsiteX3" y="connsiteY3"/>
              </a:cxn>
            </a:cxnLst>
            <a:rect l="l" t="t" r="r" b="b"/>
            <a:pathLst>
              <a:path w="2321169" h="1336431">
                <a:moveTo>
                  <a:pt x="0" y="0"/>
                </a:moveTo>
                <a:lnTo>
                  <a:pt x="2321169" y="0"/>
                </a:lnTo>
                <a:lnTo>
                  <a:pt x="2321169" y="1336431"/>
                </a:lnTo>
                <a:lnTo>
                  <a:pt x="0" y="1336431"/>
                </a:lnTo>
                <a:close/>
              </a:path>
            </a:pathLst>
          </a:custGeom>
          <a:solidFill>
            <a:schemeClr val="bg1">
              <a:lumMod val="8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144556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21DD024-8979-4E9B-BF2B-269ADBCAA0A6}"/>
              </a:ext>
            </a:extLst>
          </p:cNvPr>
          <p:cNvSpPr>
            <a:spLocks noGrp="1"/>
          </p:cNvSpPr>
          <p:nvPr>
            <p:ph type="pic" sz="quarter" idx="11"/>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9" name="Picture Placeholder 8">
            <a:extLst>
              <a:ext uri="{FF2B5EF4-FFF2-40B4-BE49-F238E27FC236}">
                <a16:creationId xmlns:a16="http://schemas.microsoft.com/office/drawing/2014/main" id="{94830A13-AA17-45B0-8B56-5C815E486FE1}"/>
              </a:ext>
            </a:extLst>
          </p:cNvPr>
          <p:cNvSpPr>
            <a:spLocks noGrp="1"/>
          </p:cNvSpPr>
          <p:nvPr>
            <p:ph type="pic" sz="quarter" idx="10"/>
          </p:nvPr>
        </p:nvSpPr>
        <p:spPr>
          <a:xfrm>
            <a:off x="7370064" y="713232"/>
            <a:ext cx="3584448" cy="3529584"/>
          </a:xfrm>
          <a:custGeom>
            <a:avLst/>
            <a:gdLst>
              <a:gd name="connsiteX0" fmla="*/ 0 w 3584448"/>
              <a:gd name="connsiteY0" fmla="*/ 0 h 3529584"/>
              <a:gd name="connsiteX1" fmla="*/ 3584448 w 3584448"/>
              <a:gd name="connsiteY1" fmla="*/ 0 h 3529584"/>
              <a:gd name="connsiteX2" fmla="*/ 3584448 w 3584448"/>
              <a:gd name="connsiteY2" fmla="*/ 3529584 h 3529584"/>
              <a:gd name="connsiteX3" fmla="*/ 0 w 3584448"/>
              <a:gd name="connsiteY3" fmla="*/ 3529584 h 3529584"/>
            </a:gdLst>
            <a:ahLst/>
            <a:cxnLst>
              <a:cxn ang="0">
                <a:pos x="connsiteX0" y="connsiteY0"/>
              </a:cxn>
              <a:cxn ang="0">
                <a:pos x="connsiteX1" y="connsiteY1"/>
              </a:cxn>
              <a:cxn ang="0">
                <a:pos x="connsiteX2" y="connsiteY2"/>
              </a:cxn>
              <a:cxn ang="0">
                <a:pos x="connsiteX3" y="connsiteY3"/>
              </a:cxn>
            </a:cxnLst>
            <a:rect l="l" t="t" r="r" b="b"/>
            <a:pathLst>
              <a:path w="3584448" h="3529584">
                <a:moveTo>
                  <a:pt x="0" y="0"/>
                </a:moveTo>
                <a:lnTo>
                  <a:pt x="3584448" y="0"/>
                </a:lnTo>
                <a:lnTo>
                  <a:pt x="3584448" y="3529584"/>
                </a:lnTo>
                <a:lnTo>
                  <a:pt x="0" y="3529584"/>
                </a:lnTo>
                <a:close/>
              </a:path>
            </a:pathLst>
          </a:custGeom>
          <a:solidFill>
            <a:schemeClr val="bg1">
              <a:lumMod val="85000"/>
            </a:schemeClr>
          </a:solidFill>
        </p:spPr>
        <p:txBody>
          <a:bodyPr wrap="square">
            <a:noAutofit/>
          </a:bodyPr>
          <a:lstStyle>
            <a:lvl1pPr>
              <a:defRPr sz="800"/>
            </a:lvl1pPr>
          </a:lstStyle>
          <a:p>
            <a:endParaRPr lang="en-US"/>
          </a:p>
        </p:txBody>
      </p:sp>
      <p:sp>
        <p:nvSpPr>
          <p:cNvPr id="11" name="Text Placeholder 9">
            <a:extLst>
              <a:ext uri="{FF2B5EF4-FFF2-40B4-BE49-F238E27FC236}">
                <a16:creationId xmlns:a16="http://schemas.microsoft.com/office/drawing/2014/main" id="{DCCFCB33-5CF0-4BB5-8237-29BC87762A4E}"/>
              </a:ext>
            </a:extLst>
          </p:cNvPr>
          <p:cNvSpPr>
            <a:spLocks noGrp="1"/>
          </p:cNvSpPr>
          <p:nvPr>
            <p:ph type="body" sz="quarter" idx="12" hasCustomPrompt="1"/>
          </p:nvPr>
        </p:nvSpPr>
        <p:spPr>
          <a:xfrm>
            <a:off x="1116838" y="1202011"/>
            <a:ext cx="5058410" cy="1778933"/>
          </a:xfrm>
        </p:spPr>
        <p:txBody>
          <a:bodyPr anchor="ctr">
            <a:normAutofit/>
          </a:bodyPr>
          <a:lstStyle>
            <a:lvl1pPr marL="0" indent="0">
              <a:buNone/>
              <a:defRPr sz="4800">
                <a:latin typeface="+mj-lt"/>
              </a:defRPr>
            </a:lvl1pPr>
          </a:lstStyle>
          <a:p>
            <a:pPr lvl="0"/>
            <a:r>
              <a:rPr lang="en-US" dirty="0"/>
              <a:t>Title Here</a:t>
            </a:r>
          </a:p>
        </p:txBody>
      </p:sp>
      <p:sp>
        <p:nvSpPr>
          <p:cNvPr id="12" name="Text Placeholder 9">
            <a:extLst>
              <a:ext uri="{FF2B5EF4-FFF2-40B4-BE49-F238E27FC236}">
                <a16:creationId xmlns:a16="http://schemas.microsoft.com/office/drawing/2014/main" id="{761B01FE-53C4-472F-BD25-159F17804260}"/>
              </a:ext>
            </a:extLst>
          </p:cNvPr>
          <p:cNvSpPr>
            <a:spLocks noGrp="1"/>
          </p:cNvSpPr>
          <p:nvPr>
            <p:ph type="body" sz="quarter" idx="13" hasCustomPrompt="1"/>
          </p:nvPr>
        </p:nvSpPr>
        <p:spPr>
          <a:xfrm>
            <a:off x="1116838" y="936781"/>
            <a:ext cx="3430778" cy="265229"/>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103423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8A1CFFE5-314A-488E-8DDB-DB4D8077CC69}"/>
              </a:ext>
            </a:extLst>
          </p:cNvPr>
          <p:cNvSpPr>
            <a:spLocks noGrp="1"/>
          </p:cNvSpPr>
          <p:nvPr>
            <p:ph type="body" sz="quarter" idx="10" hasCustomPrompt="1"/>
          </p:nvPr>
        </p:nvSpPr>
        <p:spPr>
          <a:xfrm>
            <a:off x="457200" y="616795"/>
            <a:ext cx="3770312" cy="830997"/>
          </a:xfrm>
        </p:spPr>
        <p:txBody>
          <a:bodyPr anchor="ctr">
            <a:normAutofit/>
          </a:bodyPr>
          <a:lstStyle>
            <a:lvl1pPr marL="0" indent="0">
              <a:buNone/>
              <a:defRPr sz="4800">
                <a:latin typeface="+mj-lt"/>
              </a:defRPr>
            </a:lvl1pPr>
          </a:lstStyle>
          <a:p>
            <a:pPr lvl="0"/>
            <a:r>
              <a:rPr lang="en-US" dirty="0"/>
              <a:t>Title Here</a:t>
            </a:r>
          </a:p>
        </p:txBody>
      </p:sp>
      <p:sp>
        <p:nvSpPr>
          <p:cNvPr id="13" name="Text Placeholder 9">
            <a:extLst>
              <a:ext uri="{FF2B5EF4-FFF2-40B4-BE49-F238E27FC236}">
                <a16:creationId xmlns:a16="http://schemas.microsoft.com/office/drawing/2014/main" id="{4F4E3982-430A-4951-AE4E-B4B5D1433A75}"/>
              </a:ext>
            </a:extLst>
          </p:cNvPr>
          <p:cNvSpPr>
            <a:spLocks noGrp="1"/>
          </p:cNvSpPr>
          <p:nvPr>
            <p:ph type="body" sz="quarter" idx="11"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6" name="Picture Placeholder 14">
            <a:extLst>
              <a:ext uri="{FF2B5EF4-FFF2-40B4-BE49-F238E27FC236}">
                <a16:creationId xmlns:a16="http://schemas.microsoft.com/office/drawing/2014/main" id="{F8BA37B3-21AE-4C97-863B-50E0473F1005}"/>
              </a:ext>
            </a:extLst>
          </p:cNvPr>
          <p:cNvSpPr>
            <a:spLocks noGrp="1"/>
          </p:cNvSpPr>
          <p:nvPr>
            <p:ph type="pic" sz="quarter" idx="12"/>
          </p:nvPr>
        </p:nvSpPr>
        <p:spPr>
          <a:xfrm>
            <a:off x="6609040" y="1774030"/>
            <a:ext cx="4546640" cy="1967976"/>
          </a:xfrm>
          <a:solidFill>
            <a:schemeClr val="bg1">
              <a:lumMod val="95000"/>
            </a:schemeClr>
          </a:solidFill>
          <a:ln>
            <a:noFill/>
          </a:ln>
        </p:spPr>
        <p:txBody>
          <a:bodyPr>
            <a:normAutofit/>
          </a:bodyPr>
          <a:lstStyle>
            <a:lvl1pPr>
              <a:defRPr sz="800"/>
            </a:lvl1pPr>
          </a:lstStyle>
          <a:p>
            <a:endParaRPr lang="en-US"/>
          </a:p>
        </p:txBody>
      </p:sp>
      <p:sp>
        <p:nvSpPr>
          <p:cNvPr id="17" name="Slide Number Placeholder 5">
            <a:extLst>
              <a:ext uri="{FF2B5EF4-FFF2-40B4-BE49-F238E27FC236}">
                <a16:creationId xmlns:a16="http://schemas.microsoft.com/office/drawing/2014/main" id="{D2536093-0881-4FB0-8541-5C1A9EACA209}"/>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155088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55BC0731-08D2-4F5A-88F0-50B206EDB0E2}"/>
              </a:ext>
            </a:extLst>
          </p:cNvPr>
          <p:cNvSpPr>
            <a:spLocks noGrp="1"/>
          </p:cNvSpPr>
          <p:nvPr>
            <p:ph type="body" sz="quarter" idx="10"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7" name="Text Placeholder 9">
            <a:extLst>
              <a:ext uri="{FF2B5EF4-FFF2-40B4-BE49-F238E27FC236}">
                <a16:creationId xmlns:a16="http://schemas.microsoft.com/office/drawing/2014/main" id="{F2A04E81-BB91-43C6-913D-B83BB4C7F0CA}"/>
              </a:ext>
            </a:extLst>
          </p:cNvPr>
          <p:cNvSpPr>
            <a:spLocks noGrp="1"/>
          </p:cNvSpPr>
          <p:nvPr>
            <p:ph type="body" sz="quarter" idx="11"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8" name="Slide Number Placeholder 5">
            <a:extLst>
              <a:ext uri="{FF2B5EF4-FFF2-40B4-BE49-F238E27FC236}">
                <a16:creationId xmlns:a16="http://schemas.microsoft.com/office/drawing/2014/main" id="{8684B0C1-F195-4321-88B7-132AD05446BC}"/>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1" name="Picture Placeholder 10">
            <a:extLst>
              <a:ext uri="{FF2B5EF4-FFF2-40B4-BE49-F238E27FC236}">
                <a16:creationId xmlns:a16="http://schemas.microsoft.com/office/drawing/2014/main" id="{69E0F598-516D-4D68-A9AA-F012C9F7570D}"/>
              </a:ext>
            </a:extLst>
          </p:cNvPr>
          <p:cNvSpPr>
            <a:spLocks noGrp="1"/>
          </p:cNvSpPr>
          <p:nvPr>
            <p:ph type="pic" sz="quarter" idx="13"/>
          </p:nvPr>
        </p:nvSpPr>
        <p:spPr>
          <a:xfrm>
            <a:off x="6752492" y="1597287"/>
            <a:ext cx="4169508" cy="2606675"/>
          </a:xfrm>
          <a:solidFill>
            <a:schemeClr val="bg1">
              <a:lumMod val="95000"/>
            </a:schemeClr>
          </a:solidFill>
        </p:spPr>
        <p:txBody>
          <a:bodyPr>
            <a:normAutofit/>
          </a:bodyPr>
          <a:lstStyle>
            <a:lvl1pPr>
              <a:defRPr sz="800"/>
            </a:lvl1pPr>
          </a:lstStyle>
          <a:p>
            <a:endParaRPr lang="en-US"/>
          </a:p>
        </p:txBody>
      </p:sp>
      <p:sp>
        <p:nvSpPr>
          <p:cNvPr id="12" name="Picture Placeholder 2">
            <a:extLst>
              <a:ext uri="{FF2B5EF4-FFF2-40B4-BE49-F238E27FC236}">
                <a16:creationId xmlns:a16="http://schemas.microsoft.com/office/drawing/2014/main" id="{283CBEE5-CA52-4280-8461-CB1BF90ED5AC}"/>
              </a:ext>
            </a:extLst>
          </p:cNvPr>
          <p:cNvSpPr>
            <a:spLocks noGrp="1"/>
          </p:cNvSpPr>
          <p:nvPr>
            <p:ph type="pic" sz="quarter" idx="12"/>
          </p:nvPr>
        </p:nvSpPr>
        <p:spPr>
          <a:xfrm>
            <a:off x="4007759" y="3335668"/>
            <a:ext cx="3691466" cy="3170765"/>
          </a:xfrm>
          <a:solidFill>
            <a:schemeClr val="bg1">
              <a:lumMod val="85000"/>
            </a:schemeClr>
          </a:solidFill>
        </p:spPr>
        <p:txBody>
          <a:bodyPr/>
          <a:lstStyle/>
          <a:p>
            <a:endParaRPr lang="en-US"/>
          </a:p>
        </p:txBody>
      </p:sp>
    </p:spTree>
    <p:extLst>
      <p:ext uri="{BB962C8B-B14F-4D97-AF65-F5344CB8AC3E}">
        <p14:creationId xmlns:p14="http://schemas.microsoft.com/office/powerpoint/2010/main" val="83103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2FF96E9C-CC3F-4283-934A-8C4B47BBD1DE}"/>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7" name="Text Placeholder 9">
            <a:extLst>
              <a:ext uri="{FF2B5EF4-FFF2-40B4-BE49-F238E27FC236}">
                <a16:creationId xmlns:a16="http://schemas.microsoft.com/office/drawing/2014/main" id="{4F79814F-D078-4326-8E5F-1310EC1C356B}"/>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8" name="Slide Number Placeholder 5">
            <a:extLst>
              <a:ext uri="{FF2B5EF4-FFF2-40B4-BE49-F238E27FC236}">
                <a16:creationId xmlns:a16="http://schemas.microsoft.com/office/drawing/2014/main" id="{CE1CDA42-BAC7-404B-A721-E6269A627B06}"/>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239437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1C1DD9E-9D0A-48D2-B677-410ADE30AA00}"/>
              </a:ext>
            </a:extLst>
          </p:cNvPr>
          <p:cNvSpPr>
            <a:spLocks noGrp="1"/>
          </p:cNvSpPr>
          <p:nvPr>
            <p:ph type="pic" sz="quarter" idx="10"/>
          </p:nvPr>
        </p:nvSpPr>
        <p:spPr>
          <a:xfrm>
            <a:off x="0" y="1231440"/>
            <a:ext cx="12192000" cy="5274995"/>
          </a:xfrm>
          <a:custGeom>
            <a:avLst/>
            <a:gdLst>
              <a:gd name="connsiteX0" fmla="*/ 6107891 w 12185650"/>
              <a:gd name="connsiteY0" fmla="*/ 0 h 5274995"/>
              <a:gd name="connsiteX1" fmla="*/ 12185650 w 12185650"/>
              <a:gd name="connsiteY1" fmla="*/ 583241 h 5274995"/>
              <a:gd name="connsiteX2" fmla="*/ 12185650 w 12185650"/>
              <a:gd name="connsiteY2" fmla="*/ 5274995 h 5274995"/>
              <a:gd name="connsiteX3" fmla="*/ 6107891 w 12185650"/>
              <a:gd name="connsiteY3" fmla="*/ 4691754 h 5274995"/>
              <a:gd name="connsiteX4" fmla="*/ 0 w 12185650"/>
              <a:gd name="connsiteY4" fmla="*/ 5274995 h 5274995"/>
              <a:gd name="connsiteX5" fmla="*/ 0 w 12185650"/>
              <a:gd name="connsiteY5" fmla="*/ 583241 h 527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5650" h="5274995">
                <a:moveTo>
                  <a:pt x="6107891" y="0"/>
                </a:moveTo>
                <a:lnTo>
                  <a:pt x="12185650" y="583241"/>
                </a:lnTo>
                <a:lnTo>
                  <a:pt x="12185650" y="5274995"/>
                </a:lnTo>
                <a:lnTo>
                  <a:pt x="6107891" y="4691754"/>
                </a:lnTo>
                <a:lnTo>
                  <a:pt x="0" y="5274995"/>
                </a:lnTo>
                <a:lnTo>
                  <a:pt x="0" y="583241"/>
                </a:lnTo>
                <a:close/>
              </a:path>
            </a:pathLst>
          </a:custGeom>
          <a:solidFill>
            <a:schemeClr val="bg1">
              <a:lumMod val="95000"/>
            </a:schemeClr>
          </a:solidFill>
        </p:spPr>
        <p:txBody>
          <a:bodyPr wrap="square">
            <a:noAutofit/>
          </a:bodyPr>
          <a:lstStyle>
            <a:lvl1pPr>
              <a:defRPr sz="800"/>
            </a:lvl1pPr>
          </a:lstStyle>
          <a:p>
            <a:endParaRPr lang="en-US"/>
          </a:p>
        </p:txBody>
      </p:sp>
      <p:sp>
        <p:nvSpPr>
          <p:cNvPr id="11" name="Text Placeholder 9">
            <a:extLst>
              <a:ext uri="{FF2B5EF4-FFF2-40B4-BE49-F238E27FC236}">
                <a16:creationId xmlns:a16="http://schemas.microsoft.com/office/drawing/2014/main" id="{BF5276FC-9F29-49D6-88C9-C085ADE8DDD5}"/>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2" name="Text Placeholder 9">
            <a:extLst>
              <a:ext uri="{FF2B5EF4-FFF2-40B4-BE49-F238E27FC236}">
                <a16:creationId xmlns:a16="http://schemas.microsoft.com/office/drawing/2014/main" id="{3D51E09A-B2C0-4FB9-B0CC-D88B9B69E533}"/>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3" name="Slide Number Placeholder 5">
            <a:extLst>
              <a:ext uri="{FF2B5EF4-FFF2-40B4-BE49-F238E27FC236}">
                <a16:creationId xmlns:a16="http://schemas.microsoft.com/office/drawing/2014/main" id="{76036E53-98B1-43CE-BD35-F41383A8DEB6}"/>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269562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E6C9ADE-07E9-43EC-9442-570F2108C559}"/>
              </a:ext>
            </a:extLst>
          </p:cNvPr>
          <p:cNvSpPr>
            <a:spLocks noGrp="1"/>
          </p:cNvSpPr>
          <p:nvPr>
            <p:ph type="pic" sz="quarter" idx="10"/>
          </p:nvPr>
        </p:nvSpPr>
        <p:spPr>
          <a:xfrm>
            <a:off x="-581025" y="1988820"/>
            <a:ext cx="6343649" cy="3992880"/>
          </a:xfrm>
          <a:solidFill>
            <a:schemeClr val="bg1">
              <a:lumMod val="95000"/>
            </a:schemeClr>
          </a:solidFill>
        </p:spPr>
        <p:txBody>
          <a:bodyPr/>
          <a:lstStyle/>
          <a:p>
            <a:endParaRPr lang="en-US"/>
          </a:p>
        </p:txBody>
      </p:sp>
      <p:sp>
        <p:nvSpPr>
          <p:cNvPr id="9" name="Text Placeholder 9">
            <a:extLst>
              <a:ext uri="{FF2B5EF4-FFF2-40B4-BE49-F238E27FC236}">
                <a16:creationId xmlns:a16="http://schemas.microsoft.com/office/drawing/2014/main" id="{08FDA746-1CC1-4541-8DB2-E5E5A6D24F3F}"/>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20DF2594-EC87-49CC-B636-40B584FA54CC}"/>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1" name="Slide Number Placeholder 5">
            <a:extLst>
              <a:ext uri="{FF2B5EF4-FFF2-40B4-BE49-F238E27FC236}">
                <a16:creationId xmlns:a16="http://schemas.microsoft.com/office/drawing/2014/main" id="{B425478E-B86E-45BB-91F6-BC9C1B0A4203}"/>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25627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C7BFF-096C-4CE9-8F4B-6A6F21B43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C3B197-EBA4-41D4-AB91-12AACB736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82259-3152-44C9-A9DC-A9F6EDDA8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48151D1-63A2-4398-A40C-8BAEB86BC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74238-B347-40FC-ADF4-030F94D021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5E5B7-6C61-4AF2-BACD-80CB194DB509}" type="slidenum">
              <a:rPr lang="en-US" smtClean="0"/>
              <a:t>‹#›</a:t>
            </a:fld>
            <a:endParaRPr lang="en-US"/>
          </a:p>
        </p:txBody>
      </p:sp>
    </p:spTree>
    <p:extLst>
      <p:ext uri="{BB962C8B-B14F-4D97-AF65-F5344CB8AC3E}">
        <p14:creationId xmlns:p14="http://schemas.microsoft.com/office/powerpoint/2010/main" val="1299651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9" r:id="rId4"/>
    <p:sldLayoutId id="2147483651" r:id="rId5"/>
    <p:sldLayoutId id="2147483652" r:id="rId6"/>
    <p:sldLayoutId id="2147483672" r:id="rId7"/>
    <p:sldLayoutId id="2147483671" r:id="rId8"/>
    <p:sldLayoutId id="2147483670" r:id="rId9"/>
    <p:sldLayoutId id="2147483669" r:id="rId10"/>
    <p:sldLayoutId id="2147483668" r:id="rId11"/>
    <p:sldLayoutId id="2147483666" r:id="rId12"/>
    <p:sldLayoutId id="2147483653" r:id="rId13"/>
    <p:sldLayoutId id="2147483654" r:id="rId14"/>
    <p:sldLayoutId id="2147483655" r:id="rId15"/>
    <p:sldLayoutId id="2147483656" r:id="rId16"/>
    <p:sldLayoutId id="2147483657" r:id="rId17"/>
    <p:sldLayoutId id="2147483658" r:id="rId18"/>
    <p:sldLayoutId id="2147483660" r:id="rId19"/>
    <p:sldLayoutId id="2147483661" r:id="rId20"/>
    <p:sldLayoutId id="2147483663" r:id="rId21"/>
    <p:sldLayoutId id="2147483664" r:id="rId22"/>
    <p:sldLayoutId id="2147483665" r:id="rId23"/>
    <p:sldLayoutId id="2147483667" r:id="rId24"/>
    <p:sldLayoutId id="2147483673"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7.jpe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8.emf"/><Relationship Id="rId5" Type="http://schemas.openxmlformats.org/officeDocument/2006/relationships/oleObject" Target="../embeddings/oleObject5.bin"/><Relationship Id="rId10" Type="http://schemas.openxmlformats.org/officeDocument/2006/relationships/image" Target="../media/image12.png"/><Relationship Id="rId4" Type="http://schemas.openxmlformats.org/officeDocument/2006/relationships/notesSlide" Target="../notesSlides/notesSlide9.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7.jpe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notesSlide" Target="../notesSlides/notesSlide10.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7.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notesSlide" Target="../notesSlides/notesSlide11.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notesSlide" Target="../notesSlides/notesSlide12.xml"/><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diagramColors" Target="../diagrams/colors1.xml"/><Relationship Id="rId3" Type="http://schemas.openxmlformats.org/officeDocument/2006/relationships/slideLayout" Target="../slideLayouts/slideLayout14.xml"/><Relationship Id="rId7" Type="http://schemas.openxmlformats.org/officeDocument/2006/relationships/image" Target="../media/image3.png"/><Relationship Id="rId12"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emf"/><Relationship Id="rId11" Type="http://schemas.openxmlformats.org/officeDocument/2006/relationships/diagramLayout" Target="../diagrams/layout1.xml"/><Relationship Id="rId5" Type="http://schemas.openxmlformats.org/officeDocument/2006/relationships/oleObject" Target="../embeddings/oleObject1.bin"/><Relationship Id="rId10" Type="http://schemas.openxmlformats.org/officeDocument/2006/relationships/diagramData" Target="../diagrams/data1.xml"/><Relationship Id="rId4" Type="http://schemas.openxmlformats.org/officeDocument/2006/relationships/notesSlide" Target="../notesSlides/notesSlide3.xml"/><Relationship Id="rId9" Type="http://schemas.openxmlformats.org/officeDocument/2006/relationships/image" Target="../media/image7.jpeg"/><Relationship Id="rId14" Type="http://schemas.microsoft.com/office/2007/relationships/diagramDrawing" Target="../diagrams/drawing1.xml"/></Relationships>
</file>

<file path=ppt/slides/_rels/slide4.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image" Target="../media/image8.emf"/><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notesSlide" Target="../notesSlides/notesSlide4.xml"/><Relationship Id="rId58" Type="http://schemas.microsoft.com/office/2007/relationships/hdphoto" Target="../media/hdphoto1.wdp"/><Relationship Id="rId5" Type="http://schemas.openxmlformats.org/officeDocument/2006/relationships/tags" Target="../tags/tag7.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image" Target="../media/image7.jpeg"/><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chart" Target="../charts/chart1.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oleObject" Target="../embeddings/oleObject2.bin"/><Relationship Id="rId1" Type="http://schemas.openxmlformats.org/officeDocument/2006/relationships/tags" Target="../tags/tag3.x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image" Target="../media/image3.png"/><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slideLayout" Target="../slideLayouts/slideLayout14.xml"/><Relationship Id="rId60"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7.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notesSlide" Target="../notesSlides/notesSlide5.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8.emf"/><Relationship Id="rId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notesSlide" Target="../notesSlides/notesSlide7.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7.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8.emf"/><Relationship Id="rId5" Type="http://schemas.openxmlformats.org/officeDocument/2006/relationships/oleObject" Target="../embeddings/oleObject4.bin"/><Relationship Id="rId10" Type="http://schemas.openxmlformats.org/officeDocument/2006/relationships/image" Target="../media/image12.png"/><Relationship Id="rId4" Type="http://schemas.openxmlformats.org/officeDocument/2006/relationships/notesSlide" Target="../notesSlides/notesSlide8.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large ship in a body of water&#10;&#10;Description automatically generated">
            <a:extLst>
              <a:ext uri="{FF2B5EF4-FFF2-40B4-BE49-F238E27FC236}">
                <a16:creationId xmlns:a16="http://schemas.microsoft.com/office/drawing/2014/main" id="{A0FF2796-83BA-427A-B913-C7267D3428B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6" name="Rectangle 15">
            <a:extLst>
              <a:ext uri="{FF2B5EF4-FFF2-40B4-BE49-F238E27FC236}">
                <a16:creationId xmlns:a16="http://schemas.microsoft.com/office/drawing/2014/main" id="{AB836B08-69C1-4550-AC50-91D3C60B086B}"/>
              </a:ext>
            </a:extLst>
          </p:cNvPr>
          <p:cNvSpPr/>
          <p:nvPr/>
        </p:nvSpPr>
        <p:spPr>
          <a:xfrm>
            <a:off x="0" y="0"/>
            <a:ext cx="12192000" cy="6858000"/>
          </a:xfrm>
          <a:prstGeom prst="rect">
            <a:avLst/>
          </a:prstGeom>
          <a:solidFill>
            <a:srgbClr val="001D2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613602F5-CA21-460D-AF1B-BAFFB1C63117}"/>
              </a:ext>
            </a:extLst>
          </p:cNvPr>
          <p:cNvSpPr txBox="1"/>
          <p:nvPr/>
        </p:nvSpPr>
        <p:spPr>
          <a:xfrm>
            <a:off x="3451270" y="3266129"/>
            <a:ext cx="4908646" cy="369332"/>
          </a:xfrm>
          <a:prstGeom prst="rect">
            <a:avLst/>
          </a:prstGeom>
          <a:noFill/>
        </p:spPr>
        <p:txBody>
          <a:bodyPr wrap="square" rtlCol="0">
            <a:spAutoFit/>
          </a:bodyPr>
          <a:lstStyle/>
          <a:p>
            <a:pPr algn="ctr"/>
            <a:r>
              <a:rPr lang="en-US" dirty="0">
                <a:solidFill>
                  <a:schemeClr val="bg2"/>
                </a:solidFill>
                <a:latin typeface="Gotham Black" panose="02000603040000020004" pitchFamily="2" charset="0"/>
              </a:rPr>
              <a:t>THE INDEPENDENT VOICE OF TRUST</a:t>
            </a:r>
          </a:p>
        </p:txBody>
      </p:sp>
      <p:pic>
        <p:nvPicPr>
          <p:cNvPr id="6" name="Picture 5">
            <a:extLst>
              <a:ext uri="{FF2B5EF4-FFF2-40B4-BE49-F238E27FC236}">
                <a16:creationId xmlns:a16="http://schemas.microsoft.com/office/drawing/2014/main" id="{A6597543-194D-4126-985D-7D289B9464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1270" y="381106"/>
            <a:ext cx="4435593" cy="2759325"/>
          </a:xfrm>
          <a:prstGeom prst="rect">
            <a:avLst/>
          </a:prstGeom>
        </p:spPr>
      </p:pic>
      <p:pic>
        <p:nvPicPr>
          <p:cNvPr id="4" name="Picture 3">
            <a:extLst>
              <a:ext uri="{FF2B5EF4-FFF2-40B4-BE49-F238E27FC236}">
                <a16:creationId xmlns:a16="http://schemas.microsoft.com/office/drawing/2014/main" id="{1725F70D-72FE-4D34-9DE1-A122584952C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057763" y="5843587"/>
            <a:ext cx="628650" cy="657225"/>
          </a:xfrm>
          <a:prstGeom prst="rect">
            <a:avLst/>
          </a:prstGeom>
        </p:spPr>
      </p:pic>
      <p:sp>
        <p:nvSpPr>
          <p:cNvPr id="7" name="TextBox 6">
            <a:extLst>
              <a:ext uri="{FF2B5EF4-FFF2-40B4-BE49-F238E27FC236}">
                <a16:creationId xmlns:a16="http://schemas.microsoft.com/office/drawing/2014/main" id="{106792BD-028B-4A26-A3A0-92B24344CB7A}"/>
              </a:ext>
            </a:extLst>
          </p:cNvPr>
          <p:cNvSpPr txBox="1"/>
          <p:nvPr/>
        </p:nvSpPr>
        <p:spPr>
          <a:xfrm>
            <a:off x="572290" y="3831691"/>
            <a:ext cx="10755085" cy="2369880"/>
          </a:xfrm>
          <a:prstGeom prst="rect">
            <a:avLst/>
          </a:prstGeom>
          <a:noFill/>
        </p:spPr>
        <p:txBody>
          <a:bodyPr wrap="square" rtlCol="0">
            <a:spAutoFit/>
          </a:bodyPr>
          <a:lstStyle/>
          <a:p>
            <a:pPr algn="ctr"/>
            <a:r>
              <a:rPr lang="en-US" sz="2800" dirty="0" err="1">
                <a:solidFill>
                  <a:schemeClr val="bg2"/>
                </a:solidFill>
                <a:latin typeface="Gotham Black" panose="02000603040000020004" pitchFamily="2" charset="0"/>
              </a:rPr>
              <a:t>Digitalização</a:t>
            </a:r>
            <a:r>
              <a:rPr lang="en-US" sz="2800" dirty="0">
                <a:solidFill>
                  <a:schemeClr val="bg2"/>
                </a:solidFill>
                <a:latin typeface="Gotham Black" panose="02000603040000020004" pitchFamily="2" charset="0"/>
              </a:rPr>
              <a:t> para </a:t>
            </a:r>
            <a:r>
              <a:rPr lang="en-US" sz="2800" dirty="0" err="1">
                <a:solidFill>
                  <a:schemeClr val="bg2"/>
                </a:solidFill>
                <a:latin typeface="Gotham Black" panose="02000603040000020004" pitchFamily="2" charset="0"/>
              </a:rPr>
              <a:t>fortalecer</a:t>
            </a:r>
            <a:r>
              <a:rPr lang="en-US" sz="2800" dirty="0">
                <a:solidFill>
                  <a:schemeClr val="bg2"/>
                </a:solidFill>
                <a:latin typeface="Gotham Black" panose="02000603040000020004" pitchFamily="2" charset="0"/>
              </a:rPr>
              <a:t> a </a:t>
            </a:r>
            <a:r>
              <a:rPr lang="en-US" sz="2800" dirty="0" err="1">
                <a:solidFill>
                  <a:schemeClr val="bg2"/>
                </a:solidFill>
                <a:latin typeface="Gotham Black" panose="02000603040000020004" pitchFamily="2" charset="0"/>
              </a:rPr>
              <a:t>Infraestrutura</a:t>
            </a:r>
            <a:r>
              <a:rPr lang="en-US" sz="2800" dirty="0">
                <a:solidFill>
                  <a:schemeClr val="bg2"/>
                </a:solidFill>
                <a:latin typeface="Gotham Black" panose="02000603040000020004" pitchFamily="2" charset="0"/>
              </a:rPr>
              <a:t> da </a:t>
            </a:r>
            <a:r>
              <a:rPr lang="en-US" sz="2800" dirty="0" err="1">
                <a:solidFill>
                  <a:schemeClr val="bg2"/>
                </a:solidFill>
                <a:latin typeface="Gotham Black" panose="02000603040000020004" pitchFamily="2" charset="0"/>
              </a:rPr>
              <a:t>Qualidade</a:t>
            </a:r>
            <a:r>
              <a:rPr lang="en-US" sz="2800" dirty="0">
                <a:solidFill>
                  <a:schemeClr val="bg2"/>
                </a:solidFill>
                <a:latin typeface="Gotham Black" panose="02000603040000020004" pitchFamily="2" charset="0"/>
              </a:rPr>
              <a:t> </a:t>
            </a:r>
          </a:p>
          <a:p>
            <a:pPr algn="ctr"/>
            <a:endParaRPr lang="en-US" sz="2000" dirty="0">
              <a:solidFill>
                <a:schemeClr val="bg2"/>
              </a:solidFill>
              <a:latin typeface="Gotham Black" panose="02000603040000020004" pitchFamily="2" charset="0"/>
            </a:endParaRPr>
          </a:p>
          <a:p>
            <a:pPr algn="ctr"/>
            <a:r>
              <a:rPr lang="en-US" sz="2000" dirty="0">
                <a:solidFill>
                  <a:schemeClr val="bg2"/>
                </a:solidFill>
                <a:latin typeface="Gotham Black" panose="02000603040000020004" pitchFamily="2" charset="0"/>
              </a:rPr>
              <a:t>IQ </a:t>
            </a:r>
            <a:r>
              <a:rPr lang="en-US" sz="2000" dirty="0" err="1">
                <a:solidFill>
                  <a:schemeClr val="bg2"/>
                </a:solidFill>
                <a:latin typeface="Gotham Black" panose="02000603040000020004" pitchFamily="2" charset="0"/>
              </a:rPr>
              <a:t>em</a:t>
            </a:r>
            <a:r>
              <a:rPr lang="en-US" sz="2000" dirty="0">
                <a:solidFill>
                  <a:schemeClr val="bg2"/>
                </a:solidFill>
                <a:latin typeface="Gotham Black" panose="02000603040000020004" pitchFamily="2" charset="0"/>
              </a:rPr>
              <a:t> </a:t>
            </a:r>
            <a:r>
              <a:rPr lang="en-US" sz="2000" dirty="0" err="1">
                <a:solidFill>
                  <a:schemeClr val="bg2"/>
                </a:solidFill>
                <a:latin typeface="Gotham Black" panose="02000603040000020004" pitchFamily="2" charset="0"/>
              </a:rPr>
              <a:t>Foco</a:t>
            </a:r>
            <a:r>
              <a:rPr lang="en-US" sz="2000" dirty="0">
                <a:solidFill>
                  <a:schemeClr val="bg2"/>
                </a:solidFill>
                <a:latin typeface="Gotham Black" panose="02000603040000020004" pitchFamily="2" charset="0"/>
              </a:rPr>
              <a:t>: 2 October 2023 Workshop</a:t>
            </a:r>
          </a:p>
          <a:p>
            <a:pPr algn="ctr"/>
            <a:endParaRPr lang="pt-BR" sz="2000" dirty="0">
              <a:solidFill>
                <a:schemeClr val="bg2"/>
              </a:solidFill>
              <a:latin typeface="Gotham Black" panose="02000603040000020004" pitchFamily="2" charset="0"/>
            </a:endParaRPr>
          </a:p>
          <a:p>
            <a:pPr algn="ctr"/>
            <a:r>
              <a:rPr lang="pt-BR" sz="2000" dirty="0">
                <a:solidFill>
                  <a:schemeClr val="bg2"/>
                </a:solidFill>
                <a:latin typeface="Gotham Black" panose="02000603040000020004" pitchFamily="2" charset="0"/>
              </a:rPr>
              <a:t>Patricia Hellmeister Dias</a:t>
            </a:r>
          </a:p>
          <a:p>
            <a:pPr algn="ctr"/>
            <a:r>
              <a:rPr lang="pt-BR" sz="2000" dirty="0">
                <a:solidFill>
                  <a:schemeClr val="bg2"/>
                </a:solidFill>
                <a:latin typeface="Gotham Black" panose="02000603040000020004" pitchFamily="2" charset="0"/>
              </a:rPr>
              <a:t>Director, Product Certification - TÜV Rheinland Brasil</a:t>
            </a:r>
          </a:p>
          <a:p>
            <a:pPr algn="ctr"/>
            <a:r>
              <a:rPr lang="pt-BR" sz="2000" dirty="0">
                <a:solidFill>
                  <a:schemeClr val="bg2"/>
                </a:solidFill>
                <a:latin typeface="Gotham Black" panose="02000603040000020004" pitchFamily="2" charset="0"/>
              </a:rPr>
              <a:t>TIC Council Americas, LatAm Subcommittee Vice Chair</a:t>
            </a:r>
          </a:p>
        </p:txBody>
      </p:sp>
      <p:sp>
        <p:nvSpPr>
          <p:cNvPr id="8" name="TextBox 7">
            <a:extLst>
              <a:ext uri="{FF2B5EF4-FFF2-40B4-BE49-F238E27FC236}">
                <a16:creationId xmlns:a16="http://schemas.microsoft.com/office/drawing/2014/main" id="{65A81DE5-6FB3-412B-8400-69FE8429D2B4}"/>
              </a:ext>
            </a:extLst>
          </p:cNvPr>
          <p:cNvSpPr txBox="1"/>
          <p:nvPr/>
        </p:nvSpPr>
        <p:spPr>
          <a:xfrm>
            <a:off x="3495510" y="6264848"/>
            <a:ext cx="4908646" cy="369332"/>
          </a:xfrm>
          <a:prstGeom prst="rect">
            <a:avLst/>
          </a:prstGeom>
          <a:noFill/>
        </p:spPr>
        <p:txBody>
          <a:bodyPr wrap="square" rtlCol="0">
            <a:spAutoFit/>
          </a:bodyPr>
          <a:lstStyle/>
          <a:p>
            <a:pPr algn="ctr"/>
            <a:r>
              <a:rPr lang="en-US" dirty="0">
                <a:solidFill>
                  <a:schemeClr val="bg2"/>
                </a:solidFill>
                <a:latin typeface="Gotham Black" panose="02000603040000020004" pitchFamily="2" charset="0"/>
              </a:rPr>
              <a:t>2 </a:t>
            </a:r>
            <a:r>
              <a:rPr lang="en-US" dirty="0" err="1">
                <a:solidFill>
                  <a:schemeClr val="bg2"/>
                </a:solidFill>
                <a:latin typeface="Gotham Black" panose="02000603040000020004" pitchFamily="2" charset="0"/>
              </a:rPr>
              <a:t>Outubro</a:t>
            </a:r>
            <a:r>
              <a:rPr lang="en-US" dirty="0">
                <a:solidFill>
                  <a:schemeClr val="bg2"/>
                </a:solidFill>
                <a:latin typeface="Gotham Black" panose="02000603040000020004" pitchFamily="2" charset="0"/>
              </a:rPr>
              <a:t> 2023</a:t>
            </a:r>
          </a:p>
        </p:txBody>
      </p:sp>
      <p:sp>
        <p:nvSpPr>
          <p:cNvPr id="2" name="TextBox 1">
            <a:extLst>
              <a:ext uri="{FF2B5EF4-FFF2-40B4-BE49-F238E27FC236}">
                <a16:creationId xmlns:a16="http://schemas.microsoft.com/office/drawing/2014/main" id="{A205AE2A-443B-40B0-B2B5-A5888EC76E3D}"/>
              </a:ext>
            </a:extLst>
          </p:cNvPr>
          <p:cNvSpPr txBox="1"/>
          <p:nvPr/>
        </p:nvSpPr>
        <p:spPr>
          <a:xfrm>
            <a:off x="3860652" y="255408"/>
            <a:ext cx="3616830" cy="400110"/>
          </a:xfrm>
          <a:prstGeom prst="rect">
            <a:avLst/>
          </a:prstGeom>
          <a:noFill/>
        </p:spPr>
        <p:txBody>
          <a:bodyPr wrap="square" rtlCol="0">
            <a:spAutoFit/>
          </a:bodyPr>
          <a:lstStyle/>
          <a:p>
            <a:pPr algn="ctr"/>
            <a:endParaRPr lang="en-US" sz="2000" dirty="0">
              <a:solidFill>
                <a:schemeClr val="bg1"/>
              </a:solidFill>
            </a:endParaRPr>
          </a:p>
        </p:txBody>
      </p:sp>
    </p:spTree>
    <p:extLst>
      <p:ext uri="{BB962C8B-B14F-4D97-AF65-F5344CB8AC3E}">
        <p14:creationId xmlns:p14="http://schemas.microsoft.com/office/powerpoint/2010/main" val="2622250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8FA9907-5EAA-47F7-9DBD-781C79E78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2" imgH="481" progId="TCLayout.ActiveDocument.1">
                  <p:embed/>
                </p:oleObj>
              </mc:Choice>
              <mc:Fallback>
                <p:oleObj name="think-cell Slide" r:id="rId5" imgW="482" imgH="481" progId="TCLayout.ActiveDocument.1">
                  <p:embed/>
                  <p:pic>
                    <p:nvPicPr>
                      <p:cNvPr id="6" name="Object 5" hidden="1">
                        <a:extLst>
                          <a:ext uri="{FF2B5EF4-FFF2-40B4-BE49-F238E27FC236}">
                            <a16:creationId xmlns:a16="http://schemas.microsoft.com/office/drawing/2014/main" id="{B8FA9907-5EAA-47F7-9DBD-781C79E787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C60DCD1-B03B-4A57-AF68-49EDBA058E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1200" dirty="0">
              <a:latin typeface="Arial" panose="020B0604020202020204" pitchFamily="34" charset="0"/>
              <a:cs typeface="Arial" panose="020B0604020202020204" pitchFamily="34" charset="0"/>
              <a:sym typeface="Arial" panose="020B0604020202020204" pitchFamily="34" charset="0"/>
            </a:endParaRP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7" cstate="screen">
            <a:extLst>
              <a:ext uri="{28A0092B-C50C-407E-A947-70E740481C1C}">
                <a14:useLocalDpi xmlns:a14="http://schemas.microsoft.com/office/drawing/2010/main"/>
              </a:ext>
            </a:extLst>
          </a:blip>
          <a:srcRect/>
          <a:stretch/>
        </p:blipFill>
        <p:spPr>
          <a:xfrm>
            <a:off x="10156086" y="26400"/>
            <a:ext cx="2004406" cy="1313568"/>
          </a:xfrm>
        </p:spPr>
      </p:pic>
      <p:pic>
        <p:nvPicPr>
          <p:cNvPr id="11" name="Picture 10">
            <a:extLst>
              <a:ext uri="{FF2B5EF4-FFF2-40B4-BE49-F238E27FC236}">
                <a16:creationId xmlns:a16="http://schemas.microsoft.com/office/drawing/2014/main" id="{2B38E61A-7397-4DD9-A4E2-5122189C504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15259" y="5855462"/>
            <a:ext cx="628650" cy="657225"/>
          </a:xfrm>
          <a:prstGeom prst="rect">
            <a:avLst/>
          </a:prstGeom>
        </p:spPr>
      </p:pic>
      <p:sp>
        <p:nvSpPr>
          <p:cNvPr id="8" name="Text Placeholder 4">
            <a:extLst>
              <a:ext uri="{FF2B5EF4-FFF2-40B4-BE49-F238E27FC236}">
                <a16:creationId xmlns:a16="http://schemas.microsoft.com/office/drawing/2014/main" id="{5C488004-11CC-482A-9BC4-E4DD37D4D2AB}"/>
              </a:ext>
            </a:extLst>
          </p:cNvPr>
          <p:cNvSpPr txBox="1">
            <a:spLocks/>
          </p:cNvSpPr>
          <p:nvPr/>
        </p:nvSpPr>
        <p:spPr>
          <a:xfrm>
            <a:off x="110454" y="26400"/>
            <a:ext cx="10177854" cy="102621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spcAft>
                <a:spcPts val="0"/>
              </a:spcAft>
              <a:buClrTx/>
              <a:buSzTx/>
              <a:tabLst/>
              <a:defRPr/>
            </a:pPr>
            <a:r>
              <a:rPr lang="en-US" sz="4000" b="1" dirty="0">
                <a:solidFill>
                  <a:srgbClr val="001D2E"/>
                </a:solidFill>
                <a:latin typeface="Gotham Black" panose="02000603040000020004" pitchFamily="2" charset="0"/>
              </a:rPr>
              <a:t>Certificação e Rastreabilidade Digital</a:t>
            </a:r>
          </a:p>
        </p:txBody>
      </p:sp>
      <p:sp>
        <p:nvSpPr>
          <p:cNvPr id="2" name="TextBox 1">
            <a:extLst>
              <a:ext uri="{FF2B5EF4-FFF2-40B4-BE49-F238E27FC236}">
                <a16:creationId xmlns:a16="http://schemas.microsoft.com/office/drawing/2014/main" id="{6541687D-3275-45A7-AA2D-6D499105FBE0}"/>
              </a:ext>
            </a:extLst>
          </p:cNvPr>
          <p:cNvSpPr txBox="1"/>
          <p:nvPr/>
        </p:nvSpPr>
        <p:spPr>
          <a:xfrm>
            <a:off x="0" y="6635692"/>
            <a:ext cx="11798522" cy="1300293"/>
          </a:xfrm>
          <a:prstGeom prst="rect">
            <a:avLst/>
          </a:prstGeom>
          <a:noFill/>
        </p:spPr>
        <p:txBody>
          <a:bodyPr wrap="square" rtlCol="0">
            <a:spAutoFit/>
          </a:bodyPr>
          <a:lstStyle/>
          <a:p>
            <a:endParaRPr lang="pt-BR" dirty="0"/>
          </a:p>
        </p:txBody>
      </p:sp>
      <p:pic>
        <p:nvPicPr>
          <p:cNvPr id="3" name="Picture 2">
            <a:extLst>
              <a:ext uri="{FF2B5EF4-FFF2-40B4-BE49-F238E27FC236}">
                <a16:creationId xmlns:a16="http://schemas.microsoft.com/office/drawing/2014/main" id="{8D3C24E3-BA6D-D649-BD06-AB2CBFDD8BAB}"/>
              </a:ext>
            </a:extLst>
          </p:cNvPr>
          <p:cNvPicPr>
            <a:picLocks noChangeAspect="1"/>
          </p:cNvPicPr>
          <p:nvPr/>
        </p:nvPicPr>
        <p:blipFill>
          <a:blip r:embed="rId10"/>
          <a:stretch>
            <a:fillRect/>
          </a:stretch>
        </p:blipFill>
        <p:spPr>
          <a:xfrm>
            <a:off x="7205040" y="2175323"/>
            <a:ext cx="4986960" cy="2798307"/>
          </a:xfrm>
          <a:prstGeom prst="rect">
            <a:avLst/>
          </a:prstGeom>
        </p:spPr>
      </p:pic>
      <p:sp>
        <p:nvSpPr>
          <p:cNvPr id="4" name="TextBox 3">
            <a:extLst>
              <a:ext uri="{FF2B5EF4-FFF2-40B4-BE49-F238E27FC236}">
                <a16:creationId xmlns:a16="http://schemas.microsoft.com/office/drawing/2014/main" id="{DA45D2B4-A206-8B0B-7610-F63BDEF39533}"/>
              </a:ext>
            </a:extLst>
          </p:cNvPr>
          <p:cNvSpPr txBox="1"/>
          <p:nvPr/>
        </p:nvSpPr>
        <p:spPr>
          <a:xfrm>
            <a:off x="220492" y="1175621"/>
            <a:ext cx="6656297" cy="5570756"/>
          </a:xfrm>
          <a:prstGeom prst="rect">
            <a:avLst/>
          </a:prstGeom>
          <a:noFill/>
        </p:spPr>
        <p:txBody>
          <a:bodyPr wrap="square" rtlCol="0">
            <a:spAutoFit/>
          </a:bodyPr>
          <a:lstStyle/>
          <a:p>
            <a:r>
              <a:rPr lang="pt-BR" sz="2000" b="1" dirty="0">
                <a:latin typeface="Calibri" panose="020F0502020204030204" pitchFamily="34" charset="0"/>
                <a:ea typeface="Calibri" panose="020F0502020204030204" pitchFamily="34" charset="0"/>
                <a:cs typeface="Calibri" panose="020F0502020204030204" pitchFamily="34" charset="0"/>
              </a:rPr>
              <a:t>Certificação e Rastreabilidade Digital em pratica </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pt-BR" sz="2000" b="1" dirty="0">
                <a:latin typeface="Calibri" panose="020F0502020204030204" pitchFamily="34" charset="0"/>
                <a:ea typeface="Calibri" panose="020F0502020204030204" pitchFamily="34" charset="0"/>
                <a:cs typeface="Calibri" panose="020F0502020204030204" pitchFamily="34" charset="0"/>
              </a:rPr>
              <a:t>American Association for Laboratory Accreditation (A2LA): rastreabilidade digital por meio da manutenção de registros digitais seguros de certificados de calibração e relatórios de avaliação</a:t>
            </a:r>
          </a:p>
          <a:p>
            <a:pPr marL="285750" indent="-285750">
              <a:buFontTx/>
              <a:buChar char="-"/>
            </a:pPr>
            <a:endParaRPr lang="pt-BR"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pt-BR" sz="2000" b="1" dirty="0">
                <a:latin typeface="Calibri" panose="020F0502020204030204" pitchFamily="34" charset="0"/>
                <a:ea typeface="Calibri" panose="020F0502020204030204" pitchFamily="34" charset="0"/>
                <a:cs typeface="Calibri" panose="020F0502020204030204" pitchFamily="34" charset="0"/>
              </a:rPr>
              <a:t>O Mercado Único Digital (DSM) da União Europeia: inclui disposições para certificação digital e serviços de confiança, como assinaturas eletrônicas, selos eletrônicos e carimbo de data/hora. </a:t>
            </a:r>
          </a:p>
          <a:p>
            <a:pPr marL="742950" lvl="1" indent="-285750">
              <a:buFontTx/>
              <a:buChar char="-"/>
            </a:pPr>
            <a:r>
              <a:rPr lang="pt-BR" sz="2000" b="1" dirty="0">
                <a:latin typeface="Calibri" panose="020F0502020204030204" pitchFamily="34" charset="0"/>
                <a:ea typeface="Calibri" panose="020F0502020204030204" pitchFamily="34" charset="0"/>
                <a:cs typeface="Calibri" panose="020F0502020204030204" pitchFamily="34" charset="0"/>
              </a:rPr>
              <a:t>O Regulamento (UE) nº 910/2014, conhecido como eIDAS (Identificação Eletrônica e Serviços de Confiança), define a estrutura para esses serviços, </a:t>
            </a:r>
            <a:r>
              <a:rPr lang="pt-BR" sz="2000" b="1" u="sng" dirty="0">
                <a:latin typeface="Calibri" panose="020F0502020204030204" pitchFamily="34" charset="0"/>
                <a:ea typeface="Calibri" panose="020F0502020204030204" pitchFamily="34" charset="0"/>
                <a:cs typeface="Calibri" panose="020F0502020204030204" pitchFamily="34" charset="0"/>
              </a:rPr>
              <a:t>garantindo o reconhecimento </a:t>
            </a:r>
            <a:r>
              <a:rPr lang="pt-BR" sz="2000" b="1" dirty="0">
                <a:latin typeface="Calibri" panose="020F0502020204030204" pitchFamily="34" charset="0"/>
                <a:ea typeface="Calibri" panose="020F0502020204030204" pitchFamily="34" charset="0"/>
                <a:cs typeface="Calibri" panose="020F0502020204030204" pitchFamily="34" charset="0"/>
              </a:rPr>
              <a:t>e a confiança transfronteiriços em transações digitais.</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endParaRPr lang="en-US" dirty="0"/>
          </a:p>
          <a:p>
            <a:endParaRPr lang="en-US" dirty="0"/>
          </a:p>
        </p:txBody>
      </p:sp>
    </p:spTree>
    <p:extLst>
      <p:ext uri="{BB962C8B-B14F-4D97-AF65-F5344CB8AC3E}">
        <p14:creationId xmlns:p14="http://schemas.microsoft.com/office/powerpoint/2010/main" val="1928831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8FA9907-5EAA-47F7-9DBD-781C79E78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2" imgH="481" progId="TCLayout.ActiveDocument.1">
                  <p:embed/>
                </p:oleObj>
              </mc:Choice>
              <mc:Fallback>
                <p:oleObj name="think-cell Slide" r:id="rId5" imgW="482" imgH="481" progId="TCLayout.ActiveDocument.1">
                  <p:embed/>
                  <p:pic>
                    <p:nvPicPr>
                      <p:cNvPr id="6" name="Object 5" hidden="1">
                        <a:extLst>
                          <a:ext uri="{FF2B5EF4-FFF2-40B4-BE49-F238E27FC236}">
                            <a16:creationId xmlns:a16="http://schemas.microsoft.com/office/drawing/2014/main" id="{B8FA9907-5EAA-47F7-9DBD-781C79E787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C60DCD1-B03B-4A57-AF68-49EDBA058E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1200" dirty="0">
              <a:latin typeface="Arial" panose="020B0604020202020204" pitchFamily="34" charset="0"/>
              <a:cs typeface="Arial" panose="020B0604020202020204" pitchFamily="34" charset="0"/>
              <a:sym typeface="Arial" panose="020B0604020202020204" pitchFamily="34" charset="0"/>
            </a:endParaRP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7" cstate="screen">
            <a:extLst>
              <a:ext uri="{28A0092B-C50C-407E-A947-70E740481C1C}">
                <a14:useLocalDpi xmlns:a14="http://schemas.microsoft.com/office/drawing/2010/main"/>
              </a:ext>
            </a:extLst>
          </a:blip>
          <a:srcRect/>
          <a:stretch/>
        </p:blipFill>
        <p:spPr>
          <a:xfrm>
            <a:off x="10156086" y="26400"/>
            <a:ext cx="2004406" cy="1313568"/>
          </a:xfrm>
        </p:spPr>
      </p:pic>
      <p:pic>
        <p:nvPicPr>
          <p:cNvPr id="11" name="Picture 10">
            <a:extLst>
              <a:ext uri="{FF2B5EF4-FFF2-40B4-BE49-F238E27FC236}">
                <a16:creationId xmlns:a16="http://schemas.microsoft.com/office/drawing/2014/main" id="{2B38E61A-7397-4DD9-A4E2-5122189C504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15259" y="5855462"/>
            <a:ext cx="628650" cy="657225"/>
          </a:xfrm>
          <a:prstGeom prst="rect">
            <a:avLst/>
          </a:prstGeom>
        </p:spPr>
      </p:pic>
      <p:sp>
        <p:nvSpPr>
          <p:cNvPr id="8" name="Text Placeholder 4">
            <a:extLst>
              <a:ext uri="{FF2B5EF4-FFF2-40B4-BE49-F238E27FC236}">
                <a16:creationId xmlns:a16="http://schemas.microsoft.com/office/drawing/2014/main" id="{5C488004-11CC-482A-9BC4-E4DD37D4D2AB}"/>
              </a:ext>
            </a:extLst>
          </p:cNvPr>
          <p:cNvSpPr txBox="1">
            <a:spLocks/>
          </p:cNvSpPr>
          <p:nvPr/>
        </p:nvSpPr>
        <p:spPr>
          <a:xfrm>
            <a:off x="110454" y="26400"/>
            <a:ext cx="10177854" cy="102621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Inspeção Remota</a:t>
            </a:r>
          </a:p>
        </p:txBody>
      </p:sp>
      <p:sp>
        <p:nvSpPr>
          <p:cNvPr id="2" name="TextBox 1">
            <a:extLst>
              <a:ext uri="{FF2B5EF4-FFF2-40B4-BE49-F238E27FC236}">
                <a16:creationId xmlns:a16="http://schemas.microsoft.com/office/drawing/2014/main" id="{6541687D-3275-45A7-AA2D-6D499105FBE0}"/>
              </a:ext>
            </a:extLst>
          </p:cNvPr>
          <p:cNvSpPr txBox="1"/>
          <p:nvPr/>
        </p:nvSpPr>
        <p:spPr>
          <a:xfrm>
            <a:off x="0" y="6635692"/>
            <a:ext cx="11798522" cy="1300293"/>
          </a:xfrm>
          <a:prstGeom prst="rect">
            <a:avLst/>
          </a:prstGeom>
          <a:noFill/>
        </p:spPr>
        <p:txBody>
          <a:bodyPr wrap="square" rtlCol="0">
            <a:spAutoFit/>
          </a:bodyPr>
          <a:lstStyle/>
          <a:p>
            <a:endParaRPr lang="pt-BR" dirty="0"/>
          </a:p>
        </p:txBody>
      </p:sp>
      <p:sp>
        <p:nvSpPr>
          <p:cNvPr id="4" name="TextBox 3">
            <a:extLst>
              <a:ext uri="{FF2B5EF4-FFF2-40B4-BE49-F238E27FC236}">
                <a16:creationId xmlns:a16="http://schemas.microsoft.com/office/drawing/2014/main" id="{8E0D59EE-AE21-9075-D9A6-39E216423762}"/>
              </a:ext>
            </a:extLst>
          </p:cNvPr>
          <p:cNvSpPr txBox="1"/>
          <p:nvPr/>
        </p:nvSpPr>
        <p:spPr>
          <a:xfrm>
            <a:off x="296532" y="1339968"/>
            <a:ext cx="11247377" cy="4678204"/>
          </a:xfrm>
          <a:prstGeom prst="rect">
            <a:avLst/>
          </a:prstGeom>
          <a:noFill/>
        </p:spPr>
        <p:txBody>
          <a:bodyPr wrap="square" rtlCol="0">
            <a:spAutoFit/>
          </a:bodyPr>
          <a:lstStyle/>
          <a:p>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Vantagens / Benefícios</a:t>
            </a:r>
          </a:p>
          <a:p>
            <a:endParaRPr lang="pt-BR" sz="2000" b="1" dirty="0">
              <a:solidFill>
                <a:srgbClr val="37415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Acesso à experiência global</a:t>
            </a:r>
          </a:p>
          <a:p>
            <a:pPr marL="800100" lvl="1" indent="-342900">
              <a:buFont typeface="Arial" panose="020B0604020202020204" pitchFamily="34" charset="0"/>
              <a:buChar char="•"/>
            </a:pP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Atender aos requisitos de outras jurisdições </a:t>
            </a:r>
          </a:p>
          <a:p>
            <a:pPr marL="800100" lvl="1" indent="-342900">
              <a:buFont typeface="Arial" panose="020B0604020202020204" pitchFamily="34" charset="0"/>
              <a:buChar char="•"/>
            </a:pP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Não ficar restrito a especialistas locais limitados</a:t>
            </a:r>
          </a:p>
          <a:p>
            <a:pPr marL="342900" indent="-342900">
              <a:buFont typeface="Arial" panose="020B0604020202020204" pitchFamily="34" charset="0"/>
              <a:buChar char="•"/>
            </a:pPr>
            <a:endParaRPr lang="pt-BR" sz="2000" b="1" dirty="0">
              <a:solidFill>
                <a:srgbClr val="37415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Supervisão de inspetores</a:t>
            </a:r>
          </a:p>
          <a:p>
            <a:pPr marL="800100" lvl="1" indent="-342900">
              <a:buFont typeface="Arial" panose="020B0604020202020204" pitchFamily="34" charset="0"/>
              <a:buChar char="•"/>
            </a:pP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Supervisão dos processos internos de garantia e controle de qualidade</a:t>
            </a:r>
          </a:p>
          <a:p>
            <a:pPr marL="342900" indent="-342900">
              <a:buFont typeface="Arial" panose="020B0604020202020204" pitchFamily="34" charset="0"/>
              <a:buChar char="•"/>
            </a:pPr>
            <a:endParaRPr lang="pt-BR" sz="2000" b="1" dirty="0">
              <a:solidFill>
                <a:srgbClr val="37415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Reduzir os custos associados à inspeção ou a acreditação</a:t>
            </a:r>
          </a:p>
          <a:p>
            <a:pPr marL="800100" lvl="1" indent="-342900">
              <a:buFont typeface="Arial" panose="020B0604020202020204" pitchFamily="34" charset="0"/>
              <a:buChar char="•"/>
            </a:pP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Custos comerciais e pegada de carbono</a:t>
            </a:r>
          </a:p>
          <a:p>
            <a:pPr marL="342900" indent="-342900">
              <a:buFont typeface="Arial" panose="020B0604020202020204" pitchFamily="34" charset="0"/>
              <a:buChar char="•"/>
            </a:pPr>
            <a:endParaRPr lang="pt-BR" sz="2000" b="1" dirty="0">
              <a:solidFill>
                <a:srgbClr val="37415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Facilitar a inspeção ou a acreditação imediata</a:t>
            </a:r>
          </a:p>
          <a:p>
            <a:pPr marL="800100" lvl="1" indent="-342900">
              <a:buFont typeface="Arial" panose="020B0604020202020204" pitchFamily="34" charset="0"/>
              <a:buChar char="•"/>
            </a:pP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Redução do tempo de espera</a:t>
            </a:r>
            <a:endParaRPr lang="en-US" dirty="0">
              <a:solidFill>
                <a:srgbClr val="374151"/>
              </a:solidFill>
              <a:latin typeface="Söhne"/>
            </a:endParaRPr>
          </a:p>
          <a:p>
            <a:endParaRPr lang="en-US" dirty="0"/>
          </a:p>
        </p:txBody>
      </p:sp>
    </p:spTree>
    <p:extLst>
      <p:ext uri="{BB962C8B-B14F-4D97-AF65-F5344CB8AC3E}">
        <p14:creationId xmlns:p14="http://schemas.microsoft.com/office/powerpoint/2010/main" val="330344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8FA9907-5EAA-47F7-9DBD-781C79E78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2" imgH="481" progId="TCLayout.ActiveDocument.1">
                  <p:embed/>
                </p:oleObj>
              </mc:Choice>
              <mc:Fallback>
                <p:oleObj name="think-cell Slide" r:id="rId5" imgW="482" imgH="481" progId="TCLayout.ActiveDocument.1">
                  <p:embed/>
                  <p:pic>
                    <p:nvPicPr>
                      <p:cNvPr id="6" name="Object 5" hidden="1">
                        <a:extLst>
                          <a:ext uri="{FF2B5EF4-FFF2-40B4-BE49-F238E27FC236}">
                            <a16:creationId xmlns:a16="http://schemas.microsoft.com/office/drawing/2014/main" id="{B8FA9907-5EAA-47F7-9DBD-781C79E787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C60DCD1-B03B-4A57-AF68-49EDBA058E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1200" dirty="0">
              <a:latin typeface="Arial" panose="020B0604020202020204" pitchFamily="34" charset="0"/>
              <a:cs typeface="Arial" panose="020B0604020202020204" pitchFamily="34" charset="0"/>
              <a:sym typeface="Arial" panose="020B0604020202020204" pitchFamily="34" charset="0"/>
            </a:endParaRP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7" cstate="screen">
            <a:extLst>
              <a:ext uri="{28A0092B-C50C-407E-A947-70E740481C1C}">
                <a14:useLocalDpi xmlns:a14="http://schemas.microsoft.com/office/drawing/2010/main"/>
              </a:ext>
            </a:extLst>
          </a:blip>
          <a:srcRect/>
          <a:stretch/>
        </p:blipFill>
        <p:spPr>
          <a:xfrm>
            <a:off x="10156086" y="26400"/>
            <a:ext cx="2004406" cy="1313568"/>
          </a:xfrm>
        </p:spPr>
      </p:pic>
      <p:pic>
        <p:nvPicPr>
          <p:cNvPr id="11" name="Picture 10">
            <a:extLst>
              <a:ext uri="{FF2B5EF4-FFF2-40B4-BE49-F238E27FC236}">
                <a16:creationId xmlns:a16="http://schemas.microsoft.com/office/drawing/2014/main" id="{2B38E61A-7397-4DD9-A4E2-5122189C504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15259" y="5855462"/>
            <a:ext cx="628650" cy="657225"/>
          </a:xfrm>
          <a:prstGeom prst="rect">
            <a:avLst/>
          </a:prstGeom>
        </p:spPr>
      </p:pic>
      <p:sp>
        <p:nvSpPr>
          <p:cNvPr id="8" name="Text Placeholder 4">
            <a:extLst>
              <a:ext uri="{FF2B5EF4-FFF2-40B4-BE49-F238E27FC236}">
                <a16:creationId xmlns:a16="http://schemas.microsoft.com/office/drawing/2014/main" id="{5C488004-11CC-482A-9BC4-E4DD37D4D2AB}"/>
              </a:ext>
            </a:extLst>
          </p:cNvPr>
          <p:cNvSpPr txBox="1">
            <a:spLocks/>
          </p:cNvSpPr>
          <p:nvPr/>
        </p:nvSpPr>
        <p:spPr>
          <a:xfrm>
            <a:off x="110454" y="26400"/>
            <a:ext cx="10177854" cy="102621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Inspeção Remota</a:t>
            </a:r>
          </a:p>
        </p:txBody>
      </p:sp>
      <p:sp>
        <p:nvSpPr>
          <p:cNvPr id="2" name="TextBox 1">
            <a:extLst>
              <a:ext uri="{FF2B5EF4-FFF2-40B4-BE49-F238E27FC236}">
                <a16:creationId xmlns:a16="http://schemas.microsoft.com/office/drawing/2014/main" id="{6541687D-3275-45A7-AA2D-6D499105FBE0}"/>
              </a:ext>
            </a:extLst>
          </p:cNvPr>
          <p:cNvSpPr txBox="1"/>
          <p:nvPr/>
        </p:nvSpPr>
        <p:spPr>
          <a:xfrm>
            <a:off x="0" y="6635692"/>
            <a:ext cx="11798522" cy="1300293"/>
          </a:xfrm>
          <a:prstGeom prst="rect">
            <a:avLst/>
          </a:prstGeom>
          <a:noFill/>
        </p:spPr>
        <p:txBody>
          <a:bodyPr wrap="square" rtlCol="0">
            <a:spAutoFit/>
          </a:bodyPr>
          <a:lstStyle/>
          <a:p>
            <a:endParaRPr lang="pt-BR" dirty="0"/>
          </a:p>
        </p:txBody>
      </p:sp>
      <p:sp>
        <p:nvSpPr>
          <p:cNvPr id="4" name="TextBox 3">
            <a:extLst>
              <a:ext uri="{FF2B5EF4-FFF2-40B4-BE49-F238E27FC236}">
                <a16:creationId xmlns:a16="http://schemas.microsoft.com/office/drawing/2014/main" id="{8E0D59EE-AE21-9075-D9A6-39E216423762}"/>
              </a:ext>
            </a:extLst>
          </p:cNvPr>
          <p:cNvSpPr txBox="1"/>
          <p:nvPr/>
        </p:nvSpPr>
        <p:spPr>
          <a:xfrm>
            <a:off x="296532" y="1339968"/>
            <a:ext cx="11247377" cy="4031873"/>
          </a:xfrm>
          <a:prstGeom prst="rect">
            <a:avLst/>
          </a:prstGeom>
          <a:noFill/>
        </p:spPr>
        <p:txBody>
          <a:bodyPr wrap="square" rtlCol="0">
            <a:spAutoFit/>
          </a:bodyPr>
          <a:lstStyle/>
          <a:p>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Normas / Referências</a:t>
            </a:r>
          </a:p>
          <a:p>
            <a:endPar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Tx/>
              <a:buChar char="-"/>
            </a:pP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ISO/IEC 27001:2013 - "Tecnologia da informação - Técnicas de segurança - Sistemas de gerenciamento de segurança da informação - Requisitos“</a:t>
            </a:r>
          </a:p>
          <a:p>
            <a:pPr marL="342900" indent="-342900">
              <a:buFontTx/>
              <a:buChar char="-"/>
            </a:pPr>
            <a:endPar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Tx/>
              <a:buChar char="-"/>
            </a:pP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ISO 45001:2018 - "Sistemas de gestão de saúde e segurança ocupacional - Requisitos com orientação para uso“</a:t>
            </a:r>
          </a:p>
          <a:p>
            <a:pPr marL="342900" indent="-342900">
              <a:buFontTx/>
              <a:buChar char="-"/>
            </a:pPr>
            <a:endPar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Tx/>
              <a:buChar char="-"/>
            </a:pP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ISO 19011:2018 - "Diretrizes para auditoria de sistemas de gestão"</a:t>
            </a:r>
            <a:endParaRPr lang="en-US"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endParaRPr lang="en-US" sz="2000" b="1" dirty="0">
              <a:solidFill>
                <a:srgbClr val="374151"/>
              </a:solidFill>
              <a:latin typeface="Calibri" panose="020F0502020204030204" pitchFamily="34" charset="0"/>
              <a:ea typeface="Calibri" panose="020F0502020204030204" pitchFamily="34" charset="0"/>
              <a:cs typeface="Calibri" panose="020F0502020204030204" pitchFamily="34" charset="0"/>
            </a:endParaRPr>
          </a:p>
          <a:p>
            <a:endParaRPr lang="en-US"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solidFill>
                <a:srgbClr val="374151"/>
              </a:solidFill>
              <a:latin typeface="Söhne"/>
            </a:endParaRPr>
          </a:p>
          <a:p>
            <a:endParaRPr lang="en-US" dirty="0"/>
          </a:p>
        </p:txBody>
      </p:sp>
    </p:spTree>
    <p:extLst>
      <p:ext uri="{BB962C8B-B14F-4D97-AF65-F5344CB8AC3E}">
        <p14:creationId xmlns:p14="http://schemas.microsoft.com/office/powerpoint/2010/main" val="2727044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8FA9907-5EAA-47F7-9DBD-781C79E78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2" imgH="481" progId="TCLayout.ActiveDocument.1">
                  <p:embed/>
                </p:oleObj>
              </mc:Choice>
              <mc:Fallback>
                <p:oleObj name="think-cell Slide" r:id="rId5" imgW="482" imgH="481" progId="TCLayout.ActiveDocument.1">
                  <p:embed/>
                  <p:pic>
                    <p:nvPicPr>
                      <p:cNvPr id="6" name="Object 5" hidden="1">
                        <a:extLst>
                          <a:ext uri="{FF2B5EF4-FFF2-40B4-BE49-F238E27FC236}">
                            <a16:creationId xmlns:a16="http://schemas.microsoft.com/office/drawing/2014/main" id="{B8FA9907-5EAA-47F7-9DBD-781C79E787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C60DCD1-B03B-4A57-AF68-49EDBA058E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1200" dirty="0">
              <a:latin typeface="Arial" panose="020B0604020202020204" pitchFamily="34" charset="0"/>
              <a:cs typeface="Arial" panose="020B0604020202020204" pitchFamily="34" charset="0"/>
              <a:sym typeface="Arial" panose="020B0604020202020204" pitchFamily="34" charset="0"/>
            </a:endParaRPr>
          </a:p>
        </p:txBody>
      </p:sp>
      <p:pic>
        <p:nvPicPr>
          <p:cNvPr id="11" name="Picture 10">
            <a:extLst>
              <a:ext uri="{FF2B5EF4-FFF2-40B4-BE49-F238E27FC236}">
                <a16:creationId xmlns:a16="http://schemas.microsoft.com/office/drawing/2014/main" id="{2B38E61A-7397-4DD9-A4E2-5122189C50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15259" y="5855462"/>
            <a:ext cx="628650" cy="657225"/>
          </a:xfrm>
          <a:prstGeom prst="rect">
            <a:avLst/>
          </a:prstGeom>
        </p:spPr>
      </p:pic>
      <p:sp>
        <p:nvSpPr>
          <p:cNvPr id="8" name="Text Placeholder 4">
            <a:extLst>
              <a:ext uri="{FF2B5EF4-FFF2-40B4-BE49-F238E27FC236}">
                <a16:creationId xmlns:a16="http://schemas.microsoft.com/office/drawing/2014/main" id="{5C488004-11CC-482A-9BC4-E4DD37D4D2AB}"/>
              </a:ext>
            </a:extLst>
          </p:cNvPr>
          <p:cNvSpPr txBox="1">
            <a:spLocks/>
          </p:cNvSpPr>
          <p:nvPr/>
        </p:nvSpPr>
        <p:spPr>
          <a:xfrm>
            <a:off x="185610" y="475988"/>
            <a:ext cx="10177854" cy="5766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Terceiros acreditados / Intermediários confiáveis</a:t>
            </a:r>
          </a:p>
        </p:txBody>
      </p:sp>
      <p:sp>
        <p:nvSpPr>
          <p:cNvPr id="2" name="TextBox 1">
            <a:extLst>
              <a:ext uri="{FF2B5EF4-FFF2-40B4-BE49-F238E27FC236}">
                <a16:creationId xmlns:a16="http://schemas.microsoft.com/office/drawing/2014/main" id="{6541687D-3275-45A7-AA2D-6D499105FBE0}"/>
              </a:ext>
            </a:extLst>
          </p:cNvPr>
          <p:cNvSpPr txBox="1"/>
          <p:nvPr/>
        </p:nvSpPr>
        <p:spPr>
          <a:xfrm>
            <a:off x="0" y="6635692"/>
            <a:ext cx="11798522" cy="1300293"/>
          </a:xfrm>
          <a:prstGeom prst="rect">
            <a:avLst/>
          </a:prstGeom>
          <a:noFill/>
        </p:spPr>
        <p:txBody>
          <a:bodyPr wrap="square" rtlCol="0">
            <a:spAutoFit/>
          </a:bodyPr>
          <a:lstStyle/>
          <a:p>
            <a:endParaRPr lang="pt-BR" dirty="0"/>
          </a:p>
        </p:txBody>
      </p:sp>
      <p:sp>
        <p:nvSpPr>
          <p:cNvPr id="4" name="TextBox 3">
            <a:extLst>
              <a:ext uri="{FF2B5EF4-FFF2-40B4-BE49-F238E27FC236}">
                <a16:creationId xmlns:a16="http://schemas.microsoft.com/office/drawing/2014/main" id="{8E0D59EE-AE21-9075-D9A6-39E216423762}"/>
              </a:ext>
            </a:extLst>
          </p:cNvPr>
          <p:cNvSpPr txBox="1"/>
          <p:nvPr/>
        </p:nvSpPr>
        <p:spPr>
          <a:xfrm>
            <a:off x="185610" y="1564516"/>
            <a:ext cx="9970476" cy="3416320"/>
          </a:xfrm>
          <a:prstGeom prst="rect">
            <a:avLst/>
          </a:prstGeom>
          <a:noFill/>
        </p:spPr>
        <p:txBody>
          <a:bodyPr wrap="square" rtlCol="0">
            <a:spAutoFit/>
          </a:bodyPr>
          <a:lstStyle/>
          <a:p>
            <a:r>
              <a:rPr lang="pt-BR" sz="2000" b="1" i="0" dirty="0">
                <a:effectLst/>
                <a:latin typeface="Söhne"/>
              </a:rPr>
              <a:t>A digitalização aumenta a necessidade de intermediários confiáveis com o credenciamento adequado e facilita o credenciamento</a:t>
            </a:r>
          </a:p>
          <a:p>
            <a:endParaRPr lang="pt-BR" sz="2000" b="1" dirty="0">
              <a:latin typeface="Söhne"/>
            </a:endParaRPr>
          </a:p>
          <a:p>
            <a:r>
              <a:rPr lang="pt-BR" sz="2000" b="1" i="0" dirty="0">
                <a:effectLst/>
                <a:latin typeface="Söhne"/>
              </a:rPr>
              <a:t>Com mais dados disponíveis do que nunca, há uma necessidade cada vez maior de confiar nesses validadores/verificadores </a:t>
            </a:r>
          </a:p>
          <a:p>
            <a:endParaRPr lang="pt-BR" sz="2000" b="1" dirty="0">
              <a:latin typeface="Söhne"/>
            </a:endParaRPr>
          </a:p>
          <a:p>
            <a:r>
              <a:rPr lang="pt-BR" sz="2000" b="1" i="0" dirty="0">
                <a:effectLst/>
                <a:latin typeface="Söhne"/>
              </a:rPr>
              <a:t>A digitalização oferece uma oportunidade de supervisão contínua do setor de TIC - revisão de dados de laboratórios, monitoramento de procedimentos, etc.</a:t>
            </a:r>
            <a:endParaRPr lang="en-US" sz="2000" b="1" dirty="0">
              <a:solidFill>
                <a:srgbClr val="374151"/>
              </a:solidFill>
              <a:latin typeface="Söhne"/>
              <a:ea typeface="Calibri" panose="020F0502020204030204" pitchFamily="34" charset="0"/>
              <a:cs typeface="Calibri" panose="020F0502020204030204" pitchFamily="34" charset="0"/>
            </a:endParaRPr>
          </a:p>
          <a:p>
            <a:endParaRPr lang="en-US"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solidFill>
                <a:srgbClr val="374151"/>
              </a:solidFill>
              <a:latin typeface="Söhne"/>
            </a:endParaRPr>
          </a:p>
          <a:p>
            <a:endParaRPr lang="en-US" dirty="0"/>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9" cstate="screen">
            <a:extLst>
              <a:ext uri="{28A0092B-C50C-407E-A947-70E740481C1C}">
                <a14:useLocalDpi xmlns:a14="http://schemas.microsoft.com/office/drawing/2010/main"/>
              </a:ext>
            </a:extLst>
          </a:blip>
          <a:srcRect/>
          <a:stretch/>
        </p:blipFill>
        <p:spPr>
          <a:xfrm>
            <a:off x="10156086" y="26400"/>
            <a:ext cx="2004406" cy="1313568"/>
          </a:xfrm>
        </p:spPr>
      </p:pic>
    </p:spTree>
    <p:extLst>
      <p:ext uri="{BB962C8B-B14F-4D97-AF65-F5344CB8AC3E}">
        <p14:creationId xmlns:p14="http://schemas.microsoft.com/office/powerpoint/2010/main" val="154732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A large ship in a body of water&#10;&#10;Description automatically generated">
            <a:extLst>
              <a:ext uri="{FF2B5EF4-FFF2-40B4-BE49-F238E27FC236}">
                <a16:creationId xmlns:a16="http://schemas.microsoft.com/office/drawing/2014/main" id="{E51B0BEF-20DF-A267-3AE4-437553A8BA6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4C8FF37-4855-0AA2-AA07-5531A4D7E6CE}"/>
              </a:ext>
            </a:extLst>
          </p:cNvPr>
          <p:cNvSpPr/>
          <p:nvPr/>
        </p:nvSpPr>
        <p:spPr>
          <a:xfrm>
            <a:off x="0" y="0"/>
            <a:ext cx="12192000" cy="6858000"/>
          </a:xfrm>
          <a:prstGeom prst="rect">
            <a:avLst/>
          </a:prstGeom>
          <a:solidFill>
            <a:srgbClr val="061D36">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E"/>
          </a:p>
        </p:txBody>
      </p:sp>
      <p:grpSp>
        <p:nvGrpSpPr>
          <p:cNvPr id="6" name="Group 5">
            <a:extLst>
              <a:ext uri="{FF2B5EF4-FFF2-40B4-BE49-F238E27FC236}">
                <a16:creationId xmlns:a16="http://schemas.microsoft.com/office/drawing/2014/main" id="{218A6830-09AF-354F-F0D3-2FEC558E1293}"/>
              </a:ext>
            </a:extLst>
          </p:cNvPr>
          <p:cNvGrpSpPr/>
          <p:nvPr/>
        </p:nvGrpSpPr>
        <p:grpSpPr>
          <a:xfrm>
            <a:off x="3641677" y="1957005"/>
            <a:ext cx="4908646" cy="2943991"/>
            <a:chOff x="3600742" y="1721712"/>
            <a:chExt cx="4908646" cy="2943991"/>
          </a:xfrm>
        </p:grpSpPr>
        <p:sp>
          <p:nvSpPr>
            <p:cNvPr id="2" name="TextBox 1">
              <a:extLst>
                <a:ext uri="{FF2B5EF4-FFF2-40B4-BE49-F238E27FC236}">
                  <a16:creationId xmlns:a16="http://schemas.microsoft.com/office/drawing/2014/main" id="{CCD26261-4F40-FA63-8FDE-F86A79DF83F8}"/>
                </a:ext>
              </a:extLst>
            </p:cNvPr>
            <p:cNvSpPr txBox="1"/>
            <p:nvPr/>
          </p:nvSpPr>
          <p:spPr>
            <a:xfrm>
              <a:off x="3600742" y="4296371"/>
              <a:ext cx="49086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Black" panose="02000603040000020004" pitchFamily="2" charset="0"/>
                  <a:ea typeface="+mn-ea"/>
                  <a:cs typeface="+mn-cs"/>
                </a:rPr>
                <a:t>THE INDEPENDENT VOICE OF TRUST</a:t>
              </a:r>
            </a:p>
          </p:txBody>
        </p:sp>
        <p:pic>
          <p:nvPicPr>
            <p:cNvPr id="3" name="Picture 2">
              <a:extLst>
                <a:ext uri="{FF2B5EF4-FFF2-40B4-BE49-F238E27FC236}">
                  <a16:creationId xmlns:a16="http://schemas.microsoft.com/office/drawing/2014/main" id="{ABCC4B34-E1F5-90EC-26EA-44E6B30379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0052" y="1721712"/>
              <a:ext cx="4435593" cy="2759325"/>
            </a:xfrm>
            <a:prstGeom prst="rect">
              <a:avLst/>
            </a:prstGeom>
          </p:spPr>
        </p:pic>
      </p:grpSp>
    </p:spTree>
    <p:extLst>
      <p:ext uri="{BB962C8B-B14F-4D97-AF65-F5344CB8AC3E}">
        <p14:creationId xmlns:p14="http://schemas.microsoft.com/office/powerpoint/2010/main" val="91640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124085" y="140188"/>
            <a:ext cx="7553739" cy="1102675"/>
          </a:xfrm>
        </p:spPr>
        <p:txBody>
          <a:bodyPr>
            <a:normAutofit fontScale="55000" lnSpcReduction="20000"/>
          </a:bodyPr>
          <a:lstStyle/>
          <a:p>
            <a:r>
              <a:rPr lang="en-GB" sz="7600" b="1" dirty="0">
                <a:solidFill>
                  <a:srgbClr val="001D2E"/>
                </a:solidFill>
                <a:latin typeface="Gotham Black" panose="02000603040000020004" pitchFamily="2" charset="0"/>
              </a:rPr>
              <a:t>TIC Council</a:t>
            </a:r>
          </a:p>
          <a:p>
            <a:r>
              <a:rPr lang="en-GB" sz="5900" b="1" i="1" dirty="0">
                <a:solidFill>
                  <a:srgbClr val="001D2E"/>
                </a:solidFill>
                <a:latin typeface="Gotham Black" panose="02000603040000020004"/>
              </a:rPr>
              <a:t>The Independent Voice of Trust</a:t>
            </a:r>
          </a:p>
        </p:txBody>
      </p:sp>
      <p:sp>
        <p:nvSpPr>
          <p:cNvPr id="39" name="TextBox 25">
            <a:extLst>
              <a:ext uri="{FF2B5EF4-FFF2-40B4-BE49-F238E27FC236}">
                <a16:creationId xmlns:a16="http://schemas.microsoft.com/office/drawing/2014/main" id="{4F96C0A1-EFDB-47D6-AAB4-07D762DA4FC2}"/>
              </a:ext>
            </a:extLst>
          </p:cNvPr>
          <p:cNvSpPr txBox="1"/>
          <p:nvPr/>
        </p:nvSpPr>
        <p:spPr>
          <a:xfrm>
            <a:off x="362586" y="1242863"/>
            <a:ext cx="12293239" cy="2121350"/>
          </a:xfrm>
          <a:prstGeom prst="rect">
            <a:avLst/>
          </a:prstGeom>
          <a:noFill/>
          <a:ln cap="flat">
            <a:noFill/>
          </a:ln>
        </p:spPr>
        <p:txBody>
          <a:bodyPr vert="horz" wrap="square" lIns="91440" tIns="45720" rIns="91440" bIns="45720" anchor="t" anchorCtr="0" compatLnSpc="1">
            <a:spAutoFit/>
          </a:bodyPr>
          <a:lstStyle/>
          <a:p>
            <a:pPr marL="342900" indent="-342900">
              <a:lnSpc>
                <a:spcPct val="150000"/>
              </a:lnSpc>
              <a:buFont typeface="Arial" panose="020B0604020202020204" pitchFamily="34" charset="0"/>
              <a:buChar char="•"/>
            </a:pPr>
            <a:r>
              <a:rPr lang="pt-BR" b="1" dirty="0">
                <a:latin typeface="Gotham Book" panose="02000604040000020004" pitchFamily="50" charset="0"/>
              </a:rPr>
              <a:t>Organização sem fins lucrativos </a:t>
            </a:r>
          </a:p>
          <a:p>
            <a:pPr marL="342900" indent="-342900">
              <a:lnSpc>
                <a:spcPct val="150000"/>
              </a:lnSpc>
              <a:buFont typeface="Arial" panose="020B0604020202020204" pitchFamily="34" charset="0"/>
              <a:buChar char="•"/>
            </a:pPr>
            <a:r>
              <a:rPr lang="pt-BR" b="1" dirty="0">
                <a:latin typeface="Gotham Book" panose="02000604040000020004" pitchFamily="50" charset="0"/>
              </a:rPr>
              <a:t>~100 associados em mais de 160 países</a:t>
            </a:r>
          </a:p>
          <a:p>
            <a:pPr marL="342900" indent="-342900">
              <a:lnSpc>
                <a:spcPct val="150000"/>
              </a:lnSpc>
              <a:buFont typeface="Arial" panose="020B0604020202020204" pitchFamily="34" charset="0"/>
              <a:buChar char="•"/>
            </a:pPr>
            <a:r>
              <a:rPr lang="pt-BR" b="1" dirty="0">
                <a:latin typeface="Gotham Book" panose="02000604040000020004" pitchFamily="50" charset="0"/>
              </a:rPr>
              <a:t>Matriz em Bruxelas e presença nos Estados Unidos, Índia e na China</a:t>
            </a:r>
          </a:p>
          <a:p>
            <a:pPr>
              <a:lnSpc>
                <a:spcPct val="150000"/>
              </a:lnSpc>
            </a:pPr>
            <a:endParaRPr lang="pt-BR" dirty="0">
              <a:latin typeface="Gotham Book" panose="02000604040000020004" pitchFamily="50" charset="0"/>
            </a:endParaRPr>
          </a:p>
          <a:p>
            <a:pPr marL="285750" indent="-285750">
              <a:lnSpc>
                <a:spcPct val="150000"/>
              </a:lnSpc>
              <a:buFont typeface="Wingdings" panose="05000000000000000000" pitchFamily="2" charset="2"/>
              <a:buChar char="q"/>
            </a:pPr>
            <a:endParaRPr lang="pt-BR" dirty="0">
              <a:latin typeface="Gotham Book" panose="02000604040000020004" pitchFamily="50" charset="0"/>
            </a:endParaRPr>
          </a:p>
        </p:txBody>
      </p:sp>
      <p:pic>
        <p:nvPicPr>
          <p:cNvPr id="13" name="Picture 12">
            <a:extLst>
              <a:ext uri="{FF2B5EF4-FFF2-40B4-BE49-F238E27FC236}">
                <a16:creationId xmlns:a16="http://schemas.microsoft.com/office/drawing/2014/main" id="{2249C45E-47B9-43CC-90BD-61168452333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07825" y="5942422"/>
            <a:ext cx="628650" cy="657225"/>
          </a:xfrm>
          <a:prstGeom prst="rect">
            <a:avLst/>
          </a:prstGeom>
        </p:spPr>
      </p:pic>
      <p:pic>
        <p:nvPicPr>
          <p:cNvPr id="3" name="Picture 2">
            <a:extLst>
              <a:ext uri="{FF2B5EF4-FFF2-40B4-BE49-F238E27FC236}">
                <a16:creationId xmlns:a16="http://schemas.microsoft.com/office/drawing/2014/main" id="{E9E97C81-3F0B-4867-B930-15AF1B1C89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64" r="-949"/>
          <a:stretch/>
        </p:blipFill>
        <p:spPr>
          <a:xfrm>
            <a:off x="969850" y="2922048"/>
            <a:ext cx="8458697" cy="3935952"/>
          </a:xfrm>
          <a:prstGeom prst="rect">
            <a:avLst/>
          </a:prstGeom>
        </p:spPr>
      </p:pic>
      <p:sp>
        <p:nvSpPr>
          <p:cNvPr id="5" name="Rectangle 4">
            <a:extLst>
              <a:ext uri="{FF2B5EF4-FFF2-40B4-BE49-F238E27FC236}">
                <a16:creationId xmlns:a16="http://schemas.microsoft.com/office/drawing/2014/main" id="{BE64825A-BA8F-4888-8159-FD139C4F44A1}"/>
              </a:ext>
            </a:extLst>
          </p:cNvPr>
          <p:cNvSpPr/>
          <p:nvPr/>
        </p:nvSpPr>
        <p:spPr>
          <a:xfrm>
            <a:off x="819150" y="3171825"/>
            <a:ext cx="371475" cy="1177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891338-22B7-47D5-AB26-E84AA8C1A46F}"/>
              </a:ext>
            </a:extLst>
          </p:cNvPr>
          <p:cNvPicPr>
            <a:picLocks noChangeAspect="1"/>
          </p:cNvPicPr>
          <p:nvPr/>
        </p:nvPicPr>
        <p:blipFill>
          <a:blip r:embed="rId6" cstate="screen">
            <a:alphaModFix/>
            <a:extLst>
              <a:ext uri="{BEBA8EAE-BF5A-486C-A8C5-ECC9F3942E4B}">
                <a14:imgProps xmlns:a14="http://schemas.microsoft.com/office/drawing/2010/main">
                  <a14:imgLayer r:embed="rId7">
                    <a14:imgEffect>
                      <a14:backgroundRemoval t="10000" b="90000" l="10000" r="90000">
                        <a14:foregroundMark x1="31336" y1="38911" x2="31336" y2="38911"/>
                        <a14:foregroundMark x1="36866" y1="33074" x2="38710" y2="30739"/>
                        <a14:foregroundMark x1="48387" y1="51362" x2="50230" y2="57198"/>
                      </a14:backgroundRemoval>
                    </a14:imgEffect>
                  </a14:imgLayer>
                </a14:imgProps>
              </a:ext>
              <a:ext uri="{28A0092B-C50C-407E-A947-70E740481C1C}">
                <a14:useLocalDpi xmlns:a14="http://schemas.microsoft.com/office/drawing/2010/main"/>
              </a:ext>
            </a:extLst>
          </a:blip>
          <a:stretch>
            <a:fillRect/>
          </a:stretch>
        </p:blipFill>
        <p:spPr>
          <a:xfrm>
            <a:off x="3317367" y="4101709"/>
            <a:ext cx="209428" cy="248032"/>
          </a:xfrm>
          <a:prstGeom prst="rect">
            <a:avLst/>
          </a:prstGeom>
        </p:spPr>
      </p:pic>
      <p:pic>
        <p:nvPicPr>
          <p:cNvPr id="10" name="Picture 9">
            <a:extLst>
              <a:ext uri="{FF2B5EF4-FFF2-40B4-BE49-F238E27FC236}">
                <a16:creationId xmlns:a16="http://schemas.microsoft.com/office/drawing/2014/main" id="{2ADBD527-5435-472B-AEFB-AFAACCA078F1}"/>
              </a:ext>
            </a:extLst>
          </p:cNvPr>
          <p:cNvPicPr>
            <a:picLocks noChangeAspect="1"/>
          </p:cNvPicPr>
          <p:nvPr/>
        </p:nvPicPr>
        <p:blipFill>
          <a:blip r:embed="rId6" cstate="screen">
            <a:alphaModFix/>
            <a:extLst>
              <a:ext uri="{BEBA8EAE-BF5A-486C-A8C5-ECC9F3942E4B}">
                <a14:imgProps xmlns:a14="http://schemas.microsoft.com/office/drawing/2010/main">
                  <a14:imgLayer r:embed="rId7">
                    <a14:imgEffect>
                      <a14:backgroundRemoval t="10000" b="90000" l="10000" r="90000">
                        <a14:foregroundMark x1="31336" y1="38911" x2="31336" y2="38911"/>
                        <a14:foregroundMark x1="36866" y1="33074" x2="38710" y2="30739"/>
                        <a14:foregroundMark x1="48387" y1="51362" x2="50230" y2="57198"/>
                      </a14:backgroundRemoval>
                    </a14:imgEffect>
                  </a14:imgLayer>
                </a14:imgProps>
              </a:ext>
              <a:ext uri="{28A0092B-C50C-407E-A947-70E740481C1C}">
                <a14:useLocalDpi xmlns:a14="http://schemas.microsoft.com/office/drawing/2010/main"/>
              </a:ext>
            </a:extLst>
          </a:blip>
          <a:stretch>
            <a:fillRect/>
          </a:stretch>
        </p:blipFill>
        <p:spPr>
          <a:xfrm>
            <a:off x="5199198" y="3797968"/>
            <a:ext cx="209428" cy="248032"/>
          </a:xfrm>
          <a:prstGeom prst="rect">
            <a:avLst/>
          </a:prstGeom>
        </p:spPr>
      </p:pic>
      <p:pic>
        <p:nvPicPr>
          <p:cNvPr id="11" name="Picture 10">
            <a:extLst>
              <a:ext uri="{FF2B5EF4-FFF2-40B4-BE49-F238E27FC236}">
                <a16:creationId xmlns:a16="http://schemas.microsoft.com/office/drawing/2014/main" id="{7B5ACCF4-A794-4BCE-8083-CB6FAA6D5CE9}"/>
              </a:ext>
            </a:extLst>
          </p:cNvPr>
          <p:cNvPicPr>
            <a:picLocks noChangeAspect="1"/>
          </p:cNvPicPr>
          <p:nvPr/>
        </p:nvPicPr>
        <p:blipFill>
          <a:blip r:embed="rId6" cstate="screen">
            <a:alphaModFix/>
            <a:extLst>
              <a:ext uri="{BEBA8EAE-BF5A-486C-A8C5-ECC9F3942E4B}">
                <a14:imgProps xmlns:a14="http://schemas.microsoft.com/office/drawing/2010/main">
                  <a14:imgLayer r:embed="rId7">
                    <a14:imgEffect>
                      <a14:backgroundRemoval t="10000" b="90000" l="10000" r="90000">
                        <a14:foregroundMark x1="31336" y1="38911" x2="31336" y2="38911"/>
                        <a14:foregroundMark x1="36866" y1="33074" x2="38710" y2="30739"/>
                        <a14:foregroundMark x1="48387" y1="51362" x2="50230" y2="57198"/>
                      </a14:backgroundRemoval>
                    </a14:imgEffect>
                  </a14:imgLayer>
                </a14:imgProps>
              </a:ext>
              <a:ext uri="{28A0092B-C50C-407E-A947-70E740481C1C}">
                <a14:useLocalDpi xmlns:a14="http://schemas.microsoft.com/office/drawing/2010/main"/>
              </a:ext>
            </a:extLst>
          </a:blip>
          <a:stretch>
            <a:fillRect/>
          </a:stretch>
        </p:blipFill>
        <p:spPr>
          <a:xfrm>
            <a:off x="6946392" y="4414800"/>
            <a:ext cx="209428" cy="248032"/>
          </a:xfrm>
          <a:prstGeom prst="rect">
            <a:avLst/>
          </a:prstGeom>
        </p:spPr>
      </p:pic>
      <p:pic>
        <p:nvPicPr>
          <p:cNvPr id="4" name="Picture 3">
            <a:extLst>
              <a:ext uri="{FF2B5EF4-FFF2-40B4-BE49-F238E27FC236}">
                <a16:creationId xmlns:a16="http://schemas.microsoft.com/office/drawing/2014/main" id="{063C5AE6-47A4-4ED2-8BAE-61A60523D33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34093" y="2819986"/>
            <a:ext cx="8350986" cy="4031511"/>
          </a:xfrm>
          <a:prstGeom prst="rect">
            <a:avLst/>
          </a:prstGeom>
        </p:spPr>
      </p:pic>
      <p:pic>
        <p:nvPicPr>
          <p:cNvPr id="14" name="Picture Placeholder 11">
            <a:extLst>
              <a:ext uri="{FF2B5EF4-FFF2-40B4-BE49-F238E27FC236}">
                <a16:creationId xmlns:a16="http://schemas.microsoft.com/office/drawing/2014/main" id="{BC4A59DA-799A-4B90-8A22-CECA20CAEDD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156086" y="26400"/>
            <a:ext cx="2004406" cy="1313568"/>
          </a:xfrm>
          <a:custGeom>
            <a:avLst/>
            <a:gdLst>
              <a:gd name="connsiteX0" fmla="*/ 0 w 3026509"/>
              <a:gd name="connsiteY0" fmla="*/ 0 h 2223456"/>
              <a:gd name="connsiteX1" fmla="*/ 3026509 w 3026509"/>
              <a:gd name="connsiteY1" fmla="*/ 0 h 2223456"/>
              <a:gd name="connsiteX2" fmla="*/ 3026509 w 3026509"/>
              <a:gd name="connsiteY2" fmla="*/ 2223456 h 2223456"/>
              <a:gd name="connsiteX3" fmla="*/ 0 w 3026509"/>
              <a:gd name="connsiteY3" fmla="*/ 2223456 h 2223456"/>
            </a:gdLst>
            <a:ahLst/>
            <a:cxnLst>
              <a:cxn ang="0">
                <a:pos x="connsiteX0" y="connsiteY0"/>
              </a:cxn>
              <a:cxn ang="0">
                <a:pos x="connsiteX1" y="connsiteY1"/>
              </a:cxn>
              <a:cxn ang="0">
                <a:pos x="connsiteX2" y="connsiteY2"/>
              </a:cxn>
              <a:cxn ang="0">
                <a:pos x="connsiteX3" y="connsiteY3"/>
              </a:cxn>
            </a:cxnLst>
            <a:rect l="l" t="t" r="r" b="b"/>
            <a:pathLst>
              <a:path w="3026509" h="2223456">
                <a:moveTo>
                  <a:pt x="0" y="0"/>
                </a:moveTo>
                <a:lnTo>
                  <a:pt x="3026509" y="0"/>
                </a:lnTo>
                <a:lnTo>
                  <a:pt x="3026509" y="2223456"/>
                </a:lnTo>
                <a:lnTo>
                  <a:pt x="0" y="2223456"/>
                </a:lnTo>
                <a:close/>
              </a:path>
            </a:pathLst>
          </a:custGeom>
          <a:solidFill>
            <a:schemeClr val="bg1">
              <a:lumMod val="95000"/>
            </a:schemeClr>
          </a:solidFill>
        </p:spPr>
      </p:pic>
    </p:spTree>
    <p:extLst>
      <p:ext uri="{BB962C8B-B14F-4D97-AF65-F5344CB8AC3E}">
        <p14:creationId xmlns:p14="http://schemas.microsoft.com/office/powerpoint/2010/main" val="1886504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8FA9907-5EAA-47F7-9DBD-781C79E78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2" imgH="481" progId="TCLayout.ActiveDocument.1">
                  <p:embed/>
                </p:oleObj>
              </mc:Choice>
              <mc:Fallback>
                <p:oleObj name="think-cell Slide" r:id="rId5" imgW="482" imgH="481" progId="TCLayout.ActiveDocument.1">
                  <p:embed/>
                  <p:pic>
                    <p:nvPicPr>
                      <p:cNvPr id="6" name="Object 5" hidden="1">
                        <a:extLst>
                          <a:ext uri="{FF2B5EF4-FFF2-40B4-BE49-F238E27FC236}">
                            <a16:creationId xmlns:a16="http://schemas.microsoft.com/office/drawing/2014/main" id="{B8FA9907-5EAA-47F7-9DBD-781C79E787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C60DCD1-B03B-4A57-AF68-49EDBA058E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1200" dirty="0">
              <a:latin typeface="Arial" panose="020B0604020202020204" pitchFamily="34" charset="0"/>
              <a:cs typeface="Arial" panose="020B0604020202020204" pitchFamily="34" charset="0"/>
              <a:sym typeface="Arial" panose="020B0604020202020204" pitchFamily="34" charset="0"/>
            </a:endParaRPr>
          </a:p>
        </p:txBody>
      </p:sp>
      <p:pic>
        <p:nvPicPr>
          <p:cNvPr id="11" name="Picture 10">
            <a:extLst>
              <a:ext uri="{FF2B5EF4-FFF2-40B4-BE49-F238E27FC236}">
                <a16:creationId xmlns:a16="http://schemas.microsoft.com/office/drawing/2014/main" id="{2B38E61A-7397-4DD9-A4E2-5122189C50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15259" y="5855462"/>
            <a:ext cx="628650" cy="657225"/>
          </a:xfrm>
          <a:prstGeom prst="rect">
            <a:avLst/>
          </a:prstGeom>
        </p:spPr>
      </p:pic>
      <p:pic>
        <p:nvPicPr>
          <p:cNvPr id="13" name="Picture Placeholder 11">
            <a:extLst>
              <a:ext uri="{FF2B5EF4-FFF2-40B4-BE49-F238E27FC236}">
                <a16:creationId xmlns:a16="http://schemas.microsoft.com/office/drawing/2014/main" id="{15A5EC2B-EBF9-4CF3-8E05-F278C14F971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156086" y="26400"/>
            <a:ext cx="2004406" cy="1313568"/>
          </a:xfrm>
          <a:custGeom>
            <a:avLst/>
            <a:gdLst>
              <a:gd name="connsiteX0" fmla="*/ 0 w 3026509"/>
              <a:gd name="connsiteY0" fmla="*/ 0 h 2223456"/>
              <a:gd name="connsiteX1" fmla="*/ 3026509 w 3026509"/>
              <a:gd name="connsiteY1" fmla="*/ 0 h 2223456"/>
              <a:gd name="connsiteX2" fmla="*/ 3026509 w 3026509"/>
              <a:gd name="connsiteY2" fmla="*/ 2223456 h 2223456"/>
              <a:gd name="connsiteX3" fmla="*/ 0 w 3026509"/>
              <a:gd name="connsiteY3" fmla="*/ 2223456 h 2223456"/>
            </a:gdLst>
            <a:ahLst/>
            <a:cxnLst>
              <a:cxn ang="0">
                <a:pos x="connsiteX0" y="connsiteY0"/>
              </a:cxn>
              <a:cxn ang="0">
                <a:pos x="connsiteX1" y="connsiteY1"/>
              </a:cxn>
              <a:cxn ang="0">
                <a:pos x="connsiteX2" y="connsiteY2"/>
              </a:cxn>
              <a:cxn ang="0">
                <a:pos x="connsiteX3" y="connsiteY3"/>
              </a:cxn>
            </a:cxnLst>
            <a:rect l="l" t="t" r="r" b="b"/>
            <a:pathLst>
              <a:path w="3026509" h="2223456">
                <a:moveTo>
                  <a:pt x="0" y="0"/>
                </a:moveTo>
                <a:lnTo>
                  <a:pt x="3026509" y="0"/>
                </a:lnTo>
                <a:lnTo>
                  <a:pt x="3026509" y="2223456"/>
                </a:lnTo>
                <a:lnTo>
                  <a:pt x="0" y="2223456"/>
                </a:lnTo>
                <a:close/>
              </a:path>
            </a:pathLst>
          </a:custGeom>
          <a:solidFill>
            <a:schemeClr val="bg1">
              <a:lumMod val="95000"/>
            </a:schemeClr>
          </a:solidFill>
        </p:spPr>
      </p:pic>
      <p:graphicFrame>
        <p:nvGraphicFramePr>
          <p:cNvPr id="10" name="Diagram 9">
            <a:extLst>
              <a:ext uri="{FF2B5EF4-FFF2-40B4-BE49-F238E27FC236}">
                <a16:creationId xmlns:a16="http://schemas.microsoft.com/office/drawing/2014/main" id="{23239E13-07CD-4B6A-99C7-F0DC991A1725}"/>
              </a:ext>
            </a:extLst>
          </p:cNvPr>
          <p:cNvGraphicFramePr/>
          <p:nvPr>
            <p:extLst>
              <p:ext uri="{D42A27DB-BD31-4B8C-83A1-F6EECF244321}">
                <p14:modId xmlns:p14="http://schemas.microsoft.com/office/powerpoint/2010/main" val="1526904487"/>
              </p:ext>
            </p:extLst>
          </p:nvPr>
        </p:nvGraphicFramePr>
        <p:xfrm>
          <a:off x="2830286" y="1339968"/>
          <a:ext cx="5724525" cy="398907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2" name="Group 11">
            <a:extLst>
              <a:ext uri="{FF2B5EF4-FFF2-40B4-BE49-F238E27FC236}">
                <a16:creationId xmlns:a16="http://schemas.microsoft.com/office/drawing/2014/main" id="{B16C0981-C4C3-4351-ABD1-EBC8769E2ABC}"/>
              </a:ext>
            </a:extLst>
          </p:cNvPr>
          <p:cNvGrpSpPr/>
          <p:nvPr/>
        </p:nvGrpSpPr>
        <p:grpSpPr>
          <a:xfrm>
            <a:off x="2830286" y="1339968"/>
            <a:ext cx="5913755" cy="4299946"/>
            <a:chOff x="0" y="0"/>
            <a:chExt cx="5913755" cy="4296410"/>
          </a:xfrm>
        </p:grpSpPr>
        <p:sp>
          <p:nvSpPr>
            <p:cNvPr id="14" name="Text Box 35">
              <a:extLst>
                <a:ext uri="{FF2B5EF4-FFF2-40B4-BE49-F238E27FC236}">
                  <a16:creationId xmlns:a16="http://schemas.microsoft.com/office/drawing/2014/main" id="{15BA4BBB-2C45-4C56-BEB5-F6F7DAEE05E9}"/>
                </a:ext>
              </a:extLst>
            </p:cNvPr>
            <p:cNvSpPr txBox="1"/>
            <p:nvPr/>
          </p:nvSpPr>
          <p:spPr>
            <a:xfrm>
              <a:off x="0" y="71936"/>
              <a:ext cx="5913755" cy="2460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just">
                <a:lnSpc>
                  <a:spcPts val="1200"/>
                </a:lnSpc>
                <a:spcBef>
                  <a:spcPts val="0"/>
                </a:spcBef>
                <a:spcAft>
                  <a:spcPts val="0"/>
                </a:spcAft>
                <a:tabLst>
                  <a:tab pos="177800" algn="l"/>
                  <a:tab pos="3048000" algn="r"/>
                  <a:tab pos="3670300" algn="r"/>
                </a:tabLst>
              </a:pPr>
              <a:endParaRPr lang="en-GB" sz="110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p:txBody>
        </p:sp>
        <p:sp>
          <p:nvSpPr>
            <p:cNvPr id="15" name="Text Box 36">
              <a:extLst>
                <a:ext uri="{FF2B5EF4-FFF2-40B4-BE49-F238E27FC236}">
                  <a16:creationId xmlns:a16="http://schemas.microsoft.com/office/drawing/2014/main" id="{79E596B3-27E4-4D9E-BBDA-1A9751501B21}"/>
                </a:ext>
              </a:extLst>
            </p:cNvPr>
            <p:cNvSpPr txBox="1"/>
            <p:nvPr/>
          </p:nvSpPr>
          <p:spPr>
            <a:xfrm>
              <a:off x="647700" y="2304298"/>
              <a:ext cx="829310" cy="55033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ts val="1200"/>
                </a:lnSpc>
                <a:spcBef>
                  <a:spcPts val="0"/>
                </a:spcBef>
                <a:spcAft>
                  <a:spcPts val="0"/>
                </a:spcAft>
                <a:tabLst>
                  <a:tab pos="177800" algn="l"/>
                  <a:tab pos="3048000" algn="r"/>
                  <a:tab pos="3670300" algn="r"/>
                </a:tabLst>
              </a:pPr>
              <a:r>
                <a:rPr lang="en-GB" sz="1100" dirty="0">
                  <a:solidFill>
                    <a:srgbClr val="FFFFFF"/>
                  </a:solidFill>
                  <a:effectLst/>
                  <a:latin typeface="Gotham Book" panose="02000604040000020004" pitchFamily="50" charset="0"/>
                  <a:ea typeface="Gill Sans MT" panose="020B0502020104020203" pitchFamily="34" charset="0"/>
                  <a:cs typeface="Calibri" panose="020F0502020204030204" pitchFamily="34" charset="0"/>
                </a:rPr>
                <a:t>Metals &amp; minerals</a:t>
              </a:r>
              <a:endParaRPr lang="en-US" sz="1100" dirty="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a:p>
              <a:pPr marL="0" marR="0" algn="ctr">
                <a:lnSpc>
                  <a:spcPts val="1200"/>
                </a:lnSpc>
                <a:spcBef>
                  <a:spcPts val="0"/>
                </a:spcBef>
                <a:spcAft>
                  <a:spcPts val="0"/>
                </a:spcAft>
                <a:tabLst>
                  <a:tab pos="177800" algn="l"/>
                  <a:tab pos="3048000" algn="r"/>
                  <a:tab pos="3670300" algn="r"/>
                </a:tabLst>
              </a:pPr>
              <a:r>
                <a:rPr lang="en-GB" sz="1100" b="1" dirty="0">
                  <a:solidFill>
                    <a:srgbClr val="FFFFFF"/>
                  </a:solidFill>
                  <a:effectLst/>
                  <a:latin typeface="Gotham Book" panose="02000604040000020004" pitchFamily="50" charset="0"/>
                  <a:ea typeface="Gill Sans MT" panose="020B0502020104020203" pitchFamily="34" charset="0"/>
                  <a:cs typeface="Calibri" panose="020F0502020204030204" pitchFamily="34" charset="0"/>
                </a:rPr>
                <a:t>$17bn</a:t>
              </a:r>
              <a:endParaRPr lang="en-US" sz="1100" dirty="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p:txBody>
        </p:sp>
        <p:sp>
          <p:nvSpPr>
            <p:cNvPr id="16" name="Text Box 37">
              <a:extLst>
                <a:ext uri="{FF2B5EF4-FFF2-40B4-BE49-F238E27FC236}">
                  <a16:creationId xmlns:a16="http://schemas.microsoft.com/office/drawing/2014/main" id="{B9C90E9E-7012-4FC9-808F-1436F55E9274}"/>
                </a:ext>
              </a:extLst>
            </p:cNvPr>
            <p:cNvSpPr txBox="1"/>
            <p:nvPr/>
          </p:nvSpPr>
          <p:spPr>
            <a:xfrm>
              <a:off x="2734734" y="2987574"/>
              <a:ext cx="927100" cy="3894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ts val="1200"/>
                </a:lnSpc>
                <a:spcBef>
                  <a:spcPts val="0"/>
                </a:spcBef>
                <a:spcAft>
                  <a:spcPts val="0"/>
                </a:spcAft>
                <a:tabLst>
                  <a:tab pos="177800" algn="l"/>
                  <a:tab pos="3048000" algn="r"/>
                  <a:tab pos="3670300" algn="r"/>
                </a:tabLst>
              </a:pPr>
              <a:r>
                <a:rPr lang="en-GB" sz="900" dirty="0">
                  <a:solidFill>
                    <a:srgbClr val="FFFFFF"/>
                  </a:solidFill>
                  <a:effectLst/>
                  <a:latin typeface="Gotham Book" panose="02000604040000020004" pitchFamily="50" charset="0"/>
                  <a:ea typeface="Gill Sans MT" panose="020B0502020104020203" pitchFamily="34" charset="0"/>
                  <a:cs typeface="Calibri" panose="020F0502020204030204" pitchFamily="34" charset="0"/>
                </a:rPr>
                <a:t>Manufacturing</a:t>
              </a:r>
              <a:endParaRPr lang="en-US" sz="1100" dirty="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a:p>
              <a:pPr marL="0" marR="0" algn="ctr">
                <a:lnSpc>
                  <a:spcPts val="1200"/>
                </a:lnSpc>
                <a:spcBef>
                  <a:spcPts val="0"/>
                </a:spcBef>
                <a:spcAft>
                  <a:spcPts val="0"/>
                </a:spcAft>
                <a:tabLst>
                  <a:tab pos="177800" algn="l"/>
                  <a:tab pos="3048000" algn="r"/>
                  <a:tab pos="3670300" algn="r"/>
                </a:tabLst>
              </a:pPr>
              <a:r>
                <a:rPr lang="en-GB" sz="900" b="1" dirty="0">
                  <a:solidFill>
                    <a:srgbClr val="FFFFFF"/>
                  </a:solidFill>
                  <a:effectLst/>
                  <a:latin typeface="Gotham Book" panose="02000604040000020004" pitchFamily="50" charset="0"/>
                  <a:ea typeface="Gill Sans MT" panose="020B0502020104020203" pitchFamily="34" charset="0"/>
                  <a:cs typeface="Calibri" panose="020F0502020204030204" pitchFamily="34" charset="0"/>
                </a:rPr>
                <a:t>$16bn</a:t>
              </a:r>
              <a:endParaRPr lang="en-US" sz="1100" dirty="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D5743B5B-7792-49B3-8613-74B56C1E4096}"/>
                </a:ext>
              </a:extLst>
            </p:cNvPr>
            <p:cNvGrpSpPr/>
            <p:nvPr/>
          </p:nvGrpSpPr>
          <p:grpSpPr>
            <a:xfrm>
              <a:off x="3632200" y="3479800"/>
              <a:ext cx="927100" cy="816610"/>
              <a:chOff x="8466" y="0"/>
              <a:chExt cx="927100" cy="817033"/>
            </a:xfrm>
          </p:grpSpPr>
          <p:sp>
            <p:nvSpPr>
              <p:cNvPr id="30" name="Oval 29">
                <a:extLst>
                  <a:ext uri="{FF2B5EF4-FFF2-40B4-BE49-F238E27FC236}">
                    <a16:creationId xmlns:a16="http://schemas.microsoft.com/office/drawing/2014/main" id="{297720CC-27DF-4F1B-862B-7563B70BDE8D}"/>
                  </a:ext>
                </a:extLst>
              </p:cNvPr>
              <p:cNvSpPr/>
              <p:nvPr/>
            </p:nvSpPr>
            <p:spPr>
              <a:xfrm>
                <a:off x="38100" y="0"/>
                <a:ext cx="850900" cy="817033"/>
              </a:xfrm>
              <a:prstGeom prst="ellipse">
                <a:avLst/>
              </a:prstGeom>
              <a:ln>
                <a:noFill/>
              </a:ln>
            </p:spPr>
            <p:style>
              <a:lnRef idx="2">
                <a:schemeClr val="lt1">
                  <a:hueOff val="0"/>
                  <a:satOff val="0"/>
                  <a:lumOff val="0"/>
                  <a:alphaOff val="0"/>
                </a:schemeClr>
              </a:lnRef>
              <a:fillRef idx="1">
                <a:schemeClr val="accent3">
                  <a:hueOff val="-6566043"/>
                  <a:satOff val="-17845"/>
                  <a:lumOff val="-8039"/>
                  <a:alphaOff val="0"/>
                </a:schemeClr>
              </a:fillRef>
              <a:effectRef idx="0">
                <a:schemeClr val="accent3">
                  <a:hueOff val="-6566043"/>
                  <a:satOff val="-17845"/>
                  <a:lumOff val="-8039"/>
                  <a:alphaOff val="0"/>
                </a:schemeClr>
              </a:effectRef>
              <a:fontRef idx="minor">
                <a:schemeClr val="lt1"/>
              </a:fontRef>
            </p:style>
            <p:txBody>
              <a:bodyPr/>
              <a:lstStyle/>
              <a:p>
                <a:endParaRPr lang="en-US">
                  <a:latin typeface="Gotham Book" panose="02000604040000020004" pitchFamily="50" charset="0"/>
                </a:endParaRPr>
              </a:p>
            </p:txBody>
          </p:sp>
          <p:sp>
            <p:nvSpPr>
              <p:cNvPr id="31" name="Text Box 40">
                <a:extLst>
                  <a:ext uri="{FF2B5EF4-FFF2-40B4-BE49-F238E27FC236}">
                    <a16:creationId xmlns:a16="http://schemas.microsoft.com/office/drawing/2014/main" id="{54C28FE7-8260-4ECB-932A-EEB4B355A581}"/>
                  </a:ext>
                </a:extLst>
              </p:cNvPr>
              <p:cNvSpPr txBox="1"/>
              <p:nvPr/>
            </p:nvSpPr>
            <p:spPr>
              <a:xfrm>
                <a:off x="8466" y="139652"/>
                <a:ext cx="927100" cy="55033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ts val="1200"/>
                  </a:lnSpc>
                  <a:spcBef>
                    <a:spcPts val="0"/>
                  </a:spcBef>
                  <a:spcAft>
                    <a:spcPts val="0"/>
                  </a:spcAft>
                  <a:tabLst>
                    <a:tab pos="177800" algn="l"/>
                    <a:tab pos="3048000" algn="r"/>
                    <a:tab pos="3670300" algn="r"/>
                  </a:tabLst>
                </a:pPr>
                <a:r>
                  <a:rPr lang="en-GB" sz="900">
                    <a:solidFill>
                      <a:srgbClr val="FFFFFF"/>
                    </a:solidFill>
                    <a:effectLst/>
                    <a:latin typeface="Gotham Book" panose="02000604040000020004" pitchFamily="50" charset="0"/>
                    <a:ea typeface="Gill Sans MT" panose="020B0502020104020203" pitchFamily="34" charset="0"/>
                    <a:cs typeface="Calibri" panose="020F0502020204030204" pitchFamily="34" charset="0"/>
                  </a:rPr>
                  <a:t>Power &amp; utilities</a:t>
                </a:r>
                <a:endParaRPr lang="en-US" sz="110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a:p>
                <a:pPr marL="0" marR="0" algn="ctr">
                  <a:lnSpc>
                    <a:spcPts val="1200"/>
                  </a:lnSpc>
                  <a:spcBef>
                    <a:spcPts val="0"/>
                  </a:spcBef>
                  <a:spcAft>
                    <a:spcPts val="0"/>
                  </a:spcAft>
                  <a:tabLst>
                    <a:tab pos="177800" algn="l"/>
                    <a:tab pos="3048000" algn="r"/>
                    <a:tab pos="3670300" algn="r"/>
                  </a:tabLst>
                </a:pPr>
                <a:r>
                  <a:rPr lang="en-GB" sz="900" b="1">
                    <a:solidFill>
                      <a:srgbClr val="FFFFFF"/>
                    </a:solidFill>
                    <a:effectLst/>
                    <a:latin typeface="Gotham Book" panose="02000604040000020004" pitchFamily="50" charset="0"/>
                    <a:ea typeface="Gill Sans MT" panose="020B0502020104020203" pitchFamily="34" charset="0"/>
                    <a:cs typeface="Calibri" panose="020F0502020204030204" pitchFamily="34" charset="0"/>
                  </a:rPr>
                  <a:t>$11bn</a:t>
                </a:r>
                <a:endParaRPr lang="en-US" sz="110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B98F9CE6-D9D5-449A-A086-FC819E504E16}"/>
                </a:ext>
              </a:extLst>
            </p:cNvPr>
            <p:cNvGrpSpPr/>
            <p:nvPr/>
          </p:nvGrpSpPr>
          <p:grpSpPr>
            <a:xfrm>
              <a:off x="4737100" y="1583267"/>
              <a:ext cx="1002665" cy="1040765"/>
              <a:chOff x="0" y="0"/>
              <a:chExt cx="1002877" cy="1040977"/>
            </a:xfrm>
          </p:grpSpPr>
          <p:sp>
            <p:nvSpPr>
              <p:cNvPr id="28" name="Oval 27">
                <a:extLst>
                  <a:ext uri="{FF2B5EF4-FFF2-40B4-BE49-F238E27FC236}">
                    <a16:creationId xmlns:a16="http://schemas.microsoft.com/office/drawing/2014/main" id="{EB5A7205-3F5F-4BB3-81CC-72F682AB077D}"/>
                  </a:ext>
                </a:extLst>
              </p:cNvPr>
              <p:cNvSpPr/>
              <p:nvPr/>
            </p:nvSpPr>
            <p:spPr>
              <a:xfrm>
                <a:off x="0" y="0"/>
                <a:ext cx="1002877" cy="1040977"/>
              </a:xfrm>
              <a:prstGeom prst="ellipse">
                <a:avLst/>
              </a:prstGeom>
              <a:ln>
                <a:noFill/>
              </a:ln>
            </p:spPr>
            <p:style>
              <a:lnRef idx="2">
                <a:schemeClr val="lt1">
                  <a:hueOff val="0"/>
                  <a:satOff val="0"/>
                  <a:lumOff val="0"/>
                  <a:alphaOff val="0"/>
                </a:schemeClr>
              </a:lnRef>
              <a:fillRef idx="1">
                <a:schemeClr val="accent3">
                  <a:hueOff val="-14226426"/>
                  <a:satOff val="-38664"/>
                  <a:lumOff val="-17419"/>
                  <a:alphaOff val="0"/>
                </a:schemeClr>
              </a:fillRef>
              <a:effectRef idx="0">
                <a:schemeClr val="accent3">
                  <a:hueOff val="-14226426"/>
                  <a:satOff val="-38664"/>
                  <a:lumOff val="-17419"/>
                  <a:alphaOff val="0"/>
                </a:schemeClr>
              </a:effectRef>
              <a:fontRef idx="minor">
                <a:schemeClr val="lt1"/>
              </a:fontRef>
            </p:style>
            <p:txBody>
              <a:bodyPr/>
              <a:lstStyle/>
              <a:p>
                <a:endParaRPr lang="en-US">
                  <a:latin typeface="Gotham Book" panose="02000604040000020004" pitchFamily="50" charset="0"/>
                </a:endParaRPr>
              </a:p>
            </p:txBody>
          </p:sp>
          <p:sp>
            <p:nvSpPr>
              <p:cNvPr id="29" name="Text Box 43">
                <a:extLst>
                  <a:ext uri="{FF2B5EF4-FFF2-40B4-BE49-F238E27FC236}">
                    <a16:creationId xmlns:a16="http://schemas.microsoft.com/office/drawing/2014/main" id="{A051F263-707D-4938-A44D-AF4931CCF2A7}"/>
                  </a:ext>
                </a:extLst>
              </p:cNvPr>
              <p:cNvSpPr txBox="1"/>
              <p:nvPr/>
            </p:nvSpPr>
            <p:spPr>
              <a:xfrm>
                <a:off x="42349" y="283575"/>
                <a:ext cx="927100" cy="549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ts val="1200"/>
                  </a:lnSpc>
                  <a:spcBef>
                    <a:spcPts val="0"/>
                  </a:spcBef>
                  <a:spcAft>
                    <a:spcPts val="0"/>
                  </a:spcAft>
                  <a:tabLst>
                    <a:tab pos="177800" algn="l"/>
                    <a:tab pos="3048000" algn="r"/>
                    <a:tab pos="3670300" algn="r"/>
                  </a:tabLst>
                </a:pPr>
                <a:r>
                  <a:rPr lang="en-GB" sz="1300">
                    <a:solidFill>
                      <a:srgbClr val="FFFFFF"/>
                    </a:solidFill>
                    <a:effectLst/>
                    <a:latin typeface="Gotham Book" panose="02000604040000020004" pitchFamily="50" charset="0"/>
                    <a:ea typeface="Gill Sans MT" panose="020B0502020104020203" pitchFamily="34" charset="0"/>
                    <a:cs typeface="Calibri" panose="020F0502020204030204" pitchFamily="34" charset="0"/>
                  </a:rPr>
                  <a:t>Other</a:t>
                </a:r>
                <a:endParaRPr lang="en-US" sz="110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a:p>
                <a:pPr marL="0" marR="0" algn="ctr">
                  <a:lnSpc>
                    <a:spcPts val="1200"/>
                  </a:lnSpc>
                  <a:spcBef>
                    <a:spcPts val="0"/>
                  </a:spcBef>
                  <a:spcAft>
                    <a:spcPts val="0"/>
                  </a:spcAft>
                  <a:tabLst>
                    <a:tab pos="177800" algn="l"/>
                    <a:tab pos="3048000" algn="r"/>
                    <a:tab pos="3670300" algn="r"/>
                  </a:tabLst>
                </a:pPr>
                <a:r>
                  <a:rPr lang="en-GB" sz="1300" b="1">
                    <a:solidFill>
                      <a:srgbClr val="FFFFFF"/>
                    </a:solidFill>
                    <a:effectLst/>
                    <a:latin typeface="Gotham Book" panose="02000604040000020004" pitchFamily="50" charset="0"/>
                    <a:ea typeface="Gill Sans MT" panose="020B0502020104020203" pitchFamily="34" charset="0"/>
                    <a:cs typeface="Calibri" panose="020F0502020204030204" pitchFamily="34" charset="0"/>
                  </a:rPr>
                  <a:t>$25bn</a:t>
                </a:r>
                <a:endParaRPr lang="en-US" sz="110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3DAB18C0-27C3-4159-AF09-7B8CB8158FEE}"/>
                </a:ext>
              </a:extLst>
            </p:cNvPr>
            <p:cNvGrpSpPr/>
            <p:nvPr/>
          </p:nvGrpSpPr>
          <p:grpSpPr>
            <a:xfrm>
              <a:off x="4207934" y="0"/>
              <a:ext cx="927100" cy="842433"/>
              <a:chOff x="0" y="0"/>
              <a:chExt cx="927100" cy="842433"/>
            </a:xfrm>
          </p:grpSpPr>
          <p:sp>
            <p:nvSpPr>
              <p:cNvPr id="26" name="Oval 25">
                <a:extLst>
                  <a:ext uri="{FF2B5EF4-FFF2-40B4-BE49-F238E27FC236}">
                    <a16:creationId xmlns:a16="http://schemas.microsoft.com/office/drawing/2014/main" id="{F5471C69-BA1E-4CE5-92FD-B23E6FE4D3ED}"/>
                  </a:ext>
                </a:extLst>
              </p:cNvPr>
              <p:cNvSpPr/>
              <p:nvPr/>
            </p:nvSpPr>
            <p:spPr>
              <a:xfrm>
                <a:off x="55033" y="0"/>
                <a:ext cx="825500" cy="842433"/>
              </a:xfrm>
              <a:prstGeom prst="ellipse">
                <a:avLst/>
              </a:prstGeom>
              <a:ln>
                <a:noFill/>
              </a:ln>
            </p:spPr>
            <p:style>
              <a:lnRef idx="2">
                <a:schemeClr val="lt1">
                  <a:hueOff val="0"/>
                  <a:satOff val="0"/>
                  <a:lumOff val="0"/>
                  <a:alphaOff val="0"/>
                </a:schemeClr>
              </a:lnRef>
              <a:fillRef idx="1">
                <a:schemeClr val="accent3">
                  <a:hueOff val="-6566043"/>
                  <a:satOff val="-17845"/>
                  <a:lumOff val="-8039"/>
                  <a:alphaOff val="0"/>
                </a:schemeClr>
              </a:fillRef>
              <a:effectRef idx="0">
                <a:schemeClr val="accent3">
                  <a:hueOff val="-6566043"/>
                  <a:satOff val="-17845"/>
                  <a:lumOff val="-8039"/>
                  <a:alphaOff val="0"/>
                </a:schemeClr>
              </a:effectRef>
              <a:fontRef idx="minor">
                <a:schemeClr val="lt1"/>
              </a:fontRef>
            </p:style>
            <p:txBody>
              <a:bodyPr/>
              <a:lstStyle/>
              <a:p>
                <a:endParaRPr lang="en-US">
                  <a:latin typeface="Gotham Book" panose="02000604040000020004" pitchFamily="50" charset="0"/>
                </a:endParaRPr>
              </a:p>
            </p:txBody>
          </p:sp>
          <p:sp>
            <p:nvSpPr>
              <p:cNvPr id="27" name="Text Box 46">
                <a:extLst>
                  <a:ext uri="{FF2B5EF4-FFF2-40B4-BE49-F238E27FC236}">
                    <a16:creationId xmlns:a16="http://schemas.microsoft.com/office/drawing/2014/main" id="{3DCB8C33-83E9-40E5-94A8-06DA02E195D7}"/>
                  </a:ext>
                </a:extLst>
              </p:cNvPr>
              <p:cNvSpPr txBox="1"/>
              <p:nvPr/>
            </p:nvSpPr>
            <p:spPr>
              <a:xfrm>
                <a:off x="0" y="215900"/>
                <a:ext cx="927100" cy="55033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ts val="1200"/>
                  </a:lnSpc>
                  <a:spcBef>
                    <a:spcPts val="0"/>
                  </a:spcBef>
                  <a:spcAft>
                    <a:spcPts val="0"/>
                  </a:spcAft>
                  <a:tabLst>
                    <a:tab pos="177800" algn="l"/>
                    <a:tab pos="3048000" algn="r"/>
                    <a:tab pos="3670300" algn="r"/>
                  </a:tabLst>
                </a:pPr>
                <a:r>
                  <a:rPr lang="en-GB" sz="900" dirty="0">
                    <a:solidFill>
                      <a:srgbClr val="FFFFFF"/>
                    </a:solidFill>
                    <a:effectLst/>
                    <a:latin typeface="Gotham Book" panose="02000604040000020004" pitchFamily="50" charset="0"/>
                    <a:ea typeface="Gill Sans MT" panose="020B0502020104020203" pitchFamily="34" charset="0"/>
                    <a:cs typeface="Calibri" panose="020F0502020204030204" pitchFamily="34" charset="0"/>
                  </a:rPr>
                  <a:t>Automotive</a:t>
                </a:r>
                <a:endParaRPr lang="en-US" sz="1100" dirty="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a:p>
                <a:pPr marL="0" marR="0" algn="ctr">
                  <a:lnSpc>
                    <a:spcPts val="1200"/>
                  </a:lnSpc>
                  <a:spcBef>
                    <a:spcPts val="0"/>
                  </a:spcBef>
                  <a:spcAft>
                    <a:spcPts val="0"/>
                  </a:spcAft>
                  <a:tabLst>
                    <a:tab pos="177800" algn="l"/>
                    <a:tab pos="3048000" algn="r"/>
                    <a:tab pos="3670300" algn="r"/>
                  </a:tabLst>
                </a:pPr>
                <a:r>
                  <a:rPr lang="en-GB" sz="900" b="1" dirty="0">
                    <a:solidFill>
                      <a:srgbClr val="FFFFFF"/>
                    </a:solidFill>
                    <a:effectLst/>
                    <a:latin typeface="Gotham Book" panose="02000604040000020004" pitchFamily="50" charset="0"/>
                    <a:ea typeface="Gill Sans MT" panose="020B0502020104020203" pitchFamily="34" charset="0"/>
                    <a:cs typeface="Calibri" panose="020F0502020204030204" pitchFamily="34" charset="0"/>
                  </a:rPr>
                  <a:t>$13bn</a:t>
                </a:r>
                <a:endParaRPr lang="en-US" sz="1100" dirty="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p:txBody>
          </p:sp>
        </p:grpSp>
        <p:sp>
          <p:nvSpPr>
            <p:cNvPr id="20" name="Oval 19">
              <a:extLst>
                <a:ext uri="{FF2B5EF4-FFF2-40B4-BE49-F238E27FC236}">
                  <a16:creationId xmlns:a16="http://schemas.microsoft.com/office/drawing/2014/main" id="{43B6A75D-1710-421E-9A13-4F0B07FD8414}"/>
                </a:ext>
              </a:extLst>
            </p:cNvPr>
            <p:cNvSpPr/>
            <p:nvPr/>
          </p:nvSpPr>
          <p:spPr>
            <a:xfrm>
              <a:off x="1570567" y="321733"/>
              <a:ext cx="267022" cy="267428"/>
            </a:xfrm>
            <a:prstGeom prst="ellipse">
              <a:avLst/>
            </a:prstGeom>
            <a:ln>
              <a:noFill/>
            </a:ln>
          </p:spPr>
          <p:style>
            <a:lnRef idx="2">
              <a:schemeClr val="lt1">
                <a:hueOff val="0"/>
                <a:satOff val="0"/>
                <a:lumOff val="0"/>
                <a:alphaOff val="0"/>
              </a:schemeClr>
            </a:lnRef>
            <a:fillRef idx="1">
              <a:schemeClr val="accent3">
                <a:hueOff val="-6566043"/>
                <a:satOff val="-17845"/>
                <a:lumOff val="-8039"/>
                <a:alphaOff val="0"/>
              </a:schemeClr>
            </a:fillRef>
            <a:effectRef idx="0">
              <a:schemeClr val="accent3">
                <a:hueOff val="-6566043"/>
                <a:satOff val="-17845"/>
                <a:lumOff val="-8039"/>
                <a:alphaOff val="0"/>
              </a:schemeClr>
            </a:effectRef>
            <a:fontRef idx="minor">
              <a:schemeClr val="lt1"/>
            </a:fontRef>
          </p:style>
          <p:txBody>
            <a:bodyPr/>
            <a:lstStyle/>
            <a:p>
              <a:endParaRPr lang="en-US">
                <a:latin typeface="Gotham Book" panose="02000604040000020004" pitchFamily="50" charset="0"/>
              </a:endParaRPr>
            </a:p>
          </p:txBody>
        </p:sp>
        <p:sp>
          <p:nvSpPr>
            <p:cNvPr id="21" name="Oval 20">
              <a:extLst>
                <a:ext uri="{FF2B5EF4-FFF2-40B4-BE49-F238E27FC236}">
                  <a16:creationId xmlns:a16="http://schemas.microsoft.com/office/drawing/2014/main" id="{7544EF7C-7DA8-4351-856E-410EFADA62D4}"/>
                </a:ext>
              </a:extLst>
            </p:cNvPr>
            <p:cNvSpPr/>
            <p:nvPr/>
          </p:nvSpPr>
          <p:spPr>
            <a:xfrm>
              <a:off x="2061634" y="491067"/>
              <a:ext cx="193616" cy="193596"/>
            </a:xfrm>
            <a:prstGeom prst="ellipse">
              <a:avLst/>
            </a:prstGeom>
            <a:ln>
              <a:noFill/>
            </a:ln>
          </p:spPr>
          <p:style>
            <a:lnRef idx="2">
              <a:schemeClr val="lt1">
                <a:hueOff val="0"/>
                <a:satOff val="0"/>
                <a:lumOff val="0"/>
                <a:alphaOff val="0"/>
              </a:schemeClr>
            </a:lnRef>
            <a:fillRef idx="1">
              <a:schemeClr val="accent3">
                <a:hueOff val="-14226426"/>
                <a:satOff val="-38664"/>
                <a:lumOff val="-17419"/>
                <a:alphaOff val="0"/>
              </a:schemeClr>
            </a:fillRef>
            <a:effectRef idx="0">
              <a:schemeClr val="accent3">
                <a:hueOff val="-14226426"/>
                <a:satOff val="-38664"/>
                <a:lumOff val="-17419"/>
                <a:alphaOff val="0"/>
              </a:schemeClr>
            </a:effectRef>
            <a:fontRef idx="minor">
              <a:schemeClr val="lt1"/>
            </a:fontRef>
          </p:style>
          <p:txBody>
            <a:bodyPr/>
            <a:lstStyle/>
            <a:p>
              <a:endParaRPr lang="en-US">
                <a:latin typeface="Gotham Book" panose="02000604040000020004" pitchFamily="50" charset="0"/>
              </a:endParaRPr>
            </a:p>
          </p:txBody>
        </p:sp>
        <p:sp>
          <p:nvSpPr>
            <p:cNvPr id="22" name="Oval 21">
              <a:extLst>
                <a:ext uri="{FF2B5EF4-FFF2-40B4-BE49-F238E27FC236}">
                  <a16:creationId xmlns:a16="http://schemas.microsoft.com/office/drawing/2014/main" id="{19FA8497-C2F4-4914-94F9-D23F2A039AFD}"/>
                </a:ext>
              </a:extLst>
            </p:cNvPr>
            <p:cNvSpPr/>
            <p:nvPr/>
          </p:nvSpPr>
          <p:spPr>
            <a:xfrm>
              <a:off x="3941234" y="482600"/>
              <a:ext cx="193616" cy="193596"/>
            </a:xfrm>
            <a:prstGeom prst="ellipse">
              <a:avLst/>
            </a:prstGeom>
            <a:ln>
              <a:noFill/>
            </a:ln>
          </p:spPr>
          <p:style>
            <a:lnRef idx="2">
              <a:schemeClr val="lt1">
                <a:hueOff val="0"/>
                <a:satOff val="0"/>
                <a:lumOff val="0"/>
                <a:alphaOff val="0"/>
              </a:schemeClr>
            </a:lnRef>
            <a:fillRef idx="1">
              <a:schemeClr val="accent3">
                <a:hueOff val="-12037745"/>
                <a:satOff val="-32716"/>
                <a:lumOff val="-14739"/>
                <a:alphaOff val="0"/>
              </a:schemeClr>
            </a:fillRef>
            <a:effectRef idx="0">
              <a:schemeClr val="accent3">
                <a:hueOff val="-12037745"/>
                <a:satOff val="-32716"/>
                <a:lumOff val="-14739"/>
                <a:alphaOff val="0"/>
              </a:schemeClr>
            </a:effectRef>
            <a:fontRef idx="minor">
              <a:schemeClr val="lt1"/>
            </a:fontRef>
          </p:style>
          <p:txBody>
            <a:bodyPr/>
            <a:lstStyle/>
            <a:p>
              <a:endParaRPr lang="en-US">
                <a:latin typeface="Gotham Book" panose="02000604040000020004" pitchFamily="50" charset="0"/>
              </a:endParaRPr>
            </a:p>
          </p:txBody>
        </p:sp>
        <p:grpSp>
          <p:nvGrpSpPr>
            <p:cNvPr id="23" name="Group 22">
              <a:extLst>
                <a:ext uri="{FF2B5EF4-FFF2-40B4-BE49-F238E27FC236}">
                  <a16:creationId xmlns:a16="http://schemas.microsoft.com/office/drawing/2014/main" id="{03A196CC-544C-4A50-8935-EBFD76D4335A}"/>
                </a:ext>
              </a:extLst>
            </p:cNvPr>
            <p:cNvGrpSpPr/>
            <p:nvPr/>
          </p:nvGrpSpPr>
          <p:grpSpPr>
            <a:xfrm>
              <a:off x="647700" y="76200"/>
              <a:ext cx="927100" cy="829945"/>
              <a:chOff x="131234" y="139700"/>
              <a:chExt cx="927100" cy="830157"/>
            </a:xfrm>
          </p:grpSpPr>
          <p:sp>
            <p:nvSpPr>
              <p:cNvPr id="24" name="Oval 23">
                <a:extLst>
                  <a:ext uri="{FF2B5EF4-FFF2-40B4-BE49-F238E27FC236}">
                    <a16:creationId xmlns:a16="http://schemas.microsoft.com/office/drawing/2014/main" id="{6D6F15FE-4C56-4AF3-AC07-D86205475956}"/>
                  </a:ext>
                </a:extLst>
              </p:cNvPr>
              <p:cNvSpPr/>
              <p:nvPr/>
            </p:nvSpPr>
            <p:spPr>
              <a:xfrm>
                <a:off x="131234" y="139700"/>
                <a:ext cx="912707" cy="815128"/>
              </a:xfrm>
              <a:prstGeom prst="ellipse">
                <a:avLst/>
              </a:prstGeom>
              <a:ln>
                <a:noFill/>
              </a:ln>
            </p:spPr>
            <p:style>
              <a:lnRef idx="2">
                <a:schemeClr val="lt1">
                  <a:hueOff val="0"/>
                  <a:satOff val="0"/>
                  <a:lumOff val="0"/>
                  <a:alphaOff val="0"/>
                </a:schemeClr>
              </a:lnRef>
              <a:fillRef idx="1">
                <a:schemeClr val="accent3">
                  <a:hueOff val="-12037745"/>
                  <a:satOff val="-32716"/>
                  <a:lumOff val="-14739"/>
                  <a:alphaOff val="0"/>
                </a:schemeClr>
              </a:fillRef>
              <a:effectRef idx="0">
                <a:schemeClr val="accent3">
                  <a:hueOff val="-12037745"/>
                  <a:satOff val="-32716"/>
                  <a:lumOff val="-14739"/>
                  <a:alphaOff val="0"/>
                </a:schemeClr>
              </a:effectRef>
              <a:fontRef idx="minor">
                <a:schemeClr val="lt1"/>
              </a:fontRef>
            </p:style>
            <p:txBody>
              <a:bodyPr/>
              <a:lstStyle/>
              <a:p>
                <a:endParaRPr lang="en-US">
                  <a:latin typeface="Gotham Book" panose="02000604040000020004" pitchFamily="50" charset="0"/>
                </a:endParaRPr>
              </a:p>
            </p:txBody>
          </p:sp>
          <p:sp>
            <p:nvSpPr>
              <p:cNvPr id="25" name="Text Box 52">
                <a:extLst>
                  <a:ext uri="{FF2B5EF4-FFF2-40B4-BE49-F238E27FC236}">
                    <a16:creationId xmlns:a16="http://schemas.microsoft.com/office/drawing/2014/main" id="{C6085A55-E6E5-408A-8222-87CE12508346}"/>
                  </a:ext>
                </a:extLst>
              </p:cNvPr>
              <p:cNvSpPr txBox="1"/>
              <p:nvPr/>
            </p:nvSpPr>
            <p:spPr>
              <a:xfrm>
                <a:off x="131234" y="183515"/>
                <a:ext cx="927100" cy="78634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ts val="1200"/>
                  </a:lnSpc>
                  <a:spcBef>
                    <a:spcPts val="0"/>
                  </a:spcBef>
                  <a:spcAft>
                    <a:spcPts val="0"/>
                  </a:spcAft>
                  <a:tabLst>
                    <a:tab pos="177800" algn="l"/>
                    <a:tab pos="3048000" algn="r"/>
                    <a:tab pos="3670300" algn="r"/>
                  </a:tabLst>
                </a:pPr>
                <a:r>
                  <a:rPr lang="en-GB" sz="900" dirty="0">
                    <a:solidFill>
                      <a:srgbClr val="FFFFFF"/>
                    </a:solidFill>
                    <a:effectLst/>
                    <a:latin typeface="Gotham Book" panose="02000604040000020004" pitchFamily="50" charset="0"/>
                    <a:ea typeface="Gill Sans MT" panose="020B0502020104020203" pitchFamily="34" charset="0"/>
                    <a:cs typeface="Calibri" panose="020F0502020204030204" pitchFamily="34" charset="0"/>
                  </a:rPr>
                  <a:t>Transport, aerospace &amp; rail</a:t>
                </a:r>
                <a:endParaRPr lang="en-US" sz="1100" dirty="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a:p>
                <a:pPr marL="0" marR="0" algn="ctr">
                  <a:lnSpc>
                    <a:spcPts val="1200"/>
                  </a:lnSpc>
                  <a:spcBef>
                    <a:spcPts val="0"/>
                  </a:spcBef>
                  <a:spcAft>
                    <a:spcPts val="0"/>
                  </a:spcAft>
                  <a:tabLst>
                    <a:tab pos="177800" algn="l"/>
                    <a:tab pos="3048000" algn="r"/>
                    <a:tab pos="3670300" algn="r"/>
                  </a:tabLst>
                </a:pPr>
                <a:r>
                  <a:rPr lang="en-GB" sz="900" b="1" dirty="0">
                    <a:solidFill>
                      <a:srgbClr val="FFFFFF"/>
                    </a:solidFill>
                    <a:effectLst/>
                    <a:latin typeface="Gotham Book" panose="02000604040000020004" pitchFamily="50" charset="0"/>
                    <a:ea typeface="Gill Sans MT" panose="020B0502020104020203" pitchFamily="34" charset="0"/>
                    <a:cs typeface="Calibri" panose="020F0502020204030204" pitchFamily="34" charset="0"/>
                  </a:rPr>
                  <a:t>$14bn</a:t>
                </a:r>
                <a:endParaRPr lang="en-US" sz="1100" dirty="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p:txBody>
          </p:sp>
        </p:grpSp>
      </p:grpSp>
      <p:sp>
        <p:nvSpPr>
          <p:cNvPr id="3" name="Rectangle 21">
            <a:extLst>
              <a:ext uri="{FF2B5EF4-FFF2-40B4-BE49-F238E27FC236}">
                <a16:creationId xmlns:a16="http://schemas.microsoft.com/office/drawing/2014/main" id="{92FBD807-95A9-48B7-A11D-A5FC45A299D6}"/>
              </a:ext>
            </a:extLst>
          </p:cNvPr>
          <p:cNvSpPr>
            <a:spLocks noChangeArrowheads="1"/>
          </p:cNvSpPr>
          <p:nvPr/>
        </p:nvSpPr>
        <p:spPr bwMode="auto">
          <a:xfrm>
            <a:off x="2830286" y="138390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Gotham Book" panose="02000604040000020004" pitchFamily="50" charset="0"/>
            </a:endParaRPr>
          </a:p>
        </p:txBody>
      </p:sp>
      <p:sp>
        <p:nvSpPr>
          <p:cNvPr id="9" name="Rectangle 22">
            <a:extLst>
              <a:ext uri="{FF2B5EF4-FFF2-40B4-BE49-F238E27FC236}">
                <a16:creationId xmlns:a16="http://schemas.microsoft.com/office/drawing/2014/main" id="{BB550336-375C-4062-ADC8-7A9A57B3C937}"/>
              </a:ext>
            </a:extLst>
          </p:cNvPr>
          <p:cNvSpPr>
            <a:spLocks noChangeArrowheads="1"/>
          </p:cNvSpPr>
          <p:nvPr/>
        </p:nvSpPr>
        <p:spPr bwMode="auto">
          <a:xfrm>
            <a:off x="2830286" y="179716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latin typeface="Gotham Book" panose="02000604040000020004" pitchFamily="50" charset="0"/>
            </a:endParaRPr>
          </a:p>
        </p:txBody>
      </p:sp>
      <p:sp>
        <p:nvSpPr>
          <p:cNvPr id="32" name="Rectangle 30">
            <a:extLst>
              <a:ext uri="{FF2B5EF4-FFF2-40B4-BE49-F238E27FC236}">
                <a16:creationId xmlns:a16="http://schemas.microsoft.com/office/drawing/2014/main" id="{D15BD48F-82D1-4969-A856-7945BD7599A9}"/>
              </a:ext>
            </a:extLst>
          </p:cNvPr>
          <p:cNvSpPr>
            <a:spLocks noChangeArrowheads="1"/>
          </p:cNvSpPr>
          <p:nvPr/>
        </p:nvSpPr>
        <p:spPr bwMode="auto">
          <a:xfrm>
            <a:off x="2830286" y="1067871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Gotham Book" panose="02000604040000020004" pitchFamily="50" charset="0"/>
            </a:endParaRPr>
          </a:p>
        </p:txBody>
      </p:sp>
      <p:sp>
        <p:nvSpPr>
          <p:cNvPr id="34" name="TextBox 33">
            <a:extLst>
              <a:ext uri="{FF2B5EF4-FFF2-40B4-BE49-F238E27FC236}">
                <a16:creationId xmlns:a16="http://schemas.microsoft.com/office/drawing/2014/main" id="{467DE602-1579-4A91-95E9-9B8D43CA776B}"/>
              </a:ext>
            </a:extLst>
          </p:cNvPr>
          <p:cNvSpPr txBox="1"/>
          <p:nvPr/>
        </p:nvSpPr>
        <p:spPr>
          <a:xfrm>
            <a:off x="82939" y="6354779"/>
            <a:ext cx="10687050" cy="419346"/>
          </a:xfrm>
          <a:prstGeom prst="rect">
            <a:avLst/>
          </a:prstGeom>
          <a:noFill/>
        </p:spPr>
        <p:txBody>
          <a:bodyPr wrap="square">
            <a:spAutoFit/>
          </a:bodyPr>
          <a:lstStyle/>
          <a:p>
            <a:pPr marL="0" marR="0" algn="just">
              <a:lnSpc>
                <a:spcPct val="110000"/>
              </a:lnSpc>
              <a:spcBef>
                <a:spcPts val="0"/>
              </a:spcBef>
              <a:spcAft>
                <a:spcPts val="600"/>
              </a:spcAft>
            </a:pPr>
            <a:r>
              <a:rPr lang="en-GB" sz="1000" dirty="0">
                <a:solidFill>
                  <a:srgbClr val="38383A"/>
                </a:solidFill>
                <a:effectLst/>
                <a:latin typeface="Gotham Book" panose="02000604040000020004" pitchFamily="50" charset="0"/>
                <a:ea typeface="Gill Sans MT" panose="020B0502020104020203" pitchFamily="34" charset="0"/>
                <a:cs typeface="Calibri" panose="020F0502020204030204" pitchFamily="34" charset="0"/>
              </a:rPr>
              <a:t>Source: Bureau Veritas (2020). “Other” includes Public authorities, Marine, Health, Banking &amp; insurance, and Process (which may include TIC services applied to the conformity assessment of end-users’ internal processes).</a:t>
            </a:r>
            <a:endParaRPr lang="en-US" sz="1000" dirty="0">
              <a:solidFill>
                <a:srgbClr val="38383A"/>
              </a:solidFill>
              <a:effectLst/>
              <a:latin typeface="Gotham Book" panose="02000604040000020004" pitchFamily="50" charset="0"/>
              <a:ea typeface="Gill Sans MT" panose="020B0502020104020203" pitchFamily="34" charset="0"/>
              <a:cs typeface="Calibri" panose="020F0502020204030204" pitchFamily="34" charset="0"/>
            </a:endParaRPr>
          </a:p>
        </p:txBody>
      </p:sp>
      <p:sp>
        <p:nvSpPr>
          <p:cNvPr id="37" name="Text Placeholder 1">
            <a:extLst>
              <a:ext uri="{FF2B5EF4-FFF2-40B4-BE49-F238E27FC236}">
                <a16:creationId xmlns:a16="http://schemas.microsoft.com/office/drawing/2014/main" id="{D4179453-F377-412B-A080-00715D3A49C9}"/>
              </a:ext>
            </a:extLst>
          </p:cNvPr>
          <p:cNvSpPr txBox="1">
            <a:spLocks/>
          </p:cNvSpPr>
          <p:nvPr/>
        </p:nvSpPr>
        <p:spPr>
          <a:xfrm>
            <a:off x="0" y="17929"/>
            <a:ext cx="9304421" cy="1090604"/>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1" dirty="0">
                <a:solidFill>
                  <a:srgbClr val="001D2E"/>
                </a:solidFill>
                <a:latin typeface="Gotham Black" panose="02000603040000020004" pitchFamily="2" charset="0"/>
              </a:rPr>
              <a:t>Mercado TIC - </a:t>
            </a:r>
            <a:r>
              <a:rPr lang="en-GB" sz="4000" b="1" i="1" dirty="0">
                <a:solidFill>
                  <a:srgbClr val="001D2E"/>
                </a:solidFill>
                <a:latin typeface="Gotham Black" panose="02000603040000020004" pitchFamily="2" charset="0"/>
              </a:rPr>
              <a:t>Testing Inspection &amp; Certification </a:t>
            </a:r>
            <a:endParaRPr lang="en-US" sz="4000" b="1" i="1" dirty="0">
              <a:solidFill>
                <a:srgbClr val="001D2E"/>
              </a:solidFill>
              <a:latin typeface="Gotham Black" panose="02000603040000020004" pitchFamily="2" charset="0"/>
            </a:endParaRPr>
          </a:p>
        </p:txBody>
      </p:sp>
      <p:sp>
        <p:nvSpPr>
          <p:cNvPr id="39" name="Rectangle 38">
            <a:extLst>
              <a:ext uri="{FF2B5EF4-FFF2-40B4-BE49-F238E27FC236}">
                <a16:creationId xmlns:a16="http://schemas.microsoft.com/office/drawing/2014/main" id="{642F915E-F18F-4ED0-8B0B-19188B629400}"/>
              </a:ext>
            </a:extLst>
          </p:cNvPr>
          <p:cNvSpPr/>
          <p:nvPr/>
        </p:nvSpPr>
        <p:spPr>
          <a:xfrm>
            <a:off x="0" y="1907839"/>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BFF3"/>
              </a:solidFill>
            </a:endParaRPr>
          </a:p>
        </p:txBody>
      </p:sp>
    </p:spTree>
    <p:extLst>
      <p:ext uri="{BB962C8B-B14F-4D97-AF65-F5344CB8AC3E}">
        <p14:creationId xmlns:p14="http://schemas.microsoft.com/office/powerpoint/2010/main" val="3437947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 calcmode="lin" valueType="num">
                                      <p:cBhvr additive="base">
                                        <p:cTn id="7"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8FA9907-5EAA-47F7-9DBD-781C79E78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4" imgW="482" imgH="481" progId="TCLayout.ActiveDocument.1">
                  <p:embed/>
                </p:oleObj>
              </mc:Choice>
              <mc:Fallback>
                <p:oleObj name="think-cell Slide" r:id="rId54" imgW="482" imgH="481" progId="TCLayout.ActiveDocument.1">
                  <p:embed/>
                  <p:pic>
                    <p:nvPicPr>
                      <p:cNvPr id="6" name="Object 5" hidden="1">
                        <a:extLst>
                          <a:ext uri="{FF2B5EF4-FFF2-40B4-BE49-F238E27FC236}">
                            <a16:creationId xmlns:a16="http://schemas.microsoft.com/office/drawing/2014/main" id="{B8FA9907-5EAA-47F7-9DBD-781C79E787A0}"/>
                          </a:ext>
                        </a:extLst>
                      </p:cNvPr>
                      <p:cNvPicPr/>
                      <p:nvPr/>
                    </p:nvPicPr>
                    <p:blipFill>
                      <a:blip r:embed="rId5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C60DCD1-B03B-4A57-AF68-49EDBA058E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1200" dirty="0">
              <a:latin typeface="Open Sans"/>
              <a:sym typeface="Open Sans"/>
            </a:endParaRPr>
          </a:p>
        </p:txBody>
      </p:sp>
      <p:sp>
        <p:nvSpPr>
          <p:cNvPr id="4" name="Rectangle 3">
            <a:extLst>
              <a:ext uri="{FF2B5EF4-FFF2-40B4-BE49-F238E27FC236}">
                <a16:creationId xmlns:a16="http://schemas.microsoft.com/office/drawing/2014/main" id="{FEC20FFA-8FA5-4555-9336-67BC80B81C02}"/>
              </a:ext>
            </a:extLst>
          </p:cNvPr>
          <p:cNvSpPr/>
          <p:nvPr/>
        </p:nvSpPr>
        <p:spPr>
          <a:xfrm>
            <a:off x="0" y="1907839"/>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BFF3"/>
              </a:solidFill>
            </a:endParaRP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56" cstate="screen">
            <a:extLst>
              <a:ext uri="{28A0092B-C50C-407E-A947-70E740481C1C}">
                <a14:useLocalDpi xmlns:a14="http://schemas.microsoft.com/office/drawing/2010/main"/>
              </a:ext>
            </a:extLst>
          </a:blip>
          <a:srcRect/>
          <a:stretch/>
        </p:blipFill>
        <p:spPr>
          <a:xfrm>
            <a:off x="10141030" y="8256"/>
            <a:ext cx="2004406" cy="1313568"/>
          </a:xfrm>
        </p:spPr>
      </p:pic>
      <p:pic>
        <p:nvPicPr>
          <p:cNvPr id="13" name="Picture 12">
            <a:extLst>
              <a:ext uri="{FF2B5EF4-FFF2-40B4-BE49-F238E27FC236}">
                <a16:creationId xmlns:a16="http://schemas.microsoft.com/office/drawing/2014/main" id="{2249C45E-47B9-43CC-90BD-61168452333F}"/>
              </a:ext>
            </a:extLst>
          </p:cNvPr>
          <p:cNvPicPr>
            <a:picLocks noChangeAspect="1"/>
          </p:cNvPicPr>
          <p:nvPr/>
        </p:nvPicPr>
        <p:blipFill>
          <a:blip r:embed="rId57">
            <a:extLst>
              <a:ext uri="{BEBA8EAE-BF5A-486C-A8C5-ECC9F3942E4B}">
                <a14:imgProps xmlns:a14="http://schemas.microsoft.com/office/drawing/2010/main">
                  <a14:imgLayer r:embed="rId58">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057763" y="5843587"/>
            <a:ext cx="628650" cy="657225"/>
          </a:xfrm>
          <a:prstGeom prst="rect">
            <a:avLst/>
          </a:prstGeom>
        </p:spPr>
      </p:pic>
      <p:sp>
        <p:nvSpPr>
          <p:cNvPr id="3" name="Rectangle 2">
            <a:extLst>
              <a:ext uri="{FF2B5EF4-FFF2-40B4-BE49-F238E27FC236}">
                <a16:creationId xmlns:a16="http://schemas.microsoft.com/office/drawing/2014/main" id="{951BA505-2F1E-4C4D-A75F-400270E912CA}"/>
              </a:ext>
            </a:extLst>
          </p:cNvPr>
          <p:cNvSpPr/>
          <p:nvPr/>
        </p:nvSpPr>
        <p:spPr>
          <a:xfrm>
            <a:off x="8911432" y="3325763"/>
            <a:ext cx="3149599" cy="584775"/>
          </a:xfrm>
          <a:prstGeom prst="rect">
            <a:avLst/>
          </a:prstGeom>
        </p:spPr>
        <p:txBody>
          <a:bodyPr wrap="square">
            <a:spAutoFit/>
          </a:bodyPr>
          <a:lstStyle/>
          <a:p>
            <a:pPr>
              <a:spcAft>
                <a:spcPts val="0"/>
              </a:spcAft>
            </a:pPr>
            <a:endParaRPr lang="en-GB" sz="1600" dirty="0">
              <a:solidFill>
                <a:srgbClr val="001D2E"/>
              </a:solidFill>
              <a:latin typeface="Gotham Book" panose="02000604040000020004" pitchFamily="50" charset="0"/>
            </a:endParaRPr>
          </a:p>
          <a:p>
            <a:pPr>
              <a:spcAft>
                <a:spcPts val="0"/>
              </a:spcAft>
            </a:pPr>
            <a:endParaRPr lang="en-GB" sz="1600" dirty="0">
              <a:solidFill>
                <a:srgbClr val="001D2E"/>
              </a:solidFill>
              <a:latin typeface="Gotham Book" panose="02000604040000020004" pitchFamily="50" charset="0"/>
            </a:endParaRPr>
          </a:p>
        </p:txBody>
      </p:sp>
      <p:sp>
        <p:nvSpPr>
          <p:cNvPr id="11" name="Source">
            <a:extLst>
              <a:ext uri="{FF2B5EF4-FFF2-40B4-BE49-F238E27FC236}">
                <a16:creationId xmlns:a16="http://schemas.microsoft.com/office/drawing/2014/main" id="{CA0ED8EC-EF05-46C4-B032-9F958CEB0780}"/>
              </a:ext>
            </a:extLst>
          </p:cNvPr>
          <p:cNvSpPr/>
          <p:nvPr/>
        </p:nvSpPr>
        <p:spPr>
          <a:xfrm>
            <a:off x="360000" y="6558259"/>
            <a:ext cx="1938031" cy="92333"/>
          </a:xfrm>
          <a:prstGeom prst="rect">
            <a:avLst/>
          </a:prstGeom>
          <a:noFill/>
          <a:ln w="9525" cap="flat" cmpd="sng" algn="ctr">
            <a:noFill/>
            <a:prstDash val="solid"/>
          </a:ln>
          <a:effectLst/>
          <a:extLst>
            <a:ext uri="{909E8E84-426E-40DD-AFC4-6F175D3DCCD1}">
              <a14:hiddenFill xmlns:a14="http://schemas.microsoft.com/office/drawing/2010/main">
                <a:gradFill flip="none" rotWithShape="1">
                  <a:gsLst>
                    <a:gs pos="0">
                      <a:srgbClr val="000000"/>
                    </a:gs>
                    <a:gs pos="100000">
                      <a:schemeClr val="accent1">
                        <a:tint val="50000"/>
                        <a:shade val="100000"/>
                        <a:satMod val="350000"/>
                      </a:schemeClr>
                    </a:gs>
                  </a:gsLst>
                  <a:lin ang="16200000" scaled="0"/>
                  <a:tileRect/>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spAutoFit/>
          </a:bodyPr>
          <a:lstStyle/>
          <a:p>
            <a:r>
              <a:rPr lang="en-GB" sz="600" dirty="0">
                <a:solidFill>
                  <a:srgbClr val="000000"/>
                </a:solidFill>
              </a:rPr>
              <a:t>Source: OC&amp;C “TIC 101” database and analysis, May 2020</a:t>
            </a:r>
          </a:p>
        </p:txBody>
      </p:sp>
      <p:graphicFrame>
        <p:nvGraphicFramePr>
          <p:cNvPr id="68" name="Chart 67">
            <a:extLst>
              <a:ext uri="{FF2B5EF4-FFF2-40B4-BE49-F238E27FC236}">
                <a16:creationId xmlns:a16="http://schemas.microsoft.com/office/drawing/2014/main" id="{FF3236EA-6981-41C8-A834-5111C152569E}"/>
              </a:ext>
            </a:extLst>
          </p:cNvPr>
          <p:cNvGraphicFramePr/>
          <p:nvPr>
            <p:custDataLst>
              <p:tags r:id="rId3"/>
            </p:custDataLst>
          </p:nvPr>
        </p:nvGraphicFramePr>
        <p:xfrm>
          <a:off x="5999163" y="1866900"/>
          <a:ext cx="3481387" cy="4699000"/>
        </p:xfrm>
        <a:graphic>
          <a:graphicData uri="http://schemas.openxmlformats.org/drawingml/2006/chart">
            <c:chart xmlns:c="http://schemas.openxmlformats.org/drawingml/2006/chart" xmlns:r="http://schemas.openxmlformats.org/officeDocument/2006/relationships" r:id="rId59"/>
          </a:graphicData>
        </a:graphic>
      </p:graphicFrame>
      <p:sp>
        <p:nvSpPr>
          <p:cNvPr id="32" name="Rectangle 31">
            <a:extLst>
              <a:ext uri="{FF2B5EF4-FFF2-40B4-BE49-F238E27FC236}">
                <a16:creationId xmlns:a16="http://schemas.microsoft.com/office/drawing/2014/main" id="{3F4BDBF0-2E69-464D-8A54-A86BF80E4E43}"/>
              </a:ext>
            </a:extLst>
          </p:cNvPr>
          <p:cNvSpPr/>
          <p:nvPr>
            <p:custDataLst>
              <p:tags r:id="rId4"/>
            </p:custDataLst>
          </p:nvPr>
        </p:nvSpPr>
        <p:spPr bwMode="gray">
          <a:xfrm>
            <a:off x="7078663" y="4019550"/>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68198CD1-7470-40DC-AA00-914999634C97}" type="datetime'''''''''''''1''''.''''''''''''''''''8'''''''''''''''">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t>1.8</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7" name="Rectangle 36">
            <a:extLst>
              <a:ext uri="{FF2B5EF4-FFF2-40B4-BE49-F238E27FC236}">
                <a16:creationId xmlns:a16="http://schemas.microsoft.com/office/drawing/2014/main" id="{63B1702A-B15B-4130-8BC2-97867F62C247}"/>
              </a:ext>
            </a:extLst>
          </p:cNvPr>
          <p:cNvSpPr/>
          <p:nvPr>
            <p:custDataLst>
              <p:tags r:id="rId5"/>
            </p:custDataLst>
          </p:nvPr>
        </p:nvSpPr>
        <p:spPr bwMode="auto">
          <a:xfrm>
            <a:off x="5483225" y="3119438"/>
            <a:ext cx="512763"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FAEB3B42-0FF6-4928-8475-BAE8DBBAE24D}" type="datetime'''''''''TU''''V'''''''''' S''''''u''''''''d'''''''''''''''''''">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TUV Sud</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5" name="Rectangle 14">
            <a:extLst>
              <a:ext uri="{FF2B5EF4-FFF2-40B4-BE49-F238E27FC236}">
                <a16:creationId xmlns:a16="http://schemas.microsoft.com/office/drawing/2014/main" id="{E3BFEDEB-34EE-4487-80ED-F3FABDA960B8}"/>
              </a:ext>
            </a:extLst>
          </p:cNvPr>
          <p:cNvSpPr/>
          <p:nvPr>
            <p:custDataLst>
              <p:tags r:id="rId6"/>
            </p:custDataLst>
          </p:nvPr>
        </p:nvSpPr>
        <p:spPr bwMode="gray">
          <a:xfrm>
            <a:off x="7974013" y="2886075"/>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ED665827-8978-410F-BD3D-00789350FFC6}" type="datetime'3''''''.''''''''''4'''''''''''''''''''''''''''">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t>3.4</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4" name="Rectangle 33">
            <a:extLst>
              <a:ext uri="{FF2B5EF4-FFF2-40B4-BE49-F238E27FC236}">
                <a16:creationId xmlns:a16="http://schemas.microsoft.com/office/drawing/2014/main" id="{16F607D4-CB92-41DE-9E35-EB03F25BA0DC}"/>
              </a:ext>
            </a:extLst>
          </p:cNvPr>
          <p:cNvSpPr/>
          <p:nvPr>
            <p:custDataLst>
              <p:tags r:id="rId7"/>
            </p:custDataLst>
          </p:nvPr>
        </p:nvSpPr>
        <p:spPr bwMode="auto">
          <a:xfrm>
            <a:off x="5160963" y="2212975"/>
            <a:ext cx="83502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C3A87061-C594-462C-A3B2-59FEDDD5A6FD}" type="datetime'B''''''''''''ur''''''e''''''''au'' V''er''''ita''''''''s'''">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Bureau Veritas</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Rectangle 16">
            <a:extLst>
              <a:ext uri="{FF2B5EF4-FFF2-40B4-BE49-F238E27FC236}">
                <a16:creationId xmlns:a16="http://schemas.microsoft.com/office/drawing/2014/main" id="{7B0E0195-4B24-4FE4-BBD8-E278A4A55AFC}"/>
              </a:ext>
            </a:extLst>
          </p:cNvPr>
          <p:cNvSpPr/>
          <p:nvPr>
            <p:custDataLst>
              <p:tags r:id="rId8"/>
            </p:custDataLst>
          </p:nvPr>
        </p:nvSpPr>
        <p:spPr bwMode="auto">
          <a:xfrm>
            <a:off x="5610225" y="3346450"/>
            <a:ext cx="385763"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7FABA1A8-188E-42EF-A2A5-ABD9E4E891A4}" type="datetime'''''''''Sy''''''''''nl''''''''''ab'''''''''''''''''''''''''">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Synlab</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3" name="Rectangle 32">
            <a:extLst>
              <a:ext uri="{FF2B5EF4-FFF2-40B4-BE49-F238E27FC236}">
                <a16:creationId xmlns:a16="http://schemas.microsoft.com/office/drawing/2014/main" id="{12951D73-6A1E-4F18-BEB5-AEBCE7457D9D}"/>
              </a:ext>
            </a:extLst>
          </p:cNvPr>
          <p:cNvSpPr/>
          <p:nvPr>
            <p:custDataLst>
              <p:tags r:id="rId9"/>
            </p:custDataLst>
          </p:nvPr>
        </p:nvSpPr>
        <p:spPr bwMode="auto">
          <a:xfrm>
            <a:off x="5729288" y="1985963"/>
            <a:ext cx="266700"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98A76A57-8439-4C24-BAF7-521119E68D21}" type="datetime'''''''''''S''''''''G''''''''''''''''''''S'">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SGS</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5" name="Rectangle 34">
            <a:extLst>
              <a:ext uri="{FF2B5EF4-FFF2-40B4-BE49-F238E27FC236}">
                <a16:creationId xmlns:a16="http://schemas.microsoft.com/office/drawing/2014/main" id="{6719FE2A-744B-4D02-ADCB-657EDC7B1D4A}"/>
              </a:ext>
            </a:extLst>
          </p:cNvPr>
          <p:cNvSpPr/>
          <p:nvPr>
            <p:custDataLst>
              <p:tags r:id="rId10"/>
            </p:custDataLst>
          </p:nvPr>
        </p:nvSpPr>
        <p:spPr bwMode="auto">
          <a:xfrm>
            <a:off x="5532438" y="2438400"/>
            <a:ext cx="463550"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F2643015-7E7C-43E0-BEE1-E5BA8FE32786}" type="datetime'E''uro''''''''''''f''''''''''''''''i''''''n''''''s'''''''''">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Eurofins</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6" name="Rectangle 35">
            <a:extLst>
              <a:ext uri="{FF2B5EF4-FFF2-40B4-BE49-F238E27FC236}">
                <a16:creationId xmlns:a16="http://schemas.microsoft.com/office/drawing/2014/main" id="{5EBCFF8A-BAC1-47A1-B0DF-F1A560DA6682}"/>
              </a:ext>
            </a:extLst>
          </p:cNvPr>
          <p:cNvSpPr/>
          <p:nvPr>
            <p:custDataLst>
              <p:tags r:id="rId11"/>
            </p:custDataLst>
          </p:nvPr>
        </p:nvSpPr>
        <p:spPr bwMode="auto">
          <a:xfrm>
            <a:off x="5575300" y="2665413"/>
            <a:ext cx="420688"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8F8200CF-15FC-4AFA-8C9E-60343A359ADD}" type="datetime'I''''''''''''''n''t''''''''''e''r''''''''''''te''k'''''">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t>Intertek</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 name="Rectangle 20">
            <a:extLst>
              <a:ext uri="{FF2B5EF4-FFF2-40B4-BE49-F238E27FC236}">
                <a16:creationId xmlns:a16="http://schemas.microsoft.com/office/drawing/2014/main" id="{B2B3FCB0-02E9-45D3-89B4-A99FB73334BE}"/>
              </a:ext>
            </a:extLst>
          </p:cNvPr>
          <p:cNvSpPr/>
          <p:nvPr>
            <p:custDataLst>
              <p:tags r:id="rId12"/>
            </p:custDataLst>
          </p:nvPr>
        </p:nvSpPr>
        <p:spPr bwMode="auto">
          <a:xfrm>
            <a:off x="5559425" y="2892425"/>
            <a:ext cx="436563"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5C91239A-6764-4378-B8EC-EF5D1AB3F0DF}" type="datetime'DEK''R''''''''''''''''''''''''''''''''''''''A'''''''''''''''">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t>DEKRA</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9" name="Rectangle 18">
            <a:extLst>
              <a:ext uri="{FF2B5EF4-FFF2-40B4-BE49-F238E27FC236}">
                <a16:creationId xmlns:a16="http://schemas.microsoft.com/office/drawing/2014/main" id="{6C570D77-7EA9-409B-87B9-D8F8BA4D6DEB}"/>
              </a:ext>
            </a:extLst>
          </p:cNvPr>
          <p:cNvSpPr/>
          <p:nvPr>
            <p:custDataLst>
              <p:tags r:id="rId13"/>
            </p:custDataLst>
          </p:nvPr>
        </p:nvSpPr>
        <p:spPr bwMode="auto">
          <a:xfrm>
            <a:off x="5138738" y="3571875"/>
            <a:ext cx="857250"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EB3B74E0-4FD9-4EC8-97B5-6744985D488F}" type="datetime'''''T''''UV'' Rh''''''''''''e''''in''''''la''''nd'''''''''">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TUV Rheinland</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8" name="Rectangle 37">
            <a:extLst>
              <a:ext uri="{FF2B5EF4-FFF2-40B4-BE49-F238E27FC236}">
                <a16:creationId xmlns:a16="http://schemas.microsoft.com/office/drawing/2014/main" id="{F161E231-AB37-4578-865D-35DBC296CB8E}"/>
              </a:ext>
            </a:extLst>
          </p:cNvPr>
          <p:cNvSpPr/>
          <p:nvPr>
            <p:custDataLst>
              <p:tags r:id="rId14"/>
            </p:custDataLst>
          </p:nvPr>
        </p:nvSpPr>
        <p:spPr bwMode="auto">
          <a:xfrm>
            <a:off x="5524500" y="3798888"/>
            <a:ext cx="471488"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925A3EAA-4495-4F46-A2EB-48A53C49BF00}" type="datetime'''D''''''''''''''''''N''V'''''''''''''''' ''GL'''''''">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DNV GL</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9" name="Rectangle 38">
            <a:extLst>
              <a:ext uri="{FF2B5EF4-FFF2-40B4-BE49-F238E27FC236}">
                <a16:creationId xmlns:a16="http://schemas.microsoft.com/office/drawing/2014/main" id="{427405F5-F82E-47B8-90E6-888673BBB18D}"/>
              </a:ext>
            </a:extLst>
          </p:cNvPr>
          <p:cNvSpPr/>
          <p:nvPr>
            <p:custDataLst>
              <p:tags r:id="rId15"/>
            </p:custDataLst>
          </p:nvPr>
        </p:nvSpPr>
        <p:spPr bwMode="auto">
          <a:xfrm>
            <a:off x="5535613" y="4025900"/>
            <a:ext cx="4603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E0315CCB-3184-40E3-9F66-D46FD0313723}" type="datetime'''''Ap''plu''''''''''''''''''''''''''s''''''''''''''+'">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t>Applus+</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0" name="Rectangle 39">
            <a:extLst>
              <a:ext uri="{FF2B5EF4-FFF2-40B4-BE49-F238E27FC236}">
                <a16:creationId xmlns:a16="http://schemas.microsoft.com/office/drawing/2014/main" id="{2877EF31-4F8F-40E9-B079-DA62527CBE43}"/>
              </a:ext>
            </a:extLst>
          </p:cNvPr>
          <p:cNvSpPr/>
          <p:nvPr>
            <p:custDataLst>
              <p:tags r:id="rId16"/>
            </p:custDataLst>
          </p:nvPr>
        </p:nvSpPr>
        <p:spPr bwMode="auto">
          <a:xfrm>
            <a:off x="5834063" y="4252913"/>
            <a:ext cx="16192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CCA5A725-06AD-4135-9661-FA4AD0DA1F02}" type="datetime'''''''U''''''''''L'''''''''''">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t>UL</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1" name="Rectangle 40">
            <a:extLst>
              <a:ext uri="{FF2B5EF4-FFF2-40B4-BE49-F238E27FC236}">
                <a16:creationId xmlns:a16="http://schemas.microsoft.com/office/drawing/2014/main" id="{6368A113-DADB-4FD9-8BE6-EE80207E958F}"/>
              </a:ext>
            </a:extLst>
          </p:cNvPr>
          <p:cNvSpPr/>
          <p:nvPr>
            <p:custDataLst>
              <p:tags r:id="rId17"/>
            </p:custDataLst>
          </p:nvPr>
        </p:nvSpPr>
        <p:spPr bwMode="auto">
          <a:xfrm>
            <a:off x="5432425" y="4479925"/>
            <a:ext cx="563563"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048AC360-3AAD-4230-B4A3-087FB24BB853}" type="datetime'''''T''U''''''''''V'' N''''o''''''''''''''''''''r''''''''''d'">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TUV Nord</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2" name="Rectangle 41">
            <a:extLst>
              <a:ext uri="{FF2B5EF4-FFF2-40B4-BE49-F238E27FC236}">
                <a16:creationId xmlns:a16="http://schemas.microsoft.com/office/drawing/2014/main" id="{85677CD2-9146-4D1E-8802-DB89C6FC7037}"/>
              </a:ext>
            </a:extLst>
          </p:cNvPr>
          <p:cNvSpPr/>
          <p:nvPr>
            <p:custDataLst>
              <p:tags r:id="rId18"/>
            </p:custDataLst>
          </p:nvPr>
        </p:nvSpPr>
        <p:spPr bwMode="auto">
          <a:xfrm>
            <a:off x="5468938" y="4705350"/>
            <a:ext cx="527050"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68E3A4D8-8B04-42A5-8B29-495474FDF60A}" type="datetime'''''''''''T''ea''''''m'''''''''' ''''I''''n''''''c'''''''''">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Team Inc</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3" name="Rectangle 42">
            <a:extLst>
              <a:ext uri="{FF2B5EF4-FFF2-40B4-BE49-F238E27FC236}">
                <a16:creationId xmlns:a16="http://schemas.microsoft.com/office/drawing/2014/main" id="{A8FC95DC-31C4-4BA9-9182-33CBF1080339}"/>
              </a:ext>
            </a:extLst>
          </p:cNvPr>
          <p:cNvSpPr/>
          <p:nvPr>
            <p:custDataLst>
              <p:tags r:id="rId19"/>
            </p:custDataLst>
          </p:nvPr>
        </p:nvSpPr>
        <p:spPr bwMode="auto">
          <a:xfrm>
            <a:off x="5095875" y="4932363"/>
            <a:ext cx="900113"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712A4836-BF2B-456C-A4CD-01A1032D91DF}" type="datetime'''''Ll''''''o''y''d''''’''''s'' Reg''is''''''t''er'''''''''''">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Lloyd’s Register</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4" name="Rectangle 43">
            <a:extLst>
              <a:ext uri="{FF2B5EF4-FFF2-40B4-BE49-F238E27FC236}">
                <a16:creationId xmlns:a16="http://schemas.microsoft.com/office/drawing/2014/main" id="{56FF6EB5-17D5-41B9-B115-E46988CE7BB9}"/>
              </a:ext>
            </a:extLst>
          </p:cNvPr>
          <p:cNvSpPr/>
          <p:nvPr>
            <p:custDataLst>
              <p:tags r:id="rId20"/>
            </p:custDataLst>
          </p:nvPr>
        </p:nvSpPr>
        <p:spPr bwMode="auto">
          <a:xfrm>
            <a:off x="5757863" y="5159375"/>
            <a:ext cx="23812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422FED68-F797-4B97-AA78-6E9878C71ED2}" type="datetime'''''''A''''''''''''''''''''''LS'''''''''">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ALS</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5" name="Rectangle 44">
            <a:extLst>
              <a:ext uri="{FF2B5EF4-FFF2-40B4-BE49-F238E27FC236}">
                <a16:creationId xmlns:a16="http://schemas.microsoft.com/office/drawing/2014/main" id="{0403D0EC-5719-4A51-9B06-3903F8156D08}"/>
              </a:ext>
            </a:extLst>
          </p:cNvPr>
          <p:cNvSpPr/>
          <p:nvPr>
            <p:custDataLst>
              <p:tags r:id="rId21"/>
            </p:custDataLst>
          </p:nvPr>
        </p:nvSpPr>
        <p:spPr bwMode="auto">
          <a:xfrm>
            <a:off x="5540375" y="5386388"/>
            <a:ext cx="455613"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03FA819B-F59A-4D67-AE73-CC550AE1C29A}" type="datetime'''S''o''''''c''''''o''''''''''''''t''''''e''''''c'''''''''">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Socotec</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55" name="Text Placeholder 2">
            <a:extLst>
              <a:ext uri="{FF2B5EF4-FFF2-40B4-BE49-F238E27FC236}">
                <a16:creationId xmlns:a16="http://schemas.microsoft.com/office/drawing/2014/main" id="{ADC3B197-EBA4-41D4-AB91-12AACB736528}"/>
              </a:ext>
            </a:extLst>
          </p:cNvPr>
          <p:cNvSpPr>
            <a:spLocks noGrp="1"/>
          </p:cNvSpPr>
          <p:nvPr>
            <p:custDataLst>
              <p:tags r:id="rId22"/>
            </p:custDataLst>
          </p:nvPr>
        </p:nvSpPr>
        <p:spPr bwMode="gray">
          <a:xfrm>
            <a:off x="6567488" y="5607050"/>
            <a:ext cx="2714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0163" tIns="0" rIns="30163"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81E6A70-BAD5-40B7-9329-9BC35A3867FA}" type="datetime'0.''''''''''''''''''''''''''''''''''''''''''''8'">
              <a:rPr lang="en-GB" altLang="en-US" sz="1200" smtClean="0">
                <a:latin typeface="Arial" panose="020B0604020202020204" pitchFamily="34" charset="0"/>
                <a:cs typeface="Arial" panose="020B0604020202020204" pitchFamily="34" charset="0"/>
                <a:sym typeface="Arial" panose="020B0604020202020204" pitchFamily="34" charset="0"/>
              </a:rPr>
              <a:pPr marL="0" indent="0">
                <a:spcBef>
                  <a:spcPct val="0"/>
                </a:spcBef>
                <a:spcAft>
                  <a:spcPct val="0"/>
                </a:spcAft>
                <a:buNone/>
              </a:pPr>
              <a:t>0.8</a:t>
            </a:fld>
            <a:endParaRPr lang="en-GB" sz="1200" dirty="0">
              <a:latin typeface="Arial" panose="020B0604020202020204" pitchFamily="34" charset="0"/>
              <a:cs typeface="Arial" panose="020B0604020202020204" pitchFamily="34" charset="0"/>
              <a:sym typeface="Arial" panose="020B0604020202020204" pitchFamily="34" charset="0"/>
            </a:endParaRPr>
          </a:p>
        </p:txBody>
      </p:sp>
      <p:sp>
        <p:nvSpPr>
          <p:cNvPr id="30" name="Rectangle 29">
            <a:extLst>
              <a:ext uri="{FF2B5EF4-FFF2-40B4-BE49-F238E27FC236}">
                <a16:creationId xmlns:a16="http://schemas.microsoft.com/office/drawing/2014/main" id="{19A439DE-1C23-4846-90CC-E0D4ADA0FED8}"/>
              </a:ext>
            </a:extLst>
          </p:cNvPr>
          <p:cNvSpPr/>
          <p:nvPr>
            <p:custDataLst>
              <p:tags r:id="rId23"/>
            </p:custDataLst>
          </p:nvPr>
        </p:nvSpPr>
        <p:spPr bwMode="auto">
          <a:xfrm>
            <a:off x="5638800" y="5613400"/>
            <a:ext cx="357188"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F77D1ABE-0A56-46D6-8A39-D850755BE96C}" type="datetime'''A''''''''p''''''a''''''''''''''''''''''v''''e'''''">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Apave</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57" name="Text Placeholder 2">
            <a:extLst>
              <a:ext uri="{FF2B5EF4-FFF2-40B4-BE49-F238E27FC236}">
                <a16:creationId xmlns:a16="http://schemas.microsoft.com/office/drawing/2014/main" id="{ADC3B197-EBA4-41D4-AB91-12AACB736528}"/>
              </a:ext>
            </a:extLst>
          </p:cNvPr>
          <p:cNvSpPr>
            <a:spLocks noGrp="1"/>
          </p:cNvSpPr>
          <p:nvPr>
            <p:custDataLst>
              <p:tags r:id="rId24"/>
            </p:custDataLst>
          </p:nvPr>
        </p:nvSpPr>
        <p:spPr bwMode="gray">
          <a:xfrm>
            <a:off x="6478588" y="6059488"/>
            <a:ext cx="2714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0163" tIns="0" rIns="30163"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D6A6F01-B946-42FC-8EAA-EEB0FCE21BEA}" type="datetime'''''''0''''''''''''''''''''''''''.''''7'''''''''''''''''''">
              <a:rPr lang="en-GB" altLang="en-US" sz="1200" smtClean="0">
                <a:latin typeface="Arial" panose="020B0604020202020204" pitchFamily="34" charset="0"/>
                <a:cs typeface="Arial" panose="020B0604020202020204" pitchFamily="34" charset="0"/>
                <a:sym typeface="Arial" panose="020B0604020202020204" pitchFamily="34" charset="0"/>
              </a:rPr>
              <a:pPr/>
              <a:t>0.7</a:t>
            </a:fld>
            <a:endParaRPr lang="en-GB" sz="1200" dirty="0">
              <a:latin typeface="Arial" panose="020B0604020202020204" pitchFamily="34" charset="0"/>
              <a:cs typeface="Arial" panose="020B0604020202020204" pitchFamily="34" charset="0"/>
              <a:sym typeface="Arial" panose="020B0604020202020204" pitchFamily="34" charset="0"/>
            </a:endParaRPr>
          </a:p>
        </p:txBody>
      </p:sp>
      <p:sp>
        <p:nvSpPr>
          <p:cNvPr id="46" name="Rectangle 45">
            <a:extLst>
              <a:ext uri="{FF2B5EF4-FFF2-40B4-BE49-F238E27FC236}">
                <a16:creationId xmlns:a16="http://schemas.microsoft.com/office/drawing/2014/main" id="{304F10A6-4620-4F9F-8AEE-77A5F86DB714}"/>
              </a:ext>
            </a:extLst>
          </p:cNvPr>
          <p:cNvSpPr/>
          <p:nvPr>
            <p:custDataLst>
              <p:tags r:id="rId25"/>
            </p:custDataLst>
          </p:nvPr>
        </p:nvSpPr>
        <p:spPr bwMode="auto">
          <a:xfrm>
            <a:off x="5532438" y="5838825"/>
            <a:ext cx="463550"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094CA53E-5E69-488B-924F-1CC043DA0F65}" type="datetime'El''''''''em''''''''''e''''''''''''n''''''''''t'">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Element</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7" name="Rectangle 46">
            <a:extLst>
              <a:ext uri="{FF2B5EF4-FFF2-40B4-BE49-F238E27FC236}">
                <a16:creationId xmlns:a16="http://schemas.microsoft.com/office/drawing/2014/main" id="{1CE86271-4754-4A2D-B338-C3A63CBE2BB5}"/>
              </a:ext>
            </a:extLst>
          </p:cNvPr>
          <p:cNvSpPr/>
          <p:nvPr>
            <p:custDataLst>
              <p:tags r:id="rId26"/>
            </p:custDataLst>
          </p:nvPr>
        </p:nvSpPr>
        <p:spPr bwMode="auto">
          <a:xfrm>
            <a:off x="5586413" y="6065838"/>
            <a:ext cx="4095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34D45FE7-1589-4BDB-8314-8DCD3D640BB4}" type="datetime'''M''''''''i''''s''''''t''''''''''''''''r''''a''''''''s'''''''">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Mistras</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 name="Rectangle 19">
            <a:extLst>
              <a:ext uri="{FF2B5EF4-FFF2-40B4-BE49-F238E27FC236}">
                <a16:creationId xmlns:a16="http://schemas.microsoft.com/office/drawing/2014/main" id="{EBB5F79F-DC52-4D0E-8325-349FDFF7154C}"/>
              </a:ext>
            </a:extLst>
          </p:cNvPr>
          <p:cNvSpPr/>
          <p:nvPr>
            <p:custDataLst>
              <p:tags r:id="rId27"/>
            </p:custDataLst>
          </p:nvPr>
        </p:nvSpPr>
        <p:spPr bwMode="gray">
          <a:xfrm>
            <a:off x="7045325" y="4246563"/>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774D4C7A-C9F7-4379-84E0-AD0B5FDE760D}" type="datetime'''''''''''''1''''''.''''''''''''''''''''''7'''">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t>1.7</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31" name="Rectangle 30">
            <a:extLst>
              <a:ext uri="{FF2B5EF4-FFF2-40B4-BE49-F238E27FC236}">
                <a16:creationId xmlns:a16="http://schemas.microsoft.com/office/drawing/2014/main" id="{F766FF20-48D4-462A-B35C-D223BA450BAE}"/>
              </a:ext>
            </a:extLst>
          </p:cNvPr>
          <p:cNvSpPr/>
          <p:nvPr>
            <p:custDataLst>
              <p:tags r:id="rId28"/>
            </p:custDataLst>
          </p:nvPr>
        </p:nvSpPr>
        <p:spPr bwMode="gray">
          <a:xfrm>
            <a:off x="7197725" y="3565525"/>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73EDE5DB-7E8C-4B69-989F-93EECBEE5657}" type="datetime'''''''''''''''''''2.''''''''''''''''''''''''''''''''''0'''">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lnSpc>
                  <a:spcPct val="90000"/>
                </a:lnSpc>
              </a:pPr>
              <a:t>2.0</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7" name="Rectangle 26">
            <a:extLst>
              <a:ext uri="{FF2B5EF4-FFF2-40B4-BE49-F238E27FC236}">
                <a16:creationId xmlns:a16="http://schemas.microsoft.com/office/drawing/2014/main" id="{28D556E3-A908-41AD-A19F-397539710B43}"/>
              </a:ext>
            </a:extLst>
          </p:cNvPr>
          <p:cNvSpPr/>
          <p:nvPr>
            <p:custDataLst>
              <p:tags r:id="rId29"/>
            </p:custDataLst>
          </p:nvPr>
        </p:nvSpPr>
        <p:spPr bwMode="auto">
          <a:xfrm>
            <a:off x="5792788" y="6292850"/>
            <a:ext cx="203200"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fld id="{7B4FC684-61C3-462F-84D3-86F258609AEE}" type="datetime'''''''''''B''SI'''''''''''''''''''">
              <a:rPr lang="en-GB" altLang="en-US" sz="1000" smtClean="0">
                <a:solidFill>
                  <a:schemeClr val="tx1"/>
                </a:solidFill>
                <a:latin typeface="Arial" panose="020B0604020202020204" pitchFamily="34" charset="0"/>
                <a:cs typeface="Arial" panose="020B0604020202020204" pitchFamily="34" charset="0"/>
                <a:sym typeface="Arial" panose="020B0604020202020204" pitchFamily="34" charset="0"/>
              </a:rPr>
              <a:pPr algn="r"/>
              <a:t>BSI</a:t>
            </a:fld>
            <a:endParaRPr lang="en-GB" sz="10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 name="Rectangle 21">
            <a:extLst>
              <a:ext uri="{FF2B5EF4-FFF2-40B4-BE49-F238E27FC236}">
                <a16:creationId xmlns:a16="http://schemas.microsoft.com/office/drawing/2014/main" id="{6C0B1E47-FE78-4825-92E1-D28A2C12F8B6}"/>
              </a:ext>
            </a:extLst>
          </p:cNvPr>
          <p:cNvSpPr/>
          <p:nvPr>
            <p:custDataLst>
              <p:tags r:id="rId30"/>
            </p:custDataLst>
          </p:nvPr>
        </p:nvSpPr>
        <p:spPr bwMode="gray">
          <a:xfrm>
            <a:off x="9423400" y="1979613"/>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6A5756C6-1683-4C3D-9CB9-1D103ED3DAB3}" type="datetime'''''''''''''''''''''''''6''''.''''''''1'''''''''''''''''">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t>6.1</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4" name="Rectangle 23">
            <a:extLst>
              <a:ext uri="{FF2B5EF4-FFF2-40B4-BE49-F238E27FC236}">
                <a16:creationId xmlns:a16="http://schemas.microsoft.com/office/drawing/2014/main" id="{AF278F11-0CF0-4FFA-ABA1-E0879AD0BAEE}"/>
              </a:ext>
            </a:extLst>
          </p:cNvPr>
          <p:cNvSpPr/>
          <p:nvPr>
            <p:custDataLst>
              <p:tags r:id="rId31"/>
            </p:custDataLst>
          </p:nvPr>
        </p:nvSpPr>
        <p:spPr bwMode="gray">
          <a:xfrm>
            <a:off x="8891588" y="2206625"/>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F9E97D20-6815-4CE5-9C1D-3FFF87BE5326}" type="datetime'''''''5''''''''''''''''''.''''''''''''''''''''1'''''''''''">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t>5.1</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5" name="Rectangle 24">
            <a:extLst>
              <a:ext uri="{FF2B5EF4-FFF2-40B4-BE49-F238E27FC236}">
                <a16:creationId xmlns:a16="http://schemas.microsoft.com/office/drawing/2014/main" id="{FFC57D65-C38B-4856-8619-09125F6CEF8A}"/>
              </a:ext>
            </a:extLst>
          </p:cNvPr>
          <p:cNvSpPr/>
          <p:nvPr>
            <p:custDataLst>
              <p:tags r:id="rId32"/>
            </p:custDataLst>
          </p:nvPr>
        </p:nvSpPr>
        <p:spPr bwMode="gray">
          <a:xfrm>
            <a:off x="8599488" y="2432050"/>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5C318C85-6D5E-4DCE-A827-5926C4712690}" type="datetime'4''''''''''''''''''.''''''''''''''''''6'''''''''''">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t>4.6</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8" name="Rectangle 27">
            <a:extLst>
              <a:ext uri="{FF2B5EF4-FFF2-40B4-BE49-F238E27FC236}">
                <a16:creationId xmlns:a16="http://schemas.microsoft.com/office/drawing/2014/main" id="{BA6AA252-6BA0-4E69-B2D4-4FA6127AFCE2}"/>
              </a:ext>
            </a:extLst>
          </p:cNvPr>
          <p:cNvSpPr/>
          <p:nvPr>
            <p:custDataLst>
              <p:tags r:id="rId33"/>
            </p:custDataLst>
          </p:nvPr>
        </p:nvSpPr>
        <p:spPr bwMode="gray">
          <a:xfrm>
            <a:off x="7432675" y="3113088"/>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E1A97AF3-3930-46A3-9342-2C1E7383D821}" type="datetime'''''''''''''''''''''''''''2''''''.4'''">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lnSpc>
                  <a:spcPct val="90000"/>
                </a:lnSpc>
              </a:pPr>
              <a:t>2.4</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6" name="Rectangle 25">
            <a:extLst>
              <a:ext uri="{FF2B5EF4-FFF2-40B4-BE49-F238E27FC236}">
                <a16:creationId xmlns:a16="http://schemas.microsoft.com/office/drawing/2014/main" id="{975D2E93-4005-4D30-9F9A-9092BF150CC7}"/>
              </a:ext>
            </a:extLst>
          </p:cNvPr>
          <p:cNvSpPr/>
          <p:nvPr>
            <p:custDataLst>
              <p:tags r:id="rId34"/>
            </p:custDataLst>
          </p:nvPr>
        </p:nvSpPr>
        <p:spPr bwMode="gray">
          <a:xfrm>
            <a:off x="8032750" y="2659063"/>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E17696F3-B27C-4939-A94D-9D34E65223E1}" type="datetime'''''''''''''3''''''''.''''''5'">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t>3.5</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9" name="Rectangle 28">
            <a:extLst>
              <a:ext uri="{FF2B5EF4-FFF2-40B4-BE49-F238E27FC236}">
                <a16:creationId xmlns:a16="http://schemas.microsoft.com/office/drawing/2014/main" id="{0C8128C4-EFC7-4603-8D0C-6A6E143BF07B}"/>
              </a:ext>
            </a:extLst>
          </p:cNvPr>
          <p:cNvSpPr/>
          <p:nvPr>
            <p:custDataLst>
              <p:tags r:id="rId35"/>
            </p:custDataLst>
          </p:nvPr>
        </p:nvSpPr>
        <p:spPr bwMode="gray">
          <a:xfrm>
            <a:off x="7197725" y="3340100"/>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822027B5-3E70-49BD-AFBA-E73517729F78}" type="datetime'''''''''''''''''''''2''''''''.''''''''''''''''''''0'''''">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lnSpc>
                  <a:spcPct val="90000"/>
                </a:lnSpc>
              </a:pPr>
              <a:t>2.0</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56" name="Text Placeholder 2">
            <a:extLst>
              <a:ext uri="{FF2B5EF4-FFF2-40B4-BE49-F238E27FC236}">
                <a16:creationId xmlns:a16="http://schemas.microsoft.com/office/drawing/2014/main" id="{ADC3B197-EBA4-41D4-AB91-12AACB736528}"/>
              </a:ext>
            </a:extLst>
          </p:cNvPr>
          <p:cNvSpPr>
            <a:spLocks noGrp="1"/>
          </p:cNvSpPr>
          <p:nvPr>
            <p:custDataLst>
              <p:tags r:id="rId36"/>
            </p:custDataLst>
          </p:nvPr>
        </p:nvSpPr>
        <p:spPr bwMode="gray">
          <a:xfrm>
            <a:off x="6516688" y="5832475"/>
            <a:ext cx="2714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0163" tIns="0" rIns="30163"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6C4389C-14B3-4835-995E-1E916B58C667}" type="datetime'''''0''''''''''''.''''''''''''''''''''''''''8'''''''''''''">
              <a:rPr lang="en-GB" altLang="en-US" sz="1200" smtClean="0">
                <a:latin typeface="Arial" panose="020B0604020202020204" pitchFamily="34" charset="0"/>
                <a:cs typeface="Arial" panose="020B0604020202020204" pitchFamily="34" charset="0"/>
                <a:sym typeface="Arial" panose="020B0604020202020204" pitchFamily="34" charset="0"/>
              </a:rPr>
              <a:pPr/>
              <a:t>0.8</a:t>
            </a:fld>
            <a:endParaRPr lang="en-GB" sz="1200" dirty="0">
              <a:latin typeface="Arial" panose="020B0604020202020204" pitchFamily="34" charset="0"/>
              <a:cs typeface="Arial" panose="020B0604020202020204" pitchFamily="34" charset="0"/>
              <a:sym typeface="Arial" panose="020B0604020202020204" pitchFamily="34" charset="0"/>
            </a:endParaRPr>
          </a:p>
        </p:txBody>
      </p:sp>
      <p:sp>
        <p:nvSpPr>
          <p:cNvPr id="16" name="Rectangle 15">
            <a:extLst>
              <a:ext uri="{FF2B5EF4-FFF2-40B4-BE49-F238E27FC236}">
                <a16:creationId xmlns:a16="http://schemas.microsoft.com/office/drawing/2014/main" id="{F4534FA3-D10D-4E65-AA59-E95747A9E342}"/>
              </a:ext>
            </a:extLst>
          </p:cNvPr>
          <p:cNvSpPr/>
          <p:nvPr>
            <p:custDataLst>
              <p:tags r:id="rId37"/>
            </p:custDataLst>
          </p:nvPr>
        </p:nvSpPr>
        <p:spPr bwMode="gray">
          <a:xfrm>
            <a:off x="7189788" y="3792538"/>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79162C1B-0731-41E3-882F-349AB4540AF2}" type="datetime'''''''''''2''''''''''''''''''''''''''''''''''''.''''''''0'">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lnSpc>
                  <a:spcPct val="90000"/>
                </a:lnSpc>
              </a:pPr>
              <a:t>2.0</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53" name="Text Placeholder 2">
            <a:extLst>
              <a:ext uri="{FF2B5EF4-FFF2-40B4-BE49-F238E27FC236}">
                <a16:creationId xmlns:a16="http://schemas.microsoft.com/office/drawing/2014/main" id="{ADC3B197-EBA4-41D4-AB91-12AACB736528}"/>
              </a:ext>
            </a:extLst>
          </p:cNvPr>
          <p:cNvSpPr>
            <a:spLocks noGrp="1"/>
          </p:cNvSpPr>
          <p:nvPr>
            <p:custDataLst>
              <p:tags r:id="rId38"/>
            </p:custDataLst>
          </p:nvPr>
        </p:nvSpPr>
        <p:spPr bwMode="gray">
          <a:xfrm>
            <a:off x="6638925" y="5153025"/>
            <a:ext cx="2714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0163" tIns="0" rIns="30163"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33B874C-7A21-4D9D-AE01-F3B2F8DCEADD}" type="datetime'''''''''''''''''''''''''''''1''.''''''''''''''''0'''''''''">
              <a:rPr lang="en-GB" altLang="en-US" sz="1200" smtClean="0">
                <a:latin typeface="Arial" panose="020B0604020202020204" pitchFamily="34" charset="0"/>
                <a:cs typeface="Arial" panose="020B0604020202020204" pitchFamily="34" charset="0"/>
                <a:sym typeface="Arial" panose="020B0604020202020204" pitchFamily="34" charset="0"/>
              </a:rPr>
              <a:pPr/>
              <a:t>1.0</a:t>
            </a:fld>
            <a:endParaRPr lang="en-GB" sz="1200" dirty="0">
              <a:latin typeface="Arial" panose="020B0604020202020204" pitchFamily="34" charset="0"/>
              <a:cs typeface="Arial" panose="020B0604020202020204" pitchFamily="34" charset="0"/>
              <a:sym typeface="Arial" panose="020B0604020202020204" pitchFamily="34" charset="0"/>
            </a:endParaRPr>
          </a:p>
        </p:txBody>
      </p:sp>
      <p:sp>
        <p:nvSpPr>
          <p:cNvPr id="18" name="Rectangle 17">
            <a:extLst>
              <a:ext uri="{FF2B5EF4-FFF2-40B4-BE49-F238E27FC236}">
                <a16:creationId xmlns:a16="http://schemas.microsoft.com/office/drawing/2014/main" id="{80465400-E8B2-4678-B3F8-518236C48D55}"/>
              </a:ext>
            </a:extLst>
          </p:cNvPr>
          <p:cNvSpPr/>
          <p:nvPr>
            <p:custDataLst>
              <p:tags r:id="rId39"/>
            </p:custDataLst>
          </p:nvPr>
        </p:nvSpPr>
        <p:spPr bwMode="gray">
          <a:xfrm>
            <a:off x="6778625" y="4473575"/>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D465AB8A-D6D1-4B30-AFC1-D23CA52D543C}" type="datetime'''''''''''''''1.''''2'''''''''''''''''''''">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lnSpc>
                  <a:spcPct val="90000"/>
                </a:lnSpc>
              </a:pPr>
              <a:t>1.2</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3" name="Rectangle 22">
            <a:extLst>
              <a:ext uri="{FF2B5EF4-FFF2-40B4-BE49-F238E27FC236}">
                <a16:creationId xmlns:a16="http://schemas.microsoft.com/office/drawing/2014/main" id="{303D062D-8793-4073-ADFF-8343C4583F39}"/>
              </a:ext>
            </a:extLst>
          </p:cNvPr>
          <p:cNvSpPr/>
          <p:nvPr>
            <p:custDataLst>
              <p:tags r:id="rId40"/>
            </p:custDataLst>
          </p:nvPr>
        </p:nvSpPr>
        <p:spPr bwMode="gray">
          <a:xfrm>
            <a:off x="6684963" y="4699000"/>
            <a:ext cx="271463" cy="1651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accent4"/>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0163" tIns="0" rIns="30163" bIns="0" numCol="1" spcCol="0" rtlCol="0" fromWordArt="0" anchor="ctr" anchorCtr="0" forceAA="0" compatLnSpc="1">
            <a:prstTxWarp prst="textNoShape">
              <a:avLst/>
            </a:prstTxWarp>
            <a:noAutofit/>
          </a:bodyPr>
          <a:lstStyle/>
          <a:p>
            <a:pPr>
              <a:lnSpc>
                <a:spcPct val="90000"/>
              </a:lnSpc>
            </a:pPr>
            <a:fld id="{DC951301-B0F6-49B9-BFE1-2F85453FD9EB}" type="datetime'''''''1''''''''''''''''''''''''.''''''''''''''1'''''''''''''">
              <a:rPr lang="en-GB" altLang="en-US" sz="1200" smtClean="0">
                <a:solidFill>
                  <a:schemeClr val="tx1"/>
                </a:solidFill>
                <a:latin typeface="Arial" panose="020B0604020202020204" pitchFamily="34" charset="0"/>
                <a:cs typeface="Arial" panose="020B0604020202020204" pitchFamily="34" charset="0"/>
                <a:sym typeface="Arial" panose="020B0604020202020204" pitchFamily="34" charset="0"/>
              </a:rPr>
              <a:pPr>
                <a:lnSpc>
                  <a:spcPct val="90000"/>
                </a:lnSpc>
              </a:pPr>
              <a:t>1.1</a:t>
            </a:fld>
            <a:endParaRPr lang="en-GB" sz="1200" dirty="0" err="1">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52" name="Text Placeholder 2">
            <a:extLst>
              <a:ext uri="{FF2B5EF4-FFF2-40B4-BE49-F238E27FC236}">
                <a16:creationId xmlns:a16="http://schemas.microsoft.com/office/drawing/2014/main" id="{ADC3B197-EBA4-41D4-AB91-12AACB736528}"/>
              </a:ext>
            </a:extLst>
          </p:cNvPr>
          <p:cNvSpPr>
            <a:spLocks noGrp="1"/>
          </p:cNvSpPr>
          <p:nvPr>
            <p:custDataLst>
              <p:tags r:id="rId41"/>
            </p:custDataLst>
          </p:nvPr>
        </p:nvSpPr>
        <p:spPr bwMode="gray">
          <a:xfrm>
            <a:off x="6662738" y="4926013"/>
            <a:ext cx="2714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0163" tIns="0" rIns="30163"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2D2105F-87B7-4186-AD5F-6FFA90D680CB}" type="datetime'''''''''''''1''''''''''''''''''''.0'''''''">
              <a:rPr lang="en-GB" altLang="en-US" sz="1200" smtClean="0">
                <a:latin typeface="Arial" panose="020B0604020202020204" pitchFamily="34" charset="0"/>
                <a:cs typeface="Arial" panose="020B0604020202020204" pitchFamily="34" charset="0"/>
                <a:sym typeface="Arial" panose="020B0604020202020204" pitchFamily="34" charset="0"/>
              </a:rPr>
              <a:pPr marL="0" indent="0">
                <a:spcBef>
                  <a:spcPct val="0"/>
                </a:spcBef>
                <a:spcAft>
                  <a:spcPct val="0"/>
                </a:spcAft>
                <a:buNone/>
              </a:pPr>
              <a:t>1.0</a:t>
            </a:fld>
            <a:endParaRPr lang="en-GB" sz="1200" dirty="0">
              <a:latin typeface="Arial" panose="020B0604020202020204" pitchFamily="34" charset="0"/>
              <a:cs typeface="Arial" panose="020B0604020202020204" pitchFamily="34" charset="0"/>
              <a:sym typeface="Arial" panose="020B0604020202020204" pitchFamily="34" charset="0"/>
            </a:endParaRPr>
          </a:p>
        </p:txBody>
      </p:sp>
      <p:sp>
        <p:nvSpPr>
          <p:cNvPr id="54" name="Text Placeholder 2">
            <a:extLst>
              <a:ext uri="{FF2B5EF4-FFF2-40B4-BE49-F238E27FC236}">
                <a16:creationId xmlns:a16="http://schemas.microsoft.com/office/drawing/2014/main" id="{ADC3B197-EBA4-41D4-AB91-12AACB736528}"/>
              </a:ext>
            </a:extLst>
          </p:cNvPr>
          <p:cNvSpPr>
            <a:spLocks noGrp="1"/>
          </p:cNvSpPr>
          <p:nvPr>
            <p:custDataLst>
              <p:tags r:id="rId42"/>
            </p:custDataLst>
          </p:nvPr>
        </p:nvSpPr>
        <p:spPr bwMode="gray">
          <a:xfrm>
            <a:off x="6588125" y="5380038"/>
            <a:ext cx="2714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0163" tIns="0" rIns="30163"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0EAF61E-AC82-4AE5-8FCE-E3322B3633A3}" type="datetime'''''''''''0.''''''9'''''''''''''''''''''">
              <a:rPr lang="en-GB" altLang="en-US" sz="1200" smtClean="0">
                <a:latin typeface="Arial" panose="020B0604020202020204" pitchFamily="34" charset="0"/>
                <a:cs typeface="Arial" panose="020B0604020202020204" pitchFamily="34" charset="0"/>
                <a:sym typeface="Arial" panose="020B0604020202020204" pitchFamily="34" charset="0"/>
              </a:rPr>
              <a:pPr marL="0" indent="0">
                <a:spcBef>
                  <a:spcPct val="0"/>
                </a:spcBef>
                <a:spcAft>
                  <a:spcPct val="0"/>
                </a:spcAft>
                <a:buNone/>
              </a:pPr>
              <a:t>0.9</a:t>
            </a:fld>
            <a:endParaRPr lang="en-GB" sz="1200" dirty="0">
              <a:latin typeface="Arial" panose="020B0604020202020204" pitchFamily="34" charset="0"/>
              <a:cs typeface="Arial" panose="020B0604020202020204" pitchFamily="34" charset="0"/>
              <a:sym typeface="Arial" panose="020B0604020202020204" pitchFamily="34" charset="0"/>
            </a:endParaRPr>
          </a:p>
        </p:txBody>
      </p:sp>
      <p:sp>
        <p:nvSpPr>
          <p:cNvPr id="58" name="Text Placeholder 2">
            <a:extLst>
              <a:ext uri="{FF2B5EF4-FFF2-40B4-BE49-F238E27FC236}">
                <a16:creationId xmlns:a16="http://schemas.microsoft.com/office/drawing/2014/main" id="{ADC3B197-EBA4-41D4-AB91-12AACB736528}"/>
              </a:ext>
            </a:extLst>
          </p:cNvPr>
          <p:cNvSpPr>
            <a:spLocks noGrp="1"/>
          </p:cNvSpPr>
          <p:nvPr>
            <p:custDataLst>
              <p:tags r:id="rId43"/>
            </p:custDataLst>
          </p:nvPr>
        </p:nvSpPr>
        <p:spPr bwMode="gray">
          <a:xfrm>
            <a:off x="6400800" y="6286500"/>
            <a:ext cx="2714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0163" tIns="0" rIns="30163"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C08350E-81A1-466F-B5AA-3AA7B15089D7}" type="datetime'''''''''''''''''''''''0''''''.''''5'''''''''''''''''">
              <a:rPr lang="en-GB" altLang="en-US" sz="1200" smtClean="0">
                <a:latin typeface="Arial" panose="020B0604020202020204" pitchFamily="34" charset="0"/>
                <a:cs typeface="Arial" panose="020B0604020202020204" pitchFamily="34" charset="0"/>
                <a:sym typeface="Arial" panose="020B0604020202020204" pitchFamily="34" charset="0"/>
              </a:rPr>
              <a:pPr/>
              <a:t>0.5</a:t>
            </a:fld>
            <a:endParaRPr lang="en-GB" sz="1200" dirty="0">
              <a:latin typeface="Arial" panose="020B0604020202020204" pitchFamily="34" charset="0"/>
              <a:cs typeface="Arial" panose="020B0604020202020204" pitchFamily="34" charset="0"/>
              <a:sym typeface="Arial" panose="020B0604020202020204" pitchFamily="34" charset="0"/>
            </a:endParaRPr>
          </a:p>
        </p:txBody>
      </p:sp>
      <p:sp>
        <p:nvSpPr>
          <p:cNvPr id="69" name="Subtitle2" descr="Second Level Subtitle">
            <a:extLst>
              <a:ext uri="{FF2B5EF4-FFF2-40B4-BE49-F238E27FC236}">
                <a16:creationId xmlns:a16="http://schemas.microsoft.com/office/drawing/2014/main" id="{90424189-31C2-4359-8524-6AB9F830E77A}"/>
              </a:ext>
            </a:extLst>
          </p:cNvPr>
          <p:cNvSpPr txBox="1"/>
          <p:nvPr/>
        </p:nvSpPr>
        <p:spPr>
          <a:xfrm>
            <a:off x="5284948" y="1572876"/>
            <a:ext cx="4222750" cy="369332"/>
          </a:xfrm>
          <a:prstGeom prst="rect">
            <a:avLst/>
          </a:prstGeom>
          <a:noFill/>
        </p:spPr>
        <p:txBody>
          <a:bodyPr vert="horz" wrap="square" lIns="0" tIns="0" rIns="0" bIns="0" rtlCol="0">
            <a:spAutoFit/>
          </a:bodyPr>
          <a:lstStyle/>
          <a:p>
            <a:pPr>
              <a:spcBef>
                <a:spcPts val="0"/>
              </a:spcBef>
            </a:pPr>
            <a:r>
              <a:rPr lang="en-GB" sz="1200" b="1" dirty="0">
                <a:solidFill>
                  <a:srgbClr val="808080"/>
                </a:solidFill>
                <a:latin typeface="Arial"/>
              </a:rPr>
              <a:t>“Top 20” TIC Company Revenue</a:t>
            </a:r>
            <a:r>
              <a:rPr lang="en-GB" sz="1200" b="1" baseline="30000" dirty="0">
                <a:solidFill>
                  <a:srgbClr val="808080"/>
                </a:solidFill>
                <a:latin typeface="Arial"/>
              </a:rPr>
              <a:t>1</a:t>
            </a:r>
            <a:r>
              <a:rPr lang="en-GB" sz="1200" b="1" dirty="0">
                <a:solidFill>
                  <a:srgbClr val="808080"/>
                </a:solidFill>
                <a:latin typeface="Arial"/>
              </a:rPr>
              <a:t>, Latest Available Year</a:t>
            </a:r>
            <a:r>
              <a:rPr lang="en-GB" sz="1200" dirty="0">
                <a:solidFill>
                  <a:srgbClr val="808080"/>
                </a:solidFill>
                <a:latin typeface="Arial"/>
              </a:rPr>
              <a:t> (€bn)</a:t>
            </a:r>
            <a:endParaRPr lang="en-GB" sz="1200" dirty="0">
              <a:solidFill>
                <a:srgbClr val="808080"/>
              </a:solidFill>
            </a:endParaRPr>
          </a:p>
        </p:txBody>
      </p:sp>
      <p:graphicFrame>
        <p:nvGraphicFramePr>
          <p:cNvPr id="70" name="Chart 69">
            <a:extLst>
              <a:ext uri="{FF2B5EF4-FFF2-40B4-BE49-F238E27FC236}">
                <a16:creationId xmlns:a16="http://schemas.microsoft.com/office/drawing/2014/main" id="{36DF0B19-1959-4F12-A164-E00AF56E0E4E}"/>
              </a:ext>
            </a:extLst>
          </p:cNvPr>
          <p:cNvGraphicFramePr/>
          <p:nvPr>
            <p:custDataLst>
              <p:tags r:id="rId44"/>
            </p:custDataLst>
          </p:nvPr>
        </p:nvGraphicFramePr>
        <p:xfrm>
          <a:off x="2838450" y="1879600"/>
          <a:ext cx="1695450" cy="4699000"/>
        </p:xfrm>
        <a:graphic>
          <a:graphicData uri="http://schemas.openxmlformats.org/drawingml/2006/chart">
            <c:chart xmlns:c="http://schemas.openxmlformats.org/drawingml/2006/chart" xmlns:r="http://schemas.openxmlformats.org/officeDocument/2006/relationships" r:id="rId60"/>
          </a:graphicData>
        </a:graphic>
      </p:graphicFrame>
      <p:sp>
        <p:nvSpPr>
          <p:cNvPr id="75" name="Text Placeholder 2">
            <a:extLst>
              <a:ext uri="{FF2B5EF4-FFF2-40B4-BE49-F238E27FC236}">
                <a16:creationId xmlns:a16="http://schemas.microsoft.com/office/drawing/2014/main" id="{ADC3B197-EBA4-41D4-AB91-12AACB736528}"/>
              </a:ext>
            </a:extLst>
          </p:cNvPr>
          <p:cNvSpPr>
            <a:spLocks noGrp="1"/>
          </p:cNvSpPr>
          <p:nvPr>
            <p:custDataLst>
              <p:tags r:id="rId45"/>
            </p:custDataLst>
          </p:nvPr>
        </p:nvSpPr>
        <p:spPr bwMode="auto">
          <a:xfrm>
            <a:off x="3090863" y="6546850"/>
            <a:ext cx="11890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GB" altLang="en-US" sz="1200" dirty="0">
                <a:sym typeface="+mn-lt"/>
              </a:rPr>
              <a:t>Total Spend (€bn)</a:t>
            </a:r>
            <a:endParaRPr lang="en-GB" sz="1200" dirty="0">
              <a:sym typeface="+mn-lt"/>
            </a:endParaRPr>
          </a:p>
        </p:txBody>
      </p:sp>
      <p:sp>
        <p:nvSpPr>
          <p:cNvPr id="107" name="Text Placeholder 2">
            <a:extLst>
              <a:ext uri="{FF2B5EF4-FFF2-40B4-BE49-F238E27FC236}">
                <a16:creationId xmlns:a16="http://schemas.microsoft.com/office/drawing/2014/main" id="{ADC3B197-EBA4-41D4-AB91-12AACB736528}"/>
              </a:ext>
            </a:extLst>
          </p:cNvPr>
          <p:cNvSpPr>
            <a:spLocks noGrp="1"/>
          </p:cNvSpPr>
          <p:nvPr>
            <p:custDataLst>
              <p:tags r:id="rId46"/>
            </p:custDataLst>
          </p:nvPr>
        </p:nvSpPr>
        <p:spPr bwMode="gray">
          <a:xfrm>
            <a:off x="3567113" y="2433638"/>
            <a:ext cx="2349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0163" tIns="0" rIns="30163"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7863C37-96D4-463A-B956-837D56889E81}" type="datetime'''''''4''3'''''''''''''''''''''">
              <a:rPr lang="en-GB" altLang="en-US" sz="1200" b="1" smtClean="0">
                <a:solidFill>
                  <a:schemeClr val="bg1"/>
                </a:solidFill>
              </a:rPr>
              <a:pPr/>
              <a:t>43</a:t>
            </a:fld>
            <a:endParaRPr lang="en-GB" sz="1200" b="1" dirty="0">
              <a:solidFill>
                <a:schemeClr val="bg1"/>
              </a:solidFill>
              <a:sym typeface="+mn-lt"/>
            </a:endParaRPr>
          </a:p>
        </p:txBody>
      </p:sp>
      <p:sp>
        <p:nvSpPr>
          <p:cNvPr id="78" name="Text Placeholder 2">
            <a:extLst>
              <a:ext uri="{FF2B5EF4-FFF2-40B4-BE49-F238E27FC236}">
                <a16:creationId xmlns:a16="http://schemas.microsoft.com/office/drawing/2014/main" id="{ADC3B197-EBA4-41D4-AB91-12AACB736528}"/>
              </a:ext>
            </a:extLst>
          </p:cNvPr>
          <p:cNvSpPr>
            <a:spLocks noGrp="1"/>
          </p:cNvSpPr>
          <p:nvPr>
            <p:custDataLst>
              <p:tags r:id="rId47"/>
            </p:custDataLst>
          </p:nvPr>
        </p:nvSpPr>
        <p:spPr bwMode="auto">
          <a:xfrm>
            <a:off x="2657475" y="2433638"/>
            <a:ext cx="4476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72224B4-0EC2-4B07-A354-2B18EF513879}" type="datetime'''''''''''''''''''T''''''''''o''p ''2''''''''0'''''''">
              <a:rPr lang="en-GB" altLang="en-US" sz="1200" smtClean="0">
                <a:sym typeface="+mn-lt"/>
              </a:rPr>
              <a:pPr marL="0" indent="0" algn="r">
                <a:spcBef>
                  <a:spcPct val="0"/>
                </a:spcBef>
                <a:spcAft>
                  <a:spcPct val="0"/>
                </a:spcAft>
                <a:buNone/>
              </a:pPr>
              <a:t>Top 20</a:t>
            </a:fld>
            <a:endParaRPr lang="en-GB" sz="1200" dirty="0">
              <a:sym typeface="+mn-lt"/>
            </a:endParaRPr>
          </a:p>
        </p:txBody>
      </p:sp>
      <p:sp>
        <p:nvSpPr>
          <p:cNvPr id="106" name="Text Placeholder 2">
            <a:extLst>
              <a:ext uri="{FF2B5EF4-FFF2-40B4-BE49-F238E27FC236}">
                <a16:creationId xmlns:a16="http://schemas.microsoft.com/office/drawing/2014/main" id="{ADC3B197-EBA4-41D4-AB91-12AACB736528}"/>
              </a:ext>
            </a:extLst>
          </p:cNvPr>
          <p:cNvSpPr>
            <a:spLocks noGrp="1"/>
          </p:cNvSpPr>
          <p:nvPr>
            <p:custDataLst>
              <p:tags r:id="rId48"/>
            </p:custDataLst>
          </p:nvPr>
        </p:nvSpPr>
        <p:spPr bwMode="gray">
          <a:xfrm>
            <a:off x="3449638" y="3489325"/>
            <a:ext cx="4714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0163" tIns="0" rIns="30163"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GB" altLang="en-US" sz="1200" b="1" dirty="0">
                <a:solidFill>
                  <a:schemeClr val="bg1"/>
                </a:solidFill>
                <a:sym typeface="+mn-lt"/>
              </a:rPr>
              <a:t>40-50</a:t>
            </a:r>
            <a:endParaRPr lang="en-GB" sz="1200" b="1" dirty="0">
              <a:solidFill>
                <a:schemeClr val="bg1"/>
              </a:solidFill>
              <a:sym typeface="+mn-lt"/>
            </a:endParaRPr>
          </a:p>
        </p:txBody>
      </p:sp>
      <p:sp>
        <p:nvSpPr>
          <p:cNvPr id="105" name="Text Placeholder 2">
            <a:extLst>
              <a:ext uri="{FF2B5EF4-FFF2-40B4-BE49-F238E27FC236}">
                <a16:creationId xmlns:a16="http://schemas.microsoft.com/office/drawing/2014/main" id="{ADC3B197-EBA4-41D4-AB91-12AACB736528}"/>
              </a:ext>
            </a:extLst>
          </p:cNvPr>
          <p:cNvSpPr>
            <a:spLocks noGrp="1"/>
          </p:cNvSpPr>
          <p:nvPr>
            <p:custDataLst>
              <p:tags r:id="rId49"/>
            </p:custDataLst>
          </p:nvPr>
        </p:nvSpPr>
        <p:spPr bwMode="gray">
          <a:xfrm>
            <a:off x="3405188" y="5202238"/>
            <a:ext cx="5588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0163" tIns="0" rIns="30163"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r>
              <a:rPr lang="en-GB" altLang="en-US" sz="1200" b="1" dirty="0">
                <a:solidFill>
                  <a:schemeClr val="bg1"/>
                </a:solidFill>
                <a:sym typeface="+mn-lt"/>
              </a:rPr>
              <a:t>90-110</a:t>
            </a:r>
            <a:endParaRPr lang="en-GB" sz="1200" b="1" dirty="0">
              <a:solidFill>
                <a:schemeClr val="bg1"/>
              </a:solidFill>
              <a:sym typeface="+mn-lt"/>
            </a:endParaRPr>
          </a:p>
        </p:txBody>
      </p:sp>
      <p:sp>
        <p:nvSpPr>
          <p:cNvPr id="79" name="Text Placeholder 2">
            <a:extLst>
              <a:ext uri="{FF2B5EF4-FFF2-40B4-BE49-F238E27FC236}">
                <a16:creationId xmlns:a16="http://schemas.microsoft.com/office/drawing/2014/main" id="{ADC3B197-EBA4-41D4-AB91-12AACB736528}"/>
              </a:ext>
            </a:extLst>
          </p:cNvPr>
          <p:cNvSpPr>
            <a:spLocks noGrp="1"/>
          </p:cNvSpPr>
          <p:nvPr>
            <p:custDataLst>
              <p:tags r:id="rId50"/>
            </p:custDataLst>
          </p:nvPr>
        </p:nvSpPr>
        <p:spPr bwMode="auto">
          <a:xfrm>
            <a:off x="2500313" y="3406775"/>
            <a:ext cx="604838"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8515B2B-A571-47A0-BC76-A274D4A21A6E}" type="datetime'''''''''''''''''''O''''the''r''&#10;''3''r''''''d'''''' P''ar''ty'">
              <a:rPr lang="en-GB" altLang="en-US" sz="1200" smtClean="0"/>
              <a:pPr marL="0" indent="0" algn="r">
                <a:spcBef>
                  <a:spcPct val="0"/>
                </a:spcBef>
                <a:spcAft>
                  <a:spcPct val="0"/>
                </a:spcAft>
                <a:buNone/>
              </a:pPr>
              <a:t>Other
3rd Party</a:t>
            </a:fld>
            <a:endParaRPr lang="en-GB" sz="1200" dirty="0">
              <a:sym typeface="+mn-lt"/>
            </a:endParaRPr>
          </a:p>
        </p:txBody>
      </p:sp>
      <p:sp>
        <p:nvSpPr>
          <p:cNvPr id="80" name="Text Placeholder 2">
            <a:extLst>
              <a:ext uri="{FF2B5EF4-FFF2-40B4-BE49-F238E27FC236}">
                <a16:creationId xmlns:a16="http://schemas.microsoft.com/office/drawing/2014/main" id="{ADC3B197-EBA4-41D4-AB91-12AACB736528}"/>
              </a:ext>
            </a:extLst>
          </p:cNvPr>
          <p:cNvSpPr>
            <a:spLocks noGrp="1"/>
          </p:cNvSpPr>
          <p:nvPr>
            <p:custDataLst>
              <p:tags r:id="rId51"/>
            </p:custDataLst>
          </p:nvPr>
        </p:nvSpPr>
        <p:spPr bwMode="auto">
          <a:xfrm>
            <a:off x="2273300" y="5119688"/>
            <a:ext cx="83185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1B35928-61CA-4B2B-8F4E-B3AA2ACC9A20}" type="datetime'In'' ''''''Ho''use'''''' /'''''' ''&#10;Gov''er''''nme''nt'">
              <a:rPr lang="en-GB" altLang="en-US" sz="1200" smtClean="0">
                <a:sym typeface="+mn-lt"/>
              </a:rPr>
              <a:pPr marL="0" indent="0" algn="r">
                <a:spcBef>
                  <a:spcPct val="0"/>
                </a:spcBef>
                <a:spcAft>
                  <a:spcPct val="0"/>
                </a:spcAft>
                <a:buNone/>
              </a:pPr>
              <a:t>In House / 
Government</a:t>
            </a:fld>
            <a:endParaRPr lang="en-GB" sz="1200" dirty="0">
              <a:sym typeface="+mn-lt"/>
            </a:endParaRPr>
          </a:p>
        </p:txBody>
      </p:sp>
      <p:cxnSp>
        <p:nvCxnSpPr>
          <p:cNvPr id="167" name="Straight Connector 166">
            <a:extLst>
              <a:ext uri="{FF2B5EF4-FFF2-40B4-BE49-F238E27FC236}">
                <a16:creationId xmlns:a16="http://schemas.microsoft.com/office/drawing/2014/main" id="{4E573709-E701-4680-AD55-525ABB4AF2CD}"/>
              </a:ext>
            </a:extLst>
          </p:cNvPr>
          <p:cNvCxnSpPr/>
          <p:nvPr/>
        </p:nvCxnSpPr>
        <p:spPr>
          <a:xfrm>
            <a:off x="4191001" y="1979613"/>
            <a:ext cx="109394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98E267E-A64B-4273-A682-F16E39962DCD}"/>
              </a:ext>
            </a:extLst>
          </p:cNvPr>
          <p:cNvCxnSpPr>
            <a:cxnSpLocks/>
          </p:cNvCxnSpPr>
          <p:nvPr/>
        </p:nvCxnSpPr>
        <p:spPr>
          <a:xfrm>
            <a:off x="4191001" y="3043238"/>
            <a:ext cx="969962" cy="345757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Footnote3">
            <a:extLst>
              <a:ext uri="{FF2B5EF4-FFF2-40B4-BE49-F238E27FC236}">
                <a16:creationId xmlns:a16="http://schemas.microsoft.com/office/drawing/2014/main" id="{DBEF4C6A-B7E3-4474-9AB7-2B697EA9ADD6}"/>
              </a:ext>
            </a:extLst>
          </p:cNvPr>
          <p:cNvSpPr/>
          <p:nvPr/>
        </p:nvSpPr>
        <p:spPr>
          <a:xfrm>
            <a:off x="294208" y="6250800"/>
            <a:ext cx="2541595" cy="276999"/>
          </a:xfrm>
          <a:prstGeom prst="rect">
            <a:avLst/>
          </a:prstGeom>
          <a:noFill/>
          <a:ln w="9525" cap="flat" cmpd="sng" algn="ctr">
            <a:noFill/>
            <a:prstDash val="solid"/>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cap="flat" cmpd="sng" algn="ctr">
                <a:solidFill>
                  <a:schemeClr val="accent4"/>
                </a:solidFill>
                <a:prstDash val="soli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87313" indent="-87313">
              <a:buSzPct val="100000"/>
              <a:buFont typeface="+mj-lt"/>
              <a:buAutoNum type="arabicPeriod"/>
              <a:tabLst>
                <a:tab pos="179388" algn="l"/>
              </a:tabLst>
            </a:pPr>
            <a:r>
              <a:rPr lang="en-GB" sz="600" dirty="0">
                <a:solidFill>
                  <a:srgbClr val="000000"/>
                </a:solidFill>
              </a:rPr>
              <a:t>2019 revenue shown for all, other than the following, where 2018 revenue figures are shown: TUV Sud, </a:t>
            </a:r>
            <a:r>
              <a:rPr lang="en-GB" sz="600" dirty="0" err="1">
                <a:solidFill>
                  <a:srgbClr val="000000"/>
                </a:solidFill>
              </a:rPr>
              <a:t>Synlab</a:t>
            </a:r>
            <a:r>
              <a:rPr lang="en-GB" sz="600" dirty="0">
                <a:solidFill>
                  <a:srgbClr val="000000"/>
                </a:solidFill>
              </a:rPr>
              <a:t>, TUV </a:t>
            </a:r>
            <a:r>
              <a:rPr lang="en-GB" sz="600" dirty="0" err="1">
                <a:solidFill>
                  <a:srgbClr val="000000"/>
                </a:solidFill>
              </a:rPr>
              <a:t>Rheinland</a:t>
            </a:r>
            <a:r>
              <a:rPr lang="en-GB" sz="600" dirty="0">
                <a:solidFill>
                  <a:srgbClr val="000000"/>
                </a:solidFill>
              </a:rPr>
              <a:t>, DNV GL, TUV Nord, </a:t>
            </a:r>
            <a:r>
              <a:rPr lang="en-GB" sz="600" dirty="0" err="1">
                <a:solidFill>
                  <a:srgbClr val="000000"/>
                </a:solidFill>
              </a:rPr>
              <a:t>Apave</a:t>
            </a:r>
            <a:endParaRPr lang="en-GB" sz="600" dirty="0">
              <a:solidFill>
                <a:srgbClr val="000000"/>
              </a:solidFill>
            </a:endParaRPr>
          </a:p>
        </p:txBody>
      </p:sp>
      <p:sp>
        <p:nvSpPr>
          <p:cNvPr id="63" name="Text Placeholder 1">
            <a:extLst>
              <a:ext uri="{FF2B5EF4-FFF2-40B4-BE49-F238E27FC236}">
                <a16:creationId xmlns:a16="http://schemas.microsoft.com/office/drawing/2014/main" id="{80972DDB-C2F8-4B5E-B859-721E7A3061C5}"/>
              </a:ext>
            </a:extLst>
          </p:cNvPr>
          <p:cNvSpPr txBox="1">
            <a:spLocks/>
          </p:cNvSpPr>
          <p:nvPr/>
        </p:nvSpPr>
        <p:spPr>
          <a:xfrm>
            <a:off x="0" y="17929"/>
            <a:ext cx="9304421" cy="1090604"/>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b="1" dirty="0">
                <a:solidFill>
                  <a:srgbClr val="001D2E"/>
                </a:solidFill>
                <a:latin typeface="Gotham Black" panose="02000603040000020004" pitchFamily="2" charset="0"/>
              </a:rPr>
              <a:t>Mercado TIC - </a:t>
            </a:r>
            <a:r>
              <a:rPr lang="en-GB" sz="4000" b="1" i="1" dirty="0">
                <a:solidFill>
                  <a:srgbClr val="001D2E"/>
                </a:solidFill>
                <a:latin typeface="Gotham Black" panose="02000603040000020004" pitchFamily="2" charset="0"/>
              </a:rPr>
              <a:t>Testing Inspection &amp; Certification </a:t>
            </a:r>
            <a:endParaRPr lang="en-US" sz="4000" b="1" i="1" dirty="0">
              <a:solidFill>
                <a:srgbClr val="001D2E"/>
              </a:solidFill>
              <a:latin typeface="Gotham Black" panose="02000603040000020004" pitchFamily="2" charset="0"/>
            </a:endParaRPr>
          </a:p>
        </p:txBody>
      </p:sp>
    </p:spTree>
    <p:extLst>
      <p:ext uri="{BB962C8B-B14F-4D97-AF65-F5344CB8AC3E}">
        <p14:creationId xmlns:p14="http://schemas.microsoft.com/office/powerpoint/2010/main" val="3499486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10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764FE7-780E-FE29-55CC-413A40BC95EF}"/>
              </a:ext>
            </a:extLst>
          </p:cNvPr>
          <p:cNvSpPr txBox="1"/>
          <p:nvPr/>
        </p:nvSpPr>
        <p:spPr>
          <a:xfrm>
            <a:off x="107867" y="1387268"/>
            <a:ext cx="6096000" cy="1077218"/>
          </a:xfrm>
          <a:prstGeom prst="rect">
            <a:avLst/>
          </a:prstGeom>
          <a:noFill/>
        </p:spPr>
        <p:txBody>
          <a:bodyPr wrap="square">
            <a:spAutoFit/>
          </a:bodyPr>
          <a:lstStyle/>
          <a:p>
            <a:r>
              <a:rPr lang="pt-BR" sz="3200" b="1" dirty="0">
                <a:solidFill>
                  <a:srgbClr val="061D36"/>
                </a:solidFill>
                <a:effectLst/>
                <a:latin typeface="Calibri" panose="020F0502020204030204" pitchFamily="34" charset="0"/>
                <a:ea typeface="DengXian" panose="02010600030101010101" pitchFamily="2" charset="-122"/>
                <a:cs typeface="Calibri" panose="020F0502020204030204" pitchFamily="34" charset="0"/>
              </a:rPr>
              <a:t>Infraestrutura da qualidade como facilitador do comércio</a:t>
            </a:r>
            <a:endParaRPr lang="en-GE" sz="3200" b="1" dirty="0">
              <a:solidFill>
                <a:srgbClr val="061D36"/>
              </a:solidFill>
              <a:latin typeface="Calibri" panose="020F0502020204030204" pitchFamily="34" charset="0"/>
              <a:cs typeface="Calibri" panose="020F0502020204030204" pitchFamily="34" charset="0"/>
            </a:endParaRPr>
          </a:p>
        </p:txBody>
      </p:sp>
      <p:pic>
        <p:nvPicPr>
          <p:cNvPr id="7" name="Picture 6" descr="A globe with icons around it&#10;&#10;Description automatically generated">
            <a:extLst>
              <a:ext uri="{FF2B5EF4-FFF2-40B4-BE49-F238E27FC236}">
                <a16:creationId xmlns:a16="http://schemas.microsoft.com/office/drawing/2014/main" id="{2F2EF1B8-DF4E-2481-544F-C245118E2E9C}"/>
              </a:ext>
            </a:extLst>
          </p:cNvPr>
          <p:cNvPicPr>
            <a:picLocks noChangeAspect="1"/>
          </p:cNvPicPr>
          <p:nvPr/>
        </p:nvPicPr>
        <p:blipFill>
          <a:blip r:embed="rId2"/>
          <a:stretch>
            <a:fillRect/>
          </a:stretch>
        </p:blipFill>
        <p:spPr>
          <a:xfrm>
            <a:off x="4708747" y="392906"/>
            <a:ext cx="7772400" cy="6072187"/>
          </a:xfrm>
          <a:prstGeom prst="rect">
            <a:avLst/>
          </a:prstGeom>
        </p:spPr>
      </p:pic>
      <p:sp>
        <p:nvSpPr>
          <p:cNvPr id="13" name="Oval 12">
            <a:extLst>
              <a:ext uri="{FF2B5EF4-FFF2-40B4-BE49-F238E27FC236}">
                <a16:creationId xmlns:a16="http://schemas.microsoft.com/office/drawing/2014/main" id="{05D73788-4A01-8C91-E4ED-F170C3D73847}"/>
              </a:ext>
            </a:extLst>
          </p:cNvPr>
          <p:cNvSpPr/>
          <p:nvPr/>
        </p:nvSpPr>
        <p:spPr>
          <a:xfrm>
            <a:off x="107867" y="1769281"/>
            <a:ext cx="1903956" cy="721404"/>
          </a:xfrm>
          <a:prstGeom prst="ellipse">
            <a:avLst/>
          </a:prstGeom>
          <a:noFill/>
          <a:ln w="19050">
            <a:solidFill>
              <a:srgbClr val="0BBBEF"/>
            </a:solidFill>
            <a:extLst>
              <a:ext uri="{C807C97D-BFC1-408E-A445-0C87EB9F89A2}">
                <ask:lineSketchStyleProps xmlns:ask="http://schemas.microsoft.com/office/drawing/2018/sketchyshapes" sd="852854689">
                  <a:custGeom>
                    <a:avLst/>
                    <a:gdLst>
                      <a:gd name="connsiteX0" fmla="*/ 0 w 1480931"/>
                      <a:gd name="connsiteY0" fmla="*/ 269305 h 538609"/>
                      <a:gd name="connsiteX1" fmla="*/ 740466 w 1480931"/>
                      <a:gd name="connsiteY1" fmla="*/ 0 h 538609"/>
                      <a:gd name="connsiteX2" fmla="*/ 1480932 w 1480931"/>
                      <a:gd name="connsiteY2" fmla="*/ 269305 h 538609"/>
                      <a:gd name="connsiteX3" fmla="*/ 740466 w 1480931"/>
                      <a:gd name="connsiteY3" fmla="*/ 538610 h 538609"/>
                      <a:gd name="connsiteX4" fmla="*/ 0 w 1480931"/>
                      <a:gd name="connsiteY4" fmla="*/ 269305 h 538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31" h="538609" extrusionOk="0">
                        <a:moveTo>
                          <a:pt x="0" y="269305"/>
                        </a:moveTo>
                        <a:cubicBezTo>
                          <a:pt x="86268" y="144087"/>
                          <a:pt x="341505" y="20807"/>
                          <a:pt x="740466" y="0"/>
                        </a:cubicBezTo>
                        <a:cubicBezTo>
                          <a:pt x="1154017" y="3092"/>
                          <a:pt x="1478835" y="123039"/>
                          <a:pt x="1480932" y="269305"/>
                        </a:cubicBezTo>
                        <a:cubicBezTo>
                          <a:pt x="1467415" y="407736"/>
                          <a:pt x="1169928" y="497254"/>
                          <a:pt x="740466" y="538610"/>
                        </a:cubicBezTo>
                        <a:cubicBezTo>
                          <a:pt x="348306" y="524336"/>
                          <a:pt x="18584" y="404650"/>
                          <a:pt x="0" y="26930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E" dirty="0"/>
          </a:p>
        </p:txBody>
      </p:sp>
      <p:pic>
        <p:nvPicPr>
          <p:cNvPr id="14" name="Picture 13" descr="Logo&#10;&#10;Description automatically generated">
            <a:extLst>
              <a:ext uri="{FF2B5EF4-FFF2-40B4-BE49-F238E27FC236}">
                <a16:creationId xmlns:a16="http://schemas.microsoft.com/office/drawing/2014/main" id="{E6CFE38D-0682-7A94-77C6-4FE9368D5022}"/>
              </a:ext>
            </a:extLst>
          </p:cNvPr>
          <p:cNvPicPr>
            <a:picLocks noChangeAspect="1"/>
          </p:cNvPicPr>
          <p:nvPr/>
        </p:nvPicPr>
        <p:blipFill rotWithShape="1">
          <a:blip r:embed="rId3">
            <a:extLst>
              <a:ext uri="{28A0092B-C50C-407E-A947-70E740481C1C}">
                <a14:useLocalDpi xmlns:a14="http://schemas.microsoft.com/office/drawing/2010/main" val="0"/>
              </a:ext>
            </a:extLst>
          </a:blip>
          <a:srcRect l="19378" t="25672" r="19986" b="27344"/>
          <a:stretch/>
        </p:blipFill>
        <p:spPr>
          <a:xfrm>
            <a:off x="10599626" y="392906"/>
            <a:ext cx="1263730" cy="720000"/>
          </a:xfrm>
          <a:prstGeom prst="rect">
            <a:avLst/>
          </a:prstGeom>
        </p:spPr>
      </p:pic>
    </p:spTree>
    <p:extLst>
      <p:ext uri="{BB962C8B-B14F-4D97-AF65-F5344CB8AC3E}">
        <p14:creationId xmlns:p14="http://schemas.microsoft.com/office/powerpoint/2010/main" val="133409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8FA9907-5EAA-47F7-9DBD-781C79E78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2" imgH="481" progId="TCLayout.ActiveDocument.1">
                  <p:embed/>
                </p:oleObj>
              </mc:Choice>
              <mc:Fallback>
                <p:oleObj name="think-cell Slide" r:id="rId5" imgW="482" imgH="481" progId="TCLayout.ActiveDocument.1">
                  <p:embed/>
                  <p:pic>
                    <p:nvPicPr>
                      <p:cNvPr id="6" name="Object 5" hidden="1">
                        <a:extLst>
                          <a:ext uri="{FF2B5EF4-FFF2-40B4-BE49-F238E27FC236}">
                            <a16:creationId xmlns:a16="http://schemas.microsoft.com/office/drawing/2014/main" id="{B8FA9907-5EAA-47F7-9DBD-781C79E787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C60DCD1-B03B-4A57-AF68-49EDBA058E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1200" dirty="0">
              <a:latin typeface="Arial" panose="020B0604020202020204" pitchFamily="34" charset="0"/>
              <a:cs typeface="Arial" panose="020B0604020202020204" pitchFamily="34" charset="0"/>
              <a:sym typeface="Arial" panose="020B0604020202020204" pitchFamily="34" charset="0"/>
            </a:endParaRP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7" cstate="screen">
            <a:extLst>
              <a:ext uri="{28A0092B-C50C-407E-A947-70E740481C1C}">
                <a14:useLocalDpi xmlns:a14="http://schemas.microsoft.com/office/drawing/2010/main"/>
              </a:ext>
            </a:extLst>
          </a:blip>
          <a:srcRect/>
          <a:stretch/>
        </p:blipFill>
        <p:spPr>
          <a:xfrm>
            <a:off x="10156086" y="26400"/>
            <a:ext cx="2004406" cy="1313568"/>
          </a:xfrm>
        </p:spPr>
      </p:pic>
      <p:pic>
        <p:nvPicPr>
          <p:cNvPr id="11" name="Picture 10">
            <a:extLst>
              <a:ext uri="{FF2B5EF4-FFF2-40B4-BE49-F238E27FC236}">
                <a16:creationId xmlns:a16="http://schemas.microsoft.com/office/drawing/2014/main" id="{2B38E61A-7397-4DD9-A4E2-5122189C504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15259" y="5855462"/>
            <a:ext cx="628650" cy="657225"/>
          </a:xfrm>
          <a:prstGeom prst="rect">
            <a:avLst/>
          </a:prstGeom>
        </p:spPr>
      </p:pic>
      <p:sp>
        <p:nvSpPr>
          <p:cNvPr id="13" name="TextBox 12">
            <a:extLst>
              <a:ext uri="{FF2B5EF4-FFF2-40B4-BE49-F238E27FC236}">
                <a16:creationId xmlns:a16="http://schemas.microsoft.com/office/drawing/2014/main" id="{77ECAF47-772B-48B6-B9CD-3C029E7A5266}"/>
              </a:ext>
            </a:extLst>
          </p:cNvPr>
          <p:cNvSpPr txBox="1"/>
          <p:nvPr/>
        </p:nvSpPr>
        <p:spPr>
          <a:xfrm>
            <a:off x="110454" y="1196292"/>
            <a:ext cx="11688068" cy="533288"/>
          </a:xfrm>
          <a:prstGeom prst="rect">
            <a:avLst/>
          </a:prstGeom>
          <a:noFill/>
        </p:spPr>
        <p:txBody>
          <a:bodyPr wrap="square">
            <a:spAutoFit/>
          </a:bodyPr>
          <a:lstStyle/>
          <a:p>
            <a:pPr algn="just">
              <a:lnSpc>
                <a:spcPct val="130000"/>
              </a:lnSpc>
              <a:spcAft>
                <a:spcPts val="2400"/>
              </a:spcAft>
            </a:pPr>
            <a:r>
              <a:rPr lang="pt-BR" sz="2400" b="1" dirty="0">
                <a:latin typeface="Gotham Book" panose="02000604040000020004" pitchFamily="50" charset="0"/>
              </a:rPr>
              <a:t>Boas Práticas Regulatórias: </a:t>
            </a:r>
            <a:endParaRPr lang="pt-BR" sz="2400" b="1" dirty="0"/>
          </a:p>
        </p:txBody>
      </p:sp>
      <p:sp>
        <p:nvSpPr>
          <p:cNvPr id="8" name="Text Placeholder 4">
            <a:extLst>
              <a:ext uri="{FF2B5EF4-FFF2-40B4-BE49-F238E27FC236}">
                <a16:creationId xmlns:a16="http://schemas.microsoft.com/office/drawing/2014/main" id="{5C488004-11CC-482A-9BC4-E4DD37D4D2AB}"/>
              </a:ext>
            </a:extLst>
          </p:cNvPr>
          <p:cNvSpPr txBox="1">
            <a:spLocks/>
          </p:cNvSpPr>
          <p:nvPr/>
        </p:nvSpPr>
        <p:spPr>
          <a:xfrm>
            <a:off x="110454" y="26400"/>
            <a:ext cx="10177854" cy="102621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spcAft>
                <a:spcPts val="0"/>
              </a:spcAft>
              <a:buClrTx/>
              <a:buSzTx/>
              <a:tabLst/>
              <a:defRPr/>
            </a:pPr>
            <a:r>
              <a:rPr lang="en-US" sz="4000" b="1" dirty="0">
                <a:solidFill>
                  <a:srgbClr val="001D2E"/>
                </a:solidFill>
                <a:latin typeface="Gotham Black" panose="02000603040000020004" pitchFamily="2" charset="0"/>
              </a:rPr>
              <a:t>Boas </a:t>
            </a:r>
            <a:r>
              <a:rPr lang="en-US" sz="4000" b="1" dirty="0" err="1">
                <a:solidFill>
                  <a:srgbClr val="001D2E"/>
                </a:solidFill>
                <a:latin typeface="Gotham Black" panose="02000603040000020004" pitchFamily="2" charset="0"/>
              </a:rPr>
              <a:t>Práticas</a:t>
            </a:r>
            <a:endParaRPr lang="en-US" sz="4000" b="1" dirty="0">
              <a:solidFill>
                <a:srgbClr val="001D2E"/>
              </a:solidFill>
              <a:latin typeface="Gotham Black" panose="02000603040000020004" pitchFamily="2" charset="0"/>
            </a:endParaRPr>
          </a:p>
        </p:txBody>
      </p:sp>
      <p:graphicFrame>
        <p:nvGraphicFramePr>
          <p:cNvPr id="4" name="Table 6">
            <a:extLst>
              <a:ext uri="{FF2B5EF4-FFF2-40B4-BE49-F238E27FC236}">
                <a16:creationId xmlns:a16="http://schemas.microsoft.com/office/drawing/2014/main" id="{E44E9CC5-F62D-497E-99E7-66C20FE9F536}"/>
              </a:ext>
            </a:extLst>
          </p:cNvPr>
          <p:cNvGraphicFramePr>
            <a:graphicFrameLocks noGrp="1"/>
          </p:cNvGraphicFramePr>
          <p:nvPr>
            <p:extLst>
              <p:ext uri="{D42A27DB-BD31-4B8C-83A1-F6EECF244321}">
                <p14:modId xmlns:p14="http://schemas.microsoft.com/office/powerpoint/2010/main" val="2643026277"/>
              </p:ext>
            </p:extLst>
          </p:nvPr>
        </p:nvGraphicFramePr>
        <p:xfrm>
          <a:off x="332253" y="2509860"/>
          <a:ext cx="11244470" cy="2199640"/>
        </p:xfrm>
        <a:graphic>
          <a:graphicData uri="http://schemas.openxmlformats.org/drawingml/2006/table">
            <a:tbl>
              <a:tblPr firstRow="1" bandRow="1">
                <a:tableStyleId>{2D5ABB26-0587-4C30-8999-92F81FD0307C}</a:tableStyleId>
              </a:tblPr>
              <a:tblGrid>
                <a:gridCol w="5622235">
                  <a:extLst>
                    <a:ext uri="{9D8B030D-6E8A-4147-A177-3AD203B41FA5}">
                      <a16:colId xmlns:a16="http://schemas.microsoft.com/office/drawing/2014/main" val="4142667411"/>
                    </a:ext>
                  </a:extLst>
                </a:gridCol>
                <a:gridCol w="5622235">
                  <a:extLst>
                    <a:ext uri="{9D8B030D-6E8A-4147-A177-3AD203B41FA5}">
                      <a16:colId xmlns:a16="http://schemas.microsoft.com/office/drawing/2014/main" val="589792471"/>
                    </a:ext>
                  </a:extLst>
                </a:gridCol>
              </a:tblGrid>
              <a:tr h="370840">
                <a:tc>
                  <a:txBody>
                    <a:bodyPr/>
                    <a:lstStyle/>
                    <a:p>
                      <a:endParaRPr lang="pt-BR" dirty="0"/>
                    </a:p>
                  </a:txBody>
                  <a:tcPr/>
                </a:tc>
                <a:tc>
                  <a:txBody>
                    <a:bodyPr/>
                    <a:lstStyle/>
                    <a:p>
                      <a:endParaRPr lang="pt-BR" dirty="0"/>
                    </a:p>
                  </a:txBody>
                  <a:tcPr/>
                </a:tc>
                <a:extLst>
                  <a:ext uri="{0D108BD9-81ED-4DB2-BD59-A6C34878D82A}">
                    <a16:rowId xmlns:a16="http://schemas.microsoft.com/office/drawing/2014/main" val="226889918"/>
                  </a:ext>
                </a:extLst>
              </a:tr>
              <a:tr h="370840">
                <a:tc>
                  <a:txBody>
                    <a:bodyPr/>
                    <a:lstStyle/>
                    <a:p>
                      <a:pPr marL="285750" indent="-285750">
                        <a:buFont typeface="Wingdings" panose="05000000000000000000" pitchFamily="2" charset="2"/>
                        <a:buChar char="ü"/>
                      </a:pPr>
                      <a:r>
                        <a:rPr lang="pt-BR" sz="2400" kern="1200" noProof="0" dirty="0">
                          <a:solidFill>
                            <a:schemeClr val="tx1"/>
                          </a:solidFill>
                          <a:latin typeface="Gotham Book" panose="02000604040000020004" pitchFamily="50" charset="0"/>
                          <a:ea typeface="+mn-ea"/>
                          <a:cs typeface="+mn-cs"/>
                        </a:rPr>
                        <a:t>Transparência</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t-BR" sz="2400" kern="1200" noProof="0" dirty="0">
                          <a:solidFill>
                            <a:schemeClr val="tx1"/>
                          </a:solidFill>
                          <a:latin typeface="Gotham Book" panose="02000604040000020004" pitchFamily="50" charset="0"/>
                          <a:ea typeface="+mn-ea"/>
                          <a:cs typeface="+mn-cs"/>
                        </a:rPr>
                        <a:t>Dados e ciência</a:t>
                      </a:r>
                    </a:p>
                  </a:txBody>
                  <a:tcPr/>
                </a:tc>
                <a:extLst>
                  <a:ext uri="{0D108BD9-81ED-4DB2-BD59-A6C34878D82A}">
                    <a16:rowId xmlns:a16="http://schemas.microsoft.com/office/drawing/2014/main" val="375399744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t-BR" sz="2400" kern="1200" noProof="0" dirty="0">
                          <a:solidFill>
                            <a:schemeClr val="tx1"/>
                          </a:solidFill>
                          <a:latin typeface="Gotham Book" panose="02000604040000020004" pitchFamily="50" charset="0"/>
                          <a:ea typeface="+mn-ea"/>
                          <a:cs typeface="+mn-cs"/>
                        </a:rPr>
                        <a:t>Participação da sociedade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t-BR" sz="2400" kern="1200" noProof="0" dirty="0">
                          <a:solidFill>
                            <a:schemeClr val="tx1"/>
                          </a:solidFill>
                          <a:latin typeface="Gotham Book" panose="02000604040000020004" pitchFamily="50" charset="0"/>
                          <a:ea typeface="+mn-ea"/>
                          <a:cs typeface="+mn-cs"/>
                        </a:rPr>
                        <a:t>Revisão retrospectiva </a:t>
                      </a:r>
                    </a:p>
                  </a:txBody>
                  <a:tcPr/>
                </a:tc>
                <a:extLst>
                  <a:ext uri="{0D108BD9-81ED-4DB2-BD59-A6C34878D82A}">
                    <a16:rowId xmlns:a16="http://schemas.microsoft.com/office/drawing/2014/main" val="262175254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t-BR" sz="2400" kern="1200" noProof="0" dirty="0">
                          <a:solidFill>
                            <a:schemeClr val="tx1"/>
                          </a:solidFill>
                          <a:latin typeface="Gotham Book" panose="02000604040000020004" pitchFamily="50" charset="0"/>
                          <a:ea typeface="+mn-ea"/>
                          <a:cs typeface="+mn-cs"/>
                        </a:rPr>
                        <a:t>Baseada em riscos</a:t>
                      </a:r>
                    </a:p>
                  </a:txBody>
                  <a:tcPr/>
                </a:tc>
                <a:tc>
                  <a:txBody>
                    <a:bodyPr/>
                    <a:lstStyle/>
                    <a:p>
                      <a:pPr marL="285750" indent="-285750">
                        <a:buFont typeface="Wingdings" panose="05000000000000000000" pitchFamily="2" charset="2"/>
                        <a:buChar char="ü"/>
                      </a:pPr>
                      <a:r>
                        <a:rPr lang="pt-BR" sz="2400" kern="1200" noProof="0" dirty="0">
                          <a:solidFill>
                            <a:schemeClr val="tx1"/>
                          </a:solidFill>
                          <a:latin typeface="Gotham Book" panose="02000604040000020004" pitchFamily="50" charset="0"/>
                          <a:ea typeface="+mn-ea"/>
                          <a:cs typeface="+mn-cs"/>
                        </a:rPr>
                        <a:t>Supervisão </a:t>
                      </a:r>
                    </a:p>
                  </a:txBody>
                  <a:tcPr/>
                </a:tc>
                <a:extLst>
                  <a:ext uri="{0D108BD9-81ED-4DB2-BD59-A6C34878D82A}">
                    <a16:rowId xmlns:a16="http://schemas.microsoft.com/office/drawing/2014/main" val="175492231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t-BR" sz="2400" kern="1200" noProof="0" dirty="0">
                          <a:solidFill>
                            <a:schemeClr val="tx1"/>
                          </a:solidFill>
                          <a:latin typeface="Gotham Book" panose="02000604040000020004" pitchFamily="50" charset="0"/>
                          <a:ea typeface="+mn-ea"/>
                          <a:cs typeface="+mn-cs"/>
                        </a:rPr>
                        <a:t>Avaliação de impacto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pt-BR" sz="2400" kern="1200" noProof="0" dirty="0">
                          <a:solidFill>
                            <a:schemeClr val="tx1"/>
                          </a:solidFill>
                          <a:latin typeface="Gotham Book" panose="02000604040000020004" pitchFamily="50" charset="0"/>
                          <a:ea typeface="+mn-ea"/>
                          <a:cs typeface="+mn-cs"/>
                        </a:rPr>
                        <a:t>Cooperação internacional</a:t>
                      </a:r>
                    </a:p>
                  </a:txBody>
                  <a:tcPr/>
                </a:tc>
                <a:extLst>
                  <a:ext uri="{0D108BD9-81ED-4DB2-BD59-A6C34878D82A}">
                    <a16:rowId xmlns:a16="http://schemas.microsoft.com/office/drawing/2014/main" val="57369005"/>
                  </a:ext>
                </a:extLst>
              </a:tr>
            </a:tbl>
          </a:graphicData>
        </a:graphic>
      </p:graphicFrame>
      <p:sp>
        <p:nvSpPr>
          <p:cNvPr id="2" name="TextBox 1">
            <a:extLst>
              <a:ext uri="{FF2B5EF4-FFF2-40B4-BE49-F238E27FC236}">
                <a16:creationId xmlns:a16="http://schemas.microsoft.com/office/drawing/2014/main" id="{6541687D-3275-45A7-AA2D-6D499105FBE0}"/>
              </a:ext>
            </a:extLst>
          </p:cNvPr>
          <p:cNvSpPr txBox="1"/>
          <p:nvPr/>
        </p:nvSpPr>
        <p:spPr>
          <a:xfrm>
            <a:off x="0" y="6635692"/>
            <a:ext cx="11798522" cy="1300293"/>
          </a:xfrm>
          <a:prstGeom prst="rect">
            <a:avLst/>
          </a:prstGeom>
          <a:noFill/>
        </p:spPr>
        <p:txBody>
          <a:bodyPr wrap="square" rtlCol="0">
            <a:spAutoFit/>
          </a:bodyPr>
          <a:lstStyle/>
          <a:p>
            <a:endParaRPr lang="pt-BR" dirty="0"/>
          </a:p>
        </p:txBody>
      </p:sp>
    </p:spTree>
    <p:extLst>
      <p:ext uri="{BB962C8B-B14F-4D97-AF65-F5344CB8AC3E}">
        <p14:creationId xmlns:p14="http://schemas.microsoft.com/office/powerpoint/2010/main" val="219175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7D84993-EF90-70D2-1C23-0407617A13E5}"/>
              </a:ext>
            </a:extLst>
          </p:cNvPr>
          <p:cNvPicPr>
            <a:picLocks noChangeAspect="1"/>
          </p:cNvPicPr>
          <p:nvPr/>
        </p:nvPicPr>
        <p:blipFill rotWithShape="1">
          <a:blip r:embed="rId3">
            <a:extLst>
              <a:ext uri="{28A0092B-C50C-407E-A947-70E740481C1C}">
                <a14:useLocalDpi xmlns:a14="http://schemas.microsoft.com/office/drawing/2010/main" val="0"/>
              </a:ext>
            </a:extLst>
          </a:blip>
          <a:srcRect l="19378" t="25672" r="19986" b="27344"/>
          <a:stretch/>
        </p:blipFill>
        <p:spPr>
          <a:xfrm>
            <a:off x="10599626" y="392906"/>
            <a:ext cx="1263730" cy="720000"/>
          </a:xfrm>
          <a:prstGeom prst="rect">
            <a:avLst/>
          </a:prstGeom>
        </p:spPr>
      </p:pic>
      <p:grpSp>
        <p:nvGrpSpPr>
          <p:cNvPr id="12" name="Group 11">
            <a:extLst>
              <a:ext uri="{FF2B5EF4-FFF2-40B4-BE49-F238E27FC236}">
                <a16:creationId xmlns:a16="http://schemas.microsoft.com/office/drawing/2014/main" id="{F4D9F1E3-45B2-99EA-8E3B-E54503D1D6BB}"/>
              </a:ext>
            </a:extLst>
          </p:cNvPr>
          <p:cNvGrpSpPr/>
          <p:nvPr/>
        </p:nvGrpSpPr>
        <p:grpSpPr>
          <a:xfrm>
            <a:off x="4538906" y="603874"/>
            <a:ext cx="6434667" cy="5650251"/>
            <a:chOff x="2878666" y="424568"/>
            <a:chExt cx="6434667" cy="5650251"/>
          </a:xfrm>
        </p:grpSpPr>
        <p:sp>
          <p:nvSpPr>
            <p:cNvPr id="3" name="Rounded Rectangle 2">
              <a:extLst>
                <a:ext uri="{FF2B5EF4-FFF2-40B4-BE49-F238E27FC236}">
                  <a16:creationId xmlns:a16="http://schemas.microsoft.com/office/drawing/2014/main" id="{D41E4189-8156-7205-8E45-4913F9FC9014}"/>
                </a:ext>
              </a:extLst>
            </p:cNvPr>
            <p:cNvSpPr/>
            <p:nvPr/>
          </p:nvSpPr>
          <p:spPr>
            <a:xfrm>
              <a:off x="2878666" y="5408775"/>
              <a:ext cx="6434667" cy="666044"/>
            </a:xfrm>
            <a:prstGeom prst="roundRect">
              <a:avLst/>
            </a:prstGeom>
            <a:solidFill>
              <a:srgbClr val="061D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600" b="1" dirty="0">
                  <a:latin typeface="Calibri" panose="020F0502020204030204" pitchFamily="34" charset="0"/>
                  <a:cs typeface="Calibri" panose="020F0502020204030204" pitchFamily="34" charset="0"/>
                </a:rPr>
                <a:t>Metodologias com base científica</a:t>
              </a:r>
              <a:endParaRPr lang="en-GE" sz="1600" b="1" dirty="0">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D1D72559-A083-4964-FB35-B9B3C66CC12C}"/>
                </a:ext>
              </a:extLst>
            </p:cNvPr>
            <p:cNvSpPr/>
            <p:nvPr/>
          </p:nvSpPr>
          <p:spPr>
            <a:xfrm rot="16200000">
              <a:off x="2555215" y="3242411"/>
              <a:ext cx="2740996" cy="1405468"/>
            </a:xfrm>
            <a:prstGeom prst="roundRect">
              <a:avLst>
                <a:gd name="adj" fmla="val 4345"/>
              </a:avLst>
            </a:prstGeom>
            <a:solidFill>
              <a:srgbClr val="0BBBEF"/>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solidFill>
                    <a:schemeClr val="bg1"/>
                  </a:solidFill>
                </a:rPr>
                <a:t>Normas harmonizadas globalmente</a:t>
              </a:r>
              <a:endParaRPr lang="en-GE" dirty="0">
                <a:solidFill>
                  <a:schemeClr val="bg1"/>
                </a:solidFill>
              </a:endParaRPr>
            </a:p>
          </p:txBody>
        </p:sp>
        <p:sp>
          <p:nvSpPr>
            <p:cNvPr id="8" name="Rounded Rectangle 7">
              <a:extLst>
                <a:ext uri="{FF2B5EF4-FFF2-40B4-BE49-F238E27FC236}">
                  <a16:creationId xmlns:a16="http://schemas.microsoft.com/office/drawing/2014/main" id="{36077510-21EC-7302-9465-972CF449A301}"/>
                </a:ext>
              </a:extLst>
            </p:cNvPr>
            <p:cNvSpPr/>
            <p:nvPr/>
          </p:nvSpPr>
          <p:spPr>
            <a:xfrm rot="16200000">
              <a:off x="4725501" y="3242410"/>
              <a:ext cx="2740996" cy="1405468"/>
            </a:xfrm>
            <a:prstGeom prst="roundRect">
              <a:avLst>
                <a:gd name="adj" fmla="val 4345"/>
              </a:avLst>
            </a:prstGeom>
            <a:solidFill>
              <a:srgbClr val="0BB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bg1"/>
                  </a:solidFill>
                </a:rPr>
                <a:t>Acreditação</a:t>
              </a:r>
              <a:endParaRPr lang="en-GE" dirty="0">
                <a:solidFill>
                  <a:schemeClr val="bg1"/>
                </a:solidFill>
              </a:endParaRPr>
            </a:p>
          </p:txBody>
        </p:sp>
        <p:sp>
          <p:nvSpPr>
            <p:cNvPr id="9" name="Rounded Rectangle 8">
              <a:extLst>
                <a:ext uri="{FF2B5EF4-FFF2-40B4-BE49-F238E27FC236}">
                  <a16:creationId xmlns:a16="http://schemas.microsoft.com/office/drawing/2014/main" id="{4F2FD614-3620-2065-AFDF-BE48BA1307D6}"/>
                </a:ext>
              </a:extLst>
            </p:cNvPr>
            <p:cNvSpPr/>
            <p:nvPr/>
          </p:nvSpPr>
          <p:spPr>
            <a:xfrm rot="16200000">
              <a:off x="6895787" y="3236454"/>
              <a:ext cx="2740996" cy="1405468"/>
            </a:xfrm>
            <a:prstGeom prst="roundRect">
              <a:avLst>
                <a:gd name="adj" fmla="val 4345"/>
              </a:avLst>
            </a:prstGeom>
            <a:solidFill>
              <a:srgbClr val="0BB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bg1"/>
                  </a:solidFill>
                </a:rPr>
                <a:t>Verificação</a:t>
              </a:r>
              <a:r>
                <a:rPr lang="en-GB" dirty="0">
                  <a:solidFill>
                    <a:schemeClr val="bg1"/>
                  </a:solidFill>
                </a:rPr>
                <a:t> e </a:t>
              </a:r>
              <a:r>
                <a:rPr lang="en-GB" dirty="0" err="1">
                  <a:solidFill>
                    <a:schemeClr val="bg1"/>
                  </a:solidFill>
                </a:rPr>
                <a:t>validação</a:t>
              </a:r>
              <a:r>
                <a:rPr lang="en-GB" dirty="0">
                  <a:solidFill>
                    <a:schemeClr val="bg1"/>
                  </a:solidFill>
                </a:rPr>
                <a:t> </a:t>
              </a:r>
              <a:r>
                <a:rPr lang="en-GB" dirty="0" err="1">
                  <a:solidFill>
                    <a:schemeClr val="bg1"/>
                  </a:solidFill>
                </a:rPr>
                <a:t>independente</a:t>
              </a:r>
              <a:endParaRPr lang="en-GE" dirty="0">
                <a:solidFill>
                  <a:schemeClr val="bg1"/>
                </a:solidFill>
              </a:endParaRPr>
            </a:p>
          </p:txBody>
        </p:sp>
        <p:sp>
          <p:nvSpPr>
            <p:cNvPr id="10" name="Triangle 9">
              <a:extLst>
                <a:ext uri="{FF2B5EF4-FFF2-40B4-BE49-F238E27FC236}">
                  <a16:creationId xmlns:a16="http://schemas.microsoft.com/office/drawing/2014/main" id="{195C2419-771A-05A7-9B33-92A09935CCDD}"/>
                </a:ext>
              </a:extLst>
            </p:cNvPr>
            <p:cNvSpPr/>
            <p:nvPr/>
          </p:nvSpPr>
          <p:spPr>
            <a:xfrm>
              <a:off x="2878666" y="424568"/>
              <a:ext cx="6434667" cy="2053809"/>
            </a:xfrm>
            <a:prstGeom prst="triangle">
              <a:avLst>
                <a:gd name="adj" fmla="val 50175"/>
              </a:avLst>
            </a:prstGeom>
            <a:solidFill>
              <a:srgbClr val="061D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b="1" dirty="0">
                  <a:latin typeface="Calibri" panose="020F0502020204030204" pitchFamily="34" charset="0"/>
                  <a:cs typeface="Calibri" panose="020F0502020204030204" pitchFamily="34" charset="0"/>
                </a:rPr>
                <a:t>Implementação efetiva de políticas de digitalização</a:t>
              </a:r>
              <a:endParaRPr lang="en-GE" sz="1600" b="1" dirty="0">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412008CE-5A9C-9EA0-72FE-FEDBCE34CB04}"/>
              </a:ext>
            </a:extLst>
          </p:cNvPr>
          <p:cNvSpPr txBox="1"/>
          <p:nvPr/>
        </p:nvSpPr>
        <p:spPr>
          <a:xfrm>
            <a:off x="613775" y="977030"/>
            <a:ext cx="3035348" cy="5601533"/>
          </a:xfrm>
          <a:prstGeom prst="rect">
            <a:avLst/>
          </a:prstGeom>
          <a:noFill/>
        </p:spPr>
        <p:txBody>
          <a:bodyPr wrap="square" rtlCol="0">
            <a:spAutoFit/>
          </a:bodyPr>
          <a:lstStyle/>
          <a:p>
            <a:r>
              <a:rPr lang="pt-BR" sz="2000" b="1" dirty="0">
                <a:latin typeface="Calibri" panose="020F0502020204030204" pitchFamily="34" charset="0"/>
                <a:ea typeface="Calibri" panose="020F0502020204030204" pitchFamily="34" charset="0"/>
                <a:cs typeface="Calibri" panose="020F0502020204030204" pitchFamily="34" charset="0"/>
              </a:rPr>
              <a:t>Digitalização para fortalecer a infraestrutura de qualidade</a:t>
            </a:r>
            <a:r>
              <a:rPr lang="en-US" sz="2000" b="1" dirty="0">
                <a:latin typeface="Calibri" panose="020F0502020204030204" pitchFamily="34" charset="0"/>
                <a:ea typeface="Calibri" panose="020F0502020204030204" pitchFamily="34" charset="0"/>
                <a:cs typeface="Calibri" panose="020F0502020204030204" pitchFamily="34" charset="0"/>
              </a:rPr>
              <a:t>:</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pt-BR" sz="2000" b="1" dirty="0">
                <a:latin typeface="Calibri" panose="020F0502020204030204" pitchFamily="34" charset="0"/>
                <a:ea typeface="Calibri" panose="020F0502020204030204" pitchFamily="34" charset="0"/>
                <a:cs typeface="Calibri" panose="020F0502020204030204" pitchFamily="34" charset="0"/>
              </a:rPr>
              <a:t>Espaços de dados compartilhados / Repositórios centralizados</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US" sz="2000" b="1" dirty="0">
                <a:latin typeface="Calibri" panose="020F0502020204030204" pitchFamily="34" charset="0"/>
                <a:ea typeface="Calibri" panose="020F0502020204030204" pitchFamily="34" charset="0"/>
                <a:cs typeface="Calibri" panose="020F0502020204030204" pitchFamily="34" charset="0"/>
              </a:rPr>
              <a:t>Certificação digital / marcações</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US" sz="2000" b="1" dirty="0">
                <a:latin typeface="Calibri" panose="020F0502020204030204" pitchFamily="34" charset="0"/>
                <a:ea typeface="Calibri" panose="020F0502020204030204" pitchFamily="34" charset="0"/>
                <a:cs typeface="Calibri" panose="020F0502020204030204" pitchFamily="34" charset="0"/>
              </a:rPr>
              <a:t>Inspeção remota</a:t>
            </a:r>
          </a:p>
          <a:p>
            <a:pPr marL="285750" indent="-285750">
              <a:buFontTx/>
              <a:buChar char="-"/>
            </a:pP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pt-BR" sz="2000" b="1" dirty="0">
                <a:latin typeface="Calibri" panose="020F0502020204030204" pitchFamily="34" charset="0"/>
                <a:ea typeface="Calibri" panose="020F0502020204030204" pitchFamily="34" charset="0"/>
                <a:cs typeface="Calibri" panose="020F0502020204030204" pitchFamily="34" charset="0"/>
              </a:rPr>
              <a:t>Aumento da importância da acreditação</a:t>
            </a:r>
            <a:endParaRPr lang="en-US" dirty="0"/>
          </a:p>
          <a:p>
            <a:endParaRPr lang="en-US" dirty="0"/>
          </a:p>
        </p:txBody>
      </p:sp>
    </p:spTree>
    <p:extLst>
      <p:ext uri="{BB962C8B-B14F-4D97-AF65-F5344CB8AC3E}">
        <p14:creationId xmlns:p14="http://schemas.microsoft.com/office/powerpoint/2010/main" val="160357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8FA9907-5EAA-47F7-9DBD-781C79E78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2" imgH="481" progId="TCLayout.ActiveDocument.1">
                  <p:embed/>
                </p:oleObj>
              </mc:Choice>
              <mc:Fallback>
                <p:oleObj name="think-cell Slide" r:id="rId5" imgW="482" imgH="481" progId="TCLayout.ActiveDocument.1">
                  <p:embed/>
                  <p:pic>
                    <p:nvPicPr>
                      <p:cNvPr id="6" name="Object 5" hidden="1">
                        <a:extLst>
                          <a:ext uri="{FF2B5EF4-FFF2-40B4-BE49-F238E27FC236}">
                            <a16:creationId xmlns:a16="http://schemas.microsoft.com/office/drawing/2014/main" id="{B8FA9907-5EAA-47F7-9DBD-781C79E787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C60DCD1-B03B-4A57-AF68-49EDBA058E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1200" dirty="0">
              <a:latin typeface="Arial" panose="020B0604020202020204" pitchFamily="34" charset="0"/>
              <a:cs typeface="Arial" panose="020B0604020202020204" pitchFamily="34" charset="0"/>
              <a:sym typeface="Arial" panose="020B0604020202020204" pitchFamily="34" charset="0"/>
            </a:endParaRPr>
          </a:p>
        </p:txBody>
      </p:sp>
      <p:pic>
        <p:nvPicPr>
          <p:cNvPr id="11" name="Picture 10">
            <a:extLst>
              <a:ext uri="{FF2B5EF4-FFF2-40B4-BE49-F238E27FC236}">
                <a16:creationId xmlns:a16="http://schemas.microsoft.com/office/drawing/2014/main" id="{2B38E61A-7397-4DD9-A4E2-5122189C50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15259" y="5855462"/>
            <a:ext cx="628650" cy="657225"/>
          </a:xfrm>
          <a:prstGeom prst="rect">
            <a:avLst/>
          </a:prstGeom>
        </p:spPr>
      </p:pic>
      <p:sp>
        <p:nvSpPr>
          <p:cNvPr id="8" name="Text Placeholder 4">
            <a:extLst>
              <a:ext uri="{FF2B5EF4-FFF2-40B4-BE49-F238E27FC236}">
                <a16:creationId xmlns:a16="http://schemas.microsoft.com/office/drawing/2014/main" id="{5C488004-11CC-482A-9BC4-E4DD37D4D2AB}"/>
              </a:ext>
            </a:extLst>
          </p:cNvPr>
          <p:cNvSpPr txBox="1">
            <a:spLocks/>
          </p:cNvSpPr>
          <p:nvPr/>
        </p:nvSpPr>
        <p:spPr>
          <a:xfrm>
            <a:off x="110454" y="26400"/>
            <a:ext cx="10177854" cy="102621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4000" b="1" dirty="0">
                <a:latin typeface="Calibri" panose="020F0502020204030204" pitchFamily="34" charset="0"/>
                <a:ea typeface="Calibri" panose="020F0502020204030204" pitchFamily="34" charset="0"/>
                <a:cs typeface="Calibri" panose="020F0502020204030204" pitchFamily="34" charset="0"/>
              </a:rPr>
              <a:t>Espaços de dados / repositórios centralizados</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541687D-3275-45A7-AA2D-6D499105FBE0}"/>
              </a:ext>
            </a:extLst>
          </p:cNvPr>
          <p:cNvSpPr txBox="1"/>
          <p:nvPr/>
        </p:nvSpPr>
        <p:spPr>
          <a:xfrm>
            <a:off x="0" y="6635692"/>
            <a:ext cx="11798522" cy="1300293"/>
          </a:xfrm>
          <a:prstGeom prst="rect">
            <a:avLst/>
          </a:prstGeom>
          <a:noFill/>
        </p:spPr>
        <p:txBody>
          <a:bodyPr wrap="square" rtlCol="0">
            <a:spAutoFit/>
          </a:bodyPr>
          <a:lstStyle/>
          <a:p>
            <a:endParaRPr lang="pt-BR" dirty="0"/>
          </a:p>
        </p:txBody>
      </p:sp>
      <p:sp>
        <p:nvSpPr>
          <p:cNvPr id="4" name="TextBox 3">
            <a:extLst>
              <a:ext uri="{FF2B5EF4-FFF2-40B4-BE49-F238E27FC236}">
                <a16:creationId xmlns:a16="http://schemas.microsoft.com/office/drawing/2014/main" id="{8E0D59EE-AE21-9075-D9A6-39E216423762}"/>
              </a:ext>
            </a:extLst>
          </p:cNvPr>
          <p:cNvSpPr txBox="1"/>
          <p:nvPr/>
        </p:nvSpPr>
        <p:spPr>
          <a:xfrm>
            <a:off x="296533" y="1339968"/>
            <a:ext cx="5497241" cy="4985980"/>
          </a:xfrm>
          <a:prstGeom prst="rect">
            <a:avLst/>
          </a:prstGeom>
          <a:noFill/>
        </p:spPr>
        <p:txBody>
          <a:bodyPr wrap="square" rtlCol="0">
            <a:spAutoFit/>
          </a:bodyPr>
          <a:lstStyle/>
          <a:p>
            <a:r>
              <a:rPr lang="pt-BR" sz="2000" b="1" dirty="0">
                <a:solidFill>
                  <a:srgbClr val="374151"/>
                </a:solidFill>
                <a:latin typeface="Calibri" panose="020F0502020204030204" pitchFamily="34" charset="0"/>
                <a:ea typeface="Calibri" panose="020F0502020204030204" pitchFamily="34" charset="0"/>
                <a:cs typeface="Calibri" panose="020F0502020204030204" pitchFamily="34" charset="0"/>
              </a:rPr>
              <a:t>Necessidade crescente de harmonização e padronização de dados para incorporar informações sobre produtos, processos e serviços em um espaço de dados unilateral</a:t>
            </a:r>
          </a:p>
          <a:p>
            <a:endPar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r>
              <a:rPr lang="pt-BR" sz="2000" b="1" dirty="0">
                <a:solidFill>
                  <a:srgbClr val="374151"/>
                </a:solidFill>
                <a:latin typeface="Calibri" panose="020F0502020204030204" pitchFamily="34" charset="0"/>
                <a:ea typeface="Calibri" panose="020F0502020204030204" pitchFamily="34" charset="0"/>
                <a:cs typeface="Calibri" panose="020F0502020204030204" pitchFamily="34" charset="0"/>
              </a:rPr>
              <a:t>Necessidade de intermediários confiáveis - aqueles que validam o produto, o serviço e os processos- Quanto maior o risco, maior a necessidade de validadores/verificadores confiáveis</a:t>
            </a:r>
          </a:p>
          <a:p>
            <a:endPar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 arquitetura de suporte a essas interações</a:t>
            </a:r>
          </a:p>
          <a:p>
            <a:endParaRPr lang="en-US" sz="2000" b="1" dirty="0">
              <a:solidFill>
                <a:srgbClr val="374151"/>
              </a:solidFill>
              <a:latin typeface="Calibri" panose="020F0502020204030204" pitchFamily="34" charset="0"/>
              <a:ea typeface="Calibri" panose="020F0502020204030204" pitchFamily="34" charset="0"/>
              <a:cs typeface="Calibri" panose="020F0502020204030204" pitchFamily="34" charset="0"/>
            </a:endParaRPr>
          </a:p>
          <a:p>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Mais complexo que o PIX - mais jogadores e maior complexidade </a:t>
            </a:r>
            <a:endParaRPr lang="en-US" dirty="0">
              <a:solidFill>
                <a:srgbClr val="374151"/>
              </a:solidFill>
              <a:latin typeface="Söhne"/>
            </a:endParaRPr>
          </a:p>
          <a:p>
            <a:endParaRPr lang="en-US" dirty="0"/>
          </a:p>
        </p:txBody>
      </p:sp>
      <p:pic>
        <p:nvPicPr>
          <p:cNvPr id="9" name="Picture 8">
            <a:extLst>
              <a:ext uri="{FF2B5EF4-FFF2-40B4-BE49-F238E27FC236}">
                <a16:creationId xmlns:a16="http://schemas.microsoft.com/office/drawing/2014/main" id="{649458E7-5341-A421-77D2-552D113B1D23}"/>
              </a:ext>
            </a:extLst>
          </p:cNvPr>
          <p:cNvPicPr>
            <a:picLocks noChangeAspect="1"/>
          </p:cNvPicPr>
          <p:nvPr/>
        </p:nvPicPr>
        <p:blipFill>
          <a:blip r:embed="rId9"/>
          <a:stretch>
            <a:fillRect/>
          </a:stretch>
        </p:blipFill>
        <p:spPr>
          <a:xfrm>
            <a:off x="5793774" y="947235"/>
            <a:ext cx="5596613" cy="3029975"/>
          </a:xfrm>
          <a:prstGeom prst="rect">
            <a:avLst/>
          </a:prstGeom>
        </p:spPr>
      </p:pic>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10" cstate="screen">
            <a:extLst>
              <a:ext uri="{28A0092B-C50C-407E-A947-70E740481C1C}">
                <a14:useLocalDpi xmlns:a14="http://schemas.microsoft.com/office/drawing/2010/main"/>
              </a:ext>
            </a:extLst>
          </a:blip>
          <a:srcRect/>
          <a:stretch/>
        </p:blipFill>
        <p:spPr>
          <a:xfrm>
            <a:off x="10156086" y="26400"/>
            <a:ext cx="2004406" cy="1313568"/>
          </a:xfrm>
        </p:spPr>
      </p:pic>
    </p:spTree>
    <p:extLst>
      <p:ext uri="{BB962C8B-B14F-4D97-AF65-F5344CB8AC3E}">
        <p14:creationId xmlns:p14="http://schemas.microsoft.com/office/powerpoint/2010/main" val="1752433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8FA9907-5EAA-47F7-9DBD-781C79E787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2" imgH="481" progId="TCLayout.ActiveDocument.1">
                  <p:embed/>
                </p:oleObj>
              </mc:Choice>
              <mc:Fallback>
                <p:oleObj name="think-cell Slide" r:id="rId5" imgW="482" imgH="481" progId="TCLayout.ActiveDocument.1">
                  <p:embed/>
                  <p:pic>
                    <p:nvPicPr>
                      <p:cNvPr id="6" name="Object 5" hidden="1">
                        <a:extLst>
                          <a:ext uri="{FF2B5EF4-FFF2-40B4-BE49-F238E27FC236}">
                            <a16:creationId xmlns:a16="http://schemas.microsoft.com/office/drawing/2014/main" id="{B8FA9907-5EAA-47F7-9DBD-781C79E787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C60DCD1-B03B-4A57-AF68-49EDBA058E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1200" dirty="0">
              <a:latin typeface="Arial" panose="020B0604020202020204" pitchFamily="34" charset="0"/>
              <a:cs typeface="Arial" panose="020B0604020202020204" pitchFamily="34" charset="0"/>
              <a:sym typeface="Arial" panose="020B0604020202020204" pitchFamily="34" charset="0"/>
            </a:endParaRP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7" cstate="screen">
            <a:extLst>
              <a:ext uri="{28A0092B-C50C-407E-A947-70E740481C1C}">
                <a14:useLocalDpi xmlns:a14="http://schemas.microsoft.com/office/drawing/2010/main"/>
              </a:ext>
            </a:extLst>
          </a:blip>
          <a:srcRect/>
          <a:stretch/>
        </p:blipFill>
        <p:spPr>
          <a:xfrm>
            <a:off x="10156086" y="26400"/>
            <a:ext cx="2004406" cy="1313568"/>
          </a:xfrm>
        </p:spPr>
      </p:pic>
      <p:pic>
        <p:nvPicPr>
          <p:cNvPr id="11" name="Picture 10">
            <a:extLst>
              <a:ext uri="{FF2B5EF4-FFF2-40B4-BE49-F238E27FC236}">
                <a16:creationId xmlns:a16="http://schemas.microsoft.com/office/drawing/2014/main" id="{2B38E61A-7397-4DD9-A4E2-5122189C504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15259" y="5855462"/>
            <a:ext cx="628650" cy="657225"/>
          </a:xfrm>
          <a:prstGeom prst="rect">
            <a:avLst/>
          </a:prstGeom>
        </p:spPr>
      </p:pic>
      <p:sp>
        <p:nvSpPr>
          <p:cNvPr id="8" name="Text Placeholder 4">
            <a:extLst>
              <a:ext uri="{FF2B5EF4-FFF2-40B4-BE49-F238E27FC236}">
                <a16:creationId xmlns:a16="http://schemas.microsoft.com/office/drawing/2014/main" id="{5C488004-11CC-482A-9BC4-E4DD37D4D2AB}"/>
              </a:ext>
            </a:extLst>
          </p:cNvPr>
          <p:cNvSpPr txBox="1">
            <a:spLocks/>
          </p:cNvSpPr>
          <p:nvPr/>
        </p:nvSpPr>
        <p:spPr>
          <a:xfrm>
            <a:off x="110454" y="26400"/>
            <a:ext cx="10177854" cy="102621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spcAft>
                <a:spcPts val="0"/>
              </a:spcAft>
              <a:buClrTx/>
              <a:buSzTx/>
              <a:tabLst/>
              <a:defRPr/>
            </a:pPr>
            <a:r>
              <a:rPr lang="en-US" sz="4000" b="1" dirty="0">
                <a:solidFill>
                  <a:srgbClr val="001D2E"/>
                </a:solidFill>
                <a:latin typeface="Gotham Black" panose="02000603040000020004" pitchFamily="2" charset="0"/>
              </a:rPr>
              <a:t>Certificação e Rastreabilidade Digital</a:t>
            </a:r>
          </a:p>
        </p:txBody>
      </p:sp>
      <p:sp>
        <p:nvSpPr>
          <p:cNvPr id="2" name="TextBox 1">
            <a:extLst>
              <a:ext uri="{FF2B5EF4-FFF2-40B4-BE49-F238E27FC236}">
                <a16:creationId xmlns:a16="http://schemas.microsoft.com/office/drawing/2014/main" id="{6541687D-3275-45A7-AA2D-6D499105FBE0}"/>
              </a:ext>
            </a:extLst>
          </p:cNvPr>
          <p:cNvSpPr txBox="1"/>
          <p:nvPr/>
        </p:nvSpPr>
        <p:spPr>
          <a:xfrm>
            <a:off x="0" y="6635692"/>
            <a:ext cx="11798522" cy="1300293"/>
          </a:xfrm>
          <a:prstGeom prst="rect">
            <a:avLst/>
          </a:prstGeom>
          <a:noFill/>
        </p:spPr>
        <p:txBody>
          <a:bodyPr wrap="square" rtlCol="0">
            <a:spAutoFit/>
          </a:bodyPr>
          <a:lstStyle/>
          <a:p>
            <a:endParaRPr lang="pt-BR" dirty="0"/>
          </a:p>
        </p:txBody>
      </p:sp>
      <p:pic>
        <p:nvPicPr>
          <p:cNvPr id="3" name="Picture 2">
            <a:extLst>
              <a:ext uri="{FF2B5EF4-FFF2-40B4-BE49-F238E27FC236}">
                <a16:creationId xmlns:a16="http://schemas.microsoft.com/office/drawing/2014/main" id="{8D3C24E3-BA6D-D649-BD06-AB2CBFDD8BAB}"/>
              </a:ext>
            </a:extLst>
          </p:cNvPr>
          <p:cNvPicPr>
            <a:picLocks noChangeAspect="1"/>
          </p:cNvPicPr>
          <p:nvPr/>
        </p:nvPicPr>
        <p:blipFill>
          <a:blip r:embed="rId10"/>
          <a:stretch>
            <a:fillRect/>
          </a:stretch>
        </p:blipFill>
        <p:spPr>
          <a:xfrm>
            <a:off x="7205040" y="2175323"/>
            <a:ext cx="4986960" cy="2798307"/>
          </a:xfrm>
          <a:prstGeom prst="rect">
            <a:avLst/>
          </a:prstGeom>
        </p:spPr>
      </p:pic>
      <p:sp>
        <p:nvSpPr>
          <p:cNvPr id="4" name="TextBox 3">
            <a:extLst>
              <a:ext uri="{FF2B5EF4-FFF2-40B4-BE49-F238E27FC236}">
                <a16:creationId xmlns:a16="http://schemas.microsoft.com/office/drawing/2014/main" id="{DA45D2B4-A206-8B0B-7610-F63BDEF39533}"/>
              </a:ext>
            </a:extLst>
          </p:cNvPr>
          <p:cNvSpPr txBox="1"/>
          <p:nvPr/>
        </p:nvSpPr>
        <p:spPr>
          <a:xfrm>
            <a:off x="220493" y="1175621"/>
            <a:ext cx="6984548" cy="5262979"/>
          </a:xfrm>
          <a:prstGeom prst="rect">
            <a:avLst/>
          </a:prstGeom>
          <a:noFill/>
        </p:spPr>
        <p:txBody>
          <a:bodyPr wrap="square" rtlCol="0">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Certificações / marcações digitais</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pt-BR" sz="2000" b="1" dirty="0">
                <a:latin typeface="Calibri" panose="020F0502020204030204" pitchFamily="34" charset="0"/>
                <a:ea typeface="Calibri" panose="020F0502020204030204" pitchFamily="34" charset="0"/>
                <a:cs typeface="Calibri" panose="020F0502020204030204" pitchFamily="34" charset="0"/>
              </a:rPr>
              <a:t>A ISO 9001 (Gestão da Qualidade) e a ISO 13485 (Dispositivos Médicos) fornecem orientação sobre certificação digital e processos de marcação e rastreabilidade</a:t>
            </a:r>
          </a:p>
          <a:p>
            <a:pPr marL="285750" indent="-285750">
              <a:buFontTx/>
              <a:buChar char="-"/>
            </a:pP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US" sz="2000" b="1" dirty="0">
                <a:latin typeface="Calibri" panose="020F0502020204030204" pitchFamily="34" charset="0"/>
                <a:ea typeface="Calibri" panose="020F0502020204030204" pitchFamily="34" charset="0"/>
                <a:cs typeface="Calibri" panose="020F0502020204030204" pitchFamily="34" charset="0"/>
              </a:rPr>
              <a:t>ISO/IEC 27001 </a:t>
            </a:r>
            <a:r>
              <a:rPr lang="pt-BR" sz="2000"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Tecnologia da informação  (Técnicas de segurança - Sistemas de gerenciamento de segurança da informação)</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US" sz="2000" b="1" dirty="0">
                <a:latin typeface="Calibri" panose="020F0502020204030204" pitchFamily="34" charset="0"/>
                <a:ea typeface="Calibri" panose="020F0502020204030204" pitchFamily="34" charset="0"/>
                <a:cs typeface="Calibri" panose="020F0502020204030204" pitchFamily="34" charset="0"/>
              </a:rPr>
              <a:t>Certificate Transparency (CT): </a:t>
            </a:r>
            <a:r>
              <a:rPr lang="pt-BR" sz="2000" b="1" dirty="0">
                <a:latin typeface="Calibri" panose="020F0502020204030204" pitchFamily="34" charset="0"/>
                <a:ea typeface="Calibri" panose="020F0502020204030204" pitchFamily="34" charset="0"/>
                <a:cs typeface="Calibri" panose="020F0502020204030204" pitchFamily="34" charset="0"/>
              </a:rPr>
              <a:t>A CT é uma estrutura aberta que visa a detectar e evitar certificados fraudulentos.</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en-US" sz="2000" b="1" dirty="0">
                <a:latin typeface="Calibri" panose="020F0502020204030204" pitchFamily="34" charset="0"/>
                <a:ea typeface="Calibri" panose="020F0502020204030204" pitchFamily="34" charset="0"/>
                <a:cs typeface="Calibri" panose="020F0502020204030204" pitchFamily="34" charset="0"/>
              </a:rPr>
              <a:t>X.509 Public Key Infrastructure (PKI) Standards</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endParaRPr lang="en-US" dirty="0"/>
          </a:p>
          <a:p>
            <a:endParaRPr lang="en-US" dirty="0"/>
          </a:p>
        </p:txBody>
      </p:sp>
    </p:spTree>
    <p:extLst>
      <p:ext uri="{BB962C8B-B14F-4D97-AF65-F5344CB8AC3E}">
        <p14:creationId xmlns:p14="http://schemas.microsoft.com/office/powerpoint/2010/main" val="4151347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FvGcpQ3cTTm_SdD4WXwbT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N2hDU0hT2atYFMtPk3y0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gbqqJj2R6GQ8I.aZivb7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DymJAYKSoq7.ZGPo5xwx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5P9Ao2uoQLOWjVRC14cy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cZIIxNOROGGAHyiTReXi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TO1.R7lSDmfBAG3owMy1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swP.gnWCR3u2GQ7TFUlqK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3.L5X3nSkOWGRKKtSgPZ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vOknHmVQfGxGbbbTWwd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OUUWqXWQQzyaF2KF5rYvp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Ko8FOapREOTosn5SmMCr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YInKANFToOfX66rcq8Zw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0brteLQsmK9le.kbt2A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Xio1hkjQqG4ZOeOhcGUE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V4505mLwRTqmYTlLgWlId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pZZ63BcT7y20ZpGVRv6F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n_EeYqqS.iG_0wRIDjza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5UyInXtRiqTVofaFQs4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OQtugX6R_yckH9BztkZ6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ZFOPmcuWSGelVEXNmQSSq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g767Zu2RhqFepsrS0zUE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vddtb0aQYGP5_fQpUh95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TMEfqfbSiCmMHinJ2b4I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GtFePMdjQSe.n8n_9pTe1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zBCZtvRS_qjQ_QjR_8rh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WVVkUCeRWWCf9Bzet2r0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8tC8v6r3R2WsGjbOT9V4h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pHwihm8QqCjRGxBc52ss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j3AN6kLTQeW5NRI_Srxo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e6dFZ4YSEG1IZYY.B3B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UUWqXWQQzyaF2KF5rYvp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kZTIRCQT8WrcO7FWuLNa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4NXNNZzqRxWpWEsSifF5x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xlA.ZTdXQG2o76ppxB8R9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toRoilnATqe47ArlbKB0s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qA0zuYmaTeSOv4qd5.Bk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6L0_.hIQOC9ImjtuLrsf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dOM1c1YTPRKRcMmbM1sv8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0SzJDYZRYC4pgc3Cg.Ro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EaDwSqxcSUeftWll8GZ8S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NjY7QQxTsqcgThHSCAfr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QELaWPHUndbV8TY_cdUQq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Sz.2RJIVRtSOtzeFfV7bn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QZ6Vcuc3SpGBAxtOlvwkw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l8HTeVjQay5PP7QtpNBv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lvCr.jkSuqdfRMR9pSTB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UUWqXWQQzyaF2KF5rYvp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UUWqXWQQzyaF2KF5rYvp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UUWqXWQQzyaF2KF5rYv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26emj_OKTLuIsFtD.od9t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UUWqXWQQzyaF2KF5rYvp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OUUWqXWQQzyaF2KF5rYvp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UUWqXWQQzyaF2KF5rYvp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UUWqXWQQzyaF2KF5rYv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qj2Qcz2SoShDUddRVsxo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0QoHMKRXTe.2jMoLuwJO3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AtMNlQARbe60DZAW2LEjA"/>
</p:tagLst>
</file>

<file path=ppt/theme/theme1.xml><?xml version="1.0" encoding="utf-8"?>
<a:theme xmlns:a="http://schemas.openxmlformats.org/drawingml/2006/main" name="Office Theme">
  <a:themeElements>
    <a:clrScheme name="Blue">
      <a:dk1>
        <a:srgbClr val="3F3F3F"/>
      </a:dk1>
      <a:lt1>
        <a:sysClr val="window" lastClr="FFFFFF"/>
      </a:lt1>
      <a:dk2>
        <a:srgbClr val="313C41"/>
      </a:dk2>
      <a:lt2>
        <a:srgbClr val="FFFFFF"/>
      </a:lt2>
      <a:accent1>
        <a:srgbClr val="56BEEC"/>
      </a:accent1>
      <a:accent2>
        <a:srgbClr val="31A8DF"/>
      </a:accent2>
      <a:accent3>
        <a:srgbClr val="238ACB"/>
      </a:accent3>
      <a:accent4>
        <a:srgbClr val="1A6798"/>
      </a:accent4>
      <a:accent5>
        <a:srgbClr val="189ED9"/>
      </a:accent5>
      <a:accent6>
        <a:srgbClr val="189ED9"/>
      </a:accent6>
      <a:hlink>
        <a:srgbClr val="A05024"/>
      </a:hlink>
      <a:folHlink>
        <a:srgbClr val="FEC037"/>
      </a:folHlink>
    </a:clrScheme>
    <a:fontScheme name="LAUTO">
      <a:majorFont>
        <a:latin typeface="La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88E9B887857464BA57BBCE17C5691E8" ma:contentTypeVersion="13" ma:contentTypeDescription="Crie um novo documento." ma:contentTypeScope="" ma:versionID="f23d60924c7379a73fd0b6def6b2bb0d">
  <xsd:schema xmlns:xsd="http://www.w3.org/2001/XMLSchema" xmlns:xs="http://www.w3.org/2001/XMLSchema" xmlns:p="http://schemas.microsoft.com/office/2006/metadata/properties" xmlns:ns2="a1018386-3725-42f3-8f1c-9695e47eeb60" xmlns:ns3="a86a993b-c007-42eb-b730-072487083fe1" targetNamespace="http://schemas.microsoft.com/office/2006/metadata/properties" ma:root="true" ma:fieldsID="d97ac676d770f5c75f9c09a8264ab20c" ns2:_="" ns3:_="">
    <xsd:import namespace="a1018386-3725-42f3-8f1c-9695e47eeb60"/>
    <xsd:import namespace="a86a993b-c007-42eb-b730-072487083fe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018386-3725-42f3-8f1c-9695e47ee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Marcações de imagem" ma:readOnly="false" ma:fieldId="{5cf76f15-5ced-4ddc-b409-7134ff3c332f}" ma:taxonomyMulti="true" ma:sspId="bf897d17-34fd-4a01-8f80-908009a6c4a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6a993b-c007-42eb-b730-072487083fe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fba070d-00d2-4321-b21d-b2b38f078959}" ma:internalName="TaxCatchAll" ma:showField="CatchAllData" ma:web="a86a993b-c007-42eb-b730-072487083fe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6a993b-c007-42eb-b730-072487083fe1" xsi:nil="true"/>
    <lcf76f155ced4ddcb4097134ff3c332f xmlns="a1018386-3725-42f3-8f1c-9695e47eeb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D1922F-59C6-4795-971E-E29FC5BFE9BC}"/>
</file>

<file path=customXml/itemProps2.xml><?xml version="1.0" encoding="utf-8"?>
<ds:datastoreItem xmlns:ds="http://schemas.openxmlformats.org/officeDocument/2006/customXml" ds:itemID="{92F08FB7-B5C7-4BF4-8E9E-8B7DD8E2D92D}"/>
</file>

<file path=customXml/itemProps3.xml><?xml version="1.0" encoding="utf-8"?>
<ds:datastoreItem xmlns:ds="http://schemas.openxmlformats.org/officeDocument/2006/customXml" ds:itemID="{4552B2C6-73F0-44E3-A180-826B9C570F19}"/>
</file>

<file path=docProps/app.xml><?xml version="1.0" encoding="utf-8"?>
<Properties xmlns="http://schemas.openxmlformats.org/officeDocument/2006/extended-properties" xmlns:vt="http://schemas.openxmlformats.org/officeDocument/2006/docPropsVTypes">
  <TotalTime>3586</TotalTime>
  <Words>1345</Words>
  <Application>Microsoft Office PowerPoint</Application>
  <PresentationFormat>Widescreen</PresentationFormat>
  <Paragraphs>216</Paragraphs>
  <Slides>14</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5" baseType="lpstr">
      <vt:lpstr>Arial</vt:lpstr>
      <vt:lpstr>Calibri</vt:lpstr>
      <vt:lpstr>Gotham Black</vt:lpstr>
      <vt:lpstr>Gotham Book</vt:lpstr>
      <vt:lpstr>Inter var ISO</vt:lpstr>
      <vt:lpstr>Lato</vt:lpstr>
      <vt:lpstr>Open Sans</vt:lpstr>
      <vt:lpstr>Söhne</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Dracarys</dc:creator>
  <cp:lastModifiedBy>Benjamin Johnson</cp:lastModifiedBy>
  <cp:revision>762</cp:revision>
  <dcterms:created xsi:type="dcterms:W3CDTF">2018-11-05T03:07:01Z</dcterms:created>
  <dcterms:modified xsi:type="dcterms:W3CDTF">2023-09-29T14:55:15Z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d538fd-7cd2-4b8b-bd42-f6ee8cc1e568_Enabled">
    <vt:lpwstr>true</vt:lpwstr>
  </property>
  <property fmtid="{D5CDD505-2E9C-101B-9397-08002B2CF9AE}" pid="3" name="MSIP_Label_d3d538fd-7cd2-4b8b-bd42-f6ee8cc1e568_SetDate">
    <vt:lpwstr>2023-09-29T14:45:31Z</vt:lpwstr>
  </property>
  <property fmtid="{D5CDD505-2E9C-101B-9397-08002B2CF9AE}" pid="4" name="MSIP_Label_d3d538fd-7cd2-4b8b-bd42-f6ee8cc1e568_Method">
    <vt:lpwstr>Standard</vt:lpwstr>
  </property>
  <property fmtid="{D5CDD505-2E9C-101B-9397-08002B2CF9AE}" pid="5" name="MSIP_Label_d3d538fd-7cd2-4b8b-bd42-f6ee8cc1e568_Name">
    <vt:lpwstr>d3d538fd-7cd2-4b8b-bd42-f6ee8cc1e568</vt:lpwstr>
  </property>
  <property fmtid="{D5CDD505-2E9C-101B-9397-08002B2CF9AE}" pid="6" name="MSIP_Label_d3d538fd-7cd2-4b8b-bd42-f6ee8cc1e568_SiteId">
    <vt:lpwstr>255bd3b3-8412-4e31-a3ec-56916c7ae8c0</vt:lpwstr>
  </property>
  <property fmtid="{D5CDD505-2E9C-101B-9397-08002B2CF9AE}" pid="7" name="MSIP_Label_d3d538fd-7cd2-4b8b-bd42-f6ee8cc1e568_ActionId">
    <vt:lpwstr>9a8afda5-54e2-4f29-a4dd-78820a0d1150</vt:lpwstr>
  </property>
  <property fmtid="{D5CDD505-2E9C-101B-9397-08002B2CF9AE}" pid="8" name="MSIP_Label_d3d538fd-7cd2-4b8b-bd42-f6ee8cc1e568_ContentBits">
    <vt:lpwstr>0</vt:lpwstr>
  </property>
  <property fmtid="{D5CDD505-2E9C-101B-9397-08002B2CF9AE}" pid="9" name="ContentTypeId">
    <vt:lpwstr>0x010100988E9B887857464BA57BBCE17C5691E8</vt:lpwstr>
  </property>
</Properties>
</file>