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4353" r:id="rId6"/>
    <p:sldId id="4354" r:id="rId7"/>
    <p:sldId id="257" r:id="rId8"/>
    <p:sldId id="4342" r:id="rId9"/>
    <p:sldId id="4349" r:id="rId10"/>
    <p:sldId id="273" r:id="rId11"/>
    <p:sldId id="4346" r:id="rId12"/>
    <p:sldId id="4351" r:id="rId13"/>
    <p:sldId id="4358" r:id="rId14"/>
    <p:sldId id="4361" r:id="rId15"/>
    <p:sldId id="4352" r:id="rId16"/>
    <p:sldId id="4359" r:id="rId17"/>
    <p:sldId id="4350" r:id="rId18"/>
    <p:sldId id="4360" r:id="rId19"/>
    <p:sldId id="268" r:id="rId20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298"/>
    <a:srgbClr val="00BE8E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36DEA-B656-4044-8F4E-02ABBE4411F8}" v="604" dt="2023-09-26T18:48:09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720"/>
  </p:normalViewPr>
  <p:slideViewPr>
    <p:cSldViewPr snapToGrid="0">
      <p:cViewPr varScale="1">
        <p:scale>
          <a:sx n="104" d="100"/>
          <a:sy n="104" d="100"/>
        </p:scale>
        <p:origin x="10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Gomes Fernandes" userId="75d02d51-ba48-41dc-a0fe-2330726ad90a" providerId="ADAL" clId="{7DB36DEA-B656-4044-8F4E-02ABBE4411F8}"/>
    <pc:docChg chg="undo redo custSel addSld delSld modSld">
      <pc:chgData name="Rafael Gomes Fernandes" userId="75d02d51-ba48-41dc-a0fe-2330726ad90a" providerId="ADAL" clId="{7DB36DEA-B656-4044-8F4E-02ABBE4411F8}" dt="2023-09-26T18:48:43.994" v="1688" actId="1076"/>
      <pc:docMkLst>
        <pc:docMk/>
      </pc:docMkLst>
      <pc:sldChg chg="modSp mod">
        <pc:chgData name="Rafael Gomes Fernandes" userId="75d02d51-ba48-41dc-a0fe-2330726ad90a" providerId="ADAL" clId="{7DB36DEA-B656-4044-8F4E-02ABBE4411F8}" dt="2023-09-26T17:59:20.363" v="2" actId="1076"/>
        <pc:sldMkLst>
          <pc:docMk/>
          <pc:sldMk cId="235375934" sldId="256"/>
        </pc:sldMkLst>
        <pc:picChg chg="mod">
          <ac:chgData name="Rafael Gomes Fernandes" userId="75d02d51-ba48-41dc-a0fe-2330726ad90a" providerId="ADAL" clId="{7DB36DEA-B656-4044-8F4E-02ABBE4411F8}" dt="2023-09-26T17:59:20.363" v="2" actId="1076"/>
          <ac:picMkLst>
            <pc:docMk/>
            <pc:sldMk cId="235375934" sldId="256"/>
            <ac:picMk id="5" creationId="{3B88A982-8CF8-D648-0F2A-367300C422AD}"/>
          </ac:picMkLst>
        </pc:picChg>
        <pc:picChg chg="mod">
          <ac:chgData name="Rafael Gomes Fernandes" userId="75d02d51-ba48-41dc-a0fe-2330726ad90a" providerId="ADAL" clId="{7DB36DEA-B656-4044-8F4E-02ABBE4411F8}" dt="2023-09-26T17:59:18.202" v="1" actId="1076"/>
          <ac:picMkLst>
            <pc:docMk/>
            <pc:sldMk cId="235375934" sldId="256"/>
            <ac:picMk id="17" creationId="{890CE36E-DD0E-DB1A-BA42-A49EF4C6FA82}"/>
          </ac:picMkLst>
        </pc:picChg>
      </pc:sldChg>
      <pc:sldChg chg="addSp delSp modSp mod">
        <pc:chgData name="Rafael Gomes Fernandes" userId="75d02d51-ba48-41dc-a0fe-2330726ad90a" providerId="ADAL" clId="{7DB36DEA-B656-4044-8F4E-02ABBE4411F8}" dt="2023-09-26T18:29:44.597" v="1325" actId="6549"/>
        <pc:sldMkLst>
          <pc:docMk/>
          <pc:sldMk cId="3484345404" sldId="257"/>
        </pc:sldMkLst>
        <pc:spChg chg="del">
          <ac:chgData name="Rafael Gomes Fernandes" userId="75d02d51-ba48-41dc-a0fe-2330726ad90a" providerId="ADAL" clId="{7DB36DEA-B656-4044-8F4E-02ABBE4411F8}" dt="2023-09-26T18:12:27.426" v="612" actId="478"/>
          <ac:spMkLst>
            <pc:docMk/>
            <pc:sldMk cId="3484345404" sldId="257"/>
            <ac:spMk id="2" creationId="{00515F1E-CE28-4053-C2BD-8D655C8A6763}"/>
          </ac:spMkLst>
        </pc:spChg>
        <pc:spChg chg="mod">
          <ac:chgData name="Rafael Gomes Fernandes" userId="75d02d51-ba48-41dc-a0fe-2330726ad90a" providerId="ADAL" clId="{7DB36DEA-B656-4044-8F4E-02ABBE4411F8}" dt="2023-09-26T18:29:44.597" v="1325" actId="6549"/>
          <ac:spMkLst>
            <pc:docMk/>
            <pc:sldMk cId="3484345404" sldId="257"/>
            <ac:spMk id="9" creationId="{57542BE6-BD8D-1E40-FFB3-2FBFEEB5E572}"/>
          </ac:spMkLst>
        </pc:spChg>
        <pc:picChg chg="add del mod">
          <ac:chgData name="Rafael Gomes Fernandes" userId="75d02d51-ba48-41dc-a0fe-2330726ad90a" providerId="ADAL" clId="{7DB36DEA-B656-4044-8F4E-02ABBE4411F8}" dt="2023-09-26T18:12:44.026" v="620" actId="1076"/>
          <ac:picMkLst>
            <pc:docMk/>
            <pc:sldMk cId="3484345404" sldId="257"/>
            <ac:picMk id="4" creationId="{1A801562-4D62-3A04-658C-8397FB569F47}"/>
          </ac:picMkLst>
        </pc:picChg>
      </pc:sldChg>
      <pc:sldChg chg="del">
        <pc:chgData name="Rafael Gomes Fernandes" userId="75d02d51-ba48-41dc-a0fe-2330726ad90a" providerId="ADAL" clId="{7DB36DEA-B656-4044-8F4E-02ABBE4411F8}" dt="2023-09-26T18:12:09.458" v="609" actId="47"/>
        <pc:sldMkLst>
          <pc:docMk/>
          <pc:sldMk cId="4025986584" sldId="258"/>
        </pc:sldMkLst>
      </pc:sldChg>
      <pc:sldChg chg="del">
        <pc:chgData name="Rafael Gomes Fernandes" userId="75d02d51-ba48-41dc-a0fe-2330726ad90a" providerId="ADAL" clId="{7DB36DEA-B656-4044-8F4E-02ABBE4411F8}" dt="2023-09-26T18:12:10.734" v="610" actId="47"/>
        <pc:sldMkLst>
          <pc:docMk/>
          <pc:sldMk cId="2246931802" sldId="265"/>
        </pc:sldMkLst>
      </pc:sldChg>
      <pc:sldChg chg="del">
        <pc:chgData name="Rafael Gomes Fernandes" userId="75d02d51-ba48-41dc-a0fe-2330726ad90a" providerId="ADAL" clId="{7DB36DEA-B656-4044-8F4E-02ABBE4411F8}" dt="2023-09-26T18:12:12.095" v="611" actId="47"/>
        <pc:sldMkLst>
          <pc:docMk/>
          <pc:sldMk cId="1622469660" sldId="267"/>
        </pc:sldMkLst>
      </pc:sldChg>
      <pc:sldChg chg="modSp mod">
        <pc:chgData name="Rafael Gomes Fernandes" userId="75d02d51-ba48-41dc-a0fe-2330726ad90a" providerId="ADAL" clId="{7DB36DEA-B656-4044-8F4E-02ABBE4411F8}" dt="2023-09-26T18:33:57.531" v="1381" actId="1076"/>
        <pc:sldMkLst>
          <pc:docMk/>
          <pc:sldMk cId="743216871" sldId="273"/>
        </pc:sldMkLst>
        <pc:picChg chg="mod">
          <ac:chgData name="Rafael Gomes Fernandes" userId="75d02d51-ba48-41dc-a0fe-2330726ad90a" providerId="ADAL" clId="{7DB36DEA-B656-4044-8F4E-02ABBE4411F8}" dt="2023-09-26T18:33:57.531" v="1381" actId="1076"/>
          <ac:picMkLst>
            <pc:docMk/>
            <pc:sldMk cId="743216871" sldId="273"/>
            <ac:picMk id="7" creationId="{0B85D159-2097-1311-8A6C-00BE923B5F14}"/>
          </ac:picMkLst>
        </pc:picChg>
        <pc:picChg chg="mod">
          <ac:chgData name="Rafael Gomes Fernandes" userId="75d02d51-ba48-41dc-a0fe-2330726ad90a" providerId="ADAL" clId="{7DB36DEA-B656-4044-8F4E-02ABBE4411F8}" dt="2023-09-26T18:33:35.307" v="1376" actId="1076"/>
          <ac:picMkLst>
            <pc:docMk/>
            <pc:sldMk cId="743216871" sldId="273"/>
            <ac:picMk id="11" creationId="{6C0EB5F4-3A7E-5340-DAA7-09CF52A36A91}"/>
          </ac:picMkLst>
        </pc:picChg>
        <pc:picChg chg="mod">
          <ac:chgData name="Rafael Gomes Fernandes" userId="75d02d51-ba48-41dc-a0fe-2330726ad90a" providerId="ADAL" clId="{7DB36DEA-B656-4044-8F4E-02ABBE4411F8}" dt="2023-09-26T18:33:50.297" v="1378" actId="1076"/>
          <ac:picMkLst>
            <pc:docMk/>
            <pc:sldMk cId="743216871" sldId="273"/>
            <ac:picMk id="13" creationId="{5360459B-33E9-96C9-B8C1-D6530BC04093}"/>
          </ac:picMkLst>
        </pc:picChg>
      </pc:sldChg>
      <pc:sldChg chg="modSp add mod">
        <pc:chgData name="Rafael Gomes Fernandes" userId="75d02d51-ba48-41dc-a0fe-2330726ad90a" providerId="ADAL" clId="{7DB36DEA-B656-4044-8F4E-02ABBE4411F8}" dt="2023-09-26T18:30:49.249" v="1338" actId="20577"/>
        <pc:sldMkLst>
          <pc:docMk/>
          <pc:sldMk cId="1343309405" sldId="4342"/>
        </pc:sldMkLst>
        <pc:spChg chg="mod">
          <ac:chgData name="Rafael Gomes Fernandes" userId="75d02d51-ba48-41dc-a0fe-2330726ad90a" providerId="ADAL" clId="{7DB36DEA-B656-4044-8F4E-02ABBE4411F8}" dt="2023-09-26T18:30:49.249" v="1338" actId="20577"/>
          <ac:spMkLst>
            <pc:docMk/>
            <pc:sldMk cId="1343309405" sldId="4342"/>
            <ac:spMk id="12" creationId="{33A2CF7C-62AA-0E5D-6085-BBC03E37A0A7}"/>
          </ac:spMkLst>
        </pc:spChg>
      </pc:sldChg>
      <pc:sldChg chg="add">
        <pc:chgData name="Rafael Gomes Fernandes" userId="75d02d51-ba48-41dc-a0fe-2330726ad90a" providerId="ADAL" clId="{7DB36DEA-B656-4044-8F4E-02ABBE4411F8}" dt="2023-09-26T18:03:18.167" v="156"/>
        <pc:sldMkLst>
          <pc:docMk/>
          <pc:sldMk cId="1491765757" sldId="4346"/>
        </pc:sldMkLst>
      </pc:sldChg>
      <pc:sldChg chg="addSp delSp modSp mod delAnim modAnim">
        <pc:chgData name="Rafael Gomes Fernandes" userId="75d02d51-ba48-41dc-a0fe-2330726ad90a" providerId="ADAL" clId="{7DB36DEA-B656-4044-8F4E-02ABBE4411F8}" dt="2023-09-26T18:43:51.227" v="1682" actId="1076"/>
        <pc:sldMkLst>
          <pc:docMk/>
          <pc:sldMk cId="393935279" sldId="4349"/>
        </pc:sldMkLst>
        <pc:spChg chg="del">
          <ac:chgData name="Rafael Gomes Fernandes" userId="75d02d51-ba48-41dc-a0fe-2330726ad90a" providerId="ADAL" clId="{7DB36DEA-B656-4044-8F4E-02ABBE4411F8}" dt="2023-09-26T18:11:37.238" v="607" actId="478"/>
          <ac:spMkLst>
            <pc:docMk/>
            <pc:sldMk cId="393935279" sldId="4349"/>
            <ac:spMk id="2" creationId="{F7F9021C-6B87-F5B5-8547-A55BB0C6AE06}"/>
          </ac:spMkLst>
        </pc:spChg>
        <pc:spChg chg="mod">
          <ac:chgData name="Rafael Gomes Fernandes" userId="75d02d51-ba48-41dc-a0fe-2330726ad90a" providerId="ADAL" clId="{7DB36DEA-B656-4044-8F4E-02ABBE4411F8}" dt="2023-09-26T18:03:46.527" v="162" actId="688"/>
          <ac:spMkLst>
            <pc:docMk/>
            <pc:sldMk cId="393935279" sldId="4349"/>
            <ac:spMk id="8" creationId="{C6D1DF28-5997-5881-5BF8-CAD1ECCEB350}"/>
          </ac:spMkLst>
        </pc:spChg>
        <pc:spChg chg="add del">
          <ac:chgData name="Rafael Gomes Fernandes" userId="75d02d51-ba48-41dc-a0fe-2330726ad90a" providerId="ADAL" clId="{7DB36DEA-B656-4044-8F4E-02ABBE4411F8}" dt="2023-09-26T18:03:47.319" v="164" actId="478"/>
          <ac:spMkLst>
            <pc:docMk/>
            <pc:sldMk cId="393935279" sldId="4349"/>
            <ac:spMk id="9" creationId="{E2222F21-B5A2-4672-936C-32600C8F7EE9}"/>
          </ac:spMkLst>
        </pc:spChg>
        <pc:spChg chg="add del">
          <ac:chgData name="Rafael Gomes Fernandes" userId="75d02d51-ba48-41dc-a0fe-2330726ad90a" providerId="ADAL" clId="{7DB36DEA-B656-4044-8F4E-02ABBE4411F8}" dt="2023-09-26T18:03:47.319" v="164" actId="478"/>
          <ac:spMkLst>
            <pc:docMk/>
            <pc:sldMk cId="393935279" sldId="4349"/>
            <ac:spMk id="10" creationId="{1D82D843-E06F-B90A-9AF4-024152D7FA8F}"/>
          </ac:spMkLst>
        </pc:spChg>
        <pc:spChg chg="mod">
          <ac:chgData name="Rafael Gomes Fernandes" userId="75d02d51-ba48-41dc-a0fe-2330726ad90a" providerId="ADAL" clId="{7DB36DEA-B656-4044-8F4E-02ABBE4411F8}" dt="2023-09-26T18:40:30.651" v="1504" actId="14100"/>
          <ac:spMkLst>
            <pc:docMk/>
            <pc:sldMk cId="393935279" sldId="4349"/>
            <ac:spMk id="11" creationId="{C8F546B5-532D-D075-D8EC-8D2942367FE2}"/>
          </ac:spMkLst>
        </pc:spChg>
        <pc:spChg chg="mod">
          <ac:chgData name="Rafael Gomes Fernandes" userId="75d02d51-ba48-41dc-a0fe-2330726ad90a" providerId="ADAL" clId="{7DB36DEA-B656-4044-8F4E-02ABBE4411F8}" dt="2023-09-26T18:42:13.937" v="1672" actId="20577"/>
          <ac:spMkLst>
            <pc:docMk/>
            <pc:sldMk cId="393935279" sldId="4349"/>
            <ac:spMk id="12" creationId="{6672ED55-DD37-7DC3-3BAD-525D5E5FEA2C}"/>
          </ac:spMkLst>
        </pc:spChg>
        <pc:spChg chg="mod">
          <ac:chgData name="Rafael Gomes Fernandes" userId="75d02d51-ba48-41dc-a0fe-2330726ad90a" providerId="ADAL" clId="{7DB36DEA-B656-4044-8F4E-02ABBE4411F8}" dt="2023-09-26T18:41:52.402" v="1620" actId="20577"/>
          <ac:spMkLst>
            <pc:docMk/>
            <pc:sldMk cId="393935279" sldId="4349"/>
            <ac:spMk id="13" creationId="{DC2C9F88-57B8-A966-36A8-48E9B3A6178A}"/>
          </ac:spMkLst>
        </pc:spChg>
        <pc:spChg chg="del">
          <ac:chgData name="Rafael Gomes Fernandes" userId="75d02d51-ba48-41dc-a0fe-2330726ad90a" providerId="ADAL" clId="{7DB36DEA-B656-4044-8F4E-02ABBE4411F8}" dt="2023-09-26T18:10:13.379" v="546" actId="478"/>
          <ac:spMkLst>
            <pc:docMk/>
            <pc:sldMk cId="393935279" sldId="4349"/>
            <ac:spMk id="15" creationId="{F17790C4-4E4E-FB43-DC79-BFDCE8FFE313}"/>
          </ac:spMkLst>
        </pc:spChg>
        <pc:spChg chg="add mod">
          <ac:chgData name="Rafael Gomes Fernandes" userId="75d02d51-ba48-41dc-a0fe-2330726ad90a" providerId="ADAL" clId="{7DB36DEA-B656-4044-8F4E-02ABBE4411F8}" dt="2023-09-26T18:10:40.211" v="587" actId="1076"/>
          <ac:spMkLst>
            <pc:docMk/>
            <pc:sldMk cId="393935279" sldId="4349"/>
            <ac:spMk id="17" creationId="{6CA689F6-5380-BA75-E601-27A26869A16D}"/>
          </ac:spMkLst>
        </pc:spChg>
        <pc:spChg chg="add del mod">
          <ac:chgData name="Rafael Gomes Fernandes" userId="75d02d51-ba48-41dc-a0fe-2330726ad90a" providerId="ADAL" clId="{7DB36DEA-B656-4044-8F4E-02ABBE4411F8}" dt="2023-09-26T18:41:00.368" v="1545" actId="20577"/>
          <ac:spMkLst>
            <pc:docMk/>
            <pc:sldMk cId="393935279" sldId="4349"/>
            <ac:spMk id="20" creationId="{3B43A8A8-0408-170B-3D0B-C225240DC546}"/>
          </ac:spMkLst>
        </pc:spChg>
        <pc:spChg chg="add del">
          <ac:chgData name="Rafael Gomes Fernandes" userId="75d02d51-ba48-41dc-a0fe-2330726ad90a" providerId="ADAL" clId="{7DB36DEA-B656-4044-8F4E-02ABBE4411F8}" dt="2023-09-26T18:03:47.319" v="164" actId="478"/>
          <ac:spMkLst>
            <pc:docMk/>
            <pc:sldMk cId="393935279" sldId="4349"/>
            <ac:spMk id="21" creationId="{20D0C4C5-929F-75D0-232B-15CB3B287621}"/>
          </ac:spMkLst>
        </pc:spChg>
        <pc:picChg chg="add del">
          <ac:chgData name="Rafael Gomes Fernandes" userId="75d02d51-ba48-41dc-a0fe-2330726ad90a" providerId="ADAL" clId="{7DB36DEA-B656-4044-8F4E-02ABBE4411F8}" dt="2023-09-26T18:03:47.319" v="164" actId="478"/>
          <ac:picMkLst>
            <pc:docMk/>
            <pc:sldMk cId="393935279" sldId="4349"/>
            <ac:picMk id="6" creationId="{A501BA40-D452-2B72-4227-88E6A3D73674}"/>
          </ac:picMkLst>
        </pc:picChg>
        <pc:picChg chg="mod">
          <ac:chgData name="Rafael Gomes Fernandes" userId="75d02d51-ba48-41dc-a0fe-2330726ad90a" providerId="ADAL" clId="{7DB36DEA-B656-4044-8F4E-02ABBE4411F8}" dt="2023-09-26T18:03:46.881" v="163" actId="1076"/>
          <ac:picMkLst>
            <pc:docMk/>
            <pc:sldMk cId="393935279" sldId="4349"/>
            <ac:picMk id="7" creationId="{8C25B5AB-63A5-D955-A0FD-4172E64936FD}"/>
          </ac:picMkLst>
        </pc:picChg>
        <pc:picChg chg="add mod">
          <ac:chgData name="Rafael Gomes Fernandes" userId="75d02d51-ba48-41dc-a0fe-2330726ad90a" providerId="ADAL" clId="{7DB36DEA-B656-4044-8F4E-02ABBE4411F8}" dt="2023-09-26T18:07:50.665" v="301" actId="1076"/>
          <ac:picMkLst>
            <pc:docMk/>
            <pc:sldMk cId="393935279" sldId="4349"/>
            <ac:picMk id="16" creationId="{3F86E9D6-472F-0F15-DBAA-80D78D3B2A6E}"/>
          </ac:picMkLst>
        </pc:picChg>
        <pc:picChg chg="add mod">
          <ac:chgData name="Rafael Gomes Fernandes" userId="75d02d51-ba48-41dc-a0fe-2330726ad90a" providerId="ADAL" clId="{7DB36DEA-B656-4044-8F4E-02ABBE4411F8}" dt="2023-09-26T18:43:02.042" v="1676" actId="1076"/>
          <ac:picMkLst>
            <pc:docMk/>
            <pc:sldMk cId="393935279" sldId="4349"/>
            <ac:picMk id="19" creationId="{40D72213-E526-A3C3-9B4A-22D9EEA4430A}"/>
          </ac:picMkLst>
        </pc:picChg>
        <pc:picChg chg="add del mod">
          <ac:chgData name="Rafael Gomes Fernandes" userId="75d02d51-ba48-41dc-a0fe-2330726ad90a" providerId="ADAL" clId="{7DB36DEA-B656-4044-8F4E-02ABBE4411F8}" dt="2023-09-26T18:43:34.438" v="1679" actId="478"/>
          <ac:picMkLst>
            <pc:docMk/>
            <pc:sldMk cId="393935279" sldId="4349"/>
            <ac:picMk id="23" creationId="{471DC328-5141-CB8C-C59B-CA0B867A0533}"/>
          </ac:picMkLst>
        </pc:picChg>
        <pc:picChg chg="add mod">
          <ac:chgData name="Rafael Gomes Fernandes" userId="75d02d51-ba48-41dc-a0fe-2330726ad90a" providerId="ADAL" clId="{7DB36DEA-B656-4044-8F4E-02ABBE4411F8}" dt="2023-09-26T18:43:51.227" v="1682" actId="1076"/>
          <ac:picMkLst>
            <pc:docMk/>
            <pc:sldMk cId="393935279" sldId="4349"/>
            <ac:picMk id="27" creationId="{C9778E38-5439-25E8-1376-F212858E0F56}"/>
          </ac:picMkLst>
        </pc:picChg>
      </pc:sldChg>
      <pc:sldChg chg="addSp delSp modSp mod delAnim">
        <pc:chgData name="Rafael Gomes Fernandes" userId="75d02d51-ba48-41dc-a0fe-2330726ad90a" providerId="ADAL" clId="{7DB36DEA-B656-4044-8F4E-02ABBE4411F8}" dt="2023-09-26T18:37:27.574" v="1497"/>
        <pc:sldMkLst>
          <pc:docMk/>
          <pc:sldMk cId="4015254562" sldId="4350"/>
        </pc:sldMkLst>
        <pc:spChg chg="del">
          <ac:chgData name="Rafael Gomes Fernandes" userId="75d02d51-ba48-41dc-a0fe-2330726ad90a" providerId="ADAL" clId="{7DB36DEA-B656-4044-8F4E-02ABBE4411F8}" dt="2023-09-26T18:00:05.568" v="5" actId="478"/>
          <ac:spMkLst>
            <pc:docMk/>
            <pc:sldMk cId="4015254562" sldId="4350"/>
            <ac:spMk id="4" creationId="{6ABC09ED-1E0A-3A71-D107-B4139C1E1DF4}"/>
          </ac:spMkLst>
        </pc:spChg>
        <pc:spChg chg="mod">
          <ac:chgData name="Rafael Gomes Fernandes" userId="75d02d51-ba48-41dc-a0fe-2330726ad90a" providerId="ADAL" clId="{7DB36DEA-B656-4044-8F4E-02ABBE4411F8}" dt="2023-09-26T18:36:44.913" v="1491" actId="1076"/>
          <ac:spMkLst>
            <pc:docMk/>
            <pc:sldMk cId="4015254562" sldId="4350"/>
            <ac:spMk id="9" creationId="{57542BE6-BD8D-1E40-FFB3-2FBFEEB5E572}"/>
          </ac:spMkLst>
        </pc:spChg>
        <pc:spChg chg="mod">
          <ac:chgData name="Rafael Gomes Fernandes" userId="75d02d51-ba48-41dc-a0fe-2330726ad90a" providerId="ADAL" clId="{7DB36DEA-B656-4044-8F4E-02ABBE4411F8}" dt="2023-09-26T18:36:52.810" v="1492" actId="1076"/>
          <ac:spMkLst>
            <pc:docMk/>
            <pc:sldMk cId="4015254562" sldId="4350"/>
            <ac:spMk id="10" creationId="{BF6BA35D-ED68-4265-295A-0168B1FB814D}"/>
          </ac:spMkLst>
        </pc:spChg>
        <pc:spChg chg="add mod">
          <ac:chgData name="Rafael Gomes Fernandes" userId="75d02d51-ba48-41dc-a0fe-2330726ad90a" providerId="ADAL" clId="{7DB36DEA-B656-4044-8F4E-02ABBE4411F8}" dt="2023-09-26T18:37:11.890" v="1496" actId="1076"/>
          <ac:spMkLst>
            <pc:docMk/>
            <pc:sldMk cId="4015254562" sldId="4350"/>
            <ac:spMk id="16" creationId="{4C76075D-1794-E7F5-11A6-B2B411EBC18F}"/>
          </ac:spMkLst>
        </pc:spChg>
        <pc:spChg chg="add mod">
          <ac:chgData name="Rafael Gomes Fernandes" userId="75d02d51-ba48-41dc-a0fe-2330726ad90a" providerId="ADAL" clId="{7DB36DEA-B656-4044-8F4E-02ABBE4411F8}" dt="2023-09-26T18:37:27.574" v="1497"/>
          <ac:spMkLst>
            <pc:docMk/>
            <pc:sldMk cId="4015254562" sldId="4350"/>
            <ac:spMk id="17" creationId="{A750F7A6-342C-C353-68F6-E13B9D4D3768}"/>
          </ac:spMkLst>
        </pc:spChg>
        <pc:picChg chg="del">
          <ac:chgData name="Rafael Gomes Fernandes" userId="75d02d51-ba48-41dc-a0fe-2330726ad90a" providerId="ADAL" clId="{7DB36DEA-B656-4044-8F4E-02ABBE4411F8}" dt="2023-09-26T18:00:27.639" v="7" actId="478"/>
          <ac:picMkLst>
            <pc:docMk/>
            <pc:sldMk cId="4015254562" sldId="4350"/>
            <ac:picMk id="5" creationId="{990D3B89-6CEF-ABFB-583D-3F3943493CF5}"/>
          </ac:picMkLst>
        </pc:picChg>
        <pc:picChg chg="del">
          <ac:chgData name="Rafael Gomes Fernandes" userId="75d02d51-ba48-41dc-a0fe-2330726ad90a" providerId="ADAL" clId="{7DB36DEA-B656-4044-8F4E-02ABBE4411F8}" dt="2023-09-26T18:01:06.533" v="107" actId="478"/>
          <ac:picMkLst>
            <pc:docMk/>
            <pc:sldMk cId="4015254562" sldId="4350"/>
            <ac:picMk id="6" creationId="{CAE8ACD0-DA39-8742-E16F-EF7AA4764FF2}"/>
          </ac:picMkLst>
        </pc:picChg>
        <pc:picChg chg="add mod">
          <ac:chgData name="Rafael Gomes Fernandes" userId="75d02d51-ba48-41dc-a0fe-2330726ad90a" providerId="ADAL" clId="{7DB36DEA-B656-4044-8F4E-02ABBE4411F8}" dt="2023-09-26T18:37:00.418" v="1494" actId="1076"/>
          <ac:picMkLst>
            <pc:docMk/>
            <pc:sldMk cId="4015254562" sldId="4350"/>
            <ac:picMk id="11" creationId="{F50A289D-DD3E-C896-3D53-DF6D010E58C3}"/>
          </ac:picMkLst>
        </pc:picChg>
        <pc:picChg chg="add mod">
          <ac:chgData name="Rafael Gomes Fernandes" userId="75d02d51-ba48-41dc-a0fe-2330726ad90a" providerId="ADAL" clId="{7DB36DEA-B656-4044-8F4E-02ABBE4411F8}" dt="2023-09-26T18:37:00.418" v="1494" actId="1076"/>
          <ac:picMkLst>
            <pc:docMk/>
            <pc:sldMk cId="4015254562" sldId="4350"/>
            <ac:picMk id="13" creationId="{9705352B-1925-B526-9EC8-65F0873D62E5}"/>
          </ac:picMkLst>
        </pc:picChg>
        <pc:picChg chg="add mod">
          <ac:chgData name="Rafael Gomes Fernandes" userId="75d02d51-ba48-41dc-a0fe-2330726ad90a" providerId="ADAL" clId="{7DB36DEA-B656-4044-8F4E-02ABBE4411F8}" dt="2023-09-26T18:36:57.234" v="1493" actId="1076"/>
          <ac:picMkLst>
            <pc:docMk/>
            <pc:sldMk cId="4015254562" sldId="4350"/>
            <ac:picMk id="14" creationId="{BB9E96BB-77AA-DFBF-BB10-F3AEB7117200}"/>
          </ac:picMkLst>
        </pc:picChg>
        <pc:picChg chg="add mod">
          <ac:chgData name="Rafael Gomes Fernandes" userId="75d02d51-ba48-41dc-a0fe-2330726ad90a" providerId="ADAL" clId="{7DB36DEA-B656-4044-8F4E-02ABBE4411F8}" dt="2023-09-26T18:36:57.234" v="1493" actId="1076"/>
          <ac:picMkLst>
            <pc:docMk/>
            <pc:sldMk cId="4015254562" sldId="4350"/>
            <ac:picMk id="15" creationId="{DE98CB13-1C00-FAF6-C9A6-7FAF55FF0B20}"/>
          </ac:picMkLst>
        </pc:picChg>
      </pc:sldChg>
      <pc:sldChg chg="addSp delSp modSp mod">
        <pc:chgData name="Rafael Gomes Fernandes" userId="75d02d51-ba48-41dc-a0fe-2330726ad90a" providerId="ADAL" clId="{7DB36DEA-B656-4044-8F4E-02ABBE4411F8}" dt="2023-09-26T18:33:15.907" v="1374" actId="20577"/>
        <pc:sldMkLst>
          <pc:docMk/>
          <pc:sldMk cId="162187011" sldId="4351"/>
        </pc:sldMkLst>
        <pc:spChg chg="mod">
          <ac:chgData name="Rafael Gomes Fernandes" userId="75d02d51-ba48-41dc-a0fe-2330726ad90a" providerId="ADAL" clId="{7DB36DEA-B656-4044-8F4E-02ABBE4411F8}" dt="2023-09-26T18:33:15.907" v="1374" actId="20577"/>
          <ac:spMkLst>
            <pc:docMk/>
            <pc:sldMk cId="162187011" sldId="4351"/>
            <ac:spMk id="9" creationId="{57542BE6-BD8D-1E40-FFB3-2FBFEEB5E572}"/>
          </ac:spMkLst>
        </pc:spChg>
        <pc:picChg chg="add mod modCrop">
          <ac:chgData name="Rafael Gomes Fernandes" userId="75d02d51-ba48-41dc-a0fe-2330726ad90a" providerId="ADAL" clId="{7DB36DEA-B656-4044-8F4E-02ABBE4411F8}" dt="2023-09-26T18:32:52.812" v="1351" actId="732"/>
          <ac:picMkLst>
            <pc:docMk/>
            <pc:sldMk cId="162187011" sldId="4351"/>
            <ac:picMk id="5" creationId="{9F529663-A1F1-864A-A1A8-AC3B92E31F5C}"/>
          </ac:picMkLst>
        </pc:picChg>
        <pc:picChg chg="del">
          <ac:chgData name="Rafael Gomes Fernandes" userId="75d02d51-ba48-41dc-a0fe-2330726ad90a" providerId="ADAL" clId="{7DB36DEA-B656-4044-8F4E-02ABBE4411F8}" dt="2023-09-26T18:31:53.970" v="1342" actId="478"/>
          <ac:picMkLst>
            <pc:docMk/>
            <pc:sldMk cId="162187011" sldId="4351"/>
            <ac:picMk id="5122" creationId="{76FF217A-E5AD-4268-B6A6-E72E862BE5D2}"/>
          </ac:picMkLst>
        </pc:picChg>
        <pc:picChg chg="del">
          <ac:chgData name="Rafael Gomes Fernandes" userId="75d02d51-ba48-41dc-a0fe-2330726ad90a" providerId="ADAL" clId="{7DB36DEA-B656-4044-8F4E-02ABBE4411F8}" dt="2023-09-26T18:31:32.372" v="1339" actId="478"/>
          <ac:picMkLst>
            <pc:docMk/>
            <pc:sldMk cId="162187011" sldId="4351"/>
            <ac:picMk id="5126" creationId="{9E7949C1-EB69-2C1B-94A6-2E3B4BB11A0C}"/>
          </ac:picMkLst>
        </pc:picChg>
      </pc:sldChg>
      <pc:sldChg chg="addSp modSp mod">
        <pc:chgData name="Rafael Gomes Fernandes" userId="75d02d51-ba48-41dc-a0fe-2330726ad90a" providerId="ADAL" clId="{7DB36DEA-B656-4044-8F4E-02ABBE4411F8}" dt="2023-09-26T18:40:05.222" v="1501"/>
        <pc:sldMkLst>
          <pc:docMk/>
          <pc:sldMk cId="2475530057" sldId="4352"/>
        </pc:sldMkLst>
        <pc:spChg chg="add mod">
          <ac:chgData name="Rafael Gomes Fernandes" userId="75d02d51-ba48-41dc-a0fe-2330726ad90a" providerId="ADAL" clId="{7DB36DEA-B656-4044-8F4E-02ABBE4411F8}" dt="2023-09-26T18:40:05.222" v="1501"/>
          <ac:spMkLst>
            <pc:docMk/>
            <pc:sldMk cId="2475530057" sldId="4352"/>
            <ac:spMk id="6" creationId="{2D978094-9BD5-2C36-389B-AED04ADF3F77}"/>
          </ac:spMkLst>
        </pc:spChg>
        <pc:spChg chg="mod">
          <ac:chgData name="Rafael Gomes Fernandes" userId="75d02d51-ba48-41dc-a0fe-2330726ad90a" providerId="ADAL" clId="{7DB36DEA-B656-4044-8F4E-02ABBE4411F8}" dt="2023-09-26T18:28:19.138" v="1261" actId="20577"/>
          <ac:spMkLst>
            <pc:docMk/>
            <pc:sldMk cId="2475530057" sldId="4352"/>
            <ac:spMk id="10" creationId="{BF6BA35D-ED68-4265-295A-0168B1FB814D}"/>
          </ac:spMkLst>
        </pc:spChg>
        <pc:picChg chg="add mod">
          <ac:chgData name="Rafael Gomes Fernandes" userId="75d02d51-ba48-41dc-a0fe-2330726ad90a" providerId="ADAL" clId="{7DB36DEA-B656-4044-8F4E-02ABBE4411F8}" dt="2023-09-26T18:39:56.123" v="1500" actId="1076"/>
          <ac:picMkLst>
            <pc:docMk/>
            <pc:sldMk cId="2475530057" sldId="4352"/>
            <ac:picMk id="5" creationId="{1B993EAA-1B69-5954-A042-71786E1E2FC5}"/>
          </ac:picMkLst>
        </pc:picChg>
      </pc:sldChg>
      <pc:sldChg chg="modSp mod">
        <pc:chgData name="Rafael Gomes Fernandes" userId="75d02d51-ba48-41dc-a0fe-2330726ad90a" providerId="ADAL" clId="{7DB36DEA-B656-4044-8F4E-02ABBE4411F8}" dt="2023-09-26T18:30:17.425" v="1327" actId="14100"/>
        <pc:sldMkLst>
          <pc:docMk/>
          <pc:sldMk cId="4130672269" sldId="4354"/>
        </pc:sldMkLst>
        <pc:spChg chg="mod">
          <ac:chgData name="Rafael Gomes Fernandes" userId="75d02d51-ba48-41dc-a0fe-2330726ad90a" providerId="ADAL" clId="{7DB36DEA-B656-4044-8F4E-02ABBE4411F8}" dt="2023-09-26T18:30:17.425" v="1327" actId="14100"/>
          <ac:spMkLst>
            <pc:docMk/>
            <pc:sldMk cId="4130672269" sldId="4354"/>
            <ac:spMk id="11" creationId="{8576108F-D9F0-A06D-7B36-5E23D9B2DF47}"/>
          </ac:spMkLst>
        </pc:spChg>
        <pc:spChg chg="mod">
          <ac:chgData name="Rafael Gomes Fernandes" userId="75d02d51-ba48-41dc-a0fe-2330726ad90a" providerId="ADAL" clId="{7DB36DEA-B656-4044-8F4E-02ABBE4411F8}" dt="2023-09-26T18:12:52.068" v="622" actId="1076"/>
          <ac:spMkLst>
            <pc:docMk/>
            <pc:sldMk cId="4130672269" sldId="4354"/>
            <ac:spMk id="20" creationId="{50F5A1B2-C9AA-9C5C-E289-B3C3E2582050}"/>
          </ac:spMkLst>
        </pc:spChg>
      </pc:sldChg>
      <pc:sldChg chg="del">
        <pc:chgData name="Rafael Gomes Fernandes" userId="75d02d51-ba48-41dc-a0fe-2330726ad90a" providerId="ADAL" clId="{7DB36DEA-B656-4044-8F4E-02ABBE4411F8}" dt="2023-09-26T18:29:59.406" v="1326" actId="47"/>
        <pc:sldMkLst>
          <pc:docMk/>
          <pc:sldMk cId="2164435970" sldId="4355"/>
        </pc:sldMkLst>
      </pc:sldChg>
      <pc:sldChg chg="del">
        <pc:chgData name="Rafael Gomes Fernandes" userId="75d02d51-ba48-41dc-a0fe-2330726ad90a" providerId="ADAL" clId="{7DB36DEA-B656-4044-8F4E-02ABBE4411F8}" dt="2023-09-26T17:59:56.785" v="4" actId="47"/>
        <pc:sldMkLst>
          <pc:docMk/>
          <pc:sldMk cId="2804581383" sldId="4356"/>
        </pc:sldMkLst>
      </pc:sldChg>
      <pc:sldChg chg="del">
        <pc:chgData name="Rafael Gomes Fernandes" userId="75d02d51-ba48-41dc-a0fe-2330726ad90a" providerId="ADAL" clId="{7DB36DEA-B656-4044-8F4E-02ABBE4411F8}" dt="2023-09-26T18:12:09.142" v="608" actId="47"/>
        <pc:sldMkLst>
          <pc:docMk/>
          <pc:sldMk cId="3805684325" sldId="4357"/>
        </pc:sldMkLst>
      </pc:sldChg>
      <pc:sldChg chg="del">
        <pc:chgData name="Rafael Gomes Fernandes" userId="75d02d51-ba48-41dc-a0fe-2330726ad90a" providerId="ADAL" clId="{7DB36DEA-B656-4044-8F4E-02ABBE4411F8}" dt="2023-09-26T17:59:32.088" v="3" actId="47"/>
        <pc:sldMkLst>
          <pc:docMk/>
          <pc:sldMk cId="20817474" sldId="4358"/>
        </pc:sldMkLst>
      </pc:sldChg>
      <pc:sldChg chg="addSp delSp modSp add mod">
        <pc:chgData name="Rafael Gomes Fernandes" userId="75d02d51-ba48-41dc-a0fe-2330726ad90a" providerId="ADAL" clId="{7DB36DEA-B656-4044-8F4E-02ABBE4411F8}" dt="2023-09-26T18:48:43.994" v="1688" actId="1076"/>
        <pc:sldMkLst>
          <pc:docMk/>
          <pc:sldMk cId="3527442579" sldId="4358"/>
        </pc:sldMkLst>
        <pc:picChg chg="add mod">
          <ac:chgData name="Rafael Gomes Fernandes" userId="75d02d51-ba48-41dc-a0fe-2330726ad90a" providerId="ADAL" clId="{7DB36DEA-B656-4044-8F4E-02ABBE4411F8}" dt="2023-09-26T18:48:43.994" v="1688" actId="1076"/>
          <ac:picMkLst>
            <pc:docMk/>
            <pc:sldMk cId="3527442579" sldId="4358"/>
            <ac:picMk id="5" creationId="{78B76C0E-9983-FF0F-ACB3-5D2F7A28B8A9}"/>
          </ac:picMkLst>
        </pc:picChg>
        <pc:picChg chg="del">
          <ac:chgData name="Rafael Gomes Fernandes" userId="75d02d51-ba48-41dc-a0fe-2330726ad90a" providerId="ADAL" clId="{7DB36DEA-B656-4044-8F4E-02ABBE4411F8}" dt="2023-09-26T18:44:53.601" v="1684" actId="478"/>
          <ac:picMkLst>
            <pc:docMk/>
            <pc:sldMk cId="3527442579" sldId="4358"/>
            <ac:picMk id="10" creationId="{63C76CE1-4757-03B8-8B2D-F502AEBE81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70C7-442E-488F-B5DB-3E13450ED53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E446E-09DB-4B3E-B3DA-DB04BBEC2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 repositório de notificações alimentará um sistema de detecção de sinais de segurança. Esse sistema vai permitir que as vigilâncias sanitárias realizem uma gestão baseada em riscos. Sem a necessidade de analisar e responder a cada notificação de modo individualizado, as Vigilâncias Sanitárias acompanharão estatísticas relacionadas às notificações, avaliando métricas e indicadores com o objetivo de direcionar ações tendo como base riscos detectados no conjunto das notificações recebidas.</a:t>
            </a:r>
          </a:p>
          <a:p>
            <a:endParaRPr lang="pt-BR" dirty="0"/>
          </a:p>
          <a:p>
            <a:r>
              <a:rPr lang="pt-BR" dirty="0"/>
              <a:t>O e-Notivisa vai permitir, assim, que o monitoramento do VigiPós dê um salto de qualidade, colocando o cidadão em contato direto com o detentor do registro e passando a ter uma atuação baseada em riscos. Futuramente o e-Notivisa deverá se integrar ao atual Notivisa, de modo a permitir a gestão e o acompanhamento das notificações através de uma única plataforma.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05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30BB-A2E1-E453-45C3-7682E60E5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406BB-6871-EB5D-EC85-0B3DD7B0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AE8D-6538-A30A-F863-25F6BE46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9D9E-F280-7D79-D9C6-33EADDCD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0728-BB2A-B496-7AB1-3D32398E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4BA3-5F92-FD35-E1E1-C942981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3E027-E8BB-47CA-E0A9-DEE86FD53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7CED-2463-16BD-102C-285332B8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B1E3-61EF-8FC8-FAE2-6AB8D6E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E232-BC7A-D42B-6644-75E5A715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409E4-279B-4DA4-5889-A6DD72836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3C61C-E0A5-E6E7-148B-149D5B90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26F8-801F-AD10-6DA1-AB4A9A00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9265-B191-A9C8-2A17-101B5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BDEB-A44C-FB4D-152B-54D1F378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58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98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DDDD35D-6FE4-4D47-865D-7934F1E8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8326B1-4E62-453B-94D6-E8BF1852913F}" type="datetimeFigureOut">
              <a:rPr lang="pt-BR"/>
              <a:pPr>
                <a:defRPr/>
              </a:pPr>
              <a:t>29/09/2023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933E3B4-FC5E-49D7-B9A8-BD121AA5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259B53F-3D67-49CC-9304-4E4AB046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CEFC2A-302A-418B-BDD5-1236BD75F70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4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6B05-FBDC-B83A-8C41-5DE9ADAB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5C49-CCA7-55A2-9DE6-BEC4498F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4188-E4CD-6909-A414-40F03832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EBFE-DFE1-ACBA-278F-F6CE2E19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310F-3DEA-5666-9E43-B1691D74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B852-571C-E671-9A1D-6E9B8BCC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5B9C-5D9A-49EC-92BF-86C5868F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2512-78CD-2E7B-CD9A-079A0969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90E7-9129-5311-981B-4F15CC9F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39AD-9D47-FD7F-02D0-7F41C390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856D-84FA-916E-9C0C-66EA20F1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8490-080E-7210-0633-D7829178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C68A2-B83D-7518-DF18-9CA3C1FA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119E-C880-6C73-C1E0-BC130034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3A3E-B74D-FE5A-2AAA-1D9B672B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A8D5-604C-9D38-E532-8E30EB58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E14D-9299-973B-5D07-F6F535D8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4B30-D739-C98C-6C28-B66EFE11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2ABD-1E8D-ED33-2904-B8F251B1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B3A03-2590-6F33-FAF9-275A2DEF3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B84D0-8F17-F6C1-B39A-B01C6EB6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1F0FC-23CA-85EA-E68A-90C8010E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CABC2-7DA9-2BB5-858E-AEF4C9AA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E93CA-26C4-513F-B570-F7AAC2F4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26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5F30-F0E7-BE82-148C-C3613169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29693-E875-8D7F-0FCF-00E6CF8D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2A8A-5294-0EE1-1567-01191379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DBEED-D87D-3D5B-52E4-A34E0A01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03AC3-6818-D5AB-3352-9CA6C773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65470-C6F9-2AD8-E715-D682B73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C094-F345-031E-61B5-8B6F889B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0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6B3-D76C-C13B-1C8E-286CB75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2723-F057-D2C4-FF73-6A8ED0D1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0A45-22B3-A2E6-9235-0F77C205A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4C3D2-37B0-A7E0-8798-62A2E82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07ED-2E2A-2DF8-5FC1-5081D9E7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03A1-6D06-AB0E-E843-4996C202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7CD1-82E9-413E-64AF-174FBE81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2669-C6AB-5B9C-EAA9-5A0F7992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C4930-4A50-4B96-6B78-C13178930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03538-1CAF-05B0-F4CF-AC36B8FF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67B3B-BF81-DA61-F7A2-A9F455C5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E3B8A-A500-9D2B-7917-225FE6A2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2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B0FEC-FD0C-5FDF-1EFF-7A6F47E6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A761-D22C-8809-AF96-B9176234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933B-4CB1-78E8-D3D4-2B81BFCD0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8A5-244D-8D47-A142-4C83A5F6175F}" type="datetimeFigureOut">
              <a:rPr lang="pt-BR" smtClean="0"/>
              <a:t>29/09/2023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EEA4-769D-37AA-F52E-A72425F4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AE57-42F1-30B7-575C-00982F284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35D5-E9C3-4C40-829E-9F0421DA48C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7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http://www.gov.br/anvisa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emf"/><Relationship Id="rId7" Type="http://schemas.openxmlformats.org/officeDocument/2006/relationships/image" Target="../media/image2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in.gov.br/web/dou/-/resolucao-re-n-892-de-22-de-marco-de-2022-38790695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ntigo.anvisa.gov.br/informacoes-tecnicas13?p_p_id=101_INSTANCE_WvKKx2fhdjM2&amp;p_p_col_id=column-1&amp;p_p_col_pos=1&amp;p_p_col_count=2&amp;_101_INSTANCE_WvKKx2fhdjM2_groupId=33868&amp;_101_INSTANCE_WvKKx2fhdjM2_urlTitle=alerta-ggmon-07-2022-cosmetovigilancia-anvisa-alerta-sobre-cegueira-temporaria-entre-outros-efeitos-indesejaveis-supostamente-ocasionada-por-produtos-&amp;_101_INSTANCE_WvKKx2fhdjM2_struts_action=%2Fasset_publisher%2Fview_content&amp;_101_INSTANCE_WvKKx2fhdjM2_assetEntryId=6525426&amp;_101_INSTANCE_WvKKx2fhdjM2_type=content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16C7-FD25-4294-C170-63310708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130" y="4534422"/>
            <a:ext cx="5425869" cy="23235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0CE36E-DD0E-DB1A-BA42-A49EF4C6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6" y="494778"/>
            <a:ext cx="8669595" cy="5823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8A982-8CF8-D648-0F2A-367300C4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71" y="996935"/>
            <a:ext cx="3616432" cy="856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0DB26-1A60-8E39-C238-53238B8A0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722" y="494778"/>
            <a:ext cx="1285278" cy="1359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CBA45B-DB1E-F839-159B-96B232505359}"/>
              </a:ext>
            </a:extLst>
          </p:cNvPr>
          <p:cNvSpPr txBox="1"/>
          <p:nvPr/>
        </p:nvSpPr>
        <p:spPr>
          <a:xfrm>
            <a:off x="10451438" y="6760074"/>
            <a:ext cx="27394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Fonte </a:t>
            </a:r>
            <a:r>
              <a:rPr lang="en-US" sz="500" dirty="0" err="1"/>
              <a:t>imagem</a:t>
            </a:r>
            <a:r>
              <a:rPr lang="en-US" sz="500" dirty="0"/>
              <a:t>: https://unsplash.com/photos/YKW0JjP7rlU</a:t>
            </a:r>
          </a:p>
        </p:txBody>
      </p:sp>
    </p:spTree>
    <p:extLst>
      <p:ext uri="{BB962C8B-B14F-4D97-AF65-F5344CB8AC3E}">
        <p14:creationId xmlns:p14="http://schemas.microsoft.com/office/powerpoint/2010/main" val="23537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989"/>
            <a:ext cx="2387674" cy="18100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97CBEC-54B0-B3DF-810D-F4E1A4B6307A}"/>
              </a:ext>
            </a:extLst>
          </p:cNvPr>
          <p:cNvSpPr txBox="1"/>
          <p:nvPr/>
        </p:nvSpPr>
        <p:spPr>
          <a:xfrm>
            <a:off x="10992929" y="6656684"/>
            <a:ext cx="13283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5F7D95"/>
                </a:solidFill>
                <a:latin typeface="Proxima Nova"/>
              </a:rPr>
              <a:t>ícones</a:t>
            </a:r>
            <a:r>
              <a:rPr lang="pt-BR" sz="800" b="0" i="0" dirty="0">
                <a:solidFill>
                  <a:srgbClr val="5F7D95"/>
                </a:solidFill>
                <a:effectLst/>
                <a:latin typeface="Proxima Nova"/>
              </a:rPr>
              <a:t> do Flaticon.com.</a:t>
            </a:r>
            <a:endParaRPr lang="en-US" sz="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BB2421-DE6E-CE88-0944-F592A0329CF4}"/>
              </a:ext>
            </a:extLst>
          </p:cNvPr>
          <p:cNvSpPr/>
          <p:nvPr/>
        </p:nvSpPr>
        <p:spPr>
          <a:xfrm>
            <a:off x="1062180" y="1013770"/>
            <a:ext cx="10483273" cy="997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</a:pPr>
            <a:r>
              <a:rPr lang="en-US" sz="4400" b="1" dirty="0" err="1">
                <a:latin typeface="+mn-lt"/>
                <a:ea typeface="+mj-ea"/>
                <a:cs typeface="+mj-cs"/>
              </a:rPr>
              <a:t>Presença</a:t>
            </a:r>
            <a:r>
              <a:rPr lang="en-US" sz="4400" b="1" dirty="0">
                <a:latin typeface="+mn-lt"/>
                <a:ea typeface="+mj-ea"/>
                <a:cs typeface="+mj-cs"/>
              </a:rPr>
              <a:t> Externa…</a:t>
            </a:r>
            <a:endParaRPr lang="en-US" sz="19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0CA7F-2727-116D-EA0E-FD1E9911D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87" y="2318414"/>
            <a:ext cx="3590925" cy="26955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9907AD-F831-96BE-A3FB-C01D2768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3" y="1773046"/>
            <a:ext cx="3771425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D9D34C-027C-2284-7985-F4492602D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895" y="3118949"/>
            <a:ext cx="3483842" cy="1757405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A86B1F1-E6A4-1F95-B732-3FF0AA757EEA}"/>
              </a:ext>
            </a:extLst>
          </p:cNvPr>
          <p:cNvSpPr txBox="1">
            <a:spLocks/>
          </p:cNvSpPr>
          <p:nvPr/>
        </p:nvSpPr>
        <p:spPr>
          <a:xfrm>
            <a:off x="2799874" y="5193312"/>
            <a:ext cx="7378599" cy="1541961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GTVISA (Anvisa/Visas </a:t>
            </a:r>
            <a:r>
              <a:rPr lang="en-US" dirty="0" err="1"/>
              <a:t>Estaduais</a:t>
            </a:r>
            <a:r>
              <a:rPr lang="en-US" dirty="0"/>
              <a:t> e </a:t>
            </a:r>
            <a:r>
              <a:rPr lang="en-US" dirty="0" err="1"/>
              <a:t>Municipais</a:t>
            </a:r>
            <a:r>
              <a:rPr lang="en-US" dirty="0"/>
              <a:t>)</a:t>
            </a: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CGSD (MS/</a:t>
            </a:r>
            <a:r>
              <a:rPr lang="en-US" dirty="0" err="1"/>
              <a:t>Conass</a:t>
            </a:r>
            <a:r>
              <a:rPr lang="en-US" dirty="0"/>
              <a:t> e </a:t>
            </a:r>
            <a:r>
              <a:rPr lang="en-US" dirty="0" err="1"/>
              <a:t>Conasems</a:t>
            </a:r>
            <a:r>
              <a:rPr lang="en-US" dirty="0"/>
              <a:t>)</a:t>
            </a:r>
          </a:p>
        </p:txBody>
      </p:sp>
      <p:pic>
        <p:nvPicPr>
          <p:cNvPr id="15" name="Picture 14" descr="A black background with white text and green and yellow symbol&#10;&#10;Description automatically generated">
            <a:extLst>
              <a:ext uri="{FF2B5EF4-FFF2-40B4-BE49-F238E27FC236}">
                <a16:creationId xmlns:a16="http://schemas.microsoft.com/office/drawing/2014/main" id="{13DA58F5-FAD9-552C-2F80-6E71DD968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24" y="3549705"/>
            <a:ext cx="1579526" cy="1579526"/>
          </a:xfrm>
          <a:prstGeom prst="rect">
            <a:avLst/>
          </a:prstGeom>
        </p:spPr>
      </p:pic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8B76C0E-9983-FF0F-ACB3-5D2F7A28B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0891" y="2386929"/>
            <a:ext cx="3429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1195C-2BAC-CE91-F590-D1396133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80" y="360218"/>
            <a:ext cx="12192000" cy="5261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94" y="1847649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2600533" y="3150884"/>
            <a:ext cx="647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Subindo de Nível: Anvisa</a:t>
            </a:r>
          </a:p>
        </p:txBody>
      </p:sp>
    </p:spTree>
    <p:extLst>
      <p:ext uri="{BB962C8B-B14F-4D97-AF65-F5344CB8AC3E}">
        <p14:creationId xmlns:p14="http://schemas.microsoft.com/office/powerpoint/2010/main" val="102413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025389" y="999353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Situação atual 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2220163" y="2286427"/>
            <a:ext cx="8946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Inúmeros painéis de Power BI: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Início da área de Inteligência de dados (governança, </a:t>
            </a:r>
            <a:r>
              <a:rPr lang="pt-BR" sz="2000" dirty="0" err="1">
                <a:latin typeface="Ubuntu Light" panose="020B0304030602030204" pitchFamily="34" charset="0"/>
              </a:rPr>
              <a:t>analytics</a:t>
            </a:r>
            <a:r>
              <a:rPr lang="pt-BR" sz="2000" dirty="0">
                <a:latin typeface="Ubuntu Light" panose="020B0304030602030204" pitchFamily="34" charset="0"/>
              </a:rPr>
              <a:t>, LGPD);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Projetos iniciais de Inteligência artificial e automatização (</a:t>
            </a:r>
            <a:r>
              <a:rPr lang="pt-BR" sz="2000" dirty="0" err="1">
                <a:latin typeface="Ubuntu Light" panose="020B0304030602030204" pitchFamily="34" charset="0"/>
              </a:rPr>
              <a:t>LowCode</a:t>
            </a:r>
            <a:r>
              <a:rPr lang="pt-BR" sz="2000" dirty="0">
                <a:latin typeface="Ubuntu Light" panose="020B0304030602030204" pitchFamily="34" charset="0"/>
              </a:rPr>
              <a:t>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Alguns servidores capacitados em ciência de dados (não-informática);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Receio de mais trabalho e dificuldades tecnológicas (antes as notificações eram abertas individualmente);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Receio de mudanças;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Falta de </a:t>
            </a:r>
            <a:r>
              <a:rPr lang="pt-BR" sz="2000" dirty="0" err="1">
                <a:latin typeface="Ubuntu Light" panose="020B0304030602030204" pitchFamily="34" charset="0"/>
              </a:rPr>
              <a:t>infra-estrutura</a:t>
            </a:r>
            <a:r>
              <a:rPr lang="pt-BR" sz="2000" dirty="0">
                <a:latin typeface="Ubuntu Light" panose="020B0304030602030204" pitchFamily="34" charset="0"/>
              </a:rPr>
              <a:t> tecnológica (Ex.: GPU e Nuvem).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993EAA-1B69-5954-A042-71786E1E2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971" y="422154"/>
            <a:ext cx="2068640" cy="2068640"/>
          </a:xfrm>
          <a:prstGeom prst="rect">
            <a:avLst/>
          </a:prstGeom>
        </p:spPr>
      </p:pic>
      <p:sp>
        <p:nvSpPr>
          <p:cNvPr id="6" name="CaixaDeTexto 24">
            <a:extLst>
              <a:ext uri="{FF2B5EF4-FFF2-40B4-BE49-F238E27FC236}">
                <a16:creationId xmlns:a16="http://schemas.microsoft.com/office/drawing/2014/main" id="{2D978094-9BD5-2C36-389B-AED04ADF3F77}"/>
              </a:ext>
            </a:extLst>
          </p:cNvPr>
          <p:cNvSpPr txBox="1"/>
          <p:nvPr/>
        </p:nvSpPr>
        <p:spPr>
          <a:xfrm>
            <a:off x="10132291" y="6585583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Instagram icons created by </a:t>
            </a:r>
            <a:r>
              <a:rPr lang="en-US" sz="800" dirty="0" err="1"/>
              <a:t>Freepik</a:t>
            </a:r>
            <a:r>
              <a:rPr lang="en-US" sz="800" dirty="0"/>
              <a:t> - </a:t>
            </a:r>
            <a:r>
              <a:rPr lang="en-US" sz="800" dirty="0" err="1"/>
              <a:t>Flaticon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553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063378" y="960604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(I)Problemas x Soluções?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467487" y="2292564"/>
            <a:ext cx="8946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Falta de grande número de Notificações = gerar mais informações;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Comunicação de </a:t>
            </a:r>
            <a:r>
              <a:rPr lang="pt-BR" sz="2000" b="1" u="sng" dirty="0">
                <a:latin typeface="Ubuntu Light" panose="020B0304030602030204" pitchFamily="34" charset="0"/>
              </a:rPr>
              <a:t>mudanças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Aumento da divulgação externa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Melhor compreensão das novas tecnologias de inteligência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u="sng" dirty="0">
                <a:latin typeface="Ubuntu Light" panose="020B0304030602030204" pitchFamily="34" charset="0"/>
              </a:rPr>
              <a:t>Contratações de cientista de dados sêniores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u="sng" dirty="0">
                <a:latin typeface="Ubuntu Light" panose="020B0304030602030204" pitchFamily="34" charset="0"/>
              </a:rPr>
              <a:t>Impactos reais em dados reais </a:t>
            </a:r>
            <a:r>
              <a:rPr lang="pt-BR" sz="2000" dirty="0">
                <a:latin typeface="Ubuntu Light" panose="020B0304030602030204" pitchFamily="34" charset="0"/>
              </a:rPr>
              <a:t>(?)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Busca de </a:t>
            </a:r>
            <a:r>
              <a:rPr lang="pt-BR" sz="2000" b="1" u="sng" dirty="0" err="1">
                <a:latin typeface="Ubuntu Light" panose="020B0304030602030204" pitchFamily="34" charset="0"/>
              </a:rPr>
              <a:t>infra-estrutura</a:t>
            </a:r>
            <a:r>
              <a:rPr lang="pt-BR" sz="2000" dirty="0">
                <a:latin typeface="Ubuntu Light" panose="020B0304030602030204" pitchFamily="34" charset="0"/>
              </a:rPr>
              <a:t> (ex.: GPU, nuvem)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Projetos fora da informática, mas acompanhado pela...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Busca de metodologias de </a:t>
            </a:r>
            <a:r>
              <a:rPr lang="pt-BR" sz="2000" b="1" u="sng" dirty="0">
                <a:latin typeface="Ubuntu Light" panose="020B0304030602030204" pitchFamily="34" charset="0"/>
              </a:rPr>
              <a:t>gestão de projetos de IA</a:t>
            </a:r>
          </a:p>
        </p:txBody>
      </p:sp>
      <p:pic>
        <p:nvPicPr>
          <p:cNvPr id="11" name="Picture 10" descr="A profile of a person&#10;&#10;Description automatically generated">
            <a:extLst>
              <a:ext uri="{FF2B5EF4-FFF2-40B4-BE49-F238E27FC236}">
                <a16:creationId xmlns:a16="http://schemas.microsoft.com/office/drawing/2014/main" id="{F50A289D-DD3E-C896-3D53-DF6D010E5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58697" y="4477358"/>
            <a:ext cx="972806" cy="972806"/>
          </a:xfrm>
          <a:prstGeom prst="rect">
            <a:avLst/>
          </a:prstGeom>
        </p:spPr>
      </p:pic>
      <p:pic>
        <p:nvPicPr>
          <p:cNvPr id="13" name="Picture 12" descr="A head with a circuit board&#10;&#10;Description automatically generated">
            <a:extLst>
              <a:ext uri="{FF2B5EF4-FFF2-40B4-BE49-F238E27FC236}">
                <a16:creationId xmlns:a16="http://schemas.microsoft.com/office/drawing/2014/main" id="{9705352B-1925-B526-9EC8-65F0873D6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063" y="4462926"/>
            <a:ext cx="972805" cy="972805"/>
          </a:xfrm>
          <a:prstGeom prst="rect">
            <a:avLst/>
          </a:prstGeom>
        </p:spPr>
      </p:pic>
      <p:pic>
        <p:nvPicPr>
          <p:cNvPr id="14" name="Picture 13" descr="A profile of a person&#10;&#10;Description automatically generated">
            <a:extLst>
              <a:ext uri="{FF2B5EF4-FFF2-40B4-BE49-F238E27FC236}">
                <a16:creationId xmlns:a16="http://schemas.microsoft.com/office/drawing/2014/main" id="{BB9E96BB-77AA-DFBF-BB10-F3AEB711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11783" y="2007612"/>
            <a:ext cx="972806" cy="972806"/>
          </a:xfrm>
          <a:prstGeom prst="rect">
            <a:avLst/>
          </a:prstGeom>
        </p:spPr>
      </p:pic>
      <p:pic>
        <p:nvPicPr>
          <p:cNvPr id="15" name="Picture 14" descr="A head with a circuit board&#10;&#10;Description automatically generated">
            <a:extLst>
              <a:ext uri="{FF2B5EF4-FFF2-40B4-BE49-F238E27FC236}">
                <a16:creationId xmlns:a16="http://schemas.microsoft.com/office/drawing/2014/main" id="{DE98CB13-1C00-FAF6-C9A6-7FAF55FF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978" y="2007612"/>
            <a:ext cx="972805" cy="972805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4C76075D-1794-E7F5-11A6-B2B411EBC18F}"/>
              </a:ext>
            </a:extLst>
          </p:cNvPr>
          <p:cNvSpPr/>
          <p:nvPr/>
        </p:nvSpPr>
        <p:spPr>
          <a:xfrm>
            <a:off x="10051546" y="3289583"/>
            <a:ext cx="1201523" cy="8497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24">
            <a:extLst>
              <a:ext uri="{FF2B5EF4-FFF2-40B4-BE49-F238E27FC236}">
                <a16:creationId xmlns:a16="http://schemas.microsoft.com/office/drawing/2014/main" id="{A750F7A6-342C-C353-68F6-E13B9D4D3768}"/>
              </a:ext>
            </a:extLst>
          </p:cNvPr>
          <p:cNvSpPr txBox="1"/>
          <p:nvPr/>
        </p:nvSpPr>
        <p:spPr>
          <a:xfrm>
            <a:off x="10132291" y="6585583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Instagram icons created by </a:t>
            </a:r>
            <a:r>
              <a:rPr lang="en-US" sz="800" dirty="0" err="1"/>
              <a:t>Freepik</a:t>
            </a:r>
            <a:r>
              <a:rPr lang="en-US" sz="800" dirty="0"/>
              <a:t> - </a:t>
            </a:r>
            <a:r>
              <a:rPr lang="en-US" sz="800" dirty="0" err="1"/>
              <a:t>Flaticon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248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264436" y="1057266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(II) Problemas x Soluções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264436" y="2561838"/>
            <a:ext cx="8946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Melhor </a:t>
            </a:r>
            <a:r>
              <a:rPr lang="pt-BR" sz="2000" b="1" u="sng" dirty="0">
                <a:latin typeface="Ubuntu Light" panose="020B0304030602030204" pitchFamily="34" charset="0"/>
              </a:rPr>
              <a:t>Governança dos dados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Área de Inteligência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Consultoria de Maturidade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Incorporações mais fortes da LGPD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Maior apoio da informática aos projetos setoriais (perda de poder?)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Parceria, não competição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Ubuntu Light" panose="020B0304030602030204" pitchFamily="34" charset="0"/>
              </a:rPr>
              <a:t>Dificuldades de gestão das novas tecnologias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u="sng" dirty="0">
                <a:latin typeface="Ubuntu Light" panose="020B0304030602030204" pitchFamily="34" charset="0"/>
              </a:rPr>
              <a:t>Metodologias de Gestão mais modernas </a:t>
            </a:r>
            <a:r>
              <a:rPr lang="pt-BR" sz="2000" dirty="0">
                <a:latin typeface="Ubuntu Light" panose="020B0304030602030204" pitchFamily="34" charset="0"/>
              </a:rPr>
              <a:t>(Scrum, </a:t>
            </a:r>
            <a:r>
              <a:rPr lang="pt-BR" sz="2000" dirty="0" err="1">
                <a:latin typeface="Ubuntu Light" panose="020B0304030602030204" pitchFamily="34" charset="0"/>
              </a:rPr>
              <a:t>OKRs</a:t>
            </a:r>
            <a:r>
              <a:rPr lang="pt-BR" sz="2000" dirty="0">
                <a:latin typeface="Ubuntu Light" panose="020B0304030602030204" pitchFamily="34" charset="0"/>
              </a:rPr>
              <a:t>, etc.)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>
              <a:latin typeface="Ubuntu Light" panose="020B0304030602030204" pitchFamily="34" charset="0"/>
            </a:endParaRPr>
          </a:p>
        </p:txBody>
      </p:sp>
      <p:pic>
        <p:nvPicPr>
          <p:cNvPr id="11" name="Picture 10" descr="A profile of a person&#10;&#10;Description automatically generated">
            <a:extLst>
              <a:ext uri="{FF2B5EF4-FFF2-40B4-BE49-F238E27FC236}">
                <a16:creationId xmlns:a16="http://schemas.microsoft.com/office/drawing/2014/main" id="{F50A289D-DD3E-C896-3D53-DF6D010E5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87646" y="4477358"/>
            <a:ext cx="972806" cy="972806"/>
          </a:xfrm>
          <a:prstGeom prst="rect">
            <a:avLst/>
          </a:prstGeom>
        </p:spPr>
      </p:pic>
      <p:pic>
        <p:nvPicPr>
          <p:cNvPr id="13" name="Picture 12" descr="A head with a circuit board&#10;&#10;Description automatically generated">
            <a:extLst>
              <a:ext uri="{FF2B5EF4-FFF2-40B4-BE49-F238E27FC236}">
                <a16:creationId xmlns:a16="http://schemas.microsoft.com/office/drawing/2014/main" id="{9705352B-1925-B526-9EC8-65F0873D6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12" y="4462926"/>
            <a:ext cx="972805" cy="972805"/>
          </a:xfrm>
          <a:prstGeom prst="rect">
            <a:avLst/>
          </a:prstGeom>
        </p:spPr>
      </p:pic>
      <p:pic>
        <p:nvPicPr>
          <p:cNvPr id="14" name="Picture 13" descr="A profile of a person&#10;&#10;Description automatically generated">
            <a:extLst>
              <a:ext uri="{FF2B5EF4-FFF2-40B4-BE49-F238E27FC236}">
                <a16:creationId xmlns:a16="http://schemas.microsoft.com/office/drawing/2014/main" id="{BB9E96BB-77AA-DFBF-BB10-F3AEB711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40732" y="2007612"/>
            <a:ext cx="972806" cy="972806"/>
          </a:xfrm>
          <a:prstGeom prst="rect">
            <a:avLst/>
          </a:prstGeom>
        </p:spPr>
      </p:pic>
      <p:pic>
        <p:nvPicPr>
          <p:cNvPr id="15" name="Picture 14" descr="A head with a circuit board&#10;&#10;Description automatically generated">
            <a:extLst>
              <a:ext uri="{FF2B5EF4-FFF2-40B4-BE49-F238E27FC236}">
                <a16:creationId xmlns:a16="http://schemas.microsoft.com/office/drawing/2014/main" id="{DE98CB13-1C00-FAF6-C9A6-7FAF55FF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927" y="2007612"/>
            <a:ext cx="972805" cy="972805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4C76075D-1794-E7F5-11A6-B2B411EBC18F}"/>
              </a:ext>
            </a:extLst>
          </p:cNvPr>
          <p:cNvSpPr/>
          <p:nvPr/>
        </p:nvSpPr>
        <p:spPr>
          <a:xfrm>
            <a:off x="9580495" y="3289583"/>
            <a:ext cx="1201523" cy="8497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24">
            <a:extLst>
              <a:ext uri="{FF2B5EF4-FFF2-40B4-BE49-F238E27FC236}">
                <a16:creationId xmlns:a16="http://schemas.microsoft.com/office/drawing/2014/main" id="{A750F7A6-342C-C353-68F6-E13B9D4D3768}"/>
              </a:ext>
            </a:extLst>
          </p:cNvPr>
          <p:cNvSpPr txBox="1"/>
          <p:nvPr/>
        </p:nvSpPr>
        <p:spPr>
          <a:xfrm>
            <a:off x="10132291" y="6585583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Instagram icons created by </a:t>
            </a:r>
            <a:r>
              <a:rPr lang="en-US" sz="800" dirty="0" err="1"/>
              <a:t>Freepik</a:t>
            </a:r>
            <a:r>
              <a:rPr lang="en-US" sz="800" dirty="0"/>
              <a:t> - </a:t>
            </a:r>
            <a:r>
              <a:rPr lang="en-US" sz="800" dirty="0" err="1"/>
              <a:t>Flaticon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525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264436" y="1057266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(III) Problemas x Soluções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1281825" y="2354224"/>
            <a:ext cx="72433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800" u="sng" dirty="0">
                <a:highlight>
                  <a:srgbClr val="C0C0C0"/>
                </a:highlight>
                <a:latin typeface="Ubuntu Light" panose="020B0304030602030204" pitchFamily="34" charset="0"/>
              </a:rPr>
              <a:t>Principal de todos</a:t>
            </a:r>
            <a:r>
              <a:rPr lang="pt-BR" sz="2000" dirty="0">
                <a:highlight>
                  <a:srgbClr val="C0C0C0"/>
                </a:highlight>
                <a:latin typeface="Ubuntu Light" panose="020B0304030602030204" pitchFamily="34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>
              <a:latin typeface="Ubuntu Light" panose="020B030403060203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dirty="0">
                <a:latin typeface="Ubuntu Light" panose="020B0304030602030204" pitchFamily="34" charset="0"/>
              </a:rPr>
              <a:t>Entender que a transformação digital não é digitalizar o que já existe. Mas uma oportunidade de </a:t>
            </a:r>
            <a:r>
              <a:rPr lang="pt-BR" sz="2000" u="sng" dirty="0">
                <a:latin typeface="Ubuntu Light" panose="020B0304030602030204" pitchFamily="34" charset="0"/>
              </a:rPr>
              <a:t>TRANSFORMAR</a:t>
            </a:r>
            <a:r>
              <a:rPr lang="pt-BR" sz="2000" dirty="0">
                <a:latin typeface="Ubuntu Light" panose="020B0304030602030204" pitchFamily="34" charset="0"/>
              </a:rPr>
              <a:t>*  para melhor, o que já existe.</a:t>
            </a:r>
          </a:p>
        </p:txBody>
      </p:sp>
      <p:pic>
        <p:nvPicPr>
          <p:cNvPr id="11" name="Picture 10" descr="A profile of a person&#10;&#10;Description automatically generated">
            <a:extLst>
              <a:ext uri="{FF2B5EF4-FFF2-40B4-BE49-F238E27FC236}">
                <a16:creationId xmlns:a16="http://schemas.microsoft.com/office/drawing/2014/main" id="{F50A289D-DD3E-C896-3D53-DF6D010E5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87646" y="4477358"/>
            <a:ext cx="972806" cy="972806"/>
          </a:xfrm>
          <a:prstGeom prst="rect">
            <a:avLst/>
          </a:prstGeom>
        </p:spPr>
      </p:pic>
      <p:pic>
        <p:nvPicPr>
          <p:cNvPr id="13" name="Picture 12" descr="A head with a circuit board&#10;&#10;Description automatically generated">
            <a:extLst>
              <a:ext uri="{FF2B5EF4-FFF2-40B4-BE49-F238E27FC236}">
                <a16:creationId xmlns:a16="http://schemas.microsoft.com/office/drawing/2014/main" id="{9705352B-1925-B526-9EC8-65F0873D6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12" y="4462926"/>
            <a:ext cx="972805" cy="972805"/>
          </a:xfrm>
          <a:prstGeom prst="rect">
            <a:avLst/>
          </a:prstGeom>
        </p:spPr>
      </p:pic>
      <p:pic>
        <p:nvPicPr>
          <p:cNvPr id="14" name="Picture 13" descr="A profile of a person&#10;&#10;Description automatically generated">
            <a:extLst>
              <a:ext uri="{FF2B5EF4-FFF2-40B4-BE49-F238E27FC236}">
                <a16:creationId xmlns:a16="http://schemas.microsoft.com/office/drawing/2014/main" id="{BB9E96BB-77AA-DFBF-BB10-F3AEB711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40732" y="2007612"/>
            <a:ext cx="972806" cy="972806"/>
          </a:xfrm>
          <a:prstGeom prst="rect">
            <a:avLst/>
          </a:prstGeom>
        </p:spPr>
      </p:pic>
      <p:pic>
        <p:nvPicPr>
          <p:cNvPr id="15" name="Picture 14" descr="A head with a circuit board&#10;&#10;Description automatically generated">
            <a:extLst>
              <a:ext uri="{FF2B5EF4-FFF2-40B4-BE49-F238E27FC236}">
                <a16:creationId xmlns:a16="http://schemas.microsoft.com/office/drawing/2014/main" id="{DE98CB13-1C00-FAF6-C9A6-7FAF55FF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927" y="2007612"/>
            <a:ext cx="972805" cy="972805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4C76075D-1794-E7F5-11A6-B2B411EBC18F}"/>
              </a:ext>
            </a:extLst>
          </p:cNvPr>
          <p:cNvSpPr/>
          <p:nvPr/>
        </p:nvSpPr>
        <p:spPr>
          <a:xfrm>
            <a:off x="9580495" y="3289583"/>
            <a:ext cx="1201523" cy="8497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24">
            <a:extLst>
              <a:ext uri="{FF2B5EF4-FFF2-40B4-BE49-F238E27FC236}">
                <a16:creationId xmlns:a16="http://schemas.microsoft.com/office/drawing/2014/main" id="{A750F7A6-342C-C353-68F6-E13B9D4D3768}"/>
              </a:ext>
            </a:extLst>
          </p:cNvPr>
          <p:cNvSpPr txBox="1"/>
          <p:nvPr/>
        </p:nvSpPr>
        <p:spPr>
          <a:xfrm>
            <a:off x="10132291" y="6585583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Instagram icons created by </a:t>
            </a:r>
            <a:r>
              <a:rPr lang="en-US" sz="800" dirty="0" err="1"/>
              <a:t>Freepik</a:t>
            </a:r>
            <a:r>
              <a:rPr lang="en-US" sz="800" dirty="0"/>
              <a:t> - </a:t>
            </a:r>
            <a:r>
              <a:rPr lang="en-US" sz="800" dirty="0" err="1"/>
              <a:t>Flaticon</a:t>
            </a:r>
            <a:endParaRPr lang="en-US" sz="800" dirty="0"/>
          </a:p>
        </p:txBody>
      </p:sp>
      <p:pic>
        <p:nvPicPr>
          <p:cNvPr id="5" name="Picture 4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20B052EF-A1E1-1955-BB4C-EB46D64F8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073" y="4282056"/>
            <a:ext cx="2782455" cy="1531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CDD4C-A1DC-C2AB-DCBF-B36474555689}"/>
              </a:ext>
            </a:extLst>
          </p:cNvPr>
          <p:cNvSpPr txBox="1"/>
          <p:nvPr/>
        </p:nvSpPr>
        <p:spPr>
          <a:xfrm>
            <a:off x="2821919" y="6293195"/>
            <a:ext cx="531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u="sng" dirty="0">
                <a:latin typeface="Ubuntu Light" panose="020B0304030602030204" pitchFamily="34" charset="0"/>
              </a:rPr>
              <a:t>*Rever processos sob as novas tecnologias.</a:t>
            </a:r>
            <a:endParaRPr lang="pt-BR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3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4459994"/>
            <a:ext cx="7772400" cy="239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226" y="1"/>
            <a:ext cx="4758741" cy="146221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/>
          <p:nvPr/>
        </p:nvSpPr>
        <p:spPr>
          <a:xfrm>
            <a:off x="2572574" y="3102057"/>
            <a:ext cx="6315600" cy="3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Obrigado !</a:t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F5496"/>
                </a:solidFill>
              </a:rPr>
              <a:t>Rafael Fernandes</a:t>
            </a:r>
            <a:endParaRPr sz="1800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7474"/>
                </a:solidFill>
              </a:rPr>
              <a:t>www.linkedin.com/in/rafaelfernandesanvisa</a:t>
            </a:r>
            <a:endParaRPr sz="1800">
              <a:solidFill>
                <a:srgbClr val="0074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rgbClr val="0074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baseline="3000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baseline="3000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Contato</a:t>
            </a:r>
            <a:br>
              <a:rPr lang="en-US" sz="1800" b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ggmon@anvisa.gov.br</a:t>
            </a:r>
            <a:r>
              <a:rPr lang="en-US" sz="1800" b="1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Anvisa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 Trecho 5 - Área especial 57 - Lote 200 -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CEP: 71205-050 - Brasília - 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www.gov.br/anvisa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de Atendimento: 0800-642-9782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7757" y="1462213"/>
            <a:ext cx="5999516" cy="112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 l="5786" t="30632" r="8717" b="29128"/>
          <a:stretch/>
        </p:blipFill>
        <p:spPr>
          <a:xfrm>
            <a:off x="8039900" y="6004751"/>
            <a:ext cx="1579526" cy="7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Interface gráfica do usuário&#10;&#10;Descrição gerada automaticamente com confiança baix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5516" y="5840127"/>
            <a:ext cx="3800330" cy="85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1" y="1008821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Áreas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603EAB-57AE-0FDB-0FE9-5DFCA016AF4D}"/>
              </a:ext>
            </a:extLst>
          </p:cNvPr>
          <p:cNvGrpSpPr/>
          <p:nvPr/>
        </p:nvGrpSpPr>
        <p:grpSpPr>
          <a:xfrm>
            <a:off x="1343206" y="1810012"/>
            <a:ext cx="10100648" cy="4779808"/>
            <a:chOff x="1343206" y="2144114"/>
            <a:chExt cx="10100648" cy="41676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738D17-455D-77D3-E325-068D20863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206" y="2292211"/>
              <a:ext cx="9648068" cy="3835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4D0371-31E1-A0DC-D6F2-777B6D0366D8}"/>
                </a:ext>
              </a:extLst>
            </p:cNvPr>
            <p:cNvSpPr/>
            <p:nvPr/>
          </p:nvSpPr>
          <p:spPr>
            <a:xfrm>
              <a:off x="1343206" y="6059055"/>
              <a:ext cx="725739" cy="252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6AD810-E757-E372-42C1-C536DCBE44C3}"/>
                </a:ext>
              </a:extLst>
            </p:cNvPr>
            <p:cNvSpPr/>
            <p:nvPr/>
          </p:nvSpPr>
          <p:spPr>
            <a:xfrm>
              <a:off x="4081788" y="2144114"/>
              <a:ext cx="7362066" cy="367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B3007C52-9251-65B8-0113-CDD50583B404}"/>
              </a:ext>
            </a:extLst>
          </p:cNvPr>
          <p:cNvSpPr/>
          <p:nvPr/>
        </p:nvSpPr>
        <p:spPr>
          <a:xfrm>
            <a:off x="4368800" y="766506"/>
            <a:ext cx="3094181" cy="739134"/>
          </a:xfrm>
          <a:prstGeom prst="cloudCallout">
            <a:avLst>
              <a:gd name="adj1" fmla="val -81729"/>
              <a:gd name="adj2" fmla="val 47505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25% do PIB</a:t>
            </a:r>
          </a:p>
        </p:txBody>
      </p:sp>
    </p:spTree>
    <p:extLst>
      <p:ext uri="{BB962C8B-B14F-4D97-AF65-F5344CB8AC3E}">
        <p14:creationId xmlns:p14="http://schemas.microsoft.com/office/powerpoint/2010/main" val="3921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0F4A48-199D-9E70-B507-02E15BC5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" y="2564218"/>
            <a:ext cx="691926" cy="737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1" y="1008821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Ciclo de regulação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7987"/>
            <a:ext cx="2387674" cy="1810011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DF3BDA5-48EB-1844-2399-ADCFEDF40279}"/>
              </a:ext>
            </a:extLst>
          </p:cNvPr>
          <p:cNvSpPr/>
          <p:nvPr/>
        </p:nvSpPr>
        <p:spPr>
          <a:xfrm>
            <a:off x="766617" y="3500951"/>
            <a:ext cx="2503055" cy="138545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Pré-Mercado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FAB7005-E172-5046-090E-5D4F63323EE8}"/>
              </a:ext>
            </a:extLst>
          </p:cNvPr>
          <p:cNvSpPr/>
          <p:nvPr/>
        </p:nvSpPr>
        <p:spPr>
          <a:xfrm>
            <a:off x="4451927" y="3427057"/>
            <a:ext cx="2503055" cy="138545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Pós</a:t>
            </a:r>
            <a:r>
              <a:rPr lang="en-US" dirty="0">
                <a:solidFill>
                  <a:schemeClr val="tx1"/>
                </a:solidFill>
              </a:rPr>
              <a:t>-Mercado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4A3C2CC-BD75-E29D-2ED9-8C008A75077A}"/>
              </a:ext>
            </a:extLst>
          </p:cNvPr>
          <p:cNvSpPr/>
          <p:nvPr/>
        </p:nvSpPr>
        <p:spPr>
          <a:xfrm>
            <a:off x="8418944" y="3427057"/>
            <a:ext cx="2503055" cy="138545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Descarte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576108F-D9F0-A06D-7B36-5E23D9B2DF47}"/>
              </a:ext>
            </a:extLst>
          </p:cNvPr>
          <p:cNvSpPr/>
          <p:nvPr/>
        </p:nvSpPr>
        <p:spPr>
          <a:xfrm>
            <a:off x="685492" y="2562465"/>
            <a:ext cx="3862247" cy="739134"/>
          </a:xfrm>
          <a:prstGeom prst="wedgeRectCallout">
            <a:avLst>
              <a:gd name="adj1" fmla="val -33014"/>
              <a:gd name="adj2" fmla="val 704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Registro de Produtos (Segurança e </a:t>
            </a:r>
            <a:r>
              <a:rPr lang="en-US" sz="1400" dirty="0" err="1">
                <a:solidFill>
                  <a:schemeClr val="tx1"/>
                </a:solidFill>
              </a:rPr>
              <a:t>eficácia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Autorização</a:t>
            </a:r>
            <a:r>
              <a:rPr lang="en-US" sz="1400" dirty="0">
                <a:solidFill>
                  <a:schemeClr val="tx1"/>
                </a:solidFill>
              </a:rPr>
              <a:t> de Funcionamento (</a:t>
            </a:r>
            <a:r>
              <a:rPr lang="en-US" sz="1400" dirty="0" err="1">
                <a:solidFill>
                  <a:schemeClr val="tx1"/>
                </a:solidFill>
              </a:rPr>
              <a:t>mínimo</a:t>
            </a:r>
            <a:r>
              <a:rPr lang="en-US" sz="1400" dirty="0">
                <a:solidFill>
                  <a:schemeClr val="tx1"/>
                </a:solidFill>
              </a:rPr>
              <a:t> legal)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Boas Práticas de </a:t>
            </a:r>
            <a:r>
              <a:rPr lang="en-US" sz="1400" dirty="0" err="1">
                <a:solidFill>
                  <a:schemeClr val="tx1"/>
                </a:solidFill>
              </a:rPr>
              <a:t>Fabricação</a:t>
            </a:r>
            <a:r>
              <a:rPr lang="en-US" sz="1400" dirty="0">
                <a:solidFill>
                  <a:schemeClr val="tx1"/>
                </a:solidFill>
              </a:rPr>
              <a:t> (processo)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E168D5-5ECE-50B3-0371-E0E324766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660" y="5489141"/>
            <a:ext cx="1023776" cy="1020208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59288D5-6470-4FD0-4F53-E123A0DF11C4}"/>
              </a:ext>
            </a:extLst>
          </p:cNvPr>
          <p:cNvSpPr/>
          <p:nvPr/>
        </p:nvSpPr>
        <p:spPr>
          <a:xfrm>
            <a:off x="4325436" y="5116946"/>
            <a:ext cx="5908455" cy="1551710"/>
          </a:xfrm>
          <a:prstGeom prst="wedgeRectCallout">
            <a:avLst>
              <a:gd name="adj1" fmla="val -30327"/>
              <a:gd name="adj2" fmla="val -680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Notificações </a:t>
            </a:r>
            <a:r>
              <a:rPr lang="en-US" sz="1400" dirty="0" err="1">
                <a:solidFill>
                  <a:schemeClr val="tx1"/>
                </a:solidFill>
              </a:rPr>
              <a:t>eventos</a:t>
            </a:r>
            <a:r>
              <a:rPr lang="en-US" sz="1400" dirty="0">
                <a:solidFill>
                  <a:schemeClr val="tx1"/>
                </a:solidFill>
              </a:rPr>
              <a:t> adversos e </a:t>
            </a:r>
            <a:r>
              <a:rPr lang="en-US" sz="1400" dirty="0" err="1">
                <a:solidFill>
                  <a:schemeClr val="tx1"/>
                </a:solidFill>
              </a:rPr>
              <a:t>queixas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técnicas</a:t>
            </a:r>
            <a:r>
              <a:rPr lang="en-US" sz="1400" dirty="0">
                <a:solidFill>
                  <a:schemeClr val="tx1"/>
                </a:solidFill>
              </a:rPr>
              <a:t> (problemas de </a:t>
            </a:r>
            <a:r>
              <a:rPr lang="en-US" sz="1400" dirty="0" err="1">
                <a:solidFill>
                  <a:schemeClr val="tx1"/>
                </a:solidFill>
              </a:rPr>
              <a:t>qualidade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Inspeções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fiscalizações</a:t>
            </a:r>
            <a:r>
              <a:rPr lang="en-US" sz="1400" dirty="0">
                <a:solidFill>
                  <a:schemeClr val="tx1"/>
                </a:solidFill>
              </a:rPr>
              <a:t> e </a:t>
            </a:r>
            <a:r>
              <a:rPr lang="en-US" sz="1400" dirty="0" err="1">
                <a:solidFill>
                  <a:schemeClr val="tx1"/>
                </a:solidFill>
              </a:rPr>
              <a:t>denúncias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incluindo</a:t>
            </a:r>
            <a:r>
              <a:rPr lang="en-US" sz="1400" dirty="0">
                <a:solidFill>
                  <a:schemeClr val="tx1"/>
                </a:solidFill>
              </a:rPr>
              <a:t> propaganda)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Troca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informações</a:t>
            </a:r>
            <a:r>
              <a:rPr lang="en-US" sz="1400" dirty="0">
                <a:solidFill>
                  <a:schemeClr val="tx1"/>
                </a:solidFill>
              </a:rPr>
              <a:t> com outros </a:t>
            </a:r>
            <a:r>
              <a:rPr lang="en-US" sz="1400" dirty="0" err="1">
                <a:solidFill>
                  <a:schemeClr val="tx1"/>
                </a:solidFill>
              </a:rPr>
              <a:t>orgãos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nacionais</a:t>
            </a:r>
            <a:r>
              <a:rPr lang="en-US" sz="1400" dirty="0">
                <a:solidFill>
                  <a:schemeClr val="tx1"/>
                </a:solidFill>
              </a:rPr>
              <a:t> e Internacionais) e </a:t>
            </a:r>
            <a:r>
              <a:rPr lang="en-US" sz="1400" dirty="0" err="1">
                <a:solidFill>
                  <a:schemeClr val="tx1"/>
                </a:solidFill>
              </a:rPr>
              <a:t>hospitais</a:t>
            </a:r>
            <a:r>
              <a:rPr lang="en-US" sz="1400" dirty="0">
                <a:solidFill>
                  <a:schemeClr val="tx1"/>
                </a:solidFill>
              </a:rPr>
              <a:t> (rede </a:t>
            </a:r>
            <a:r>
              <a:rPr lang="en-US" sz="1400" dirty="0" err="1">
                <a:solidFill>
                  <a:schemeClr val="tx1"/>
                </a:solidFill>
              </a:rPr>
              <a:t>sentinela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Controle de </a:t>
            </a:r>
            <a:r>
              <a:rPr lang="en-US" sz="1400" dirty="0" err="1">
                <a:solidFill>
                  <a:schemeClr val="tx1"/>
                </a:solidFill>
              </a:rPr>
              <a:t>preços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só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medicamentos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Alertas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segurança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Outros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AEDF662F-77FB-1573-B680-8B067DFB2AD4}"/>
              </a:ext>
            </a:extLst>
          </p:cNvPr>
          <p:cNvSpPr/>
          <p:nvPr/>
        </p:nvSpPr>
        <p:spPr>
          <a:xfrm>
            <a:off x="10113818" y="5007662"/>
            <a:ext cx="555629" cy="4411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0F5A1B2-C9AA-9C5C-E289-B3C3E2582050}"/>
              </a:ext>
            </a:extLst>
          </p:cNvPr>
          <p:cNvSpPr/>
          <p:nvPr/>
        </p:nvSpPr>
        <p:spPr>
          <a:xfrm>
            <a:off x="4584525" y="2027646"/>
            <a:ext cx="6240964" cy="1510379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https://www.gov.br/anvisa/pt-br/assuntos/fiscalizacao-e-monitoramento/notificacoes/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1195C-2BAC-CE91-F590-D1396133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80" y="360218"/>
            <a:ext cx="12192000" cy="5261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94" y="1847649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3930569" y="2771445"/>
            <a:ext cx="544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E- Notivisa</a:t>
            </a:r>
          </a:p>
        </p:txBody>
      </p:sp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1A801562-4D62-3A04-658C-8397FB569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0" y="5806289"/>
            <a:ext cx="3800330" cy="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A23BE7-5882-45DB-282F-95D29348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8741" cy="1462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DC75D-AE91-E270-B8BA-4A155CB4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1" y="4636655"/>
            <a:ext cx="5425869" cy="2156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1E284-10B7-0D77-8A06-635216E7A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722" y="494778"/>
            <a:ext cx="1285278" cy="1359074"/>
          </a:xfrm>
          <a:prstGeom prst="rect">
            <a:avLst/>
          </a:prstGeom>
        </p:spPr>
      </p:pic>
      <p:pic>
        <p:nvPicPr>
          <p:cNvPr id="4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07902FD4-80D3-40B6-0667-422741F73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30" y="2272665"/>
            <a:ext cx="5017397" cy="2822286"/>
          </a:xfrm>
          <a:prstGeom prst="rect">
            <a:avLst/>
          </a:prstGeom>
        </p:spPr>
      </p:pic>
      <p:pic>
        <p:nvPicPr>
          <p:cNvPr id="9" name="Imagem 7" descr="Logotipo&#10;&#10;Descrição gerada automaticamente">
            <a:extLst>
              <a:ext uri="{FF2B5EF4-FFF2-40B4-BE49-F238E27FC236}">
                <a16:creationId xmlns:a16="http://schemas.microsoft.com/office/drawing/2014/main" id="{4FE234E8-F730-DA9A-AE7D-0DEC6ADFD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30632" r="8717" b="29128"/>
          <a:stretch/>
        </p:blipFill>
        <p:spPr>
          <a:xfrm>
            <a:off x="5767005" y="2606524"/>
            <a:ext cx="1579526" cy="743425"/>
          </a:xfrm>
          <a:prstGeom prst="rect">
            <a:avLst/>
          </a:prstGeom>
        </p:spPr>
      </p:pic>
      <p:pic>
        <p:nvPicPr>
          <p:cNvPr id="10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A1BA8368-E956-FA18-6BA1-07F1B9A78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05" y="3683808"/>
            <a:ext cx="3800330" cy="857252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90018D0A-4098-DDDA-778C-17F67239A763}"/>
              </a:ext>
            </a:extLst>
          </p:cNvPr>
          <p:cNvSpPr/>
          <p:nvPr/>
        </p:nvSpPr>
        <p:spPr>
          <a:xfrm>
            <a:off x="7406794" y="1812034"/>
            <a:ext cx="628073" cy="181996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2CF7C-62AA-0E5D-6085-BBC03E37A0A7}"/>
              </a:ext>
            </a:extLst>
          </p:cNvPr>
          <p:cNvSpPr txBox="1"/>
          <p:nvPr/>
        </p:nvSpPr>
        <p:spPr>
          <a:xfrm>
            <a:off x="7806779" y="1910280"/>
            <a:ext cx="3528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Time, </a:t>
            </a:r>
            <a:r>
              <a:rPr lang="en-US" dirty="0" err="1"/>
              <a:t>não</a:t>
            </a:r>
            <a:r>
              <a:rPr lang="en-US" dirty="0"/>
              <a:t> empresa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Agilidade</a:t>
            </a:r>
            <a:r>
              <a:rPr lang="en-US" dirty="0"/>
              <a:t>: </a:t>
            </a:r>
            <a:r>
              <a:rPr lang="en-US" dirty="0" err="1"/>
              <a:t>Entrega</a:t>
            </a:r>
            <a:r>
              <a:rPr lang="en-US" dirty="0"/>
              <a:t> a </a:t>
            </a:r>
            <a:r>
              <a:rPr lang="en-US" dirty="0" err="1"/>
              <a:t>medida</a:t>
            </a:r>
            <a:r>
              <a:rPr lang="en-US" dirty="0"/>
              <a:t> que </a:t>
            </a:r>
            <a:r>
              <a:rPr lang="en-US" dirty="0" err="1"/>
              <a:t>fica</a:t>
            </a:r>
            <a:r>
              <a:rPr lang="en-US" dirty="0"/>
              <a:t> pronto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MVP: simples e functional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Desenvolvimento </a:t>
            </a:r>
            <a:r>
              <a:rPr lang="en-US" dirty="0" err="1"/>
              <a:t>por</a:t>
            </a:r>
            <a:r>
              <a:rPr lang="en-US" dirty="0"/>
              <a:t> feedbacks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Inovador</a:t>
            </a:r>
            <a:r>
              <a:rPr lang="en-US" dirty="0"/>
              <a:t> e com </a:t>
            </a:r>
            <a:r>
              <a:rPr lang="en-US" dirty="0" err="1"/>
              <a:t>impacto</a:t>
            </a:r>
            <a:endParaRPr lang="en-US" dirty="0"/>
          </a:p>
        </p:txBody>
      </p:sp>
      <p:sp>
        <p:nvSpPr>
          <p:cNvPr id="13" name="Retângulo 2">
            <a:extLst>
              <a:ext uri="{FF2B5EF4-FFF2-40B4-BE49-F238E27FC236}">
                <a16:creationId xmlns:a16="http://schemas.microsoft.com/office/drawing/2014/main" id="{FED080CD-9721-CFD4-B0A6-2D6D45084FA1}"/>
              </a:ext>
            </a:extLst>
          </p:cNvPr>
          <p:cNvSpPr/>
          <p:nvPr/>
        </p:nvSpPr>
        <p:spPr>
          <a:xfrm>
            <a:off x="1576293" y="480688"/>
            <a:ext cx="10379675" cy="997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</a:pPr>
            <a:r>
              <a:rPr lang="en-US" sz="4400" b="1" dirty="0">
                <a:latin typeface="+mn-lt"/>
                <a:ea typeface="+mj-ea"/>
                <a:cs typeface="+mj-cs"/>
              </a:rPr>
              <a:t>Projeto E-Notivisa: </a:t>
            </a:r>
            <a:r>
              <a:rPr lang="en-US" sz="4400" b="1" dirty="0" err="1">
                <a:latin typeface="+mn-lt"/>
                <a:ea typeface="+mj-ea"/>
                <a:cs typeface="+mj-cs"/>
              </a:rPr>
              <a:t>uma</a:t>
            </a:r>
            <a:r>
              <a:rPr lang="en-US" sz="4400" b="1" dirty="0">
                <a:latin typeface="+mn-lt"/>
                <a:ea typeface="+mj-ea"/>
                <a:cs typeface="+mj-cs"/>
              </a:rPr>
              <a:t> Start Up?</a:t>
            </a:r>
            <a:endParaRPr lang="en-US" sz="1900" b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330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2A37225-E247-969F-FB29-9C8D4AFE9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58741" cy="146221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758589D-D9B0-EC3E-457A-9FE6ACF7BB29}"/>
              </a:ext>
            </a:extLst>
          </p:cNvPr>
          <p:cNvSpPr txBox="1"/>
          <p:nvPr/>
        </p:nvSpPr>
        <p:spPr>
          <a:xfrm>
            <a:off x="10132291" y="6585583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Instagram icons created by </a:t>
            </a:r>
            <a:r>
              <a:rPr lang="en-US" sz="800" dirty="0" err="1"/>
              <a:t>Freepik</a:t>
            </a:r>
            <a:r>
              <a:rPr lang="en-US" sz="800" dirty="0"/>
              <a:t> - </a:t>
            </a:r>
            <a:r>
              <a:rPr lang="en-US" sz="800" dirty="0" err="1"/>
              <a:t>Flaticon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4C4FC0-E322-E09D-EDB2-3FFE38C3C70B}"/>
              </a:ext>
            </a:extLst>
          </p:cNvPr>
          <p:cNvSpPr txBox="1"/>
          <p:nvPr/>
        </p:nvSpPr>
        <p:spPr>
          <a:xfrm>
            <a:off x="1514535" y="691592"/>
            <a:ext cx="512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Ubuntu" panose="020B0504030602030204" pitchFamily="34" charset="0"/>
              </a:rPr>
              <a:t>O que é o E-Notivisa</a:t>
            </a:r>
          </a:p>
        </p:txBody>
      </p:sp>
      <p:sp>
        <p:nvSpPr>
          <p:cNvPr id="3" name="Seta: para Baixo 21">
            <a:extLst>
              <a:ext uri="{FF2B5EF4-FFF2-40B4-BE49-F238E27FC236}">
                <a16:creationId xmlns:a16="http://schemas.microsoft.com/office/drawing/2014/main" id="{368C88C4-514B-E31E-F6EA-A4C9B9D17284}"/>
              </a:ext>
            </a:extLst>
          </p:cNvPr>
          <p:cNvSpPr/>
          <p:nvPr/>
        </p:nvSpPr>
        <p:spPr>
          <a:xfrm rot="16200000">
            <a:off x="5289338" y="3015492"/>
            <a:ext cx="762868" cy="686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22">
            <a:extLst>
              <a:ext uri="{FF2B5EF4-FFF2-40B4-BE49-F238E27FC236}">
                <a16:creationId xmlns:a16="http://schemas.microsoft.com/office/drawing/2014/main" id="{51CEF0E3-A2A5-AF32-9BAC-639703593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588" y="2348835"/>
            <a:ext cx="1364316" cy="1677357"/>
          </a:xfrm>
          <a:prstGeom prst="rect">
            <a:avLst/>
          </a:prstGeom>
        </p:spPr>
      </p:pic>
      <p:pic>
        <p:nvPicPr>
          <p:cNvPr id="5" name="Imagem 23">
            <a:extLst>
              <a:ext uri="{FF2B5EF4-FFF2-40B4-BE49-F238E27FC236}">
                <a16:creationId xmlns:a16="http://schemas.microsoft.com/office/drawing/2014/main" id="{8BFEDCAF-EFEB-A9B9-A6B6-A3721D0B7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749" y="2283885"/>
            <a:ext cx="1719688" cy="1491333"/>
          </a:xfrm>
          <a:prstGeom prst="rect">
            <a:avLst/>
          </a:prstGeom>
        </p:spPr>
      </p:pic>
      <p:pic>
        <p:nvPicPr>
          <p:cNvPr id="6" name="Picture 2" descr="Anvisa muda sua estrutura organizacional">
            <a:extLst>
              <a:ext uri="{FF2B5EF4-FFF2-40B4-BE49-F238E27FC236}">
                <a16:creationId xmlns:a16="http://schemas.microsoft.com/office/drawing/2014/main" id="{A501BA40-D452-2B72-4227-88E6A3D7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54" y="5045004"/>
            <a:ext cx="1900835" cy="12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25">
            <a:extLst>
              <a:ext uri="{FF2B5EF4-FFF2-40B4-BE49-F238E27FC236}">
                <a16:creationId xmlns:a16="http://schemas.microsoft.com/office/drawing/2014/main" id="{8C25B5AB-63A5-D955-A0FD-4172E64936FD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1028" t="1098" r="-1028" b="16463"/>
          <a:stretch/>
        </p:blipFill>
        <p:spPr>
          <a:xfrm>
            <a:off x="6675115" y="4768423"/>
            <a:ext cx="1993619" cy="1220238"/>
          </a:xfrm>
          <a:prstGeom prst="rect">
            <a:avLst/>
          </a:prstGeom>
        </p:spPr>
      </p:pic>
      <p:sp>
        <p:nvSpPr>
          <p:cNvPr id="8" name="Seta: para Baixo 26">
            <a:extLst>
              <a:ext uri="{FF2B5EF4-FFF2-40B4-BE49-F238E27FC236}">
                <a16:creationId xmlns:a16="http://schemas.microsoft.com/office/drawing/2014/main" id="{C6D1DF28-5997-5881-5BF8-CAD1ECCEB350}"/>
              </a:ext>
            </a:extLst>
          </p:cNvPr>
          <p:cNvSpPr/>
          <p:nvPr/>
        </p:nvSpPr>
        <p:spPr>
          <a:xfrm>
            <a:off x="7294450" y="3934999"/>
            <a:ext cx="827196" cy="63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eta: para Baixo 27">
            <a:extLst>
              <a:ext uri="{FF2B5EF4-FFF2-40B4-BE49-F238E27FC236}">
                <a16:creationId xmlns:a16="http://schemas.microsoft.com/office/drawing/2014/main" id="{E2222F21-B5A2-4672-936C-32600C8F7EE9}"/>
              </a:ext>
            </a:extLst>
          </p:cNvPr>
          <p:cNvSpPr/>
          <p:nvPr/>
        </p:nvSpPr>
        <p:spPr>
          <a:xfrm rot="5400000">
            <a:off x="5415845" y="5179630"/>
            <a:ext cx="762866" cy="686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eta: para Baixo 28">
            <a:extLst>
              <a:ext uri="{FF2B5EF4-FFF2-40B4-BE49-F238E27FC236}">
                <a16:creationId xmlns:a16="http://schemas.microsoft.com/office/drawing/2014/main" id="{1D82D843-E06F-B90A-9AF4-024152D7FA8F}"/>
              </a:ext>
            </a:extLst>
          </p:cNvPr>
          <p:cNvSpPr/>
          <p:nvPr/>
        </p:nvSpPr>
        <p:spPr>
          <a:xfrm rot="10800000">
            <a:off x="3656758" y="4164836"/>
            <a:ext cx="827196" cy="63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eta: para Baixo 29">
            <a:extLst>
              <a:ext uri="{FF2B5EF4-FFF2-40B4-BE49-F238E27FC236}">
                <a16:creationId xmlns:a16="http://schemas.microsoft.com/office/drawing/2014/main" id="{C8F546B5-532D-D075-D8EC-8D2942367FE2}"/>
              </a:ext>
            </a:extLst>
          </p:cNvPr>
          <p:cNvSpPr/>
          <p:nvPr/>
        </p:nvSpPr>
        <p:spPr>
          <a:xfrm rot="16200000" flipV="1">
            <a:off x="4680512" y="3104322"/>
            <a:ext cx="781340" cy="512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ixaDeTexto 2">
            <a:extLst>
              <a:ext uri="{FF2B5EF4-FFF2-40B4-BE49-F238E27FC236}">
                <a16:creationId xmlns:a16="http://schemas.microsoft.com/office/drawing/2014/main" id="{6672ED55-DD37-7DC3-3BAD-525D5E5FEA2C}"/>
              </a:ext>
            </a:extLst>
          </p:cNvPr>
          <p:cNvSpPr txBox="1"/>
          <p:nvPr/>
        </p:nvSpPr>
        <p:spPr>
          <a:xfrm>
            <a:off x="272766" y="2273774"/>
            <a:ext cx="3505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Notifica Eventos Adversos: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Cidadão </a:t>
            </a:r>
            <a:r>
              <a:rPr lang="en-US" dirty="0" err="1"/>
              <a:t>consegue</a:t>
            </a:r>
            <a:r>
              <a:rPr lang="en-US" dirty="0"/>
              <a:t> </a:t>
            </a:r>
            <a:r>
              <a:rPr lang="en-US" dirty="0" err="1"/>
              <a:t>contato</a:t>
            </a:r>
            <a:r>
              <a:rPr lang="en-US" dirty="0"/>
              <a:t> </a:t>
            </a:r>
            <a:r>
              <a:rPr lang="en-US" dirty="0" err="1"/>
              <a:t>direto</a:t>
            </a:r>
            <a:r>
              <a:rPr lang="en-US" dirty="0"/>
              <a:t>, </a:t>
            </a:r>
            <a:r>
              <a:rPr lang="en-US" dirty="0" err="1"/>
              <a:t>acelerando</a:t>
            </a:r>
            <a:r>
              <a:rPr lang="en-US" dirty="0"/>
              <a:t>  </a:t>
            </a:r>
            <a:r>
              <a:rPr lang="en-US" dirty="0" err="1"/>
              <a:t>resolução</a:t>
            </a:r>
            <a:r>
              <a:rPr lang="en-US" dirty="0"/>
              <a:t> de </a:t>
            </a:r>
            <a:r>
              <a:rPr lang="en-US" dirty="0" err="1"/>
              <a:t>conflitos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Prevenção</a:t>
            </a:r>
            <a:r>
              <a:rPr lang="en-US" dirty="0"/>
              <a:t> de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danos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Ponto </a:t>
            </a:r>
            <a:r>
              <a:rPr lang="en-US" dirty="0" err="1"/>
              <a:t>único</a:t>
            </a:r>
            <a:r>
              <a:rPr lang="en-US" dirty="0"/>
              <a:t> de </a:t>
            </a:r>
            <a:r>
              <a:rPr lang="en-US" dirty="0" err="1"/>
              <a:t>contato</a:t>
            </a:r>
            <a:endParaRPr lang="en-US" dirty="0"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DC2C9F88-57B8-A966-36A8-48E9B3A6178A}"/>
              </a:ext>
            </a:extLst>
          </p:cNvPr>
          <p:cNvSpPr txBox="1"/>
          <p:nvPr/>
        </p:nvSpPr>
        <p:spPr>
          <a:xfrm>
            <a:off x="8334370" y="2497442"/>
            <a:ext cx="35627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Responde:</a:t>
            </a:r>
          </a:p>
          <a:p>
            <a:r>
              <a:rPr lang="en-US" dirty="0"/>
              <a:t>*Sistema de </a:t>
            </a:r>
            <a:r>
              <a:rPr lang="en-US" dirty="0" err="1"/>
              <a:t>reclamação</a:t>
            </a:r>
            <a:r>
              <a:rPr lang="en-US" dirty="0"/>
              <a:t> na Anvisa</a:t>
            </a:r>
          </a:p>
          <a:p>
            <a:r>
              <a:rPr lang="en-US" dirty="0"/>
              <a:t>* Cadastro </a:t>
            </a:r>
            <a:r>
              <a:rPr lang="en-US" dirty="0" err="1"/>
              <a:t>Positivo</a:t>
            </a:r>
            <a:endParaRPr lang="en-US" dirty="0"/>
          </a:p>
          <a:p>
            <a:r>
              <a:rPr lang="en-US" dirty="0"/>
              <a:t>* </a:t>
            </a:r>
            <a:r>
              <a:rPr lang="en-US" dirty="0" err="1"/>
              <a:t>Economiza</a:t>
            </a:r>
            <a:r>
              <a:rPr lang="en-US" dirty="0"/>
              <a:t> $$ empresa</a:t>
            </a:r>
          </a:p>
          <a:p>
            <a:r>
              <a:rPr lang="en-US" dirty="0"/>
              <a:t>* Evita </a:t>
            </a:r>
            <a:r>
              <a:rPr lang="en-US" dirty="0" err="1"/>
              <a:t>grandes</a:t>
            </a:r>
            <a:r>
              <a:rPr lang="en-US" dirty="0"/>
              <a:t> incidents (sabe </a:t>
            </a:r>
            <a:r>
              <a:rPr lang="en-US" dirty="0" err="1"/>
              <a:t>antecipadamente</a:t>
            </a:r>
            <a:r>
              <a:rPr lang="en-US" dirty="0"/>
              <a:t>)</a:t>
            </a:r>
          </a:p>
          <a:p>
            <a:r>
              <a:rPr lang="en-US" dirty="0"/>
              <a:t>* </a:t>
            </a:r>
            <a:r>
              <a:rPr lang="en-US" dirty="0" err="1"/>
              <a:t>Possibilidade</a:t>
            </a:r>
            <a:r>
              <a:rPr lang="en-US" dirty="0"/>
              <a:t> de se </a:t>
            </a:r>
            <a:r>
              <a:rPr lang="en-US" dirty="0" err="1"/>
              <a:t>explicar</a:t>
            </a:r>
            <a:r>
              <a:rPr lang="en-US" dirty="0"/>
              <a:t> antes</a:t>
            </a:r>
          </a:p>
        </p:txBody>
      </p:sp>
      <p:sp>
        <p:nvSpPr>
          <p:cNvPr id="20" name="CaixaDeTexto 5">
            <a:extLst>
              <a:ext uri="{FF2B5EF4-FFF2-40B4-BE49-F238E27FC236}">
                <a16:creationId xmlns:a16="http://schemas.microsoft.com/office/drawing/2014/main" id="{3B43A8A8-0408-170B-3D0B-C225240DC546}"/>
              </a:ext>
            </a:extLst>
          </p:cNvPr>
          <p:cNvSpPr txBox="1"/>
          <p:nvPr/>
        </p:nvSpPr>
        <p:spPr>
          <a:xfrm>
            <a:off x="310587" y="4801850"/>
            <a:ext cx="4835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quando necessário:</a:t>
            </a:r>
          </a:p>
          <a:p>
            <a:r>
              <a:rPr lang="en-US" dirty="0"/>
              <a:t>* Evita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desniveladas</a:t>
            </a:r>
            <a:endParaRPr lang="en-US" dirty="0"/>
          </a:p>
          <a:p>
            <a:r>
              <a:rPr lang="en-US" dirty="0"/>
              <a:t>*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o principal </a:t>
            </a:r>
            <a:r>
              <a:rPr lang="en-US" dirty="0" err="1"/>
              <a:t>acompanhamento</a:t>
            </a:r>
            <a:endParaRPr lang="en-US" dirty="0"/>
          </a:p>
          <a:p>
            <a:r>
              <a:rPr lang="en-US" dirty="0"/>
              <a:t>* </a:t>
            </a:r>
            <a:r>
              <a:rPr lang="en-US" dirty="0" err="1"/>
              <a:t>Alinhado</a:t>
            </a:r>
            <a:r>
              <a:rPr lang="en-US" dirty="0"/>
              <a:t> ao exterior</a:t>
            </a:r>
          </a:p>
          <a:p>
            <a:r>
              <a:rPr lang="en-US" dirty="0"/>
              <a:t>*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monitoramos</a:t>
            </a:r>
            <a:r>
              <a:rPr lang="en-US" dirty="0"/>
              <a:t> o cidadão/</a:t>
            </a:r>
            <a:r>
              <a:rPr lang="en-US" dirty="0" err="1"/>
              <a:t>estabelecimentos</a:t>
            </a:r>
            <a:r>
              <a:rPr lang="en-US" dirty="0"/>
              <a:t> de saúde</a:t>
            </a:r>
          </a:p>
        </p:txBody>
      </p:sp>
      <p:sp>
        <p:nvSpPr>
          <p:cNvPr id="21" name="Seta: para Baixo 6">
            <a:extLst>
              <a:ext uri="{FF2B5EF4-FFF2-40B4-BE49-F238E27FC236}">
                <a16:creationId xmlns:a16="http://schemas.microsoft.com/office/drawing/2014/main" id="{20D0C4C5-929F-75D0-232B-15CB3B287621}"/>
              </a:ext>
            </a:extLst>
          </p:cNvPr>
          <p:cNvSpPr/>
          <p:nvPr/>
        </p:nvSpPr>
        <p:spPr>
          <a:xfrm rot="13577089">
            <a:off x="4624805" y="4503649"/>
            <a:ext cx="839078" cy="62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thumb up with a blue and white stripe&#10;&#10;Description automatically generated">
            <a:extLst>
              <a:ext uri="{FF2B5EF4-FFF2-40B4-BE49-F238E27FC236}">
                <a16:creationId xmlns:a16="http://schemas.microsoft.com/office/drawing/2014/main" id="{3F86E9D6-472F-0F15-DBAA-80D78D3B2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8613" y="2174276"/>
            <a:ext cx="646331" cy="646331"/>
          </a:xfrm>
          <a:prstGeom prst="rect">
            <a:avLst/>
          </a:prstGeom>
        </p:spPr>
      </p:pic>
      <p:sp>
        <p:nvSpPr>
          <p:cNvPr id="17" name="CaixaDeTexto 5">
            <a:extLst>
              <a:ext uri="{FF2B5EF4-FFF2-40B4-BE49-F238E27FC236}">
                <a16:creationId xmlns:a16="http://schemas.microsoft.com/office/drawing/2014/main" id="{6CA689F6-5380-BA75-E601-27A26869A16D}"/>
              </a:ext>
            </a:extLst>
          </p:cNvPr>
          <p:cNvSpPr txBox="1"/>
          <p:nvPr/>
        </p:nvSpPr>
        <p:spPr>
          <a:xfrm>
            <a:off x="8424485" y="4957011"/>
            <a:ext cx="323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 Monitora: </a:t>
            </a: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impessoal</a:t>
            </a:r>
            <a:endParaRPr lang="en-US" dirty="0"/>
          </a:p>
        </p:txBody>
      </p:sp>
      <p:pic>
        <p:nvPicPr>
          <p:cNvPr id="19" name="Picture 18" descr="A green and white logo&#10;&#10;Description automatically generated">
            <a:extLst>
              <a:ext uri="{FF2B5EF4-FFF2-40B4-BE49-F238E27FC236}">
                <a16:creationId xmlns:a16="http://schemas.microsoft.com/office/drawing/2014/main" id="{40D72213-E526-A3C3-9B4A-22D9EEA443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610" y="5447461"/>
            <a:ext cx="1439169" cy="541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778E38-5439-25E8-1376-F212858E0F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1385" y="6131662"/>
            <a:ext cx="2781685" cy="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20" grpId="0"/>
      <p:bldP spid="21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1" y="1008821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Como é a detecção de sinais?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2008ECFC-3CAB-89FF-49A9-81151516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73" y="2856613"/>
            <a:ext cx="3537950" cy="3068514"/>
          </a:xfrm>
          <a:prstGeom prst="rect">
            <a:avLst/>
          </a:prstGeom>
        </p:spPr>
      </p:pic>
      <p:pic>
        <p:nvPicPr>
          <p:cNvPr id="7" name="Imagem 8">
            <a:extLst>
              <a:ext uri="{FF2B5EF4-FFF2-40B4-BE49-F238E27FC236}">
                <a16:creationId xmlns:a16="http://schemas.microsoft.com/office/drawing/2014/main" id="{0B85D159-2097-1311-8A6C-00BE923B5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626" y="2971814"/>
            <a:ext cx="4629796" cy="220058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C0EB5F4-3A7E-5340-DAA7-09CF52A36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626" y="3950314"/>
            <a:ext cx="3843089" cy="2366250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292B5E4B-CB0F-B62B-7163-9A9E686AD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2856613"/>
            <a:ext cx="4329969" cy="2144751"/>
          </a:xfrm>
          <a:prstGeom prst="rect">
            <a:avLst/>
          </a:prstGeom>
        </p:spPr>
      </p:pic>
      <p:pic>
        <p:nvPicPr>
          <p:cNvPr id="13" name="Imagem 9">
            <a:extLst>
              <a:ext uri="{FF2B5EF4-FFF2-40B4-BE49-F238E27FC236}">
                <a16:creationId xmlns:a16="http://schemas.microsoft.com/office/drawing/2014/main" id="{5360459B-33E9-96C9-B8C1-D6530BC040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0930" y="5047988"/>
            <a:ext cx="3613494" cy="11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B6CF18-030B-B5B4-3A42-A44B27CF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8741" cy="14622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11EEAF-F057-3744-39C1-B9CF8163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1" y="4469767"/>
            <a:ext cx="5425869" cy="2323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410F05-F96D-C04B-047D-2C7DDC64A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722" y="494778"/>
            <a:ext cx="1285278" cy="13590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F85F81-69B8-04D6-9282-EDF00D05D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80" y="3736142"/>
            <a:ext cx="9416120" cy="223811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674277E-6723-D36A-253B-73FD51A279D3}"/>
              </a:ext>
            </a:extLst>
          </p:cNvPr>
          <p:cNvSpPr/>
          <p:nvPr/>
        </p:nvSpPr>
        <p:spPr>
          <a:xfrm>
            <a:off x="1676400" y="535745"/>
            <a:ext cx="10515600" cy="997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57150">
              <a:lnSpc>
                <a:spcPct val="90000"/>
              </a:lnSpc>
            </a:pPr>
            <a:r>
              <a:rPr lang="en-US" sz="4400" b="1" dirty="0" err="1">
                <a:latin typeface="+mn-lt"/>
                <a:ea typeface="+mj-ea"/>
                <a:cs typeface="+mj-cs"/>
              </a:rPr>
              <a:t>Exemplo</a:t>
            </a:r>
            <a:r>
              <a:rPr lang="en-US" sz="4400" b="1" dirty="0">
                <a:latin typeface="+mn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n-lt"/>
                <a:ea typeface="+mj-ea"/>
                <a:cs typeface="+mj-cs"/>
              </a:rPr>
              <a:t>Prático</a:t>
            </a:r>
            <a:r>
              <a:rPr lang="en-US" sz="4400" b="1" dirty="0">
                <a:latin typeface="+mn-lt"/>
                <a:ea typeface="+mj-ea"/>
                <a:cs typeface="+mj-cs"/>
              </a:rPr>
              <a:t>: </a:t>
            </a:r>
            <a:r>
              <a:rPr lang="en-US" sz="4400" b="1" dirty="0" err="1">
                <a:latin typeface="+mn-lt"/>
                <a:ea typeface="+mj-ea"/>
                <a:cs typeface="+mj-cs"/>
              </a:rPr>
              <a:t>Pomada</a:t>
            </a:r>
            <a:r>
              <a:rPr lang="en-US" sz="4400" b="1" dirty="0">
                <a:latin typeface="+mn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n-lt"/>
                <a:ea typeface="+mj-ea"/>
                <a:cs typeface="+mj-cs"/>
              </a:rPr>
              <a:t>Cabelo</a:t>
            </a:r>
            <a:r>
              <a:rPr lang="en-US" sz="4400" b="1" dirty="0">
                <a:latin typeface="+mn-lt"/>
                <a:ea typeface="+mj-ea"/>
                <a:cs typeface="+mj-cs"/>
              </a:rPr>
              <a:t> x </a:t>
            </a:r>
            <a:r>
              <a:rPr lang="en-US" sz="4400" b="1" dirty="0" err="1">
                <a:latin typeface="+mn-lt"/>
                <a:ea typeface="+mj-ea"/>
                <a:cs typeface="+mj-cs"/>
              </a:rPr>
              <a:t>Cegueira</a:t>
            </a:r>
            <a:endParaRPr lang="en-US" sz="4400" b="1" dirty="0">
              <a:latin typeface="+mn-lt"/>
              <a:ea typeface="+mj-ea"/>
              <a:cs typeface="+mj-cs"/>
            </a:endParaRPr>
          </a:p>
          <a:p>
            <a:pPr marL="57150">
              <a:lnSpc>
                <a:spcPct val="90000"/>
              </a:lnSpc>
            </a:pPr>
            <a:r>
              <a:rPr lang="en-US" sz="3000" b="1" dirty="0">
                <a:latin typeface="+mn-lt"/>
                <a:ea typeface="+mj-ea"/>
                <a:cs typeface="+mj-cs"/>
              </a:rPr>
              <a:t>Detecção de Sinais</a:t>
            </a:r>
            <a:endParaRPr lang="en-US" sz="1200" b="1" dirty="0">
              <a:latin typeface="+mn-lt"/>
              <a:ea typeface="+mj-ea"/>
              <a:cs typeface="+mj-cs"/>
            </a:endParaRP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2457958D-2968-7CCB-6DF5-EB6BB8D2789A}"/>
              </a:ext>
            </a:extLst>
          </p:cNvPr>
          <p:cNvSpPr/>
          <p:nvPr/>
        </p:nvSpPr>
        <p:spPr>
          <a:xfrm>
            <a:off x="73891" y="2193245"/>
            <a:ext cx="3888508" cy="1372904"/>
          </a:xfrm>
          <a:prstGeom prst="wedgeEllipseCallout">
            <a:avLst>
              <a:gd name="adj1" fmla="val 2396"/>
              <a:gd name="adj2" fmla="val 184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 </a:t>
            </a:r>
            <a:r>
              <a:rPr lang="en-US" dirty="0" err="1">
                <a:solidFill>
                  <a:schemeClr val="tx1"/>
                </a:solidFill>
              </a:rPr>
              <a:t>tivéssemos</a:t>
            </a:r>
            <a:r>
              <a:rPr lang="en-US" dirty="0">
                <a:solidFill>
                  <a:schemeClr val="tx1"/>
                </a:solidFill>
              </a:rPr>
              <a:t> o sistema, </a:t>
            </a:r>
            <a:r>
              <a:rPr lang="en-US" dirty="0" err="1">
                <a:solidFill>
                  <a:schemeClr val="tx1"/>
                </a:solidFill>
              </a:rPr>
              <a:t>possível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identificação</a:t>
            </a:r>
            <a:r>
              <a:rPr lang="en-US" dirty="0">
                <a:solidFill>
                  <a:schemeClr val="tx1"/>
                </a:solidFill>
              </a:rPr>
              <a:t> em 08/</a:t>
            </a:r>
            <a:r>
              <a:rPr lang="en-US" dirty="0" err="1">
                <a:solidFill>
                  <a:schemeClr val="tx1"/>
                </a:solidFill>
              </a:rPr>
              <a:t>jan</a:t>
            </a:r>
            <a:r>
              <a:rPr lang="en-US" dirty="0">
                <a:solidFill>
                  <a:schemeClr val="tx1"/>
                </a:solidFill>
              </a:rPr>
              <a:t>/2022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E5B486-7630-4A21-9AED-2586FE938B84}"/>
              </a:ext>
            </a:extLst>
          </p:cNvPr>
          <p:cNvSpPr/>
          <p:nvPr/>
        </p:nvSpPr>
        <p:spPr>
          <a:xfrm>
            <a:off x="729672" y="5681668"/>
            <a:ext cx="3158837" cy="332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57150">
              <a:lnSpc>
                <a:spcPct val="90000"/>
              </a:lnSpc>
            </a:pPr>
            <a:r>
              <a:rPr lang="en-US" sz="2400" b="1" dirty="0" err="1">
                <a:latin typeface="+mn-lt"/>
                <a:ea typeface="+mj-ea"/>
                <a:cs typeface="+mj-cs"/>
              </a:rPr>
              <a:t>Gráfico</a:t>
            </a:r>
            <a:r>
              <a:rPr lang="en-US" sz="2400" b="1" dirty="0">
                <a:latin typeface="+mn-lt"/>
                <a:ea typeface="+mj-ea"/>
                <a:cs typeface="+mj-cs"/>
              </a:rPr>
              <a:t> Google Trends</a:t>
            </a:r>
            <a:endParaRPr lang="en-US" sz="800" b="1" dirty="0">
              <a:latin typeface="+mn-lt"/>
              <a:ea typeface="+mj-ea"/>
              <a:cs typeface="+mj-cs"/>
            </a:endParaRP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CD4494A1-7AB9-F7CF-43EC-0B148CDEE8BF}"/>
              </a:ext>
            </a:extLst>
          </p:cNvPr>
          <p:cNvSpPr/>
          <p:nvPr/>
        </p:nvSpPr>
        <p:spPr>
          <a:xfrm>
            <a:off x="8229603" y="2092248"/>
            <a:ext cx="3565233" cy="1372904"/>
          </a:xfrm>
          <a:prstGeom prst="wedgeEllipseCallout">
            <a:avLst>
              <a:gd name="adj1" fmla="val -38048"/>
              <a:gd name="adj2" fmla="val 1895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1º </a:t>
            </a:r>
            <a:r>
              <a:rPr lang="en-US" dirty="0" err="1">
                <a:solidFill>
                  <a:schemeClr val="tx1"/>
                </a:solidFill>
              </a:rPr>
              <a:t>Ação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Sistêmica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Preventiva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13/</a:t>
            </a:r>
            <a:r>
              <a:rPr lang="en-US" dirty="0" err="1">
                <a:solidFill>
                  <a:schemeClr val="tx1"/>
                </a:solidFill>
              </a:rPr>
              <a:t>dez</a:t>
            </a:r>
            <a:r>
              <a:rPr lang="en-US" dirty="0">
                <a:solidFill>
                  <a:schemeClr val="tx1"/>
                </a:solidFill>
              </a:rPr>
              <a:t>/2022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0" i="0" dirty="0">
                <a:solidFill>
                  <a:srgbClr val="555555"/>
                </a:solidFill>
                <a:effectLst/>
                <a:latin typeface="rawline"/>
              </a:rPr>
              <a:t> </a:t>
            </a:r>
            <a:r>
              <a:rPr lang="en-US" b="0" i="0" u="sng" dirty="0" err="1">
                <a:solidFill>
                  <a:srgbClr val="1351B4"/>
                </a:solidFill>
                <a:effectLst/>
                <a:latin typeface="rawline"/>
                <a:hlinkClick r:id="rId6"/>
              </a:rPr>
              <a:t>Alerta</a:t>
            </a:r>
            <a:r>
              <a:rPr lang="en-US" b="0" i="0" u="sng" dirty="0">
                <a:solidFill>
                  <a:srgbClr val="1351B4"/>
                </a:solidFill>
                <a:effectLst/>
                <a:latin typeface="rawline"/>
                <a:hlinkClick r:id="rId6"/>
              </a:rPr>
              <a:t> GGMON n. 07/2022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8DFCAED-5EC4-989F-0F2E-DD0C6A7A4136}"/>
              </a:ext>
            </a:extLst>
          </p:cNvPr>
          <p:cNvSpPr/>
          <p:nvPr/>
        </p:nvSpPr>
        <p:spPr>
          <a:xfrm>
            <a:off x="0" y="6289645"/>
            <a:ext cx="10515600" cy="26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</a:pPr>
            <a:r>
              <a:rPr lang="en-US" sz="1200" b="1" dirty="0" err="1">
                <a:latin typeface="+mn-lt"/>
                <a:ea typeface="+mj-ea"/>
                <a:cs typeface="+mj-cs"/>
              </a:rPr>
              <a:t>Histórico</a:t>
            </a:r>
            <a:r>
              <a:rPr lang="en-US" sz="1200" b="1" dirty="0">
                <a:latin typeface="+mn-lt"/>
                <a:ea typeface="+mj-ea"/>
                <a:cs typeface="+mj-cs"/>
              </a:rPr>
              <a:t>: https://www.gov.br/anvisa/pt-br/assuntos/noticias-anvisa/2023/anvisa-atualiza-acoes-de-fiscalizacao-para-pomadas-de-trancar-modelar-cabelos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6B6F964B-31C6-CE7D-0684-385DC368EF77}"/>
              </a:ext>
            </a:extLst>
          </p:cNvPr>
          <p:cNvSpPr/>
          <p:nvPr/>
        </p:nvSpPr>
        <p:spPr>
          <a:xfrm>
            <a:off x="4470399" y="2378508"/>
            <a:ext cx="3401289" cy="997488"/>
          </a:xfrm>
          <a:prstGeom prst="wedgeEllipseCallout">
            <a:avLst>
              <a:gd name="adj1" fmla="val -86393"/>
              <a:gd name="adj2" fmla="val 256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1º </a:t>
            </a:r>
            <a:r>
              <a:rPr lang="en-US" dirty="0" err="1">
                <a:solidFill>
                  <a:schemeClr val="tx1"/>
                </a:solidFill>
              </a:rPr>
              <a:t>Ação</a:t>
            </a:r>
            <a:r>
              <a:rPr lang="en-US" dirty="0">
                <a:solidFill>
                  <a:schemeClr val="tx1"/>
                </a:solidFill>
              </a:rPr>
              <a:t> Local: </a:t>
            </a:r>
            <a:r>
              <a:rPr lang="pt-BR" b="0" i="0" u="none" strike="noStrike" dirty="0">
                <a:solidFill>
                  <a:srgbClr val="1351B4"/>
                </a:solidFill>
                <a:effectLst/>
                <a:latin typeface="rawline"/>
                <a:hlinkClick r:id="rId7"/>
              </a:rPr>
              <a:t>Resolução n. 892, de 22/mar/2022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0" y="136888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1" y="1008821"/>
            <a:ext cx="101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Futuro próximo: </a:t>
            </a:r>
            <a:r>
              <a:rPr lang="pt-BR" sz="5400" b="1" dirty="0" err="1">
                <a:latin typeface="Ubuntu" panose="020B0504030602030204" pitchFamily="34" charset="0"/>
              </a:rPr>
              <a:t>Chatbot</a:t>
            </a:r>
            <a:r>
              <a:rPr lang="pt-BR" sz="5400" b="1" dirty="0">
                <a:latin typeface="Ubuntu" panose="020B0504030602030204" pitchFamily="34" charset="0"/>
              </a:rPr>
              <a:t>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529663-A1F1-864A-A1A8-AC3B92E31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71"/>
          <a:stretch/>
        </p:blipFill>
        <p:spPr>
          <a:xfrm>
            <a:off x="1191341" y="1932152"/>
            <a:ext cx="10758362" cy="45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018386-3725-42f3-8f1c-9695e47eeb60">
      <Terms xmlns="http://schemas.microsoft.com/office/infopath/2007/PartnerControls"/>
    </lcf76f155ced4ddcb4097134ff3c332f>
    <TaxCatchAll xmlns="a86a993b-c007-42eb-b730-072487083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8E9B887857464BA57BBCE17C5691E8" ma:contentTypeVersion="13" ma:contentTypeDescription="Crie um novo documento." ma:contentTypeScope="" ma:versionID="f23d60924c7379a73fd0b6def6b2bb0d">
  <xsd:schema xmlns:xsd="http://www.w3.org/2001/XMLSchema" xmlns:xs="http://www.w3.org/2001/XMLSchema" xmlns:p="http://schemas.microsoft.com/office/2006/metadata/properties" xmlns:ns2="a1018386-3725-42f3-8f1c-9695e47eeb60" xmlns:ns3="a86a993b-c007-42eb-b730-072487083fe1" targetNamespace="http://schemas.microsoft.com/office/2006/metadata/properties" ma:root="true" ma:fieldsID="d97ac676d770f5c75f9c09a8264ab20c" ns2:_="" ns3:_="">
    <xsd:import namespace="a1018386-3725-42f3-8f1c-9695e47eeb60"/>
    <xsd:import namespace="a86a993b-c007-42eb-b730-07248708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18386-3725-42f3-8f1c-9695e47ee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993b-c007-42eb-b730-072487083fe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ba070d-00d2-4321-b21d-b2b38f078959}" ma:internalName="TaxCatchAll" ma:showField="CatchAllData" ma:web="a86a993b-c007-42eb-b730-072487083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895EC-8DF3-4383-8903-1A183FA215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30D31-D1A1-42D3-9F5C-B2C2E78E67BA}">
  <ds:schemaRefs>
    <ds:schemaRef ds:uri="http://schemas.microsoft.com/office/2006/metadata/properties"/>
    <ds:schemaRef ds:uri="http://schemas.microsoft.com/office/infopath/2007/PartnerControls"/>
    <ds:schemaRef ds:uri="7a861665-d7df-4cc7-b2da-e7c0e5934629"/>
    <ds:schemaRef ds:uri="10dc090c-2aa5-4b4b-950f-d899476ba32d"/>
  </ds:schemaRefs>
</ds:datastoreItem>
</file>

<file path=customXml/itemProps3.xml><?xml version="1.0" encoding="utf-8"?>
<ds:datastoreItem xmlns:ds="http://schemas.openxmlformats.org/officeDocument/2006/customXml" ds:itemID="{EF1A9B33-61D7-4EDD-84B0-5A320BB7E807}"/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831</Words>
  <Application>Microsoft Office PowerPoint</Application>
  <PresentationFormat>Widescreen</PresentationFormat>
  <Paragraphs>111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Proxima Nova</vt:lpstr>
      <vt:lpstr>rawline</vt:lpstr>
      <vt:lpstr>Ubuntu</vt:lpstr>
      <vt:lpstr>Ubuntu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Keity Januario</dc:creator>
  <cp:lastModifiedBy>Rafael Gomes Fernandes</cp:lastModifiedBy>
  <cp:revision>32</cp:revision>
  <dcterms:created xsi:type="dcterms:W3CDTF">2023-03-13T19:06:07Z</dcterms:created>
  <dcterms:modified xsi:type="dcterms:W3CDTF">2023-09-29T11:37:32Z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0x010100988E9B887857464BA57BBCE17C5691E8</vt:lpwstr>
  </property>
  <property fmtid="{D5CDD505-2E9C-101B-9397-08002B2CF9AE}" pid="3" name="Order">
    <vt:r8>5300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