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4"/>
    <p:sldMasterId id="2147483737" r:id="rId5"/>
    <p:sldMasterId id="2147483713" r:id="rId6"/>
    <p:sldMasterId id="2147483648" r:id="rId7"/>
  </p:sldMasterIdLst>
  <p:notesMasterIdLst>
    <p:notesMasterId r:id="rId15"/>
  </p:notesMasterIdLst>
  <p:sldIdLst>
    <p:sldId id="261" r:id="rId8"/>
    <p:sldId id="289" r:id="rId9"/>
    <p:sldId id="294" r:id="rId10"/>
    <p:sldId id="280" r:id="rId11"/>
    <p:sldId id="291" r:id="rId12"/>
    <p:sldId id="283" r:id="rId13"/>
    <p:sldId id="285" r:id="rId14"/>
  </p:sldIdLst>
  <p:sldSz cx="9144000" cy="5143500" type="screen16x9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A52C617-0A53-7389-029B-B26612617590}" name="Miguel Campo Dall Orto Emery de Carvalho" initials="MC" userId="S::miguel.carvalho@economia.gov.br::7950a7a0-1038-4ec5-976c-0704b11431e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D6CB"/>
    <a:srgbClr val="BEB29A"/>
    <a:srgbClr val="AD9E81"/>
    <a:srgbClr val="8C6E79"/>
    <a:srgbClr val="425D75"/>
    <a:srgbClr val="5A7E7E"/>
    <a:srgbClr val="BF7F5A"/>
    <a:srgbClr val="D0DEDE"/>
    <a:srgbClr val="E4DCDF"/>
    <a:srgbClr val="E4EB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894C43-D379-4DAB-BB39-C4DB95D64040}" v="266" dt="2023-06-28T20:29:28.284"/>
    <p1510:client id="{301E07F2-EA4A-467C-910D-A0C46A72B687}" v="109" dt="2023-08-09T20:02:45.361"/>
    <p1510:client id="{359E9B2A-87D6-45CB-8E7B-F6C926D86A46}" v="1" dt="2023-06-28T20:59:02.361"/>
    <p1510:client id="{3C5D56F0-790E-47CB-92DD-6AA8306CCA2D}" v="323" dt="2023-06-28T14:02:22.309"/>
    <p1510:client id="{42CEDAAB-7A66-463A-9327-249EEAADA3F3}" v="1" dt="2023-06-29T12:08:03.654"/>
    <p1510:client id="{57EAEE3C-CE62-463A-9EB9-8E5E85B99CF4}" v="13" dt="2023-06-28T20:35:16.503"/>
    <p1510:client id="{58A6A222-8F6A-48CD-B0E2-0E2825056F7A}" v="7" dt="2023-06-29T14:04:13.209"/>
    <p1510:client id="{66BE10EC-FFB7-4279-9806-015AD05B767E}" v="2" dt="2023-06-28T18:09:38.399"/>
    <p1510:client id="{6C36D09F-F74A-4A0B-8274-7EE1CC1A96E5}" v="77" dt="2023-06-28T18:08:11.738"/>
    <p1510:client id="{77C9BC11-D5EB-423D-ACBC-AB11DB346715}" v="6" dt="2023-06-29T00:22:25.422"/>
    <p1510:client id="{83AB0D6F-465B-4FD8-ADAE-62AD63CD71B1}" v="124" dt="2023-06-28T18:00:32.476"/>
    <p1510:client id="{84A098CD-E705-4EF2-BD79-FC72996BFB00}" v="172" dt="2023-06-28T12:27:24.740"/>
    <p1510:client id="{98CA66A6-12F9-4A61-908E-9A9E15A1D867}" v="1" dt="2023-08-09T21:32:18.414"/>
    <p1510:client id="{A17BC9FC-4300-4563-AD1B-8ECA5441E1BA}" v="68" dt="2023-06-28T17:56:50.134"/>
    <p1510:client id="{A654E6A9-2503-4EC8-8192-C7C56658CF34}" v="188" dt="2023-06-28T13:32:28.658"/>
    <p1510:client id="{A727348C-4DD3-490A-8B4F-2CD5FA962585}" v="369" dt="2023-06-29T15:59:19.914"/>
    <p1510:client id="{AAD6717A-561F-4104-A862-DEE046BBCAD0}" v="117" dt="2023-06-28T11:41:43.163"/>
    <p1510:client id="{B76FDFDA-9A7D-499D-97D5-85798DEDCF29}" v="39" dt="2023-06-28T13:46:14.425"/>
    <p1510:client id="{BB3B54C1-1BFE-4974-AEC2-E6F830195E55}" v="711" dt="2023-06-29T15:44:02.787"/>
    <p1510:client id="{C46B284C-8C10-43BD-ABE9-47C081EF254F}" v="548" dt="2023-08-08T21:46:56.855"/>
    <p1510:client id="{E8627924-0DC6-422A-9C9A-63C4726E2B3E}" v="178" dt="2023-08-08T19:39:42.648"/>
    <p1510:client id="{F78747D0-2CCD-4602-9644-E428B6EA621D}" v="56" dt="2023-06-28T17:30:43.6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Estilo Claro 1 - Ênfas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Ênfas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Estilo Escuro 2 - Ênfase 1/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0" d="100"/>
          <a:sy n="140" d="100"/>
        </p:scale>
        <p:origin x="16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ago Munk" userId="S::tiago.munk@mdic.gov.br::e6a45ac8-8a97-4e9c-9e87-93bfa0833769" providerId="AD" clId="Web-{BB3B54C1-1BFE-4974-AEC2-E6F830195E55}"/>
    <pc:docChg chg="addSld delSld modSld sldOrd addMainMaster modMainMaster">
      <pc:chgData name="Tiago Munk" userId="S::tiago.munk@mdic.gov.br::e6a45ac8-8a97-4e9c-9e87-93bfa0833769" providerId="AD" clId="Web-{BB3B54C1-1BFE-4974-AEC2-E6F830195E55}" dt="2023-06-29T15:44:02.787" v="394" actId="1076"/>
      <pc:docMkLst>
        <pc:docMk/>
      </pc:docMkLst>
      <pc:sldChg chg="addSp delSp modSp ord">
        <pc:chgData name="Tiago Munk" userId="S::tiago.munk@mdic.gov.br::e6a45ac8-8a97-4e9c-9e87-93bfa0833769" providerId="AD" clId="Web-{BB3B54C1-1BFE-4974-AEC2-E6F830195E55}" dt="2023-06-29T15:41:37.596" v="323"/>
        <pc:sldMkLst>
          <pc:docMk/>
          <pc:sldMk cId="2626535747" sldId="282"/>
        </pc:sldMkLst>
        <pc:spChg chg="mod">
          <ac:chgData name="Tiago Munk" userId="S::tiago.munk@mdic.gov.br::e6a45ac8-8a97-4e9c-9e87-93bfa0833769" providerId="AD" clId="Web-{BB3B54C1-1BFE-4974-AEC2-E6F830195E55}" dt="2023-06-29T15:37:57.621" v="27" actId="20577"/>
          <ac:spMkLst>
            <pc:docMk/>
            <pc:sldMk cId="2626535747" sldId="282"/>
            <ac:spMk id="2" creationId="{B195CDE3-E46C-C3D7-A4EA-B9FDE0C12069}"/>
          </ac:spMkLst>
        </pc:spChg>
        <pc:spChg chg="del">
          <ac:chgData name="Tiago Munk" userId="S::tiago.munk@mdic.gov.br::e6a45ac8-8a97-4e9c-9e87-93bfa0833769" providerId="AD" clId="Web-{BB3B54C1-1BFE-4974-AEC2-E6F830195E55}" dt="2023-06-29T15:32:05.144" v="0"/>
          <ac:spMkLst>
            <pc:docMk/>
            <pc:sldMk cId="2626535747" sldId="282"/>
            <ac:spMk id="3" creationId="{6CC22CEF-73AB-76E1-D389-CEFCF49DC771}"/>
          </ac:spMkLst>
        </pc:spChg>
        <pc:spChg chg="add del mod">
          <ac:chgData name="Tiago Munk" userId="S::tiago.munk@mdic.gov.br::e6a45ac8-8a97-4e9c-9e87-93bfa0833769" providerId="AD" clId="Web-{BB3B54C1-1BFE-4974-AEC2-E6F830195E55}" dt="2023-06-29T15:38:20.028" v="45"/>
          <ac:spMkLst>
            <pc:docMk/>
            <pc:sldMk cId="2626535747" sldId="282"/>
            <ac:spMk id="6" creationId="{75368E23-86A6-8468-1A59-96AD96D3C1E3}"/>
          </ac:spMkLst>
        </pc:spChg>
        <pc:spChg chg="add mod">
          <ac:chgData name="Tiago Munk" userId="S::tiago.munk@mdic.gov.br::e6a45ac8-8a97-4e9c-9e87-93bfa0833769" providerId="AD" clId="Web-{BB3B54C1-1BFE-4974-AEC2-E6F830195E55}" dt="2023-06-29T15:41:23.767" v="322" actId="20577"/>
          <ac:spMkLst>
            <pc:docMk/>
            <pc:sldMk cId="2626535747" sldId="282"/>
            <ac:spMk id="8" creationId="{7E80C8AE-5371-8334-A750-155719980C33}"/>
          </ac:spMkLst>
        </pc:spChg>
        <pc:picChg chg="add del mod">
          <ac:chgData name="Tiago Munk" userId="S::tiago.munk@mdic.gov.br::e6a45ac8-8a97-4e9c-9e87-93bfa0833769" providerId="AD" clId="Web-{BB3B54C1-1BFE-4974-AEC2-E6F830195E55}" dt="2023-06-29T15:33:32.802" v="4"/>
          <ac:picMkLst>
            <pc:docMk/>
            <pc:sldMk cId="2626535747" sldId="282"/>
            <ac:picMk id="4" creationId="{9E6D0B1F-561C-DC0F-F269-E0C894BB95EB}"/>
          </ac:picMkLst>
        </pc:picChg>
        <pc:picChg chg="add del mod">
          <ac:chgData name="Tiago Munk" userId="S::tiago.munk@mdic.gov.br::e6a45ac8-8a97-4e9c-9e87-93bfa0833769" providerId="AD" clId="Web-{BB3B54C1-1BFE-4974-AEC2-E6F830195E55}" dt="2023-06-29T15:33:49.068" v="10"/>
          <ac:picMkLst>
            <pc:docMk/>
            <pc:sldMk cId="2626535747" sldId="282"/>
            <ac:picMk id="5" creationId="{A35385BC-1AF2-C708-2BFF-B7279A78CF5A}"/>
          </ac:picMkLst>
        </pc:picChg>
      </pc:sldChg>
      <pc:sldChg chg="addSp delSp modSp add ord">
        <pc:chgData name="Tiago Munk" userId="S::tiago.munk@mdic.gov.br::e6a45ac8-8a97-4e9c-9e87-93bfa0833769" providerId="AD" clId="Web-{BB3B54C1-1BFE-4974-AEC2-E6F830195E55}" dt="2023-06-29T15:44:02.787" v="394" actId="1076"/>
        <pc:sldMkLst>
          <pc:docMk/>
          <pc:sldMk cId="919596131" sldId="291"/>
        </pc:sldMkLst>
        <pc:spChg chg="mod">
          <ac:chgData name="Tiago Munk" userId="S::tiago.munk@mdic.gov.br::e6a45ac8-8a97-4e9c-9e87-93bfa0833769" providerId="AD" clId="Web-{BB3B54C1-1BFE-4974-AEC2-E6F830195E55}" dt="2023-06-29T15:35:31.336" v="19" actId="20577"/>
          <ac:spMkLst>
            <pc:docMk/>
            <pc:sldMk cId="919596131" sldId="291"/>
            <ac:spMk id="4" creationId="{3455A7B0-1A80-5D8D-3B26-8FCD06CBA33F}"/>
          </ac:spMkLst>
        </pc:spChg>
        <pc:spChg chg="mod">
          <ac:chgData name="Tiago Munk" userId="S::tiago.munk@mdic.gov.br::e6a45ac8-8a97-4e9c-9e87-93bfa0833769" providerId="AD" clId="Web-{BB3B54C1-1BFE-4974-AEC2-E6F830195E55}" dt="2023-06-29T15:35:51.024" v="21" actId="20577"/>
          <ac:spMkLst>
            <pc:docMk/>
            <pc:sldMk cId="919596131" sldId="291"/>
            <ac:spMk id="5" creationId="{9A578B6B-9788-5C5E-2682-62A3FDBBC8E2}"/>
          </ac:spMkLst>
        </pc:spChg>
        <pc:spChg chg="add mod">
          <ac:chgData name="Tiago Munk" userId="S::tiago.munk@mdic.gov.br::e6a45ac8-8a97-4e9c-9e87-93bfa0833769" providerId="AD" clId="Web-{BB3B54C1-1BFE-4974-AEC2-E6F830195E55}" dt="2023-06-29T15:35:25.555" v="18" actId="14100"/>
          <ac:spMkLst>
            <pc:docMk/>
            <pc:sldMk cId="919596131" sldId="291"/>
            <ac:spMk id="7" creationId="{98B6BABC-1119-1542-C477-2736E652075D}"/>
          </ac:spMkLst>
        </pc:spChg>
        <pc:spChg chg="mod">
          <ac:chgData name="Tiago Munk" userId="S::tiago.munk@mdic.gov.br::e6a45ac8-8a97-4e9c-9e87-93bfa0833769" providerId="AD" clId="Web-{BB3B54C1-1BFE-4974-AEC2-E6F830195E55}" dt="2023-06-29T15:42:45.738" v="365" actId="1076"/>
          <ac:spMkLst>
            <pc:docMk/>
            <pc:sldMk cId="919596131" sldId="291"/>
            <ac:spMk id="17" creationId="{7B575CB9-6994-E643-8B78-0D1314061D96}"/>
          </ac:spMkLst>
        </pc:spChg>
        <pc:spChg chg="mod">
          <ac:chgData name="Tiago Munk" userId="S::tiago.munk@mdic.gov.br::e6a45ac8-8a97-4e9c-9e87-93bfa0833769" providerId="AD" clId="Web-{BB3B54C1-1BFE-4974-AEC2-E6F830195E55}" dt="2023-06-29T15:42:48.879" v="366" actId="1076"/>
          <ac:spMkLst>
            <pc:docMk/>
            <pc:sldMk cId="919596131" sldId="291"/>
            <ac:spMk id="18" creationId="{84109456-43C7-D64E-803E-3B0AE6A9D47C}"/>
          </ac:spMkLst>
        </pc:spChg>
        <pc:spChg chg="mod">
          <ac:chgData name="Tiago Munk" userId="S::tiago.munk@mdic.gov.br::e6a45ac8-8a97-4e9c-9e87-93bfa0833769" providerId="AD" clId="Web-{BB3B54C1-1BFE-4974-AEC2-E6F830195E55}" dt="2023-06-29T15:43:55.365" v="392" actId="1076"/>
          <ac:spMkLst>
            <pc:docMk/>
            <pc:sldMk cId="919596131" sldId="291"/>
            <ac:spMk id="19" creationId="{653D2C83-F561-4649-B9E5-2128D53E0659}"/>
          </ac:spMkLst>
        </pc:spChg>
        <pc:spChg chg="mod">
          <ac:chgData name="Tiago Munk" userId="S::tiago.munk@mdic.gov.br::e6a45ac8-8a97-4e9c-9e87-93bfa0833769" providerId="AD" clId="Web-{BB3B54C1-1BFE-4974-AEC2-E6F830195E55}" dt="2023-06-29T15:44:00.068" v="393" actId="1076"/>
          <ac:spMkLst>
            <pc:docMk/>
            <pc:sldMk cId="919596131" sldId="291"/>
            <ac:spMk id="20" creationId="{D5E0174D-2EF6-8240-89C3-CE5E61260EAC}"/>
          </ac:spMkLst>
        </pc:spChg>
        <pc:spChg chg="mod">
          <ac:chgData name="Tiago Munk" userId="S::tiago.munk@mdic.gov.br::e6a45ac8-8a97-4e9c-9e87-93bfa0833769" providerId="AD" clId="Web-{BB3B54C1-1BFE-4974-AEC2-E6F830195E55}" dt="2023-06-29T15:44:02.787" v="394" actId="1076"/>
          <ac:spMkLst>
            <pc:docMk/>
            <pc:sldMk cId="919596131" sldId="291"/>
            <ac:spMk id="21" creationId="{1632578D-BF88-9A4D-9E01-763BC064C35E}"/>
          </ac:spMkLst>
        </pc:spChg>
        <pc:spChg chg="mod">
          <ac:chgData name="Tiago Munk" userId="S::tiago.munk@mdic.gov.br::e6a45ac8-8a97-4e9c-9e87-93bfa0833769" providerId="AD" clId="Web-{BB3B54C1-1BFE-4974-AEC2-E6F830195E55}" dt="2023-06-29T15:42:21.550" v="331" actId="1076"/>
          <ac:spMkLst>
            <pc:docMk/>
            <pc:sldMk cId="919596131" sldId="291"/>
            <ac:spMk id="27" creationId="{CFB73B9E-64BF-894B-8397-574C03054BD3}"/>
          </ac:spMkLst>
        </pc:spChg>
        <pc:grpChg chg="mod">
          <ac:chgData name="Tiago Munk" userId="S::tiago.munk@mdic.gov.br::e6a45ac8-8a97-4e9c-9e87-93bfa0833769" providerId="AD" clId="Web-{BB3B54C1-1BFE-4974-AEC2-E6F830195E55}" dt="2023-06-29T15:43:26.630" v="368" actId="1076"/>
          <ac:grpSpMkLst>
            <pc:docMk/>
            <pc:sldMk cId="919596131" sldId="291"/>
            <ac:grpSpMk id="11" creationId="{F4E472EE-EF7E-7D4F-8CE2-9D76262DC417}"/>
          </ac:grpSpMkLst>
        </pc:grpChg>
        <pc:picChg chg="mod">
          <ac:chgData name="Tiago Munk" userId="S::tiago.munk@mdic.gov.br::e6a45ac8-8a97-4e9c-9e87-93bfa0833769" providerId="AD" clId="Web-{BB3B54C1-1BFE-4974-AEC2-E6F830195E55}" dt="2023-06-29T15:41:59.159" v="325" actId="1076"/>
          <ac:picMkLst>
            <pc:docMk/>
            <pc:sldMk cId="919596131" sldId="291"/>
            <ac:picMk id="26" creationId="{77F6F784-9085-2445-860F-FAC071BD547B}"/>
          </ac:picMkLst>
        </pc:picChg>
        <pc:picChg chg="mod">
          <ac:chgData name="Tiago Munk" userId="S::tiago.munk@mdic.gov.br::e6a45ac8-8a97-4e9c-9e87-93bfa0833769" providerId="AD" clId="Web-{BB3B54C1-1BFE-4974-AEC2-E6F830195E55}" dt="2023-06-29T15:43:31.911" v="370" actId="1076"/>
          <ac:picMkLst>
            <pc:docMk/>
            <pc:sldMk cId="919596131" sldId="291"/>
            <ac:picMk id="28" creationId="{DB303E7A-C7D8-B74F-B6D6-68E4E5E91F48}"/>
          </ac:picMkLst>
        </pc:picChg>
        <pc:picChg chg="mod">
          <ac:chgData name="Tiago Munk" userId="S::tiago.munk@mdic.gov.br::e6a45ac8-8a97-4e9c-9e87-93bfa0833769" providerId="AD" clId="Web-{BB3B54C1-1BFE-4974-AEC2-E6F830195E55}" dt="2023-06-29T15:43:34.302" v="371" actId="1076"/>
          <ac:picMkLst>
            <pc:docMk/>
            <pc:sldMk cId="919596131" sldId="291"/>
            <ac:picMk id="31" creationId="{37929818-44B1-E44C-A5AA-296882B4C2DF}"/>
          </ac:picMkLst>
        </pc:picChg>
        <pc:picChg chg="del">
          <ac:chgData name="Tiago Munk" userId="S::tiago.munk@mdic.gov.br::e6a45ac8-8a97-4e9c-9e87-93bfa0833769" providerId="AD" clId="Web-{BB3B54C1-1BFE-4974-AEC2-E6F830195E55}" dt="2023-06-29T15:35:17.180" v="13"/>
          <ac:picMkLst>
            <pc:docMk/>
            <pc:sldMk cId="919596131" sldId="291"/>
            <ac:picMk id="35" creationId="{C5C395CF-B4E3-B84B-B96A-AA1CA5AA5382}"/>
          </ac:picMkLst>
        </pc:picChg>
      </pc:sldChg>
      <pc:sldChg chg="modSp add del">
        <pc:chgData name="Tiago Munk" userId="S::tiago.munk@mdic.gov.br::e6a45ac8-8a97-4e9c-9e87-93bfa0833769" providerId="AD" clId="Web-{BB3B54C1-1BFE-4974-AEC2-E6F830195E55}" dt="2023-06-29T15:37:32.339" v="25"/>
        <pc:sldMkLst>
          <pc:docMk/>
          <pc:sldMk cId="3498449124" sldId="292"/>
        </pc:sldMkLst>
        <pc:spChg chg="mod">
          <ac:chgData name="Tiago Munk" userId="S::tiago.munk@mdic.gov.br::e6a45ac8-8a97-4e9c-9e87-93bfa0833769" providerId="AD" clId="Web-{BB3B54C1-1BFE-4974-AEC2-E6F830195E55}" dt="2023-06-29T15:37:16.276" v="24" actId="20577"/>
          <ac:spMkLst>
            <pc:docMk/>
            <pc:sldMk cId="3498449124" sldId="292"/>
            <ac:spMk id="2" creationId="{42E0E253-4E44-D501-32B9-8F055265D260}"/>
          </ac:spMkLst>
        </pc:spChg>
      </pc:sldChg>
      <pc:sldMasterChg chg="add addSldLayout">
        <pc:chgData name="Tiago Munk" userId="S::tiago.munk@mdic.gov.br::e6a45ac8-8a97-4e9c-9e87-93bfa0833769" providerId="AD" clId="Web-{BB3B54C1-1BFE-4974-AEC2-E6F830195E55}" dt="2023-06-29T15:37:10.120" v="22"/>
        <pc:sldMasterMkLst>
          <pc:docMk/>
          <pc:sldMasterMk cId="1495706115" sldId="2147483648"/>
        </pc:sldMasterMkLst>
        <pc:sldLayoutChg chg="add">
          <pc:chgData name="Tiago Munk" userId="S::tiago.munk@mdic.gov.br::e6a45ac8-8a97-4e9c-9e87-93bfa0833769" providerId="AD" clId="Web-{BB3B54C1-1BFE-4974-AEC2-E6F830195E55}" dt="2023-06-29T15:37:10.120" v="22"/>
          <pc:sldLayoutMkLst>
            <pc:docMk/>
            <pc:sldMasterMk cId="1495706115" sldId="2147483648"/>
            <pc:sldLayoutMk cId="2094035632" sldId="2147483649"/>
          </pc:sldLayoutMkLst>
        </pc:sldLayoutChg>
        <pc:sldLayoutChg chg="add">
          <pc:chgData name="Tiago Munk" userId="S::tiago.munk@mdic.gov.br::e6a45ac8-8a97-4e9c-9e87-93bfa0833769" providerId="AD" clId="Web-{BB3B54C1-1BFE-4974-AEC2-E6F830195E55}" dt="2023-06-29T15:37:10.120" v="22"/>
          <pc:sldLayoutMkLst>
            <pc:docMk/>
            <pc:sldMasterMk cId="1495706115" sldId="2147483648"/>
            <pc:sldLayoutMk cId="1395498445" sldId="2147483650"/>
          </pc:sldLayoutMkLst>
        </pc:sldLayoutChg>
        <pc:sldLayoutChg chg="add">
          <pc:chgData name="Tiago Munk" userId="S::tiago.munk@mdic.gov.br::e6a45ac8-8a97-4e9c-9e87-93bfa0833769" providerId="AD" clId="Web-{BB3B54C1-1BFE-4974-AEC2-E6F830195E55}" dt="2023-06-29T15:37:10.120" v="22"/>
          <pc:sldLayoutMkLst>
            <pc:docMk/>
            <pc:sldMasterMk cId="1495706115" sldId="2147483648"/>
            <pc:sldLayoutMk cId="829321295" sldId="2147483651"/>
          </pc:sldLayoutMkLst>
        </pc:sldLayoutChg>
        <pc:sldLayoutChg chg="add">
          <pc:chgData name="Tiago Munk" userId="S::tiago.munk@mdic.gov.br::e6a45ac8-8a97-4e9c-9e87-93bfa0833769" providerId="AD" clId="Web-{BB3B54C1-1BFE-4974-AEC2-E6F830195E55}" dt="2023-06-29T15:37:10.120" v="22"/>
          <pc:sldLayoutMkLst>
            <pc:docMk/>
            <pc:sldMasterMk cId="1495706115" sldId="2147483648"/>
            <pc:sldLayoutMk cId="3722744061" sldId="2147483652"/>
          </pc:sldLayoutMkLst>
        </pc:sldLayoutChg>
        <pc:sldLayoutChg chg="add">
          <pc:chgData name="Tiago Munk" userId="S::tiago.munk@mdic.gov.br::e6a45ac8-8a97-4e9c-9e87-93bfa0833769" providerId="AD" clId="Web-{BB3B54C1-1BFE-4974-AEC2-E6F830195E55}" dt="2023-06-29T15:37:10.120" v="22"/>
          <pc:sldLayoutMkLst>
            <pc:docMk/>
            <pc:sldMasterMk cId="1495706115" sldId="2147483648"/>
            <pc:sldLayoutMk cId="234530658" sldId="2147483653"/>
          </pc:sldLayoutMkLst>
        </pc:sldLayoutChg>
        <pc:sldLayoutChg chg="add">
          <pc:chgData name="Tiago Munk" userId="S::tiago.munk@mdic.gov.br::e6a45ac8-8a97-4e9c-9e87-93bfa0833769" providerId="AD" clId="Web-{BB3B54C1-1BFE-4974-AEC2-E6F830195E55}" dt="2023-06-29T15:37:10.120" v="22"/>
          <pc:sldLayoutMkLst>
            <pc:docMk/>
            <pc:sldMasterMk cId="1495706115" sldId="2147483648"/>
            <pc:sldLayoutMk cId="989161874" sldId="2147483654"/>
          </pc:sldLayoutMkLst>
        </pc:sldLayoutChg>
        <pc:sldLayoutChg chg="add">
          <pc:chgData name="Tiago Munk" userId="S::tiago.munk@mdic.gov.br::e6a45ac8-8a97-4e9c-9e87-93bfa0833769" providerId="AD" clId="Web-{BB3B54C1-1BFE-4974-AEC2-E6F830195E55}" dt="2023-06-29T15:37:10.120" v="22"/>
          <pc:sldLayoutMkLst>
            <pc:docMk/>
            <pc:sldMasterMk cId="1495706115" sldId="2147483648"/>
            <pc:sldLayoutMk cId="1521977186" sldId="2147483655"/>
          </pc:sldLayoutMkLst>
        </pc:sldLayoutChg>
        <pc:sldLayoutChg chg="add">
          <pc:chgData name="Tiago Munk" userId="S::tiago.munk@mdic.gov.br::e6a45ac8-8a97-4e9c-9e87-93bfa0833769" providerId="AD" clId="Web-{BB3B54C1-1BFE-4974-AEC2-E6F830195E55}" dt="2023-06-29T15:37:10.120" v="22"/>
          <pc:sldLayoutMkLst>
            <pc:docMk/>
            <pc:sldMasterMk cId="1495706115" sldId="2147483648"/>
            <pc:sldLayoutMk cId="3874030164" sldId="2147483656"/>
          </pc:sldLayoutMkLst>
        </pc:sldLayoutChg>
        <pc:sldLayoutChg chg="add">
          <pc:chgData name="Tiago Munk" userId="S::tiago.munk@mdic.gov.br::e6a45ac8-8a97-4e9c-9e87-93bfa0833769" providerId="AD" clId="Web-{BB3B54C1-1BFE-4974-AEC2-E6F830195E55}" dt="2023-06-29T15:37:10.120" v="22"/>
          <pc:sldLayoutMkLst>
            <pc:docMk/>
            <pc:sldMasterMk cId="1495706115" sldId="2147483648"/>
            <pc:sldLayoutMk cId="3137372623" sldId="2147483657"/>
          </pc:sldLayoutMkLst>
        </pc:sldLayoutChg>
        <pc:sldLayoutChg chg="add">
          <pc:chgData name="Tiago Munk" userId="S::tiago.munk@mdic.gov.br::e6a45ac8-8a97-4e9c-9e87-93bfa0833769" providerId="AD" clId="Web-{BB3B54C1-1BFE-4974-AEC2-E6F830195E55}" dt="2023-06-29T15:37:10.120" v="22"/>
          <pc:sldLayoutMkLst>
            <pc:docMk/>
            <pc:sldMasterMk cId="1495706115" sldId="2147483648"/>
            <pc:sldLayoutMk cId="2196093014" sldId="2147483658"/>
          </pc:sldLayoutMkLst>
        </pc:sldLayoutChg>
        <pc:sldLayoutChg chg="add">
          <pc:chgData name="Tiago Munk" userId="S::tiago.munk@mdic.gov.br::e6a45ac8-8a97-4e9c-9e87-93bfa0833769" providerId="AD" clId="Web-{BB3B54C1-1BFE-4974-AEC2-E6F830195E55}" dt="2023-06-29T15:37:10.120" v="22"/>
          <pc:sldLayoutMkLst>
            <pc:docMk/>
            <pc:sldMasterMk cId="1495706115" sldId="2147483648"/>
            <pc:sldLayoutMk cId="2890510391" sldId="2147483659"/>
          </pc:sldLayoutMkLst>
        </pc:sldLayoutChg>
        <pc:sldLayoutChg chg="add">
          <pc:chgData name="Tiago Munk" userId="S::tiago.munk@mdic.gov.br::e6a45ac8-8a97-4e9c-9e87-93bfa0833769" providerId="AD" clId="Web-{BB3B54C1-1BFE-4974-AEC2-E6F830195E55}" dt="2023-06-29T15:37:10.120" v="22"/>
          <pc:sldLayoutMkLst>
            <pc:docMk/>
            <pc:sldMasterMk cId="1495706115" sldId="2147483648"/>
            <pc:sldLayoutMk cId="139713856" sldId="2147483660"/>
          </pc:sldLayoutMkLst>
        </pc:sldLayoutChg>
        <pc:sldLayoutChg chg="add">
          <pc:chgData name="Tiago Munk" userId="S::tiago.munk@mdic.gov.br::e6a45ac8-8a97-4e9c-9e87-93bfa0833769" providerId="AD" clId="Web-{BB3B54C1-1BFE-4974-AEC2-E6F830195E55}" dt="2023-06-29T15:37:10.120" v="22"/>
          <pc:sldLayoutMkLst>
            <pc:docMk/>
            <pc:sldMasterMk cId="1495706115" sldId="2147483648"/>
            <pc:sldLayoutMk cId="3133153858" sldId="2147483735"/>
          </pc:sldLayoutMkLst>
        </pc:sldLayoutChg>
        <pc:sldLayoutChg chg="add">
          <pc:chgData name="Tiago Munk" userId="S::tiago.munk@mdic.gov.br::e6a45ac8-8a97-4e9c-9e87-93bfa0833769" providerId="AD" clId="Web-{BB3B54C1-1BFE-4974-AEC2-E6F830195E55}" dt="2023-06-29T15:37:10.120" v="22"/>
          <pc:sldLayoutMkLst>
            <pc:docMk/>
            <pc:sldMasterMk cId="1495706115" sldId="2147483648"/>
            <pc:sldLayoutMk cId="293871371" sldId="2147483736"/>
          </pc:sldLayoutMkLst>
        </pc:sldLayoutChg>
      </pc:sldMasterChg>
      <pc:sldMasterChg chg="add addSldLayout">
        <pc:chgData name="Tiago Munk" userId="S::tiago.munk@mdic.gov.br::e6a45ac8-8a97-4e9c-9e87-93bfa0833769" providerId="AD" clId="Web-{BB3B54C1-1BFE-4974-AEC2-E6F830195E55}" dt="2023-06-29T15:35:05.633" v="11"/>
        <pc:sldMasterMkLst>
          <pc:docMk/>
          <pc:sldMasterMk cId="1333027586" sldId="2147483713"/>
        </pc:sldMasterMkLst>
        <pc:sldLayoutChg chg="add">
          <pc:chgData name="Tiago Munk" userId="S::tiago.munk@mdic.gov.br::e6a45ac8-8a97-4e9c-9e87-93bfa0833769" providerId="AD" clId="Web-{BB3B54C1-1BFE-4974-AEC2-E6F830195E55}" dt="2023-06-29T15:35:05.633" v="11"/>
          <pc:sldLayoutMkLst>
            <pc:docMk/>
            <pc:sldMasterMk cId="1333027586" sldId="2147483713"/>
            <pc:sldLayoutMk cId="3895992232" sldId="2147483714"/>
          </pc:sldLayoutMkLst>
        </pc:sldLayoutChg>
        <pc:sldLayoutChg chg="add">
          <pc:chgData name="Tiago Munk" userId="S::tiago.munk@mdic.gov.br::e6a45ac8-8a97-4e9c-9e87-93bfa0833769" providerId="AD" clId="Web-{BB3B54C1-1BFE-4974-AEC2-E6F830195E55}" dt="2023-06-29T15:35:05.633" v="11"/>
          <pc:sldLayoutMkLst>
            <pc:docMk/>
            <pc:sldMasterMk cId="1333027586" sldId="2147483713"/>
            <pc:sldLayoutMk cId="823256783" sldId="2147483715"/>
          </pc:sldLayoutMkLst>
        </pc:sldLayoutChg>
        <pc:sldLayoutChg chg="add">
          <pc:chgData name="Tiago Munk" userId="S::tiago.munk@mdic.gov.br::e6a45ac8-8a97-4e9c-9e87-93bfa0833769" providerId="AD" clId="Web-{BB3B54C1-1BFE-4974-AEC2-E6F830195E55}" dt="2023-06-29T15:35:05.633" v="11"/>
          <pc:sldLayoutMkLst>
            <pc:docMk/>
            <pc:sldMasterMk cId="1333027586" sldId="2147483713"/>
            <pc:sldLayoutMk cId="4257614404" sldId="2147483716"/>
          </pc:sldLayoutMkLst>
        </pc:sldLayoutChg>
        <pc:sldLayoutChg chg="add">
          <pc:chgData name="Tiago Munk" userId="S::tiago.munk@mdic.gov.br::e6a45ac8-8a97-4e9c-9e87-93bfa0833769" providerId="AD" clId="Web-{BB3B54C1-1BFE-4974-AEC2-E6F830195E55}" dt="2023-06-29T15:35:05.633" v="11"/>
          <pc:sldLayoutMkLst>
            <pc:docMk/>
            <pc:sldMasterMk cId="1333027586" sldId="2147483713"/>
            <pc:sldLayoutMk cId="3190428607" sldId="2147483717"/>
          </pc:sldLayoutMkLst>
        </pc:sldLayoutChg>
        <pc:sldLayoutChg chg="add">
          <pc:chgData name="Tiago Munk" userId="S::tiago.munk@mdic.gov.br::e6a45ac8-8a97-4e9c-9e87-93bfa0833769" providerId="AD" clId="Web-{BB3B54C1-1BFE-4974-AEC2-E6F830195E55}" dt="2023-06-29T15:35:05.633" v="11"/>
          <pc:sldLayoutMkLst>
            <pc:docMk/>
            <pc:sldMasterMk cId="1333027586" sldId="2147483713"/>
            <pc:sldLayoutMk cId="3618330923" sldId="2147483718"/>
          </pc:sldLayoutMkLst>
        </pc:sldLayoutChg>
        <pc:sldLayoutChg chg="add">
          <pc:chgData name="Tiago Munk" userId="S::tiago.munk@mdic.gov.br::e6a45ac8-8a97-4e9c-9e87-93bfa0833769" providerId="AD" clId="Web-{BB3B54C1-1BFE-4974-AEC2-E6F830195E55}" dt="2023-06-29T15:35:05.633" v="11"/>
          <pc:sldLayoutMkLst>
            <pc:docMk/>
            <pc:sldMasterMk cId="1333027586" sldId="2147483713"/>
            <pc:sldLayoutMk cId="2260550727" sldId="2147483719"/>
          </pc:sldLayoutMkLst>
        </pc:sldLayoutChg>
        <pc:sldLayoutChg chg="add">
          <pc:chgData name="Tiago Munk" userId="S::tiago.munk@mdic.gov.br::e6a45ac8-8a97-4e9c-9e87-93bfa0833769" providerId="AD" clId="Web-{BB3B54C1-1BFE-4974-AEC2-E6F830195E55}" dt="2023-06-29T15:35:05.633" v="11"/>
          <pc:sldLayoutMkLst>
            <pc:docMk/>
            <pc:sldMasterMk cId="1333027586" sldId="2147483713"/>
            <pc:sldLayoutMk cId="3888117880" sldId="2147483720"/>
          </pc:sldLayoutMkLst>
        </pc:sldLayoutChg>
        <pc:sldLayoutChg chg="add">
          <pc:chgData name="Tiago Munk" userId="S::tiago.munk@mdic.gov.br::e6a45ac8-8a97-4e9c-9e87-93bfa0833769" providerId="AD" clId="Web-{BB3B54C1-1BFE-4974-AEC2-E6F830195E55}" dt="2023-06-29T15:35:05.633" v="11"/>
          <pc:sldLayoutMkLst>
            <pc:docMk/>
            <pc:sldMasterMk cId="1333027586" sldId="2147483713"/>
            <pc:sldLayoutMk cId="3206952564" sldId="2147483721"/>
          </pc:sldLayoutMkLst>
        </pc:sldLayoutChg>
        <pc:sldLayoutChg chg="add">
          <pc:chgData name="Tiago Munk" userId="S::tiago.munk@mdic.gov.br::e6a45ac8-8a97-4e9c-9e87-93bfa0833769" providerId="AD" clId="Web-{BB3B54C1-1BFE-4974-AEC2-E6F830195E55}" dt="2023-06-29T15:35:05.633" v="11"/>
          <pc:sldLayoutMkLst>
            <pc:docMk/>
            <pc:sldMasterMk cId="1333027586" sldId="2147483713"/>
            <pc:sldLayoutMk cId="4231056976" sldId="2147483722"/>
          </pc:sldLayoutMkLst>
        </pc:sldLayoutChg>
        <pc:sldLayoutChg chg="add">
          <pc:chgData name="Tiago Munk" userId="S::tiago.munk@mdic.gov.br::e6a45ac8-8a97-4e9c-9e87-93bfa0833769" providerId="AD" clId="Web-{BB3B54C1-1BFE-4974-AEC2-E6F830195E55}" dt="2023-06-29T15:35:05.633" v="11"/>
          <pc:sldLayoutMkLst>
            <pc:docMk/>
            <pc:sldMasterMk cId="1333027586" sldId="2147483713"/>
            <pc:sldLayoutMk cId="1209725460" sldId="2147483723"/>
          </pc:sldLayoutMkLst>
        </pc:sldLayoutChg>
        <pc:sldLayoutChg chg="add">
          <pc:chgData name="Tiago Munk" userId="S::tiago.munk@mdic.gov.br::e6a45ac8-8a97-4e9c-9e87-93bfa0833769" providerId="AD" clId="Web-{BB3B54C1-1BFE-4974-AEC2-E6F830195E55}" dt="2023-06-29T15:35:05.633" v="11"/>
          <pc:sldLayoutMkLst>
            <pc:docMk/>
            <pc:sldMasterMk cId="1333027586" sldId="2147483713"/>
            <pc:sldLayoutMk cId="1960311066" sldId="2147483724"/>
          </pc:sldLayoutMkLst>
        </pc:sldLayoutChg>
        <pc:sldLayoutChg chg="add">
          <pc:chgData name="Tiago Munk" userId="S::tiago.munk@mdic.gov.br::e6a45ac8-8a97-4e9c-9e87-93bfa0833769" providerId="AD" clId="Web-{BB3B54C1-1BFE-4974-AEC2-E6F830195E55}" dt="2023-06-29T15:35:05.633" v="11"/>
          <pc:sldLayoutMkLst>
            <pc:docMk/>
            <pc:sldMasterMk cId="1333027586" sldId="2147483713"/>
            <pc:sldLayoutMk cId="490475653" sldId="2147483725"/>
          </pc:sldLayoutMkLst>
        </pc:sldLayoutChg>
        <pc:sldLayoutChg chg="add">
          <pc:chgData name="Tiago Munk" userId="S::tiago.munk@mdic.gov.br::e6a45ac8-8a97-4e9c-9e87-93bfa0833769" providerId="AD" clId="Web-{BB3B54C1-1BFE-4974-AEC2-E6F830195E55}" dt="2023-06-29T15:35:05.633" v="11"/>
          <pc:sldLayoutMkLst>
            <pc:docMk/>
            <pc:sldMasterMk cId="1333027586" sldId="2147483713"/>
            <pc:sldLayoutMk cId="3838496854" sldId="2147483734"/>
          </pc:sldLayoutMkLst>
        </pc:sldLayoutChg>
      </pc:sldMasterChg>
      <pc:sldMasterChg chg="replId modSldLayout">
        <pc:chgData name="Tiago Munk" userId="S::tiago.munk@mdic.gov.br::e6a45ac8-8a97-4e9c-9e87-93bfa0833769" providerId="AD" clId="Web-{BB3B54C1-1BFE-4974-AEC2-E6F830195E55}" dt="2023-06-29T15:37:10.120" v="22"/>
        <pc:sldMasterMkLst>
          <pc:docMk/>
          <pc:sldMasterMk cId="3708058273" sldId="2147483737"/>
        </pc:sldMasterMkLst>
        <pc:sldLayoutChg chg="replId">
          <pc:chgData name="Tiago Munk" userId="S::tiago.munk@mdic.gov.br::e6a45ac8-8a97-4e9c-9e87-93bfa0833769" providerId="AD" clId="Web-{BB3B54C1-1BFE-4974-AEC2-E6F830195E55}" dt="2023-06-29T15:37:10.120" v="22"/>
          <pc:sldLayoutMkLst>
            <pc:docMk/>
            <pc:sldMasterMk cId="3708058273" sldId="2147483737"/>
            <pc:sldLayoutMk cId="1660192054" sldId="2147483738"/>
          </pc:sldLayoutMkLst>
        </pc:sldLayoutChg>
        <pc:sldLayoutChg chg="replId">
          <pc:chgData name="Tiago Munk" userId="S::tiago.munk@mdic.gov.br::e6a45ac8-8a97-4e9c-9e87-93bfa0833769" providerId="AD" clId="Web-{BB3B54C1-1BFE-4974-AEC2-E6F830195E55}" dt="2023-06-29T15:37:10.120" v="22"/>
          <pc:sldLayoutMkLst>
            <pc:docMk/>
            <pc:sldMasterMk cId="3708058273" sldId="2147483737"/>
            <pc:sldLayoutMk cId="2540041006" sldId="2147483739"/>
          </pc:sldLayoutMkLst>
        </pc:sldLayoutChg>
        <pc:sldLayoutChg chg="replId">
          <pc:chgData name="Tiago Munk" userId="S::tiago.munk@mdic.gov.br::e6a45ac8-8a97-4e9c-9e87-93bfa0833769" providerId="AD" clId="Web-{BB3B54C1-1BFE-4974-AEC2-E6F830195E55}" dt="2023-06-29T15:37:10.120" v="22"/>
          <pc:sldLayoutMkLst>
            <pc:docMk/>
            <pc:sldMasterMk cId="3708058273" sldId="2147483737"/>
            <pc:sldLayoutMk cId="1654013048" sldId="2147483740"/>
          </pc:sldLayoutMkLst>
        </pc:sldLayoutChg>
        <pc:sldLayoutChg chg="replId">
          <pc:chgData name="Tiago Munk" userId="S::tiago.munk@mdic.gov.br::e6a45ac8-8a97-4e9c-9e87-93bfa0833769" providerId="AD" clId="Web-{BB3B54C1-1BFE-4974-AEC2-E6F830195E55}" dt="2023-06-29T15:37:10.120" v="22"/>
          <pc:sldLayoutMkLst>
            <pc:docMk/>
            <pc:sldMasterMk cId="3708058273" sldId="2147483737"/>
            <pc:sldLayoutMk cId="264440016" sldId="2147483741"/>
          </pc:sldLayoutMkLst>
        </pc:sldLayoutChg>
        <pc:sldLayoutChg chg="replId">
          <pc:chgData name="Tiago Munk" userId="S::tiago.munk@mdic.gov.br::e6a45ac8-8a97-4e9c-9e87-93bfa0833769" providerId="AD" clId="Web-{BB3B54C1-1BFE-4974-AEC2-E6F830195E55}" dt="2023-06-29T15:37:10.120" v="22"/>
          <pc:sldLayoutMkLst>
            <pc:docMk/>
            <pc:sldMasterMk cId="3708058273" sldId="2147483737"/>
            <pc:sldLayoutMk cId="647314075" sldId="2147483742"/>
          </pc:sldLayoutMkLst>
        </pc:sldLayoutChg>
        <pc:sldLayoutChg chg="replId">
          <pc:chgData name="Tiago Munk" userId="S::tiago.munk@mdic.gov.br::e6a45ac8-8a97-4e9c-9e87-93bfa0833769" providerId="AD" clId="Web-{BB3B54C1-1BFE-4974-AEC2-E6F830195E55}" dt="2023-06-29T15:37:10.120" v="22"/>
          <pc:sldLayoutMkLst>
            <pc:docMk/>
            <pc:sldMasterMk cId="3708058273" sldId="2147483737"/>
            <pc:sldLayoutMk cId="1293173699" sldId="2147483743"/>
          </pc:sldLayoutMkLst>
        </pc:sldLayoutChg>
        <pc:sldLayoutChg chg="replId">
          <pc:chgData name="Tiago Munk" userId="S::tiago.munk@mdic.gov.br::e6a45ac8-8a97-4e9c-9e87-93bfa0833769" providerId="AD" clId="Web-{BB3B54C1-1BFE-4974-AEC2-E6F830195E55}" dt="2023-06-29T15:37:10.120" v="22"/>
          <pc:sldLayoutMkLst>
            <pc:docMk/>
            <pc:sldMasterMk cId="3708058273" sldId="2147483737"/>
            <pc:sldLayoutMk cId="1334225824" sldId="2147483744"/>
          </pc:sldLayoutMkLst>
        </pc:sldLayoutChg>
        <pc:sldLayoutChg chg="replId">
          <pc:chgData name="Tiago Munk" userId="S::tiago.munk@mdic.gov.br::e6a45ac8-8a97-4e9c-9e87-93bfa0833769" providerId="AD" clId="Web-{BB3B54C1-1BFE-4974-AEC2-E6F830195E55}" dt="2023-06-29T15:37:10.120" v="22"/>
          <pc:sldLayoutMkLst>
            <pc:docMk/>
            <pc:sldMasterMk cId="3708058273" sldId="2147483737"/>
            <pc:sldLayoutMk cId="2318810788" sldId="2147483745"/>
          </pc:sldLayoutMkLst>
        </pc:sldLayoutChg>
        <pc:sldLayoutChg chg="replId">
          <pc:chgData name="Tiago Munk" userId="S::tiago.munk@mdic.gov.br::e6a45ac8-8a97-4e9c-9e87-93bfa0833769" providerId="AD" clId="Web-{BB3B54C1-1BFE-4974-AEC2-E6F830195E55}" dt="2023-06-29T15:37:10.120" v="22"/>
          <pc:sldLayoutMkLst>
            <pc:docMk/>
            <pc:sldMasterMk cId="3708058273" sldId="2147483737"/>
            <pc:sldLayoutMk cId="58488929" sldId="2147483746"/>
          </pc:sldLayoutMkLst>
        </pc:sldLayoutChg>
        <pc:sldLayoutChg chg="replId">
          <pc:chgData name="Tiago Munk" userId="S::tiago.munk@mdic.gov.br::e6a45ac8-8a97-4e9c-9e87-93bfa0833769" providerId="AD" clId="Web-{BB3B54C1-1BFE-4974-AEC2-E6F830195E55}" dt="2023-06-29T15:37:10.120" v="22"/>
          <pc:sldLayoutMkLst>
            <pc:docMk/>
            <pc:sldMasterMk cId="3708058273" sldId="2147483737"/>
            <pc:sldLayoutMk cId="3388993873" sldId="2147483747"/>
          </pc:sldLayoutMkLst>
        </pc:sldLayoutChg>
        <pc:sldLayoutChg chg="replId">
          <pc:chgData name="Tiago Munk" userId="S::tiago.munk@mdic.gov.br::e6a45ac8-8a97-4e9c-9e87-93bfa0833769" providerId="AD" clId="Web-{BB3B54C1-1BFE-4974-AEC2-E6F830195E55}" dt="2023-06-29T15:37:10.120" v="22"/>
          <pc:sldLayoutMkLst>
            <pc:docMk/>
            <pc:sldMasterMk cId="3708058273" sldId="2147483737"/>
            <pc:sldLayoutMk cId="2082443346" sldId="2147483748"/>
          </pc:sldLayoutMkLst>
        </pc:sldLayoutChg>
      </pc:sldMasterChg>
    </pc:docChg>
  </pc:docChgLst>
  <pc:docChgLst>
    <pc:chgData name="Tiago Munk" userId="S::tiago.munk@mdic.gov.br::e6a45ac8-8a97-4e9c-9e87-93bfa0833769" providerId="AD" clId="Web-{E8627924-0DC6-422A-9C9A-63C4726E2B3E}"/>
    <pc:docChg chg="addSld delSld modSld sldOrd">
      <pc:chgData name="Tiago Munk" userId="S::tiago.munk@mdic.gov.br::e6a45ac8-8a97-4e9c-9e87-93bfa0833769" providerId="AD" clId="Web-{E8627924-0DC6-422A-9C9A-63C4726E2B3E}" dt="2023-08-08T19:39:42.648" v="104"/>
      <pc:docMkLst>
        <pc:docMk/>
      </pc:docMkLst>
      <pc:sldChg chg="modSp">
        <pc:chgData name="Tiago Munk" userId="S::tiago.munk@mdic.gov.br::e6a45ac8-8a97-4e9c-9e87-93bfa0833769" providerId="AD" clId="Web-{E8627924-0DC6-422A-9C9A-63C4726E2B3E}" dt="2023-08-08T19:34:21.640" v="46" actId="20577"/>
        <pc:sldMkLst>
          <pc:docMk/>
          <pc:sldMk cId="1933179148" sldId="261"/>
        </pc:sldMkLst>
        <pc:spChg chg="mod">
          <ac:chgData name="Tiago Munk" userId="S::tiago.munk@mdic.gov.br::e6a45ac8-8a97-4e9c-9e87-93bfa0833769" providerId="AD" clId="Web-{E8627924-0DC6-422A-9C9A-63C4726E2B3E}" dt="2023-08-08T19:34:21.640" v="46" actId="20577"/>
          <ac:spMkLst>
            <pc:docMk/>
            <pc:sldMk cId="1933179148" sldId="261"/>
            <ac:spMk id="3" creationId="{C59A29B8-69D4-6EFE-CA03-F96E7F0B2F09}"/>
          </ac:spMkLst>
        </pc:spChg>
      </pc:sldChg>
      <pc:sldChg chg="del">
        <pc:chgData name="Tiago Munk" userId="S::tiago.munk@mdic.gov.br::e6a45ac8-8a97-4e9c-9e87-93bfa0833769" providerId="AD" clId="Web-{E8627924-0DC6-422A-9C9A-63C4726E2B3E}" dt="2023-08-08T19:39:26.475" v="103"/>
        <pc:sldMkLst>
          <pc:docMk/>
          <pc:sldMk cId="1315607707" sldId="277"/>
        </pc:sldMkLst>
      </pc:sldChg>
      <pc:sldChg chg="modSp ord">
        <pc:chgData name="Tiago Munk" userId="S::tiago.munk@mdic.gov.br::e6a45ac8-8a97-4e9c-9e87-93bfa0833769" providerId="AD" clId="Web-{E8627924-0DC6-422A-9C9A-63C4726E2B3E}" dt="2023-08-08T19:39:06.303" v="101" actId="20577"/>
        <pc:sldMkLst>
          <pc:docMk/>
          <pc:sldMk cId="1764124055" sldId="280"/>
        </pc:sldMkLst>
        <pc:spChg chg="mod">
          <ac:chgData name="Tiago Munk" userId="S::tiago.munk@mdic.gov.br::e6a45ac8-8a97-4e9c-9e87-93bfa0833769" providerId="AD" clId="Web-{E8627924-0DC6-422A-9C9A-63C4726E2B3E}" dt="2023-08-08T19:39:06.303" v="101" actId="20577"/>
          <ac:spMkLst>
            <pc:docMk/>
            <pc:sldMk cId="1764124055" sldId="280"/>
            <ac:spMk id="2" creationId="{40BB8AFD-2045-2F27-35B0-459478AE5FAA}"/>
          </ac:spMkLst>
        </pc:spChg>
      </pc:sldChg>
      <pc:sldChg chg="ord">
        <pc:chgData name="Tiago Munk" userId="S::tiago.munk@mdic.gov.br::e6a45ac8-8a97-4e9c-9e87-93bfa0833769" providerId="AD" clId="Web-{E8627924-0DC6-422A-9C9A-63C4726E2B3E}" dt="2023-08-08T19:38:36.834" v="98"/>
        <pc:sldMkLst>
          <pc:docMk/>
          <pc:sldMk cId="2626535747" sldId="282"/>
        </pc:sldMkLst>
      </pc:sldChg>
      <pc:sldChg chg="modSp">
        <pc:chgData name="Tiago Munk" userId="S::tiago.munk@mdic.gov.br::e6a45ac8-8a97-4e9c-9e87-93bfa0833769" providerId="AD" clId="Web-{E8627924-0DC6-422A-9C9A-63C4726E2B3E}" dt="2023-08-08T19:37:17.644" v="93" actId="20577"/>
        <pc:sldMkLst>
          <pc:docMk/>
          <pc:sldMk cId="1724326556" sldId="285"/>
        </pc:sldMkLst>
        <pc:spChg chg="mod">
          <ac:chgData name="Tiago Munk" userId="S::tiago.munk@mdic.gov.br::e6a45ac8-8a97-4e9c-9e87-93bfa0833769" providerId="AD" clId="Web-{E8627924-0DC6-422A-9C9A-63C4726E2B3E}" dt="2023-08-08T19:37:17.644" v="93" actId="20577"/>
          <ac:spMkLst>
            <pc:docMk/>
            <pc:sldMk cId="1724326556" sldId="285"/>
            <ac:spMk id="3" creationId="{C59A29B8-69D4-6EFE-CA03-F96E7F0B2F09}"/>
          </ac:spMkLst>
        </pc:spChg>
      </pc:sldChg>
      <pc:sldChg chg="del">
        <pc:chgData name="Tiago Munk" userId="S::tiago.munk@mdic.gov.br::e6a45ac8-8a97-4e9c-9e87-93bfa0833769" providerId="AD" clId="Web-{E8627924-0DC6-422A-9C9A-63C4726E2B3E}" dt="2023-08-08T19:39:17.053" v="102"/>
        <pc:sldMkLst>
          <pc:docMk/>
          <pc:sldMk cId="3138926789" sldId="290"/>
        </pc:sldMkLst>
      </pc:sldChg>
      <pc:sldChg chg="addSp delSp modSp del">
        <pc:chgData name="Tiago Munk" userId="S::tiago.munk@mdic.gov.br::e6a45ac8-8a97-4e9c-9e87-93bfa0833769" providerId="AD" clId="Web-{E8627924-0DC6-422A-9C9A-63C4726E2B3E}" dt="2023-08-08T19:37:41.129" v="97"/>
        <pc:sldMkLst>
          <pc:docMk/>
          <pc:sldMk cId="279299279" sldId="292"/>
        </pc:sldMkLst>
        <pc:spChg chg="mod">
          <ac:chgData name="Tiago Munk" userId="S::tiago.munk@mdic.gov.br::e6a45ac8-8a97-4e9c-9e87-93bfa0833769" providerId="AD" clId="Web-{E8627924-0DC6-422A-9C9A-63C4726E2B3E}" dt="2023-08-08T19:37:26.066" v="94" actId="20577"/>
          <ac:spMkLst>
            <pc:docMk/>
            <pc:sldMk cId="279299279" sldId="292"/>
            <ac:spMk id="2" creationId="{A8D696EF-BDB9-86E8-9367-90E83B2FF2E7}"/>
          </ac:spMkLst>
        </pc:spChg>
        <pc:graphicFrameChg chg="add del">
          <ac:chgData name="Tiago Munk" userId="S::tiago.munk@mdic.gov.br::e6a45ac8-8a97-4e9c-9e87-93bfa0833769" providerId="AD" clId="Web-{E8627924-0DC6-422A-9C9A-63C4726E2B3E}" dt="2023-08-08T19:37:32.317" v="96"/>
          <ac:graphicFrameMkLst>
            <pc:docMk/>
            <pc:sldMk cId="279299279" sldId="292"/>
            <ac:graphicFrameMk id="5" creationId="{95ED7375-E231-C685-E33F-AC414C806D12}"/>
          </ac:graphicFrameMkLst>
        </pc:graphicFrameChg>
      </pc:sldChg>
      <pc:sldChg chg="add replId">
        <pc:chgData name="Tiago Munk" userId="S::tiago.munk@mdic.gov.br::e6a45ac8-8a97-4e9c-9e87-93bfa0833769" providerId="AD" clId="Web-{E8627924-0DC6-422A-9C9A-63C4726E2B3E}" dt="2023-08-08T19:39:42.648" v="104"/>
        <pc:sldMkLst>
          <pc:docMk/>
          <pc:sldMk cId="2440192803" sldId="292"/>
        </pc:sldMkLst>
      </pc:sldChg>
    </pc:docChg>
  </pc:docChgLst>
  <pc:docChgLst>
    <pc:chgData name="Tiago Munk" userId="S::tiago.munk@mdic.gov.br::e6a45ac8-8a97-4e9c-9e87-93bfa0833769" providerId="AD" clId="Web-{301E07F2-EA4A-467C-910D-A0C46A72B687}"/>
    <pc:docChg chg="modSld sldOrd">
      <pc:chgData name="Tiago Munk" userId="S::tiago.munk@mdic.gov.br::e6a45ac8-8a97-4e9c-9e87-93bfa0833769" providerId="AD" clId="Web-{301E07F2-EA4A-467C-910D-A0C46A72B687}" dt="2023-08-09T20:02:45.361" v="64" actId="20577"/>
      <pc:docMkLst>
        <pc:docMk/>
      </pc:docMkLst>
      <pc:sldChg chg="modSp">
        <pc:chgData name="Tiago Munk" userId="S::tiago.munk@mdic.gov.br::e6a45ac8-8a97-4e9c-9e87-93bfa0833769" providerId="AD" clId="Web-{301E07F2-EA4A-467C-910D-A0C46A72B687}" dt="2023-08-09T20:02:45.361" v="64" actId="20577"/>
        <pc:sldMkLst>
          <pc:docMk/>
          <pc:sldMk cId="1764124055" sldId="280"/>
        </pc:sldMkLst>
        <pc:spChg chg="mod">
          <ac:chgData name="Tiago Munk" userId="S::tiago.munk@mdic.gov.br::e6a45ac8-8a97-4e9c-9e87-93bfa0833769" providerId="AD" clId="Web-{301E07F2-EA4A-467C-910D-A0C46A72B687}" dt="2023-08-09T20:02:45.361" v="64" actId="20577"/>
          <ac:spMkLst>
            <pc:docMk/>
            <pc:sldMk cId="1764124055" sldId="280"/>
            <ac:spMk id="2" creationId="{40BB8AFD-2045-2F27-35B0-459478AE5FAA}"/>
          </ac:spMkLst>
        </pc:spChg>
        <pc:spChg chg="mod">
          <ac:chgData name="Tiago Munk" userId="S::tiago.munk@mdic.gov.br::e6a45ac8-8a97-4e9c-9e87-93bfa0833769" providerId="AD" clId="Web-{301E07F2-EA4A-467C-910D-A0C46A72B687}" dt="2023-08-09T20:01:24.760" v="54" actId="1076"/>
          <ac:spMkLst>
            <pc:docMk/>
            <pc:sldMk cId="1764124055" sldId="280"/>
            <ac:spMk id="3" creationId="{741109BF-DAF7-D084-7432-EBF10448C81B}"/>
          </ac:spMkLst>
        </pc:spChg>
        <pc:spChg chg="mod">
          <ac:chgData name="Tiago Munk" userId="S::tiago.munk@mdic.gov.br::e6a45ac8-8a97-4e9c-9e87-93bfa0833769" providerId="AD" clId="Web-{301E07F2-EA4A-467C-910D-A0C46A72B687}" dt="2023-08-09T20:01:28.651" v="55" actId="1076"/>
          <ac:spMkLst>
            <pc:docMk/>
            <pc:sldMk cId="1764124055" sldId="280"/>
            <ac:spMk id="6" creationId="{E493C2E1-62AE-4E43-02F7-A7B618713965}"/>
          </ac:spMkLst>
        </pc:spChg>
        <pc:graphicFrameChg chg="mod">
          <ac:chgData name="Tiago Munk" userId="S::tiago.munk@mdic.gov.br::e6a45ac8-8a97-4e9c-9e87-93bfa0833769" providerId="AD" clId="Web-{301E07F2-EA4A-467C-910D-A0C46A72B687}" dt="2023-08-09T20:01:32.761" v="56" actId="1076"/>
          <ac:graphicFrameMkLst>
            <pc:docMk/>
            <pc:sldMk cId="1764124055" sldId="280"/>
            <ac:graphicFrameMk id="5" creationId="{E4C5ABC0-EF02-5EA7-4B9D-26A4E6B54BD0}"/>
          </ac:graphicFrameMkLst>
        </pc:graphicFrameChg>
      </pc:sldChg>
      <pc:sldChg chg="modSp">
        <pc:chgData name="Tiago Munk" userId="S::tiago.munk@mdic.gov.br::e6a45ac8-8a97-4e9c-9e87-93bfa0833769" providerId="AD" clId="Web-{301E07F2-EA4A-467C-910D-A0C46A72B687}" dt="2023-08-09T19:27:38.555" v="7" actId="1076"/>
        <pc:sldMkLst>
          <pc:docMk/>
          <pc:sldMk cId="606461354" sldId="289"/>
        </pc:sldMkLst>
        <pc:spChg chg="mod">
          <ac:chgData name="Tiago Munk" userId="S::tiago.munk@mdic.gov.br::e6a45ac8-8a97-4e9c-9e87-93bfa0833769" providerId="AD" clId="Web-{301E07F2-EA4A-467C-910D-A0C46A72B687}" dt="2023-08-09T19:27:38.555" v="7" actId="1076"/>
          <ac:spMkLst>
            <pc:docMk/>
            <pc:sldMk cId="606461354" sldId="289"/>
            <ac:spMk id="3" creationId="{F20A9B5E-9618-3D5C-E1AC-B845BD4B511B}"/>
          </ac:spMkLst>
        </pc:spChg>
      </pc:sldChg>
      <pc:sldChg chg="ord">
        <pc:chgData name="Tiago Munk" userId="S::tiago.munk@mdic.gov.br::e6a45ac8-8a97-4e9c-9e87-93bfa0833769" providerId="AD" clId="Web-{301E07F2-EA4A-467C-910D-A0C46A72B687}" dt="2023-08-09T19:29:08.094" v="37"/>
        <pc:sldMkLst>
          <pc:docMk/>
          <pc:sldMk cId="919596131" sldId="291"/>
        </pc:sldMkLst>
      </pc:sldChg>
      <pc:sldChg chg="modSp ord">
        <pc:chgData name="Tiago Munk" userId="S::tiago.munk@mdic.gov.br::e6a45ac8-8a97-4e9c-9e87-93bfa0833769" providerId="AD" clId="Web-{301E07F2-EA4A-467C-910D-A0C46A72B687}" dt="2023-08-09T20:02:07.264" v="62" actId="20577"/>
        <pc:sldMkLst>
          <pc:docMk/>
          <pc:sldMk cId="1286496588" sldId="293"/>
        </pc:sldMkLst>
        <pc:spChg chg="mod">
          <ac:chgData name="Tiago Munk" userId="S::tiago.munk@mdic.gov.br::e6a45ac8-8a97-4e9c-9e87-93bfa0833769" providerId="AD" clId="Web-{301E07F2-EA4A-467C-910D-A0C46A72B687}" dt="2023-08-09T20:01:50.262" v="59" actId="20577"/>
          <ac:spMkLst>
            <pc:docMk/>
            <pc:sldMk cId="1286496588" sldId="293"/>
            <ac:spMk id="2" creationId="{B195CDE3-E46C-C3D7-A4EA-B9FDE0C12069}"/>
          </ac:spMkLst>
        </pc:spChg>
        <pc:spChg chg="mod">
          <ac:chgData name="Tiago Munk" userId="S::tiago.munk@mdic.gov.br::e6a45ac8-8a97-4e9c-9e87-93bfa0833769" providerId="AD" clId="Web-{301E07F2-EA4A-467C-910D-A0C46A72B687}" dt="2023-08-09T20:02:07.264" v="62" actId="20577"/>
          <ac:spMkLst>
            <pc:docMk/>
            <pc:sldMk cId="1286496588" sldId="293"/>
            <ac:spMk id="8" creationId="{7E80C8AE-5371-8334-A750-155719980C33}"/>
          </ac:spMkLst>
        </pc:spChg>
      </pc:sldChg>
      <pc:sldChg chg="modSp">
        <pc:chgData name="Tiago Munk" userId="S::tiago.munk@mdic.gov.br::e6a45ac8-8a97-4e9c-9e87-93bfa0833769" providerId="AD" clId="Web-{301E07F2-EA4A-467C-910D-A0C46A72B687}" dt="2023-08-09T19:29:25.126" v="40" actId="20577"/>
        <pc:sldMkLst>
          <pc:docMk/>
          <pc:sldMk cId="889908264" sldId="294"/>
        </pc:sldMkLst>
        <pc:spChg chg="mod">
          <ac:chgData name="Tiago Munk" userId="S::tiago.munk@mdic.gov.br::e6a45ac8-8a97-4e9c-9e87-93bfa0833769" providerId="AD" clId="Web-{301E07F2-EA4A-467C-910D-A0C46A72B687}" dt="2023-08-09T19:29:25.126" v="40" actId="20577"/>
          <ac:spMkLst>
            <pc:docMk/>
            <pc:sldMk cId="889908264" sldId="294"/>
            <ac:spMk id="2" creationId="{B195CDE3-E46C-C3D7-A4EA-B9FDE0C12069}"/>
          </ac:spMkLst>
        </pc:spChg>
        <pc:spChg chg="mod">
          <ac:chgData name="Tiago Munk" userId="S::tiago.munk@mdic.gov.br::e6a45ac8-8a97-4e9c-9e87-93bfa0833769" providerId="AD" clId="Web-{301E07F2-EA4A-467C-910D-A0C46A72B687}" dt="2023-08-09T19:28:38.247" v="36" actId="20577"/>
          <ac:spMkLst>
            <pc:docMk/>
            <pc:sldMk cId="889908264" sldId="294"/>
            <ac:spMk id="8" creationId="{7E80C8AE-5371-8334-A750-155719980C33}"/>
          </ac:spMkLst>
        </pc:spChg>
      </pc:sldChg>
    </pc:docChg>
  </pc:docChgLst>
  <pc:docChgLst>
    <pc:chgData name="Tiago Munk" userId="S::tiago.munk@mdic.gov.br::e6a45ac8-8a97-4e9c-9e87-93bfa0833769" providerId="AD" clId="Web-{C46B284C-8C10-43BD-ABE9-47C081EF254F}"/>
    <pc:docChg chg="addSld delSld modSld sldOrd">
      <pc:chgData name="Tiago Munk" userId="S::tiago.munk@mdic.gov.br::e6a45ac8-8a97-4e9c-9e87-93bfa0833769" providerId="AD" clId="Web-{C46B284C-8C10-43BD-ABE9-47C081EF254F}" dt="2023-08-08T21:46:56.214" v="310" actId="20577"/>
      <pc:docMkLst>
        <pc:docMk/>
      </pc:docMkLst>
      <pc:sldChg chg="delSp modSp">
        <pc:chgData name="Tiago Munk" userId="S::tiago.munk@mdic.gov.br::e6a45ac8-8a97-4e9c-9e87-93bfa0833769" providerId="AD" clId="Web-{C46B284C-8C10-43BD-ABE9-47C081EF254F}" dt="2023-08-08T21:40:34.268" v="169" actId="20577"/>
        <pc:sldMkLst>
          <pc:docMk/>
          <pc:sldMk cId="1764124055" sldId="280"/>
        </pc:sldMkLst>
        <pc:spChg chg="mod">
          <ac:chgData name="Tiago Munk" userId="S::tiago.munk@mdic.gov.br::e6a45ac8-8a97-4e9c-9e87-93bfa0833769" providerId="AD" clId="Web-{C46B284C-8C10-43BD-ABE9-47C081EF254F}" dt="2023-08-08T21:40:34.268" v="169" actId="20577"/>
          <ac:spMkLst>
            <pc:docMk/>
            <pc:sldMk cId="1764124055" sldId="280"/>
            <ac:spMk id="2" creationId="{40BB8AFD-2045-2F27-35B0-459478AE5FAA}"/>
          </ac:spMkLst>
        </pc:spChg>
        <pc:spChg chg="mod">
          <ac:chgData name="Tiago Munk" userId="S::tiago.munk@mdic.gov.br::e6a45ac8-8a97-4e9c-9e87-93bfa0833769" providerId="AD" clId="Web-{C46B284C-8C10-43BD-ABE9-47C081EF254F}" dt="2023-08-08T21:40:05.986" v="146" actId="20577"/>
          <ac:spMkLst>
            <pc:docMk/>
            <pc:sldMk cId="1764124055" sldId="280"/>
            <ac:spMk id="3" creationId="{741109BF-DAF7-D084-7432-EBF10448C81B}"/>
          </ac:spMkLst>
        </pc:spChg>
        <pc:spChg chg="del">
          <ac:chgData name="Tiago Munk" userId="S::tiago.munk@mdic.gov.br::e6a45ac8-8a97-4e9c-9e87-93bfa0833769" providerId="AD" clId="Web-{C46B284C-8C10-43BD-ABE9-47C081EF254F}" dt="2023-08-08T21:39:42.017" v="137"/>
          <ac:spMkLst>
            <pc:docMk/>
            <pc:sldMk cId="1764124055" sldId="280"/>
            <ac:spMk id="7" creationId="{1E50545B-7F28-64D4-BA83-6FA916AC831D}"/>
          </ac:spMkLst>
        </pc:spChg>
      </pc:sldChg>
      <pc:sldChg chg="delSp modSp del">
        <pc:chgData name="Tiago Munk" userId="S::tiago.munk@mdic.gov.br::e6a45ac8-8a97-4e9c-9e87-93bfa0833769" providerId="AD" clId="Web-{C46B284C-8C10-43BD-ABE9-47C081EF254F}" dt="2023-08-08T21:37:01.388" v="29"/>
        <pc:sldMkLst>
          <pc:docMk/>
          <pc:sldMk cId="2626535747" sldId="282"/>
        </pc:sldMkLst>
        <pc:spChg chg="mod">
          <ac:chgData name="Tiago Munk" userId="S::tiago.munk@mdic.gov.br::e6a45ac8-8a97-4e9c-9e87-93bfa0833769" providerId="AD" clId="Web-{C46B284C-8C10-43BD-ABE9-47C081EF254F}" dt="2023-08-08T21:36:02.590" v="20" actId="20577"/>
          <ac:spMkLst>
            <pc:docMk/>
            <pc:sldMk cId="2626535747" sldId="282"/>
            <ac:spMk id="2" creationId="{B195CDE3-E46C-C3D7-A4EA-B9FDE0C12069}"/>
          </ac:spMkLst>
        </pc:spChg>
        <pc:spChg chg="del mod">
          <ac:chgData name="Tiago Munk" userId="S::tiago.munk@mdic.gov.br::e6a45ac8-8a97-4e9c-9e87-93bfa0833769" providerId="AD" clId="Web-{C46B284C-8C10-43BD-ABE9-47C081EF254F}" dt="2023-08-08T21:36:34.637" v="27"/>
          <ac:spMkLst>
            <pc:docMk/>
            <pc:sldMk cId="2626535747" sldId="282"/>
            <ac:spMk id="8" creationId="{7E80C8AE-5371-8334-A750-155719980C33}"/>
          </ac:spMkLst>
        </pc:spChg>
      </pc:sldChg>
      <pc:sldChg chg="modSp">
        <pc:chgData name="Tiago Munk" userId="S::tiago.munk@mdic.gov.br::e6a45ac8-8a97-4e9c-9e87-93bfa0833769" providerId="AD" clId="Web-{C46B284C-8C10-43BD-ABE9-47C081EF254F}" dt="2023-08-08T21:46:02.901" v="269" actId="20577"/>
        <pc:sldMkLst>
          <pc:docMk/>
          <pc:sldMk cId="1163963298" sldId="283"/>
        </pc:sldMkLst>
        <pc:spChg chg="mod">
          <ac:chgData name="Tiago Munk" userId="S::tiago.munk@mdic.gov.br::e6a45ac8-8a97-4e9c-9e87-93bfa0833769" providerId="AD" clId="Web-{C46B284C-8C10-43BD-ABE9-47C081EF254F}" dt="2023-08-08T21:39:07.797" v="122" actId="20577"/>
          <ac:spMkLst>
            <pc:docMk/>
            <pc:sldMk cId="1163963298" sldId="283"/>
            <ac:spMk id="2" creationId="{DEB14ED7-8FF0-4F5C-9C8A-13E77CBEBAB9}"/>
          </ac:spMkLst>
        </pc:spChg>
        <pc:spChg chg="mod">
          <ac:chgData name="Tiago Munk" userId="S::tiago.munk@mdic.gov.br::e6a45ac8-8a97-4e9c-9e87-93bfa0833769" providerId="AD" clId="Web-{C46B284C-8C10-43BD-ABE9-47C081EF254F}" dt="2023-08-08T21:46:02.901" v="269" actId="20577"/>
          <ac:spMkLst>
            <pc:docMk/>
            <pc:sldMk cId="1163963298" sldId="283"/>
            <ac:spMk id="4" creationId="{83DB5990-889E-EAA4-648E-C0C02DB1B7A2}"/>
          </ac:spMkLst>
        </pc:spChg>
      </pc:sldChg>
      <pc:sldChg chg="modSp">
        <pc:chgData name="Tiago Munk" userId="S::tiago.munk@mdic.gov.br::e6a45ac8-8a97-4e9c-9e87-93bfa0833769" providerId="AD" clId="Web-{C46B284C-8C10-43BD-ABE9-47C081EF254F}" dt="2023-08-08T21:45:29.962" v="252" actId="20577"/>
        <pc:sldMkLst>
          <pc:docMk/>
          <pc:sldMk cId="1724326556" sldId="285"/>
        </pc:sldMkLst>
        <pc:spChg chg="mod">
          <ac:chgData name="Tiago Munk" userId="S::tiago.munk@mdic.gov.br::e6a45ac8-8a97-4e9c-9e87-93bfa0833769" providerId="AD" clId="Web-{C46B284C-8C10-43BD-ABE9-47C081EF254F}" dt="2023-08-08T21:45:29.962" v="252" actId="20577"/>
          <ac:spMkLst>
            <pc:docMk/>
            <pc:sldMk cId="1724326556" sldId="285"/>
            <ac:spMk id="3" creationId="{C59A29B8-69D4-6EFE-CA03-F96E7F0B2F09}"/>
          </ac:spMkLst>
        </pc:spChg>
      </pc:sldChg>
      <pc:sldChg chg="modSp ord">
        <pc:chgData name="Tiago Munk" userId="S::tiago.munk@mdic.gov.br::e6a45ac8-8a97-4e9c-9e87-93bfa0833769" providerId="AD" clId="Web-{C46B284C-8C10-43BD-ABE9-47C081EF254F}" dt="2023-08-08T21:44:40.414" v="245" actId="14100"/>
        <pc:sldMkLst>
          <pc:docMk/>
          <pc:sldMk cId="606461354" sldId="289"/>
        </pc:sldMkLst>
        <pc:spChg chg="mod">
          <ac:chgData name="Tiago Munk" userId="S::tiago.munk@mdic.gov.br::e6a45ac8-8a97-4e9c-9e87-93bfa0833769" providerId="AD" clId="Web-{C46B284C-8C10-43BD-ABE9-47C081EF254F}" dt="2023-08-08T21:44:40.414" v="245" actId="14100"/>
          <ac:spMkLst>
            <pc:docMk/>
            <pc:sldMk cId="606461354" sldId="289"/>
            <ac:spMk id="3" creationId="{F20A9B5E-9618-3D5C-E1AC-B845BD4B511B}"/>
          </ac:spMkLst>
        </pc:spChg>
      </pc:sldChg>
      <pc:sldChg chg="modSp">
        <pc:chgData name="Tiago Munk" userId="S::tiago.munk@mdic.gov.br::e6a45ac8-8a97-4e9c-9e87-93bfa0833769" providerId="AD" clId="Web-{C46B284C-8C10-43BD-ABE9-47C081EF254F}" dt="2023-08-08T21:45:18.478" v="250" actId="14100"/>
        <pc:sldMkLst>
          <pc:docMk/>
          <pc:sldMk cId="919596131" sldId="291"/>
        </pc:sldMkLst>
        <pc:spChg chg="mod">
          <ac:chgData name="Tiago Munk" userId="S::tiago.munk@mdic.gov.br::e6a45ac8-8a97-4e9c-9e87-93bfa0833769" providerId="AD" clId="Web-{C46B284C-8C10-43BD-ABE9-47C081EF254F}" dt="2023-08-08T21:45:18.478" v="250" actId="14100"/>
          <ac:spMkLst>
            <pc:docMk/>
            <pc:sldMk cId="919596131" sldId="291"/>
            <ac:spMk id="7" creationId="{98B6BABC-1119-1542-C477-2736E652075D}"/>
          </ac:spMkLst>
        </pc:spChg>
      </pc:sldChg>
      <pc:sldChg chg="del">
        <pc:chgData name="Tiago Munk" userId="S::tiago.munk@mdic.gov.br::e6a45ac8-8a97-4e9c-9e87-93bfa0833769" providerId="AD" clId="Web-{C46B284C-8C10-43BD-ABE9-47C081EF254F}" dt="2023-08-08T21:35:44.214" v="17"/>
        <pc:sldMkLst>
          <pc:docMk/>
          <pc:sldMk cId="2440192803" sldId="292"/>
        </pc:sldMkLst>
      </pc:sldChg>
      <pc:sldChg chg="modSp add ord replId">
        <pc:chgData name="Tiago Munk" userId="S::tiago.munk@mdic.gov.br::e6a45ac8-8a97-4e9c-9e87-93bfa0833769" providerId="AD" clId="Web-{C46B284C-8C10-43BD-ABE9-47C081EF254F}" dt="2023-08-08T21:46:56.214" v="310" actId="20577"/>
        <pc:sldMkLst>
          <pc:docMk/>
          <pc:sldMk cId="1286496588" sldId="293"/>
        </pc:sldMkLst>
        <pc:spChg chg="mod">
          <ac:chgData name="Tiago Munk" userId="S::tiago.munk@mdic.gov.br::e6a45ac8-8a97-4e9c-9e87-93bfa0833769" providerId="AD" clId="Web-{C46B284C-8C10-43BD-ABE9-47C081EF254F}" dt="2023-08-08T21:37:03.919" v="30" actId="20577"/>
          <ac:spMkLst>
            <pc:docMk/>
            <pc:sldMk cId="1286496588" sldId="293"/>
            <ac:spMk id="2" creationId="{B195CDE3-E46C-C3D7-A4EA-B9FDE0C12069}"/>
          </ac:spMkLst>
        </pc:spChg>
        <pc:spChg chg="mod">
          <ac:chgData name="Tiago Munk" userId="S::tiago.munk@mdic.gov.br::e6a45ac8-8a97-4e9c-9e87-93bfa0833769" providerId="AD" clId="Web-{C46B284C-8C10-43BD-ABE9-47C081EF254F}" dt="2023-08-08T21:46:56.214" v="310" actId="20577"/>
          <ac:spMkLst>
            <pc:docMk/>
            <pc:sldMk cId="1286496588" sldId="293"/>
            <ac:spMk id="8" creationId="{7E80C8AE-5371-8334-A750-155719980C33}"/>
          </ac:spMkLst>
        </pc:spChg>
      </pc:sldChg>
      <pc:sldChg chg="add replId">
        <pc:chgData name="Tiago Munk" userId="S::tiago.munk@mdic.gov.br::e6a45ac8-8a97-4e9c-9e87-93bfa0833769" providerId="AD" clId="Web-{C46B284C-8C10-43BD-ABE9-47C081EF254F}" dt="2023-08-08T21:36:58.841" v="28"/>
        <pc:sldMkLst>
          <pc:docMk/>
          <pc:sldMk cId="889908264" sldId="294"/>
        </pc:sldMkLst>
      </pc:sldChg>
    </pc:docChg>
  </pc:docChgLst>
  <pc:docChgLst>
    <pc:chgData clId="Web-{98CA66A6-12F9-4A61-908E-9A9E15A1D867}"/>
    <pc:docChg chg="delSld">
      <pc:chgData name="" userId="" providerId="" clId="Web-{98CA66A6-12F9-4A61-908E-9A9E15A1D867}" dt="2023-08-09T21:32:18.414" v="0"/>
      <pc:docMkLst>
        <pc:docMk/>
      </pc:docMkLst>
      <pc:sldChg chg="del">
        <pc:chgData name="" userId="" providerId="" clId="Web-{98CA66A6-12F9-4A61-908E-9A9E15A1D867}" dt="2023-08-09T21:32:18.414" v="0"/>
        <pc:sldMkLst>
          <pc:docMk/>
          <pc:sldMk cId="1286496588" sldId="293"/>
        </pc:sldMkLst>
      </pc:sldChg>
    </pc:docChg>
  </pc:docChgLst>
  <pc:docChgLst>
    <pc:chgData name="Mauricio Pinheiro Fleury Curado" userId="S::mauricio.curado@mdic.gov.br::f350d27f-92d5-4f55-9bf1-efc65a6a05b6" providerId="AD" clId="Web-{58A6A222-8F6A-48CD-B0E2-0E2825056F7A}"/>
    <pc:docChg chg="modSld">
      <pc:chgData name="Mauricio Pinheiro Fleury Curado" userId="S::mauricio.curado@mdic.gov.br::f350d27f-92d5-4f55-9bf1-efc65a6a05b6" providerId="AD" clId="Web-{58A6A222-8F6A-48CD-B0E2-0E2825056F7A}" dt="2023-06-29T14:04:11.287" v="2" actId="20577"/>
      <pc:docMkLst>
        <pc:docMk/>
      </pc:docMkLst>
      <pc:sldChg chg="modSp">
        <pc:chgData name="Mauricio Pinheiro Fleury Curado" userId="S::mauricio.curado@mdic.gov.br::f350d27f-92d5-4f55-9bf1-efc65a6a05b6" providerId="AD" clId="Web-{58A6A222-8F6A-48CD-B0E2-0E2825056F7A}" dt="2023-06-29T14:04:11.287" v="2" actId="20577"/>
        <pc:sldMkLst>
          <pc:docMk/>
          <pc:sldMk cId="1724326556" sldId="285"/>
        </pc:sldMkLst>
        <pc:spChg chg="mod">
          <ac:chgData name="Mauricio Pinheiro Fleury Curado" userId="S::mauricio.curado@mdic.gov.br::f350d27f-92d5-4f55-9bf1-efc65a6a05b6" providerId="AD" clId="Web-{58A6A222-8F6A-48CD-B0E2-0E2825056F7A}" dt="2023-06-29T14:04:11.287" v="2" actId="20577"/>
          <ac:spMkLst>
            <pc:docMk/>
            <pc:sldMk cId="1724326556" sldId="285"/>
            <ac:spMk id="3" creationId="{C59A29B8-69D4-6EFE-CA03-F96E7F0B2F09}"/>
          </ac:spMkLst>
        </pc:spChg>
      </pc:sldChg>
    </pc:docChg>
  </pc:docChgLst>
  <pc:docChgLst>
    <pc:chgData name="Mauricio Pinheiro Fleury Curado" userId="S::mauricio.curado@mdic.gov.br::f350d27f-92d5-4f55-9bf1-efc65a6a05b6" providerId="AD" clId="Web-{42CEDAAB-7A66-463A-9327-249EEAADA3F3}"/>
    <pc:docChg chg="delSld">
      <pc:chgData name="Mauricio Pinheiro Fleury Curado" userId="S::mauricio.curado@mdic.gov.br::f350d27f-92d5-4f55-9bf1-efc65a6a05b6" providerId="AD" clId="Web-{42CEDAAB-7A66-463A-9327-249EEAADA3F3}" dt="2023-06-29T12:08:03.654" v="0"/>
      <pc:docMkLst>
        <pc:docMk/>
      </pc:docMkLst>
      <pc:sldChg chg="del">
        <pc:chgData name="Mauricio Pinheiro Fleury Curado" userId="S::mauricio.curado@mdic.gov.br::f350d27f-92d5-4f55-9bf1-efc65a6a05b6" providerId="AD" clId="Web-{42CEDAAB-7A66-463A-9327-249EEAADA3F3}" dt="2023-06-29T12:08:03.654" v="0"/>
        <pc:sldMkLst>
          <pc:docMk/>
          <pc:sldMk cId="1465205845" sldId="286"/>
        </pc:sldMkLst>
      </pc:sldChg>
    </pc:docChg>
  </pc:docChgLst>
  <pc:docChgLst>
    <pc:chgData name="Tiago Munk" userId="S::tiago.munk@mdic.gov.br::e6a45ac8-8a97-4e9c-9e87-93bfa0833769" providerId="AD" clId="Web-{A727348C-4DD3-490A-8B4F-2CD5FA962585}"/>
    <pc:docChg chg="addSld delSld modSld">
      <pc:chgData name="Tiago Munk" userId="S::tiago.munk@mdic.gov.br::e6a45ac8-8a97-4e9c-9e87-93bfa0833769" providerId="AD" clId="Web-{A727348C-4DD3-490A-8B4F-2CD5FA962585}" dt="2023-06-29T15:59:19.914" v="223" actId="20577"/>
      <pc:docMkLst>
        <pc:docMk/>
      </pc:docMkLst>
      <pc:sldChg chg="del">
        <pc:chgData name="Tiago Munk" userId="S::tiago.munk@mdic.gov.br::e6a45ac8-8a97-4e9c-9e87-93bfa0833769" providerId="AD" clId="Web-{A727348C-4DD3-490A-8B4F-2CD5FA962585}" dt="2023-06-29T15:52:22.436" v="168"/>
        <pc:sldMkLst>
          <pc:docMk/>
          <pc:sldMk cId="2602601792" sldId="258"/>
        </pc:sldMkLst>
      </pc:sldChg>
      <pc:sldChg chg="modSp">
        <pc:chgData name="Tiago Munk" userId="S::tiago.munk@mdic.gov.br::e6a45ac8-8a97-4e9c-9e87-93bfa0833769" providerId="AD" clId="Web-{A727348C-4DD3-490A-8B4F-2CD5FA962585}" dt="2023-06-29T15:51:32.310" v="167" actId="1076"/>
        <pc:sldMkLst>
          <pc:docMk/>
          <pc:sldMk cId="1315607707" sldId="277"/>
        </pc:sldMkLst>
        <pc:spChg chg="mod">
          <ac:chgData name="Tiago Munk" userId="S::tiago.munk@mdic.gov.br::e6a45ac8-8a97-4e9c-9e87-93bfa0833769" providerId="AD" clId="Web-{A727348C-4DD3-490A-8B4F-2CD5FA962585}" dt="2023-06-29T15:51:32.310" v="167" actId="1076"/>
          <ac:spMkLst>
            <pc:docMk/>
            <pc:sldMk cId="1315607707" sldId="277"/>
            <ac:spMk id="4" creationId="{29C4535F-32D5-3CA7-26B9-3B1D2DF1F076}"/>
          </ac:spMkLst>
        </pc:spChg>
      </pc:sldChg>
      <pc:sldChg chg="delSp modSp">
        <pc:chgData name="Tiago Munk" userId="S::tiago.munk@mdic.gov.br::e6a45ac8-8a97-4e9c-9e87-93bfa0833769" providerId="AD" clId="Web-{A727348C-4DD3-490A-8B4F-2CD5FA962585}" dt="2023-06-29T15:58:08.693" v="195" actId="20577"/>
        <pc:sldMkLst>
          <pc:docMk/>
          <pc:sldMk cId="1764124055" sldId="280"/>
        </pc:sldMkLst>
        <pc:spChg chg="mod">
          <ac:chgData name="Tiago Munk" userId="S::tiago.munk@mdic.gov.br::e6a45ac8-8a97-4e9c-9e87-93bfa0833769" providerId="AD" clId="Web-{A727348C-4DD3-490A-8B4F-2CD5FA962585}" dt="2023-06-29T15:58:08.693" v="195" actId="20577"/>
          <ac:spMkLst>
            <pc:docMk/>
            <pc:sldMk cId="1764124055" sldId="280"/>
            <ac:spMk id="3" creationId="{741109BF-DAF7-D084-7432-EBF10448C81B}"/>
          </ac:spMkLst>
        </pc:spChg>
        <pc:spChg chg="del">
          <ac:chgData name="Tiago Munk" userId="S::tiago.munk@mdic.gov.br::e6a45ac8-8a97-4e9c-9e87-93bfa0833769" providerId="AD" clId="Web-{A727348C-4DD3-490A-8B4F-2CD5FA962585}" dt="2023-06-29T15:57:25.646" v="189"/>
          <ac:spMkLst>
            <pc:docMk/>
            <pc:sldMk cId="1764124055" sldId="280"/>
            <ac:spMk id="4" creationId="{762953BC-441A-C988-DF5E-9D8436B19607}"/>
          </ac:spMkLst>
        </pc:spChg>
      </pc:sldChg>
      <pc:sldChg chg="modSp">
        <pc:chgData name="Tiago Munk" userId="S::tiago.munk@mdic.gov.br::e6a45ac8-8a97-4e9c-9e87-93bfa0833769" providerId="AD" clId="Web-{A727348C-4DD3-490A-8B4F-2CD5FA962585}" dt="2023-06-29T15:52:53.359" v="172" actId="20577"/>
        <pc:sldMkLst>
          <pc:docMk/>
          <pc:sldMk cId="2626535747" sldId="282"/>
        </pc:sldMkLst>
        <pc:spChg chg="mod">
          <ac:chgData name="Tiago Munk" userId="S::tiago.munk@mdic.gov.br::e6a45ac8-8a97-4e9c-9e87-93bfa0833769" providerId="AD" clId="Web-{A727348C-4DD3-490A-8B4F-2CD5FA962585}" dt="2023-06-29T15:52:53.359" v="172" actId="20577"/>
          <ac:spMkLst>
            <pc:docMk/>
            <pc:sldMk cId="2626535747" sldId="282"/>
            <ac:spMk id="2" creationId="{B195CDE3-E46C-C3D7-A4EA-B9FDE0C12069}"/>
          </ac:spMkLst>
        </pc:spChg>
      </pc:sldChg>
      <pc:sldChg chg="addSp delSp modSp">
        <pc:chgData name="Tiago Munk" userId="S::tiago.munk@mdic.gov.br::e6a45ac8-8a97-4e9c-9e87-93bfa0833769" providerId="AD" clId="Web-{A727348C-4DD3-490A-8B4F-2CD5FA962585}" dt="2023-06-29T15:58:48.554" v="215" actId="1076"/>
        <pc:sldMkLst>
          <pc:docMk/>
          <pc:sldMk cId="606461354" sldId="289"/>
        </pc:sldMkLst>
        <pc:spChg chg="del mod">
          <ac:chgData name="Tiago Munk" userId="S::tiago.munk@mdic.gov.br::e6a45ac8-8a97-4e9c-9e87-93bfa0833769" providerId="AD" clId="Web-{A727348C-4DD3-490A-8B4F-2CD5FA962585}" dt="2023-06-29T15:58:23.428" v="200"/>
          <ac:spMkLst>
            <pc:docMk/>
            <pc:sldMk cId="606461354" sldId="289"/>
            <ac:spMk id="2" creationId="{51A271A3-7EAE-93FA-C782-16A125616FFD}"/>
          </ac:spMkLst>
        </pc:spChg>
        <pc:spChg chg="add mod">
          <ac:chgData name="Tiago Munk" userId="S::tiago.munk@mdic.gov.br::e6a45ac8-8a97-4e9c-9e87-93bfa0833769" providerId="AD" clId="Web-{A727348C-4DD3-490A-8B4F-2CD5FA962585}" dt="2023-06-29T15:58:48.554" v="215" actId="1076"/>
          <ac:spMkLst>
            <pc:docMk/>
            <pc:sldMk cId="606461354" sldId="289"/>
            <ac:spMk id="3" creationId="{F20A9B5E-9618-3D5C-E1AC-B845BD4B511B}"/>
          </ac:spMkLst>
        </pc:spChg>
        <pc:picChg chg="mod">
          <ac:chgData name="Tiago Munk" userId="S::tiago.munk@mdic.gov.br::e6a45ac8-8a97-4e9c-9e87-93bfa0833769" providerId="AD" clId="Web-{A727348C-4DD3-490A-8B4F-2CD5FA962585}" dt="2023-06-29T15:58:45.475" v="214" actId="1076"/>
          <ac:picMkLst>
            <pc:docMk/>
            <pc:sldMk cId="606461354" sldId="289"/>
            <ac:picMk id="10" creationId="{1F9E6429-0627-CA99-DC75-F6BEF7FAA57D}"/>
          </ac:picMkLst>
        </pc:picChg>
      </pc:sldChg>
      <pc:sldChg chg="modSp">
        <pc:chgData name="Tiago Munk" userId="S::tiago.munk@mdic.gov.br::e6a45ac8-8a97-4e9c-9e87-93bfa0833769" providerId="AD" clId="Web-{A727348C-4DD3-490A-8B4F-2CD5FA962585}" dt="2023-06-29T15:59:19.914" v="223" actId="20577"/>
        <pc:sldMkLst>
          <pc:docMk/>
          <pc:sldMk cId="3138926789" sldId="290"/>
        </pc:sldMkLst>
        <pc:spChg chg="mod">
          <ac:chgData name="Tiago Munk" userId="S::tiago.munk@mdic.gov.br::e6a45ac8-8a97-4e9c-9e87-93bfa0833769" providerId="AD" clId="Web-{A727348C-4DD3-490A-8B4F-2CD5FA962585}" dt="2023-06-29T15:59:03.679" v="217" actId="1076"/>
          <ac:spMkLst>
            <pc:docMk/>
            <pc:sldMk cId="3138926789" sldId="290"/>
            <ac:spMk id="2" creationId="{DEB14ED7-8FF0-4F5C-9C8A-13E77CBEBAB9}"/>
          </ac:spMkLst>
        </pc:spChg>
        <pc:spChg chg="mod">
          <ac:chgData name="Tiago Munk" userId="S::tiago.munk@mdic.gov.br::e6a45ac8-8a97-4e9c-9e87-93bfa0833769" providerId="AD" clId="Web-{A727348C-4DD3-490A-8B4F-2CD5FA962585}" dt="2023-06-29T15:59:19.914" v="223" actId="20577"/>
          <ac:spMkLst>
            <pc:docMk/>
            <pc:sldMk cId="3138926789" sldId="290"/>
            <ac:spMk id="4" creationId="{83DB5990-889E-EAA4-648E-C0C02DB1B7A2}"/>
          </ac:spMkLst>
        </pc:spChg>
      </pc:sldChg>
      <pc:sldChg chg="addSp delSp modSp">
        <pc:chgData name="Tiago Munk" userId="S::tiago.munk@mdic.gov.br::e6a45ac8-8a97-4e9c-9e87-93bfa0833769" providerId="AD" clId="Web-{A727348C-4DD3-490A-8B4F-2CD5FA962585}" dt="2023-06-29T15:57:07.083" v="188" actId="1076"/>
        <pc:sldMkLst>
          <pc:docMk/>
          <pc:sldMk cId="919596131" sldId="291"/>
        </pc:sldMkLst>
        <pc:spChg chg="mod">
          <ac:chgData name="Tiago Munk" userId="S::tiago.munk@mdic.gov.br::e6a45ac8-8a97-4e9c-9e87-93bfa0833769" providerId="AD" clId="Web-{A727348C-4DD3-490A-8B4F-2CD5FA962585}" dt="2023-06-29T15:52:59.390" v="174" actId="20577"/>
          <ac:spMkLst>
            <pc:docMk/>
            <pc:sldMk cId="919596131" sldId="291"/>
            <ac:spMk id="7" creationId="{98B6BABC-1119-1542-C477-2736E652075D}"/>
          </ac:spMkLst>
        </pc:spChg>
        <pc:spChg chg="mod">
          <ac:chgData name="Tiago Munk" userId="S::tiago.munk@mdic.gov.br::e6a45ac8-8a97-4e9c-9e87-93bfa0833769" providerId="AD" clId="Web-{A727348C-4DD3-490A-8B4F-2CD5FA962585}" dt="2023-06-29T15:46:07.662" v="5" actId="1076"/>
          <ac:spMkLst>
            <pc:docMk/>
            <pc:sldMk cId="919596131" sldId="291"/>
            <ac:spMk id="18" creationId="{84109456-43C7-D64E-803E-3B0AE6A9D47C}"/>
          </ac:spMkLst>
        </pc:spChg>
        <pc:spChg chg="mod">
          <ac:chgData name="Tiago Munk" userId="S::tiago.munk@mdic.gov.br::e6a45ac8-8a97-4e9c-9e87-93bfa0833769" providerId="AD" clId="Web-{A727348C-4DD3-490A-8B4F-2CD5FA962585}" dt="2023-06-29T15:48:15.728" v="163" actId="1076"/>
          <ac:spMkLst>
            <pc:docMk/>
            <pc:sldMk cId="919596131" sldId="291"/>
            <ac:spMk id="20" creationId="{D5E0174D-2EF6-8240-89C3-CE5E61260EAC}"/>
          </ac:spMkLst>
        </pc:spChg>
        <pc:spChg chg="mod">
          <ac:chgData name="Tiago Munk" userId="S::tiago.munk@mdic.gov.br::e6a45ac8-8a97-4e9c-9e87-93bfa0833769" providerId="AD" clId="Web-{A727348C-4DD3-490A-8B4F-2CD5FA962585}" dt="2023-06-29T15:46:31.819" v="78" actId="20577"/>
          <ac:spMkLst>
            <pc:docMk/>
            <pc:sldMk cId="919596131" sldId="291"/>
            <ac:spMk id="21" creationId="{1632578D-BF88-9A4D-9E01-763BC064C35E}"/>
          </ac:spMkLst>
        </pc:spChg>
        <pc:spChg chg="mod">
          <ac:chgData name="Tiago Munk" userId="S::tiago.munk@mdic.gov.br::e6a45ac8-8a97-4e9c-9e87-93bfa0833769" providerId="AD" clId="Web-{A727348C-4DD3-490A-8B4F-2CD5FA962585}" dt="2023-06-29T15:46:46.163" v="102" actId="20577"/>
          <ac:spMkLst>
            <pc:docMk/>
            <pc:sldMk cId="919596131" sldId="291"/>
            <ac:spMk id="24" creationId="{B8FBE54A-8BCF-5F44-91AA-C2329F8EA478}"/>
          </ac:spMkLst>
        </pc:spChg>
        <pc:spChg chg="mod">
          <ac:chgData name="Tiago Munk" userId="S::tiago.munk@mdic.gov.br::e6a45ac8-8a97-4e9c-9e87-93bfa0833769" providerId="AD" clId="Web-{A727348C-4DD3-490A-8B4F-2CD5FA962585}" dt="2023-06-29T15:47:08.867" v="133" actId="1076"/>
          <ac:spMkLst>
            <pc:docMk/>
            <pc:sldMk cId="919596131" sldId="291"/>
            <ac:spMk id="25" creationId="{AA814139-0613-0C48-B1FB-A0A1F82FD6C6}"/>
          </ac:spMkLst>
        </pc:spChg>
        <pc:picChg chg="add del">
          <ac:chgData name="Tiago Munk" userId="S::tiago.munk@mdic.gov.br::e6a45ac8-8a97-4e9c-9e87-93bfa0833769" providerId="AD" clId="Web-{A727348C-4DD3-490A-8B4F-2CD5FA962585}" dt="2023-06-29T15:50:44.528" v="166"/>
          <ac:picMkLst>
            <pc:docMk/>
            <pc:sldMk cId="919596131" sldId="291"/>
            <ac:picMk id="9" creationId="{E150A776-35A2-E46E-5E36-78D784B73247}"/>
          </ac:picMkLst>
        </pc:picChg>
        <pc:picChg chg="add del mod">
          <ac:chgData name="Tiago Munk" userId="S::tiago.munk@mdic.gov.br::e6a45ac8-8a97-4e9c-9e87-93bfa0833769" providerId="AD" clId="Web-{A727348C-4DD3-490A-8B4F-2CD5FA962585}" dt="2023-06-29T15:55:06.236" v="178"/>
          <ac:picMkLst>
            <pc:docMk/>
            <pc:sldMk cId="919596131" sldId="291"/>
            <ac:picMk id="10" creationId="{771C8BC9-1C20-F301-1A6B-C8253BF9C5B3}"/>
          </ac:picMkLst>
        </pc:picChg>
        <pc:picChg chg="mod">
          <ac:chgData name="Tiago Munk" userId="S::tiago.munk@mdic.gov.br::e6a45ac8-8a97-4e9c-9e87-93bfa0833769" providerId="AD" clId="Web-{A727348C-4DD3-490A-8B4F-2CD5FA962585}" dt="2023-06-29T15:47:28.961" v="138" actId="1076"/>
          <ac:picMkLst>
            <pc:docMk/>
            <pc:sldMk cId="919596131" sldId="291"/>
            <ac:picMk id="26" creationId="{77F6F784-9085-2445-860F-FAC071BD547B}"/>
          </ac:picMkLst>
        </pc:picChg>
        <pc:picChg chg="mod">
          <ac:chgData name="Tiago Munk" userId="S::tiago.munk@mdic.gov.br::e6a45ac8-8a97-4e9c-9e87-93bfa0833769" providerId="AD" clId="Web-{A727348C-4DD3-490A-8B4F-2CD5FA962585}" dt="2023-06-29T15:48:08.024" v="162" actId="1076"/>
          <ac:picMkLst>
            <pc:docMk/>
            <pc:sldMk cId="919596131" sldId="291"/>
            <ac:picMk id="28" creationId="{DB303E7A-C7D8-B74F-B6D6-68E4E5E91F48}"/>
          </ac:picMkLst>
        </pc:picChg>
        <pc:picChg chg="mod">
          <ac:chgData name="Tiago Munk" userId="S::tiago.munk@mdic.gov.br::e6a45ac8-8a97-4e9c-9e87-93bfa0833769" providerId="AD" clId="Web-{A727348C-4DD3-490A-8B4F-2CD5FA962585}" dt="2023-06-29T15:47:24.992" v="137" actId="1076"/>
          <ac:picMkLst>
            <pc:docMk/>
            <pc:sldMk cId="919596131" sldId="291"/>
            <ac:picMk id="29" creationId="{CCB324D2-4AA5-1947-BDDE-368A39C7F025}"/>
          </ac:picMkLst>
        </pc:picChg>
        <pc:picChg chg="del mod">
          <ac:chgData name="Tiago Munk" userId="S::tiago.munk@mdic.gov.br::e6a45ac8-8a97-4e9c-9e87-93bfa0833769" providerId="AD" clId="Web-{A727348C-4DD3-490A-8B4F-2CD5FA962585}" dt="2023-06-29T15:50:42.496" v="165"/>
          <ac:picMkLst>
            <pc:docMk/>
            <pc:sldMk cId="919596131" sldId="291"/>
            <ac:picMk id="30" creationId="{8A2D81E7-1E2D-194E-87BA-A1044D5C3547}"/>
          </ac:picMkLst>
        </pc:picChg>
        <pc:picChg chg="mod">
          <ac:chgData name="Tiago Munk" userId="S::tiago.munk@mdic.gov.br::e6a45ac8-8a97-4e9c-9e87-93bfa0833769" providerId="AD" clId="Web-{A727348C-4DD3-490A-8B4F-2CD5FA962585}" dt="2023-06-29T15:47:15.633" v="134" actId="1076"/>
          <ac:picMkLst>
            <pc:docMk/>
            <pc:sldMk cId="919596131" sldId="291"/>
            <ac:picMk id="31" creationId="{37929818-44B1-E44C-A5AA-296882B4C2DF}"/>
          </ac:picMkLst>
        </pc:picChg>
        <pc:picChg chg="add del mod">
          <ac:chgData name="Tiago Munk" userId="S::tiago.munk@mdic.gov.br::e6a45ac8-8a97-4e9c-9e87-93bfa0833769" providerId="AD" clId="Web-{A727348C-4DD3-490A-8B4F-2CD5FA962585}" dt="2023-06-29T15:56:11.253" v="186"/>
          <ac:picMkLst>
            <pc:docMk/>
            <pc:sldMk cId="919596131" sldId="291"/>
            <ac:picMk id="33" creationId="{E4219C7E-4705-67CD-3A15-2F8E466E40D5}"/>
          </ac:picMkLst>
        </pc:picChg>
        <pc:picChg chg="add mod">
          <ac:chgData name="Tiago Munk" userId="S::tiago.munk@mdic.gov.br::e6a45ac8-8a97-4e9c-9e87-93bfa0833769" providerId="AD" clId="Web-{A727348C-4DD3-490A-8B4F-2CD5FA962585}" dt="2023-06-29T15:57:07.083" v="188" actId="1076"/>
          <ac:picMkLst>
            <pc:docMk/>
            <pc:sldMk cId="919596131" sldId="291"/>
            <ac:picMk id="35" creationId="{ADD69ACE-84C9-B899-263D-99873CECF91C}"/>
          </ac:picMkLst>
        </pc:picChg>
      </pc:sldChg>
      <pc:sldChg chg="add replId">
        <pc:chgData name="Tiago Munk" userId="S::tiago.munk@mdic.gov.br::e6a45ac8-8a97-4e9c-9e87-93bfa0833769" providerId="AD" clId="Web-{A727348C-4DD3-490A-8B4F-2CD5FA962585}" dt="2023-06-29T15:45:56.271" v="0"/>
        <pc:sldMkLst>
          <pc:docMk/>
          <pc:sldMk cId="279299279" sldId="292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2BE447-C6F2-42DB-A964-AE0397FD7E66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9F7B3EA0-80C4-4206-BDA9-6ACC8AF6F1F2}">
      <dgm:prSet phldrT="[Texto]" custT="1"/>
      <dgm:spPr/>
      <dgm:t>
        <a:bodyPr/>
        <a:lstStyle/>
        <a:p>
          <a:pPr algn="ctr"/>
          <a:r>
            <a:rPr lang="pt-BR" sz="1400" b="1" dirty="0">
              <a:latin typeface="+mn-lt"/>
            </a:rPr>
            <a:t>Diagnóstico</a:t>
          </a:r>
        </a:p>
      </dgm:t>
    </dgm:pt>
    <dgm:pt modelId="{C0D5786F-0DE8-4767-839D-18A445957E8A}" type="parTrans" cxnId="{7A8C5797-719D-48B9-B5F0-E738E9CF526D}">
      <dgm:prSet/>
      <dgm:spPr/>
      <dgm:t>
        <a:bodyPr/>
        <a:lstStyle/>
        <a:p>
          <a:pPr algn="ctr"/>
          <a:endParaRPr lang="pt-BR"/>
        </a:p>
      </dgm:t>
    </dgm:pt>
    <dgm:pt modelId="{CF7F5133-A9E9-45DC-822D-37C24BACC34E}" type="sibTrans" cxnId="{7A8C5797-719D-48B9-B5F0-E738E9CF526D}">
      <dgm:prSet/>
      <dgm:spPr/>
      <dgm:t>
        <a:bodyPr/>
        <a:lstStyle/>
        <a:p>
          <a:pPr algn="ctr"/>
          <a:endParaRPr lang="pt-BR"/>
        </a:p>
      </dgm:t>
    </dgm:pt>
    <dgm:pt modelId="{F4F85DE7-2920-4239-A23F-7384FF0B733F}">
      <dgm:prSet phldrT="[Texto]" phldr="0" custT="1"/>
      <dgm:spPr/>
      <dgm:t>
        <a:bodyPr/>
        <a:lstStyle/>
        <a:p>
          <a:pPr algn="ctr"/>
          <a:r>
            <a:rPr lang="pt-BR" sz="1400" b="1" dirty="0">
              <a:latin typeface="+mn-lt"/>
            </a:rPr>
            <a:t>Prognóstico</a:t>
          </a:r>
        </a:p>
      </dgm:t>
    </dgm:pt>
    <dgm:pt modelId="{8C5E5333-9739-48AD-A179-64AC087FB63D}" type="parTrans" cxnId="{8ED1B4E1-71B7-4F42-BEE6-B2771D74CEEE}">
      <dgm:prSet/>
      <dgm:spPr/>
      <dgm:t>
        <a:bodyPr/>
        <a:lstStyle/>
        <a:p>
          <a:pPr algn="ctr"/>
          <a:endParaRPr lang="pt-BR"/>
        </a:p>
      </dgm:t>
    </dgm:pt>
    <dgm:pt modelId="{B11AD104-788E-4D9A-9549-7109A0EA7F60}" type="sibTrans" cxnId="{8ED1B4E1-71B7-4F42-BEE6-B2771D74CEEE}">
      <dgm:prSet/>
      <dgm:spPr/>
      <dgm:t>
        <a:bodyPr/>
        <a:lstStyle/>
        <a:p>
          <a:pPr algn="ctr"/>
          <a:endParaRPr lang="pt-BR"/>
        </a:p>
      </dgm:t>
    </dgm:pt>
    <dgm:pt modelId="{66BD996B-75E2-466E-8E7C-3C54D1BD1BA6}">
      <dgm:prSet phldrT="[Texto]" custT="1"/>
      <dgm:spPr/>
      <dgm:t>
        <a:bodyPr/>
        <a:lstStyle/>
        <a:p>
          <a:pPr algn="ctr"/>
          <a:r>
            <a:rPr lang="pt-BR" sz="1400" b="1" dirty="0"/>
            <a:t>Objetivos</a:t>
          </a:r>
        </a:p>
      </dgm:t>
    </dgm:pt>
    <dgm:pt modelId="{73DB166D-89AE-433E-9019-125C9751B404}" type="parTrans" cxnId="{C59842F2-B8E5-4DEC-B398-733648996545}">
      <dgm:prSet/>
      <dgm:spPr/>
      <dgm:t>
        <a:bodyPr/>
        <a:lstStyle/>
        <a:p>
          <a:pPr algn="ctr"/>
          <a:endParaRPr lang="pt-BR"/>
        </a:p>
      </dgm:t>
    </dgm:pt>
    <dgm:pt modelId="{53CD6BEA-20BD-41FD-BB21-E9C35580BBA2}" type="sibTrans" cxnId="{C59842F2-B8E5-4DEC-B398-733648996545}">
      <dgm:prSet/>
      <dgm:spPr/>
      <dgm:t>
        <a:bodyPr/>
        <a:lstStyle/>
        <a:p>
          <a:pPr algn="ctr"/>
          <a:endParaRPr lang="pt-BR"/>
        </a:p>
      </dgm:t>
    </dgm:pt>
    <dgm:pt modelId="{8700DAE8-E71B-474F-8F3B-E232007C5E19}">
      <dgm:prSet phldrT="[Texto]" custT="1"/>
      <dgm:spPr/>
      <dgm:t>
        <a:bodyPr/>
        <a:lstStyle/>
        <a:p>
          <a:pPr algn="ctr"/>
          <a:r>
            <a:rPr lang="pt-BR" sz="1400" b="1"/>
            <a:t>Eixos</a:t>
          </a:r>
        </a:p>
      </dgm:t>
    </dgm:pt>
    <dgm:pt modelId="{51FB8A1F-88FF-423D-AD60-72F74CA371A8}" type="parTrans" cxnId="{ED82EC6D-137F-425D-B8C7-F1EB4AF83071}">
      <dgm:prSet/>
      <dgm:spPr/>
      <dgm:t>
        <a:bodyPr/>
        <a:lstStyle/>
        <a:p>
          <a:pPr algn="ctr"/>
          <a:endParaRPr lang="pt-BR"/>
        </a:p>
      </dgm:t>
    </dgm:pt>
    <dgm:pt modelId="{D45E0443-7F73-4095-BCC2-9A3DEE79B484}" type="sibTrans" cxnId="{ED82EC6D-137F-425D-B8C7-F1EB4AF83071}">
      <dgm:prSet/>
      <dgm:spPr/>
      <dgm:t>
        <a:bodyPr/>
        <a:lstStyle/>
        <a:p>
          <a:pPr algn="ctr"/>
          <a:endParaRPr lang="pt-BR"/>
        </a:p>
      </dgm:t>
    </dgm:pt>
    <dgm:pt modelId="{7F5607F8-E097-4717-A260-F86FED985021}">
      <dgm:prSet phldrT="[Texto]" custT="1"/>
      <dgm:spPr/>
      <dgm:t>
        <a:bodyPr/>
        <a:lstStyle/>
        <a:p>
          <a:pPr algn="ctr" rtl="0"/>
          <a:r>
            <a:rPr lang="pt-BR" sz="1400" b="1" dirty="0"/>
            <a:t>Indicadores</a:t>
          </a:r>
          <a:r>
            <a:rPr lang="pt-BR" sz="1400" b="1" dirty="0">
              <a:latin typeface="Calibri Light"/>
            </a:rPr>
            <a:t> </a:t>
          </a:r>
          <a:r>
            <a:rPr lang="pt-BR" sz="1400" b="1" dirty="0">
              <a:latin typeface="+mn-lt"/>
            </a:rPr>
            <a:t>e metas</a:t>
          </a:r>
        </a:p>
      </dgm:t>
    </dgm:pt>
    <dgm:pt modelId="{37951250-1264-4239-91F8-4D3E313CC0D0}" type="parTrans" cxnId="{25326B21-7D78-4C2E-9AA4-D93348FC21AA}">
      <dgm:prSet/>
      <dgm:spPr/>
      <dgm:t>
        <a:bodyPr/>
        <a:lstStyle/>
        <a:p>
          <a:pPr algn="ctr"/>
          <a:endParaRPr lang="pt-BR"/>
        </a:p>
      </dgm:t>
    </dgm:pt>
    <dgm:pt modelId="{6073FFCA-54B7-46EC-A0C2-05301DCFFD21}" type="sibTrans" cxnId="{25326B21-7D78-4C2E-9AA4-D93348FC21AA}">
      <dgm:prSet/>
      <dgm:spPr/>
      <dgm:t>
        <a:bodyPr/>
        <a:lstStyle/>
        <a:p>
          <a:pPr algn="ctr"/>
          <a:endParaRPr lang="pt-BR"/>
        </a:p>
      </dgm:t>
    </dgm:pt>
    <dgm:pt modelId="{E7A02580-B04E-44DD-A92F-37B8A13CB0B4}">
      <dgm:prSet phldrT="[Texto]" custT="1"/>
      <dgm:spPr/>
      <dgm:t>
        <a:bodyPr/>
        <a:lstStyle/>
        <a:p>
          <a:pPr algn="ctr"/>
          <a:r>
            <a:rPr lang="pt-BR" sz="1400" b="1"/>
            <a:t>Ações definidas</a:t>
          </a:r>
        </a:p>
      </dgm:t>
    </dgm:pt>
    <dgm:pt modelId="{73526822-3ED0-4F9E-A1AD-622F65C86995}" type="parTrans" cxnId="{384EE57F-6B5F-4648-8732-B964BB4BC8B9}">
      <dgm:prSet/>
      <dgm:spPr/>
      <dgm:t>
        <a:bodyPr/>
        <a:lstStyle/>
        <a:p>
          <a:pPr algn="ctr"/>
          <a:endParaRPr lang="pt-BR"/>
        </a:p>
      </dgm:t>
    </dgm:pt>
    <dgm:pt modelId="{A5EC1DA9-FB5A-4967-AD67-FAD507BA06F4}" type="sibTrans" cxnId="{384EE57F-6B5F-4648-8732-B964BB4BC8B9}">
      <dgm:prSet/>
      <dgm:spPr/>
      <dgm:t>
        <a:bodyPr/>
        <a:lstStyle/>
        <a:p>
          <a:pPr algn="ctr"/>
          <a:endParaRPr lang="pt-BR"/>
        </a:p>
      </dgm:t>
    </dgm:pt>
    <dgm:pt modelId="{7CA2D3DD-2D0C-4CBC-A990-D957324AE1E2}" type="pres">
      <dgm:prSet presAssocID="{CF2BE447-C6F2-42DB-A964-AE0397FD7E6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4C6D35CB-4FED-432F-854C-D3378708C46D}" type="pres">
      <dgm:prSet presAssocID="{9F7B3EA0-80C4-4206-BDA9-6ACC8AF6F1F2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60144E0-6CB8-4149-A070-BECAC8FB797A}" type="pres">
      <dgm:prSet presAssocID="{CF7F5133-A9E9-45DC-822D-37C24BACC34E}" presName="spacer" presStyleCnt="0"/>
      <dgm:spPr/>
    </dgm:pt>
    <dgm:pt modelId="{08311E8C-4FB0-466E-BFE7-C10448D28D27}" type="pres">
      <dgm:prSet presAssocID="{F4F85DE7-2920-4239-A23F-7384FF0B733F}" presName="parentText" presStyleLbl="node1" presStyleIdx="1" presStyleCnt="6" custLinFactNeighborX="-54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9EAD973-7065-4DFB-9626-597172CF9487}" type="pres">
      <dgm:prSet presAssocID="{B11AD104-788E-4D9A-9549-7109A0EA7F60}" presName="spacer" presStyleCnt="0"/>
      <dgm:spPr/>
    </dgm:pt>
    <dgm:pt modelId="{052B8733-5750-4D84-B44D-1E8A280213C4}" type="pres">
      <dgm:prSet presAssocID="{66BD996B-75E2-466E-8E7C-3C54D1BD1BA6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90FE799-B6FC-4A36-A5CD-6683F6940986}" type="pres">
      <dgm:prSet presAssocID="{53CD6BEA-20BD-41FD-BB21-E9C35580BBA2}" presName="spacer" presStyleCnt="0"/>
      <dgm:spPr/>
    </dgm:pt>
    <dgm:pt modelId="{1D7F87F0-02E9-4678-B586-BFD7DEB0BB4A}" type="pres">
      <dgm:prSet presAssocID="{8700DAE8-E71B-474F-8F3B-E232007C5E19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431F296-D2EA-4F3C-AC78-53C3B0D56E46}" type="pres">
      <dgm:prSet presAssocID="{D45E0443-7F73-4095-BCC2-9A3DEE79B484}" presName="spacer" presStyleCnt="0"/>
      <dgm:spPr/>
    </dgm:pt>
    <dgm:pt modelId="{11DFADA9-265B-4D0B-A9BE-DBE1CC74F6BD}" type="pres">
      <dgm:prSet presAssocID="{7F5607F8-E097-4717-A260-F86FED985021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63795D0-FAC0-451A-86C3-1D8EEB9E1CD9}" type="pres">
      <dgm:prSet presAssocID="{6073FFCA-54B7-46EC-A0C2-05301DCFFD21}" presName="spacer" presStyleCnt="0"/>
      <dgm:spPr/>
    </dgm:pt>
    <dgm:pt modelId="{44CD7E14-033A-4A5F-9C8E-35B499306BE5}" type="pres">
      <dgm:prSet presAssocID="{E7A02580-B04E-44DD-A92F-37B8A13CB0B4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C59842F2-B8E5-4DEC-B398-733648996545}" srcId="{CF2BE447-C6F2-42DB-A964-AE0397FD7E66}" destId="{66BD996B-75E2-466E-8E7C-3C54D1BD1BA6}" srcOrd="2" destOrd="0" parTransId="{73DB166D-89AE-433E-9019-125C9751B404}" sibTransId="{53CD6BEA-20BD-41FD-BB21-E9C35580BBA2}"/>
    <dgm:cxn modelId="{384EE57F-6B5F-4648-8732-B964BB4BC8B9}" srcId="{CF2BE447-C6F2-42DB-A964-AE0397FD7E66}" destId="{E7A02580-B04E-44DD-A92F-37B8A13CB0B4}" srcOrd="5" destOrd="0" parTransId="{73526822-3ED0-4F9E-A1AD-622F65C86995}" sibTransId="{A5EC1DA9-FB5A-4967-AD67-FAD507BA06F4}"/>
    <dgm:cxn modelId="{9C37E19B-D2B0-4D03-A9B9-C16C594114A9}" type="presOf" srcId="{CF2BE447-C6F2-42DB-A964-AE0397FD7E66}" destId="{7CA2D3DD-2D0C-4CBC-A990-D957324AE1E2}" srcOrd="0" destOrd="0" presId="urn:microsoft.com/office/officeart/2005/8/layout/vList2"/>
    <dgm:cxn modelId="{5B5A4300-5E8B-4233-A674-0834355E277C}" type="presOf" srcId="{9F7B3EA0-80C4-4206-BDA9-6ACC8AF6F1F2}" destId="{4C6D35CB-4FED-432F-854C-D3378708C46D}" srcOrd="0" destOrd="0" presId="urn:microsoft.com/office/officeart/2005/8/layout/vList2"/>
    <dgm:cxn modelId="{B178A44E-0D94-4CD9-B457-18AA912FB209}" type="presOf" srcId="{8700DAE8-E71B-474F-8F3B-E232007C5E19}" destId="{1D7F87F0-02E9-4678-B586-BFD7DEB0BB4A}" srcOrd="0" destOrd="0" presId="urn:microsoft.com/office/officeart/2005/8/layout/vList2"/>
    <dgm:cxn modelId="{2A4F7CCC-1CD2-41FC-8A8A-0474C777C312}" type="presOf" srcId="{F4F85DE7-2920-4239-A23F-7384FF0B733F}" destId="{08311E8C-4FB0-466E-BFE7-C10448D28D27}" srcOrd="0" destOrd="0" presId="urn:microsoft.com/office/officeart/2005/8/layout/vList2"/>
    <dgm:cxn modelId="{25326B21-7D78-4C2E-9AA4-D93348FC21AA}" srcId="{CF2BE447-C6F2-42DB-A964-AE0397FD7E66}" destId="{7F5607F8-E097-4717-A260-F86FED985021}" srcOrd="4" destOrd="0" parTransId="{37951250-1264-4239-91F8-4D3E313CC0D0}" sibTransId="{6073FFCA-54B7-46EC-A0C2-05301DCFFD21}"/>
    <dgm:cxn modelId="{0D932AB7-E2C6-4895-BE65-2971AD8C6EAF}" type="presOf" srcId="{7F5607F8-E097-4717-A260-F86FED985021}" destId="{11DFADA9-265B-4D0B-A9BE-DBE1CC74F6BD}" srcOrd="0" destOrd="0" presId="urn:microsoft.com/office/officeart/2005/8/layout/vList2"/>
    <dgm:cxn modelId="{ED82EC6D-137F-425D-B8C7-F1EB4AF83071}" srcId="{CF2BE447-C6F2-42DB-A964-AE0397FD7E66}" destId="{8700DAE8-E71B-474F-8F3B-E232007C5E19}" srcOrd="3" destOrd="0" parTransId="{51FB8A1F-88FF-423D-AD60-72F74CA371A8}" sibTransId="{D45E0443-7F73-4095-BCC2-9A3DEE79B484}"/>
    <dgm:cxn modelId="{7A8C5797-719D-48B9-B5F0-E738E9CF526D}" srcId="{CF2BE447-C6F2-42DB-A964-AE0397FD7E66}" destId="{9F7B3EA0-80C4-4206-BDA9-6ACC8AF6F1F2}" srcOrd="0" destOrd="0" parTransId="{C0D5786F-0DE8-4767-839D-18A445957E8A}" sibTransId="{CF7F5133-A9E9-45DC-822D-37C24BACC34E}"/>
    <dgm:cxn modelId="{C1902150-06B2-4FA3-B40C-EC71E19CCD11}" type="presOf" srcId="{E7A02580-B04E-44DD-A92F-37B8A13CB0B4}" destId="{44CD7E14-033A-4A5F-9C8E-35B499306BE5}" srcOrd="0" destOrd="0" presId="urn:microsoft.com/office/officeart/2005/8/layout/vList2"/>
    <dgm:cxn modelId="{8ED1B4E1-71B7-4F42-BEE6-B2771D74CEEE}" srcId="{CF2BE447-C6F2-42DB-A964-AE0397FD7E66}" destId="{F4F85DE7-2920-4239-A23F-7384FF0B733F}" srcOrd="1" destOrd="0" parTransId="{8C5E5333-9739-48AD-A179-64AC087FB63D}" sibTransId="{B11AD104-788E-4D9A-9549-7109A0EA7F60}"/>
    <dgm:cxn modelId="{C100FE49-328D-418B-A977-DBFBE2764783}" type="presOf" srcId="{66BD996B-75E2-466E-8E7C-3C54D1BD1BA6}" destId="{052B8733-5750-4D84-B44D-1E8A280213C4}" srcOrd="0" destOrd="0" presId="urn:microsoft.com/office/officeart/2005/8/layout/vList2"/>
    <dgm:cxn modelId="{2DB0C13B-2ED0-4C57-89B9-932DF8C0A9BA}" type="presParOf" srcId="{7CA2D3DD-2D0C-4CBC-A990-D957324AE1E2}" destId="{4C6D35CB-4FED-432F-854C-D3378708C46D}" srcOrd="0" destOrd="0" presId="urn:microsoft.com/office/officeart/2005/8/layout/vList2"/>
    <dgm:cxn modelId="{D93500F5-9833-4BB5-ABCB-572DEE0569C8}" type="presParOf" srcId="{7CA2D3DD-2D0C-4CBC-A990-D957324AE1E2}" destId="{760144E0-6CB8-4149-A070-BECAC8FB797A}" srcOrd="1" destOrd="0" presId="urn:microsoft.com/office/officeart/2005/8/layout/vList2"/>
    <dgm:cxn modelId="{6D04E32A-C2CA-4589-B21A-FD97CE80442A}" type="presParOf" srcId="{7CA2D3DD-2D0C-4CBC-A990-D957324AE1E2}" destId="{08311E8C-4FB0-466E-BFE7-C10448D28D27}" srcOrd="2" destOrd="0" presId="urn:microsoft.com/office/officeart/2005/8/layout/vList2"/>
    <dgm:cxn modelId="{7F1D63BF-4B96-491E-9D3B-EF435C2B103A}" type="presParOf" srcId="{7CA2D3DD-2D0C-4CBC-A990-D957324AE1E2}" destId="{A9EAD973-7065-4DFB-9626-597172CF9487}" srcOrd="3" destOrd="0" presId="urn:microsoft.com/office/officeart/2005/8/layout/vList2"/>
    <dgm:cxn modelId="{85343822-3327-4BDE-B1B8-9AC5999E717A}" type="presParOf" srcId="{7CA2D3DD-2D0C-4CBC-A990-D957324AE1E2}" destId="{052B8733-5750-4D84-B44D-1E8A280213C4}" srcOrd="4" destOrd="0" presId="urn:microsoft.com/office/officeart/2005/8/layout/vList2"/>
    <dgm:cxn modelId="{B14A496D-19A7-4DA1-B20A-1AAFD2487C36}" type="presParOf" srcId="{7CA2D3DD-2D0C-4CBC-A990-D957324AE1E2}" destId="{A90FE799-B6FC-4A36-A5CD-6683F6940986}" srcOrd="5" destOrd="0" presId="urn:microsoft.com/office/officeart/2005/8/layout/vList2"/>
    <dgm:cxn modelId="{BD7D854C-4F6E-47F9-B04C-98612B00CE9A}" type="presParOf" srcId="{7CA2D3DD-2D0C-4CBC-A990-D957324AE1E2}" destId="{1D7F87F0-02E9-4678-B586-BFD7DEB0BB4A}" srcOrd="6" destOrd="0" presId="urn:microsoft.com/office/officeart/2005/8/layout/vList2"/>
    <dgm:cxn modelId="{C9943734-7DA4-45E1-B8E5-8A3258B7F520}" type="presParOf" srcId="{7CA2D3DD-2D0C-4CBC-A990-D957324AE1E2}" destId="{B431F296-D2EA-4F3C-AC78-53C3B0D56E46}" srcOrd="7" destOrd="0" presId="urn:microsoft.com/office/officeart/2005/8/layout/vList2"/>
    <dgm:cxn modelId="{08F80C57-EC3B-46B2-8C1B-02AEED5B34B5}" type="presParOf" srcId="{7CA2D3DD-2D0C-4CBC-A990-D957324AE1E2}" destId="{11DFADA9-265B-4D0B-A9BE-DBE1CC74F6BD}" srcOrd="8" destOrd="0" presId="urn:microsoft.com/office/officeart/2005/8/layout/vList2"/>
    <dgm:cxn modelId="{9A2B4F9E-7374-489A-8DE0-EAF04558FEB2}" type="presParOf" srcId="{7CA2D3DD-2D0C-4CBC-A990-D957324AE1E2}" destId="{163795D0-FAC0-451A-86C3-1D8EEB9E1CD9}" srcOrd="9" destOrd="0" presId="urn:microsoft.com/office/officeart/2005/8/layout/vList2"/>
    <dgm:cxn modelId="{45D6C31D-7B73-450A-BB3F-E06D2DC77332}" type="presParOf" srcId="{7CA2D3DD-2D0C-4CBC-A990-D957324AE1E2}" destId="{44CD7E14-033A-4A5F-9C8E-35B499306BE5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6058989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" name="Google Shape;6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100"/>
            </a:pPr>
            <a:r>
              <a:rPr lang="pt-BR" u="sng"/>
              <a:t>PI para a competitividade e o desenvolvimento</a:t>
            </a:r>
            <a:r>
              <a:rPr lang="pt-BR"/>
              <a:t>: objetivo de promover a geração e uso estratégico da PI para aumento da competitividade do setor produtivo no Brasil. Ações direcionadas a geração e agregação de valor aos bens e serviços através da PI como ferramenta.</a:t>
            </a:r>
          </a:p>
          <a:p>
            <a:pPr>
              <a:buSzPts val="1100"/>
            </a:pPr>
            <a:r>
              <a:rPr lang="pt-BR" u="sng">
                <a:cs typeface="Calibri" panose="020F0502020204030204"/>
              </a:rPr>
              <a:t>Disseminação, formação e capacitação em PI</a:t>
            </a:r>
            <a:r>
              <a:rPr lang="pt-BR">
                <a:cs typeface="Calibri" panose="020F0502020204030204"/>
              </a:rPr>
              <a:t>: objetivo de promover ações para disseminar a cultura de PI para a sociedade brasileira, com o propósito de tornar o sistema e suas ferramentas conhecidos para inventores, criadores, cientistas e empresários.</a:t>
            </a:r>
          </a:p>
          <a:p>
            <a:pPr>
              <a:buSzPts val="1100"/>
            </a:pPr>
            <a:r>
              <a:rPr lang="pt-BR" u="sng">
                <a:cs typeface="Calibri" panose="020F0502020204030204"/>
              </a:rPr>
              <a:t>Governança e fortalecimento institucional</a:t>
            </a:r>
            <a:r>
              <a:rPr lang="pt-BR">
                <a:cs typeface="Calibri" panose="020F0502020204030204"/>
              </a:rPr>
              <a:t>: objetivo de garantir o alinhamento e articulação das ações da ENPI com os objetivos e diretrizes de políticas nacionais, especialmente as de inovação, competitividade, desenvolvimento e cultura; além de apoiar o fortalecimento das instâncias administrativas responsáveis pela prestação de serviços de PI.</a:t>
            </a:r>
          </a:p>
          <a:p>
            <a:pPr>
              <a:buSzPts val="1100"/>
            </a:pPr>
            <a:r>
              <a:rPr lang="pt-BR" u="sng">
                <a:cs typeface="Calibri" panose="020F0502020204030204"/>
              </a:rPr>
              <a:t>Modernização dos marcos legais e infralegais</a:t>
            </a:r>
            <a:r>
              <a:rPr lang="pt-BR">
                <a:cs typeface="Calibri" panose="020F0502020204030204"/>
              </a:rPr>
              <a:t>: objetivo de promover a revisão dos marcos legais da PI para tornar o ambiente regulatório mais transparente, seguro e previsível para os agentes econômicos, sempre que possível, simplificando processos para facilitar acesso e uso pelos usuários.</a:t>
            </a:r>
          </a:p>
          <a:p>
            <a:pPr>
              <a:buSzPts val="1100"/>
            </a:pPr>
            <a:r>
              <a:rPr lang="pt-BR" u="sng">
                <a:cs typeface="Calibri" panose="020F0502020204030204"/>
              </a:rPr>
              <a:t>Observância de segurança jurídica</a:t>
            </a:r>
            <a:r>
              <a:rPr lang="pt-BR">
                <a:cs typeface="Calibri" panose="020F0502020204030204"/>
              </a:rPr>
              <a:t>: objetivo de conscientizar e esclarecer a sociedade sobre a relevância dos direitos de PI e os prejuízos decorrentes das suas violações; além de promover a coordenação de ações de repressão às infrações contra os direitos de PI.</a:t>
            </a:r>
          </a:p>
          <a:p>
            <a:pPr>
              <a:buSzPts val="1100"/>
            </a:pPr>
            <a:r>
              <a:rPr lang="pt-BR" u="sng">
                <a:cs typeface="Calibri" panose="020F0502020204030204"/>
              </a:rPr>
              <a:t>Inteligência e visão de futuro</a:t>
            </a:r>
            <a:r>
              <a:rPr lang="pt-BR">
                <a:cs typeface="Calibri" panose="020F0502020204030204"/>
              </a:rPr>
              <a:t>: objetivo de fomentar a produção de análises prospectivas sobre o uso da PI, com o propósito de identificar tendências tecnológicas, desafios para a proteção intelectual de novas tecnologias e novas formas de se apropriar de criações da mente humana; além de fomentar o uso das bases de dados de PI para subsidiar políticas públicas.</a:t>
            </a:r>
          </a:p>
          <a:p>
            <a:pPr>
              <a:buSzPts val="1100"/>
            </a:pPr>
            <a:r>
              <a:rPr lang="pt-BR" u="sng">
                <a:cs typeface="Calibri" panose="020F0502020204030204"/>
              </a:rPr>
              <a:t>Inserção do Brasil no sistema global de PI</a:t>
            </a:r>
            <a:r>
              <a:rPr lang="pt-BR">
                <a:cs typeface="Calibri" panose="020F0502020204030204"/>
              </a:rPr>
              <a:t>: objetivo de fortalecer a inserção estratégica do Brasil nos foros internacionais de PI, estimular a presença de inovações e produções culturais brasileiras no mercado externo e promover ambiente de negócio de PI nacional atrativo a investimentos estrangeiros.</a:t>
            </a:r>
          </a:p>
        </p:txBody>
      </p:sp>
    </p:spTree>
    <p:extLst>
      <p:ext uri="{BB962C8B-B14F-4D97-AF65-F5344CB8AC3E}">
        <p14:creationId xmlns:p14="http://schemas.microsoft.com/office/powerpoint/2010/main" val="1750795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Forma&#10;&#10;Descrição gerada automaticamente">
            <a:extLst>
              <a:ext uri="{FF2B5EF4-FFF2-40B4-BE49-F238E27FC236}">
                <a16:creationId xmlns:a16="http://schemas.microsoft.com/office/drawing/2014/main" xmlns="" id="{DC423A20-296C-F7F2-69FE-A2822D2CB3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640" b="34815"/>
          <a:stretch/>
        </p:blipFill>
        <p:spPr>
          <a:xfrm>
            <a:off x="0" y="4561114"/>
            <a:ext cx="9144000" cy="696686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A03F4450-D907-EE86-3759-FAF240761FEB}"/>
              </a:ext>
            </a:extLst>
          </p:cNvPr>
          <p:cNvSpPr txBox="1"/>
          <p:nvPr userDrawn="1"/>
        </p:nvSpPr>
        <p:spPr>
          <a:xfrm>
            <a:off x="7556430" y="4669498"/>
            <a:ext cx="16804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50">
                <a:solidFill>
                  <a:schemeClr val="accent1">
                    <a:lumMod val="50000"/>
                  </a:schemeClr>
                </a:solidFill>
                <a:latin typeface="Montserrat Bold" panose="00000800000000000000" pitchFamily="2" charset="0"/>
              </a:rPr>
              <a:t>Ministério</a:t>
            </a:r>
            <a:r>
              <a:rPr lang="pt-BR" sz="1050">
                <a:solidFill>
                  <a:schemeClr val="accent1">
                    <a:lumMod val="50000"/>
                  </a:schemeClr>
                </a:solidFill>
                <a:latin typeface="Montserrat ExtraBold" panose="00000900000000000000" pitchFamily="2" charset="0"/>
              </a:rPr>
              <a:t/>
            </a:r>
            <a:br>
              <a:rPr lang="pt-BR" sz="1050">
                <a:solidFill>
                  <a:schemeClr val="accent1">
                    <a:lumMod val="50000"/>
                  </a:schemeClr>
                </a:solidFill>
                <a:latin typeface="Montserrat ExtraBold" panose="00000900000000000000" pitchFamily="2" charset="0"/>
              </a:rPr>
            </a:br>
            <a:r>
              <a:rPr lang="pt-BR" sz="1050">
                <a:solidFill>
                  <a:schemeClr val="accent1">
                    <a:lumMod val="50000"/>
                  </a:schemeClr>
                </a:solidFill>
                <a:latin typeface="Montserrat Light" panose="00000400000000000000" pitchFamily="2" charset="0"/>
              </a:rPr>
              <a:t>da Fazenda</a:t>
            </a:r>
          </a:p>
        </p:txBody>
      </p:sp>
      <p:pic>
        <p:nvPicPr>
          <p:cNvPr id="9" name="Imagem 8" descr="Forma&#10;&#10;Descrição gerada automaticamente">
            <a:extLst>
              <a:ext uri="{FF2B5EF4-FFF2-40B4-BE49-F238E27FC236}">
                <a16:creationId xmlns:a16="http://schemas.microsoft.com/office/drawing/2014/main" xmlns="" id="{39C026B7-BAD6-C9C3-05CE-0843C13334E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387" b="25714"/>
          <a:stretch/>
        </p:blipFill>
        <p:spPr>
          <a:xfrm>
            <a:off x="0" y="-71651"/>
            <a:ext cx="9144000" cy="251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616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1829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2537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25E356F-BA39-45C4-A68D-0C72A23473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46537FE7-357D-2CA6-1C77-3C354009D9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ED36AD9A-E47E-FA03-0EA2-519B174CE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602E-B858-4CAC-A948-6160206C8D03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B9D24905-8214-2440-5D2D-201CA9838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5AEA225D-BFC0-29DA-7671-3363E682A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74744-8238-457D-8724-C3C03B2DA3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0192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A5135B6-2136-48B2-9A8E-BBD126620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4162A45-22A3-CB3F-210F-CFBD697A8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4283BE2D-2FCE-ED7D-F2D7-1613A2C7A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602E-B858-4CAC-A948-6160206C8D03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C8F0F82C-CB0B-0ACA-DAAB-49549915C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D56CD74A-5258-A771-52CF-EC87ED4B8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74744-8238-457D-8724-C3C03B2DA3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00410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5627740-885C-7E7E-E924-E4B2A3CE3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69711A73-F0CD-20ED-5F01-38030F272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96DCE27E-6891-F942-84AC-69C7741F0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602E-B858-4CAC-A948-6160206C8D03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EAAF6AF2-D2A7-96DE-C3F4-283A8F7A8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53080017-C513-AD8D-5FA9-8684572B8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74744-8238-457D-8724-C3C03B2DA3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4013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408EDCA-C0A4-37B0-97F5-8F2F0A702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2D9C72E6-DF2C-6664-C94A-F3D2F43B5E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1367921B-A2DD-DFEB-F47A-E0BB702A9A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FC810B58-F73A-62EB-E709-3BDDE3B5E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602E-B858-4CAC-A948-6160206C8D03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FA58C58D-4495-42DE-8107-1DA0306E1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F46C7DD1-C2D5-F25E-63BD-FCAE4E86F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74744-8238-457D-8724-C3C03B2DA3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4400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D866A68-59F8-3463-DFA1-4E9D3671B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326D623C-B7BD-5C3E-BE7D-217CE4C9B7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1CB0CA29-B1F2-9E9A-9B5F-A737D247E8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5108148A-F568-B75B-078F-E658C5B38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2422EF75-4F2D-DA30-F708-FDF6C6B0B1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4CB332DA-619A-561C-3767-67DEBC0CC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602E-B858-4CAC-A948-6160206C8D03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EB699B90-585D-5DFC-2752-F897E98C2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4B3879AF-38F5-EE56-D8FE-7B3A89708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74744-8238-457D-8724-C3C03B2DA3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73140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5FA60D0-CFD4-9122-4462-A56D5C931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EB14A9B0-AF88-B625-0394-60A74880D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602E-B858-4CAC-A948-6160206C8D03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DE715ED1-7029-E614-7EF9-EA8AC13F1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DD46FC1B-57D0-EC32-1F4D-C29EEE7B5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74744-8238-457D-8724-C3C03B2DA3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31736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F6191EEF-11BB-6628-C636-296663E55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602E-B858-4CAC-A948-6160206C8D03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E70C3C5C-B835-B908-8290-18F510168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F7D7EDCD-068B-54F5-8A08-6A43F77AC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74744-8238-457D-8724-C3C03B2DA3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42258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7E311DF-3502-3081-B4A7-22B0CE8A6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1DACCC6-0F3B-C48C-0EB4-779B8A4C5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B778BB0E-C4A2-3279-C2CB-475F69E8DB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AAAF2308-EE65-2FF8-C04F-739B43A8C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602E-B858-4CAC-A948-6160206C8D03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E1E0A66C-509D-40BB-423D-C85164AF9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D03F1C6D-4A96-4EA8-80CF-7D042C4FC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74744-8238-457D-8724-C3C03B2DA3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8810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04053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2457F65-B33C-34CC-A611-F9B9A6254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2BCEF3A0-25C3-691F-BBE8-2D62DA3977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6180F742-CCE3-66B1-ECF4-97D91F1A16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A6E874CA-5E1F-3F7A-BAE8-316B320EE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602E-B858-4CAC-A948-6160206C8D03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72E52CEB-210E-72FC-9876-263F31941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D35825E2-1E3E-05B9-6776-D260436DC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74744-8238-457D-8724-C3C03B2DA3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4889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0332B51-BDC7-C902-93D4-DD630442D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C628D604-64CB-5B8D-3EDC-2616189F90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2A7E52B0-4DA3-C5EE-2F57-CD7CB3FB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602E-B858-4CAC-A948-6160206C8D03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98E367BD-3DA5-3E3A-AFEA-172EA6750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5DFCE4E0-095E-5E68-8844-4BCB15383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74744-8238-457D-8724-C3C03B2DA3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89938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A090D8E7-CE58-7798-2607-59A7A302FD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83959F63-C991-FD3E-68DC-1101EC1409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F8FE8FA4-D4A9-D18C-7B35-71653681F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602E-B858-4CAC-A948-6160206C8D03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10E770C-ACD6-4BA0-0697-6F69124DC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E3067ED7-0A3C-EAC3-E8BA-D96E86E66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74744-8238-457D-8724-C3C03B2DA3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24433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BD2E551-F16F-496D-829E-F56623A48E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2C4CBF59-F3D6-496C-8337-5C6A3EA2A9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92D46B89-0A40-4AF1-8850-E68D81CC0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309E88A3-0FA7-44B9-B73F-610E0A308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3635BAB6-AD05-4A3D-9BED-F1F38E09E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59922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8E8D1D5-C4D9-47AE-B9A2-FFBCDEE13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F4F2C38-0C70-4494-8FB9-F7AE366DF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1509FA6A-4E6E-420C-8BBC-5C230ECBB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F9E7603C-7AD6-413F-8837-CA3455C92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3401707A-5455-4383-9C9F-84DFB5A36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32567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9359E90-FB5A-4A93-898F-6F557B9C3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53C90E10-C90F-48EF-A0E3-752688CB3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2A3028DB-862B-42B6-85E9-E7605E7E1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67DF8D48-1ED1-428F-BB9D-C2500B022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AE1FD700-9193-4DF1-AA03-339EE8C3D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76144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F45CD89-4DE2-43C7-AB17-CF547B71E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C3129AB-B472-4BD8-AF75-14827983D2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C8943ED4-1A93-4354-B6F7-ADA184530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525BB007-C0AD-442C-92FC-866261272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0593DA2E-41FA-4C3A-BE53-34573A996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74CCFC82-8537-4628-97AA-DC1E61B25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04286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62005AB-3E6B-4A64-8564-F19945FE4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6E39B31C-81C6-451A-BE7D-EF91D357A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A06494B3-9BC6-4A19-963C-B10A57114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670A4AC6-3FF0-435E-8476-6D6C04FBA6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9C267600-EA93-4FA1-A9C2-FB6E152F6E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B76468BE-3C91-4C95-893B-753634A12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64F494A3-B01C-454A-98D3-D3E9C83CE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F0CEC69E-529A-4282-9E5E-CA8E7F4DD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83309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0C3653E-E42B-4A4D-9AB4-4B6EDB6E4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BFFC40AD-DA70-4AE8-B449-60BAE2374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C83E9A65-3B7C-4EC9-96EA-2AA159DE7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AB9ACCB2-DE3D-407A-91D3-B2803A6F8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05507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4B9FEFEC-FEBD-486B-A36A-6B923CA20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D3BCB819-0923-4FC8-B39F-844035CE7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DA1ED915-F660-42DB-8E85-9B1FDD267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8117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54952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C62F9EC-865E-4F6B-968E-086EF9CEC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3AF9C02-DA17-406C-B932-1CAB41F37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25017AC8-7D6C-465A-A487-EFF07E566B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25F42A82-E8FB-49C5-994E-53635DAF8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314766EF-5E82-4D71-A696-B7793C1C2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98E64C6E-5AA6-4612-9702-E26B54C06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9525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2F96C0C-BCA6-4663-8A80-7557AD98A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11A82E42-09D1-4F8F-9A9A-0B9D6033B1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64AFDEF3-947E-4616-9A19-88E97BD561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8EA528B2-F8F8-4FEE-A6DB-1765450DE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C86B7428-40FD-4DDD-9657-BFD8DA5DF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45D51E64-9DA5-44F3-B36D-81F795FF3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105697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786EC73-0443-432D-A5E2-F3B5B1327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21F5D863-0712-4A23-BA9B-3A7D3C23A2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66A58645-1471-4386-96C4-0D040B5A6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BF8B359B-9DD3-4B47-A62F-92FBC510E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E9AD294B-1CCF-4C25-98ED-F453041C6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97254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EE8F8809-CE20-41C0-BB6A-FFBFDD8C65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0E90F356-AF56-479A-A522-EDF5BC6F60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0CC17253-6CBD-4F06-AC0A-4552B4E94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87BE91EC-BE79-42FD-9A6D-83036DF1C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C301439C-2F9F-4FB2-A8A7-D3DE6845C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03110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47565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189" lvl="0" indent="-342892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378" lvl="1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566" lvl="2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754" lvl="3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5943" lvl="4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132" lvl="5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320" lvl="6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509" lvl="7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697" lvl="8" indent="-317492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849685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C9BEC2F-24BC-CFAF-86AF-9D2FB262FA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B3A61647-6FBB-B35C-94F2-4BFCE33A79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99C5E1D2-862C-AA86-FB2D-C96928D4C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9098-ED3D-A84B-8035-BE790663ED3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BBBB2944-7256-9A4F-2D4E-ECD03F9AB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6C28C580-7DA4-E217-08B9-E602320B8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8440-B3EA-6D4A-B76C-5DC9A374CE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40356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B4519F0-1B6D-C50F-332E-292CE02F6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F0C07CE-6662-8AD3-DD1F-76E3CA248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DDC0FDE8-E23A-FF42-E5BB-FCBE7F37B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9098-ED3D-A84B-8035-BE790663ED3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AC0034F5-49F8-CD62-A2FE-D8CE2AFCD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CDE297A1-0286-DAE6-E080-94EAEFD2B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8440-B3EA-6D4A-B76C-5DC9A374CE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54984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362B30E-AA13-1644-710F-58226BF82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59220D01-D934-ACCA-8472-F2FB864FA7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0B5EB50-B7B3-6CB7-09D0-1531178AF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9098-ED3D-A84B-8035-BE790663ED3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425088B0-B07F-4D3A-B0A7-88C9CCC61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4C24E67C-5751-0678-1036-B263C835F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8440-B3EA-6D4A-B76C-5DC9A374CE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932129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35CEEFF-4A77-8399-9344-C8803382B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DCA15E0-31CD-C72D-4D95-8E51DC9E90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C25C7201-190A-C63B-6DCE-598AC43A24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93529DAD-B0FA-19A9-BC8F-00653368D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9098-ED3D-A84B-8035-BE790663ED3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7B687F43-BB53-4399-0865-D390FCFFF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B07B9A0B-84F8-DA5C-C1AC-209615339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8440-B3EA-6D4A-B76C-5DC9A374CE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2744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11922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735CA56-0349-7C09-D609-1CFF6DBEC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5B82D125-E282-869A-0836-76151C8DC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B4F28A45-ED57-1078-82BB-B993D0D21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BBBA3584-FAC4-F424-779A-4233D5C330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90BEB8BB-09CA-32EA-4A73-E1D5C91C7E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62263402-F282-B600-6D48-077EC79B8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9098-ED3D-A84B-8035-BE790663ED3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B2B15F00-B661-D97F-4DF9-AB940B6CA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01F23C47-0303-8D83-4C58-AE7046E69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8440-B3EA-6D4A-B76C-5DC9A374CE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5306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1B7ED6A-841F-EDE8-FC6C-2544A1321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9C905001-CFCC-6172-A179-80BE13826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9098-ED3D-A84B-8035-BE790663ED3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E0B4D492-6E05-D638-29AD-196E1C3B8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F291E007-80EB-95FC-460D-26E68F5AA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8440-B3EA-6D4A-B76C-5DC9A374CE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916187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6D050E0B-45A7-54D9-5B0E-5B8F15E25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9098-ED3D-A84B-8035-BE790663ED3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365F198D-C57D-3692-25FB-7FFE7A8E7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2F064F1B-E7D5-2E6E-BA90-870368C18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8440-B3EA-6D4A-B76C-5DC9A374CE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19771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244DBF-9778-4891-39F7-6510E9631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5AD0843-9D09-5185-5FDE-9CC07458D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D40CE6F1-C35A-67DD-AC1D-A0B09D38FE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1E835846-445D-0833-139F-0C1FDE4ED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9098-ED3D-A84B-8035-BE790663ED3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DDBD6E2F-AA67-189F-6274-5A55957E0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0B011BC6-1EAA-24E0-A630-404059837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8440-B3EA-6D4A-B76C-5DC9A374CE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403016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D753161-5AEA-24C5-993A-F6534F994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BBF10866-1797-A124-E552-EB03A4BF70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7B5C1250-E381-39D5-5E98-0AA68559D7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04B208DE-4ABA-D586-CC19-8B98B5B30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9098-ED3D-A84B-8035-BE790663ED3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F55C3B3A-3248-3D6E-FECB-8D36429F5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F4E8BFAE-EE68-126C-69CE-702F42248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8440-B3EA-6D4A-B76C-5DC9A374CE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737262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287B440-6132-4D90-887A-3BC951B5C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3312477F-F2BE-7ED6-7E32-694EF30FEC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9B3A7345-4BBF-F812-AB6A-5939A7C34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9098-ED3D-A84B-8035-BE790663ED3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CCBA6A24-2BEC-84BD-06C5-0A0C4E752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EE92F3BC-7A95-A9FD-7BBB-4E7302316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8440-B3EA-6D4A-B76C-5DC9A374CE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609301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37D7FF07-92C8-3164-4CB9-38C98139A1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63CB5D8A-6A22-86F0-79A6-38A079E181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44FC1D0C-6445-3948-24EC-32E608CC0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9098-ED3D-A84B-8035-BE790663ED3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526D0E52-C31E-CCD4-1A5A-50FEF26BE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AA1C04FD-14ED-16A6-8D90-08488BDE9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8440-B3EA-6D4A-B76C-5DC9A374CE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051039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71385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wo Content">
  <p:cSld name="Two Content">
    <p:bg>
      <p:bgPr>
        <a:solidFill>
          <a:schemeClr val="lt1"/>
        </a:soli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4"/>
          <p:cNvSpPr/>
          <p:nvPr/>
        </p:nvSpPr>
        <p:spPr>
          <a:xfrm>
            <a:off x="8600158" y="4600562"/>
            <a:ext cx="542925" cy="542925"/>
          </a:xfrm>
          <a:custGeom>
            <a:avLst/>
            <a:gdLst/>
            <a:ahLst/>
            <a:cxnLst/>
            <a:rect l="l" t="t" r="r" b="b"/>
            <a:pathLst>
              <a:path w="1085850" h="1085850" extrusionOk="0">
                <a:moveTo>
                  <a:pt x="1085850" y="0"/>
                </a:moveTo>
                <a:lnTo>
                  <a:pt x="1085850" y="1085807"/>
                </a:lnTo>
                <a:lnTo>
                  <a:pt x="0" y="1085807"/>
                </a:lnTo>
                <a:lnTo>
                  <a:pt x="1085850" y="0"/>
                </a:lnTo>
                <a:close/>
              </a:path>
            </a:pathLst>
          </a:custGeom>
          <a:solidFill>
            <a:srgbClr val="31346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24"/>
          <p:cNvSpPr txBox="1">
            <a:spLocks noGrp="1"/>
          </p:cNvSpPr>
          <p:nvPr>
            <p:ph type="title"/>
          </p:nvPr>
        </p:nvSpPr>
        <p:spPr>
          <a:xfrm>
            <a:off x="344516" y="231014"/>
            <a:ext cx="7851218" cy="42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101" b="1" i="0">
                <a:solidFill>
                  <a:srgbClr val="31346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4"/>
          <p:cNvSpPr txBox="1">
            <a:spLocks noGrp="1"/>
          </p:cNvSpPr>
          <p:nvPr>
            <p:ph type="body" idx="1"/>
          </p:nvPr>
        </p:nvSpPr>
        <p:spPr>
          <a:xfrm>
            <a:off x="457200" y="1183005"/>
            <a:ext cx="3977640" cy="2908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228611" lvl="0" indent="-11430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457223" lvl="1" indent="-11430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685835" lvl="2" indent="-11430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914446" lvl="3" indent="-11430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1143057" lvl="4" indent="-11430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1371668" lvl="5" indent="-11430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1600280" lvl="6" indent="-11430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1828892" lvl="7" indent="-11430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2057503" lvl="8" indent="-11430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4"/>
          <p:cNvSpPr txBox="1">
            <a:spLocks noGrp="1"/>
          </p:cNvSpPr>
          <p:nvPr>
            <p:ph type="body" idx="2"/>
          </p:nvPr>
        </p:nvSpPr>
        <p:spPr>
          <a:xfrm>
            <a:off x="4709160" y="1183005"/>
            <a:ext cx="3977640" cy="2908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228611" lvl="0" indent="-11430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457223" lvl="1" indent="-11430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685835" lvl="2" indent="-11430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914446" lvl="3" indent="-11430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1143057" lvl="4" indent="-11430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1371668" lvl="5" indent="-11430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1600280" lvl="6" indent="-11430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1828892" lvl="7" indent="-11430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2057503" lvl="8" indent="-11430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4"/>
          <p:cNvSpPr txBox="1">
            <a:spLocks noGrp="1"/>
          </p:cNvSpPr>
          <p:nvPr>
            <p:ph type="ftr" idx="11"/>
          </p:nvPr>
        </p:nvSpPr>
        <p:spPr>
          <a:xfrm>
            <a:off x="3108960" y="4783455"/>
            <a:ext cx="2926080" cy="1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4"/>
          <p:cNvSpPr txBox="1">
            <a:spLocks noGrp="1"/>
          </p:cNvSpPr>
          <p:nvPr>
            <p:ph type="dt" idx="10"/>
          </p:nvPr>
        </p:nvSpPr>
        <p:spPr>
          <a:xfrm>
            <a:off x="457200" y="4783455"/>
            <a:ext cx="2103120" cy="1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4"/>
          <p:cNvSpPr txBox="1">
            <a:spLocks noGrp="1"/>
          </p:cNvSpPr>
          <p:nvPr>
            <p:ph type="sldNum" idx="12"/>
          </p:nvPr>
        </p:nvSpPr>
        <p:spPr>
          <a:xfrm>
            <a:off x="6583681" y="4783455"/>
            <a:ext cx="2103120" cy="1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315385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189" lvl="0" indent="-342892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378" lvl="1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566" lvl="2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754" lvl="3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5943" lvl="4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132" lvl="5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320" lvl="6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509" lvl="7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697" lvl="8" indent="-317492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871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0226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7688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8163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680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2391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8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0E721-4F8D-4661-BBF4-F997E8D989BD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2071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8D57A288-3D12-DFAD-AFCE-3C55EA03C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9241C4F4-BE88-AF6C-8848-6208D7C114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516BE16-0DF4-F232-2250-1EAD45CF56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6602E-B858-4CAC-A948-6160206C8D03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995136A-A7F7-6A77-1330-BC4E002D6C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97CCEA16-A958-4C03-8198-E39201B804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74744-8238-457D-8724-C3C03B2DA3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805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352A07D6-0CD0-4C7D-ADD4-67705904D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7874250E-3E42-4CD1-947C-46F40B118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4096688E-2E86-49DC-875C-7A8262C669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0E721-4F8D-4661-BBF4-F997E8D989BD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E227ACEA-69FE-471A-80BE-15DFA84D1E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51AADD30-1390-41D6-B9FC-4DF7402716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600ECC79-D5DD-43DB-8926-E7BD59961B73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27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34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FF7B1539-601E-32F6-02DD-24CBB59DB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A75BB99A-76B3-9A11-EAAD-EB0C35578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AA128A6A-8B08-EB63-04E8-29CCEC6A9C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A9098-ED3D-A84B-8035-BE790663ED3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248F9A3B-2B24-A4B7-135C-9B12AD2AFA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2B97E082-4D82-81DE-86C4-E7904288F2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B8440-B3EA-6D4A-B76C-5DC9A374CE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570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735" r:id="rId13"/>
    <p:sldLayoutId id="2147483736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12" Type="http://schemas.openxmlformats.org/officeDocument/2006/relationships/image" Target="../media/image16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10.svg"/><Relationship Id="rId11" Type="http://schemas.openxmlformats.org/officeDocument/2006/relationships/image" Target="../media/image11.png"/><Relationship Id="rId5" Type="http://schemas.openxmlformats.org/officeDocument/2006/relationships/image" Target="../media/image8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OneDrive - mtegovbr\Materiais de uso comum\ID Visual Novo Governo - 2023\Marca dos Ministérios\Logo Ministérios -_Horizontal - MF e Go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527" y="4097631"/>
            <a:ext cx="3269456" cy="959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ject 4">
            <a:extLst>
              <a:ext uri="{FF2B5EF4-FFF2-40B4-BE49-F238E27FC236}">
                <a16:creationId xmlns:a16="http://schemas.microsoft.com/office/drawing/2014/main" xmlns="" id="{C59A29B8-69D4-6EFE-CA03-F96E7F0B2F09}"/>
              </a:ext>
            </a:extLst>
          </p:cNvPr>
          <p:cNvSpPr txBox="1"/>
          <p:nvPr/>
        </p:nvSpPr>
        <p:spPr>
          <a:xfrm>
            <a:off x="1614563" y="1824109"/>
            <a:ext cx="5914873" cy="1125949"/>
          </a:xfrm>
          <a:prstGeom prst="rect">
            <a:avLst/>
          </a:prstGeom>
        </p:spPr>
        <p:txBody>
          <a:bodyPr vert="horz" wrap="square" lIns="0" tIns="17780" rIns="0" bIns="0" rtlCol="0" anchor="t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800">
              <a:defRPr/>
            </a:pPr>
            <a:r>
              <a:rPr lang="pt-BR" sz="2400" b="1" dirty="0">
                <a:solidFill>
                  <a:srgbClr val="4472C4"/>
                </a:solidFill>
                <a:latin typeface="Montserrat Bold"/>
              </a:rPr>
              <a:t>Estratégia Nacional de Infraestrutura da Qualidade: uma política em construção</a:t>
            </a:r>
            <a:endParaRPr lang="pt-BR" sz="2400" b="1" dirty="0">
              <a:solidFill>
                <a:srgbClr val="4472C4"/>
              </a:solidFill>
              <a:latin typeface="Montserrat Bold" panose="00000800000000000000" pitchFamily="2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5C968728-9B74-1FC0-81D3-91CA7A664F50}"/>
              </a:ext>
            </a:extLst>
          </p:cNvPr>
          <p:cNvSpPr txBox="1"/>
          <p:nvPr/>
        </p:nvSpPr>
        <p:spPr>
          <a:xfrm>
            <a:off x="2879923" y="4285065"/>
            <a:ext cx="1604717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800" b="1">
                <a:latin typeface="Montserrat" pitchFamily="2" charset="0"/>
              </a:rPr>
              <a:t>MINISTÉRIO DO DESENVOLVIMENTO, INDÚSTRIA, COMÉRCIO E SERVIÇOS</a:t>
            </a:r>
          </a:p>
        </p:txBody>
      </p:sp>
    </p:spTree>
    <p:extLst>
      <p:ext uri="{BB962C8B-B14F-4D97-AF65-F5344CB8AC3E}">
        <p14:creationId xmlns:p14="http://schemas.microsoft.com/office/powerpoint/2010/main" val="1933179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1F9E6429-0627-CA99-DC75-F6BEF7FAA5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083" y="957693"/>
            <a:ext cx="7958138" cy="4079081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F20A9B5E-9618-3D5C-E1AC-B845BD4B511B}"/>
              </a:ext>
            </a:extLst>
          </p:cNvPr>
          <p:cNvSpPr txBox="1"/>
          <p:nvPr/>
        </p:nvSpPr>
        <p:spPr>
          <a:xfrm>
            <a:off x="1164833" y="147049"/>
            <a:ext cx="654613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BR" sz="1800" b="1" dirty="0">
                <a:latin typeface="Montserrat"/>
                <a:cs typeface="Segoe UI"/>
              </a:rPr>
              <a:t>Estratégia Nacional de Infraestrutura da Qualidade</a:t>
            </a:r>
            <a:r>
              <a:rPr lang="en-US" sz="1800" dirty="0">
                <a:latin typeface="Montserrat"/>
                <a:cs typeface="Segoe UI"/>
              </a:rPr>
              <a:t>​</a:t>
            </a:r>
          </a:p>
          <a:p>
            <a:pPr algn="ctr"/>
            <a:r>
              <a:rPr lang="pt-BR" sz="1800" b="1" u="sng" dirty="0">
                <a:latin typeface="Montserrat"/>
                <a:cs typeface="Segoe UI"/>
              </a:rPr>
              <a:t>Componentes</a:t>
            </a:r>
            <a:endParaRPr lang="pt-BR" sz="1800">
              <a:latin typeface="Montserrat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606461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B195CDE3-E46C-C3D7-A4EA-B9FDE0C12069}"/>
              </a:ext>
            </a:extLst>
          </p:cNvPr>
          <p:cNvSpPr txBox="1"/>
          <p:nvPr/>
        </p:nvSpPr>
        <p:spPr>
          <a:xfrm>
            <a:off x="206829" y="147214"/>
            <a:ext cx="7391400" cy="66806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algn="ctr">
              <a:lnSpc>
                <a:spcPct val="107000"/>
              </a:lnSpc>
            </a:pPr>
            <a:r>
              <a:rPr lang="pt-BR" b="1" dirty="0">
                <a:effectLst/>
                <a:latin typeface="Montserrat"/>
                <a:ea typeface="Calibri" panose="020F0502020204030204" pitchFamily="34" charset="0"/>
                <a:cs typeface="Calibri"/>
              </a:rPr>
              <a:t>Estratégia Nacional de Infraestrutura da Qualidade</a:t>
            </a:r>
          </a:p>
          <a:p>
            <a:pPr marL="457200" algn="ctr">
              <a:lnSpc>
                <a:spcPct val="107000"/>
              </a:lnSpc>
            </a:pPr>
            <a:r>
              <a:rPr lang="pt-BR" b="1" u="sng" dirty="0">
                <a:latin typeface="Montserrat"/>
                <a:ea typeface="Calibri" panose="020F0502020204030204" pitchFamily="34" charset="0"/>
                <a:cs typeface="Calibri"/>
              </a:rPr>
              <a:t>Desafios</a:t>
            </a:r>
            <a:endParaRPr lang="pt-BR" b="1" u="sng">
              <a:effectLst/>
              <a:latin typeface="Montserra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7E80C8AE-5371-8334-A750-155719980C33}"/>
              </a:ext>
            </a:extLst>
          </p:cNvPr>
          <p:cNvSpPr txBox="1"/>
          <p:nvPr/>
        </p:nvSpPr>
        <p:spPr>
          <a:xfrm>
            <a:off x="519347" y="1312760"/>
            <a:ext cx="7450727" cy="36009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 algn="just">
              <a:spcAft>
                <a:spcPts val="1200"/>
              </a:spcAft>
              <a:buChar char="•"/>
            </a:pPr>
            <a:r>
              <a:rPr lang="en-US" b="1" dirty="0">
                <a:latin typeface="Montserrat"/>
                <a:cs typeface="Calibri"/>
              </a:rPr>
              <a:t>Falta de </a:t>
            </a:r>
            <a:r>
              <a:rPr lang="en-US" b="1" dirty="0" err="1">
                <a:latin typeface="Montserrat"/>
                <a:cs typeface="Calibri"/>
              </a:rPr>
              <a:t>visão</a:t>
            </a:r>
            <a:r>
              <a:rPr lang="en-US" b="1" dirty="0">
                <a:latin typeface="Montserrat"/>
                <a:cs typeface="Calibri"/>
              </a:rPr>
              <a:t> </a:t>
            </a:r>
            <a:r>
              <a:rPr lang="en-US" b="1" dirty="0" err="1">
                <a:latin typeface="Montserrat"/>
                <a:cs typeface="Calibri"/>
              </a:rPr>
              <a:t>estratégica</a:t>
            </a:r>
            <a:r>
              <a:rPr lang="en-US" b="1" dirty="0">
                <a:latin typeface="Montserrat"/>
                <a:cs typeface="Calibri"/>
              </a:rPr>
              <a:t> para a </a:t>
            </a: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infraestrutura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 da </a:t>
            </a: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qualidade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;</a:t>
            </a:r>
          </a:p>
          <a:p>
            <a:pPr marL="285750" indent="-285750" algn="just">
              <a:spcAft>
                <a:spcPts val="1200"/>
              </a:spcAft>
              <a:buChar char="•"/>
            </a:pP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Necessidade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 de </a:t>
            </a: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elaboração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 e de </a:t>
            </a: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revisão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 dos </a:t>
            </a: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marcos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legais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 e </a:t>
            </a: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regulatórios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 de IQ;</a:t>
            </a:r>
          </a:p>
          <a:p>
            <a:pPr marL="285750" indent="-285750" algn="just">
              <a:spcAft>
                <a:spcPts val="1200"/>
              </a:spcAft>
              <a:buChar char="•"/>
            </a:pP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Ações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isoladas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 do </a:t>
            </a: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governo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 e </a:t>
            </a: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demais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atores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, de </a:t>
            </a: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curto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prazo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 e </a:t>
            </a: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descontinuadas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;</a:t>
            </a:r>
          </a:p>
          <a:p>
            <a:pPr marL="285750" indent="-285750" algn="just">
              <a:spcAft>
                <a:spcPts val="1200"/>
              </a:spcAft>
              <a:buChar char="•"/>
            </a:pP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Não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cumprimento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 de </a:t>
            </a: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requisitos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obrigatórios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 e </a:t>
            </a: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falsificação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 de </a:t>
            </a: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produtos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;</a:t>
            </a:r>
          </a:p>
          <a:p>
            <a:pPr marL="285750" indent="-285750" algn="just">
              <a:spcAft>
                <a:spcPts val="1200"/>
              </a:spcAft>
              <a:buChar char="•"/>
            </a:pP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Inserção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internacional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pouco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estratégica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na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área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 de IQ;</a:t>
            </a:r>
          </a:p>
          <a:p>
            <a:pPr marL="285750" indent="-285750" algn="just">
              <a:spcAft>
                <a:spcPts val="1200"/>
              </a:spcAft>
              <a:buChar char="•"/>
            </a:pP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Carência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 de </a:t>
            </a: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profissionais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 com </a:t>
            </a: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competência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em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 IQ;</a:t>
            </a:r>
          </a:p>
          <a:p>
            <a:pPr marL="285750" indent="-285750" algn="just">
              <a:spcAft>
                <a:spcPts val="1200"/>
              </a:spcAft>
              <a:buChar char="•"/>
            </a:pP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Falta de </a:t>
            </a: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conhecimento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 da </a:t>
            </a: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sociedade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em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geral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sobre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 o que é IQ e </a:t>
            </a: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sobre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 </a:t>
            </a: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sua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Montserrat"/>
                <a:cs typeface="Calibri"/>
              </a:rPr>
              <a:t>importância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Calibri"/>
              </a:rPr>
              <a:t>.</a:t>
            </a:r>
          </a:p>
          <a:p>
            <a:pPr marL="285750" indent="-285750" algn="just">
              <a:spcAft>
                <a:spcPts val="1200"/>
              </a:spcAft>
              <a:buChar char="•"/>
            </a:pPr>
            <a:endParaRPr lang="pt-BR" sz="1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9908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40BB8AFD-2045-2F27-35B0-459478AE5FAA}"/>
              </a:ext>
            </a:extLst>
          </p:cNvPr>
          <p:cNvSpPr txBox="1"/>
          <p:nvPr/>
        </p:nvSpPr>
        <p:spPr>
          <a:xfrm>
            <a:off x="349683" y="175035"/>
            <a:ext cx="7583664" cy="22944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algn="ctr" defTabSz="685800">
              <a:lnSpc>
                <a:spcPct val="107000"/>
              </a:lnSpc>
              <a:buClrTx/>
            </a:pPr>
            <a:r>
              <a:rPr lang="pt-BR" sz="1800" b="1" kern="1200" dirty="0">
                <a:latin typeface="Montserrat"/>
                <a:ea typeface="Calibri" panose="020F0502020204030204" pitchFamily="34" charset="0"/>
                <a:cs typeface="Calibri"/>
              </a:rPr>
              <a:t>Estratégia Nacional de Infraestrutura da Qualidade</a:t>
            </a:r>
          </a:p>
          <a:p>
            <a:pPr marL="342900" algn="ctr" defTabSz="685800">
              <a:lnSpc>
                <a:spcPct val="107000"/>
              </a:lnSpc>
              <a:buClrTx/>
            </a:pPr>
            <a:endParaRPr lang="pt-BR" sz="1000" kern="1200" dirty="0">
              <a:latin typeface="Montserra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 defTabSz="685800">
              <a:spcAft>
                <a:spcPts val="600"/>
              </a:spcAft>
              <a:buChar char="•"/>
            </a:pPr>
            <a:r>
              <a:rPr lang="en-US" b="1" kern="1200" dirty="0">
                <a:latin typeface="Montserrat"/>
                <a:cs typeface="Calibri"/>
              </a:rPr>
              <a:t>IQ </a:t>
            </a:r>
            <a:r>
              <a:rPr lang="en-US" b="1" kern="1200" err="1">
                <a:latin typeface="Montserrat"/>
                <a:cs typeface="Calibri"/>
              </a:rPr>
              <a:t>como</a:t>
            </a:r>
            <a:r>
              <a:rPr lang="en-US" b="1" kern="1200" dirty="0">
                <a:latin typeface="Montserrat"/>
                <a:cs typeface="Calibri"/>
              </a:rPr>
              <a:t> ferramenta </a:t>
            </a:r>
            <a:r>
              <a:rPr lang="en-US" b="1" kern="1200" err="1">
                <a:latin typeface="Montserrat"/>
                <a:cs typeface="Calibri"/>
              </a:rPr>
              <a:t>estratégica</a:t>
            </a:r>
            <a:r>
              <a:rPr lang="en-US" b="1" kern="1200" dirty="0">
                <a:latin typeface="Montserrat"/>
                <a:cs typeface="Calibri"/>
              </a:rPr>
              <a:t>, de </a:t>
            </a:r>
            <a:r>
              <a:rPr lang="en-US" b="1" kern="1200" err="1">
                <a:latin typeface="Montserrat"/>
                <a:cs typeface="Calibri"/>
              </a:rPr>
              <a:t>caráter</a:t>
            </a:r>
            <a:r>
              <a:rPr lang="en-US" b="1" kern="1200" dirty="0">
                <a:latin typeface="Montserrat"/>
                <a:cs typeface="Calibri"/>
              </a:rPr>
              <a:t> transversal para </a:t>
            </a:r>
            <a:r>
              <a:rPr lang="en-US" b="1" kern="1200" err="1">
                <a:latin typeface="Montserrat"/>
                <a:cs typeface="Calibri"/>
              </a:rPr>
              <a:t>apoio</a:t>
            </a:r>
            <a:r>
              <a:rPr lang="en-US" b="1" kern="1200" dirty="0">
                <a:latin typeface="Montserrat"/>
                <a:cs typeface="Calibri"/>
              </a:rPr>
              <a:t> a </a:t>
            </a:r>
            <a:r>
              <a:rPr lang="en-US" b="1" kern="1200" err="1">
                <a:latin typeface="Montserrat"/>
                <a:cs typeface="Calibri"/>
              </a:rPr>
              <a:t>políticas</a:t>
            </a:r>
            <a:r>
              <a:rPr lang="en-US" b="1" kern="1200" dirty="0">
                <a:latin typeface="Montserrat"/>
                <a:cs typeface="Calibri"/>
              </a:rPr>
              <a:t> </a:t>
            </a:r>
            <a:r>
              <a:rPr lang="en-US" b="1" kern="1200" err="1">
                <a:latin typeface="Montserrat"/>
                <a:cs typeface="Calibri"/>
              </a:rPr>
              <a:t>públicas</a:t>
            </a:r>
            <a:r>
              <a:rPr lang="en-US" b="1" kern="1200" dirty="0">
                <a:latin typeface="Montserrat"/>
                <a:cs typeface="Calibri"/>
              </a:rPr>
              <a:t>;</a:t>
            </a:r>
          </a:p>
          <a:p>
            <a:pPr marL="285750" indent="-285750" algn="just" defTabSz="685800">
              <a:spcAft>
                <a:spcPts val="600"/>
              </a:spcAft>
              <a:buChar char="•"/>
            </a:pPr>
            <a:r>
              <a:rPr lang="en-US" b="1" kern="1200" dirty="0" err="1">
                <a:latin typeface="Montserrat"/>
                <a:cs typeface="Calibri"/>
              </a:rPr>
              <a:t>Coordenação</a:t>
            </a:r>
            <a:r>
              <a:rPr lang="en-US" b="1" kern="1200" dirty="0">
                <a:latin typeface="Montserrat"/>
                <a:cs typeface="Calibri"/>
              </a:rPr>
              <a:t> dos </a:t>
            </a:r>
            <a:r>
              <a:rPr lang="en-US" b="1" kern="1200" dirty="0" err="1">
                <a:latin typeface="Montserrat"/>
                <a:cs typeface="Calibri"/>
              </a:rPr>
              <a:t>atores</a:t>
            </a:r>
            <a:r>
              <a:rPr lang="en-US" b="1" kern="1200" dirty="0">
                <a:latin typeface="Montserrat"/>
                <a:cs typeface="Calibri"/>
              </a:rPr>
              <a:t> </a:t>
            </a:r>
            <a:r>
              <a:rPr lang="en-US" b="1" kern="1200" dirty="0" err="1">
                <a:latin typeface="Montserrat"/>
                <a:cs typeface="Calibri"/>
              </a:rPr>
              <a:t>envolvidos</a:t>
            </a:r>
            <a:r>
              <a:rPr lang="en-US" b="1" kern="1200" dirty="0">
                <a:latin typeface="Montserrat"/>
                <a:cs typeface="Calibri"/>
              </a:rPr>
              <a:t> com o </a:t>
            </a:r>
            <a:r>
              <a:rPr lang="en-US" b="1" kern="1200" dirty="0" err="1">
                <a:latin typeface="Montserrat"/>
                <a:cs typeface="Calibri"/>
              </a:rPr>
              <a:t>tema</a:t>
            </a:r>
            <a:r>
              <a:rPr lang="en-US" b="1" kern="1200" dirty="0">
                <a:latin typeface="Montserrat"/>
                <a:cs typeface="Calibri"/>
              </a:rPr>
              <a:t> e </a:t>
            </a:r>
            <a:r>
              <a:rPr lang="en-US" b="1" kern="1200" dirty="0" err="1">
                <a:latin typeface="Montserrat"/>
                <a:cs typeface="Calibri"/>
              </a:rPr>
              <a:t>atividades</a:t>
            </a:r>
            <a:r>
              <a:rPr lang="en-US" b="1" kern="1200" dirty="0">
                <a:latin typeface="Montserrat"/>
                <a:cs typeface="Calibri"/>
              </a:rPr>
              <a:t> </a:t>
            </a:r>
            <a:r>
              <a:rPr lang="en-US" b="1" kern="1200" dirty="0" err="1">
                <a:latin typeface="Montserrat"/>
                <a:cs typeface="Calibri"/>
              </a:rPr>
              <a:t>realizadas</a:t>
            </a:r>
            <a:r>
              <a:rPr lang="en-US" b="1" kern="1200" dirty="0">
                <a:latin typeface="Montserrat"/>
                <a:cs typeface="Calibri"/>
              </a:rPr>
              <a:t>;        </a:t>
            </a:r>
            <a:endParaRPr lang="en-US" dirty="0">
              <a:latin typeface="Montserrat"/>
            </a:endParaRPr>
          </a:p>
          <a:p>
            <a:pPr marL="285750" indent="-285750" algn="just" defTabSz="685800">
              <a:spcAft>
                <a:spcPts val="600"/>
              </a:spcAft>
              <a:buChar char="•"/>
            </a:pPr>
            <a:r>
              <a:rPr lang="pt-BR" b="1" kern="1200" dirty="0">
                <a:latin typeface="Montserrat"/>
                <a:ea typeface="Calibri" panose="020F0502020204030204" pitchFamily="34" charset="0"/>
                <a:cs typeface="Calibri"/>
              </a:rPr>
              <a:t>Contemplará objetivos de desenvolvimento econômico, social e ambiental do Brasil, gerando sinergia dos esforços públicos e propiciando a institucionalidade e governança adequados.</a:t>
            </a:r>
            <a:endParaRPr lang="pt-BR" b="1">
              <a:latin typeface="Montserrat"/>
            </a:endParaRPr>
          </a:p>
          <a:p>
            <a:pPr marL="285750" indent="-285750" algn="just" defTabSz="685800">
              <a:spcAft>
                <a:spcPts val="600"/>
              </a:spcAft>
              <a:buChar char="•"/>
            </a:pPr>
            <a:endParaRPr lang="pt-BR" sz="1200" kern="1200" dirty="0">
              <a:latin typeface="Montserrat"/>
              <a:cs typeface="Calibri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741109BF-DAF7-D084-7432-EBF10448C81B}"/>
              </a:ext>
            </a:extLst>
          </p:cNvPr>
          <p:cNvSpPr txBox="1"/>
          <p:nvPr/>
        </p:nvSpPr>
        <p:spPr>
          <a:xfrm>
            <a:off x="450580" y="2364830"/>
            <a:ext cx="4339818" cy="244945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marL="267970" defTabSz="685800">
              <a:lnSpc>
                <a:spcPct val="107000"/>
              </a:lnSpc>
              <a:spcAft>
                <a:spcPts val="600"/>
              </a:spcAft>
              <a:buClrTx/>
              <a:tabLst>
                <a:tab pos="176213" algn="l"/>
              </a:tabLst>
            </a:pPr>
            <a:r>
              <a:rPr lang="pt-BR" sz="1200" b="1" kern="1200" dirty="0">
                <a:latin typeface="Montserrat"/>
                <a:ea typeface="Calibri" panose="020F0502020204030204" pitchFamily="34" charset="0"/>
                <a:cs typeface="Calibri"/>
              </a:rPr>
              <a:t>A ENIQ deve contribuir para:</a:t>
            </a:r>
          </a:p>
          <a:p>
            <a:pPr marL="213995" lvl="2" indent="-213995" defTabSz="685800">
              <a:lnSpc>
                <a:spcPct val="107000"/>
              </a:lnSpc>
              <a:spcAft>
                <a:spcPts val="800"/>
              </a:spcAft>
              <a:buClrTx/>
              <a:buFont typeface="Arial" panose="020B0604020202020204" pitchFamily="34" charset="0"/>
              <a:buChar char="•"/>
            </a:pPr>
            <a:r>
              <a:rPr lang="pt-BR" sz="1200" b="1" kern="1200" dirty="0">
                <a:latin typeface="Montserrat"/>
                <a:ea typeface="Calibri" panose="020F0502020204030204" pitchFamily="34" charset="0"/>
                <a:cs typeface="Calibri"/>
              </a:rPr>
              <a:t>simplificação, desburocratização e desenvolvimento tecnológico </a:t>
            </a:r>
            <a:endParaRPr lang="pt-BR" sz="1200" b="1" kern="1200">
              <a:latin typeface="Montserra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13995" lvl="2" indent="-213995" defTabSz="685800">
              <a:lnSpc>
                <a:spcPct val="107000"/>
              </a:lnSpc>
              <a:spcAft>
                <a:spcPts val="800"/>
              </a:spcAft>
              <a:buClrTx/>
              <a:buFont typeface="Arial" panose="020B0604020202020204" pitchFamily="34" charset="0"/>
              <a:buChar char="•"/>
            </a:pPr>
            <a:r>
              <a:rPr lang="pt-BR" sz="1200" b="1" kern="1200" dirty="0">
                <a:latin typeface="Montserrat"/>
                <a:ea typeface="Calibri" panose="020F0502020204030204" pitchFamily="34" charset="0"/>
                <a:cs typeface="Calibri"/>
              </a:rPr>
              <a:t>melhoria de competitividade do setor produtivo </a:t>
            </a:r>
            <a:endParaRPr lang="pt-BR" sz="1200" b="1" kern="1200">
              <a:latin typeface="Montserra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13995" lvl="2" indent="-213995" defTabSz="685800">
              <a:lnSpc>
                <a:spcPct val="107000"/>
              </a:lnSpc>
              <a:spcAft>
                <a:spcPts val="800"/>
              </a:spcAft>
              <a:buClrTx/>
              <a:buFont typeface="Arial" panose="020B0604020202020204" pitchFamily="34" charset="0"/>
              <a:buChar char="•"/>
            </a:pPr>
            <a:r>
              <a:rPr lang="pt-BR" sz="1200" b="1" kern="1200" dirty="0">
                <a:latin typeface="Montserrat"/>
                <a:ea typeface="Calibri" panose="020F0502020204030204" pitchFamily="34" charset="0"/>
                <a:cs typeface="Calibri"/>
              </a:rPr>
              <a:t>ampliação do acesso a mercados no exterior</a:t>
            </a:r>
          </a:p>
          <a:p>
            <a:pPr marL="213995" lvl="2" indent="-213995" defTabSz="685800">
              <a:lnSpc>
                <a:spcPct val="107000"/>
              </a:lnSpc>
              <a:spcAft>
                <a:spcPts val="800"/>
              </a:spcAft>
              <a:buClrTx/>
              <a:buFont typeface="Arial" panose="020B0604020202020204" pitchFamily="34" charset="0"/>
              <a:buChar char="•"/>
            </a:pPr>
            <a:r>
              <a:rPr lang="pt-BR" sz="1200" b="1" kern="1200" dirty="0">
                <a:latin typeface="Montserrat"/>
                <a:ea typeface="Calibri" panose="020F0502020204030204" pitchFamily="34" charset="0"/>
                <a:cs typeface="Calibri"/>
              </a:rPr>
              <a:t>geração de emprego e renda</a:t>
            </a:r>
          </a:p>
          <a:p>
            <a:pPr marL="213995" lvl="2" indent="-213995" defTabSz="685800">
              <a:lnSpc>
                <a:spcPct val="107000"/>
              </a:lnSpc>
              <a:spcAft>
                <a:spcPts val="800"/>
              </a:spcAft>
              <a:buClrTx/>
              <a:buFont typeface="Arial" panose="020B0604020202020204" pitchFamily="34" charset="0"/>
              <a:buChar char="•"/>
            </a:pPr>
            <a:r>
              <a:rPr lang="pt-BR" sz="1200" b="1" kern="1200" dirty="0">
                <a:latin typeface="Montserrat"/>
                <a:ea typeface="Calibri" panose="020F0502020204030204" pitchFamily="34" charset="0"/>
                <a:cs typeface="Calibri"/>
              </a:rPr>
              <a:t>maior qualidade e segurança de produtos, serviços e processos </a:t>
            </a:r>
            <a:endParaRPr lang="pt-BR" sz="1200" b="1" kern="1200">
              <a:latin typeface="Montserra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13995" lvl="2" indent="-213995" defTabSz="685800">
              <a:lnSpc>
                <a:spcPct val="107000"/>
              </a:lnSpc>
              <a:buClrTx/>
              <a:buFont typeface="Arial" panose="020B0604020202020204" pitchFamily="34" charset="0"/>
              <a:buChar char="•"/>
            </a:pPr>
            <a:r>
              <a:rPr lang="pt-BR" sz="1200" b="1" kern="1200" dirty="0">
                <a:latin typeface="Montserrat"/>
                <a:ea typeface="Calibri" panose="020F0502020204030204" pitchFamily="34" charset="0"/>
                <a:cs typeface="Calibri"/>
              </a:rPr>
              <a:t>atração de investimentos</a:t>
            </a:r>
            <a:endParaRPr lang="pt-BR" sz="1200" b="1" kern="1200">
              <a:latin typeface="Montserrat"/>
              <a:cs typeface="Calibri" panose="020F0502020204030204"/>
            </a:endParaRP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xmlns="" id="{E4C5ABC0-EF02-5EA7-4B9D-26A4E6B54B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4710459"/>
              </p:ext>
            </p:extLst>
          </p:nvPr>
        </p:nvGraphicFramePr>
        <p:xfrm>
          <a:off x="6136773" y="2402076"/>
          <a:ext cx="1924595" cy="2376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eta: para a Direita 5">
            <a:extLst>
              <a:ext uri="{FF2B5EF4-FFF2-40B4-BE49-F238E27FC236}">
                <a16:creationId xmlns:a16="http://schemas.microsoft.com/office/drawing/2014/main" xmlns="" id="{E493C2E1-62AE-4E43-02F7-A7B618713965}"/>
              </a:ext>
            </a:extLst>
          </p:cNvPr>
          <p:cNvSpPr/>
          <p:nvPr/>
        </p:nvSpPr>
        <p:spPr>
          <a:xfrm>
            <a:off x="5106380" y="3365005"/>
            <a:ext cx="587829" cy="450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buClrTx/>
            </a:pPr>
            <a:endParaRPr lang="pt-BR" sz="1350" kern="1200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64124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Agrupar 10">
            <a:extLst>
              <a:ext uri="{FF2B5EF4-FFF2-40B4-BE49-F238E27FC236}">
                <a16:creationId xmlns:a16="http://schemas.microsoft.com/office/drawing/2014/main" xmlns="" id="{F4E472EE-EF7E-7D4F-8CE2-9D76262DC417}"/>
              </a:ext>
            </a:extLst>
          </p:cNvPr>
          <p:cNvGrpSpPr>
            <a:grpSpLocks noChangeAspect="1"/>
          </p:cNvGrpSpPr>
          <p:nvPr/>
        </p:nvGrpSpPr>
        <p:grpSpPr>
          <a:xfrm>
            <a:off x="231328" y="1424008"/>
            <a:ext cx="8680374" cy="2346927"/>
            <a:chOff x="368254" y="1598683"/>
            <a:chExt cx="11238187" cy="3038486"/>
          </a:xfrm>
        </p:grpSpPr>
        <p:sp>
          <p:nvSpPr>
            <p:cNvPr id="12" name="Shape 19585">
              <a:extLst>
                <a:ext uri="{FF2B5EF4-FFF2-40B4-BE49-F238E27FC236}">
                  <a16:creationId xmlns:a16="http://schemas.microsoft.com/office/drawing/2014/main" xmlns="" id="{D2083CD2-4F8E-9C49-A651-5C298217692E}"/>
                </a:ext>
              </a:extLst>
            </p:cNvPr>
            <p:cNvSpPr/>
            <p:nvPr/>
          </p:nvSpPr>
          <p:spPr>
            <a:xfrm>
              <a:off x="490172" y="1604323"/>
              <a:ext cx="2123994" cy="2017031"/>
            </a:xfrm>
            <a:prstGeom prst="diamond">
              <a:avLst/>
            </a:prstGeom>
            <a:solidFill>
              <a:srgbClr val="5178B3">
                <a:alpha val="89539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 sz="2532">
                <a:latin typeface="Lato Light" panose="020F0502020204030203" pitchFamily="34" charset="0"/>
              </a:endParaRPr>
            </a:p>
          </p:txBody>
        </p:sp>
        <p:sp>
          <p:nvSpPr>
            <p:cNvPr id="13" name="Shape 19588">
              <a:extLst>
                <a:ext uri="{FF2B5EF4-FFF2-40B4-BE49-F238E27FC236}">
                  <a16:creationId xmlns:a16="http://schemas.microsoft.com/office/drawing/2014/main" xmlns="" id="{6C3EEE9F-6432-8A44-9109-A96365919C2D}"/>
                </a:ext>
              </a:extLst>
            </p:cNvPr>
            <p:cNvSpPr/>
            <p:nvPr/>
          </p:nvSpPr>
          <p:spPr>
            <a:xfrm>
              <a:off x="1985766" y="1604324"/>
              <a:ext cx="2123995" cy="2017031"/>
            </a:xfrm>
            <a:prstGeom prst="diamond">
              <a:avLst/>
            </a:prstGeom>
            <a:solidFill>
              <a:schemeClr val="accent3">
                <a:lumMod val="60000"/>
                <a:lumOff val="40000"/>
                <a:alpha val="89838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 sz="2532">
                <a:latin typeface="Lato Light" panose="020F0502020204030203" pitchFamily="34" charset="0"/>
              </a:endParaRPr>
            </a:p>
          </p:txBody>
        </p:sp>
        <p:sp>
          <p:nvSpPr>
            <p:cNvPr id="14" name="Shape 19591">
              <a:extLst>
                <a:ext uri="{FF2B5EF4-FFF2-40B4-BE49-F238E27FC236}">
                  <a16:creationId xmlns:a16="http://schemas.microsoft.com/office/drawing/2014/main" xmlns="" id="{69BBD666-8628-9B47-A915-C76CD3AEE311}"/>
                </a:ext>
              </a:extLst>
            </p:cNvPr>
            <p:cNvSpPr/>
            <p:nvPr/>
          </p:nvSpPr>
          <p:spPr>
            <a:xfrm>
              <a:off x="3481359" y="1598683"/>
              <a:ext cx="2123995" cy="2017031"/>
            </a:xfrm>
            <a:prstGeom prst="diamond">
              <a:avLst/>
            </a:prstGeom>
            <a:solidFill>
              <a:schemeClr val="tx2">
                <a:alpha val="89539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 sz="2532">
                <a:latin typeface="Lato Light" panose="020F0502020204030203" pitchFamily="34" charset="0"/>
              </a:endParaRPr>
            </a:p>
          </p:txBody>
        </p:sp>
        <p:sp>
          <p:nvSpPr>
            <p:cNvPr id="15" name="Shape 19594">
              <a:extLst>
                <a:ext uri="{FF2B5EF4-FFF2-40B4-BE49-F238E27FC236}">
                  <a16:creationId xmlns:a16="http://schemas.microsoft.com/office/drawing/2014/main" xmlns="" id="{D0B0185E-9AD4-7C44-9962-879CDE117B8C}"/>
                </a:ext>
              </a:extLst>
            </p:cNvPr>
            <p:cNvSpPr/>
            <p:nvPr/>
          </p:nvSpPr>
          <p:spPr>
            <a:xfrm>
              <a:off x="4976953" y="1604324"/>
              <a:ext cx="2123995" cy="2017031"/>
            </a:xfrm>
            <a:prstGeom prst="diamond">
              <a:avLst/>
            </a:prstGeom>
            <a:solidFill>
              <a:schemeClr val="tx1">
                <a:lumMod val="75000"/>
                <a:alpha val="89412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 sz="2532">
                <a:latin typeface="Lato Light" panose="020F0502020204030203" pitchFamily="34" charset="0"/>
              </a:endParaRPr>
            </a:p>
          </p:txBody>
        </p:sp>
        <p:sp>
          <p:nvSpPr>
            <p:cNvPr id="16" name="Shape 19597">
              <a:extLst>
                <a:ext uri="{FF2B5EF4-FFF2-40B4-BE49-F238E27FC236}">
                  <a16:creationId xmlns:a16="http://schemas.microsoft.com/office/drawing/2014/main" xmlns="" id="{79B0E779-5369-8044-B502-348AEAF9DB9D}"/>
                </a:ext>
              </a:extLst>
            </p:cNvPr>
            <p:cNvSpPr/>
            <p:nvPr/>
          </p:nvSpPr>
          <p:spPr>
            <a:xfrm>
              <a:off x="6472546" y="1604324"/>
              <a:ext cx="2123995" cy="2017031"/>
            </a:xfrm>
            <a:prstGeom prst="diamond">
              <a:avLst/>
            </a:prstGeom>
            <a:solidFill>
              <a:schemeClr val="bg1">
                <a:lumMod val="75000"/>
                <a:alpha val="89756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 sz="2532">
                <a:latin typeface="Lato Light" panose="020F0502020204030203" pitchFamily="34" charset="0"/>
              </a:endParaRPr>
            </a:p>
          </p:txBody>
        </p:sp>
        <p:sp>
          <p:nvSpPr>
            <p:cNvPr id="17" name="TextBox 54">
              <a:extLst>
                <a:ext uri="{FF2B5EF4-FFF2-40B4-BE49-F238E27FC236}">
                  <a16:creationId xmlns:a16="http://schemas.microsoft.com/office/drawing/2014/main" xmlns="" id="{7B575CB9-6994-E643-8B78-0D1314061D96}"/>
                </a:ext>
              </a:extLst>
            </p:cNvPr>
            <p:cNvSpPr txBox="1"/>
            <p:nvPr/>
          </p:nvSpPr>
          <p:spPr>
            <a:xfrm>
              <a:off x="368254" y="3796350"/>
              <a:ext cx="2058803" cy="836782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b">
              <a:spAutoFit/>
            </a:bodyPr>
            <a:lstStyle/>
            <a:p>
              <a:pPr algn="ctr"/>
              <a:r>
                <a:rPr lang="en-US" sz="900" b="1" dirty="0">
                  <a:latin typeface="Nirmala UI"/>
                  <a:ea typeface="Lato Light"/>
                  <a:cs typeface="Nirmala UI"/>
                </a:rPr>
                <a:t>GOVERNANÇA </a:t>
              </a:r>
              <a:r>
                <a:rPr lang="en-US" sz="900" b="1">
                  <a:latin typeface="Nirmala UI"/>
                  <a:ea typeface="Lato Light"/>
                  <a:cs typeface="Nirmala UI"/>
                </a:rPr>
                <a:t>E FORTALECIMENTO</a:t>
              </a:r>
              <a:endParaRPr lang="en-US" sz="900">
                <a:latin typeface="Nirmala UI"/>
                <a:ea typeface="Lato Light"/>
                <a:cs typeface="Nirmala UI"/>
              </a:endParaRPr>
            </a:p>
            <a:p>
              <a:pPr algn="ctr"/>
              <a:r>
                <a:rPr lang="en-US" sz="900" b="1" dirty="0">
                  <a:latin typeface="Nirmala UI"/>
                  <a:ea typeface="Lato Light"/>
                  <a:cs typeface="Nirmala UI"/>
                </a:rPr>
                <a:t> INSTITUCIONAL</a:t>
              </a:r>
              <a:endParaRPr lang="en-US" sz="900" dirty="0">
                <a:latin typeface="Nirmala UI"/>
                <a:ea typeface="Lato Light"/>
                <a:cs typeface="Nirmala UI"/>
              </a:endParaRPr>
            </a:p>
            <a:p>
              <a:pPr algn="ctr"/>
              <a:endParaRPr lang="en-US" sz="900" b="1" dirty="0">
                <a:latin typeface="Nirmala UI" panose="020B0502040204020203" pitchFamily="34" charset="0"/>
                <a:ea typeface="Lato Light" panose="020F0502020204030203" pitchFamily="34" charset="0"/>
                <a:cs typeface="Nirmala UI" panose="020B0502040204020203" pitchFamily="34" charset="0"/>
              </a:endParaRPr>
            </a:p>
          </p:txBody>
        </p:sp>
        <p:sp>
          <p:nvSpPr>
            <p:cNvPr id="18" name="TextBox 58">
              <a:extLst>
                <a:ext uri="{FF2B5EF4-FFF2-40B4-BE49-F238E27FC236}">
                  <a16:creationId xmlns:a16="http://schemas.microsoft.com/office/drawing/2014/main" xmlns="" id="{84109456-43C7-D64E-803E-3B0AE6A9D47C}"/>
                </a:ext>
              </a:extLst>
            </p:cNvPr>
            <p:cNvSpPr txBox="1"/>
            <p:nvPr/>
          </p:nvSpPr>
          <p:spPr>
            <a:xfrm>
              <a:off x="2244536" y="3661409"/>
              <a:ext cx="1459622" cy="65747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b">
              <a:sp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algn="ctr">
                <a:defRPr sz="600" b="1">
                  <a:solidFill>
                    <a:sysClr val="windowText" lastClr="000000"/>
                  </a:solidFill>
                  <a:latin typeface="Nirmala UI" panose="020B0502040204020203" pitchFamily="34" charset="0"/>
                  <a:ea typeface="Lato Light" panose="020F0502020204030203" pitchFamily="34" charset="0"/>
                  <a:cs typeface="Nirmala UI" panose="020B0502040204020203" pitchFamily="34" charset="0"/>
                </a:defRPr>
              </a:lvl1pPr>
            </a:lstStyle>
            <a:p>
              <a:r>
                <a:rPr lang="en-US" sz="900" dirty="0">
                  <a:latin typeface="Nirmala UI"/>
                  <a:ea typeface="Lato Light"/>
                  <a:cs typeface="Nirmala UI"/>
                </a:rPr>
                <a:t>MARCOS LEGAIS E REGULATÓRIOS</a:t>
              </a:r>
              <a:endParaRPr lang="pt-BR" dirty="0"/>
            </a:p>
          </p:txBody>
        </p:sp>
        <p:sp>
          <p:nvSpPr>
            <p:cNvPr id="19" name="TextBox 61">
              <a:extLst>
                <a:ext uri="{FF2B5EF4-FFF2-40B4-BE49-F238E27FC236}">
                  <a16:creationId xmlns:a16="http://schemas.microsoft.com/office/drawing/2014/main" xmlns="" id="{653D2C83-F561-4649-B9E5-2128D53E0659}"/>
                </a:ext>
              </a:extLst>
            </p:cNvPr>
            <p:cNvSpPr txBox="1"/>
            <p:nvPr/>
          </p:nvSpPr>
          <p:spPr>
            <a:xfrm>
              <a:off x="3694602" y="3837869"/>
              <a:ext cx="1698860" cy="47816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b">
              <a:sp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algn="ctr">
                <a:defRPr sz="900" b="1">
                  <a:solidFill>
                    <a:sysClr val="windowText" lastClr="000000"/>
                  </a:solidFill>
                  <a:latin typeface="Nirmala UI" panose="020B0502040204020203" pitchFamily="34" charset="0"/>
                  <a:ea typeface="Lato Light" panose="020F0502020204030203" pitchFamily="34" charset="0"/>
                  <a:cs typeface="Nirmala UI" panose="020B0502040204020203" pitchFamily="34" charset="0"/>
                </a:defRPr>
              </a:lvl1pPr>
            </a:lstStyle>
            <a:p>
              <a:r>
                <a:rPr lang="en-US" dirty="0">
                  <a:latin typeface="Nirmala UI"/>
                  <a:ea typeface="Lato Light"/>
                  <a:cs typeface="Nirmala UI"/>
                </a:rPr>
                <a:t>INFRAESTRUTURA FÍSICA E DIGITAL</a:t>
              </a:r>
              <a:endParaRPr lang="pt-BR" dirty="0"/>
            </a:p>
          </p:txBody>
        </p:sp>
        <p:sp>
          <p:nvSpPr>
            <p:cNvPr id="20" name="TextBox 64">
              <a:extLst>
                <a:ext uri="{FF2B5EF4-FFF2-40B4-BE49-F238E27FC236}">
                  <a16:creationId xmlns:a16="http://schemas.microsoft.com/office/drawing/2014/main" xmlns="" id="{D5E0174D-2EF6-8240-89C3-CE5E61260EAC}"/>
                </a:ext>
              </a:extLst>
            </p:cNvPr>
            <p:cNvSpPr txBox="1"/>
            <p:nvPr/>
          </p:nvSpPr>
          <p:spPr>
            <a:xfrm>
              <a:off x="5338992" y="3861448"/>
              <a:ext cx="1474058" cy="47816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b">
              <a:sp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algn="ctr">
                <a:defRPr sz="900" b="1">
                  <a:solidFill>
                    <a:sysClr val="windowText" lastClr="000000"/>
                  </a:solidFill>
                  <a:latin typeface="Nirmala UI" panose="020B0502040204020203" pitchFamily="34" charset="0"/>
                  <a:ea typeface="Lato Light" panose="020F0502020204030203" pitchFamily="34" charset="0"/>
                  <a:cs typeface="Nirmala UI" panose="020B0502040204020203" pitchFamily="34" charset="0"/>
                </a:defRPr>
              </a:lvl1pPr>
            </a:lstStyle>
            <a:p>
              <a:r>
                <a:rPr lang="en-US" dirty="0">
                  <a:latin typeface="Nirmala UI"/>
                  <a:ea typeface="Lato Light"/>
                  <a:cs typeface="Nirmala UI"/>
                </a:rPr>
                <a:t>COMPLIANCE E INTEGRIDADE</a:t>
              </a:r>
              <a:endParaRPr lang="pt-BR" dirty="0"/>
            </a:p>
          </p:txBody>
        </p:sp>
        <p:sp>
          <p:nvSpPr>
            <p:cNvPr id="21" name="TextBox 67">
              <a:extLst>
                <a:ext uri="{FF2B5EF4-FFF2-40B4-BE49-F238E27FC236}">
                  <a16:creationId xmlns:a16="http://schemas.microsoft.com/office/drawing/2014/main" xmlns="" id="{1632578D-BF88-9A4D-9E01-763BC064C35E}"/>
                </a:ext>
              </a:extLst>
            </p:cNvPr>
            <p:cNvSpPr txBox="1"/>
            <p:nvPr/>
          </p:nvSpPr>
          <p:spPr>
            <a:xfrm>
              <a:off x="6925280" y="3845170"/>
              <a:ext cx="1291326" cy="65747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b">
              <a:sp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defPPr>
              <a:lvl1pPr algn="ctr">
                <a:defRPr sz="900" b="1">
                  <a:solidFill>
                    <a:sysClr val="windowText" lastClr="000000"/>
                  </a:solidFill>
                  <a:latin typeface="Nirmala UI" panose="020B0502040204020203" pitchFamily="34" charset="0"/>
                  <a:ea typeface="Lato Light" panose="020F0502020204030203" pitchFamily="34" charset="0"/>
                  <a:cs typeface="Nirmala UI" panose="020B0502040204020203" pitchFamily="34" charset="0"/>
                </a:defRPr>
              </a:lvl1pPr>
            </a:lstStyle>
            <a:p>
              <a:r>
                <a:rPr lang="en-US" dirty="0">
                  <a:latin typeface="Nirmala UI"/>
                  <a:ea typeface="Lato Light"/>
                  <a:cs typeface="Nirmala UI"/>
                </a:rPr>
                <a:t>INOVAÇÃO E VISÃO DE FUTURO</a:t>
              </a:r>
              <a:endParaRPr lang="en-US" dirty="0"/>
            </a:p>
          </p:txBody>
        </p:sp>
        <p:sp>
          <p:nvSpPr>
            <p:cNvPr id="22" name="Shape 19594">
              <a:extLst>
                <a:ext uri="{FF2B5EF4-FFF2-40B4-BE49-F238E27FC236}">
                  <a16:creationId xmlns:a16="http://schemas.microsoft.com/office/drawing/2014/main" xmlns="" id="{871C8019-9CBC-5E4B-959C-2409ADD3222B}"/>
                </a:ext>
              </a:extLst>
            </p:cNvPr>
            <p:cNvSpPr/>
            <p:nvPr/>
          </p:nvSpPr>
          <p:spPr>
            <a:xfrm>
              <a:off x="7986853" y="1623374"/>
              <a:ext cx="2123995" cy="2017031"/>
            </a:xfrm>
            <a:prstGeom prst="diamond">
              <a:avLst/>
            </a:prstGeom>
            <a:solidFill>
              <a:srgbClr val="00B050">
                <a:alpha val="89539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 sz="2532">
                <a:latin typeface="Lato Light" panose="020F0502020204030203" pitchFamily="34" charset="0"/>
              </a:endParaRPr>
            </a:p>
          </p:txBody>
        </p:sp>
        <p:sp>
          <p:nvSpPr>
            <p:cNvPr id="23" name="Shape 19597">
              <a:extLst>
                <a:ext uri="{FF2B5EF4-FFF2-40B4-BE49-F238E27FC236}">
                  <a16:creationId xmlns:a16="http://schemas.microsoft.com/office/drawing/2014/main" xmlns="" id="{BF6871BC-F30E-D644-A6E7-D489EFFC4F4A}"/>
                </a:ext>
              </a:extLst>
            </p:cNvPr>
            <p:cNvSpPr/>
            <p:nvPr/>
          </p:nvSpPr>
          <p:spPr>
            <a:xfrm>
              <a:off x="9482446" y="1623374"/>
              <a:ext cx="2123995" cy="2017031"/>
            </a:xfrm>
            <a:prstGeom prst="diamond">
              <a:avLst/>
            </a:prstGeom>
            <a:solidFill>
              <a:srgbClr val="92D050">
                <a:alpha val="89412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 sz="2532">
                <a:latin typeface="Lato Light" panose="020F0502020204030203" pitchFamily="34" charset="0"/>
              </a:endParaRPr>
            </a:p>
          </p:txBody>
        </p:sp>
        <p:sp>
          <p:nvSpPr>
            <p:cNvPr id="24" name="TextBox 64">
              <a:extLst>
                <a:ext uri="{FF2B5EF4-FFF2-40B4-BE49-F238E27FC236}">
                  <a16:creationId xmlns:a16="http://schemas.microsoft.com/office/drawing/2014/main" xmlns="" id="{B8FBE54A-8BCF-5F44-91AA-C2329F8EA478}"/>
                </a:ext>
              </a:extLst>
            </p:cNvPr>
            <p:cNvSpPr txBox="1"/>
            <p:nvPr/>
          </p:nvSpPr>
          <p:spPr>
            <a:xfrm>
              <a:off x="8370405" y="3800386"/>
              <a:ext cx="1291327" cy="836783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b">
              <a:sp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defPPr>
              <a:lvl1pPr algn="ctr">
                <a:defRPr sz="900" b="1">
                  <a:solidFill>
                    <a:sysClr val="windowText" lastClr="000000"/>
                  </a:solidFill>
                  <a:latin typeface="Nirmala UI" panose="020B0502040204020203" pitchFamily="34" charset="0"/>
                  <a:ea typeface="Lato Light" panose="020F0502020204030203" pitchFamily="34" charset="0"/>
                  <a:cs typeface="Nirmala UI" panose="020B0502040204020203" pitchFamily="34" charset="0"/>
                </a:defRPr>
              </a:lvl1pPr>
            </a:lstStyle>
            <a:p>
              <a:r>
                <a:rPr lang="en-US" dirty="0">
                  <a:latin typeface="Nirmala UI"/>
                  <a:ea typeface="Lato Light"/>
                  <a:cs typeface="Nirmala UI"/>
                </a:rPr>
                <a:t>INSERÇÃO DO BRASIL NO SISTEMA GLOBAL</a:t>
              </a:r>
              <a:endParaRPr lang="pt-BR" dirty="0"/>
            </a:p>
          </p:txBody>
        </p:sp>
        <p:sp>
          <p:nvSpPr>
            <p:cNvPr id="25" name="TextBox 67">
              <a:extLst>
                <a:ext uri="{FF2B5EF4-FFF2-40B4-BE49-F238E27FC236}">
                  <a16:creationId xmlns:a16="http://schemas.microsoft.com/office/drawing/2014/main" xmlns="" id="{AA814139-0613-0C48-B1FB-A0A1F82FD6C6}"/>
                </a:ext>
              </a:extLst>
            </p:cNvPr>
            <p:cNvSpPr txBox="1"/>
            <p:nvPr/>
          </p:nvSpPr>
          <p:spPr>
            <a:xfrm>
              <a:off x="9723868" y="3807098"/>
              <a:ext cx="1707658" cy="47816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b">
              <a:sp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defPPr>
              <a:lvl1pPr algn="ctr">
                <a:defRPr sz="600" b="1">
                  <a:solidFill>
                    <a:sysClr val="windowText" lastClr="000000"/>
                  </a:solidFill>
                  <a:latin typeface="Nirmala UI" panose="020B0502040204020203" pitchFamily="34" charset="0"/>
                  <a:ea typeface="Lato Light" panose="020F0502020204030203" pitchFamily="34" charset="0"/>
                  <a:cs typeface="Nirmala UI" panose="020B0502040204020203" pitchFamily="34" charset="0"/>
                </a:defRPr>
              </a:lvl1pPr>
            </a:lstStyle>
            <a:p>
              <a:r>
                <a:rPr lang="en-US" sz="900" dirty="0">
                  <a:latin typeface="Nirmala UI"/>
                  <a:ea typeface="Lato Light"/>
                  <a:cs typeface="Nirmala UI"/>
                </a:rPr>
                <a:t>COMUNICAÇÃO E CAPACITAÇÃO</a:t>
              </a:r>
              <a:endParaRPr lang="en-US" sz="900" dirty="0"/>
            </a:p>
          </p:txBody>
        </p:sp>
        <p:pic>
          <p:nvPicPr>
            <p:cNvPr id="26" name="Gráfico 25" descr="Sala de aula">
              <a:extLst>
                <a:ext uri="{FF2B5EF4-FFF2-40B4-BE49-F238E27FC236}">
                  <a16:creationId xmlns:a16="http://schemas.microsoft.com/office/drawing/2014/main" xmlns="" id="{77F6F784-9085-2445-860F-FAC071BD54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10220199" y="2309605"/>
              <a:ext cx="680524" cy="680524"/>
            </a:xfrm>
            <a:prstGeom prst="rect">
              <a:avLst/>
            </a:prstGeom>
          </p:spPr>
        </p:pic>
        <p:sp>
          <p:nvSpPr>
            <p:cNvPr id="27" name="Freeform 41">
              <a:extLst>
                <a:ext uri="{FF2B5EF4-FFF2-40B4-BE49-F238E27FC236}">
                  <a16:creationId xmlns:a16="http://schemas.microsoft.com/office/drawing/2014/main" xmlns="" id="{CFB73B9E-64BF-894B-8397-574C03054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9798" y="2277879"/>
              <a:ext cx="556824" cy="580143"/>
            </a:xfrm>
            <a:custGeom>
              <a:avLst/>
              <a:gdLst>
                <a:gd name="connsiteX0" fmla="*/ 56190 w 899753"/>
                <a:gd name="connsiteY0" fmla="*/ 309563 h 844190"/>
                <a:gd name="connsiteX1" fmla="*/ 168929 w 899753"/>
                <a:gd name="connsiteY1" fmla="*/ 309563 h 844190"/>
                <a:gd name="connsiteX2" fmla="*/ 168929 w 899753"/>
                <a:gd name="connsiteY2" fmla="*/ 731428 h 844190"/>
                <a:gd name="connsiteX3" fmla="*/ 281308 w 899753"/>
                <a:gd name="connsiteY3" fmla="*/ 731428 h 844190"/>
                <a:gd name="connsiteX4" fmla="*/ 281308 w 899753"/>
                <a:gd name="connsiteY4" fmla="*/ 309563 h 844190"/>
                <a:gd name="connsiteX5" fmla="*/ 394047 w 899753"/>
                <a:gd name="connsiteY5" fmla="*/ 309563 h 844190"/>
                <a:gd name="connsiteX6" fmla="*/ 394047 w 899753"/>
                <a:gd name="connsiteY6" fmla="*/ 731428 h 844190"/>
                <a:gd name="connsiteX7" fmla="*/ 506066 w 899753"/>
                <a:gd name="connsiteY7" fmla="*/ 731428 h 844190"/>
                <a:gd name="connsiteX8" fmla="*/ 506066 w 899753"/>
                <a:gd name="connsiteY8" fmla="*/ 309563 h 844190"/>
                <a:gd name="connsiteX9" fmla="*/ 618805 w 899753"/>
                <a:gd name="connsiteY9" fmla="*/ 309563 h 844190"/>
                <a:gd name="connsiteX10" fmla="*/ 618805 w 899753"/>
                <a:gd name="connsiteY10" fmla="*/ 731428 h 844190"/>
                <a:gd name="connsiteX11" fmla="*/ 731184 w 899753"/>
                <a:gd name="connsiteY11" fmla="*/ 731428 h 844190"/>
                <a:gd name="connsiteX12" fmla="*/ 731184 w 899753"/>
                <a:gd name="connsiteY12" fmla="*/ 309563 h 844190"/>
                <a:gd name="connsiteX13" fmla="*/ 843564 w 899753"/>
                <a:gd name="connsiteY13" fmla="*/ 309563 h 844190"/>
                <a:gd name="connsiteX14" fmla="*/ 843564 w 899753"/>
                <a:gd name="connsiteY14" fmla="*/ 731428 h 844190"/>
                <a:gd name="connsiteX15" fmla="*/ 899753 w 899753"/>
                <a:gd name="connsiteY15" fmla="*/ 731428 h 844190"/>
                <a:gd name="connsiteX16" fmla="*/ 899753 w 899753"/>
                <a:gd name="connsiteY16" fmla="*/ 844190 h 844190"/>
                <a:gd name="connsiteX17" fmla="*/ 0 w 899753"/>
                <a:gd name="connsiteY17" fmla="*/ 844190 h 844190"/>
                <a:gd name="connsiteX18" fmla="*/ 0 w 899753"/>
                <a:gd name="connsiteY18" fmla="*/ 731428 h 844190"/>
                <a:gd name="connsiteX19" fmla="*/ 56190 w 899753"/>
                <a:gd name="connsiteY19" fmla="*/ 731428 h 844190"/>
                <a:gd name="connsiteX20" fmla="*/ 450237 w 899753"/>
                <a:gd name="connsiteY20" fmla="*/ 112929 h 844190"/>
                <a:gd name="connsiteX21" fmla="*/ 422142 w 899753"/>
                <a:gd name="connsiteY21" fmla="*/ 141071 h 844190"/>
                <a:gd name="connsiteX22" fmla="*/ 450237 w 899753"/>
                <a:gd name="connsiteY22" fmla="*/ 169213 h 844190"/>
                <a:gd name="connsiteX23" fmla="*/ 477971 w 899753"/>
                <a:gd name="connsiteY23" fmla="*/ 141071 h 844190"/>
                <a:gd name="connsiteX24" fmla="*/ 450237 w 899753"/>
                <a:gd name="connsiteY24" fmla="*/ 112929 h 844190"/>
                <a:gd name="connsiteX25" fmla="*/ 450237 w 899753"/>
                <a:gd name="connsiteY25" fmla="*/ 0 h 844190"/>
                <a:gd name="connsiteX26" fmla="*/ 899753 w 899753"/>
                <a:gd name="connsiteY26" fmla="*/ 149009 h 844190"/>
                <a:gd name="connsiteX27" fmla="*/ 899753 w 899753"/>
                <a:gd name="connsiteY27" fmla="*/ 253639 h 844190"/>
                <a:gd name="connsiteX28" fmla="*/ 0 w 899753"/>
                <a:gd name="connsiteY28" fmla="*/ 253639 h 844190"/>
                <a:gd name="connsiteX29" fmla="*/ 0 w 899753"/>
                <a:gd name="connsiteY29" fmla="*/ 149009 h 844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899753" h="844190">
                  <a:moveTo>
                    <a:pt x="56190" y="309563"/>
                  </a:moveTo>
                  <a:lnTo>
                    <a:pt x="168929" y="309563"/>
                  </a:lnTo>
                  <a:lnTo>
                    <a:pt x="168929" y="731428"/>
                  </a:lnTo>
                  <a:lnTo>
                    <a:pt x="281308" y="731428"/>
                  </a:lnTo>
                  <a:lnTo>
                    <a:pt x="281308" y="309563"/>
                  </a:lnTo>
                  <a:lnTo>
                    <a:pt x="394047" y="309563"/>
                  </a:lnTo>
                  <a:lnTo>
                    <a:pt x="394047" y="731428"/>
                  </a:lnTo>
                  <a:lnTo>
                    <a:pt x="506066" y="731428"/>
                  </a:lnTo>
                  <a:lnTo>
                    <a:pt x="506066" y="309563"/>
                  </a:lnTo>
                  <a:lnTo>
                    <a:pt x="618805" y="309563"/>
                  </a:lnTo>
                  <a:lnTo>
                    <a:pt x="618805" y="731428"/>
                  </a:lnTo>
                  <a:lnTo>
                    <a:pt x="731184" y="731428"/>
                  </a:lnTo>
                  <a:lnTo>
                    <a:pt x="731184" y="309563"/>
                  </a:lnTo>
                  <a:lnTo>
                    <a:pt x="843564" y="309563"/>
                  </a:lnTo>
                  <a:lnTo>
                    <a:pt x="843564" y="731428"/>
                  </a:lnTo>
                  <a:lnTo>
                    <a:pt x="899753" y="731428"/>
                  </a:lnTo>
                  <a:lnTo>
                    <a:pt x="899753" y="844190"/>
                  </a:lnTo>
                  <a:lnTo>
                    <a:pt x="0" y="844190"/>
                  </a:lnTo>
                  <a:lnTo>
                    <a:pt x="0" y="731428"/>
                  </a:lnTo>
                  <a:lnTo>
                    <a:pt x="56190" y="731428"/>
                  </a:lnTo>
                  <a:close/>
                  <a:moveTo>
                    <a:pt x="450237" y="112929"/>
                  </a:moveTo>
                  <a:cubicBezTo>
                    <a:pt x="434389" y="112929"/>
                    <a:pt x="422142" y="125557"/>
                    <a:pt x="422142" y="141071"/>
                  </a:cubicBezTo>
                  <a:cubicBezTo>
                    <a:pt x="422142" y="156585"/>
                    <a:pt x="434389" y="169213"/>
                    <a:pt x="450237" y="169213"/>
                  </a:cubicBezTo>
                  <a:cubicBezTo>
                    <a:pt x="465365" y="169213"/>
                    <a:pt x="477971" y="156585"/>
                    <a:pt x="477971" y="141071"/>
                  </a:cubicBezTo>
                  <a:cubicBezTo>
                    <a:pt x="477971" y="125557"/>
                    <a:pt x="465365" y="112929"/>
                    <a:pt x="450237" y="112929"/>
                  </a:cubicBezTo>
                  <a:close/>
                  <a:moveTo>
                    <a:pt x="450237" y="0"/>
                  </a:moveTo>
                  <a:lnTo>
                    <a:pt x="899753" y="149009"/>
                  </a:lnTo>
                  <a:lnTo>
                    <a:pt x="899753" y="253639"/>
                  </a:lnTo>
                  <a:lnTo>
                    <a:pt x="0" y="253639"/>
                  </a:lnTo>
                  <a:lnTo>
                    <a:pt x="0" y="14900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>
              <a:defPPr>
                <a:defRPr lang="en-US"/>
              </a:defPPr>
              <a:lvl1pPr marL="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21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434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2651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6868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086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5303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39952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373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800">
                <a:latin typeface="Lato Light" panose="020F0502020204030203" pitchFamily="34" charset="0"/>
              </a:endParaRPr>
            </a:p>
          </p:txBody>
        </p:sp>
        <p:pic>
          <p:nvPicPr>
            <p:cNvPr id="28" name="Gráfico 27" descr="Gráfico de barras com tendência ascendente">
              <a:extLst>
                <a:ext uri="{FF2B5EF4-FFF2-40B4-BE49-F238E27FC236}">
                  <a16:creationId xmlns:a16="http://schemas.microsoft.com/office/drawing/2014/main" xmlns="" id="{DB303E7A-C7D8-B74F-B6D6-68E4E5E91F4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4159385" y="2304721"/>
              <a:ext cx="708856" cy="708857"/>
            </a:xfrm>
            <a:prstGeom prst="rect">
              <a:avLst/>
            </a:prstGeom>
          </p:spPr>
        </p:pic>
        <p:pic>
          <p:nvPicPr>
            <p:cNvPr id="29" name="Gráfico 28" descr="Globo Terrestre: Américas">
              <a:extLst>
                <a:ext uri="{FF2B5EF4-FFF2-40B4-BE49-F238E27FC236}">
                  <a16:creationId xmlns:a16="http://schemas.microsoft.com/office/drawing/2014/main" xmlns="" id="{CCB324D2-4AA5-1947-BDDE-368A39C7F02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>
              <a:off x="8705167" y="2309025"/>
              <a:ext cx="719928" cy="719929"/>
            </a:xfrm>
            <a:prstGeom prst="rect">
              <a:avLst/>
            </a:prstGeom>
          </p:spPr>
        </p:pic>
        <p:pic>
          <p:nvPicPr>
            <p:cNvPr id="31" name="Gráfico 30" descr="Balança da justiça">
              <a:extLst>
                <a:ext uri="{FF2B5EF4-FFF2-40B4-BE49-F238E27FC236}">
                  <a16:creationId xmlns:a16="http://schemas.microsoft.com/office/drawing/2014/main" xmlns="" id="{37929818-44B1-E44C-A5AA-296882B4C2D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0"/>
                </a:ext>
              </a:extLst>
            </a:blip>
            <a:stretch>
              <a:fillRect/>
            </a:stretch>
          </p:blipFill>
          <p:spPr>
            <a:xfrm>
              <a:off x="5708146" y="2263720"/>
              <a:ext cx="670396" cy="670396"/>
            </a:xfrm>
            <a:prstGeom prst="rect">
              <a:avLst/>
            </a:prstGeom>
          </p:spPr>
        </p:pic>
        <p:pic>
          <p:nvPicPr>
            <p:cNvPr id="32" name="Gráfico 31" descr="Aperto de Mão">
              <a:extLst>
                <a:ext uri="{FF2B5EF4-FFF2-40B4-BE49-F238E27FC236}">
                  <a16:creationId xmlns:a16="http://schemas.microsoft.com/office/drawing/2014/main" xmlns="" id="{D4CABB07-687E-A241-B625-1218924E11B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>
              <a:off x="7150939" y="2280431"/>
              <a:ext cx="785923" cy="785923"/>
            </a:xfrm>
            <a:prstGeom prst="rect">
              <a:avLst/>
            </a:prstGeom>
          </p:spPr>
        </p:pic>
      </p:grpSp>
      <p:grpSp>
        <p:nvGrpSpPr>
          <p:cNvPr id="2" name="Agrupar 1">
            <a:extLst>
              <a:ext uri="{FF2B5EF4-FFF2-40B4-BE49-F238E27FC236}">
                <a16:creationId xmlns:a16="http://schemas.microsoft.com/office/drawing/2014/main" xmlns="" id="{09C70F9E-ADB2-DA7C-551A-5AC7B09E2530}"/>
              </a:ext>
            </a:extLst>
          </p:cNvPr>
          <p:cNvGrpSpPr/>
          <p:nvPr/>
        </p:nvGrpSpPr>
        <p:grpSpPr>
          <a:xfrm>
            <a:off x="174972" y="4370480"/>
            <a:ext cx="8516564" cy="660002"/>
            <a:chOff x="-53066" y="5709904"/>
            <a:chExt cx="11355419" cy="880002"/>
          </a:xfrm>
        </p:grpSpPr>
        <p:sp>
          <p:nvSpPr>
            <p:cNvPr id="3" name="Seta para a Direita 5">
              <a:extLst>
                <a:ext uri="{FF2B5EF4-FFF2-40B4-BE49-F238E27FC236}">
                  <a16:creationId xmlns:a16="http://schemas.microsoft.com/office/drawing/2014/main" xmlns="" id="{4FC8AB6B-62CF-EFEA-C31E-53354A006035}"/>
                </a:ext>
              </a:extLst>
            </p:cNvPr>
            <p:cNvSpPr/>
            <p:nvPr/>
          </p:nvSpPr>
          <p:spPr>
            <a:xfrm>
              <a:off x="1067612" y="5839819"/>
              <a:ext cx="9211733" cy="28386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800"/>
            </a:p>
          </p:txBody>
        </p:sp>
        <p:sp>
          <p:nvSpPr>
            <p:cNvPr id="4" name="CaixaDeTexto 3">
              <a:extLst>
                <a:ext uri="{FF2B5EF4-FFF2-40B4-BE49-F238E27FC236}">
                  <a16:creationId xmlns:a16="http://schemas.microsoft.com/office/drawing/2014/main" xmlns="" id="{3455A7B0-1A80-5D8D-3B26-8FCD06CBA33F}"/>
                </a:ext>
              </a:extLst>
            </p:cNvPr>
            <p:cNvSpPr txBox="1"/>
            <p:nvPr/>
          </p:nvSpPr>
          <p:spPr>
            <a:xfrm>
              <a:off x="-53066" y="5709904"/>
              <a:ext cx="1120679" cy="533480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ctr" anchorCtr="0">
              <a:sp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defPPr>
              <a:lvl1pPr algn="ctr">
                <a:defRPr sz="2000">
                  <a:solidFill>
                    <a:srgbClr val="07098E"/>
                  </a:solidFill>
                  <a:latin typeface="Montserrat "/>
                </a:defRPr>
              </a:lvl1pPr>
              <a:lvl2pPr marL="914400" indent="-317500">
                <a:lnSpc>
                  <a:spcPct val="115000"/>
                </a:lnSpc>
                <a:spcBef>
                  <a:spcPts val="1600"/>
                </a:spcBef>
                <a:buClr>
                  <a:schemeClr val="dk2"/>
                </a:buClr>
                <a:buSzPts val="1400"/>
                <a:buChar char="○"/>
                <a:defRPr>
                  <a:solidFill>
                    <a:schemeClr val="dk2"/>
                  </a:solidFill>
                </a:defRPr>
              </a:lvl2pPr>
              <a:lvl3pPr marL="1371600" indent="-317500">
                <a:lnSpc>
                  <a:spcPct val="115000"/>
                </a:lnSpc>
                <a:spcBef>
                  <a:spcPts val="1600"/>
                </a:spcBef>
                <a:buClr>
                  <a:schemeClr val="dk2"/>
                </a:buClr>
                <a:buSzPts val="1400"/>
                <a:buChar char="■"/>
                <a:defRPr>
                  <a:solidFill>
                    <a:schemeClr val="dk2"/>
                  </a:solidFill>
                </a:defRPr>
              </a:lvl3pPr>
              <a:lvl4pPr marL="1828800" indent="-317500">
                <a:lnSpc>
                  <a:spcPct val="115000"/>
                </a:lnSpc>
                <a:spcBef>
                  <a:spcPts val="1600"/>
                </a:spcBef>
                <a:buClr>
                  <a:schemeClr val="dk2"/>
                </a:buClr>
                <a:buSzPts val="1400"/>
                <a:buChar char="●"/>
                <a:defRPr>
                  <a:solidFill>
                    <a:schemeClr val="dk2"/>
                  </a:solidFill>
                </a:defRPr>
              </a:lvl4pPr>
              <a:lvl5pPr marL="2286000" indent="-317500">
                <a:lnSpc>
                  <a:spcPct val="115000"/>
                </a:lnSpc>
                <a:spcBef>
                  <a:spcPts val="1600"/>
                </a:spcBef>
                <a:buClr>
                  <a:schemeClr val="dk2"/>
                </a:buClr>
                <a:buSzPts val="1400"/>
                <a:buChar char="○"/>
                <a:defRPr>
                  <a:solidFill>
                    <a:schemeClr val="dk2"/>
                  </a:solidFill>
                </a:defRPr>
              </a:lvl5pPr>
              <a:lvl6pPr marL="2743200" indent="-317500">
                <a:lnSpc>
                  <a:spcPct val="115000"/>
                </a:lnSpc>
                <a:spcBef>
                  <a:spcPts val="1600"/>
                </a:spcBef>
                <a:buClr>
                  <a:schemeClr val="dk2"/>
                </a:buClr>
                <a:buSzPts val="1400"/>
                <a:buChar char="■"/>
                <a:defRPr>
                  <a:solidFill>
                    <a:schemeClr val="dk2"/>
                  </a:solidFill>
                </a:defRPr>
              </a:lvl6pPr>
              <a:lvl7pPr marL="3200400" indent="-317500">
                <a:lnSpc>
                  <a:spcPct val="115000"/>
                </a:lnSpc>
                <a:spcBef>
                  <a:spcPts val="1600"/>
                </a:spcBef>
                <a:buClr>
                  <a:schemeClr val="dk2"/>
                </a:buClr>
                <a:buSzPts val="1400"/>
                <a:buChar char="●"/>
                <a:defRPr>
                  <a:solidFill>
                    <a:schemeClr val="dk2"/>
                  </a:solidFill>
                </a:defRPr>
              </a:lvl7pPr>
              <a:lvl8pPr marL="3657600" indent="-317500">
                <a:lnSpc>
                  <a:spcPct val="115000"/>
                </a:lnSpc>
                <a:spcBef>
                  <a:spcPts val="1600"/>
                </a:spcBef>
                <a:buClr>
                  <a:schemeClr val="dk2"/>
                </a:buClr>
                <a:buSzPts val="1400"/>
                <a:buChar char="○"/>
                <a:defRPr>
                  <a:solidFill>
                    <a:schemeClr val="dk2"/>
                  </a:solidFill>
                </a:defRPr>
              </a:lvl8pPr>
              <a:lvl9pPr marL="4114800" indent="-317500">
                <a:lnSpc>
                  <a:spcPct val="115000"/>
                </a:lnSpc>
                <a:spcBef>
                  <a:spcPts val="1600"/>
                </a:spcBef>
                <a:spcAft>
                  <a:spcPts val="1600"/>
                </a:spcAft>
                <a:buClr>
                  <a:schemeClr val="dk2"/>
                </a:buClr>
                <a:buSzPts val="1400"/>
                <a:buChar char="■"/>
                <a:defRPr>
                  <a:solidFill>
                    <a:schemeClr val="dk2"/>
                  </a:solidFill>
                </a:defRPr>
              </a:lvl9pPr>
            </a:lstStyle>
            <a:p>
              <a:r>
                <a:rPr lang="pt-BR" dirty="0"/>
                <a:t>2025</a:t>
              </a:r>
            </a:p>
          </p:txBody>
        </p:sp>
        <p:sp>
          <p:nvSpPr>
            <p:cNvPr id="5" name="CaixaDeTexto 4">
              <a:extLst>
                <a:ext uri="{FF2B5EF4-FFF2-40B4-BE49-F238E27FC236}">
                  <a16:creationId xmlns:a16="http://schemas.microsoft.com/office/drawing/2014/main" xmlns="" id="{9A578B6B-9788-5C5E-2682-62A3FDBBC8E2}"/>
                </a:ext>
              </a:extLst>
            </p:cNvPr>
            <p:cNvSpPr txBox="1"/>
            <p:nvPr/>
          </p:nvSpPr>
          <p:spPr>
            <a:xfrm>
              <a:off x="10181674" y="5709907"/>
              <a:ext cx="1120679" cy="533480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ctr" anchorCtr="0">
              <a:sp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defPPr>
              <a:lvl1pPr algn="ctr">
                <a:defRPr sz="2000">
                  <a:solidFill>
                    <a:srgbClr val="07098E"/>
                  </a:solidFill>
                  <a:latin typeface="Montserrat "/>
                </a:defRPr>
              </a:lvl1pPr>
              <a:lvl2pPr marL="914400" indent="-317500">
                <a:lnSpc>
                  <a:spcPct val="115000"/>
                </a:lnSpc>
                <a:spcBef>
                  <a:spcPts val="1600"/>
                </a:spcBef>
                <a:buClr>
                  <a:schemeClr val="dk2"/>
                </a:buClr>
                <a:buSzPts val="1400"/>
                <a:buChar char="○"/>
                <a:defRPr>
                  <a:solidFill>
                    <a:schemeClr val="dk2"/>
                  </a:solidFill>
                </a:defRPr>
              </a:lvl2pPr>
              <a:lvl3pPr marL="1371600" indent="-317500">
                <a:lnSpc>
                  <a:spcPct val="115000"/>
                </a:lnSpc>
                <a:spcBef>
                  <a:spcPts val="1600"/>
                </a:spcBef>
                <a:buClr>
                  <a:schemeClr val="dk2"/>
                </a:buClr>
                <a:buSzPts val="1400"/>
                <a:buChar char="■"/>
                <a:defRPr>
                  <a:solidFill>
                    <a:schemeClr val="dk2"/>
                  </a:solidFill>
                </a:defRPr>
              </a:lvl3pPr>
              <a:lvl4pPr marL="1828800" indent="-317500">
                <a:lnSpc>
                  <a:spcPct val="115000"/>
                </a:lnSpc>
                <a:spcBef>
                  <a:spcPts val="1600"/>
                </a:spcBef>
                <a:buClr>
                  <a:schemeClr val="dk2"/>
                </a:buClr>
                <a:buSzPts val="1400"/>
                <a:buChar char="●"/>
                <a:defRPr>
                  <a:solidFill>
                    <a:schemeClr val="dk2"/>
                  </a:solidFill>
                </a:defRPr>
              </a:lvl4pPr>
              <a:lvl5pPr marL="2286000" indent="-317500">
                <a:lnSpc>
                  <a:spcPct val="115000"/>
                </a:lnSpc>
                <a:spcBef>
                  <a:spcPts val="1600"/>
                </a:spcBef>
                <a:buClr>
                  <a:schemeClr val="dk2"/>
                </a:buClr>
                <a:buSzPts val="1400"/>
                <a:buChar char="○"/>
                <a:defRPr>
                  <a:solidFill>
                    <a:schemeClr val="dk2"/>
                  </a:solidFill>
                </a:defRPr>
              </a:lvl5pPr>
              <a:lvl6pPr marL="2743200" indent="-317500">
                <a:lnSpc>
                  <a:spcPct val="115000"/>
                </a:lnSpc>
                <a:spcBef>
                  <a:spcPts val="1600"/>
                </a:spcBef>
                <a:buClr>
                  <a:schemeClr val="dk2"/>
                </a:buClr>
                <a:buSzPts val="1400"/>
                <a:buChar char="■"/>
                <a:defRPr>
                  <a:solidFill>
                    <a:schemeClr val="dk2"/>
                  </a:solidFill>
                </a:defRPr>
              </a:lvl6pPr>
              <a:lvl7pPr marL="3200400" indent="-317500">
                <a:lnSpc>
                  <a:spcPct val="115000"/>
                </a:lnSpc>
                <a:spcBef>
                  <a:spcPts val="1600"/>
                </a:spcBef>
                <a:buClr>
                  <a:schemeClr val="dk2"/>
                </a:buClr>
                <a:buSzPts val="1400"/>
                <a:buChar char="●"/>
                <a:defRPr>
                  <a:solidFill>
                    <a:schemeClr val="dk2"/>
                  </a:solidFill>
                </a:defRPr>
              </a:lvl7pPr>
              <a:lvl8pPr marL="3657600" indent="-317500">
                <a:lnSpc>
                  <a:spcPct val="115000"/>
                </a:lnSpc>
                <a:spcBef>
                  <a:spcPts val="1600"/>
                </a:spcBef>
                <a:buClr>
                  <a:schemeClr val="dk2"/>
                </a:buClr>
                <a:buSzPts val="1400"/>
                <a:buChar char="○"/>
                <a:defRPr>
                  <a:solidFill>
                    <a:schemeClr val="dk2"/>
                  </a:solidFill>
                </a:defRPr>
              </a:lvl8pPr>
              <a:lvl9pPr marL="4114800" indent="-317500">
                <a:lnSpc>
                  <a:spcPct val="115000"/>
                </a:lnSpc>
                <a:spcBef>
                  <a:spcPts val="1600"/>
                </a:spcBef>
                <a:spcAft>
                  <a:spcPts val="1600"/>
                </a:spcAft>
                <a:buClr>
                  <a:schemeClr val="dk2"/>
                </a:buClr>
                <a:buSzPts val="1400"/>
                <a:buChar char="■"/>
                <a:defRPr>
                  <a:solidFill>
                    <a:schemeClr val="dk2"/>
                  </a:solidFill>
                </a:defRPr>
              </a:lvl9pPr>
            </a:lstStyle>
            <a:p>
              <a:r>
                <a:rPr lang="pt-BR" dirty="0"/>
                <a:t>2034</a:t>
              </a:r>
            </a:p>
          </p:txBody>
        </p:sp>
        <p:sp>
          <p:nvSpPr>
            <p:cNvPr id="6" name="CaixaDeTexto 5">
              <a:extLst>
                <a:ext uri="{FF2B5EF4-FFF2-40B4-BE49-F238E27FC236}">
                  <a16:creationId xmlns:a16="http://schemas.microsoft.com/office/drawing/2014/main" xmlns="" id="{6D12D6EA-2EFD-4B04-24F5-C0E0E03549A4}"/>
                </a:ext>
              </a:extLst>
            </p:cNvPr>
            <p:cNvSpPr txBox="1"/>
            <p:nvPr/>
          </p:nvSpPr>
          <p:spPr>
            <a:xfrm>
              <a:off x="668219" y="6138501"/>
              <a:ext cx="10073795" cy="451405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defPPr>
              <a:lvl1pPr algn="ctr">
                <a:defRPr sz="1200">
                  <a:solidFill>
                    <a:srgbClr val="07098E"/>
                  </a:solidFill>
                  <a:latin typeface="Montserrat "/>
                </a:defRPr>
              </a:lvl1pPr>
              <a:lvl2pPr marL="914400" indent="-317500">
                <a:lnSpc>
                  <a:spcPct val="115000"/>
                </a:lnSpc>
                <a:spcBef>
                  <a:spcPts val="1600"/>
                </a:spcBef>
                <a:buClr>
                  <a:schemeClr val="dk2"/>
                </a:buClr>
                <a:buSzPts val="1400"/>
                <a:buChar char="○"/>
                <a:defRPr>
                  <a:solidFill>
                    <a:schemeClr val="dk2"/>
                  </a:solidFill>
                </a:defRPr>
              </a:lvl2pPr>
              <a:lvl3pPr marL="1371600" indent="-317500">
                <a:lnSpc>
                  <a:spcPct val="115000"/>
                </a:lnSpc>
                <a:spcBef>
                  <a:spcPts val="1600"/>
                </a:spcBef>
                <a:buClr>
                  <a:schemeClr val="dk2"/>
                </a:buClr>
                <a:buSzPts val="1400"/>
                <a:buChar char="■"/>
                <a:defRPr>
                  <a:solidFill>
                    <a:schemeClr val="dk2"/>
                  </a:solidFill>
                </a:defRPr>
              </a:lvl3pPr>
              <a:lvl4pPr marL="1828800" indent="-317500">
                <a:lnSpc>
                  <a:spcPct val="115000"/>
                </a:lnSpc>
                <a:spcBef>
                  <a:spcPts val="1600"/>
                </a:spcBef>
                <a:buClr>
                  <a:schemeClr val="dk2"/>
                </a:buClr>
                <a:buSzPts val="1400"/>
                <a:buChar char="●"/>
                <a:defRPr>
                  <a:solidFill>
                    <a:schemeClr val="dk2"/>
                  </a:solidFill>
                </a:defRPr>
              </a:lvl4pPr>
              <a:lvl5pPr marL="2286000" indent="-317500">
                <a:lnSpc>
                  <a:spcPct val="115000"/>
                </a:lnSpc>
                <a:spcBef>
                  <a:spcPts val="1600"/>
                </a:spcBef>
                <a:buClr>
                  <a:schemeClr val="dk2"/>
                </a:buClr>
                <a:buSzPts val="1400"/>
                <a:buChar char="○"/>
                <a:defRPr>
                  <a:solidFill>
                    <a:schemeClr val="dk2"/>
                  </a:solidFill>
                </a:defRPr>
              </a:lvl5pPr>
              <a:lvl6pPr marL="2743200" indent="-317500">
                <a:lnSpc>
                  <a:spcPct val="115000"/>
                </a:lnSpc>
                <a:spcBef>
                  <a:spcPts val="1600"/>
                </a:spcBef>
                <a:buClr>
                  <a:schemeClr val="dk2"/>
                </a:buClr>
                <a:buSzPts val="1400"/>
                <a:buChar char="■"/>
                <a:defRPr>
                  <a:solidFill>
                    <a:schemeClr val="dk2"/>
                  </a:solidFill>
                </a:defRPr>
              </a:lvl6pPr>
              <a:lvl7pPr marL="3200400" indent="-317500">
                <a:lnSpc>
                  <a:spcPct val="115000"/>
                </a:lnSpc>
                <a:spcBef>
                  <a:spcPts val="1600"/>
                </a:spcBef>
                <a:buClr>
                  <a:schemeClr val="dk2"/>
                </a:buClr>
                <a:buSzPts val="1400"/>
                <a:buChar char="●"/>
                <a:defRPr>
                  <a:solidFill>
                    <a:schemeClr val="dk2"/>
                  </a:solidFill>
                </a:defRPr>
              </a:lvl7pPr>
              <a:lvl8pPr marL="3657600" indent="-317500">
                <a:lnSpc>
                  <a:spcPct val="115000"/>
                </a:lnSpc>
                <a:spcBef>
                  <a:spcPts val="1600"/>
                </a:spcBef>
                <a:buClr>
                  <a:schemeClr val="dk2"/>
                </a:buClr>
                <a:buSzPts val="1400"/>
                <a:buChar char="○"/>
                <a:defRPr>
                  <a:solidFill>
                    <a:schemeClr val="dk2"/>
                  </a:solidFill>
                </a:defRPr>
              </a:lvl8pPr>
              <a:lvl9pPr marL="4114800" indent="-317500">
                <a:lnSpc>
                  <a:spcPct val="115000"/>
                </a:lnSpc>
                <a:spcBef>
                  <a:spcPts val="1600"/>
                </a:spcBef>
                <a:spcAft>
                  <a:spcPts val="1600"/>
                </a:spcAft>
                <a:buClr>
                  <a:schemeClr val="dk2"/>
                </a:buClr>
                <a:buSzPts val="1400"/>
                <a:buChar char="■"/>
                <a:defRPr>
                  <a:solidFill>
                    <a:schemeClr val="dk2"/>
                  </a:solidFill>
                </a:defRPr>
              </a:lvl9pPr>
            </a:lstStyle>
            <a:p>
              <a:r>
                <a:rPr lang="pt-BR" sz="1600"/>
                <a:t>5 Planos de Ação (bienais)</a:t>
              </a:r>
            </a:p>
          </p:txBody>
        </p:sp>
      </p:grp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98B6BABC-1119-1542-C477-2736E652075D}"/>
              </a:ext>
            </a:extLst>
          </p:cNvPr>
          <p:cNvSpPr txBox="1"/>
          <p:nvPr/>
        </p:nvSpPr>
        <p:spPr>
          <a:xfrm>
            <a:off x="1203861" y="205592"/>
            <a:ext cx="6127666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BR" sz="1600" b="1" dirty="0">
                <a:latin typeface="Montserrat"/>
                <a:cs typeface="Segoe UI"/>
              </a:rPr>
              <a:t>Estratégia Nacional de Infraestrutura da Qualidade</a:t>
            </a:r>
            <a:r>
              <a:rPr lang="en-US" sz="1600" dirty="0">
                <a:latin typeface="Montserrat"/>
                <a:cs typeface="Segoe UI"/>
              </a:rPr>
              <a:t>​</a:t>
            </a:r>
          </a:p>
          <a:p>
            <a:pPr algn="ctr"/>
            <a:r>
              <a:rPr lang="pt-BR" sz="1600" b="1" u="sng" dirty="0">
                <a:latin typeface="Montserrat"/>
                <a:cs typeface="Segoe UI"/>
              </a:rPr>
              <a:t>Eixos Estratégicos</a:t>
            </a:r>
          </a:p>
        </p:txBody>
      </p:sp>
      <p:pic>
        <p:nvPicPr>
          <p:cNvPr id="35" name="Gráfico 34" descr="Balança da justiça">
            <a:extLst>
              <a:ext uri="{FF2B5EF4-FFF2-40B4-BE49-F238E27FC236}">
                <a16:creationId xmlns:a16="http://schemas.microsoft.com/office/drawing/2014/main" xmlns="" id="{ADD69ACE-84C9-B899-263D-99873CECF91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2023198" y="1935971"/>
            <a:ext cx="517814" cy="51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596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EB14ED7-8FF0-4F5C-9C8A-13E77CBEB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4381" y="109767"/>
            <a:ext cx="5149003" cy="653619"/>
          </a:xfrm>
        </p:spPr>
        <p:txBody>
          <a:bodyPr>
            <a:normAutofit/>
          </a:bodyPr>
          <a:lstStyle/>
          <a:p>
            <a:pPr algn="ctr"/>
            <a:r>
              <a:rPr lang="pt-BR" sz="1600" b="1" u="sng" dirty="0">
                <a:latin typeface="Montserrat"/>
                <a:cs typeface="Calibri Light"/>
              </a:rPr>
              <a:t>Importância da Infraestrutura da Qualidade</a:t>
            </a:r>
            <a:endParaRPr lang="pt-BR" sz="1600" b="1" u="sng" dirty="0">
              <a:latin typeface="Montserrat"/>
              <a:cs typeface="Calibri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83DB5990-889E-EAA4-648E-C0C02DB1B7A2}"/>
              </a:ext>
            </a:extLst>
          </p:cNvPr>
          <p:cNvSpPr txBox="1"/>
          <p:nvPr/>
        </p:nvSpPr>
        <p:spPr>
          <a:xfrm>
            <a:off x="318510" y="1283465"/>
            <a:ext cx="8009810" cy="286847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spcAft>
                <a:spcPts val="600"/>
              </a:spcAft>
              <a:buChar char="•"/>
            </a:pPr>
            <a:r>
              <a:rPr lang="pt-BR" sz="1600" b="1" dirty="0">
                <a:solidFill>
                  <a:srgbClr val="002060"/>
                </a:solidFill>
                <a:latin typeface="Montserrat"/>
              </a:rPr>
              <a:t>OCDE</a:t>
            </a:r>
            <a:r>
              <a:rPr lang="pt-BR" sz="1600" b="1" dirty="0">
                <a:latin typeface="Montserrat"/>
              </a:rPr>
              <a:t>: </a:t>
            </a:r>
            <a:r>
              <a:rPr lang="pt-BR" b="1" dirty="0">
                <a:latin typeface="Montserrat"/>
              </a:rPr>
              <a:t>aproximadamente </a:t>
            </a:r>
            <a:r>
              <a:rPr lang="pt-BR" b="1" u="sng" dirty="0">
                <a:solidFill>
                  <a:srgbClr val="FF0000"/>
                </a:solidFill>
                <a:latin typeface="Montserrat"/>
              </a:rPr>
              <a:t>80%</a:t>
            </a:r>
            <a:r>
              <a:rPr lang="pt-BR" b="1" u="sng" dirty="0">
                <a:latin typeface="Montserrat"/>
              </a:rPr>
              <a:t> do comércio mundial</a:t>
            </a:r>
            <a:r>
              <a:rPr lang="pt-BR" b="1" dirty="0">
                <a:latin typeface="Montserrat"/>
              </a:rPr>
              <a:t> é afetado por normas e regulamentos técnicos.</a:t>
            </a:r>
            <a:r>
              <a:rPr lang="pt-BR" sz="1600" b="1" dirty="0">
                <a:latin typeface="Montserrat"/>
              </a:rPr>
              <a:t> </a:t>
            </a:r>
            <a:r>
              <a:rPr lang="pt-BR" dirty="0">
                <a:latin typeface="Montserrat"/>
              </a:rPr>
              <a:t>(</a:t>
            </a:r>
            <a:r>
              <a:rPr lang="pt-BR" sz="1200" dirty="0">
                <a:solidFill>
                  <a:srgbClr val="002060"/>
                </a:solidFill>
                <a:latin typeface="Montserrat"/>
                <a:cs typeface="Calibri"/>
              </a:rPr>
              <a:t>Fonte: </a:t>
            </a:r>
            <a:r>
              <a:rPr lang="en-US" sz="1200" dirty="0">
                <a:solidFill>
                  <a:srgbClr val="002060"/>
                </a:solidFill>
                <a:latin typeface="Montserrat"/>
                <a:cs typeface="Calibri"/>
              </a:rPr>
              <a:t>Legal metrology and trade - oiml.org</a:t>
            </a:r>
            <a:r>
              <a:rPr lang="en-US" dirty="0">
                <a:latin typeface="Montserrat"/>
                <a:cs typeface="Calibri"/>
              </a:rPr>
              <a:t>)</a:t>
            </a:r>
            <a:endParaRPr lang="pt-BR" dirty="0">
              <a:latin typeface="Montserrat"/>
            </a:endParaRPr>
          </a:p>
          <a:p>
            <a:pPr marL="285750" indent="-285750">
              <a:lnSpc>
                <a:spcPct val="90000"/>
              </a:lnSpc>
              <a:spcBef>
                <a:spcPts val="1200"/>
              </a:spcBef>
              <a:buFont typeface="Arial,Sans-Serif"/>
              <a:buChar char="•"/>
            </a:pPr>
            <a:r>
              <a:rPr lang="pt-BR" sz="1600" b="1" dirty="0">
                <a:solidFill>
                  <a:srgbClr val="002060"/>
                </a:solidFill>
                <a:latin typeface="Montserrat"/>
                <a:cs typeface="Calibri"/>
              </a:rPr>
              <a:t>Banco Mundial</a:t>
            </a:r>
            <a:r>
              <a:rPr lang="pt-BR" sz="1600" b="1" dirty="0">
                <a:latin typeface="Montserrat"/>
                <a:cs typeface="Calibri"/>
              </a:rPr>
              <a:t>: </a:t>
            </a:r>
            <a:r>
              <a:rPr lang="pt-BR" b="1" dirty="0">
                <a:latin typeface="Montserrat"/>
                <a:cs typeface="Calibri"/>
              </a:rPr>
              <a:t>a metrologia representa de </a:t>
            </a:r>
            <a:r>
              <a:rPr lang="pt-BR" b="1" u="sng" dirty="0">
                <a:solidFill>
                  <a:srgbClr val="FF0000"/>
                </a:solidFill>
                <a:latin typeface="Montserrat"/>
                <a:cs typeface="Calibri"/>
              </a:rPr>
              <a:t>10 a 15%</a:t>
            </a:r>
            <a:r>
              <a:rPr lang="pt-BR" b="1" u="sng" dirty="0">
                <a:latin typeface="Montserrat"/>
                <a:cs typeface="Calibri"/>
              </a:rPr>
              <a:t> dos custos de produção</a:t>
            </a:r>
            <a:r>
              <a:rPr lang="pt-BR" b="1" dirty="0">
                <a:latin typeface="Montserrat"/>
                <a:cs typeface="Calibri"/>
              </a:rPr>
              <a:t> das economias industrializadas. </a:t>
            </a:r>
            <a:r>
              <a:rPr lang="pt-BR" dirty="0">
                <a:latin typeface="Montserrat"/>
                <a:cs typeface="Calibri"/>
              </a:rPr>
              <a:t>(</a:t>
            </a:r>
            <a:r>
              <a:rPr lang="pt-BR" sz="1200" dirty="0">
                <a:solidFill>
                  <a:srgbClr val="002060"/>
                </a:solidFill>
                <a:latin typeface="Montserrat"/>
                <a:cs typeface="Calibri"/>
              </a:rPr>
              <a:t>Fonte: worldbank.org</a:t>
            </a:r>
            <a:r>
              <a:rPr lang="pt-BR" dirty="0">
                <a:latin typeface="Montserrat"/>
                <a:cs typeface="Calibri"/>
              </a:rPr>
              <a:t>)</a:t>
            </a:r>
            <a:endParaRPr lang="en-US" sz="1500">
              <a:latin typeface="Montserrat"/>
              <a:cs typeface="Calibri"/>
            </a:endParaRPr>
          </a:p>
          <a:p>
            <a:pPr marL="285750" indent="-285750">
              <a:lnSpc>
                <a:spcPct val="90000"/>
              </a:lnSpc>
              <a:spcBef>
                <a:spcPts val="1200"/>
              </a:spcBef>
              <a:buFont typeface="Arial,Sans-Serif"/>
              <a:buChar char="•"/>
            </a:pPr>
            <a:r>
              <a:rPr lang="pt-BR" sz="1600" b="1" dirty="0">
                <a:solidFill>
                  <a:srgbClr val="002060"/>
                </a:solidFill>
                <a:latin typeface="Montserrat"/>
                <a:cs typeface="Calibri"/>
              </a:rPr>
              <a:t>OMC</a:t>
            </a:r>
            <a:r>
              <a:rPr lang="pt-BR" sz="1600" dirty="0">
                <a:latin typeface="Montserrat"/>
                <a:cs typeface="Calibri"/>
              </a:rPr>
              <a:t>:</a:t>
            </a:r>
            <a:r>
              <a:rPr lang="pt-BR" sz="1500" dirty="0">
                <a:latin typeface="Montserrat"/>
                <a:cs typeface="Calibri"/>
              </a:rPr>
              <a:t> </a:t>
            </a:r>
            <a:r>
              <a:rPr lang="pt-BR" b="1" dirty="0">
                <a:latin typeface="Montserrat"/>
                <a:cs typeface="Calibri"/>
              </a:rPr>
              <a:t>os custos médios para um exportador entrar no mercado global são:</a:t>
            </a:r>
            <a:endParaRPr lang="en-US" b="1">
              <a:latin typeface="Montserrat"/>
              <a:cs typeface="Calibri"/>
            </a:endParaRPr>
          </a:p>
          <a:p>
            <a:pPr marL="182880" lvl="6" indent="1280160" algn="just"/>
            <a:r>
              <a:rPr lang="pt-BR" b="1" dirty="0">
                <a:solidFill>
                  <a:srgbClr val="FF0000"/>
                </a:solidFill>
                <a:latin typeface="Montserrat"/>
                <a:cs typeface="Calibri"/>
              </a:rPr>
              <a:t>5%</a:t>
            </a:r>
            <a:r>
              <a:rPr lang="pt-BR" b="1" dirty="0">
                <a:latin typeface="Montserrat"/>
                <a:cs typeface="Calibri"/>
              </a:rPr>
              <a:t> de custos tarifários</a:t>
            </a:r>
            <a:endParaRPr lang="en-US" b="1">
              <a:latin typeface="Montserrat"/>
              <a:cs typeface="Calibri"/>
            </a:endParaRPr>
          </a:p>
          <a:p>
            <a:pPr marL="182880" lvl="3" indent="1280160" algn="just"/>
            <a:r>
              <a:rPr lang="pt-BR" b="1" dirty="0">
                <a:solidFill>
                  <a:srgbClr val="FF0000"/>
                </a:solidFill>
                <a:latin typeface="Montserrat"/>
                <a:cs typeface="Calibri"/>
              </a:rPr>
              <a:t>10% </a:t>
            </a:r>
            <a:r>
              <a:rPr lang="pt-BR" b="1" dirty="0">
                <a:latin typeface="Montserrat"/>
                <a:cs typeface="Calibri"/>
              </a:rPr>
              <a:t>de custos de administração na fronteira</a:t>
            </a:r>
            <a:endParaRPr lang="en-US" b="1" dirty="0">
              <a:latin typeface="Montserrat"/>
              <a:cs typeface="Calibri"/>
            </a:endParaRPr>
          </a:p>
          <a:p>
            <a:pPr marL="182880" lvl="3" indent="1280160"/>
            <a:r>
              <a:rPr lang="pt-BR" b="1" u="sng" dirty="0">
                <a:solidFill>
                  <a:srgbClr val="FF0000"/>
                </a:solidFill>
                <a:latin typeface="Montserrat"/>
                <a:cs typeface="Calibri"/>
              </a:rPr>
              <a:t>20%</a:t>
            </a:r>
            <a:r>
              <a:rPr lang="pt-BR" b="1" u="sng" dirty="0">
                <a:solidFill>
                  <a:schemeClr val="tx1"/>
                </a:solidFill>
                <a:latin typeface="Montserrat"/>
                <a:cs typeface="Calibri"/>
              </a:rPr>
              <a:t> </a:t>
            </a:r>
            <a:r>
              <a:rPr lang="pt-BR" b="1" u="sng" dirty="0">
                <a:latin typeface="Montserrat"/>
                <a:cs typeface="Calibri"/>
              </a:rPr>
              <a:t>de custos de discrepâncias entre regulamentações em diferentes mercados</a:t>
            </a:r>
            <a:r>
              <a:rPr lang="pt-BR" b="1" dirty="0">
                <a:latin typeface="Montserrat"/>
                <a:cs typeface="Calibri"/>
              </a:rPr>
              <a:t>  	(gastos com certificações/ensaios; necessidade de segregar a produção; deseconomias de escala etc.) </a:t>
            </a:r>
            <a:endParaRPr lang="en-US" b="1" dirty="0">
              <a:latin typeface="Calibri"/>
              <a:cs typeface="Calibri"/>
            </a:endParaRPr>
          </a:p>
          <a:p>
            <a:pPr marL="182880" lvl="3" indent="1280160"/>
            <a:r>
              <a:rPr lang="pt-BR" sz="1200" dirty="0">
                <a:solidFill>
                  <a:srgbClr val="002060"/>
                </a:solidFill>
                <a:latin typeface="Montserrat"/>
                <a:cs typeface="Calibri"/>
              </a:rPr>
              <a:t>Fonte: "The new world </a:t>
            </a:r>
            <a:r>
              <a:rPr lang="pt-BR" sz="1200" dirty="0" err="1">
                <a:solidFill>
                  <a:srgbClr val="002060"/>
                </a:solidFill>
                <a:latin typeface="Montserrat"/>
                <a:cs typeface="Calibri"/>
              </a:rPr>
              <a:t>of</a:t>
            </a:r>
            <a:r>
              <a:rPr lang="pt-BR" sz="1200" dirty="0">
                <a:solidFill>
                  <a:srgbClr val="002060"/>
                </a:solidFill>
                <a:latin typeface="Montserrat"/>
                <a:cs typeface="Calibri"/>
              </a:rPr>
              <a:t> trade: The </a:t>
            </a:r>
            <a:r>
              <a:rPr lang="pt-BR" sz="1200" dirty="0" err="1">
                <a:solidFill>
                  <a:srgbClr val="002060"/>
                </a:solidFill>
                <a:latin typeface="Montserrat"/>
                <a:cs typeface="Calibri"/>
              </a:rPr>
              <a:t>third</a:t>
            </a:r>
            <a:r>
              <a:rPr lang="pt-BR" sz="1200" dirty="0">
                <a:solidFill>
                  <a:srgbClr val="002060"/>
                </a:solidFill>
                <a:latin typeface="Montserrat"/>
                <a:cs typeface="Calibri"/>
              </a:rPr>
              <a:t> Jan </a:t>
            </a:r>
            <a:r>
              <a:rPr lang="pt-BR" sz="1200" dirty="0" err="1">
                <a:solidFill>
                  <a:srgbClr val="002060"/>
                </a:solidFill>
                <a:latin typeface="Montserrat"/>
                <a:cs typeface="Calibri"/>
              </a:rPr>
              <a:t>Tumlir</a:t>
            </a:r>
            <a:r>
              <a:rPr lang="pt-BR" sz="1200" dirty="0">
                <a:solidFill>
                  <a:srgbClr val="002060"/>
                </a:solidFill>
                <a:latin typeface="Montserrat"/>
                <a:cs typeface="Calibri"/>
              </a:rPr>
              <a:t> </a:t>
            </a:r>
            <a:r>
              <a:rPr lang="pt-BR" sz="1200" dirty="0" err="1">
                <a:solidFill>
                  <a:srgbClr val="002060"/>
                </a:solidFill>
                <a:latin typeface="Montserrat"/>
                <a:cs typeface="Calibri"/>
              </a:rPr>
              <a:t>Lecture</a:t>
            </a:r>
            <a:r>
              <a:rPr lang="pt-BR" sz="1200" dirty="0">
                <a:solidFill>
                  <a:srgbClr val="002060"/>
                </a:solidFill>
                <a:latin typeface="Montserrat"/>
                <a:cs typeface="Calibri"/>
              </a:rPr>
              <a:t>", Pascal Lamy (2015). </a:t>
            </a:r>
            <a:endParaRPr lang="en-US" b="1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3963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OneDrive - mtegovbr\Materiais de uso comum\ID Visual Novo Governo - 2023\Marca dos Ministérios\Logo Ministérios -_Horizontal - MF e Go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527" y="4097631"/>
            <a:ext cx="3269456" cy="959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ject 4">
            <a:extLst>
              <a:ext uri="{FF2B5EF4-FFF2-40B4-BE49-F238E27FC236}">
                <a16:creationId xmlns:a16="http://schemas.microsoft.com/office/drawing/2014/main" xmlns="" id="{C59A29B8-69D4-6EFE-CA03-F96E7F0B2F09}"/>
              </a:ext>
            </a:extLst>
          </p:cNvPr>
          <p:cNvSpPr txBox="1"/>
          <p:nvPr/>
        </p:nvSpPr>
        <p:spPr>
          <a:xfrm>
            <a:off x="1329960" y="1092861"/>
            <a:ext cx="6309360" cy="3849772"/>
          </a:xfrm>
          <a:prstGeom prst="rect">
            <a:avLst/>
          </a:prstGeom>
        </p:spPr>
        <p:txBody>
          <a:bodyPr vert="horz" wrap="square" lIns="0" tIns="17780" rIns="0" bIns="0" rtlCol="0" anchor="t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800">
              <a:buClrTx/>
              <a:defRPr/>
            </a:pPr>
            <a:r>
              <a:rPr lang="pt-BR" sz="3200" b="1" cap="small" dirty="0">
                <a:solidFill>
                  <a:srgbClr val="4472C4"/>
                </a:solidFill>
                <a:latin typeface="Montserrat"/>
              </a:rPr>
              <a:t>OBRIGADA!</a:t>
            </a:r>
          </a:p>
          <a:p>
            <a:pPr algn="ctr" defTabSz="685800">
              <a:buClrTx/>
              <a:defRPr/>
            </a:pPr>
            <a:endParaRPr lang="pt-BR" sz="2000" b="1" cap="small" dirty="0">
              <a:solidFill>
                <a:srgbClr val="4472C4"/>
              </a:solidFill>
              <a:latin typeface="Montserrat"/>
              <a:cs typeface="Calibri"/>
            </a:endParaRPr>
          </a:p>
          <a:p>
            <a:pPr algn="ctr" defTabSz="685800">
              <a:buClrTx/>
              <a:defRPr/>
            </a:pPr>
            <a:r>
              <a:rPr lang="pt-BR" sz="2000" b="1" cap="small" dirty="0">
                <a:solidFill>
                  <a:srgbClr val="4472C4"/>
                </a:solidFill>
                <a:latin typeface="Montserrat"/>
                <a:cs typeface="Calibri"/>
              </a:rPr>
              <a:t>Juliana </a:t>
            </a:r>
            <a:r>
              <a:rPr lang="pt-BR" sz="2000" b="1" cap="small" err="1">
                <a:solidFill>
                  <a:srgbClr val="4472C4"/>
                </a:solidFill>
                <a:latin typeface="Montserrat"/>
                <a:cs typeface="Calibri"/>
              </a:rPr>
              <a:t>Ghizzi</a:t>
            </a:r>
            <a:r>
              <a:rPr lang="pt-BR" sz="2000" b="1" cap="small" dirty="0">
                <a:solidFill>
                  <a:srgbClr val="4472C4"/>
                </a:solidFill>
                <a:latin typeface="Montserrat"/>
                <a:cs typeface="Calibri"/>
              </a:rPr>
              <a:t> Pires</a:t>
            </a:r>
          </a:p>
          <a:p>
            <a:pPr algn="ctr" defTabSz="685800">
              <a:buClrTx/>
              <a:defRPr/>
            </a:pPr>
            <a:endParaRPr lang="pt-BR" sz="2000" b="1" cap="small" dirty="0">
              <a:solidFill>
                <a:srgbClr val="4472C4"/>
              </a:solidFill>
              <a:latin typeface="Montserrat"/>
            </a:endParaRPr>
          </a:p>
          <a:p>
            <a:pPr algn="ctr" defTabSz="685800">
              <a:buClrTx/>
              <a:defRPr/>
            </a:pPr>
            <a:r>
              <a:rPr lang="pt-BR" sz="1400" b="1" cap="small" dirty="0">
                <a:solidFill>
                  <a:srgbClr val="4472C4"/>
                </a:solidFill>
                <a:latin typeface="Montserrat"/>
              </a:rPr>
              <a:t>Diretora do Departamento de Política de Propriedade Intelectual e Infraestrutura de Qualidade – DEPIQ</a:t>
            </a:r>
            <a:endParaRPr lang="pt-BR" sz="1400" b="1" cap="small">
              <a:solidFill>
                <a:srgbClr val="4472C4"/>
              </a:solidFill>
              <a:latin typeface="Montserrat"/>
              <a:cs typeface="Calibri"/>
            </a:endParaRPr>
          </a:p>
          <a:p>
            <a:pPr algn="ctr" defTabSz="685800">
              <a:buClrTx/>
              <a:defRPr/>
            </a:pPr>
            <a:endParaRPr lang="pt-BR" sz="1600" b="1" cap="small" dirty="0">
              <a:solidFill>
                <a:srgbClr val="4472C4"/>
              </a:solidFill>
              <a:latin typeface="Montserrat"/>
            </a:endParaRPr>
          </a:p>
          <a:p>
            <a:pPr algn="ctr" defTabSz="685800">
              <a:defRPr/>
            </a:pPr>
            <a:r>
              <a:rPr lang="pt-BR" sz="1400" b="1" u="sng" dirty="0">
                <a:solidFill>
                  <a:srgbClr val="4472C4"/>
                </a:solidFill>
                <a:latin typeface="Montserrat"/>
                <a:cs typeface="Calibri"/>
              </a:rPr>
              <a:t>ctiq@economia.gov.br</a:t>
            </a:r>
            <a:endParaRPr lang="pt-BR">
              <a:latin typeface="Montserrat"/>
            </a:endParaRPr>
          </a:p>
          <a:p>
            <a:pPr marL="358775" defTabSz="685800">
              <a:buClrTx/>
              <a:defRPr/>
            </a:pPr>
            <a:endParaRPr lang="pt-BR" sz="1100" b="1" dirty="0">
              <a:solidFill>
                <a:srgbClr val="4472C4"/>
              </a:solidFill>
              <a:latin typeface="Montserrat"/>
            </a:endParaRPr>
          </a:p>
          <a:p>
            <a:pPr marL="358775" defTabSz="685800">
              <a:buClrTx/>
              <a:defRPr/>
            </a:pPr>
            <a:endParaRPr lang="pt-BR" sz="1100" b="1" dirty="0">
              <a:solidFill>
                <a:srgbClr val="4472C4"/>
              </a:solidFill>
              <a:latin typeface="Montserrat"/>
              <a:cs typeface="Calibri"/>
            </a:endParaRPr>
          </a:p>
          <a:p>
            <a:pPr marL="358775" defTabSz="685800">
              <a:buClrTx/>
              <a:defRPr/>
            </a:pPr>
            <a:r>
              <a:rPr lang="pt-BR" sz="1100" b="1" dirty="0">
                <a:solidFill>
                  <a:srgbClr val="4472C4"/>
                </a:solidFill>
                <a:latin typeface="Montserrat"/>
              </a:rPr>
              <a:t>Esplanada dos Ministérios, Bloco J, 7º andar, sala 701</a:t>
            </a:r>
            <a:endParaRPr lang="pt-BR" sz="1100" b="1">
              <a:solidFill>
                <a:srgbClr val="4472C4"/>
              </a:solidFill>
              <a:latin typeface="Montserrat"/>
              <a:cs typeface="Calibri"/>
            </a:endParaRPr>
          </a:p>
          <a:p>
            <a:pPr marL="358775" defTabSz="685800">
              <a:buClrTx/>
              <a:defRPr/>
            </a:pPr>
            <a:r>
              <a:rPr lang="pt-BR" sz="1100" b="1" dirty="0">
                <a:solidFill>
                  <a:srgbClr val="4472C4"/>
                </a:solidFill>
                <a:latin typeface="Montserrat"/>
              </a:rPr>
              <a:t>70053-900	Brasília – DF</a:t>
            </a:r>
            <a:endParaRPr lang="pt-BR" sz="1100" b="1">
              <a:solidFill>
                <a:srgbClr val="4472C4"/>
              </a:solidFill>
              <a:latin typeface="Montserrat"/>
              <a:cs typeface="Calibri"/>
            </a:endParaRPr>
          </a:p>
          <a:p>
            <a:pPr marL="358775" defTabSz="685800">
              <a:buClrTx/>
              <a:defRPr/>
            </a:pPr>
            <a:r>
              <a:rPr lang="pt-BR" sz="1100" b="1" dirty="0">
                <a:solidFill>
                  <a:srgbClr val="4472C4"/>
                </a:solidFill>
                <a:latin typeface="Montserrat"/>
              </a:rPr>
              <a:t>(61) 2027-8201</a:t>
            </a:r>
            <a:endParaRPr lang="pt-BR" sz="1100" b="1">
              <a:solidFill>
                <a:srgbClr val="4472C4"/>
              </a:solidFill>
              <a:latin typeface="Montserrat"/>
              <a:cs typeface="Calibri"/>
            </a:endParaRPr>
          </a:p>
          <a:p>
            <a:pPr marL="358775" defTabSz="685800">
              <a:buClrTx/>
              <a:defRPr/>
            </a:pPr>
            <a:endParaRPr lang="pt-BR" sz="1100" b="1" dirty="0"/>
          </a:p>
          <a:p>
            <a:pPr marL="358775" defTabSz="685800">
              <a:buClrTx/>
              <a:defRPr/>
            </a:pPr>
            <a:r>
              <a:rPr lang="pt-BR" sz="1100" b="1" dirty="0"/>
              <a:t/>
            </a:r>
            <a:br>
              <a:rPr lang="pt-BR" sz="1100" b="1" dirty="0"/>
            </a:br>
            <a:endParaRPr lang="pt-BR" sz="1400" b="1" u="sng">
              <a:solidFill>
                <a:srgbClr val="4472C4"/>
              </a:solidFill>
              <a:cs typeface="Calibri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5C968728-9B74-1FC0-81D3-91CA7A664F50}"/>
              </a:ext>
            </a:extLst>
          </p:cNvPr>
          <p:cNvSpPr txBox="1"/>
          <p:nvPr/>
        </p:nvSpPr>
        <p:spPr>
          <a:xfrm>
            <a:off x="2879923" y="4285065"/>
            <a:ext cx="1604717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800" b="1">
                <a:latin typeface="Montserrat" pitchFamily="2" charset="0"/>
              </a:rPr>
              <a:t>MINISTÉRIO DO DESENVOLVIMENTO, INDÚSTRIA, COMÉRCIO E SERVIÇOS</a:t>
            </a:r>
          </a:p>
        </p:txBody>
      </p:sp>
    </p:spTree>
    <p:extLst>
      <p:ext uri="{BB962C8B-B14F-4D97-AF65-F5344CB8AC3E}">
        <p14:creationId xmlns:p14="http://schemas.microsoft.com/office/powerpoint/2010/main" val="17243265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Azul Quent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88E9B887857464BA57BBCE17C5691E8" ma:contentTypeVersion="13" ma:contentTypeDescription="Crie um novo documento." ma:contentTypeScope="" ma:versionID="f23d60924c7379a73fd0b6def6b2bb0d">
  <xsd:schema xmlns:xsd="http://www.w3.org/2001/XMLSchema" xmlns:xs="http://www.w3.org/2001/XMLSchema" xmlns:p="http://schemas.microsoft.com/office/2006/metadata/properties" xmlns:ns2="a1018386-3725-42f3-8f1c-9695e47eeb60" xmlns:ns3="a86a993b-c007-42eb-b730-072487083fe1" targetNamespace="http://schemas.microsoft.com/office/2006/metadata/properties" ma:root="true" ma:fieldsID="d97ac676d770f5c75f9c09a8264ab20c" ns2:_="" ns3:_="">
    <xsd:import namespace="a1018386-3725-42f3-8f1c-9695e47eeb60"/>
    <xsd:import namespace="a86a993b-c007-42eb-b730-072487083f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018386-3725-42f3-8f1c-9695e47eeb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Marcações de imagem" ma:readOnly="false" ma:fieldId="{5cf76f15-5ced-4ddc-b409-7134ff3c332f}" ma:taxonomyMulti="true" ma:sspId="bf897d17-34fd-4a01-8f80-908009a6c4a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6a993b-c007-42eb-b730-072487083fe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fba070d-00d2-4321-b21d-b2b38f078959}" ma:internalName="TaxCatchAll" ma:showField="CatchAllData" ma:web="a86a993b-c007-42eb-b730-072487083fe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018386-3725-42f3-8f1c-9695e47eeb60">
      <Terms xmlns="http://schemas.microsoft.com/office/infopath/2007/PartnerControls"/>
    </lcf76f155ced4ddcb4097134ff3c332f>
    <TaxCatchAll xmlns="a86a993b-c007-42eb-b730-072487083fe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88A15C-8228-4C6E-BD72-ED950FED54F9}"/>
</file>

<file path=customXml/itemProps2.xml><?xml version="1.0" encoding="utf-8"?>
<ds:datastoreItem xmlns:ds="http://schemas.openxmlformats.org/officeDocument/2006/customXml" ds:itemID="{758E03BD-F16D-4C18-933A-98B1C7000E92}">
  <ds:schemaRefs>
    <ds:schemaRef ds:uri="a1018386-3725-42f3-8f1c-9695e47eeb60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metadata/properties"/>
    <ds:schemaRef ds:uri="a86a993b-c007-42eb-b730-072487083fe1"/>
  </ds:schemaRefs>
</ds:datastoreItem>
</file>

<file path=customXml/itemProps3.xml><?xml version="1.0" encoding="utf-8"?>
<ds:datastoreItem xmlns:ds="http://schemas.openxmlformats.org/officeDocument/2006/customXml" ds:itemID="{50447031-29FC-4E89-A0B3-963AC13795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511</Words>
  <Application>Microsoft Office PowerPoint</Application>
  <PresentationFormat>Apresentação na tela (16:9)</PresentationFormat>
  <Paragraphs>74</Paragraphs>
  <Slides>7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13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7</vt:i4>
      </vt:variant>
    </vt:vector>
  </HeadingPairs>
  <TitlesOfParts>
    <vt:vector size="24" baseType="lpstr">
      <vt:lpstr>Arial</vt:lpstr>
      <vt:lpstr>Arial,Sans-Serif</vt:lpstr>
      <vt:lpstr>Calibri</vt:lpstr>
      <vt:lpstr>Calibri Light</vt:lpstr>
      <vt:lpstr>Lato Light</vt:lpstr>
      <vt:lpstr>Montserrat</vt:lpstr>
      <vt:lpstr>Montserrat </vt:lpstr>
      <vt:lpstr>Montserrat Bold</vt:lpstr>
      <vt:lpstr>Montserrat ExtraBold</vt:lpstr>
      <vt:lpstr>Montserrat Light</vt:lpstr>
      <vt:lpstr>Nirmala UI</vt:lpstr>
      <vt:lpstr>Segoe UI</vt:lpstr>
      <vt:lpstr>Verdana</vt:lpstr>
      <vt:lpstr>Tema do Office</vt:lpstr>
      <vt:lpstr>Tema do Office</vt:lpstr>
      <vt:lpstr>Tema do Office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Importância da Infraestrutura da Qualidade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Sabrina Fernandes Maciel Favero</dc:creator>
  <cp:lastModifiedBy>Evento-GSC</cp:lastModifiedBy>
  <cp:revision>279</cp:revision>
  <cp:lastPrinted>2023-05-08T19:35:22Z</cp:lastPrinted>
  <dcterms:modified xsi:type="dcterms:W3CDTF">2023-08-10T11:13:04Z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0x010100988E9B887857464BA57BBCE17C5691E8</vt:lpwstr>
  </property>
  <property fmtid="{D5CDD505-2E9C-101B-9397-08002B2CF9AE}" pid="3" name="MediaServiceImageTags">
    <vt:lpwstr/>
  </property>
</Properties>
</file>