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99" r:id="rId3"/>
    <p:sldId id="304" r:id="rId4"/>
    <p:sldId id="305" r:id="rId5"/>
    <p:sldId id="308" r:id="rId6"/>
    <p:sldId id="306" r:id="rId7"/>
    <p:sldId id="309" r:id="rId8"/>
    <p:sldId id="311" r:id="rId9"/>
    <p:sldId id="310" r:id="rId10"/>
    <p:sldId id="315" r:id="rId11"/>
    <p:sldId id="297" r:id="rId12"/>
    <p:sldId id="314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8DD97E-B5EE-4EFC-7ED1-17F1A5E56B8C}" v="488" dt="2024-07-29T23:38:44.9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yce de Souza Faluba" userId="S::joyce.faluba@mda.gov.br::9bb06078-9971-4520-99c8-8ddb0ca83152" providerId="AD" clId="Web-{67521874-65F0-C798-34FB-181B58A19155}"/>
    <pc:docChg chg="modSld">
      <pc:chgData name="Joyce de Souza Faluba" userId="S::joyce.faluba@mda.gov.br::9bb06078-9971-4520-99c8-8ddb0ca83152" providerId="AD" clId="Web-{67521874-65F0-C798-34FB-181B58A19155}" dt="2024-07-20T15:33:45.320" v="31"/>
      <pc:docMkLst>
        <pc:docMk/>
      </pc:docMkLst>
      <pc:sldChg chg="modSp">
        <pc:chgData name="Joyce de Souza Faluba" userId="S::joyce.faluba@mda.gov.br::9bb06078-9971-4520-99c8-8ddb0ca83152" providerId="AD" clId="Web-{67521874-65F0-C798-34FB-181B58A19155}" dt="2024-07-20T15:33:45.320" v="31"/>
        <pc:sldMkLst>
          <pc:docMk/>
          <pc:sldMk cId="0" sldId="261"/>
        </pc:sldMkLst>
        <pc:spChg chg="mod">
          <ac:chgData name="Joyce de Souza Faluba" userId="S::joyce.faluba@mda.gov.br::9bb06078-9971-4520-99c8-8ddb0ca83152" providerId="AD" clId="Web-{67521874-65F0-C798-34FB-181B58A19155}" dt="2024-07-20T15:33:44.726" v="20"/>
          <ac:spMkLst>
            <pc:docMk/>
            <pc:sldMk cId="0" sldId="261"/>
            <ac:spMk id="3" creationId="{FCC76F8B-B0B9-89F9-AC95-0318E9D353C1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26" v="21"/>
          <ac:spMkLst>
            <pc:docMk/>
            <pc:sldMk cId="0" sldId="261"/>
            <ac:spMk id="4" creationId="{37B796CC-6D4C-4C2F-F18E-F5FF0B866381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41" v="22"/>
          <ac:spMkLst>
            <pc:docMk/>
            <pc:sldMk cId="0" sldId="261"/>
            <ac:spMk id="7" creationId="{57884097-BC36-8054-C2C2-A9B4B928D2EA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41" v="23"/>
          <ac:spMkLst>
            <pc:docMk/>
            <pc:sldMk cId="0" sldId="261"/>
            <ac:spMk id="9" creationId="{399BB033-C0B2-AE66-EE86-990F9561C622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41" v="24"/>
          <ac:spMkLst>
            <pc:docMk/>
            <pc:sldMk cId="0" sldId="261"/>
            <ac:spMk id="10" creationId="{52772E6A-88EF-FB16-834F-9D8F3E3F426D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41" v="25"/>
          <ac:spMkLst>
            <pc:docMk/>
            <pc:sldMk cId="0" sldId="261"/>
            <ac:spMk id="13" creationId="{BE2F1028-4EBF-5E4B-FA1B-F4C2419F9E40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41" v="26"/>
          <ac:spMkLst>
            <pc:docMk/>
            <pc:sldMk cId="0" sldId="261"/>
            <ac:spMk id="15" creationId="{6DC86730-8500-DCC3-B913-E304FDCD96E5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41" v="27"/>
          <ac:spMkLst>
            <pc:docMk/>
            <pc:sldMk cId="0" sldId="261"/>
            <ac:spMk id="16" creationId="{C8421425-1C64-550A-F5A2-3D298594AE80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41" v="28"/>
          <ac:spMkLst>
            <pc:docMk/>
            <pc:sldMk cId="0" sldId="261"/>
            <ac:spMk id="19" creationId="{06C58934-9AD4-6A14-1843-2EDB1414554D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41" v="29"/>
          <ac:spMkLst>
            <pc:docMk/>
            <pc:sldMk cId="0" sldId="261"/>
            <ac:spMk id="21" creationId="{351AAA72-57BA-702A-2AD1-2401D0CA8CEA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4.741" v="30"/>
          <ac:spMkLst>
            <pc:docMk/>
            <pc:sldMk cId="0" sldId="261"/>
            <ac:spMk id="22" creationId="{B7F1E354-2022-E990-15D9-9379BB3054D1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5.320" v="31"/>
          <ac:spMkLst>
            <pc:docMk/>
            <pc:sldMk cId="0" sldId="261"/>
            <ac:spMk id="25" creationId="{53AE4CE7-48BA-BCF1-75A7-4156923C4E05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39.772" v="16"/>
          <ac:spMkLst>
            <pc:docMk/>
            <pc:sldMk cId="0" sldId="261"/>
            <ac:spMk id="27" creationId="{5B10FF79-2C36-DCB7-643A-0E9572DBE760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40.757" v="19"/>
          <ac:spMkLst>
            <pc:docMk/>
            <pc:sldMk cId="0" sldId="261"/>
            <ac:spMk id="29" creationId="{8F8D2789-F69F-E38F-0A79-EF519E8AC7B8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39.819" v="18"/>
          <ac:spMkLst>
            <pc:docMk/>
            <pc:sldMk cId="0" sldId="261"/>
            <ac:spMk id="31" creationId="{73796692-8EFB-15C4-28B6-116980C69350}"/>
          </ac:spMkLst>
        </pc:spChg>
        <pc:spChg chg="mod">
          <ac:chgData name="Joyce de Souza Faluba" userId="S::joyce.faluba@mda.gov.br::9bb06078-9971-4520-99c8-8ddb0ca83152" providerId="AD" clId="Web-{67521874-65F0-C798-34FB-181B58A19155}" dt="2024-07-20T15:33:39.804" v="17"/>
          <ac:spMkLst>
            <pc:docMk/>
            <pc:sldMk cId="0" sldId="261"/>
            <ac:spMk id="33" creationId="{C07E95ED-AA55-1561-4B12-EDC5B9C18656}"/>
          </ac:spMkLst>
        </pc:spChg>
      </pc:sldChg>
    </pc:docChg>
  </pc:docChgLst>
  <pc:docChgLst>
    <pc:chgData name="Joyce de Souza Faluba" userId="S::joyce.faluba@mda.gov.br::9bb06078-9971-4520-99c8-8ddb0ca83152" providerId="AD" clId="Web-{54BC755D-2B2F-B971-0C88-8BCD4B9AF650}"/>
    <pc:docChg chg="delSld modSld">
      <pc:chgData name="Joyce de Souza Faluba" userId="S::joyce.faluba@mda.gov.br::9bb06078-9971-4520-99c8-8ddb0ca83152" providerId="AD" clId="Web-{54BC755D-2B2F-B971-0C88-8BCD4B9AF650}" dt="2024-07-17T02:02:24.874" v="527" actId="1076"/>
      <pc:docMkLst>
        <pc:docMk/>
      </pc:docMkLst>
      <pc:sldChg chg="modSp">
        <pc:chgData name="Joyce de Souza Faluba" userId="S::joyce.faluba@mda.gov.br::9bb06078-9971-4520-99c8-8ddb0ca83152" providerId="AD" clId="Web-{54BC755D-2B2F-B971-0C88-8BCD4B9AF650}" dt="2024-07-17T01:55:17.092" v="346" actId="1076"/>
        <pc:sldMkLst>
          <pc:docMk/>
          <pc:sldMk cId="2960391973" sldId="284"/>
        </pc:sldMkLst>
        <pc:spChg chg="mod">
          <ac:chgData name="Joyce de Souza Faluba" userId="S::joyce.faluba@mda.gov.br::9bb06078-9971-4520-99c8-8ddb0ca83152" providerId="AD" clId="Web-{54BC755D-2B2F-B971-0C88-8BCD4B9AF650}" dt="2024-07-17T01:54:54.513" v="327" actId="1076"/>
          <ac:spMkLst>
            <pc:docMk/>
            <pc:sldMk cId="2960391973" sldId="284"/>
            <ac:spMk id="26" creationId="{11070449-F736-A559-7E38-EB59410F9B85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55:17.092" v="346" actId="1076"/>
          <ac:spMkLst>
            <pc:docMk/>
            <pc:sldMk cId="2960391973" sldId="284"/>
            <ac:spMk id="44" creationId="{21B13CB8-D843-BAB5-C99B-1E00D997F519}"/>
          </ac:spMkLst>
        </pc:spChg>
      </pc:sldChg>
      <pc:sldChg chg="modSp">
        <pc:chgData name="Joyce de Souza Faluba" userId="S::joyce.faluba@mda.gov.br::9bb06078-9971-4520-99c8-8ddb0ca83152" providerId="AD" clId="Web-{54BC755D-2B2F-B971-0C88-8BCD4B9AF650}" dt="2024-07-17T01:56:35.126" v="391" actId="1076"/>
        <pc:sldMkLst>
          <pc:docMk/>
          <pc:sldMk cId="4140171607" sldId="285"/>
        </pc:sldMkLst>
        <pc:spChg chg="mod">
          <ac:chgData name="Joyce de Souza Faluba" userId="S::joyce.faluba@mda.gov.br::9bb06078-9971-4520-99c8-8ddb0ca83152" providerId="AD" clId="Web-{54BC755D-2B2F-B971-0C88-8BCD4B9AF650}" dt="2024-07-17T01:56:03.875" v="361" actId="1076"/>
          <ac:spMkLst>
            <pc:docMk/>
            <pc:sldMk cId="4140171607" sldId="285"/>
            <ac:spMk id="26" creationId="{11070449-F736-A559-7E38-EB59410F9B85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56:35.126" v="391" actId="1076"/>
          <ac:spMkLst>
            <pc:docMk/>
            <pc:sldMk cId="4140171607" sldId="285"/>
            <ac:spMk id="44" creationId="{21B13CB8-D843-BAB5-C99B-1E00D997F519}"/>
          </ac:spMkLst>
        </pc:spChg>
      </pc:sldChg>
      <pc:sldChg chg="addSp delSp modSp">
        <pc:chgData name="Joyce de Souza Faluba" userId="S::joyce.faluba@mda.gov.br::9bb06078-9971-4520-99c8-8ddb0ca83152" providerId="AD" clId="Web-{54BC755D-2B2F-B971-0C88-8BCD4B9AF650}" dt="2024-07-17T02:02:00.514" v="522" actId="14100"/>
        <pc:sldMkLst>
          <pc:docMk/>
          <pc:sldMk cId="2027913476" sldId="286"/>
        </pc:sldMkLst>
        <pc:spChg chg="add mod">
          <ac:chgData name="Joyce de Souza Faluba" userId="S::joyce.faluba@mda.gov.br::9bb06078-9971-4520-99c8-8ddb0ca83152" providerId="AD" clId="Web-{54BC755D-2B2F-B971-0C88-8BCD4B9AF650}" dt="2024-07-17T01:54:10.183" v="318" actId="20577"/>
          <ac:spMkLst>
            <pc:docMk/>
            <pc:sldMk cId="2027913476" sldId="286"/>
            <ac:spMk id="3" creationId="{11070449-F736-A559-7E38-EB59410F9B85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2:02:00.514" v="522" actId="14100"/>
          <ac:spMkLst>
            <pc:docMk/>
            <pc:sldMk cId="2027913476" sldId="286"/>
            <ac:spMk id="5" creationId="{4E94AFBC-5539-B747-2E09-931D9F537965}"/>
          </ac:spMkLst>
        </pc:spChg>
        <pc:spChg chg="add del">
          <ac:chgData name="Joyce de Souza Faluba" userId="S::joyce.faluba@mda.gov.br::9bb06078-9971-4520-99c8-8ddb0ca83152" providerId="AD" clId="Web-{54BC755D-2B2F-B971-0C88-8BCD4B9AF650}" dt="2024-07-17T01:45:12.347" v="20"/>
          <ac:spMkLst>
            <pc:docMk/>
            <pc:sldMk cId="2027913476" sldId="286"/>
            <ac:spMk id="7" creationId="{B0CCFB2A-7446-9964-A23F-297D99E7E408}"/>
          </ac:spMkLst>
        </pc:spChg>
        <pc:spChg chg="add mod">
          <ac:chgData name="Joyce de Souza Faluba" userId="S::joyce.faluba@mda.gov.br::9bb06078-9971-4520-99c8-8ddb0ca83152" providerId="AD" clId="Web-{54BC755D-2B2F-B971-0C88-8BCD4B9AF650}" dt="2024-07-17T01:49:16.078" v="234" actId="20577"/>
          <ac:spMkLst>
            <pc:docMk/>
            <pc:sldMk cId="2027913476" sldId="286"/>
            <ac:spMk id="9" creationId="{8B8DC637-F300-F322-F387-61DFB229A0E0}"/>
          </ac:spMkLst>
        </pc:spChg>
        <pc:spChg chg="add del mod">
          <ac:chgData name="Joyce de Souza Faluba" userId="S::joyce.faluba@mda.gov.br::9bb06078-9971-4520-99c8-8ddb0ca83152" providerId="AD" clId="Web-{54BC755D-2B2F-B971-0C88-8BCD4B9AF650}" dt="2024-07-17T01:45:24.097" v="23"/>
          <ac:spMkLst>
            <pc:docMk/>
            <pc:sldMk cId="2027913476" sldId="286"/>
            <ac:spMk id="20" creationId="{36099FD1-0BEF-370E-DF1C-A9802BE0B6A6}"/>
          </ac:spMkLst>
        </pc:spChg>
        <pc:spChg chg="del">
          <ac:chgData name="Joyce de Souza Faluba" userId="S::joyce.faluba@mda.gov.br::9bb06078-9971-4520-99c8-8ddb0ca83152" providerId="AD" clId="Web-{54BC755D-2B2F-B971-0C88-8BCD4B9AF650}" dt="2024-07-17T01:44:32.720" v="15"/>
          <ac:spMkLst>
            <pc:docMk/>
            <pc:sldMk cId="2027913476" sldId="286"/>
            <ac:spMk id="26" creationId="{11070449-F736-A559-7E38-EB59410F9B85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55:41.655" v="350" actId="1076"/>
          <ac:spMkLst>
            <pc:docMk/>
            <pc:sldMk cId="2027913476" sldId="286"/>
            <ac:spMk id="44" creationId="{21B13CB8-D843-BAB5-C99B-1E00D997F519}"/>
          </ac:spMkLst>
        </pc:spChg>
        <pc:spChg chg="mod ord">
          <ac:chgData name="Joyce de Souza Faluba" userId="S::joyce.faluba@mda.gov.br::9bb06078-9971-4520-99c8-8ddb0ca83152" providerId="AD" clId="Web-{54BC755D-2B2F-B971-0C88-8BCD4B9AF650}" dt="2024-07-17T01:48:52.686" v="230" actId="14100"/>
          <ac:spMkLst>
            <pc:docMk/>
            <pc:sldMk cId="2027913476" sldId="286"/>
            <ac:spMk id="111" creationId="{C8B0C17A-170E-ED07-9A9D-796A11F682F6}"/>
          </ac:spMkLst>
        </pc:spChg>
        <pc:spChg chg="del mod">
          <ac:chgData name="Joyce de Souza Faluba" userId="S::joyce.faluba@mda.gov.br::9bb06078-9971-4520-99c8-8ddb0ca83152" providerId="AD" clId="Web-{54BC755D-2B2F-B971-0C88-8BCD4B9AF650}" dt="2024-07-17T01:44:28.986" v="14"/>
          <ac:spMkLst>
            <pc:docMk/>
            <pc:sldMk cId="2027913476" sldId="286"/>
            <ac:spMk id="112" creationId="{E155129B-5EAF-B58B-879F-2A9345BD5D4B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43:39.043" v="9" actId="1076"/>
          <ac:spMkLst>
            <pc:docMk/>
            <pc:sldMk cId="2027913476" sldId="286"/>
            <ac:spMk id="116" creationId="{E7D5CF9D-6A84-A786-0739-FC1F9E1DC126}"/>
          </ac:spMkLst>
        </pc:spChg>
      </pc:sldChg>
      <pc:sldChg chg="modSp del">
        <pc:chgData name="Joyce de Souza Faluba" userId="S::joyce.faluba@mda.gov.br::9bb06078-9971-4520-99c8-8ddb0ca83152" providerId="AD" clId="Web-{54BC755D-2B2F-B971-0C88-8BCD4B9AF650}" dt="2024-07-17T02:01:40.357" v="519"/>
        <pc:sldMkLst>
          <pc:docMk/>
          <pc:sldMk cId="2864321567" sldId="295"/>
        </pc:sldMkLst>
        <pc:spChg chg="mod">
          <ac:chgData name="Joyce de Souza Faluba" userId="S::joyce.faluba@mda.gov.br::9bb06078-9971-4520-99c8-8ddb0ca83152" providerId="AD" clId="Web-{54BC755D-2B2F-B971-0C88-8BCD4B9AF650}" dt="2024-07-17T02:01:33.466" v="518" actId="20577"/>
          <ac:spMkLst>
            <pc:docMk/>
            <pc:sldMk cId="2864321567" sldId="295"/>
            <ac:spMk id="2" creationId="{5EDC4DA0-AF68-8CB7-C686-BBB1FBA89BA0}"/>
          </ac:spMkLst>
        </pc:spChg>
      </pc:sldChg>
      <pc:sldChg chg="addSp delSp modSp">
        <pc:chgData name="Joyce de Souza Faluba" userId="S::joyce.faluba@mda.gov.br::9bb06078-9971-4520-99c8-8ddb0ca83152" providerId="AD" clId="Web-{54BC755D-2B2F-B971-0C88-8BCD4B9AF650}" dt="2024-07-17T02:02:24.874" v="527" actId="1076"/>
        <pc:sldMkLst>
          <pc:docMk/>
          <pc:sldMk cId="1999850117" sldId="296"/>
        </pc:sldMkLst>
        <pc:spChg chg="mod">
          <ac:chgData name="Joyce de Souza Faluba" userId="S::joyce.faluba@mda.gov.br::9bb06078-9971-4520-99c8-8ddb0ca83152" providerId="AD" clId="Web-{54BC755D-2B2F-B971-0C88-8BCD4B9AF650}" dt="2024-07-17T02:02:24.874" v="527" actId="1076"/>
          <ac:spMkLst>
            <pc:docMk/>
            <pc:sldMk cId="1999850117" sldId="296"/>
            <ac:spMk id="5" creationId="{4E94AFBC-5539-B747-2E09-931D9F537965}"/>
          </ac:spMkLst>
        </pc:spChg>
        <pc:spChg chg="add mod">
          <ac:chgData name="Joyce de Souza Faluba" userId="S::joyce.faluba@mda.gov.br::9bb06078-9971-4520-99c8-8ddb0ca83152" providerId="AD" clId="Web-{54BC755D-2B2F-B971-0C88-8BCD4B9AF650}" dt="2024-07-17T01:59:14.164" v="436" actId="1076"/>
          <ac:spMkLst>
            <pc:docMk/>
            <pc:sldMk cId="1999850117" sldId="296"/>
            <ac:spMk id="7" creationId="{FB11D323-9CF9-A28A-525C-163051E07B19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52:31.960" v="286" actId="1076"/>
          <ac:spMkLst>
            <pc:docMk/>
            <pc:sldMk cId="1999850117" sldId="296"/>
            <ac:spMk id="8" creationId="{E169950A-3171-2561-4831-E420A526525A}"/>
          </ac:spMkLst>
        </pc:spChg>
        <pc:spChg chg="add mod">
          <ac:chgData name="Joyce de Souza Faluba" userId="S::joyce.faluba@mda.gov.br::9bb06078-9971-4520-99c8-8ddb0ca83152" providerId="AD" clId="Web-{54BC755D-2B2F-B971-0C88-8BCD4B9AF650}" dt="2024-07-17T01:58:49.256" v="428" actId="1076"/>
          <ac:spMkLst>
            <pc:docMk/>
            <pc:sldMk cId="1999850117" sldId="296"/>
            <ac:spMk id="11" creationId="{506CA351-7806-A752-261A-D109EFAE44CF}"/>
          </ac:spMkLst>
        </pc:spChg>
        <pc:spChg chg="del">
          <ac:chgData name="Joyce de Souza Faluba" userId="S::joyce.faluba@mda.gov.br::9bb06078-9971-4520-99c8-8ddb0ca83152" providerId="AD" clId="Web-{54BC755D-2B2F-B971-0C88-8BCD4B9AF650}" dt="2024-07-17T01:52:57.383" v="287"/>
          <ac:spMkLst>
            <pc:docMk/>
            <pc:sldMk cId="1999850117" sldId="296"/>
            <ac:spMk id="20" creationId="{36099FD1-0BEF-370E-DF1C-A9802BE0B6A6}"/>
          </ac:spMkLst>
        </pc:spChg>
        <pc:spChg chg="del mod">
          <ac:chgData name="Joyce de Souza Faluba" userId="S::joyce.faluba@mda.gov.br::9bb06078-9971-4520-99c8-8ddb0ca83152" providerId="AD" clId="Web-{54BC755D-2B2F-B971-0C88-8BCD4B9AF650}" dt="2024-07-17T01:59:17.086" v="437"/>
          <ac:spMkLst>
            <pc:docMk/>
            <pc:sldMk cId="1999850117" sldId="296"/>
            <ac:spMk id="26" creationId="{11070449-F736-A559-7E38-EB59410F9B85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59:20.867" v="438" actId="1076"/>
          <ac:spMkLst>
            <pc:docMk/>
            <pc:sldMk cId="1999850117" sldId="296"/>
            <ac:spMk id="44" creationId="{21B13CB8-D843-BAB5-C99B-1E00D997F519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59:33.165" v="440" actId="1076"/>
          <ac:spMkLst>
            <pc:docMk/>
            <pc:sldMk cId="1999850117" sldId="296"/>
            <ac:spMk id="50" creationId="{3072A866-34C2-5BA6-9F4D-D5D6B4BEC00E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59:44.524" v="441" actId="1076"/>
          <ac:spMkLst>
            <pc:docMk/>
            <pc:sldMk cId="1999850117" sldId="296"/>
            <ac:spMk id="56" creationId="{E58CC057-4C7B-CD96-67E3-CFADA9FFDDE4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59:49.728" v="442" actId="1076"/>
          <ac:spMkLst>
            <pc:docMk/>
            <pc:sldMk cId="1999850117" sldId="296"/>
            <ac:spMk id="62" creationId="{B9E48780-053B-CCCC-0D45-D3B14C947FF6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2:00:20.151" v="447" actId="1076"/>
          <ac:spMkLst>
            <pc:docMk/>
            <pc:sldMk cId="1999850117" sldId="296"/>
            <ac:spMk id="92" creationId="{FDC327D2-B224-DFCB-AF41-32FCAC319BCA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2:00:28.104" v="449" actId="1076"/>
          <ac:spMkLst>
            <pc:docMk/>
            <pc:sldMk cId="1999850117" sldId="296"/>
            <ac:spMk id="98" creationId="{F2F3552B-5F56-93EA-3B35-DE4B58F48E37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2:00:38.339" v="453" actId="1076"/>
          <ac:spMkLst>
            <pc:docMk/>
            <pc:sldMk cId="1999850117" sldId="296"/>
            <ac:spMk id="104" creationId="{141061A3-3E60-F843-200F-723D50065ACD}"/>
          </ac:spMkLst>
        </pc:spChg>
        <pc:spChg chg="del">
          <ac:chgData name="Joyce de Souza Faluba" userId="S::joyce.faluba@mda.gov.br::9bb06078-9971-4520-99c8-8ddb0ca83152" providerId="AD" clId="Web-{54BC755D-2B2F-B971-0C88-8BCD4B9AF650}" dt="2024-07-17T02:00:40.620" v="454"/>
          <ac:spMkLst>
            <pc:docMk/>
            <pc:sldMk cId="1999850117" sldId="296"/>
            <ac:spMk id="108" creationId="{259BF351-1FD4-B177-5B2F-B70AA13AA4A0}"/>
          </ac:spMkLst>
        </pc:spChg>
        <pc:spChg chg="ord">
          <ac:chgData name="Joyce de Souza Faluba" userId="S::joyce.faluba@mda.gov.br::9bb06078-9971-4520-99c8-8ddb0ca83152" providerId="AD" clId="Web-{54BC755D-2B2F-B971-0C88-8BCD4B9AF650}" dt="2024-07-17T01:57:06.581" v="399"/>
          <ac:spMkLst>
            <pc:docMk/>
            <pc:sldMk cId="1999850117" sldId="296"/>
            <ac:spMk id="111" creationId="{C8B0C17A-170E-ED07-9A9D-796A11F682F6}"/>
          </ac:spMkLst>
        </pc:spChg>
        <pc:spChg chg="del">
          <ac:chgData name="Joyce de Souza Faluba" userId="S::joyce.faluba@mda.gov.br::9bb06078-9971-4520-99c8-8ddb0ca83152" providerId="AD" clId="Web-{54BC755D-2B2F-B971-0C88-8BCD4B9AF650}" dt="2024-07-17T01:52:59.243" v="288"/>
          <ac:spMkLst>
            <pc:docMk/>
            <pc:sldMk cId="1999850117" sldId="296"/>
            <ac:spMk id="112" creationId="{E155129B-5EAF-B58B-879F-2A9345BD5D4B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2:00:00.384" v="444" actId="1076"/>
          <ac:spMkLst>
            <pc:docMk/>
            <pc:sldMk cId="1999850117" sldId="296"/>
            <ac:spMk id="115" creationId="{DDA74FA4-60AE-E25A-24BB-9DCF64714721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1:59:55.384" v="443" actId="1076"/>
          <ac:spMkLst>
            <pc:docMk/>
            <pc:sldMk cId="1999850117" sldId="296"/>
            <ac:spMk id="116" creationId="{E7D5CF9D-6A84-A786-0739-FC1F9E1DC126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2:00:10.103" v="445" actId="1076"/>
          <ac:spMkLst>
            <pc:docMk/>
            <pc:sldMk cId="1999850117" sldId="296"/>
            <ac:spMk id="119" creationId="{1B9EDA2F-75E7-7F96-ED0F-3686105DC381}"/>
          </ac:spMkLst>
        </pc:spChg>
        <pc:spChg chg="ord">
          <ac:chgData name="Joyce de Souza Faluba" userId="S::joyce.faluba@mda.gov.br::9bb06078-9971-4520-99c8-8ddb0ca83152" providerId="AD" clId="Web-{54BC755D-2B2F-B971-0C88-8BCD4B9AF650}" dt="2024-07-17T02:00:23.526" v="448"/>
          <ac:spMkLst>
            <pc:docMk/>
            <pc:sldMk cId="1999850117" sldId="296"/>
            <ac:spMk id="124" creationId="{9074C1F5-3B0E-E3E6-0055-D03D24FFD257}"/>
          </ac:spMkLst>
        </pc:spChg>
        <pc:spChg chg="mod">
          <ac:chgData name="Joyce de Souza Faluba" userId="S::joyce.faluba@mda.gov.br::9bb06078-9971-4520-99c8-8ddb0ca83152" providerId="AD" clId="Web-{54BC755D-2B2F-B971-0C88-8BCD4B9AF650}" dt="2024-07-17T02:00:14.744" v="446" actId="1076"/>
          <ac:spMkLst>
            <pc:docMk/>
            <pc:sldMk cId="1999850117" sldId="296"/>
            <ac:spMk id="127" creationId="{3CB6E669-2A00-55A6-D60C-1D44B7A6F045}"/>
          </ac:spMkLst>
        </pc:spChg>
        <pc:spChg chg="del">
          <ac:chgData name="Joyce de Souza Faluba" userId="S::joyce.faluba@mda.gov.br::9bb06078-9971-4520-99c8-8ddb0ca83152" providerId="AD" clId="Web-{54BC755D-2B2F-B971-0C88-8BCD4B9AF650}" dt="2024-07-17T02:00:42.683" v="455"/>
          <ac:spMkLst>
            <pc:docMk/>
            <pc:sldMk cId="1999850117" sldId="296"/>
            <ac:spMk id="135" creationId="{798A5B6B-0FCB-8F74-0AA5-7FBF08453D04}"/>
          </ac:spMkLst>
        </pc:spChg>
      </pc:sldChg>
    </pc:docChg>
  </pc:docChgLst>
  <pc:docChgLst>
    <pc:chgData name="Joyce de Souza Faluba" userId="S::joyce.faluba@mda.gov.br::9bb06078-9971-4520-99c8-8ddb0ca83152" providerId="AD" clId="Web-{F33C5EEC-E30E-0A76-03ED-3C7EC3B7484F}"/>
    <pc:docChg chg="modSld">
      <pc:chgData name="Joyce de Souza Faluba" userId="S::joyce.faluba@mda.gov.br::9bb06078-9971-4520-99c8-8ddb0ca83152" providerId="AD" clId="Web-{F33C5EEC-E30E-0A76-03ED-3C7EC3B7484F}" dt="2024-07-21T03:04:08.306" v="2" actId="1076"/>
      <pc:docMkLst>
        <pc:docMk/>
      </pc:docMkLst>
      <pc:sldChg chg="modSp">
        <pc:chgData name="Joyce de Souza Faluba" userId="S::joyce.faluba@mda.gov.br::9bb06078-9971-4520-99c8-8ddb0ca83152" providerId="AD" clId="Web-{F33C5EEC-E30E-0A76-03ED-3C7EC3B7484F}" dt="2024-07-21T03:04:08.306" v="2" actId="1076"/>
        <pc:sldMkLst>
          <pc:docMk/>
          <pc:sldMk cId="2871883106" sldId="297"/>
        </pc:sldMkLst>
        <pc:spChg chg="mod">
          <ac:chgData name="Joyce de Souza Faluba" userId="S::joyce.faluba@mda.gov.br::9bb06078-9971-4520-99c8-8ddb0ca83152" providerId="AD" clId="Web-{F33C5EEC-E30E-0A76-03ED-3C7EC3B7484F}" dt="2024-07-21T03:04:08.306" v="2" actId="1076"/>
          <ac:spMkLst>
            <pc:docMk/>
            <pc:sldMk cId="2871883106" sldId="297"/>
            <ac:spMk id="8" creationId="{16236340-E457-03B9-3512-0EE6B185727D}"/>
          </ac:spMkLst>
        </pc:spChg>
      </pc:sldChg>
    </pc:docChg>
  </pc:docChgLst>
  <pc:docChgLst>
    <pc:chgData name="Joyce de Souza Faluba" userId="S::joyce.faluba@mda.gov.br::9bb06078-9971-4520-99c8-8ddb0ca83152" providerId="AD" clId="Web-{60B1FAE1-E1B6-1978-ACD7-8349C80477BE}"/>
    <pc:docChg chg="addSld modSld sldOrd">
      <pc:chgData name="Joyce de Souza Faluba" userId="S::joyce.faluba@mda.gov.br::9bb06078-9971-4520-99c8-8ddb0ca83152" providerId="AD" clId="Web-{60B1FAE1-E1B6-1978-ACD7-8349C80477BE}" dt="2024-07-20T16:06:06.832" v="194" actId="20577"/>
      <pc:docMkLst>
        <pc:docMk/>
      </pc:docMkLst>
      <pc:sldChg chg="addSp delSp modSp add ord replId">
        <pc:chgData name="Joyce de Souza Faluba" userId="S::joyce.faluba@mda.gov.br::9bb06078-9971-4520-99c8-8ddb0ca83152" providerId="AD" clId="Web-{60B1FAE1-E1B6-1978-ACD7-8349C80477BE}" dt="2024-07-20T16:04:07.673" v="171" actId="20577"/>
        <pc:sldMkLst>
          <pc:docMk/>
          <pc:sldMk cId="2871883106" sldId="297"/>
        </pc:sldMkLst>
        <pc:spChg chg="mod">
          <ac:chgData name="Joyce de Souza Faluba" userId="S::joyce.faluba@mda.gov.br::9bb06078-9971-4520-99c8-8ddb0ca83152" providerId="AD" clId="Web-{60B1FAE1-E1B6-1978-ACD7-8349C80477BE}" dt="2024-07-20T15:56:11.151" v="58" actId="20577"/>
          <ac:spMkLst>
            <pc:docMk/>
            <pc:sldMk cId="2871883106" sldId="297"/>
            <ac:spMk id="2" creationId="{A42C2AAC-FB1B-6895-073F-412DFA488070}"/>
          </ac:spMkLst>
        </pc:spChg>
        <pc:spChg chg="mod">
          <ac:chgData name="Joyce de Souza Faluba" userId="S::joyce.faluba@mda.gov.br::9bb06078-9971-4520-99c8-8ddb0ca83152" providerId="AD" clId="Web-{60B1FAE1-E1B6-1978-ACD7-8349C80477BE}" dt="2024-07-20T16:04:07.673" v="171" actId="20577"/>
          <ac:spMkLst>
            <pc:docMk/>
            <pc:sldMk cId="2871883106" sldId="297"/>
            <ac:spMk id="8" creationId="{16236340-E457-03B9-3512-0EE6B185727D}"/>
          </ac:spMkLst>
        </pc:spChg>
        <pc:spChg chg="mod">
          <ac:chgData name="Joyce de Souza Faluba" userId="S::joyce.faluba@mda.gov.br::9bb06078-9971-4520-99c8-8ddb0ca83152" providerId="AD" clId="Web-{60B1FAE1-E1B6-1978-ACD7-8349C80477BE}" dt="2024-07-20T15:59:42.448" v="163" actId="20577"/>
          <ac:spMkLst>
            <pc:docMk/>
            <pc:sldMk cId="2871883106" sldId="297"/>
            <ac:spMk id="9" creationId="{E40FCBC2-0140-A0E3-0233-93635CC6570B}"/>
          </ac:spMkLst>
        </pc:spChg>
        <pc:spChg chg="del">
          <ac:chgData name="Joyce de Souza Faluba" userId="S::joyce.faluba@mda.gov.br::9bb06078-9971-4520-99c8-8ddb0ca83152" providerId="AD" clId="Web-{60B1FAE1-E1B6-1978-ACD7-8349C80477BE}" dt="2024-07-20T15:55:06.243" v="28"/>
          <ac:spMkLst>
            <pc:docMk/>
            <pc:sldMk cId="2871883106" sldId="297"/>
            <ac:spMk id="10" creationId="{065BCBAB-D613-FC96-FE0B-704086DC7DB8}"/>
          </ac:spMkLst>
        </pc:spChg>
        <pc:spChg chg="mod">
          <ac:chgData name="Joyce de Souza Faluba" userId="S::joyce.faluba@mda.gov.br::9bb06078-9971-4520-99c8-8ddb0ca83152" providerId="AD" clId="Web-{60B1FAE1-E1B6-1978-ACD7-8349C80477BE}" dt="2024-07-20T15:55:00.743" v="26" actId="20577"/>
          <ac:spMkLst>
            <pc:docMk/>
            <pc:sldMk cId="2871883106" sldId="297"/>
            <ac:spMk id="261" creationId="{00000000-0000-0000-0000-000000000000}"/>
          </ac:spMkLst>
        </pc:spChg>
        <pc:spChg chg="del">
          <ac:chgData name="Joyce de Souza Faluba" userId="S::joyce.faluba@mda.gov.br::9bb06078-9971-4520-99c8-8ddb0ca83152" providerId="AD" clId="Web-{60B1FAE1-E1B6-1978-ACD7-8349C80477BE}" dt="2024-07-20T15:55:04.384" v="27"/>
          <ac:spMkLst>
            <pc:docMk/>
            <pc:sldMk cId="2871883106" sldId="297"/>
            <ac:spMk id="263" creationId="{00000000-0000-0000-0000-000000000000}"/>
          </ac:spMkLst>
        </pc:spChg>
        <pc:grpChg chg="del">
          <ac:chgData name="Joyce de Souza Faluba" userId="S::joyce.faluba@mda.gov.br::9bb06078-9971-4520-99c8-8ddb0ca83152" providerId="AD" clId="Web-{60B1FAE1-E1B6-1978-ACD7-8349C80477BE}" dt="2024-07-20T15:53:14.037" v="2"/>
          <ac:grpSpMkLst>
            <pc:docMk/>
            <pc:sldMk cId="2871883106" sldId="297"/>
            <ac:grpSpMk id="7" creationId="{69A0C594-36F2-C776-6A1C-04A98907B86F}"/>
          </ac:grpSpMkLst>
        </pc:grpChg>
        <pc:picChg chg="add mod">
          <ac:chgData name="Joyce de Souza Faluba" userId="S::joyce.faluba@mda.gov.br::9bb06078-9971-4520-99c8-8ddb0ca83152" providerId="AD" clId="Web-{60B1FAE1-E1B6-1978-ACD7-8349C80477BE}" dt="2024-07-20T15:54:43.321" v="4" actId="1076"/>
          <ac:picMkLst>
            <pc:docMk/>
            <pc:sldMk cId="2871883106" sldId="297"/>
            <ac:picMk id="11" creationId="{14E70358-5035-8B78-271E-1E67F9C8D392}"/>
          </ac:picMkLst>
        </pc:picChg>
      </pc:sldChg>
      <pc:sldChg chg="addSp delSp modSp add replId">
        <pc:chgData name="Joyce de Souza Faluba" userId="S::joyce.faluba@mda.gov.br::9bb06078-9971-4520-99c8-8ddb0ca83152" providerId="AD" clId="Web-{60B1FAE1-E1B6-1978-ACD7-8349C80477BE}" dt="2024-07-20T16:06:06.832" v="194" actId="20577"/>
        <pc:sldMkLst>
          <pc:docMk/>
          <pc:sldMk cId="860799117" sldId="298"/>
        </pc:sldMkLst>
        <pc:spChg chg="mod">
          <ac:chgData name="Joyce de Souza Faluba" userId="S::joyce.faluba@mda.gov.br::9bb06078-9971-4520-99c8-8ddb0ca83152" providerId="AD" clId="Web-{60B1FAE1-E1B6-1978-ACD7-8349C80477BE}" dt="2024-07-20T16:06:03.004" v="193" actId="20577"/>
          <ac:spMkLst>
            <pc:docMk/>
            <pc:sldMk cId="860799117" sldId="298"/>
            <ac:spMk id="2" creationId="{A42C2AAC-FB1B-6895-073F-412DFA488070}"/>
          </ac:spMkLst>
        </pc:spChg>
        <pc:spChg chg="del">
          <ac:chgData name="Joyce de Souza Faluba" userId="S::joyce.faluba@mda.gov.br::9bb06078-9971-4520-99c8-8ddb0ca83152" providerId="AD" clId="Web-{60B1FAE1-E1B6-1978-ACD7-8349C80477BE}" dt="2024-07-20T16:05:40.676" v="183"/>
          <ac:spMkLst>
            <pc:docMk/>
            <pc:sldMk cId="860799117" sldId="298"/>
            <ac:spMk id="8" creationId="{16236340-E457-03B9-3512-0EE6B185727D}"/>
          </ac:spMkLst>
        </pc:spChg>
        <pc:spChg chg="mod">
          <ac:chgData name="Joyce de Souza Faluba" userId="S::joyce.faluba@mda.gov.br::9bb06078-9971-4520-99c8-8ddb0ca83152" providerId="AD" clId="Web-{60B1FAE1-E1B6-1978-ACD7-8349C80477BE}" dt="2024-07-20T16:06:06.832" v="194" actId="20577"/>
          <ac:spMkLst>
            <pc:docMk/>
            <pc:sldMk cId="860799117" sldId="298"/>
            <ac:spMk id="9" creationId="{E40FCBC2-0140-A0E3-0233-93635CC6570B}"/>
          </ac:spMkLst>
        </pc:spChg>
        <pc:spChg chg="mod">
          <ac:chgData name="Joyce de Souza Faluba" userId="S::joyce.faluba@mda.gov.br::9bb06078-9971-4520-99c8-8ddb0ca83152" providerId="AD" clId="Web-{60B1FAE1-E1B6-1978-ACD7-8349C80477BE}" dt="2024-07-20T16:05:02.158" v="178" actId="20577"/>
          <ac:spMkLst>
            <pc:docMk/>
            <pc:sldMk cId="860799117" sldId="298"/>
            <ac:spMk id="261" creationId="{00000000-0000-0000-0000-000000000000}"/>
          </ac:spMkLst>
        </pc:spChg>
        <pc:picChg chg="add mod">
          <ac:chgData name="Joyce de Souza Faluba" userId="S::joyce.faluba@mda.gov.br::9bb06078-9971-4520-99c8-8ddb0ca83152" providerId="AD" clId="Web-{60B1FAE1-E1B6-1978-ACD7-8349C80477BE}" dt="2024-07-20T16:05:27.425" v="181" actId="1076"/>
          <ac:picMkLst>
            <pc:docMk/>
            <pc:sldMk cId="860799117" sldId="298"/>
            <ac:picMk id="3" creationId="{142B4BCD-F80C-4A28-7DF2-A11CFC9DF2A3}"/>
          </ac:picMkLst>
        </pc:picChg>
        <pc:picChg chg="del">
          <ac:chgData name="Joyce de Souza Faluba" userId="S::joyce.faluba@mda.gov.br::9bb06078-9971-4520-99c8-8ddb0ca83152" providerId="AD" clId="Web-{60B1FAE1-E1B6-1978-ACD7-8349C80477BE}" dt="2024-07-20T16:05:04.111" v="179"/>
          <ac:picMkLst>
            <pc:docMk/>
            <pc:sldMk cId="860799117" sldId="298"/>
            <ac:picMk id="11" creationId="{14E70358-5035-8B78-271E-1E67F9C8D392}"/>
          </ac:picMkLst>
        </pc:picChg>
      </pc:sldChg>
    </pc:docChg>
  </pc:docChgLst>
  <pc:docChgLst>
    <pc:chgData name="Joyce de Souza Faluba" userId="S::joyce.faluba@mda.gov.br::9bb06078-9971-4520-99c8-8ddb0ca83152" providerId="AD" clId="Web-{FBD7B288-8E5D-2EBC-A4E2-20A3E02AC429}"/>
    <pc:docChg chg="addSld modSld">
      <pc:chgData name="Joyce de Souza Faluba" userId="S::joyce.faluba@mda.gov.br::9bb06078-9971-4520-99c8-8ddb0ca83152" providerId="AD" clId="Web-{FBD7B288-8E5D-2EBC-A4E2-20A3E02AC429}" dt="2024-07-15T23:33:45.548" v="1319" actId="20577"/>
      <pc:docMkLst>
        <pc:docMk/>
      </pc:docMkLst>
      <pc:sldChg chg="modSp">
        <pc:chgData name="Joyce de Souza Faluba" userId="S::joyce.faluba@mda.gov.br::9bb06078-9971-4520-99c8-8ddb0ca83152" providerId="AD" clId="Web-{FBD7B288-8E5D-2EBC-A4E2-20A3E02AC429}" dt="2024-07-15T21:47:59.199" v="746" actId="1076"/>
        <pc:sldMkLst>
          <pc:docMk/>
          <pc:sldMk cId="0" sldId="261"/>
        </pc:sldMkLst>
        <pc:spChg chg="mod">
          <ac:chgData name="Joyce de Souza Faluba" userId="S::joyce.faluba@mda.gov.br::9bb06078-9971-4520-99c8-8ddb0ca83152" providerId="AD" clId="Web-{FBD7B288-8E5D-2EBC-A4E2-20A3E02AC429}" dt="2024-07-15T21:46:59.649" v="715"/>
          <ac:spMkLst>
            <pc:docMk/>
            <pc:sldMk cId="0" sldId="261"/>
            <ac:spMk id="3" creationId="{FCC76F8B-B0B9-89F9-AC95-0318E9D353C1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59.649" v="716"/>
          <ac:spMkLst>
            <pc:docMk/>
            <pc:sldMk cId="0" sldId="261"/>
            <ac:spMk id="4" creationId="{37B796CC-6D4C-4C2F-F18E-F5FF0B866381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7:45.636" v="744" actId="1076"/>
          <ac:spMkLst>
            <pc:docMk/>
            <pc:sldMk cId="0" sldId="261"/>
            <ac:spMk id="7" creationId="{57884097-BC36-8054-C2C2-A9B4B928D2E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59.665" v="718"/>
          <ac:spMkLst>
            <pc:docMk/>
            <pc:sldMk cId="0" sldId="261"/>
            <ac:spMk id="9" creationId="{399BB033-C0B2-AE66-EE86-990F9561C622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59.665" v="719"/>
          <ac:spMkLst>
            <pc:docMk/>
            <pc:sldMk cId="0" sldId="261"/>
            <ac:spMk id="10" creationId="{52772E6A-88EF-FB16-834F-9D8F3E3F426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7:38.807" v="742" actId="1076"/>
          <ac:spMkLst>
            <pc:docMk/>
            <pc:sldMk cId="0" sldId="261"/>
            <ac:spMk id="13" creationId="{BE2F1028-4EBF-5E4B-FA1B-F4C2419F9E4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59.665" v="721"/>
          <ac:spMkLst>
            <pc:docMk/>
            <pc:sldMk cId="0" sldId="261"/>
            <ac:spMk id="15" creationId="{6DC86730-8500-DCC3-B913-E304FDCD96E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59.665" v="722"/>
          <ac:spMkLst>
            <pc:docMk/>
            <pc:sldMk cId="0" sldId="261"/>
            <ac:spMk id="16" creationId="{C8421425-1C64-550A-F5A2-3D298594AE8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7:50.683" v="745" actId="1076"/>
          <ac:spMkLst>
            <pc:docMk/>
            <pc:sldMk cId="0" sldId="261"/>
            <ac:spMk id="19" creationId="{06C58934-9AD4-6A14-1843-2EDB1414554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59.665" v="724"/>
          <ac:spMkLst>
            <pc:docMk/>
            <pc:sldMk cId="0" sldId="261"/>
            <ac:spMk id="21" creationId="{351AAA72-57BA-702A-2AD1-2401D0CA8CE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59.665" v="725"/>
          <ac:spMkLst>
            <pc:docMk/>
            <pc:sldMk cId="0" sldId="261"/>
            <ac:spMk id="22" creationId="{B7F1E354-2022-E990-15D9-9379BB3054D1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7:59.199" v="746" actId="1076"/>
          <ac:spMkLst>
            <pc:docMk/>
            <pc:sldMk cId="0" sldId="261"/>
            <ac:spMk id="25" creationId="{53AE4CE7-48BA-BCF1-75A7-4156923C4E0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7:28.901" v="740" actId="20577"/>
          <ac:spMkLst>
            <pc:docMk/>
            <pc:sldMk cId="0" sldId="261"/>
            <ac:spMk id="27" creationId="{5B10FF79-2C36-DCB7-643A-0E9572DBE76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7:26.525" v="738" actId="20577"/>
          <ac:spMkLst>
            <pc:docMk/>
            <pc:sldMk cId="0" sldId="261"/>
            <ac:spMk id="29" creationId="{8F8D2789-F69F-E38F-0A79-EF519E8AC7B8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59.711" v="729"/>
          <ac:spMkLst>
            <pc:docMk/>
            <pc:sldMk cId="0" sldId="261"/>
            <ac:spMk id="31" creationId="{73796692-8EFB-15C4-28B6-116980C6935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7:20.384" v="735" actId="20577"/>
          <ac:spMkLst>
            <pc:docMk/>
            <pc:sldMk cId="0" sldId="261"/>
            <ac:spMk id="33" creationId="{C07E95ED-AA55-1561-4B12-EDC5B9C18656}"/>
          </ac:spMkLst>
        </pc:spChg>
      </pc:sldChg>
      <pc:sldChg chg="modSp">
        <pc:chgData name="Joyce de Souza Faluba" userId="S::joyce.faluba@mda.gov.br::9bb06078-9971-4520-99c8-8ddb0ca83152" providerId="AD" clId="Web-{FBD7B288-8E5D-2EBC-A4E2-20A3E02AC429}" dt="2024-07-15T21:46:44.304" v="714"/>
        <pc:sldMkLst>
          <pc:docMk/>
          <pc:sldMk cId="0" sldId="270"/>
        </pc:sldMkLst>
        <pc:spChg chg="mod">
          <ac:chgData name="Joyce de Souza Faluba" userId="S::joyce.faluba@mda.gov.br::9bb06078-9971-4520-99c8-8ddb0ca83152" providerId="AD" clId="Web-{FBD7B288-8E5D-2EBC-A4E2-20A3E02AC429}" dt="2024-07-15T21:46:43.960" v="713"/>
          <ac:spMkLst>
            <pc:docMk/>
            <pc:sldMk cId="0" sldId="270"/>
            <ac:spMk id="2" creationId="{A42C2AAC-FB1B-6895-073F-412DFA48807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43.946" v="712"/>
          <ac:spMkLst>
            <pc:docMk/>
            <pc:sldMk cId="0" sldId="270"/>
            <ac:spMk id="9" creationId="{E40FCBC2-0140-A0E3-0233-93635CC6570B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44.304" v="714"/>
          <ac:spMkLst>
            <pc:docMk/>
            <pc:sldMk cId="0" sldId="270"/>
            <ac:spMk id="10" creationId="{065BCBAB-D613-FC96-FE0B-704086DC7DB8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6:43.929" v="711"/>
          <ac:spMkLst>
            <pc:docMk/>
            <pc:sldMk cId="0" sldId="270"/>
            <ac:spMk id="263" creationId="{00000000-0000-0000-0000-000000000000}"/>
          </ac:spMkLst>
        </pc:spChg>
      </pc:sldChg>
      <pc:sldChg chg="addSp delSp modSp">
        <pc:chgData name="Joyce de Souza Faluba" userId="S::joyce.faluba@mda.gov.br::9bb06078-9971-4520-99c8-8ddb0ca83152" providerId="AD" clId="Web-{FBD7B288-8E5D-2EBC-A4E2-20A3E02AC429}" dt="2024-07-15T23:31:33.731" v="1305" actId="14100"/>
        <pc:sldMkLst>
          <pc:docMk/>
          <pc:sldMk cId="2960391973" sldId="284"/>
        </pc:sldMkLst>
        <pc:spChg chg="mod">
          <ac:chgData name="Joyce de Souza Faluba" userId="S::joyce.faluba@mda.gov.br::9bb06078-9971-4520-99c8-8ddb0ca83152" providerId="AD" clId="Web-{FBD7B288-8E5D-2EBC-A4E2-20A3E02AC429}" dt="2024-07-15T21:44:17.671" v="645"/>
          <ac:spMkLst>
            <pc:docMk/>
            <pc:sldMk cId="2960391973" sldId="284"/>
            <ac:spMk id="2" creationId="{83B5F689-31D8-38CE-35AD-53A8394452C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7:10.510" v="1191" actId="20577"/>
          <ac:spMkLst>
            <pc:docMk/>
            <pc:sldMk cId="2960391973" sldId="284"/>
            <ac:spMk id="4" creationId="{5F48D8E4-E00E-A2CE-8069-3439546FA8E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9.312" v="646"/>
          <ac:spMkLst>
            <pc:docMk/>
            <pc:sldMk cId="2960391973" sldId="284"/>
            <ac:spMk id="5" creationId="{4E94AFBC-5539-B747-2E09-931D9F53796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05"/>
          <ac:spMkLst>
            <pc:docMk/>
            <pc:sldMk cId="2960391973" sldId="284"/>
            <ac:spMk id="6" creationId="{32D88F4A-4224-A2B1-7DCD-A84284C515C9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06"/>
          <ac:spMkLst>
            <pc:docMk/>
            <pc:sldMk cId="2960391973" sldId="284"/>
            <ac:spMk id="8" creationId="{E169950A-3171-2561-4831-E420A526525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07"/>
          <ac:spMkLst>
            <pc:docMk/>
            <pc:sldMk cId="2960391973" sldId="284"/>
            <ac:spMk id="10" creationId="{99357842-632C-567A-F56A-5C8140FFB882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08"/>
          <ac:spMkLst>
            <pc:docMk/>
            <pc:sldMk cId="2960391973" sldId="284"/>
            <ac:spMk id="12" creationId="{B06F3D4D-FF20-B82C-BAA3-4DD2D7AD52D8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34.797" v="647" actId="1076"/>
          <ac:spMkLst>
            <pc:docMk/>
            <pc:sldMk cId="2960391973" sldId="284"/>
            <ac:spMk id="14" creationId="{824FE761-8E63-E83C-80FC-AFDC30B63E2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10"/>
          <ac:spMkLst>
            <pc:docMk/>
            <pc:sldMk cId="2960391973" sldId="284"/>
            <ac:spMk id="16" creationId="{EF65979F-2B34-9018-DA91-81F3CDA14B2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11"/>
          <ac:spMkLst>
            <pc:docMk/>
            <pc:sldMk cId="2960391973" sldId="284"/>
            <ac:spMk id="18" creationId="{7575CE80-FA56-9FB1-9B99-6A54776C62D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38.641" v="648" actId="1076"/>
          <ac:spMkLst>
            <pc:docMk/>
            <pc:sldMk cId="2960391973" sldId="284"/>
            <ac:spMk id="20" creationId="{36099FD1-0BEF-370E-DF1C-A9802BE0B6A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13"/>
          <ac:spMkLst>
            <pc:docMk/>
            <pc:sldMk cId="2960391973" sldId="284"/>
            <ac:spMk id="22" creationId="{89F4EA59-A116-DDC0-03DE-00C4630914BE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14"/>
          <ac:spMkLst>
            <pc:docMk/>
            <pc:sldMk cId="2960391973" sldId="284"/>
            <ac:spMk id="24" creationId="{0F555D34-C729-11A8-C7B7-DEE6ECF2DB8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50.360" v="650" actId="1076"/>
          <ac:spMkLst>
            <pc:docMk/>
            <pc:sldMk cId="2960391973" sldId="284"/>
            <ac:spMk id="26" creationId="{11070449-F736-A559-7E38-EB59410F9B8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16"/>
          <ac:spMkLst>
            <pc:docMk/>
            <pc:sldMk cId="2960391973" sldId="284"/>
            <ac:spMk id="28" creationId="{11295FBC-B519-48DF-4CA7-51FBF2D5B38E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17"/>
          <ac:spMkLst>
            <pc:docMk/>
            <pc:sldMk cId="2960391973" sldId="284"/>
            <ac:spMk id="40" creationId="{41F3BC2C-2B47-CB65-CA98-EFCDA00DBA6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18"/>
          <ac:spMkLst>
            <pc:docMk/>
            <pc:sldMk cId="2960391973" sldId="284"/>
            <ac:spMk id="42" creationId="{03BF74E0-656A-B1FC-328E-9ED1F08A45FF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19"/>
          <ac:spMkLst>
            <pc:docMk/>
            <pc:sldMk cId="2960391973" sldId="284"/>
            <ac:spMk id="44" creationId="{21B13CB8-D843-BAB5-C99B-1E00D997F519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0"/>
          <ac:spMkLst>
            <pc:docMk/>
            <pc:sldMk cId="2960391973" sldId="284"/>
            <ac:spMk id="46" creationId="{B105BCF0-6181-44C5-10A9-AEB8B5622E18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1"/>
          <ac:spMkLst>
            <pc:docMk/>
            <pc:sldMk cId="2960391973" sldId="284"/>
            <ac:spMk id="48" creationId="{62A9EB2B-B77C-573D-1DE1-8FAAEED8D38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2"/>
          <ac:spMkLst>
            <pc:docMk/>
            <pc:sldMk cId="2960391973" sldId="284"/>
            <ac:spMk id="50" creationId="{3072A866-34C2-5BA6-9F4D-D5D6B4BEC00E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3"/>
          <ac:spMkLst>
            <pc:docMk/>
            <pc:sldMk cId="2960391973" sldId="284"/>
            <ac:spMk id="52" creationId="{969AD2FD-302C-8E36-A529-079A029F53E2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4"/>
          <ac:spMkLst>
            <pc:docMk/>
            <pc:sldMk cId="2960391973" sldId="284"/>
            <ac:spMk id="54" creationId="{B02324E4-6413-F3D7-726B-4DF3857B92EB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5"/>
          <ac:spMkLst>
            <pc:docMk/>
            <pc:sldMk cId="2960391973" sldId="284"/>
            <ac:spMk id="56" creationId="{E58CC057-4C7B-CD96-67E3-CFADA9FFDDE4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6"/>
          <ac:spMkLst>
            <pc:docMk/>
            <pc:sldMk cId="2960391973" sldId="284"/>
            <ac:spMk id="58" creationId="{C9A4BBD4-6C62-BD01-8F99-976AB99C5AC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7"/>
          <ac:spMkLst>
            <pc:docMk/>
            <pc:sldMk cId="2960391973" sldId="284"/>
            <ac:spMk id="60" creationId="{715854A8-8EB0-5B41-9AAB-BC2F64ACD557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8"/>
          <ac:spMkLst>
            <pc:docMk/>
            <pc:sldMk cId="2960391973" sldId="284"/>
            <ac:spMk id="62" creationId="{B9E48780-053B-CCCC-0D45-D3B14C947FF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29"/>
          <ac:spMkLst>
            <pc:docMk/>
            <pc:sldMk cId="2960391973" sldId="284"/>
            <ac:spMk id="64" creationId="{73B55A39-4643-5CB1-E0BF-E4966FE3F23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03"/>
          <ac:spMkLst>
            <pc:docMk/>
            <pc:sldMk cId="2960391973" sldId="284"/>
            <ac:spMk id="66" creationId="{B7BCE605-D240-BA91-7C1B-78F0EBDBF934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30"/>
          <ac:spMkLst>
            <pc:docMk/>
            <pc:sldMk cId="2960391973" sldId="284"/>
            <ac:spMk id="92" creationId="{FDC327D2-B224-DFCB-AF41-32FCAC319BCA}"/>
          </ac:spMkLst>
        </pc:spChg>
        <pc:spChg chg="del mod">
          <ac:chgData name="Joyce de Souza Faluba" userId="S::joyce.faluba@mda.gov.br::9bb06078-9971-4520-99c8-8ddb0ca83152" providerId="AD" clId="Web-{FBD7B288-8E5D-2EBC-A4E2-20A3E02AC429}" dt="2024-07-15T21:38:05.728" v="325"/>
          <ac:spMkLst>
            <pc:docMk/>
            <pc:sldMk cId="2960391973" sldId="284"/>
            <ac:spMk id="98" creationId="{F2F3552B-5F56-93EA-3B35-DE4B58F48E37}"/>
          </ac:spMkLst>
        </pc:spChg>
        <pc:spChg chg="add del mod">
          <ac:chgData name="Joyce de Souza Faluba" userId="S::joyce.faluba@mda.gov.br::9bb06078-9971-4520-99c8-8ddb0ca83152" providerId="AD" clId="Web-{FBD7B288-8E5D-2EBC-A4E2-20A3E02AC429}" dt="2024-07-15T21:44:17.655" v="631"/>
          <ac:spMkLst>
            <pc:docMk/>
            <pc:sldMk cId="2960391973" sldId="284"/>
            <ac:spMk id="104" creationId="{141061A3-3E60-F843-200F-723D50065AC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01"/>
          <ac:spMkLst>
            <pc:docMk/>
            <pc:sldMk cId="2960391973" sldId="284"/>
            <ac:spMk id="108" creationId="{259BF351-1FD4-B177-5B2F-B70AA13AA4A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55" v="632"/>
          <ac:spMkLst>
            <pc:docMk/>
            <pc:sldMk cId="2960391973" sldId="284"/>
            <ac:spMk id="111" creationId="{C8B0C17A-170E-ED07-9A9D-796A11F682F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45.532" v="649" actId="1076"/>
          <ac:spMkLst>
            <pc:docMk/>
            <pc:sldMk cId="2960391973" sldId="284"/>
            <ac:spMk id="112" creationId="{E155129B-5EAF-B58B-879F-2A9345BD5D4B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04"/>
          <ac:spMkLst>
            <pc:docMk/>
            <pc:sldMk cId="2960391973" sldId="284"/>
            <ac:spMk id="113" creationId="{650034E6-DED5-52A1-6F74-B794C67A903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34"/>
          <ac:spMkLst>
            <pc:docMk/>
            <pc:sldMk cId="2960391973" sldId="284"/>
            <ac:spMk id="114" creationId="{6FD765D1-D916-6EB4-87C3-93D63FB0D85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8:57.187" v="753" actId="1076"/>
          <ac:spMkLst>
            <pc:docMk/>
            <pc:sldMk cId="2960391973" sldId="284"/>
            <ac:spMk id="115" creationId="{DDA74FA4-60AE-E25A-24BB-9DCF64714721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36"/>
          <ac:spMkLst>
            <pc:docMk/>
            <pc:sldMk cId="2960391973" sldId="284"/>
            <ac:spMk id="116" creationId="{E7D5CF9D-6A84-A786-0739-FC1F9E1DC12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37"/>
          <ac:spMkLst>
            <pc:docMk/>
            <pc:sldMk cId="2960391973" sldId="284"/>
            <ac:spMk id="117" creationId="{A71A1950-9322-9F9F-D542-F3ED6AF4C431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38"/>
          <ac:spMkLst>
            <pc:docMk/>
            <pc:sldMk cId="2960391973" sldId="284"/>
            <ac:spMk id="118" creationId="{8A0F0575-B4B4-E418-1E30-A00F5FD407A3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39"/>
          <ac:spMkLst>
            <pc:docMk/>
            <pc:sldMk cId="2960391973" sldId="284"/>
            <ac:spMk id="119" creationId="{1B9EDA2F-75E7-7F96-ED0F-3686105DC381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40"/>
          <ac:spMkLst>
            <pc:docMk/>
            <pc:sldMk cId="2960391973" sldId="284"/>
            <ac:spMk id="120" creationId="{6D72E719-B92C-5363-F6A2-B403C0BBDC04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41"/>
          <ac:spMkLst>
            <pc:docMk/>
            <pc:sldMk cId="2960391973" sldId="284"/>
            <ac:spMk id="124" creationId="{9074C1F5-3B0E-E3E6-0055-D03D24FFD257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42"/>
          <ac:spMkLst>
            <pc:docMk/>
            <pc:sldMk cId="2960391973" sldId="284"/>
            <ac:spMk id="126" creationId="{DEA6135F-EFC1-5DE0-70E3-A2928868F65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43"/>
          <ac:spMkLst>
            <pc:docMk/>
            <pc:sldMk cId="2960391973" sldId="284"/>
            <ac:spMk id="127" creationId="{3CB6E669-2A00-55A6-D60C-1D44B7A6F04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71" v="644"/>
          <ac:spMkLst>
            <pc:docMk/>
            <pc:sldMk cId="2960391973" sldId="284"/>
            <ac:spMk id="128" creationId="{C77F909D-E062-CDA7-0ADE-CC388023CF24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4:17.640" v="602"/>
          <ac:spMkLst>
            <pc:docMk/>
            <pc:sldMk cId="2960391973" sldId="284"/>
            <ac:spMk id="129" creationId="{42E3332F-62BA-55A2-8434-425682238F99}"/>
          </ac:spMkLst>
        </pc:spChg>
        <pc:spChg chg="del">
          <ac:chgData name="Joyce de Souza Faluba" userId="S::joyce.faluba@mda.gov.br::9bb06078-9971-4520-99c8-8ddb0ca83152" providerId="AD" clId="Web-{FBD7B288-8E5D-2EBC-A4E2-20A3E02AC429}" dt="2024-07-15T21:37:10.974" v="315"/>
          <ac:spMkLst>
            <pc:docMk/>
            <pc:sldMk cId="2960391973" sldId="284"/>
            <ac:spMk id="132" creationId="{FFD03A41-26C9-0293-CB01-4A0762186222}"/>
          </ac:spMkLst>
        </pc:spChg>
        <pc:spChg chg="del">
          <ac:chgData name="Joyce de Souza Faluba" userId="S::joyce.faluba@mda.gov.br::9bb06078-9971-4520-99c8-8ddb0ca83152" providerId="AD" clId="Web-{FBD7B288-8E5D-2EBC-A4E2-20A3E02AC429}" dt="2024-07-15T21:37:41.086" v="320"/>
          <ac:spMkLst>
            <pc:docMk/>
            <pc:sldMk cId="2960391973" sldId="284"/>
            <ac:spMk id="135" creationId="{798A5B6B-0FCB-8F74-0AA5-7FBF08453D04}"/>
          </ac:spMkLst>
        </pc:spChg>
        <pc:grpChg chg="add mod">
          <ac:chgData name="Joyce de Souza Faluba" userId="S::joyce.faluba@mda.gov.br::9bb06078-9971-4520-99c8-8ddb0ca83152" providerId="AD" clId="Web-{FBD7B288-8E5D-2EBC-A4E2-20A3E02AC429}" dt="2024-07-15T23:31:33.731" v="1305" actId="14100"/>
          <ac:grpSpMkLst>
            <pc:docMk/>
            <pc:sldMk cId="2960391973" sldId="284"/>
            <ac:grpSpMk id="3" creationId="{0972CB03-11FE-CD9A-27CC-19AB5F39D035}"/>
          </ac:grpSpMkLst>
        </pc:grpChg>
      </pc:sldChg>
      <pc:sldChg chg="modSp add replId">
        <pc:chgData name="Joyce de Souza Faluba" userId="S::joyce.faluba@mda.gov.br::9bb06078-9971-4520-99c8-8ddb0ca83152" providerId="AD" clId="Web-{FBD7B288-8E5D-2EBC-A4E2-20A3E02AC429}" dt="2024-07-15T23:27:21.182" v="1199" actId="20577"/>
        <pc:sldMkLst>
          <pc:docMk/>
          <pc:sldMk cId="4140171607" sldId="285"/>
        </pc:sldMkLst>
        <pc:spChg chg="mod">
          <ac:chgData name="Joyce de Souza Faluba" userId="S::joyce.faluba@mda.gov.br::9bb06078-9971-4520-99c8-8ddb0ca83152" providerId="AD" clId="Web-{FBD7B288-8E5D-2EBC-A4E2-20A3E02AC429}" dt="2024-07-15T23:25:17.271" v="1163"/>
          <ac:spMkLst>
            <pc:docMk/>
            <pc:sldMk cId="4140171607" sldId="285"/>
            <ac:spMk id="2" creationId="{83B5F689-31D8-38CE-35AD-53A8394452C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7:21.182" v="1199" actId="20577"/>
          <ac:spMkLst>
            <pc:docMk/>
            <pc:sldMk cId="4140171607" sldId="285"/>
            <ac:spMk id="4" creationId="{5F48D8E4-E00E-A2CE-8069-3439546FA8E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8.865" v="1164"/>
          <ac:spMkLst>
            <pc:docMk/>
            <pc:sldMk cId="4140171607" sldId="285"/>
            <ac:spMk id="5" creationId="{4E94AFBC-5539-B747-2E09-931D9F53796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1"/>
          <ac:spMkLst>
            <pc:docMk/>
            <pc:sldMk cId="4140171607" sldId="285"/>
            <ac:spMk id="6" creationId="{32D88F4A-4224-A2B1-7DCD-A84284C515C9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2"/>
          <ac:spMkLst>
            <pc:docMk/>
            <pc:sldMk cId="4140171607" sldId="285"/>
            <ac:spMk id="8" creationId="{E169950A-3171-2561-4831-E420A526525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3"/>
          <ac:spMkLst>
            <pc:docMk/>
            <pc:sldMk cId="4140171607" sldId="285"/>
            <ac:spMk id="10" creationId="{99357842-632C-567A-F56A-5C8140FFB882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4"/>
          <ac:spMkLst>
            <pc:docMk/>
            <pc:sldMk cId="4140171607" sldId="285"/>
            <ac:spMk id="12" creationId="{B06F3D4D-FF20-B82C-BAA3-4DD2D7AD52D8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5"/>
          <ac:spMkLst>
            <pc:docMk/>
            <pc:sldMk cId="4140171607" sldId="285"/>
            <ac:spMk id="14" creationId="{824FE761-8E63-E83C-80FC-AFDC30B63E2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6"/>
          <ac:spMkLst>
            <pc:docMk/>
            <pc:sldMk cId="4140171607" sldId="285"/>
            <ac:spMk id="16" creationId="{EF65979F-2B34-9018-DA91-81F3CDA14B2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7"/>
          <ac:spMkLst>
            <pc:docMk/>
            <pc:sldMk cId="4140171607" sldId="285"/>
            <ac:spMk id="18" creationId="{7575CE80-FA56-9FB1-9B99-6A54776C62D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8"/>
          <ac:spMkLst>
            <pc:docMk/>
            <pc:sldMk cId="4140171607" sldId="285"/>
            <ac:spMk id="20" creationId="{36099FD1-0BEF-370E-DF1C-A9802BE0B6A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9"/>
          <ac:spMkLst>
            <pc:docMk/>
            <pc:sldMk cId="4140171607" sldId="285"/>
            <ac:spMk id="22" creationId="{89F4EA59-A116-DDC0-03DE-00C4630914BE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30"/>
          <ac:spMkLst>
            <pc:docMk/>
            <pc:sldMk cId="4140171607" sldId="285"/>
            <ac:spMk id="24" creationId="{0F555D34-C729-11A8-C7B7-DEE6ECF2DB8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31"/>
          <ac:spMkLst>
            <pc:docMk/>
            <pc:sldMk cId="4140171607" sldId="285"/>
            <ac:spMk id="26" creationId="{11070449-F736-A559-7E38-EB59410F9B8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32"/>
          <ac:spMkLst>
            <pc:docMk/>
            <pc:sldMk cId="4140171607" sldId="285"/>
            <ac:spMk id="28" creationId="{11295FBC-B519-48DF-4CA7-51FBF2D5B38E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33"/>
          <ac:spMkLst>
            <pc:docMk/>
            <pc:sldMk cId="4140171607" sldId="285"/>
            <ac:spMk id="40" creationId="{41F3BC2C-2B47-CB65-CA98-EFCDA00DBA6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34"/>
          <ac:spMkLst>
            <pc:docMk/>
            <pc:sldMk cId="4140171607" sldId="285"/>
            <ac:spMk id="42" creationId="{03BF74E0-656A-B1FC-328E-9ED1F08A45FF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35"/>
          <ac:spMkLst>
            <pc:docMk/>
            <pc:sldMk cId="4140171607" sldId="285"/>
            <ac:spMk id="44" creationId="{21B13CB8-D843-BAB5-C99B-1E00D997F519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36"/>
          <ac:spMkLst>
            <pc:docMk/>
            <pc:sldMk cId="4140171607" sldId="285"/>
            <ac:spMk id="46" creationId="{B105BCF0-6181-44C5-10A9-AEB8B5622E18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37"/>
          <ac:spMkLst>
            <pc:docMk/>
            <pc:sldMk cId="4140171607" sldId="285"/>
            <ac:spMk id="48" creationId="{62A9EB2B-B77C-573D-1DE1-8FAAEED8D38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6:20.961" v="1188" actId="1076"/>
          <ac:spMkLst>
            <pc:docMk/>
            <pc:sldMk cId="4140171607" sldId="285"/>
            <ac:spMk id="50" creationId="{3072A866-34C2-5BA6-9F4D-D5D6B4BEC00E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39"/>
          <ac:spMkLst>
            <pc:docMk/>
            <pc:sldMk cId="4140171607" sldId="285"/>
            <ac:spMk id="52" creationId="{969AD2FD-302C-8E36-A529-079A029F53E2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0"/>
          <ac:spMkLst>
            <pc:docMk/>
            <pc:sldMk cId="4140171607" sldId="285"/>
            <ac:spMk id="54" creationId="{B02324E4-6413-F3D7-726B-4DF3857B92EB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1"/>
          <ac:spMkLst>
            <pc:docMk/>
            <pc:sldMk cId="4140171607" sldId="285"/>
            <ac:spMk id="56" creationId="{E58CC057-4C7B-CD96-67E3-CFADA9FFDDE4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2"/>
          <ac:spMkLst>
            <pc:docMk/>
            <pc:sldMk cId="4140171607" sldId="285"/>
            <ac:spMk id="58" creationId="{C9A4BBD4-6C62-BD01-8F99-976AB99C5AC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3"/>
          <ac:spMkLst>
            <pc:docMk/>
            <pc:sldMk cId="4140171607" sldId="285"/>
            <ac:spMk id="60" creationId="{715854A8-8EB0-5B41-9AAB-BC2F64ACD557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4"/>
          <ac:spMkLst>
            <pc:docMk/>
            <pc:sldMk cId="4140171607" sldId="285"/>
            <ac:spMk id="62" creationId="{B9E48780-053B-CCCC-0D45-D3B14C947FF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5"/>
          <ac:spMkLst>
            <pc:docMk/>
            <pc:sldMk cId="4140171607" sldId="285"/>
            <ac:spMk id="64" creationId="{73B55A39-4643-5CB1-E0BF-E4966FE3F23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19"/>
          <ac:spMkLst>
            <pc:docMk/>
            <pc:sldMk cId="4140171607" sldId="285"/>
            <ac:spMk id="66" creationId="{B7BCE605-D240-BA91-7C1B-78F0EBDBF934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6"/>
          <ac:spMkLst>
            <pc:docMk/>
            <pc:sldMk cId="4140171607" sldId="285"/>
            <ac:spMk id="92" creationId="{FDC327D2-B224-DFCB-AF41-32FCAC319BC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7"/>
          <ac:spMkLst>
            <pc:docMk/>
            <pc:sldMk cId="4140171607" sldId="285"/>
            <ac:spMk id="98" creationId="{F2F3552B-5F56-93EA-3B35-DE4B58F48E37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8"/>
          <ac:spMkLst>
            <pc:docMk/>
            <pc:sldMk cId="4140171607" sldId="285"/>
            <ac:spMk id="104" creationId="{141061A3-3E60-F843-200F-723D50065AC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16"/>
          <ac:spMkLst>
            <pc:docMk/>
            <pc:sldMk cId="4140171607" sldId="285"/>
            <ac:spMk id="108" creationId="{259BF351-1FD4-B177-5B2F-B70AA13AA4A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56" v="1149"/>
          <ac:spMkLst>
            <pc:docMk/>
            <pc:sldMk cId="4140171607" sldId="285"/>
            <ac:spMk id="111" creationId="{C8B0C17A-170E-ED07-9A9D-796A11F682F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0"/>
          <ac:spMkLst>
            <pc:docMk/>
            <pc:sldMk cId="4140171607" sldId="285"/>
            <ac:spMk id="112" creationId="{E155129B-5EAF-B58B-879F-2A9345BD5D4B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20"/>
          <ac:spMkLst>
            <pc:docMk/>
            <pc:sldMk cId="4140171607" sldId="285"/>
            <ac:spMk id="113" creationId="{650034E6-DED5-52A1-6F74-B794C67A903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1"/>
          <ac:spMkLst>
            <pc:docMk/>
            <pc:sldMk cId="4140171607" sldId="285"/>
            <ac:spMk id="114" creationId="{6FD765D1-D916-6EB4-87C3-93D63FB0D85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2"/>
          <ac:spMkLst>
            <pc:docMk/>
            <pc:sldMk cId="4140171607" sldId="285"/>
            <ac:spMk id="115" creationId="{DDA74FA4-60AE-E25A-24BB-9DCF64714721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3"/>
          <ac:spMkLst>
            <pc:docMk/>
            <pc:sldMk cId="4140171607" sldId="285"/>
            <ac:spMk id="116" creationId="{E7D5CF9D-6A84-A786-0739-FC1F9E1DC12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4"/>
          <ac:spMkLst>
            <pc:docMk/>
            <pc:sldMk cId="4140171607" sldId="285"/>
            <ac:spMk id="117" creationId="{A71A1950-9322-9F9F-D542-F3ED6AF4C431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5"/>
          <ac:spMkLst>
            <pc:docMk/>
            <pc:sldMk cId="4140171607" sldId="285"/>
            <ac:spMk id="118" creationId="{8A0F0575-B4B4-E418-1E30-A00F5FD407A3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6"/>
          <ac:spMkLst>
            <pc:docMk/>
            <pc:sldMk cId="4140171607" sldId="285"/>
            <ac:spMk id="119" creationId="{1B9EDA2F-75E7-7F96-ED0F-3686105DC381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7"/>
          <ac:spMkLst>
            <pc:docMk/>
            <pc:sldMk cId="4140171607" sldId="285"/>
            <ac:spMk id="120" creationId="{6D72E719-B92C-5363-F6A2-B403C0BBDC04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8"/>
          <ac:spMkLst>
            <pc:docMk/>
            <pc:sldMk cId="4140171607" sldId="285"/>
            <ac:spMk id="124" creationId="{9074C1F5-3B0E-E3E6-0055-D03D24FFD257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59"/>
          <ac:spMkLst>
            <pc:docMk/>
            <pc:sldMk cId="4140171607" sldId="285"/>
            <ac:spMk id="126" creationId="{DEA6135F-EFC1-5DE0-70E3-A2928868F65D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60"/>
          <ac:spMkLst>
            <pc:docMk/>
            <pc:sldMk cId="4140171607" sldId="285"/>
            <ac:spMk id="127" creationId="{3CB6E669-2A00-55A6-D60C-1D44B7A6F045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61"/>
          <ac:spMkLst>
            <pc:docMk/>
            <pc:sldMk cId="4140171607" sldId="285"/>
            <ac:spMk id="128" creationId="{C77F909D-E062-CDA7-0ADE-CC388023CF24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18"/>
          <ac:spMkLst>
            <pc:docMk/>
            <pc:sldMk cId="4140171607" sldId="285"/>
            <ac:spMk id="129" creationId="{42E3332F-62BA-55A2-8434-425682238F99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40" v="1117"/>
          <ac:spMkLst>
            <pc:docMk/>
            <pc:sldMk cId="4140171607" sldId="285"/>
            <ac:spMk id="132" creationId="{FFD03A41-26C9-0293-CB01-4A0762186222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25:17.271" v="1162"/>
          <ac:spMkLst>
            <pc:docMk/>
            <pc:sldMk cId="4140171607" sldId="285"/>
            <ac:spMk id="135" creationId="{798A5B6B-0FCB-8F74-0AA5-7FBF08453D04}"/>
          </ac:spMkLst>
        </pc:spChg>
      </pc:sldChg>
      <pc:sldChg chg="modSp add replId">
        <pc:chgData name="Joyce de Souza Faluba" userId="S::joyce.faluba@mda.gov.br::9bb06078-9971-4520-99c8-8ddb0ca83152" providerId="AD" clId="Web-{FBD7B288-8E5D-2EBC-A4E2-20A3E02AC429}" dt="2024-07-15T23:26:54.369" v="1190" actId="20577"/>
        <pc:sldMkLst>
          <pc:docMk/>
          <pc:sldMk cId="2027913476" sldId="286"/>
        </pc:sldMkLst>
        <pc:spChg chg="mod">
          <ac:chgData name="Joyce de Souza Faluba" userId="S::joyce.faluba@mda.gov.br::9bb06078-9971-4520-99c8-8ddb0ca83152" providerId="AD" clId="Web-{FBD7B288-8E5D-2EBC-A4E2-20A3E02AC429}" dt="2024-07-15T23:26:54.369" v="1190" actId="20577"/>
          <ac:spMkLst>
            <pc:docMk/>
            <pc:sldMk cId="2027913476" sldId="286"/>
            <ac:spMk id="4" creationId="{5F48D8E4-E00E-A2CE-8069-3439546FA8E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2:55:42.943" v="869" actId="20577"/>
          <ac:spMkLst>
            <pc:docMk/>
            <pc:sldMk cId="2027913476" sldId="286"/>
            <ac:spMk id="8" creationId="{E169950A-3171-2561-4831-E420A526525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01:04.908" v="1038" actId="1076"/>
          <ac:spMkLst>
            <pc:docMk/>
            <pc:sldMk cId="2027913476" sldId="286"/>
            <ac:spMk id="14" creationId="{824FE761-8E63-E83C-80FC-AFDC30B63E2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02:37.052" v="1043" actId="1076"/>
          <ac:spMkLst>
            <pc:docMk/>
            <pc:sldMk cId="2027913476" sldId="286"/>
            <ac:spMk id="20" creationId="{36099FD1-0BEF-370E-DF1C-A9802BE0B6A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1:48:48.030" v="752" actId="1076"/>
          <ac:spMkLst>
            <pc:docMk/>
            <pc:sldMk cId="2027913476" sldId="286"/>
            <ac:spMk id="115" creationId="{DDA74FA4-60AE-E25A-24BB-9DCF64714721}"/>
          </ac:spMkLst>
        </pc:spChg>
      </pc:sldChg>
      <pc:sldChg chg="modSp add">
        <pc:chgData name="Joyce de Souza Faluba" userId="S::joyce.faluba@mda.gov.br::9bb06078-9971-4520-99c8-8ddb0ca83152" providerId="AD" clId="Web-{FBD7B288-8E5D-2EBC-A4E2-20A3E02AC429}" dt="2024-07-15T23:33:45.548" v="1319" actId="20577"/>
        <pc:sldMkLst>
          <pc:docMk/>
          <pc:sldMk cId="2864321567" sldId="295"/>
        </pc:sldMkLst>
        <pc:spChg chg="mod">
          <ac:chgData name="Joyce de Souza Faluba" userId="S::joyce.faluba@mda.gov.br::9bb06078-9971-4520-99c8-8ddb0ca83152" providerId="AD" clId="Web-{FBD7B288-8E5D-2EBC-A4E2-20A3E02AC429}" dt="2024-07-15T23:33:32.688" v="1315" actId="20577"/>
          <ac:spMkLst>
            <pc:docMk/>
            <pc:sldMk cId="2864321567" sldId="295"/>
            <ac:spMk id="2" creationId="{5EDC4DA0-AF68-8CB7-C686-BBB1FBA89BA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32:55.375" v="1308"/>
          <ac:spMkLst>
            <pc:docMk/>
            <pc:sldMk cId="2864321567" sldId="295"/>
            <ac:spMk id="6" creationId="{4BAB2A1A-340E-FA28-B93E-0D7F265E0D06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33:27.735" v="1313" actId="20577"/>
          <ac:spMkLst>
            <pc:docMk/>
            <pc:sldMk cId="2864321567" sldId="295"/>
            <ac:spMk id="7" creationId="{33E21863-7CA9-C019-A055-DF20C21DF4EB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33:45.548" v="1319" actId="20577"/>
          <ac:spMkLst>
            <pc:docMk/>
            <pc:sldMk cId="2864321567" sldId="295"/>
            <ac:spMk id="8" creationId="{35410303-0261-671D-C089-2E64ED18B84A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32:55.375" v="1308"/>
          <ac:spMkLst>
            <pc:docMk/>
            <pc:sldMk cId="2864321567" sldId="295"/>
            <ac:spMk id="810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FBD7B288-8E5D-2EBC-A4E2-20A3E02AC429}" dt="2024-07-15T23:33:21.297" v="1311" actId="20577"/>
          <ac:spMkLst>
            <pc:docMk/>
            <pc:sldMk cId="2864321567" sldId="295"/>
            <ac:spMk id="811" creationId="{00000000-0000-0000-0000-000000000000}"/>
          </ac:spMkLst>
        </pc:spChg>
      </pc:sldChg>
      <pc:sldChg chg="modSp add replId">
        <pc:chgData name="Joyce de Souza Faluba" userId="S::joyce.faluba@mda.gov.br::9bb06078-9971-4520-99c8-8ddb0ca83152" providerId="AD" clId="Web-{FBD7B288-8E5D-2EBC-A4E2-20A3E02AC429}" dt="2024-07-15T23:30:32.838" v="1303" actId="20577"/>
        <pc:sldMkLst>
          <pc:docMk/>
          <pc:sldMk cId="1999850117" sldId="296"/>
        </pc:sldMkLst>
        <pc:spChg chg="mod">
          <ac:chgData name="Joyce de Souza Faluba" userId="S::joyce.faluba@mda.gov.br::9bb06078-9971-4520-99c8-8ddb0ca83152" providerId="AD" clId="Web-{FBD7B288-8E5D-2EBC-A4E2-20A3E02AC429}" dt="2024-07-15T23:30:32.838" v="1303" actId="20577"/>
          <ac:spMkLst>
            <pc:docMk/>
            <pc:sldMk cId="1999850117" sldId="296"/>
            <ac:spMk id="4" creationId="{5F48D8E4-E00E-A2CE-8069-3439546FA8E6}"/>
          </ac:spMkLst>
        </pc:spChg>
      </pc:sldChg>
    </pc:docChg>
  </pc:docChgLst>
  <pc:docChgLst>
    <pc:chgData name="Joyce de Souza Faluba" userId="S::joyce.faluba@mda.gov.br::9bb06078-9971-4520-99c8-8ddb0ca83152" providerId="AD" clId="Web-{3188C5E6-4195-E88C-DDA5-E0513FED73BE}"/>
    <pc:docChg chg="modSld">
      <pc:chgData name="Joyce de Souza Faluba" userId="S::joyce.faluba@mda.gov.br::9bb06078-9971-4520-99c8-8ddb0ca83152" providerId="AD" clId="Web-{3188C5E6-4195-E88C-DDA5-E0513FED73BE}" dt="2024-07-25T14:46:14.483" v="1" actId="20577"/>
      <pc:docMkLst>
        <pc:docMk/>
      </pc:docMkLst>
      <pc:sldChg chg="modSp">
        <pc:chgData name="Joyce de Souza Faluba" userId="S::joyce.faluba@mda.gov.br::9bb06078-9971-4520-99c8-8ddb0ca83152" providerId="AD" clId="Web-{3188C5E6-4195-E88C-DDA5-E0513FED73BE}" dt="2024-07-25T14:46:14.483" v="1" actId="20577"/>
        <pc:sldMkLst>
          <pc:docMk/>
          <pc:sldMk cId="2027913476" sldId="286"/>
        </pc:sldMkLst>
        <pc:spChg chg="mod">
          <ac:chgData name="Joyce de Souza Faluba" userId="S::joyce.faluba@mda.gov.br::9bb06078-9971-4520-99c8-8ddb0ca83152" providerId="AD" clId="Web-{3188C5E6-4195-E88C-DDA5-E0513FED73BE}" dt="2024-07-25T14:46:14.483" v="1" actId="20577"/>
          <ac:spMkLst>
            <pc:docMk/>
            <pc:sldMk cId="2027913476" sldId="286"/>
            <ac:spMk id="62" creationId="{B9E48780-053B-CCCC-0D45-D3B14C947FF6}"/>
          </ac:spMkLst>
        </pc:spChg>
      </pc:sldChg>
    </pc:docChg>
  </pc:docChgLst>
  <pc:docChgLst>
    <pc:chgData name="Joyce de Souza Faluba" userId="S::joyce.faluba@mda.gov.br::9bb06078-9971-4520-99c8-8ddb0ca83152" providerId="AD" clId="Web-{6D782AEC-2C55-1A41-1144-044FDCD7B036}"/>
    <pc:docChg chg="addSld modSld">
      <pc:chgData name="Joyce de Souza Faluba" userId="S::joyce.faluba@mda.gov.br::9bb06078-9971-4520-99c8-8ddb0ca83152" providerId="AD" clId="Web-{6D782AEC-2C55-1A41-1144-044FDCD7B036}" dt="2024-07-23T16:17:23.745" v="83" actId="20577"/>
      <pc:docMkLst>
        <pc:docMk/>
      </pc:docMkLst>
      <pc:sldChg chg="addSp modSp">
        <pc:chgData name="Joyce de Souza Faluba" userId="S::joyce.faluba@mda.gov.br::9bb06078-9971-4520-99c8-8ddb0ca83152" providerId="AD" clId="Web-{6D782AEC-2C55-1A41-1144-044FDCD7B036}" dt="2024-07-23T16:14:00.879" v="16" actId="1076"/>
        <pc:sldMkLst>
          <pc:docMk/>
          <pc:sldMk cId="860799117" sldId="298"/>
        </pc:sldMkLst>
        <pc:spChg chg="add mod">
          <ac:chgData name="Joyce de Souza Faluba" userId="S::joyce.faluba@mda.gov.br::9bb06078-9971-4520-99c8-8ddb0ca83152" providerId="AD" clId="Web-{6D782AEC-2C55-1A41-1144-044FDCD7B036}" dt="2024-07-23T16:14:00.879" v="16" actId="1076"/>
          <ac:spMkLst>
            <pc:docMk/>
            <pc:sldMk cId="860799117" sldId="298"/>
            <ac:spMk id="40" creationId="{CF623009-2824-5802-B684-D8EBDE4D302C}"/>
          </ac:spMkLst>
        </pc:spChg>
      </pc:sldChg>
      <pc:sldChg chg="modSp add">
        <pc:chgData name="Joyce de Souza Faluba" userId="S::joyce.faluba@mda.gov.br::9bb06078-9971-4520-99c8-8ddb0ca83152" providerId="AD" clId="Web-{6D782AEC-2C55-1A41-1144-044FDCD7B036}" dt="2024-07-23T16:17:23.745" v="83" actId="20577"/>
        <pc:sldMkLst>
          <pc:docMk/>
          <pc:sldMk cId="2147475867" sldId="302"/>
        </pc:sldMkLst>
        <pc:spChg chg="mod">
          <ac:chgData name="Joyce de Souza Faluba" userId="S::joyce.faluba@mda.gov.br::9bb06078-9971-4520-99c8-8ddb0ca83152" providerId="AD" clId="Web-{6D782AEC-2C55-1A41-1144-044FDCD7B036}" dt="2024-07-23T16:14:58.147" v="33" actId="20577"/>
          <ac:spMkLst>
            <pc:docMk/>
            <pc:sldMk cId="2147475867" sldId="302"/>
            <ac:spMk id="53" creationId="{51760BE1-CBF3-A414-2D27-4B0C7F6BA196}"/>
          </ac:spMkLst>
        </pc:spChg>
        <pc:spChg chg="mod">
          <ac:chgData name="Joyce de Souza Faluba" userId="S::joyce.faluba@mda.gov.br::9bb06078-9971-4520-99c8-8ddb0ca83152" providerId="AD" clId="Web-{6D782AEC-2C55-1A41-1144-044FDCD7B036}" dt="2024-07-23T16:17:23.745" v="83" actId="20577"/>
          <ac:spMkLst>
            <pc:docMk/>
            <pc:sldMk cId="2147475867" sldId="302"/>
            <ac:spMk id="4808" creationId="{7C919FF1-267A-C92D-7239-9ECFD7C1D14E}"/>
          </ac:spMkLst>
        </pc:spChg>
      </pc:sldChg>
    </pc:docChg>
  </pc:docChgLst>
  <pc:docChgLst>
    <pc:chgData name="Joyce de Souza Faluba" userId="S::joyce.faluba@mda.gov.br::9bb06078-9971-4520-99c8-8ddb0ca83152" providerId="AD" clId="Web-{91B706CC-D654-E2E3-601E-B23F2C7170D0}"/>
    <pc:docChg chg="modSld">
      <pc:chgData name="Joyce de Souza Faluba" userId="S::joyce.faluba@mda.gov.br::9bb06078-9971-4520-99c8-8ddb0ca83152" providerId="AD" clId="Web-{91B706CC-D654-E2E3-601E-B23F2C7170D0}" dt="2024-07-20T21:01:03.498" v="1" actId="20577"/>
      <pc:docMkLst>
        <pc:docMk/>
      </pc:docMkLst>
      <pc:sldChg chg="modSp">
        <pc:chgData name="Joyce de Souza Faluba" userId="S::joyce.faluba@mda.gov.br::9bb06078-9971-4520-99c8-8ddb0ca83152" providerId="AD" clId="Web-{91B706CC-D654-E2E3-601E-B23F2C7170D0}" dt="2024-07-20T21:00:53.497" v="0" actId="20577"/>
        <pc:sldMkLst>
          <pc:docMk/>
          <pc:sldMk cId="2871883106" sldId="297"/>
        </pc:sldMkLst>
        <pc:spChg chg="mod">
          <ac:chgData name="Joyce de Souza Faluba" userId="S::joyce.faluba@mda.gov.br::9bb06078-9971-4520-99c8-8ddb0ca83152" providerId="AD" clId="Web-{91B706CC-D654-E2E3-601E-B23F2C7170D0}" dt="2024-07-20T21:00:53.497" v="0" actId="20577"/>
          <ac:spMkLst>
            <pc:docMk/>
            <pc:sldMk cId="2871883106" sldId="297"/>
            <ac:spMk id="261" creationId="{00000000-0000-0000-0000-000000000000}"/>
          </ac:spMkLst>
        </pc:spChg>
      </pc:sldChg>
      <pc:sldChg chg="modSp">
        <pc:chgData name="Joyce de Souza Faluba" userId="S::joyce.faluba@mda.gov.br::9bb06078-9971-4520-99c8-8ddb0ca83152" providerId="AD" clId="Web-{91B706CC-D654-E2E3-601E-B23F2C7170D0}" dt="2024-07-20T21:01:03.498" v="1" actId="20577"/>
        <pc:sldMkLst>
          <pc:docMk/>
          <pc:sldMk cId="860799117" sldId="298"/>
        </pc:sldMkLst>
        <pc:spChg chg="mod">
          <ac:chgData name="Joyce de Souza Faluba" userId="S::joyce.faluba@mda.gov.br::9bb06078-9971-4520-99c8-8ddb0ca83152" providerId="AD" clId="Web-{91B706CC-D654-E2E3-601E-B23F2C7170D0}" dt="2024-07-20T21:01:03.498" v="1" actId="20577"/>
          <ac:spMkLst>
            <pc:docMk/>
            <pc:sldMk cId="860799117" sldId="298"/>
            <ac:spMk id="261" creationId="{00000000-0000-0000-0000-000000000000}"/>
          </ac:spMkLst>
        </pc:spChg>
      </pc:sldChg>
    </pc:docChg>
  </pc:docChgLst>
  <pc:docChgLst>
    <pc:chgData name="Joyce de Souza Faluba" userId="S::joyce.faluba@mda.gov.br::9bb06078-9971-4520-99c8-8ddb0ca83152" providerId="AD" clId="Web-{648DD97E-B5EE-4EFC-7ED1-17F1A5E56B8C}"/>
    <pc:docChg chg="addSld delSld modSld sldOrd">
      <pc:chgData name="Joyce de Souza Faluba" userId="S::joyce.faluba@mda.gov.br::9bb06078-9971-4520-99c8-8ddb0ca83152" providerId="AD" clId="Web-{648DD97E-B5EE-4EFC-7ED1-17F1A5E56B8C}" dt="2024-07-29T23:38:43.293" v="1758" actId="20577"/>
      <pc:docMkLst>
        <pc:docMk/>
      </pc:docMkLst>
      <pc:sldChg chg="modSp">
        <pc:chgData name="Joyce de Souza Faluba" userId="S::joyce.faluba@mda.gov.br::9bb06078-9971-4520-99c8-8ddb0ca83152" providerId="AD" clId="Web-{648DD97E-B5EE-4EFC-7ED1-17F1A5E56B8C}" dt="2024-07-29T23:38:43.293" v="1758" actId="20577"/>
        <pc:sldMkLst>
          <pc:docMk/>
          <pc:sldMk cId="0" sldId="257"/>
        </pc:sldMkLst>
        <pc:spChg chg="mod">
          <ac:chgData name="Joyce de Souza Faluba" userId="S::joyce.faluba@mda.gov.br::9bb06078-9971-4520-99c8-8ddb0ca83152" providerId="AD" clId="Web-{648DD97E-B5EE-4EFC-7ED1-17F1A5E56B8C}" dt="2024-07-29T23:38:43.293" v="1758" actId="20577"/>
          <ac:spMkLst>
            <pc:docMk/>
            <pc:sldMk cId="0" sldId="257"/>
            <ac:spMk id="121" creationId="{00000000-0000-0000-0000-000000000000}"/>
          </ac:spMkLst>
        </pc:spChg>
      </pc:sldChg>
      <pc:sldChg chg="del">
        <pc:chgData name="Joyce de Souza Faluba" userId="S::joyce.faluba@mda.gov.br::9bb06078-9971-4520-99c8-8ddb0ca83152" providerId="AD" clId="Web-{648DD97E-B5EE-4EFC-7ED1-17F1A5E56B8C}" dt="2024-07-29T21:56:57.241" v="505"/>
        <pc:sldMkLst>
          <pc:docMk/>
          <pc:sldMk cId="0" sldId="270"/>
        </pc:sldMkLst>
      </pc:sldChg>
      <pc:sldChg chg="del">
        <pc:chgData name="Joyce de Souza Faluba" userId="S::joyce.faluba@mda.gov.br::9bb06078-9971-4520-99c8-8ddb0ca83152" providerId="AD" clId="Web-{648DD97E-B5EE-4EFC-7ED1-17F1A5E56B8C}" dt="2024-07-29T21:56:58.319" v="506"/>
        <pc:sldMkLst>
          <pc:docMk/>
          <pc:sldMk cId="2960391973" sldId="284"/>
        </pc:sldMkLst>
      </pc:sldChg>
      <pc:sldChg chg="del">
        <pc:chgData name="Joyce de Souza Faluba" userId="S::joyce.faluba@mda.gov.br::9bb06078-9971-4520-99c8-8ddb0ca83152" providerId="AD" clId="Web-{648DD97E-B5EE-4EFC-7ED1-17F1A5E56B8C}" dt="2024-07-29T21:56:59.147" v="507"/>
        <pc:sldMkLst>
          <pc:docMk/>
          <pc:sldMk cId="2027913476" sldId="286"/>
        </pc:sldMkLst>
      </pc:sldChg>
      <pc:sldChg chg="delSp modSp ord">
        <pc:chgData name="Joyce de Souza Faluba" userId="S::joyce.faluba@mda.gov.br::9bb06078-9971-4520-99c8-8ddb0ca83152" providerId="AD" clId="Web-{648DD97E-B5EE-4EFC-7ED1-17F1A5E56B8C}" dt="2024-07-29T23:24:41.922" v="1659" actId="1076"/>
        <pc:sldMkLst>
          <pc:docMk/>
          <pc:sldMk cId="2871883106" sldId="297"/>
        </pc:sldMkLst>
        <pc:spChg chg="mod">
          <ac:chgData name="Joyce de Souza Faluba" userId="S::joyce.faluba@mda.gov.br::9bb06078-9971-4520-99c8-8ddb0ca83152" providerId="AD" clId="Web-{648DD97E-B5EE-4EFC-7ED1-17F1A5E56B8C}" dt="2024-07-29T23:24:38.828" v="1658" actId="1076"/>
          <ac:spMkLst>
            <pc:docMk/>
            <pc:sldMk cId="2871883106" sldId="297"/>
            <ac:spMk id="4" creationId="{E9F65479-A738-44B9-6AC7-8FD5CAAC5D00}"/>
          </ac:spMkLst>
        </pc:spChg>
        <pc:spChg chg="del">
          <ac:chgData name="Joyce de Souza Faluba" userId="S::joyce.faluba@mda.gov.br::9bb06078-9971-4520-99c8-8ddb0ca83152" providerId="AD" clId="Web-{648DD97E-B5EE-4EFC-7ED1-17F1A5E56B8C}" dt="2024-07-29T22:13:37.001" v="607"/>
          <ac:spMkLst>
            <pc:docMk/>
            <pc:sldMk cId="2871883106" sldId="297"/>
            <ac:spMk id="8" creationId="{16236340-E457-03B9-3512-0EE6B185727D}"/>
          </ac:spMkLst>
        </pc:spChg>
        <pc:spChg chg="del mod">
          <ac:chgData name="Joyce de Souza Faluba" userId="S::joyce.faluba@mda.gov.br::9bb06078-9971-4520-99c8-8ddb0ca83152" providerId="AD" clId="Web-{648DD97E-B5EE-4EFC-7ED1-17F1A5E56B8C}" dt="2024-07-29T23:13:39.617" v="1486"/>
          <ac:spMkLst>
            <pc:docMk/>
            <pc:sldMk cId="2871883106" sldId="297"/>
            <ac:spMk id="14" creationId="{155279FE-A611-0C26-4B9B-6B2AD0906FB2}"/>
          </ac:spMkLst>
        </pc:spChg>
        <pc:spChg chg="del mod">
          <ac:chgData name="Joyce de Souza Faluba" userId="S::joyce.faluba@mda.gov.br::9bb06078-9971-4520-99c8-8ddb0ca83152" providerId="AD" clId="Web-{648DD97E-B5EE-4EFC-7ED1-17F1A5E56B8C}" dt="2024-07-29T23:13:41.851" v="1487"/>
          <ac:spMkLst>
            <pc:docMk/>
            <pc:sldMk cId="2871883106" sldId="297"/>
            <ac:spMk id="15" creationId="{242F0282-CDE1-1B3E-63C4-1EBB7B486F84}"/>
          </ac:spMkLst>
        </pc:spChg>
        <pc:spChg chg="mod">
          <ac:chgData name="Joyce de Souza Faluba" userId="S::joyce.faluba@mda.gov.br::9bb06078-9971-4520-99c8-8ddb0ca83152" providerId="AD" clId="Web-{648DD97E-B5EE-4EFC-7ED1-17F1A5E56B8C}" dt="2024-07-29T23:24:41.922" v="1659" actId="1076"/>
          <ac:spMkLst>
            <pc:docMk/>
            <pc:sldMk cId="2871883106" sldId="297"/>
            <ac:spMk id="16" creationId="{F35EF763-79B5-9E72-F66F-4AF7CD9C40B9}"/>
          </ac:spMkLst>
        </pc:spChg>
      </pc:sldChg>
      <pc:sldChg chg="del">
        <pc:chgData name="Joyce de Souza Faluba" userId="S::joyce.faluba@mda.gov.br::9bb06078-9971-4520-99c8-8ddb0ca83152" providerId="AD" clId="Web-{648DD97E-B5EE-4EFC-7ED1-17F1A5E56B8C}" dt="2024-07-29T21:57:04.428" v="509"/>
        <pc:sldMkLst>
          <pc:docMk/>
          <pc:sldMk cId="860799117" sldId="298"/>
        </pc:sldMkLst>
      </pc:sldChg>
      <pc:sldChg chg="addSp delSp modSp">
        <pc:chgData name="Joyce de Souza Faluba" userId="S::joyce.faluba@mda.gov.br::9bb06078-9971-4520-99c8-8ddb0ca83152" providerId="AD" clId="Web-{648DD97E-B5EE-4EFC-7ED1-17F1A5E56B8C}" dt="2024-07-29T23:31:18.300" v="1695" actId="20577"/>
        <pc:sldMkLst>
          <pc:docMk/>
          <pc:sldMk cId="3542272791" sldId="299"/>
        </pc:sldMkLst>
        <pc:spChg chg="mod">
          <ac:chgData name="Joyce de Souza Faluba" userId="S::joyce.faluba@mda.gov.br::9bb06078-9971-4520-99c8-8ddb0ca83152" providerId="AD" clId="Web-{648DD97E-B5EE-4EFC-7ED1-17F1A5E56B8C}" dt="2024-07-29T23:31:15.910" v="1694" actId="20577"/>
          <ac:spMkLst>
            <pc:docMk/>
            <pc:sldMk cId="3542272791" sldId="299"/>
            <ac:spMk id="50" creationId="{BC7CC365-4CC9-006C-C6F9-E974808A029D}"/>
          </ac:spMkLst>
        </pc:spChg>
        <pc:spChg chg="mod">
          <ac:chgData name="Joyce de Souza Faluba" userId="S::joyce.faluba@mda.gov.br::9bb06078-9971-4520-99c8-8ddb0ca83152" providerId="AD" clId="Web-{648DD97E-B5EE-4EFC-7ED1-17F1A5E56B8C}" dt="2024-07-29T23:31:18.300" v="1695" actId="20577"/>
          <ac:spMkLst>
            <pc:docMk/>
            <pc:sldMk cId="3542272791" sldId="299"/>
            <ac:spMk id="53" creationId="{51760BE1-CBF3-A414-2D27-4B0C7F6BA196}"/>
          </ac:spMkLst>
        </pc:spChg>
        <pc:graphicFrameChg chg="add del modGraphic">
          <ac:chgData name="Joyce de Souza Faluba" userId="S::joyce.faluba@mda.gov.br::9bb06078-9971-4520-99c8-8ddb0ca83152" providerId="AD" clId="Web-{648DD97E-B5EE-4EFC-7ED1-17F1A5E56B8C}" dt="2024-07-29T22:16:59.665" v="660" actId="20577"/>
          <ac:graphicFrameMkLst>
            <pc:docMk/>
            <pc:sldMk cId="3542272791" sldId="299"/>
            <ac:graphicFrameMk id="93" creationId="{510EFA2D-2EFF-FB37-BA34-21385A49B4C2}"/>
          </ac:graphicFrameMkLst>
        </pc:graphicFrameChg>
        <pc:picChg chg="del">
          <ac:chgData name="Joyce de Souza Faluba" userId="S::joyce.faluba@mda.gov.br::9bb06078-9971-4520-99c8-8ddb0ca83152" providerId="AD" clId="Web-{648DD97E-B5EE-4EFC-7ED1-17F1A5E56B8C}" dt="2024-07-29T21:40:04.401" v="22"/>
          <ac:picMkLst>
            <pc:docMk/>
            <pc:sldMk cId="3542272791" sldId="299"/>
            <ac:picMk id="36" creationId="{E431E9C4-2834-F727-1849-860AA8B84A5D}"/>
          </ac:picMkLst>
        </pc:picChg>
        <pc:picChg chg="add del mod">
          <ac:chgData name="Joyce de Souza Faluba" userId="S::joyce.faluba@mda.gov.br::9bb06078-9971-4520-99c8-8ddb0ca83152" providerId="AD" clId="Web-{648DD97E-B5EE-4EFC-7ED1-17F1A5E56B8C}" dt="2024-07-29T23:30:58.346" v="1684"/>
          <ac:picMkLst>
            <pc:docMk/>
            <pc:sldMk cId="3542272791" sldId="299"/>
            <ac:picMk id="37" creationId="{2E47DF47-EE19-3D87-96E6-8F24611861C2}"/>
          </ac:picMkLst>
        </pc:picChg>
      </pc:sldChg>
      <pc:sldChg chg="del">
        <pc:chgData name="Joyce de Souza Faluba" userId="S::joyce.faluba@mda.gov.br::9bb06078-9971-4520-99c8-8ddb0ca83152" providerId="AD" clId="Web-{648DD97E-B5EE-4EFC-7ED1-17F1A5E56B8C}" dt="2024-07-29T21:57:00.709" v="508"/>
        <pc:sldMkLst>
          <pc:docMk/>
          <pc:sldMk cId="2147475867" sldId="302"/>
        </pc:sldMkLst>
      </pc:sldChg>
      <pc:sldChg chg="add del replId">
        <pc:chgData name="Joyce de Souza Faluba" userId="S::joyce.faluba@mda.gov.br::9bb06078-9971-4520-99c8-8ddb0ca83152" providerId="AD" clId="Web-{648DD97E-B5EE-4EFC-7ED1-17F1A5E56B8C}" dt="2024-07-29T21:56:53.162" v="504"/>
        <pc:sldMkLst>
          <pc:docMk/>
          <pc:sldMk cId="1663847765" sldId="303"/>
        </pc:sldMkLst>
      </pc:sldChg>
      <pc:sldChg chg="addSp delSp modSp add replId">
        <pc:chgData name="Joyce de Souza Faluba" userId="S::joyce.faluba@mda.gov.br::9bb06078-9971-4520-99c8-8ddb0ca83152" providerId="AD" clId="Web-{648DD97E-B5EE-4EFC-7ED1-17F1A5E56B8C}" dt="2024-07-29T23:31:51.900" v="1704"/>
        <pc:sldMkLst>
          <pc:docMk/>
          <pc:sldMk cId="2476004131" sldId="304"/>
        </pc:sldMkLst>
        <pc:spChg chg="mod">
          <ac:chgData name="Joyce de Souza Faluba" userId="S::joyce.faluba@mda.gov.br::9bb06078-9971-4520-99c8-8ddb0ca83152" providerId="AD" clId="Web-{648DD97E-B5EE-4EFC-7ED1-17F1A5E56B8C}" dt="2024-07-29T23:31:33.540" v="1701" actId="20577"/>
          <ac:spMkLst>
            <pc:docMk/>
            <pc:sldMk cId="2476004131" sldId="304"/>
            <ac:spMk id="50" creationId="{BC7CC365-4CC9-006C-C6F9-E974808A029D}"/>
          </ac:spMkLst>
        </pc:spChg>
        <pc:spChg chg="mod">
          <ac:chgData name="Joyce de Souza Faluba" userId="S::joyce.faluba@mda.gov.br::9bb06078-9971-4520-99c8-8ddb0ca83152" providerId="AD" clId="Web-{648DD97E-B5EE-4EFC-7ED1-17F1A5E56B8C}" dt="2024-07-29T23:31:39.243" v="1702" actId="20577"/>
          <ac:spMkLst>
            <pc:docMk/>
            <pc:sldMk cId="2476004131" sldId="304"/>
            <ac:spMk id="53" creationId="{51760BE1-CBF3-A414-2D27-4B0C7F6BA196}"/>
          </ac:spMkLst>
        </pc:spChg>
        <pc:spChg chg="add del mod">
          <ac:chgData name="Joyce de Souza Faluba" userId="S::joyce.faluba@mda.gov.br::9bb06078-9971-4520-99c8-8ddb0ca83152" providerId="AD" clId="Web-{648DD97E-B5EE-4EFC-7ED1-17F1A5E56B8C}" dt="2024-07-29T23:31:51.900" v="1704"/>
          <ac:spMkLst>
            <pc:docMk/>
            <pc:sldMk cId="2476004131" sldId="304"/>
            <ac:spMk id="739" creationId="{3992D91E-58DF-EE55-3267-6C3832F1332F}"/>
          </ac:spMkLst>
        </pc:spChg>
        <pc:graphicFrameChg chg="modGraphic">
          <ac:chgData name="Joyce de Souza Faluba" userId="S::joyce.faluba@mda.gov.br::9bb06078-9971-4520-99c8-8ddb0ca83152" providerId="AD" clId="Web-{648DD97E-B5EE-4EFC-7ED1-17F1A5E56B8C}" dt="2024-07-29T22:17:14.009" v="662" actId="20577"/>
          <ac:graphicFrameMkLst>
            <pc:docMk/>
            <pc:sldMk cId="2476004131" sldId="304"/>
            <ac:graphicFrameMk id="93" creationId="{510EFA2D-2EFF-FB37-BA34-21385A49B4C2}"/>
          </ac:graphicFrameMkLst>
        </pc:graphicFrameChg>
        <pc:picChg chg="del">
          <ac:chgData name="Joyce de Souza Faluba" userId="S::joyce.faluba@mda.gov.br::9bb06078-9971-4520-99c8-8ddb0ca83152" providerId="AD" clId="Web-{648DD97E-B5EE-4EFC-7ED1-17F1A5E56B8C}" dt="2024-07-29T23:31:25.884" v="1696"/>
          <ac:picMkLst>
            <pc:docMk/>
            <pc:sldMk cId="2476004131" sldId="304"/>
            <ac:picMk id="37" creationId="{2E47DF47-EE19-3D87-96E6-8F24611861C2}"/>
          </ac:picMkLst>
        </pc:picChg>
      </pc:sldChg>
      <pc:sldChg chg="delSp modSp add replId">
        <pc:chgData name="Joyce de Souza Faluba" userId="S::joyce.faluba@mda.gov.br::9bb06078-9971-4520-99c8-8ddb0ca83152" providerId="AD" clId="Web-{648DD97E-B5EE-4EFC-7ED1-17F1A5E56B8C}" dt="2024-07-29T23:32:03.744" v="1708" actId="20577"/>
        <pc:sldMkLst>
          <pc:docMk/>
          <pc:sldMk cId="309029532" sldId="305"/>
        </pc:sldMkLst>
        <pc:spChg chg="mod">
          <ac:chgData name="Joyce de Souza Faluba" userId="S::joyce.faluba@mda.gov.br::9bb06078-9971-4520-99c8-8ddb0ca83152" providerId="AD" clId="Web-{648DD97E-B5EE-4EFC-7ED1-17F1A5E56B8C}" dt="2024-07-29T23:32:03.744" v="1708" actId="20577"/>
          <ac:spMkLst>
            <pc:docMk/>
            <pc:sldMk cId="309029532" sldId="305"/>
            <ac:spMk id="50" creationId="{BC7CC365-4CC9-006C-C6F9-E974808A029D}"/>
          </ac:spMkLst>
        </pc:spChg>
        <pc:spChg chg="mod">
          <ac:chgData name="Joyce de Souza Faluba" userId="S::joyce.faluba@mda.gov.br::9bb06078-9971-4520-99c8-8ddb0ca83152" providerId="AD" clId="Web-{648DD97E-B5EE-4EFC-7ED1-17F1A5E56B8C}" dt="2024-07-29T21:55:00.121" v="461" actId="20577"/>
          <ac:spMkLst>
            <pc:docMk/>
            <pc:sldMk cId="309029532" sldId="305"/>
            <ac:spMk id="53" creationId="{51760BE1-CBF3-A414-2D27-4B0C7F6BA196}"/>
          </ac:spMkLst>
        </pc:spChg>
        <pc:graphicFrameChg chg="modGraphic">
          <ac:chgData name="Joyce de Souza Faluba" userId="S::joyce.faluba@mda.gov.br::9bb06078-9971-4520-99c8-8ddb0ca83152" providerId="AD" clId="Web-{648DD97E-B5EE-4EFC-7ED1-17F1A5E56B8C}" dt="2024-07-29T21:56:48.365" v="502" actId="20577"/>
          <ac:graphicFrameMkLst>
            <pc:docMk/>
            <pc:sldMk cId="309029532" sldId="305"/>
            <ac:graphicFrameMk id="93" creationId="{510EFA2D-2EFF-FB37-BA34-21385A49B4C2}"/>
          </ac:graphicFrameMkLst>
        </pc:graphicFrameChg>
        <pc:picChg chg="del">
          <ac:chgData name="Joyce de Souza Faluba" userId="S::joyce.faluba@mda.gov.br::9bb06078-9971-4520-99c8-8ddb0ca83152" providerId="AD" clId="Web-{648DD97E-B5EE-4EFC-7ED1-17F1A5E56B8C}" dt="2024-07-29T23:31:57.213" v="1705"/>
          <ac:picMkLst>
            <pc:docMk/>
            <pc:sldMk cId="309029532" sldId="305"/>
            <ac:picMk id="37" creationId="{2E47DF47-EE19-3D87-96E6-8F24611861C2}"/>
          </ac:picMkLst>
        </pc:picChg>
      </pc:sldChg>
      <pc:sldChg chg="addSp delSp modSp add replId">
        <pc:chgData name="Joyce de Souza Faluba" userId="S::joyce.faluba@mda.gov.br::9bb06078-9971-4520-99c8-8ddb0ca83152" providerId="AD" clId="Web-{648DD97E-B5EE-4EFC-7ED1-17F1A5E56B8C}" dt="2024-07-29T23:32:22.464" v="1714" actId="1076"/>
        <pc:sldMkLst>
          <pc:docMk/>
          <pc:sldMk cId="1607997177" sldId="306"/>
        </pc:sldMkLst>
        <pc:spChg chg="del">
          <ac:chgData name="Joyce de Souza Faluba" userId="S::joyce.faluba@mda.gov.br::9bb06078-9971-4520-99c8-8ddb0ca83152" providerId="AD" clId="Web-{648DD97E-B5EE-4EFC-7ED1-17F1A5E56B8C}" dt="2024-07-29T22:17:56.042" v="668"/>
          <ac:spMkLst>
            <pc:docMk/>
            <pc:sldMk cId="1607997177" sldId="306"/>
            <ac:spMk id="50" creationId="{BC7CC365-4CC9-006C-C6F9-E974808A029D}"/>
          </ac:spMkLst>
        </pc:spChg>
        <pc:spChg chg="del mod">
          <ac:chgData name="Joyce de Souza Faluba" userId="S::joyce.faluba@mda.gov.br::9bb06078-9971-4520-99c8-8ddb0ca83152" providerId="AD" clId="Web-{648DD97E-B5EE-4EFC-7ED1-17F1A5E56B8C}" dt="2024-07-29T22:17:51.557" v="666"/>
          <ac:spMkLst>
            <pc:docMk/>
            <pc:sldMk cId="1607997177" sldId="306"/>
            <ac:spMk id="53" creationId="{51760BE1-CBF3-A414-2D27-4B0C7F6BA196}"/>
          </ac:spMkLst>
        </pc:spChg>
        <pc:spChg chg="add mod">
          <ac:chgData name="Joyce de Souza Faluba" userId="S::joyce.faluba@mda.gov.br::9bb06078-9971-4520-99c8-8ddb0ca83152" providerId="AD" clId="Web-{648DD97E-B5EE-4EFC-7ED1-17F1A5E56B8C}" dt="2024-07-29T23:32:22.464" v="1713" actId="1076"/>
          <ac:spMkLst>
            <pc:docMk/>
            <pc:sldMk cId="1607997177" sldId="306"/>
            <ac:spMk id="753" creationId="{0AEC0960-27BA-08F3-100E-9B6D4ABBE5E8}"/>
          </ac:spMkLst>
        </pc:spChg>
        <pc:graphicFrameChg chg="del modGraphic">
          <ac:chgData name="Joyce de Souza Faluba" userId="S::joyce.faluba@mda.gov.br::9bb06078-9971-4520-99c8-8ddb0ca83152" providerId="AD" clId="Web-{648DD97E-B5EE-4EFC-7ED1-17F1A5E56B8C}" dt="2024-07-29T22:09:39.867" v="587"/>
          <ac:graphicFrameMkLst>
            <pc:docMk/>
            <pc:sldMk cId="1607997177" sldId="306"/>
            <ac:graphicFrameMk id="93" creationId="{510EFA2D-2EFF-FB37-BA34-21385A49B4C2}"/>
          </ac:graphicFrameMkLst>
        </pc:graphicFrameChg>
        <pc:graphicFrameChg chg="add mod modGraphic">
          <ac:chgData name="Joyce de Souza Faluba" userId="S::joyce.faluba@mda.gov.br::9bb06078-9971-4520-99c8-8ddb0ca83152" providerId="AD" clId="Web-{648DD97E-B5EE-4EFC-7ED1-17F1A5E56B8C}" dt="2024-07-29T22:43:29.358" v="1260" actId="20577"/>
          <ac:graphicFrameMkLst>
            <pc:docMk/>
            <pc:sldMk cId="1607997177" sldId="306"/>
            <ac:graphicFrameMk id="273" creationId="{DCBFCA56-98DB-1259-C0D7-B3C49060C96E}"/>
          </ac:graphicFrameMkLst>
        </pc:graphicFrameChg>
        <pc:graphicFrameChg chg="add del mod modGraphic">
          <ac:chgData name="Joyce de Souza Faluba" userId="S::joyce.faluba@mda.gov.br::9bb06078-9971-4520-99c8-8ddb0ca83152" providerId="AD" clId="Web-{648DD97E-B5EE-4EFC-7ED1-17F1A5E56B8C}" dt="2024-07-29T22:10:27.775" v="590"/>
          <ac:graphicFrameMkLst>
            <pc:docMk/>
            <pc:sldMk cId="1607997177" sldId="306"/>
            <ac:graphicFrameMk id="280" creationId="{15FEBE97-6047-BE4F-AB5F-9A913BA0DE28}"/>
          </ac:graphicFrameMkLst>
        </pc:graphicFrameChg>
        <pc:picChg chg="del">
          <ac:chgData name="Joyce de Souza Faluba" userId="S::joyce.faluba@mda.gov.br::9bb06078-9971-4520-99c8-8ddb0ca83152" providerId="AD" clId="Web-{648DD97E-B5EE-4EFC-7ED1-17F1A5E56B8C}" dt="2024-07-29T22:07:50.987" v="575"/>
          <ac:picMkLst>
            <pc:docMk/>
            <pc:sldMk cId="1607997177" sldId="306"/>
            <ac:picMk id="37" creationId="{2E47DF47-EE19-3D87-96E6-8F24611861C2}"/>
          </ac:picMkLst>
        </pc:picChg>
        <pc:picChg chg="add del mod">
          <ac:chgData name="Joyce de Souza Faluba" userId="S::joyce.faluba@mda.gov.br::9bb06078-9971-4520-99c8-8ddb0ca83152" providerId="AD" clId="Web-{648DD97E-B5EE-4EFC-7ED1-17F1A5E56B8C}" dt="2024-07-29T22:17:56.042" v="667"/>
          <ac:picMkLst>
            <pc:docMk/>
            <pc:sldMk cId="1607997177" sldId="306"/>
            <ac:picMk id="272" creationId="{93352357-E722-6BD9-7CC6-3E9BE02269CA}"/>
          </ac:picMkLst>
        </pc:picChg>
        <pc:picChg chg="add mod">
          <ac:chgData name="Joyce de Souza Faluba" userId="S::joyce.faluba@mda.gov.br::9bb06078-9971-4520-99c8-8ddb0ca83152" providerId="AD" clId="Web-{648DD97E-B5EE-4EFC-7ED1-17F1A5E56B8C}" dt="2024-07-29T23:32:22.464" v="1714" actId="1076"/>
          <ac:picMkLst>
            <pc:docMk/>
            <pc:sldMk cId="1607997177" sldId="306"/>
            <ac:picMk id="755" creationId="{F5A614F9-5954-D4A1-2DF9-E74E8AAAFC0D}"/>
          </ac:picMkLst>
        </pc:picChg>
      </pc:sldChg>
      <pc:sldChg chg="add del replId">
        <pc:chgData name="Joyce de Souza Faluba" userId="S::joyce.faluba@mda.gov.br::9bb06078-9971-4520-99c8-8ddb0ca83152" providerId="AD" clId="Web-{648DD97E-B5EE-4EFC-7ED1-17F1A5E56B8C}" dt="2024-07-29T22:13:26.438" v="606"/>
        <pc:sldMkLst>
          <pc:docMk/>
          <pc:sldMk cId="410582288" sldId="307"/>
        </pc:sldMkLst>
      </pc:sldChg>
      <pc:sldChg chg="add del replId">
        <pc:chgData name="Joyce de Souza Faluba" userId="S::joyce.faluba@mda.gov.br::9bb06078-9971-4520-99c8-8ddb0ca83152" providerId="AD" clId="Web-{648DD97E-B5EE-4EFC-7ED1-17F1A5E56B8C}" dt="2024-07-29T22:04:01.338" v="532"/>
        <pc:sldMkLst>
          <pc:docMk/>
          <pc:sldMk cId="1928049818" sldId="307"/>
        </pc:sldMkLst>
      </pc:sldChg>
      <pc:sldChg chg="addSp delSp modSp add ord replId">
        <pc:chgData name="Joyce de Souza Faluba" userId="S::joyce.faluba@mda.gov.br::9bb06078-9971-4520-99c8-8ddb0ca83152" providerId="AD" clId="Web-{648DD97E-B5EE-4EFC-7ED1-17F1A5E56B8C}" dt="2024-07-29T23:32:57.856" v="1727" actId="20577"/>
        <pc:sldMkLst>
          <pc:docMk/>
          <pc:sldMk cId="3115233423" sldId="308"/>
        </pc:sldMkLst>
        <pc:spChg chg="add del">
          <ac:chgData name="Joyce de Souza Faluba" userId="S::joyce.faluba@mda.gov.br::9bb06078-9971-4520-99c8-8ddb0ca83152" providerId="AD" clId="Web-{648DD97E-B5EE-4EFC-7ED1-17F1A5E56B8C}" dt="2024-07-29T23:32:48.574" v="1723"/>
          <ac:spMkLst>
            <pc:docMk/>
            <pc:sldMk cId="3115233423" sldId="308"/>
            <ac:spMk id="26" creationId="{BC7CC365-4CC9-006C-C6F9-E974808A029D}"/>
          </ac:spMkLst>
        </pc:spChg>
        <pc:spChg chg="mod">
          <ac:chgData name="Joyce de Souza Faluba" userId="S::joyce.faluba@mda.gov.br::9bb06078-9971-4520-99c8-8ddb0ca83152" providerId="AD" clId="Web-{648DD97E-B5EE-4EFC-7ED1-17F1A5E56B8C}" dt="2024-07-29T23:32:57.856" v="1727" actId="20577"/>
          <ac:spMkLst>
            <pc:docMk/>
            <pc:sldMk cId="3115233423" sldId="308"/>
            <ac:spMk id="50" creationId="{BC7CC365-4CC9-006C-C6F9-E974808A029D}"/>
          </ac:spMkLst>
        </pc:spChg>
        <pc:spChg chg="mod">
          <ac:chgData name="Joyce de Souza Faluba" userId="S::joyce.faluba@mda.gov.br::9bb06078-9971-4520-99c8-8ddb0ca83152" providerId="AD" clId="Web-{648DD97E-B5EE-4EFC-7ED1-17F1A5E56B8C}" dt="2024-07-29T23:32:10.901" v="1710" actId="1076"/>
          <ac:spMkLst>
            <pc:docMk/>
            <pc:sldMk cId="3115233423" sldId="308"/>
            <ac:spMk id="53" creationId="{51760BE1-CBF3-A414-2D27-4B0C7F6BA196}"/>
          </ac:spMkLst>
        </pc:spChg>
        <pc:graphicFrameChg chg="modGraphic">
          <ac:chgData name="Joyce de Souza Faluba" userId="S::joyce.faluba@mda.gov.br::9bb06078-9971-4520-99c8-8ddb0ca83152" providerId="AD" clId="Web-{648DD97E-B5EE-4EFC-7ED1-17F1A5E56B8C}" dt="2024-07-29T22:10:49.776" v="593" actId="20577"/>
          <ac:graphicFrameMkLst>
            <pc:docMk/>
            <pc:sldMk cId="3115233423" sldId="308"/>
            <ac:graphicFrameMk id="93" creationId="{510EFA2D-2EFF-FB37-BA34-21385A49B4C2}"/>
          </ac:graphicFrameMkLst>
        </pc:graphicFrameChg>
        <pc:picChg chg="add del">
          <ac:chgData name="Joyce de Souza Faluba" userId="S::joyce.faluba@mda.gov.br::9bb06078-9971-4520-99c8-8ddb0ca83152" providerId="AD" clId="Web-{648DD97E-B5EE-4EFC-7ED1-17F1A5E56B8C}" dt="2024-07-29T23:32:48.574" v="1723"/>
          <ac:picMkLst>
            <pc:docMk/>
            <pc:sldMk cId="3115233423" sldId="308"/>
            <ac:picMk id="27" creationId="{2E47DF47-EE19-3D87-96E6-8F24611861C2}"/>
          </ac:picMkLst>
        </pc:picChg>
        <pc:picChg chg="del">
          <ac:chgData name="Joyce de Souza Faluba" userId="S::joyce.faluba@mda.gov.br::9bb06078-9971-4520-99c8-8ddb0ca83152" providerId="AD" clId="Web-{648DD97E-B5EE-4EFC-7ED1-17F1A5E56B8C}" dt="2024-07-29T23:32:44.277" v="1721"/>
          <ac:picMkLst>
            <pc:docMk/>
            <pc:sldMk cId="3115233423" sldId="308"/>
            <ac:picMk id="37" creationId="{2E47DF47-EE19-3D87-96E6-8F24611861C2}"/>
          </ac:picMkLst>
        </pc:picChg>
      </pc:sldChg>
      <pc:sldChg chg="addSp delSp modSp add replId">
        <pc:chgData name="Joyce de Souza Faluba" userId="S::joyce.faluba@mda.gov.br::9bb06078-9971-4520-99c8-8ddb0ca83152" providerId="AD" clId="Web-{648DD97E-B5EE-4EFC-7ED1-17F1A5E56B8C}" dt="2024-07-29T23:37:34.416" v="1751" actId="20577"/>
        <pc:sldMkLst>
          <pc:docMk/>
          <pc:sldMk cId="1396567992" sldId="309"/>
        </pc:sldMkLst>
        <pc:spChg chg="add del mod">
          <ac:chgData name="Joyce de Souza Faluba" userId="S::joyce.faluba@mda.gov.br::9bb06078-9971-4520-99c8-8ddb0ca83152" providerId="AD" clId="Web-{648DD97E-B5EE-4EFC-7ED1-17F1A5E56B8C}" dt="2024-07-29T23:32:39.464" v="1720"/>
          <ac:spMkLst>
            <pc:docMk/>
            <pc:sldMk cId="1396567992" sldId="309"/>
            <ac:spMk id="4129" creationId="{0E3FCAFD-EDB5-6DFB-3B4A-5DD47DBA41AA}"/>
          </ac:spMkLst>
        </pc:spChg>
        <pc:graphicFrameChg chg="modGraphic">
          <ac:chgData name="Joyce de Souza Faluba" userId="S::joyce.faluba@mda.gov.br::9bb06078-9971-4520-99c8-8ddb0ca83152" providerId="AD" clId="Web-{648DD97E-B5EE-4EFC-7ED1-17F1A5E56B8C}" dt="2024-07-29T23:37:34.416" v="1751" actId="20577"/>
          <ac:graphicFrameMkLst>
            <pc:docMk/>
            <pc:sldMk cId="1396567992" sldId="309"/>
            <ac:graphicFrameMk id="273" creationId="{DCBFCA56-98DB-1259-C0D7-B3C49060C96E}"/>
          </ac:graphicFrameMkLst>
        </pc:graphicFrameChg>
        <pc:picChg chg="add del mod">
          <ac:chgData name="Joyce de Souza Faluba" userId="S::joyce.faluba@mda.gov.br::9bb06078-9971-4520-99c8-8ddb0ca83152" providerId="AD" clId="Web-{648DD97E-B5EE-4EFC-7ED1-17F1A5E56B8C}" dt="2024-07-29T23:32:37.542" v="1719"/>
          <ac:picMkLst>
            <pc:docMk/>
            <pc:sldMk cId="1396567992" sldId="309"/>
            <ac:picMk id="4131" creationId="{75F4F305-8F10-176A-6206-F9C1A3FB3123}"/>
          </ac:picMkLst>
        </pc:picChg>
      </pc:sldChg>
      <pc:sldChg chg="modSp add replId">
        <pc:chgData name="Joyce de Souza Faluba" userId="S::joyce.faluba@mda.gov.br::9bb06078-9971-4520-99c8-8ddb0ca83152" providerId="AD" clId="Web-{648DD97E-B5EE-4EFC-7ED1-17F1A5E56B8C}" dt="2024-07-29T23:12:35.083" v="1474" actId="20577"/>
        <pc:sldMkLst>
          <pc:docMk/>
          <pc:sldMk cId="3223829011" sldId="310"/>
        </pc:sldMkLst>
        <pc:graphicFrameChg chg="modGraphic">
          <ac:chgData name="Joyce de Souza Faluba" userId="S::joyce.faluba@mda.gov.br::9bb06078-9971-4520-99c8-8ddb0ca83152" providerId="AD" clId="Web-{648DD97E-B5EE-4EFC-7ED1-17F1A5E56B8C}" dt="2024-07-29T23:12:35.083" v="1474" actId="20577"/>
          <ac:graphicFrameMkLst>
            <pc:docMk/>
            <pc:sldMk cId="3223829011" sldId="310"/>
            <ac:graphicFrameMk id="273" creationId="{DCBFCA56-98DB-1259-C0D7-B3C49060C96E}"/>
          </ac:graphicFrameMkLst>
        </pc:graphicFrameChg>
      </pc:sldChg>
      <pc:sldChg chg="modSp add replId">
        <pc:chgData name="Joyce de Souza Faluba" userId="S::joyce.faluba@mda.gov.br::9bb06078-9971-4520-99c8-8ddb0ca83152" providerId="AD" clId="Web-{648DD97E-B5EE-4EFC-7ED1-17F1A5E56B8C}" dt="2024-07-29T22:39:30.406" v="1243" actId="20577"/>
        <pc:sldMkLst>
          <pc:docMk/>
          <pc:sldMk cId="1334680415" sldId="311"/>
        </pc:sldMkLst>
        <pc:graphicFrameChg chg="modGraphic">
          <ac:chgData name="Joyce de Souza Faluba" userId="S::joyce.faluba@mda.gov.br::9bb06078-9971-4520-99c8-8ddb0ca83152" providerId="AD" clId="Web-{648DD97E-B5EE-4EFC-7ED1-17F1A5E56B8C}" dt="2024-07-29T22:39:30.406" v="1243" actId="20577"/>
          <ac:graphicFrameMkLst>
            <pc:docMk/>
            <pc:sldMk cId="1334680415" sldId="311"/>
            <ac:graphicFrameMk id="273" creationId="{DCBFCA56-98DB-1259-C0D7-B3C49060C96E}"/>
          </ac:graphicFrameMkLst>
        </pc:graphicFrameChg>
      </pc:sldChg>
      <pc:sldChg chg="modSp add del replId">
        <pc:chgData name="Joyce de Souza Faluba" userId="S::joyce.faluba@mda.gov.br::9bb06078-9971-4520-99c8-8ddb0ca83152" providerId="AD" clId="Web-{648DD97E-B5EE-4EFC-7ED1-17F1A5E56B8C}" dt="2024-07-29T23:24:11.499" v="1657"/>
        <pc:sldMkLst>
          <pc:docMk/>
          <pc:sldMk cId="625357714" sldId="312"/>
        </pc:sldMkLst>
        <pc:graphicFrameChg chg="modGraphic">
          <ac:chgData name="Joyce de Souza Faluba" userId="S::joyce.faluba@mda.gov.br::9bb06078-9971-4520-99c8-8ddb0ca83152" providerId="AD" clId="Web-{648DD97E-B5EE-4EFC-7ED1-17F1A5E56B8C}" dt="2024-07-29T22:45:58.004" v="1268" actId="20577"/>
          <ac:graphicFrameMkLst>
            <pc:docMk/>
            <pc:sldMk cId="625357714" sldId="312"/>
            <ac:graphicFrameMk id="273" creationId="{DCBFCA56-98DB-1259-C0D7-B3C49060C96E}"/>
          </ac:graphicFrameMkLst>
        </pc:graphicFrameChg>
      </pc:sldChg>
      <pc:sldChg chg="modSp add del replId">
        <pc:chgData name="Joyce de Souza Faluba" userId="S::joyce.faluba@mda.gov.br::9bb06078-9971-4520-99c8-8ddb0ca83152" providerId="AD" clId="Web-{648DD97E-B5EE-4EFC-7ED1-17F1A5E56B8C}" dt="2024-07-29T23:23:55.014" v="1656"/>
        <pc:sldMkLst>
          <pc:docMk/>
          <pc:sldMk cId="44530816" sldId="313"/>
        </pc:sldMkLst>
        <pc:graphicFrameChg chg="modGraphic">
          <ac:chgData name="Joyce de Souza Faluba" userId="S::joyce.faluba@mda.gov.br::9bb06078-9971-4520-99c8-8ddb0ca83152" providerId="AD" clId="Web-{648DD97E-B5EE-4EFC-7ED1-17F1A5E56B8C}" dt="2024-07-29T23:06:44.023" v="1426" actId="20577"/>
          <ac:graphicFrameMkLst>
            <pc:docMk/>
            <pc:sldMk cId="44530816" sldId="313"/>
            <ac:graphicFrameMk id="273" creationId="{DCBFCA56-98DB-1259-C0D7-B3C49060C96E}"/>
          </ac:graphicFrameMkLst>
        </pc:graphicFrameChg>
      </pc:sldChg>
      <pc:sldChg chg="addSp delSp modSp add replId">
        <pc:chgData name="Joyce de Souza Faluba" userId="S::joyce.faluba@mda.gov.br::9bb06078-9971-4520-99c8-8ddb0ca83152" providerId="AD" clId="Web-{648DD97E-B5EE-4EFC-7ED1-17F1A5E56B8C}" dt="2024-07-29T23:15:12.829" v="1531" actId="1076"/>
        <pc:sldMkLst>
          <pc:docMk/>
          <pc:sldMk cId="714863478" sldId="314"/>
        </pc:sldMkLst>
        <pc:spChg chg="del">
          <ac:chgData name="Joyce de Souza Faluba" userId="S::joyce.faluba@mda.gov.br::9bb06078-9971-4520-99c8-8ddb0ca83152" providerId="AD" clId="Web-{648DD97E-B5EE-4EFC-7ED1-17F1A5E56B8C}" dt="2024-07-29T23:14:02.467" v="1512"/>
          <ac:spMkLst>
            <pc:docMk/>
            <pc:sldMk cId="714863478" sldId="314"/>
            <ac:spMk id="4" creationId="{E9F65479-A738-44B9-6AC7-8FD5CAAC5D00}"/>
          </ac:spMkLst>
        </pc:spChg>
        <pc:spChg chg="mod">
          <ac:chgData name="Joyce de Souza Faluba" userId="S::joyce.faluba@mda.gov.br::9bb06078-9971-4520-99c8-8ddb0ca83152" providerId="AD" clId="Web-{648DD97E-B5EE-4EFC-7ED1-17F1A5E56B8C}" dt="2024-07-29T23:14:42.375" v="1527" actId="1076"/>
          <ac:spMkLst>
            <pc:docMk/>
            <pc:sldMk cId="714863478" sldId="314"/>
            <ac:spMk id="14" creationId="{155279FE-A611-0C26-4B9B-6B2AD0906FB2}"/>
          </ac:spMkLst>
        </pc:spChg>
        <pc:spChg chg="mod">
          <ac:chgData name="Joyce de Souza Faluba" userId="S::joyce.faluba@mda.gov.br::9bb06078-9971-4520-99c8-8ddb0ca83152" providerId="AD" clId="Web-{648DD97E-B5EE-4EFC-7ED1-17F1A5E56B8C}" dt="2024-07-29T23:14:44.250" v="1528" actId="1076"/>
          <ac:spMkLst>
            <pc:docMk/>
            <pc:sldMk cId="714863478" sldId="314"/>
            <ac:spMk id="15" creationId="{242F0282-CDE1-1B3E-63C4-1EBB7B486F84}"/>
          </ac:spMkLst>
        </pc:spChg>
        <pc:spChg chg="del">
          <ac:chgData name="Joyce de Souza Faluba" userId="S::joyce.faluba@mda.gov.br::9bb06078-9971-4520-99c8-8ddb0ca83152" providerId="AD" clId="Web-{648DD97E-B5EE-4EFC-7ED1-17F1A5E56B8C}" dt="2024-07-29T23:14:03.827" v="1513"/>
          <ac:spMkLst>
            <pc:docMk/>
            <pc:sldMk cId="714863478" sldId="314"/>
            <ac:spMk id="16" creationId="{F35EF763-79B5-9E72-F66F-4AF7CD9C40B9}"/>
          </ac:spMkLst>
        </pc:spChg>
        <pc:spChg chg="mod">
          <ac:chgData name="Joyce de Souza Faluba" userId="S::joyce.faluba@mda.gov.br::9bb06078-9971-4520-99c8-8ddb0ca83152" providerId="AD" clId="Web-{648DD97E-B5EE-4EFC-7ED1-17F1A5E56B8C}" dt="2024-07-29T23:13:58.561" v="1511" actId="20577"/>
          <ac:spMkLst>
            <pc:docMk/>
            <pc:sldMk cId="714863478" sldId="314"/>
            <ac:spMk id="261" creationId="{00000000-0000-0000-0000-000000000000}"/>
          </ac:spMkLst>
        </pc:spChg>
        <pc:picChg chg="add mod">
          <ac:chgData name="Joyce de Souza Faluba" userId="S::joyce.faluba@mda.gov.br::9bb06078-9971-4520-99c8-8ddb0ca83152" providerId="AD" clId="Web-{648DD97E-B5EE-4EFC-7ED1-17F1A5E56B8C}" dt="2024-07-29T23:15:12.829" v="1531" actId="1076"/>
          <ac:picMkLst>
            <pc:docMk/>
            <pc:sldMk cId="714863478" sldId="314"/>
            <ac:picMk id="2" creationId="{F71B41A6-1712-5EBC-B9F0-700D1CF5C13C}"/>
          </ac:picMkLst>
        </pc:picChg>
        <pc:picChg chg="del">
          <ac:chgData name="Joyce de Souza Faluba" userId="S::joyce.faluba@mda.gov.br::9bb06078-9971-4520-99c8-8ddb0ca83152" providerId="AD" clId="Web-{648DD97E-B5EE-4EFC-7ED1-17F1A5E56B8C}" dt="2024-07-29T23:14:54.048" v="1529"/>
          <ac:picMkLst>
            <pc:docMk/>
            <pc:sldMk cId="714863478" sldId="314"/>
            <ac:picMk id="11" creationId="{14E70358-5035-8B78-271E-1E67F9C8D392}"/>
          </ac:picMkLst>
        </pc:picChg>
      </pc:sldChg>
      <pc:sldChg chg="addSp delSp modSp add ord replId">
        <pc:chgData name="Joyce de Souza Faluba" userId="S::joyce.faluba@mda.gov.br::9bb06078-9971-4520-99c8-8ddb0ca83152" providerId="AD" clId="Web-{648DD97E-B5EE-4EFC-7ED1-17F1A5E56B8C}" dt="2024-07-29T23:36:25.115" v="1746" actId="20577"/>
        <pc:sldMkLst>
          <pc:docMk/>
          <pc:sldMk cId="3234805224" sldId="315"/>
        </pc:sldMkLst>
        <pc:spChg chg="mod">
          <ac:chgData name="Joyce de Souza Faluba" userId="S::joyce.faluba@mda.gov.br::9bb06078-9971-4520-99c8-8ddb0ca83152" providerId="AD" clId="Web-{648DD97E-B5EE-4EFC-7ED1-17F1A5E56B8C}" dt="2024-07-29T23:25:59.661" v="1678" actId="20577"/>
          <ac:spMkLst>
            <pc:docMk/>
            <pc:sldMk cId="3234805224" sldId="315"/>
            <ac:spMk id="53" creationId="{51760BE1-CBF3-A414-2D27-4B0C7F6BA196}"/>
          </ac:spMkLst>
        </pc:spChg>
        <pc:graphicFrameChg chg="modGraphic">
          <ac:chgData name="Joyce de Souza Faluba" userId="S::joyce.faluba@mda.gov.br::9bb06078-9971-4520-99c8-8ddb0ca83152" providerId="AD" clId="Web-{648DD97E-B5EE-4EFC-7ED1-17F1A5E56B8C}" dt="2024-07-29T23:36:25.115" v="1746" actId="20577"/>
          <ac:graphicFrameMkLst>
            <pc:docMk/>
            <pc:sldMk cId="3234805224" sldId="315"/>
            <ac:graphicFrameMk id="93" creationId="{510EFA2D-2EFF-FB37-BA34-21385A49B4C2}"/>
          </ac:graphicFrameMkLst>
        </pc:graphicFrameChg>
        <pc:picChg chg="add mod">
          <ac:chgData name="Joyce de Souza Faluba" userId="S::joyce.faluba@mda.gov.br::9bb06078-9971-4520-99c8-8ddb0ca83152" providerId="AD" clId="Web-{648DD97E-B5EE-4EFC-7ED1-17F1A5E56B8C}" dt="2024-07-29T23:34:26.796" v="1730" actId="1076"/>
          <ac:picMkLst>
            <pc:docMk/>
            <pc:sldMk cId="3234805224" sldId="315"/>
            <ac:picMk id="30" creationId="{0B595CA1-148A-3DE4-1429-ACAC5EF7AFDC}"/>
          </ac:picMkLst>
        </pc:picChg>
        <pc:picChg chg="del">
          <ac:chgData name="Joyce de Souza Faluba" userId="S::joyce.faluba@mda.gov.br::9bb06078-9971-4520-99c8-8ddb0ca83152" providerId="AD" clId="Web-{648DD97E-B5EE-4EFC-7ED1-17F1A5E56B8C}" dt="2024-07-29T23:33:15.497" v="1728"/>
          <ac:picMkLst>
            <pc:docMk/>
            <pc:sldMk cId="3234805224" sldId="315"/>
            <ac:picMk id="37" creationId="{2E47DF47-EE19-3D87-96E6-8F24611861C2}"/>
          </ac:picMkLst>
        </pc:picChg>
      </pc:sldChg>
    </pc:docChg>
  </pc:docChgLst>
  <pc:docChgLst>
    <pc:chgData name="Joyce de Souza Faluba" userId="S::joyce.faluba@mda.gov.br::9bb06078-9971-4520-99c8-8ddb0ca83152" providerId="AD" clId="Web-{54F3F9D8-48EC-3408-548E-7BC5660E8806}"/>
    <pc:docChg chg="addSld delSld modSld">
      <pc:chgData name="Joyce de Souza Faluba" userId="S::joyce.faluba@mda.gov.br::9bb06078-9971-4520-99c8-8ddb0ca83152" providerId="AD" clId="Web-{54F3F9D8-48EC-3408-548E-7BC5660E8806}" dt="2024-07-20T18:39:20.065" v="2431" actId="20577"/>
      <pc:docMkLst>
        <pc:docMk/>
      </pc:docMkLst>
      <pc:sldChg chg="modSp">
        <pc:chgData name="Joyce de Souza Faluba" userId="S::joyce.faluba@mda.gov.br::9bb06078-9971-4520-99c8-8ddb0ca83152" providerId="AD" clId="Web-{54F3F9D8-48EC-3408-548E-7BC5660E8806}" dt="2024-07-20T16:29:08.172" v="0" actId="20577"/>
        <pc:sldMkLst>
          <pc:docMk/>
          <pc:sldMk cId="0" sldId="257"/>
        </pc:sldMkLst>
        <pc:spChg chg="mod">
          <ac:chgData name="Joyce de Souza Faluba" userId="S::joyce.faluba@mda.gov.br::9bb06078-9971-4520-99c8-8ddb0ca83152" providerId="AD" clId="Web-{54F3F9D8-48EC-3408-548E-7BC5660E8806}" dt="2024-07-20T16:29:08.172" v="0" actId="20577"/>
          <ac:spMkLst>
            <pc:docMk/>
            <pc:sldMk cId="0" sldId="257"/>
            <ac:spMk id="121" creationId="{00000000-0000-0000-0000-000000000000}"/>
          </ac:spMkLst>
        </pc:spChg>
      </pc:sldChg>
      <pc:sldChg chg="modSp del">
        <pc:chgData name="Joyce de Souza Faluba" userId="S::joyce.faluba@mda.gov.br::9bb06078-9971-4520-99c8-8ddb0ca83152" providerId="AD" clId="Web-{54F3F9D8-48EC-3408-548E-7BC5660E8806}" dt="2024-07-20T17:16:53.107" v="809"/>
        <pc:sldMkLst>
          <pc:docMk/>
          <pc:sldMk cId="0" sldId="261"/>
        </pc:sldMkLst>
        <pc:spChg chg="mod">
          <ac:chgData name="Joyce de Souza Faluba" userId="S::joyce.faluba@mda.gov.br::9bb06078-9971-4520-99c8-8ddb0ca83152" providerId="AD" clId="Web-{54F3F9D8-48EC-3408-548E-7BC5660E8806}" dt="2024-07-20T16:30:49.707" v="29" actId="20577"/>
          <ac:spMkLst>
            <pc:docMk/>
            <pc:sldMk cId="0" sldId="261"/>
            <ac:spMk id="27" creationId="{5B10FF79-2C36-DCB7-643A-0E9572DBE760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6:31:05.207" v="33" actId="20577"/>
          <ac:spMkLst>
            <pc:docMk/>
            <pc:sldMk cId="0" sldId="261"/>
            <ac:spMk id="29" creationId="{8F8D2789-F69F-E38F-0A79-EF519E8AC7B8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6:30:27.237" v="24" actId="20577"/>
          <ac:spMkLst>
            <pc:docMk/>
            <pc:sldMk cId="0" sldId="261"/>
            <ac:spMk id="31" creationId="{73796692-8EFB-15C4-28B6-116980C69350}"/>
          </ac:spMkLst>
        </pc:spChg>
      </pc:sldChg>
      <pc:sldChg chg="addSp modSp">
        <pc:chgData name="Joyce de Souza Faluba" userId="S::joyce.faluba@mda.gov.br::9bb06078-9971-4520-99c8-8ddb0ca83152" providerId="AD" clId="Web-{54F3F9D8-48EC-3408-548E-7BC5660E8806}" dt="2024-07-20T18:17:28.076" v="1855" actId="1076"/>
        <pc:sldMkLst>
          <pc:docMk/>
          <pc:sldMk cId="0" sldId="270"/>
        </pc:sldMkLst>
        <pc:spChg chg="mod">
          <ac:chgData name="Joyce de Souza Faluba" userId="S::joyce.faluba@mda.gov.br::9bb06078-9971-4520-99c8-8ddb0ca83152" providerId="AD" clId="Web-{54F3F9D8-48EC-3408-548E-7BC5660E8806}" dt="2024-07-20T17:23:29.465" v="873" actId="1076"/>
          <ac:spMkLst>
            <pc:docMk/>
            <pc:sldMk cId="0" sldId="270"/>
            <ac:spMk id="2" creationId="{A42C2AAC-FB1B-6895-073F-412DFA488070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7:22:01.056" v="861" actId="20577"/>
          <ac:spMkLst>
            <pc:docMk/>
            <pc:sldMk cId="0" sldId="270"/>
            <ac:spMk id="8" creationId="{16236340-E457-03B9-3512-0EE6B185727D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7:21:34.945" v="855" actId="20577"/>
          <ac:spMkLst>
            <pc:docMk/>
            <pc:sldMk cId="0" sldId="270"/>
            <ac:spMk id="9" creationId="{E40FCBC2-0140-A0E3-0233-93635CC6570B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8:17:28.076" v="1855" actId="1076"/>
          <ac:spMkLst>
            <pc:docMk/>
            <pc:sldMk cId="0" sldId="270"/>
            <ac:spMk id="10" creationId="{065BCBAB-D613-FC96-FE0B-704086DC7DB8}"/>
          </ac:spMkLst>
        </pc:spChg>
        <pc:spChg chg="add mod">
          <ac:chgData name="Joyce de Souza Faluba" userId="S::joyce.faluba@mda.gov.br::9bb06078-9971-4520-99c8-8ddb0ca83152" providerId="AD" clId="Web-{54F3F9D8-48EC-3408-548E-7BC5660E8806}" dt="2024-07-20T17:30:11.432" v="1163" actId="1076"/>
          <ac:spMkLst>
            <pc:docMk/>
            <pc:sldMk cId="0" sldId="270"/>
            <ac:spMk id="11" creationId="{776A9DFF-3AF6-E169-57B2-6030E874CFFA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7:25:07.609" v="927" actId="20577"/>
          <ac:spMkLst>
            <pc:docMk/>
            <pc:sldMk cId="0" sldId="270"/>
            <ac:spMk id="261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7:30:27.932" v="1165" actId="14100"/>
          <ac:spMkLst>
            <pc:docMk/>
            <pc:sldMk cId="0" sldId="270"/>
            <ac:spMk id="263" creationId="{00000000-0000-0000-0000-000000000000}"/>
          </ac:spMkLst>
        </pc:spChg>
      </pc:sldChg>
      <pc:sldChg chg="modSp">
        <pc:chgData name="Joyce de Souza Faluba" userId="S::joyce.faluba@mda.gov.br::9bb06078-9971-4520-99c8-8ddb0ca83152" providerId="AD" clId="Web-{54F3F9D8-48EC-3408-548E-7BC5660E8806}" dt="2024-07-20T17:31:11.326" v="1172" actId="20577"/>
        <pc:sldMkLst>
          <pc:docMk/>
          <pc:sldMk cId="2960391973" sldId="284"/>
        </pc:sldMkLst>
        <pc:spChg chg="mod">
          <ac:chgData name="Joyce de Souza Faluba" userId="S::joyce.faluba@mda.gov.br::9bb06078-9971-4520-99c8-8ddb0ca83152" providerId="AD" clId="Web-{54F3F9D8-48EC-3408-548E-7BC5660E8806}" dt="2024-07-20T17:31:11.326" v="1172" actId="20577"/>
          <ac:spMkLst>
            <pc:docMk/>
            <pc:sldMk cId="2960391973" sldId="284"/>
            <ac:spMk id="4" creationId="{5F48D8E4-E00E-A2CE-8069-3439546FA8E6}"/>
          </ac:spMkLst>
        </pc:spChg>
      </pc:sldChg>
      <pc:sldChg chg="del">
        <pc:chgData name="Joyce de Souza Faluba" userId="S::joyce.faluba@mda.gov.br::9bb06078-9971-4520-99c8-8ddb0ca83152" providerId="AD" clId="Web-{54F3F9D8-48EC-3408-548E-7BC5660E8806}" dt="2024-07-20T17:31:26.560" v="1178"/>
        <pc:sldMkLst>
          <pc:docMk/>
          <pc:sldMk cId="4140171607" sldId="285"/>
        </pc:sldMkLst>
      </pc:sldChg>
      <pc:sldChg chg="modSp">
        <pc:chgData name="Joyce de Souza Faluba" userId="S::joyce.faluba@mda.gov.br::9bb06078-9971-4520-99c8-8ddb0ca83152" providerId="AD" clId="Web-{54F3F9D8-48EC-3408-548E-7BC5660E8806}" dt="2024-07-20T18:36:23.138" v="2396" actId="20577"/>
        <pc:sldMkLst>
          <pc:docMk/>
          <pc:sldMk cId="2027913476" sldId="286"/>
        </pc:sldMkLst>
        <pc:spChg chg="mod">
          <ac:chgData name="Joyce de Souza Faluba" userId="S::joyce.faluba@mda.gov.br::9bb06078-9971-4520-99c8-8ddb0ca83152" providerId="AD" clId="Web-{54F3F9D8-48EC-3408-548E-7BC5660E8806}" dt="2024-07-20T17:31:20.295" v="1177" actId="20577"/>
          <ac:spMkLst>
            <pc:docMk/>
            <pc:sldMk cId="2027913476" sldId="286"/>
            <ac:spMk id="4" creationId="{5F48D8E4-E00E-A2CE-8069-3439546FA8E6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8:36:23.138" v="2396" actId="20577"/>
          <ac:spMkLst>
            <pc:docMk/>
            <pc:sldMk cId="2027913476" sldId="286"/>
            <ac:spMk id="8" creationId="{E169950A-3171-2561-4831-E420A526525A}"/>
          </ac:spMkLst>
        </pc:spChg>
      </pc:sldChg>
      <pc:sldChg chg="del">
        <pc:chgData name="Joyce de Souza Faluba" userId="S::joyce.faluba@mda.gov.br::9bb06078-9971-4520-99c8-8ddb0ca83152" providerId="AD" clId="Web-{54F3F9D8-48EC-3408-548E-7BC5660E8806}" dt="2024-07-20T17:31:28.029" v="1179"/>
        <pc:sldMkLst>
          <pc:docMk/>
          <pc:sldMk cId="1999850117" sldId="296"/>
        </pc:sldMkLst>
      </pc:sldChg>
      <pc:sldChg chg="addSp delSp modSp">
        <pc:chgData name="Joyce de Souza Faluba" userId="S::joyce.faluba@mda.gov.br::9bb06078-9971-4520-99c8-8ddb0ca83152" providerId="AD" clId="Web-{54F3F9D8-48EC-3408-548E-7BC5660E8806}" dt="2024-07-20T18:17:45.905" v="1857" actId="1076"/>
        <pc:sldMkLst>
          <pc:docMk/>
          <pc:sldMk cId="2871883106" sldId="297"/>
        </pc:sldMkLst>
        <pc:spChg chg="del mod">
          <ac:chgData name="Joyce de Souza Faluba" userId="S::joyce.faluba@mda.gov.br::9bb06078-9971-4520-99c8-8ddb0ca83152" providerId="AD" clId="Web-{54F3F9D8-48EC-3408-548E-7BC5660E8806}" dt="2024-07-20T18:17:41.045" v="1856"/>
          <ac:spMkLst>
            <pc:docMk/>
            <pc:sldMk cId="2871883106" sldId="297"/>
            <ac:spMk id="2" creationId="{A42C2AAC-FB1B-6895-073F-412DFA488070}"/>
          </ac:spMkLst>
        </pc:spChg>
        <pc:spChg chg="add del mod">
          <ac:chgData name="Joyce de Souza Faluba" userId="S::joyce.faluba@mda.gov.br::9bb06078-9971-4520-99c8-8ddb0ca83152" providerId="AD" clId="Web-{54F3F9D8-48EC-3408-548E-7BC5660E8806}" dt="2024-07-20T17:33:48.456" v="1307"/>
          <ac:spMkLst>
            <pc:docMk/>
            <pc:sldMk cId="2871883106" sldId="297"/>
            <ac:spMk id="3" creationId="{E219B542-6751-B5B4-2A84-BFA173480E7F}"/>
          </ac:spMkLst>
        </pc:spChg>
        <pc:spChg chg="add mod">
          <ac:chgData name="Joyce de Souza Faluba" userId="S::joyce.faluba@mda.gov.br::9bb06078-9971-4520-99c8-8ddb0ca83152" providerId="AD" clId="Web-{54F3F9D8-48EC-3408-548E-7BC5660E8806}" dt="2024-07-20T18:16:55.044" v="1853" actId="1076"/>
          <ac:spMkLst>
            <pc:docMk/>
            <pc:sldMk cId="2871883106" sldId="297"/>
            <ac:spMk id="4" creationId="{E9F65479-A738-44B9-6AC7-8FD5CAAC5D00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8:17:03.466" v="1854" actId="1076"/>
          <ac:spMkLst>
            <pc:docMk/>
            <pc:sldMk cId="2871883106" sldId="297"/>
            <ac:spMk id="8" creationId="{16236340-E457-03B9-3512-0EE6B185727D}"/>
          </ac:spMkLst>
        </pc:spChg>
        <pc:spChg chg="del">
          <ac:chgData name="Joyce de Souza Faluba" userId="S::joyce.faluba@mda.gov.br::9bb06078-9971-4520-99c8-8ddb0ca83152" providerId="AD" clId="Web-{54F3F9D8-48EC-3408-548E-7BC5660E8806}" dt="2024-07-20T17:31:36.795" v="1180"/>
          <ac:spMkLst>
            <pc:docMk/>
            <pc:sldMk cId="2871883106" sldId="297"/>
            <ac:spMk id="9" creationId="{E40FCBC2-0140-A0E3-0233-93635CC6570B}"/>
          </ac:spMkLst>
        </pc:spChg>
        <pc:spChg chg="add mod">
          <ac:chgData name="Joyce de Souza Faluba" userId="S::joyce.faluba@mda.gov.br::9bb06078-9971-4520-99c8-8ddb0ca83152" providerId="AD" clId="Web-{54F3F9D8-48EC-3408-548E-7BC5660E8806}" dt="2024-07-20T18:17:45.905" v="1857" actId="1076"/>
          <ac:spMkLst>
            <pc:docMk/>
            <pc:sldMk cId="2871883106" sldId="297"/>
            <ac:spMk id="14" creationId="{155279FE-A611-0C26-4B9B-6B2AD0906FB2}"/>
          </ac:spMkLst>
        </pc:spChg>
        <pc:spChg chg="add mod">
          <ac:chgData name="Joyce de Souza Faluba" userId="S::joyce.faluba@mda.gov.br::9bb06078-9971-4520-99c8-8ddb0ca83152" providerId="AD" clId="Web-{54F3F9D8-48EC-3408-548E-7BC5660E8806}" dt="2024-07-20T18:05:27.787" v="1688" actId="1076"/>
          <ac:spMkLst>
            <pc:docMk/>
            <pc:sldMk cId="2871883106" sldId="297"/>
            <ac:spMk id="15" creationId="{242F0282-CDE1-1B3E-63C4-1EBB7B486F84}"/>
          </ac:spMkLst>
        </pc:spChg>
        <pc:spChg chg="add mod">
          <ac:chgData name="Joyce de Souza Faluba" userId="S::joyce.faluba@mda.gov.br::9bb06078-9971-4520-99c8-8ddb0ca83152" providerId="AD" clId="Web-{54F3F9D8-48EC-3408-548E-7BC5660E8806}" dt="2024-07-20T18:16:46.075" v="1852" actId="1076"/>
          <ac:spMkLst>
            <pc:docMk/>
            <pc:sldMk cId="2871883106" sldId="297"/>
            <ac:spMk id="16" creationId="{F35EF763-79B5-9E72-F66F-4AF7CD9C40B9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8:13:39.631" v="1790" actId="1076"/>
          <ac:spMkLst>
            <pc:docMk/>
            <pc:sldMk cId="2871883106" sldId="297"/>
            <ac:spMk id="259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8:13:39.663" v="1791" actId="1076"/>
          <ac:spMkLst>
            <pc:docMk/>
            <pc:sldMk cId="2871883106" sldId="297"/>
            <ac:spMk id="261" creationId="{00000000-0000-0000-0000-000000000000}"/>
          </ac:spMkLst>
        </pc:spChg>
        <pc:graphicFrameChg chg="add del mod">
          <ac:chgData name="Joyce de Souza Faluba" userId="S::joyce.faluba@mda.gov.br::9bb06078-9971-4520-99c8-8ddb0ca83152" providerId="AD" clId="Web-{54F3F9D8-48EC-3408-548E-7BC5660E8806}" dt="2024-07-20T17:35:32.975" v="1345"/>
          <ac:graphicFrameMkLst>
            <pc:docMk/>
            <pc:sldMk cId="2871883106" sldId="297"/>
            <ac:graphicFrameMk id="6" creationId="{FA0FA967-77B5-8837-57AD-B6AA2EEAA32E}"/>
          </ac:graphicFrameMkLst>
        </pc:graphicFrameChg>
        <pc:graphicFrameChg chg="add del mod">
          <ac:chgData name="Joyce de Souza Faluba" userId="S::joyce.faluba@mda.gov.br::9bb06078-9971-4520-99c8-8ddb0ca83152" providerId="AD" clId="Web-{54F3F9D8-48EC-3408-548E-7BC5660E8806}" dt="2024-07-20T17:35:29.990" v="1344"/>
          <ac:graphicFrameMkLst>
            <pc:docMk/>
            <pc:sldMk cId="2871883106" sldId="297"/>
            <ac:graphicFrameMk id="10" creationId="{F7AF1AC8-A0D3-0C6F-F0B8-DC922FEC2F24}"/>
          </ac:graphicFrameMkLst>
        </pc:graphicFrameChg>
        <pc:graphicFrameChg chg="add del mod">
          <ac:chgData name="Joyce de Souza Faluba" userId="S::joyce.faluba@mda.gov.br::9bb06078-9971-4520-99c8-8ddb0ca83152" providerId="AD" clId="Web-{54F3F9D8-48EC-3408-548E-7BC5660E8806}" dt="2024-07-20T17:35:38.475" v="1347"/>
          <ac:graphicFrameMkLst>
            <pc:docMk/>
            <pc:sldMk cId="2871883106" sldId="297"/>
            <ac:graphicFrameMk id="13" creationId="{B1B13EDB-A9A5-687C-0B2F-317088973523}"/>
          </ac:graphicFrameMkLst>
        </pc:graphicFrameChg>
        <pc:picChg chg="mod">
          <ac:chgData name="Joyce de Souza Faluba" userId="S::joyce.faluba@mda.gov.br::9bb06078-9971-4520-99c8-8ddb0ca83152" providerId="AD" clId="Web-{54F3F9D8-48EC-3408-548E-7BC5660E8806}" dt="2024-07-20T18:13:39.694" v="1792" actId="1076"/>
          <ac:picMkLst>
            <pc:docMk/>
            <pc:sldMk cId="2871883106" sldId="297"/>
            <ac:picMk id="11" creationId="{14E70358-5035-8B78-271E-1E67F9C8D392}"/>
          </ac:picMkLst>
        </pc:picChg>
      </pc:sldChg>
      <pc:sldChg chg="addSp delSp modSp">
        <pc:chgData name="Joyce de Souza Faluba" userId="S::joyce.faluba@mda.gov.br::9bb06078-9971-4520-99c8-8ddb0ca83152" providerId="AD" clId="Web-{54F3F9D8-48EC-3408-548E-7BC5660E8806}" dt="2024-07-20T18:39:20.065" v="2431" actId="20577"/>
        <pc:sldMkLst>
          <pc:docMk/>
          <pc:sldMk cId="860799117" sldId="298"/>
        </pc:sldMkLst>
        <pc:spChg chg="del mod">
          <ac:chgData name="Joyce de Souza Faluba" userId="S::joyce.faluba@mda.gov.br::9bb06078-9971-4520-99c8-8ddb0ca83152" providerId="AD" clId="Web-{54F3F9D8-48EC-3408-548E-7BC5660E8806}" dt="2024-07-20T18:39:03.924" v="2427"/>
          <ac:spMkLst>
            <pc:docMk/>
            <pc:sldMk cId="860799117" sldId="298"/>
            <ac:spMk id="2" creationId="{A42C2AAC-FB1B-6895-073F-412DFA488070}"/>
          </ac:spMkLst>
        </pc:spChg>
        <pc:spChg chg="del">
          <ac:chgData name="Joyce de Souza Faluba" userId="S::joyce.faluba@mda.gov.br::9bb06078-9971-4520-99c8-8ddb0ca83152" providerId="AD" clId="Web-{54F3F9D8-48EC-3408-548E-7BC5660E8806}" dt="2024-07-20T18:14:17.101" v="1797"/>
          <ac:spMkLst>
            <pc:docMk/>
            <pc:sldMk cId="860799117" sldId="298"/>
            <ac:spMk id="9" creationId="{E40FCBC2-0140-A0E3-0233-93635CC6570B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8:37:11.092" v="2397" actId="20577"/>
          <ac:spMkLst>
            <pc:docMk/>
            <pc:sldMk cId="860799117" sldId="298"/>
            <ac:spMk id="261" creationId="{00000000-0000-0000-0000-000000000000}"/>
          </ac:spMkLst>
        </pc:spChg>
        <pc:graphicFrameChg chg="add mod modGraphic">
          <ac:chgData name="Joyce de Souza Faluba" userId="S::joyce.faluba@mda.gov.br::9bb06078-9971-4520-99c8-8ddb0ca83152" providerId="AD" clId="Web-{54F3F9D8-48EC-3408-548E-7BC5660E8806}" dt="2024-07-20T18:39:20.065" v="2431" actId="20577"/>
          <ac:graphicFrameMkLst>
            <pc:docMk/>
            <pc:sldMk cId="860799117" sldId="298"/>
            <ac:graphicFrameMk id="4" creationId="{1A03AB0D-3F01-4C9C-1B1C-56AE58023C86}"/>
          </ac:graphicFrameMkLst>
        </pc:graphicFrameChg>
      </pc:sldChg>
      <pc:sldChg chg="addSp delSp modSp add replId">
        <pc:chgData name="Joyce de Souza Faluba" userId="S::joyce.faluba@mda.gov.br::9bb06078-9971-4520-99c8-8ddb0ca83152" providerId="AD" clId="Web-{54F3F9D8-48EC-3408-548E-7BC5660E8806}" dt="2024-07-20T18:32:56.520" v="2392" actId="20577"/>
        <pc:sldMkLst>
          <pc:docMk/>
          <pc:sldMk cId="3542272791" sldId="299"/>
        </pc:sldMkLst>
        <pc:spChg chg="del">
          <ac:chgData name="Joyce de Souza Faluba" userId="S::joyce.faluba@mda.gov.br::9bb06078-9971-4520-99c8-8ddb0ca83152" providerId="AD" clId="Web-{54F3F9D8-48EC-3408-548E-7BC5660E8806}" dt="2024-07-20T16:31:24.942" v="45"/>
          <ac:spMkLst>
            <pc:docMk/>
            <pc:sldMk cId="3542272791" sldId="299"/>
            <ac:spMk id="7" creationId="{57884097-BC36-8054-C2C2-A9B4B928D2EA}"/>
          </ac:spMkLst>
        </pc:spChg>
        <pc:spChg chg="del">
          <ac:chgData name="Joyce de Souza Faluba" userId="S::joyce.faluba@mda.gov.br::9bb06078-9971-4520-99c8-8ddb0ca83152" providerId="AD" clId="Web-{54F3F9D8-48EC-3408-548E-7BC5660E8806}" dt="2024-07-20T16:31:24.942" v="43"/>
          <ac:spMkLst>
            <pc:docMk/>
            <pc:sldMk cId="3542272791" sldId="299"/>
            <ac:spMk id="13" creationId="{BE2F1028-4EBF-5E4B-FA1B-F4C2419F9E40}"/>
          </ac:spMkLst>
        </pc:spChg>
        <pc:spChg chg="del">
          <ac:chgData name="Joyce de Souza Faluba" userId="S::joyce.faluba@mda.gov.br::9bb06078-9971-4520-99c8-8ddb0ca83152" providerId="AD" clId="Web-{54F3F9D8-48EC-3408-548E-7BC5660E8806}" dt="2024-07-20T16:31:24.942" v="41"/>
          <ac:spMkLst>
            <pc:docMk/>
            <pc:sldMk cId="3542272791" sldId="299"/>
            <ac:spMk id="19" creationId="{06C58934-9AD4-6A14-1843-2EDB1414554D}"/>
          </ac:spMkLst>
        </pc:spChg>
        <pc:spChg chg="del">
          <ac:chgData name="Joyce de Souza Faluba" userId="S::joyce.faluba@mda.gov.br::9bb06078-9971-4520-99c8-8ddb0ca83152" providerId="AD" clId="Web-{54F3F9D8-48EC-3408-548E-7BC5660E8806}" dt="2024-07-20T16:31:24.942" v="39"/>
          <ac:spMkLst>
            <pc:docMk/>
            <pc:sldMk cId="3542272791" sldId="299"/>
            <ac:spMk id="25" creationId="{53AE4CE7-48BA-BCF1-75A7-4156923C4E05}"/>
          </ac:spMkLst>
        </pc:spChg>
        <pc:spChg chg="del">
          <ac:chgData name="Joyce de Souza Faluba" userId="S::joyce.faluba@mda.gov.br::9bb06078-9971-4520-99c8-8ddb0ca83152" providerId="AD" clId="Web-{54F3F9D8-48EC-3408-548E-7BC5660E8806}" dt="2024-07-20T16:31:24.942" v="38"/>
          <ac:spMkLst>
            <pc:docMk/>
            <pc:sldMk cId="3542272791" sldId="299"/>
            <ac:spMk id="27" creationId="{5B10FF79-2C36-DCB7-643A-0E9572DBE760}"/>
          </ac:spMkLst>
        </pc:spChg>
        <pc:spChg chg="del">
          <ac:chgData name="Joyce de Souza Faluba" userId="S::joyce.faluba@mda.gov.br::9bb06078-9971-4520-99c8-8ddb0ca83152" providerId="AD" clId="Web-{54F3F9D8-48EC-3408-548E-7BC5660E8806}" dt="2024-07-20T16:31:24.942" v="37"/>
          <ac:spMkLst>
            <pc:docMk/>
            <pc:sldMk cId="3542272791" sldId="299"/>
            <ac:spMk id="29" creationId="{8F8D2789-F69F-E38F-0A79-EF519E8AC7B8}"/>
          </ac:spMkLst>
        </pc:spChg>
        <pc:spChg chg="del">
          <ac:chgData name="Joyce de Souza Faluba" userId="S::joyce.faluba@mda.gov.br::9bb06078-9971-4520-99c8-8ddb0ca83152" providerId="AD" clId="Web-{54F3F9D8-48EC-3408-548E-7BC5660E8806}" dt="2024-07-20T16:31:24.942" v="36"/>
          <ac:spMkLst>
            <pc:docMk/>
            <pc:sldMk cId="3542272791" sldId="299"/>
            <ac:spMk id="31" creationId="{73796692-8EFB-15C4-28B6-116980C69350}"/>
          </ac:spMkLst>
        </pc:spChg>
        <pc:spChg chg="del">
          <ac:chgData name="Joyce de Souza Faluba" userId="S::joyce.faluba@mda.gov.br::9bb06078-9971-4520-99c8-8ddb0ca83152" providerId="AD" clId="Web-{54F3F9D8-48EC-3408-548E-7BC5660E8806}" dt="2024-07-20T16:31:24.942" v="35"/>
          <ac:spMkLst>
            <pc:docMk/>
            <pc:sldMk cId="3542272791" sldId="299"/>
            <ac:spMk id="33" creationId="{C07E95ED-AA55-1561-4B12-EDC5B9C18656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8:29:24.240" v="2348" actId="1076"/>
          <ac:spMkLst>
            <pc:docMk/>
            <pc:sldMk cId="3542272791" sldId="299"/>
            <ac:spMk id="50" creationId="{BC7CC365-4CC9-006C-C6F9-E974808A029D}"/>
          </ac:spMkLst>
        </pc:spChg>
        <pc:spChg chg="mod">
          <ac:chgData name="Joyce de Souza Faluba" userId="S::joyce.faluba@mda.gov.br::9bb06078-9971-4520-99c8-8ddb0ca83152" providerId="AD" clId="Web-{54F3F9D8-48EC-3408-548E-7BC5660E8806}" dt="2024-07-20T18:29:24.255" v="2349" actId="1076"/>
          <ac:spMkLst>
            <pc:docMk/>
            <pc:sldMk cId="3542272791" sldId="299"/>
            <ac:spMk id="53" creationId="{51760BE1-CBF3-A414-2D27-4B0C7F6BA196}"/>
          </ac:spMkLst>
        </pc:spChg>
        <pc:grpChg chg="del">
          <ac:chgData name="Joyce de Souza Faluba" userId="S::joyce.faluba@mda.gov.br::9bb06078-9971-4520-99c8-8ddb0ca83152" providerId="AD" clId="Web-{54F3F9D8-48EC-3408-548E-7BC5660E8806}" dt="2024-07-20T16:31:24.942" v="46"/>
          <ac:grpSpMkLst>
            <pc:docMk/>
            <pc:sldMk cId="3542272791" sldId="299"/>
            <ac:grpSpMk id="5" creationId="{179D0580-C535-80A4-88E7-8C2B13A1C4E1}"/>
          </ac:grpSpMkLst>
        </pc:grpChg>
        <pc:grpChg chg="del">
          <ac:chgData name="Joyce de Souza Faluba" userId="S::joyce.faluba@mda.gov.br::9bb06078-9971-4520-99c8-8ddb0ca83152" providerId="AD" clId="Web-{54F3F9D8-48EC-3408-548E-7BC5660E8806}" dt="2024-07-20T16:31:24.942" v="44"/>
          <ac:grpSpMkLst>
            <pc:docMk/>
            <pc:sldMk cId="3542272791" sldId="299"/>
            <ac:grpSpMk id="11" creationId="{3DE199D9-88E3-60AF-699F-EC25FF54354D}"/>
          </ac:grpSpMkLst>
        </pc:grpChg>
        <pc:grpChg chg="del">
          <ac:chgData name="Joyce de Souza Faluba" userId="S::joyce.faluba@mda.gov.br::9bb06078-9971-4520-99c8-8ddb0ca83152" providerId="AD" clId="Web-{54F3F9D8-48EC-3408-548E-7BC5660E8806}" dt="2024-07-20T16:31:24.942" v="42"/>
          <ac:grpSpMkLst>
            <pc:docMk/>
            <pc:sldMk cId="3542272791" sldId="299"/>
            <ac:grpSpMk id="17" creationId="{07B482CF-D41A-DD37-933F-0985A5906A4B}"/>
          </ac:grpSpMkLst>
        </pc:grpChg>
        <pc:grpChg chg="del">
          <ac:chgData name="Joyce de Souza Faluba" userId="S::joyce.faluba@mda.gov.br::9bb06078-9971-4520-99c8-8ddb0ca83152" providerId="AD" clId="Web-{54F3F9D8-48EC-3408-548E-7BC5660E8806}" dt="2024-07-20T16:31:24.942" v="40"/>
          <ac:grpSpMkLst>
            <pc:docMk/>
            <pc:sldMk cId="3542272791" sldId="299"/>
            <ac:grpSpMk id="23" creationId="{C003B190-97D8-A91A-0BD4-19D7E95FF116}"/>
          </ac:grpSpMkLst>
        </pc:grpChg>
        <pc:graphicFrameChg chg="add del mod modGraphic">
          <ac:chgData name="Joyce de Souza Faluba" userId="S::joyce.faluba@mda.gov.br::9bb06078-9971-4520-99c8-8ddb0ca83152" providerId="AD" clId="Web-{54F3F9D8-48EC-3408-548E-7BC5660E8806}" dt="2024-07-20T16:33:06.414" v="57"/>
          <ac:graphicFrameMkLst>
            <pc:docMk/>
            <pc:sldMk cId="3542272791" sldId="299"/>
            <ac:graphicFrameMk id="2" creationId="{C3D1ADFD-B5E4-3643-6B99-58CD8D5F9325}"/>
          </ac:graphicFrameMkLst>
        </pc:graphicFrameChg>
        <pc:graphicFrameChg chg="add mod modGraphic">
          <ac:chgData name="Joyce de Souza Faluba" userId="S::joyce.faluba@mda.gov.br::9bb06078-9971-4520-99c8-8ddb0ca83152" providerId="AD" clId="Web-{54F3F9D8-48EC-3408-548E-7BC5660E8806}" dt="2024-07-20T18:32:56.520" v="2392" actId="20577"/>
          <ac:graphicFrameMkLst>
            <pc:docMk/>
            <pc:sldMk cId="3542272791" sldId="299"/>
            <ac:graphicFrameMk id="93" creationId="{510EFA2D-2EFF-FB37-BA34-21385A49B4C2}"/>
          </ac:graphicFrameMkLst>
        </pc:graphicFrameChg>
        <pc:graphicFrameChg chg="add del">
          <ac:chgData name="Joyce de Souza Faluba" userId="S::joyce.faluba@mda.gov.br::9bb06078-9971-4520-99c8-8ddb0ca83152" providerId="AD" clId="Web-{54F3F9D8-48EC-3408-548E-7BC5660E8806}" dt="2024-07-20T16:33:44.259" v="66"/>
          <ac:graphicFrameMkLst>
            <pc:docMk/>
            <pc:sldMk cId="3542272791" sldId="299"/>
            <ac:graphicFrameMk id="171" creationId="{3BB2000D-1D72-0994-54D7-B663DC86FB10}"/>
          </ac:graphicFrameMkLst>
        </pc:graphicFrameChg>
        <pc:picChg chg="mod">
          <ac:chgData name="Joyce de Souza Faluba" userId="S::joyce.faluba@mda.gov.br::9bb06078-9971-4520-99c8-8ddb0ca83152" providerId="AD" clId="Web-{54F3F9D8-48EC-3408-548E-7BC5660E8806}" dt="2024-07-20T18:29:24.287" v="2350" actId="1076"/>
          <ac:picMkLst>
            <pc:docMk/>
            <pc:sldMk cId="3542272791" sldId="299"/>
            <ac:picMk id="54" creationId="{F59CBC52-D700-F11D-C396-4245FF4AB768}"/>
          </ac:picMkLst>
        </pc:picChg>
      </pc:sldChg>
    </pc:docChg>
  </pc:docChgLst>
  <pc:docChgLst>
    <pc:chgData name="Joyce de Souza Faluba" userId="S::joyce.faluba@mda.gov.br::9bb06078-9971-4520-99c8-8ddb0ca83152" providerId="AD" clId="Web-{DD22777A-75A4-B7BD-AC92-7CCEE16F37B1}"/>
    <pc:docChg chg="modSld">
      <pc:chgData name="Joyce de Souza Faluba" userId="S::joyce.faluba@mda.gov.br::9bb06078-9971-4520-99c8-8ddb0ca83152" providerId="AD" clId="Web-{DD22777A-75A4-B7BD-AC92-7CCEE16F37B1}" dt="2024-07-17T18:37:55.705" v="185" actId="1076"/>
      <pc:docMkLst>
        <pc:docMk/>
      </pc:docMkLst>
      <pc:sldChg chg="modSp">
        <pc:chgData name="Joyce de Souza Faluba" userId="S::joyce.faluba@mda.gov.br::9bb06078-9971-4520-99c8-8ddb0ca83152" providerId="AD" clId="Web-{DD22777A-75A4-B7BD-AC92-7CCEE16F37B1}" dt="2024-07-17T18:37:55.705" v="185" actId="1076"/>
        <pc:sldMkLst>
          <pc:docMk/>
          <pc:sldMk cId="0" sldId="261"/>
        </pc:sldMkLst>
        <pc:spChg chg="mod">
          <ac:chgData name="Joyce de Souza Faluba" userId="S::joyce.faluba@mda.gov.br::9bb06078-9971-4520-99c8-8ddb0ca83152" providerId="AD" clId="Web-{DD22777A-75A4-B7BD-AC92-7CCEE16F37B1}" dt="2024-07-17T18:34:30.447" v="137"/>
          <ac:spMkLst>
            <pc:docMk/>
            <pc:sldMk cId="0" sldId="261"/>
            <ac:spMk id="3" creationId="{FCC76F8B-B0B9-89F9-AC95-0318E9D353C1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30.462" v="138"/>
          <ac:spMkLst>
            <pc:docMk/>
            <pc:sldMk cId="0" sldId="261"/>
            <ac:spMk id="4" creationId="{37B796CC-6D4C-4C2F-F18E-F5FF0B866381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7:41.439" v="183" actId="20577"/>
          <ac:spMkLst>
            <pc:docMk/>
            <pc:sldMk cId="0" sldId="261"/>
            <ac:spMk id="7" creationId="{57884097-BC36-8054-C2C2-A9B4B928D2EA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30.478" v="140"/>
          <ac:spMkLst>
            <pc:docMk/>
            <pc:sldMk cId="0" sldId="261"/>
            <ac:spMk id="9" creationId="{399BB033-C0B2-AE66-EE86-990F9561C622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30.478" v="141"/>
          <ac:spMkLst>
            <pc:docMk/>
            <pc:sldMk cId="0" sldId="261"/>
            <ac:spMk id="10" creationId="{52772E6A-88EF-FB16-834F-9D8F3E3F426D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7:01.625" v="179" actId="1076"/>
          <ac:spMkLst>
            <pc:docMk/>
            <pc:sldMk cId="0" sldId="261"/>
            <ac:spMk id="13" creationId="{BE2F1028-4EBF-5E4B-FA1B-F4C2419F9E40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30.478" v="143"/>
          <ac:spMkLst>
            <pc:docMk/>
            <pc:sldMk cId="0" sldId="261"/>
            <ac:spMk id="15" creationId="{6DC86730-8500-DCC3-B913-E304FDCD96E5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30.478" v="144"/>
          <ac:spMkLst>
            <pc:docMk/>
            <pc:sldMk cId="0" sldId="261"/>
            <ac:spMk id="16" creationId="{C8421425-1C64-550A-F5A2-3D298594AE80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6:41.061" v="174" actId="1076"/>
          <ac:spMkLst>
            <pc:docMk/>
            <pc:sldMk cId="0" sldId="261"/>
            <ac:spMk id="19" creationId="{06C58934-9AD4-6A14-1843-2EDB1414554D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30.478" v="146"/>
          <ac:spMkLst>
            <pc:docMk/>
            <pc:sldMk cId="0" sldId="261"/>
            <ac:spMk id="21" creationId="{351AAA72-57BA-702A-2AD1-2401D0CA8CEA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30.478" v="147"/>
          <ac:spMkLst>
            <pc:docMk/>
            <pc:sldMk cId="0" sldId="261"/>
            <ac:spMk id="22" creationId="{B7F1E354-2022-E990-15D9-9379BB3054D1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7:55.705" v="185" actId="1076"/>
          <ac:spMkLst>
            <pc:docMk/>
            <pc:sldMk cId="0" sldId="261"/>
            <ac:spMk id="25" creationId="{53AE4CE7-48BA-BCF1-75A7-4156923C4E05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16.931" v="133" actId="20577"/>
          <ac:spMkLst>
            <pc:docMk/>
            <pc:sldMk cId="0" sldId="261"/>
            <ac:spMk id="27" creationId="{5B10FF79-2C36-DCB7-643A-0E9572DBE760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22.275" v="134"/>
          <ac:spMkLst>
            <pc:docMk/>
            <pc:sldMk cId="0" sldId="261"/>
            <ac:spMk id="29" creationId="{8F8D2789-F69F-E38F-0A79-EF519E8AC7B8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22.290" v="135"/>
          <ac:spMkLst>
            <pc:docMk/>
            <pc:sldMk cId="0" sldId="261"/>
            <ac:spMk id="31" creationId="{73796692-8EFB-15C4-28B6-116980C69350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4:22.665" v="136"/>
          <ac:spMkLst>
            <pc:docMk/>
            <pc:sldMk cId="0" sldId="261"/>
            <ac:spMk id="33" creationId="{C07E95ED-AA55-1561-4B12-EDC5B9C18656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3:33.663" v="112"/>
          <ac:spMkLst>
            <pc:docMk/>
            <pc:sldMk cId="0" sldId="261"/>
            <ac:spMk id="53" creationId="{51760BE1-CBF3-A414-2D27-4B0C7F6BA196}"/>
          </ac:spMkLst>
        </pc:spChg>
      </pc:sldChg>
      <pc:sldChg chg="addSp modSp">
        <pc:chgData name="Joyce de Souza Faluba" userId="S::joyce.faluba@mda.gov.br::9bb06078-9971-4520-99c8-8ddb0ca83152" providerId="AD" clId="Web-{DD22777A-75A4-B7BD-AC92-7CCEE16F37B1}" dt="2024-07-17T18:29:53.014" v="74" actId="1076"/>
        <pc:sldMkLst>
          <pc:docMk/>
          <pc:sldMk cId="0" sldId="270"/>
        </pc:sldMkLst>
        <pc:spChg chg="mod">
          <ac:chgData name="Joyce de Souza Faluba" userId="S::joyce.faluba@mda.gov.br::9bb06078-9971-4520-99c8-8ddb0ca83152" providerId="AD" clId="Web-{DD22777A-75A4-B7BD-AC92-7CCEE16F37B1}" dt="2024-07-17T18:29:46.920" v="73" actId="20577"/>
          <ac:spMkLst>
            <pc:docMk/>
            <pc:sldMk cId="0" sldId="270"/>
            <ac:spMk id="2" creationId="{A42C2AAC-FB1B-6895-073F-412DFA488070}"/>
          </ac:spMkLst>
        </pc:spChg>
        <pc:spChg chg="add mod">
          <ac:chgData name="Joyce de Souza Faluba" userId="S::joyce.faluba@mda.gov.br::9bb06078-9971-4520-99c8-8ddb0ca83152" providerId="AD" clId="Web-{DD22777A-75A4-B7BD-AC92-7CCEE16F37B1}" dt="2024-07-17T18:29:53.014" v="74" actId="1076"/>
          <ac:spMkLst>
            <pc:docMk/>
            <pc:sldMk cId="0" sldId="270"/>
            <ac:spMk id="8" creationId="{16236340-E457-03B9-3512-0EE6B185727D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29:37.373" v="69" actId="1076"/>
          <ac:spMkLst>
            <pc:docMk/>
            <pc:sldMk cId="0" sldId="270"/>
            <ac:spMk id="9" creationId="{E40FCBC2-0140-A0E3-0233-93635CC6570B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18:33.456" v="12" actId="1076"/>
          <ac:spMkLst>
            <pc:docMk/>
            <pc:sldMk cId="0" sldId="270"/>
            <ac:spMk id="10" creationId="{065BCBAB-D613-FC96-FE0B-704086DC7DB8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18:37.690" v="13" actId="1076"/>
          <ac:spMkLst>
            <pc:docMk/>
            <pc:sldMk cId="0" sldId="270"/>
            <ac:spMk id="263" creationId="{00000000-0000-0000-0000-000000000000}"/>
          </ac:spMkLst>
        </pc:spChg>
      </pc:sldChg>
      <pc:sldChg chg="modSp">
        <pc:chgData name="Joyce de Souza Faluba" userId="S::joyce.faluba@mda.gov.br::9bb06078-9971-4520-99c8-8ddb0ca83152" providerId="AD" clId="Web-{DD22777A-75A4-B7BD-AC92-7CCEE16F37B1}" dt="2024-07-17T18:32:37.489" v="95" actId="1076"/>
        <pc:sldMkLst>
          <pc:docMk/>
          <pc:sldMk cId="2960391973" sldId="284"/>
        </pc:sldMkLst>
        <pc:spChg chg="mod">
          <ac:chgData name="Joyce de Souza Faluba" userId="S::joyce.faluba@mda.gov.br::9bb06078-9971-4520-99c8-8ddb0ca83152" providerId="AD" clId="Web-{DD22777A-75A4-B7BD-AC92-7CCEE16F37B1}" dt="2024-07-17T18:30:14.265" v="75" actId="1076"/>
          <ac:spMkLst>
            <pc:docMk/>
            <pc:sldMk cId="2960391973" sldId="284"/>
            <ac:spMk id="8" creationId="{E169950A-3171-2561-4831-E420A526525A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2:37.489" v="95" actId="1076"/>
          <ac:spMkLst>
            <pc:docMk/>
            <pc:sldMk cId="2960391973" sldId="284"/>
            <ac:spMk id="26" creationId="{11070449-F736-A559-7E38-EB59410F9B85}"/>
          </ac:spMkLst>
        </pc:spChg>
      </pc:sldChg>
      <pc:sldChg chg="modSp">
        <pc:chgData name="Joyce de Souza Faluba" userId="S::joyce.faluba@mda.gov.br::9bb06078-9971-4520-99c8-8ddb0ca83152" providerId="AD" clId="Web-{DD22777A-75A4-B7BD-AC92-7CCEE16F37B1}" dt="2024-07-17T18:30:38.297" v="79" actId="1076"/>
        <pc:sldMkLst>
          <pc:docMk/>
          <pc:sldMk cId="4140171607" sldId="285"/>
        </pc:sldMkLst>
        <pc:spChg chg="mod">
          <ac:chgData name="Joyce de Souza Faluba" userId="S::joyce.faluba@mda.gov.br::9bb06078-9971-4520-99c8-8ddb0ca83152" providerId="AD" clId="Web-{DD22777A-75A4-B7BD-AC92-7CCEE16F37B1}" dt="2024-07-17T18:30:38.297" v="79" actId="1076"/>
          <ac:spMkLst>
            <pc:docMk/>
            <pc:sldMk cId="4140171607" sldId="285"/>
            <ac:spMk id="26" creationId="{11070449-F736-A559-7E38-EB59410F9B85}"/>
          </ac:spMkLst>
        </pc:spChg>
      </pc:sldChg>
      <pc:sldChg chg="modSp">
        <pc:chgData name="Joyce de Souza Faluba" userId="S::joyce.faluba@mda.gov.br::9bb06078-9971-4520-99c8-8ddb0ca83152" providerId="AD" clId="Web-{DD22777A-75A4-B7BD-AC92-7CCEE16F37B1}" dt="2024-07-17T18:30:30.484" v="78" actId="1076"/>
        <pc:sldMkLst>
          <pc:docMk/>
          <pc:sldMk cId="2027913476" sldId="286"/>
        </pc:sldMkLst>
        <pc:spChg chg="mod">
          <ac:chgData name="Joyce de Souza Faluba" userId="S::joyce.faluba@mda.gov.br::9bb06078-9971-4520-99c8-8ddb0ca83152" providerId="AD" clId="Web-{DD22777A-75A4-B7BD-AC92-7CCEE16F37B1}" dt="2024-07-17T18:30:30.484" v="78" actId="1076"/>
          <ac:spMkLst>
            <pc:docMk/>
            <pc:sldMk cId="2027913476" sldId="286"/>
            <ac:spMk id="3" creationId="{11070449-F736-A559-7E38-EB59410F9B85}"/>
          </ac:spMkLst>
        </pc:spChg>
        <pc:spChg chg="mod">
          <ac:chgData name="Joyce de Souza Faluba" userId="S::joyce.faluba@mda.gov.br::9bb06078-9971-4520-99c8-8ddb0ca83152" providerId="AD" clId="Web-{DD22777A-75A4-B7BD-AC92-7CCEE16F37B1}" dt="2024-07-17T18:30:25.546" v="77" actId="1076"/>
          <ac:spMkLst>
            <pc:docMk/>
            <pc:sldMk cId="2027913476" sldId="286"/>
            <ac:spMk id="24" creationId="{0F555D34-C729-11A8-C7B7-DEE6ECF2DB8D}"/>
          </ac:spMkLst>
        </pc:spChg>
      </pc:sldChg>
    </pc:docChg>
  </pc:docChgLst>
  <pc:docChgLst>
    <pc:chgData name="Joyce de Souza Faluba" userId="S::joyce.faluba@mda.gov.br::9bb06078-9971-4520-99c8-8ddb0ca83152" providerId="AD" clId="Web-{F3E4807C-ECBE-0CEB-ECB5-8155FDB3E19A}"/>
    <pc:docChg chg="modSld">
      <pc:chgData name="Joyce de Souza Faluba" userId="S::joyce.faluba@mda.gov.br::9bb06078-9971-4520-99c8-8ddb0ca83152" providerId="AD" clId="Web-{F3E4807C-ECBE-0CEB-ECB5-8155FDB3E19A}" dt="2024-07-21T02:52:48.004" v="3" actId="20577"/>
      <pc:docMkLst>
        <pc:docMk/>
      </pc:docMkLst>
      <pc:sldChg chg="modSp">
        <pc:chgData name="Joyce de Souza Faluba" userId="S::joyce.faluba@mda.gov.br::9bb06078-9971-4520-99c8-8ddb0ca83152" providerId="AD" clId="Web-{F3E4807C-ECBE-0CEB-ECB5-8155FDB3E19A}" dt="2024-07-21T02:52:34.175" v="1" actId="20577"/>
        <pc:sldMkLst>
          <pc:docMk/>
          <pc:sldMk cId="2960391973" sldId="284"/>
        </pc:sldMkLst>
        <pc:spChg chg="mod">
          <ac:chgData name="Joyce de Souza Faluba" userId="S::joyce.faluba@mda.gov.br::9bb06078-9971-4520-99c8-8ddb0ca83152" providerId="AD" clId="Web-{F3E4807C-ECBE-0CEB-ECB5-8155FDB3E19A}" dt="2024-07-21T02:52:28.081" v="0"/>
          <ac:spMkLst>
            <pc:docMk/>
            <pc:sldMk cId="2960391973" sldId="284"/>
            <ac:spMk id="2" creationId="{83B5F689-31D8-38CE-35AD-53A8394452CD}"/>
          </ac:spMkLst>
        </pc:spChg>
        <pc:spChg chg="mod">
          <ac:chgData name="Joyce de Souza Faluba" userId="S::joyce.faluba@mda.gov.br::9bb06078-9971-4520-99c8-8ddb0ca83152" providerId="AD" clId="Web-{F3E4807C-ECBE-0CEB-ECB5-8155FDB3E19A}" dt="2024-07-21T02:52:34.175" v="1" actId="20577"/>
          <ac:spMkLst>
            <pc:docMk/>
            <pc:sldMk cId="2960391973" sldId="284"/>
            <ac:spMk id="5" creationId="{4E94AFBC-5539-B747-2E09-931D9F537965}"/>
          </ac:spMkLst>
        </pc:spChg>
      </pc:sldChg>
      <pc:sldChg chg="modSp">
        <pc:chgData name="Joyce de Souza Faluba" userId="S::joyce.faluba@mda.gov.br::9bb06078-9971-4520-99c8-8ddb0ca83152" providerId="AD" clId="Web-{F3E4807C-ECBE-0CEB-ECB5-8155FDB3E19A}" dt="2024-07-21T02:52:48.004" v="3" actId="20577"/>
        <pc:sldMkLst>
          <pc:docMk/>
          <pc:sldMk cId="2027913476" sldId="286"/>
        </pc:sldMkLst>
        <pc:spChg chg="mod">
          <ac:chgData name="Joyce de Souza Faluba" userId="S::joyce.faluba@mda.gov.br::9bb06078-9971-4520-99c8-8ddb0ca83152" providerId="AD" clId="Web-{F3E4807C-ECBE-0CEB-ECB5-8155FDB3E19A}" dt="2024-07-21T02:52:39.722" v="2"/>
          <ac:spMkLst>
            <pc:docMk/>
            <pc:sldMk cId="2027913476" sldId="286"/>
            <ac:spMk id="2" creationId="{83B5F689-31D8-38CE-35AD-53A8394452CD}"/>
          </ac:spMkLst>
        </pc:spChg>
        <pc:spChg chg="mod">
          <ac:chgData name="Joyce de Souza Faluba" userId="S::joyce.faluba@mda.gov.br::9bb06078-9971-4520-99c8-8ddb0ca83152" providerId="AD" clId="Web-{F3E4807C-ECBE-0CEB-ECB5-8155FDB3E19A}" dt="2024-07-21T02:52:48.004" v="3" actId="20577"/>
          <ac:spMkLst>
            <pc:docMk/>
            <pc:sldMk cId="2027913476" sldId="286"/>
            <ac:spMk id="5" creationId="{4E94AFBC-5539-B747-2E09-931D9F537965}"/>
          </ac:spMkLst>
        </pc:spChg>
      </pc:sldChg>
    </pc:docChg>
  </pc:docChgLst>
  <pc:docChgLst>
    <pc:chgData name="Joyce de Souza Faluba" userId="S::joyce.faluba@mda.gov.br::9bb06078-9971-4520-99c8-8ddb0ca83152" providerId="AD" clId="Web-{E2C92390-9009-6BC8-1E42-8EBF4E201360}"/>
    <pc:docChg chg="modSld">
      <pc:chgData name="Joyce de Souza Faluba" userId="S::joyce.faluba@mda.gov.br::9bb06078-9971-4520-99c8-8ddb0ca83152" providerId="AD" clId="Web-{E2C92390-9009-6BC8-1E42-8EBF4E201360}" dt="2024-07-20T15:29:42.999" v="127" actId="20577"/>
      <pc:docMkLst>
        <pc:docMk/>
      </pc:docMkLst>
      <pc:sldChg chg="modSp">
        <pc:chgData name="Joyce de Souza Faluba" userId="S::joyce.faluba@mda.gov.br::9bb06078-9971-4520-99c8-8ddb0ca83152" providerId="AD" clId="Web-{E2C92390-9009-6BC8-1E42-8EBF4E201360}" dt="2024-07-20T15:29:42.999" v="127" actId="20577"/>
        <pc:sldMkLst>
          <pc:docMk/>
          <pc:sldMk cId="0" sldId="261"/>
        </pc:sldMkLst>
        <pc:spChg chg="mod">
          <ac:chgData name="Joyce de Souza Faluba" userId="S::joyce.faluba@mda.gov.br::9bb06078-9971-4520-99c8-8ddb0ca83152" providerId="AD" clId="Web-{E2C92390-9009-6BC8-1E42-8EBF4E201360}" dt="2024-07-20T15:29:36.139" v="83" actId="20577"/>
          <ac:spMkLst>
            <pc:docMk/>
            <pc:sldMk cId="0" sldId="261"/>
            <ac:spMk id="7" creationId="{57884097-BC36-8054-C2C2-A9B4B928D2EA}"/>
          </ac:spMkLst>
        </pc:spChg>
        <pc:spChg chg="mod">
          <ac:chgData name="Joyce de Souza Faluba" userId="S::joyce.faluba@mda.gov.br::9bb06078-9971-4520-99c8-8ddb0ca83152" providerId="AD" clId="Web-{E2C92390-9009-6BC8-1E42-8EBF4E201360}" dt="2024-07-20T15:29:32.139" v="66" actId="20577"/>
          <ac:spMkLst>
            <pc:docMk/>
            <pc:sldMk cId="0" sldId="261"/>
            <ac:spMk id="27" creationId="{5B10FF79-2C36-DCB7-643A-0E9572DBE760}"/>
          </ac:spMkLst>
        </pc:spChg>
        <pc:spChg chg="mod">
          <ac:chgData name="Joyce de Souza Faluba" userId="S::joyce.faluba@mda.gov.br::9bb06078-9971-4520-99c8-8ddb0ca83152" providerId="AD" clId="Web-{E2C92390-9009-6BC8-1E42-8EBF4E201360}" dt="2024-07-20T15:29:42.999" v="127" actId="20577"/>
          <ac:spMkLst>
            <pc:docMk/>
            <pc:sldMk cId="0" sldId="261"/>
            <ac:spMk id="53" creationId="{51760BE1-CBF3-A414-2D27-4B0C7F6BA196}"/>
          </ac:spMkLst>
        </pc:spChg>
      </pc:sldChg>
    </pc:docChg>
  </pc:docChgLst>
  <pc:docChgLst>
    <pc:chgData name="Joyce de Souza Faluba" userId="S::joyce.faluba@mda.gov.br::9bb06078-9971-4520-99c8-8ddb0ca83152" providerId="AD" clId="Web-{355DF106-7075-3667-E5CB-1FB2186097BD}"/>
    <pc:docChg chg="addSld delSld modSld sldOrd">
      <pc:chgData name="Joyce de Souza Faluba" userId="S::joyce.faluba@mda.gov.br::9bb06078-9971-4520-99c8-8ddb0ca83152" providerId="AD" clId="Web-{355DF106-7075-3667-E5CB-1FB2186097BD}" dt="2024-07-15T01:03:19.152" v="3695" actId="14100"/>
      <pc:docMkLst>
        <pc:docMk/>
      </pc:docMkLst>
      <pc:sldChg chg="del">
        <pc:chgData name="Joyce de Souza Faluba" userId="S::joyce.faluba@mda.gov.br::9bb06078-9971-4520-99c8-8ddb0ca83152" providerId="AD" clId="Web-{355DF106-7075-3667-E5CB-1FB2186097BD}" dt="2024-07-14T19:22:04.868" v="114"/>
        <pc:sldMkLst>
          <pc:docMk/>
          <pc:sldMk cId="2210866551" sldId="256"/>
        </pc:sldMkLst>
      </pc:sldChg>
      <pc:sldChg chg="modSp add ord">
        <pc:chgData name="Joyce de Souza Faluba" userId="S::joyce.faluba@mda.gov.br::9bb06078-9971-4520-99c8-8ddb0ca83152" providerId="AD" clId="Web-{355DF106-7075-3667-E5CB-1FB2186097BD}" dt="2024-07-15T00:07:50.422" v="3108" actId="20577"/>
        <pc:sldMkLst>
          <pc:docMk/>
          <pc:sldMk cId="0" sldId="257"/>
        </pc:sldMkLst>
        <pc:spChg chg="mod">
          <ac:chgData name="Joyce de Souza Faluba" userId="S::joyce.faluba@mda.gov.br::9bb06078-9971-4520-99c8-8ddb0ca83152" providerId="AD" clId="Web-{355DF106-7075-3667-E5CB-1FB2186097BD}" dt="2024-07-15T00:07:50.422" v="3108" actId="20577"/>
          <ac:spMkLst>
            <pc:docMk/>
            <pc:sldMk cId="0" sldId="257"/>
            <ac:spMk id="121" creationId="{00000000-0000-0000-0000-000000000000}"/>
          </ac:spMkLst>
        </pc:spChg>
      </pc:sldChg>
      <pc:sldChg chg="addSp delSp modSp add">
        <pc:chgData name="Joyce de Souza Faluba" userId="S::joyce.faluba@mda.gov.br::9bb06078-9971-4520-99c8-8ddb0ca83152" providerId="AD" clId="Web-{355DF106-7075-3667-E5CB-1FB2186097BD}" dt="2024-07-15T00:46:25.425" v="3505" actId="20577"/>
        <pc:sldMkLst>
          <pc:docMk/>
          <pc:sldMk cId="0" sldId="261"/>
        </pc:sldMkLst>
        <pc:spChg chg="add mod">
          <ac:chgData name="Joyce de Souza Faluba" userId="S::joyce.faluba@mda.gov.br::9bb06078-9971-4520-99c8-8ddb0ca83152" providerId="AD" clId="Web-{355DF106-7075-3667-E5CB-1FB2186097BD}" dt="2024-07-15T00:45:40.408" v="3454" actId="20577"/>
          <ac:spMkLst>
            <pc:docMk/>
            <pc:sldMk cId="0" sldId="261"/>
            <ac:spMk id="7" creationId="{57884097-BC36-8054-C2C2-A9B4B928D2EA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45:53.487" v="3462"/>
          <ac:spMkLst>
            <pc:docMk/>
            <pc:sldMk cId="0" sldId="261"/>
            <ac:spMk id="13" creationId="{BE2F1028-4EBF-5E4B-FA1B-F4C2419F9E40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45:56.909" v="3463" actId="20577"/>
          <ac:spMkLst>
            <pc:docMk/>
            <pc:sldMk cId="0" sldId="261"/>
            <ac:spMk id="19" creationId="{06C58934-9AD4-6A14-1843-2EDB1414554D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45:05.703" v="3440" actId="1076"/>
          <ac:spMkLst>
            <pc:docMk/>
            <pc:sldMk cId="0" sldId="261"/>
            <ac:spMk id="25" creationId="{53AE4CE7-48BA-BCF1-75A7-4156923C4E05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43:44.669" v="3413" actId="20577"/>
          <ac:spMkLst>
            <pc:docMk/>
            <pc:sldMk cId="0" sldId="261"/>
            <ac:spMk id="27" creationId="{5B10FF79-2C36-DCB7-643A-0E9572DBE760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44:05.576" v="3434" actId="20577"/>
          <ac:spMkLst>
            <pc:docMk/>
            <pc:sldMk cId="0" sldId="261"/>
            <ac:spMk id="29" creationId="{8F8D2789-F69F-E38F-0A79-EF519E8AC7B8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41:54.212" v="3377" actId="1076"/>
          <ac:spMkLst>
            <pc:docMk/>
            <pc:sldMk cId="0" sldId="261"/>
            <ac:spMk id="31" creationId="{73796692-8EFB-15C4-28B6-116980C69350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42:56.886" v="3393" actId="20577"/>
          <ac:spMkLst>
            <pc:docMk/>
            <pc:sldMk cId="0" sldId="261"/>
            <ac:spMk id="33" creationId="{C07E95ED-AA55-1561-4B12-EDC5B9C18656}"/>
          </ac:spMkLst>
        </pc:spChg>
        <pc:spChg chg="add">
          <ac:chgData name="Joyce de Souza Faluba" userId="S::joyce.faluba@mda.gov.br::9bb06078-9971-4520-99c8-8ddb0ca83152" providerId="AD" clId="Web-{355DF106-7075-3667-E5CB-1FB2186097BD}" dt="2024-07-15T00:36:20.871" v="3326"/>
          <ac:spMkLst>
            <pc:docMk/>
            <pc:sldMk cId="0" sldId="261"/>
            <ac:spMk id="50" creationId="{BC7CC365-4CC9-006C-C6F9-E974808A029D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46:25.425" v="3505" actId="20577"/>
          <ac:spMkLst>
            <pc:docMk/>
            <pc:sldMk cId="0" sldId="261"/>
            <ac:spMk id="53" creationId="{51760BE1-CBF3-A414-2D27-4B0C7F6BA196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5T00:07:35.874" v="3103"/>
          <ac:spMkLst>
            <pc:docMk/>
            <pc:sldMk cId="0" sldId="261"/>
            <ac:spMk id="152" creationId="{00000000-0000-0000-0000-000000000000}"/>
          </ac:spMkLst>
        </pc:spChg>
        <pc:spChg chg="del mod">
          <ac:chgData name="Joyce de Souza Faluba" userId="S::joyce.faluba@mda.gov.br::9bb06078-9971-4520-99c8-8ddb0ca83152" providerId="AD" clId="Web-{355DF106-7075-3667-E5CB-1FB2186097BD}" dt="2024-07-15T00:36:55.184" v="3332"/>
          <ac:spMkLst>
            <pc:docMk/>
            <pc:sldMk cId="0" sldId="261"/>
            <ac:spMk id="153" creationId="{00000000-0000-0000-0000-000000000000}"/>
          </ac:spMkLst>
        </pc:spChg>
        <pc:grpChg chg="add mod">
          <ac:chgData name="Joyce de Souza Faluba" userId="S::joyce.faluba@mda.gov.br::9bb06078-9971-4520-99c8-8ddb0ca83152" providerId="AD" clId="Web-{355DF106-7075-3667-E5CB-1FB2186097BD}" dt="2024-07-15T00:41:17.257" v="3374" actId="1076"/>
          <ac:grpSpMkLst>
            <pc:docMk/>
            <pc:sldMk cId="0" sldId="261"/>
            <ac:grpSpMk id="5" creationId="{179D0580-C535-80A4-88E7-8C2B13A1C4E1}"/>
          </ac:grpSpMkLst>
        </pc:grpChg>
        <pc:grpChg chg="add mod">
          <ac:chgData name="Joyce de Souza Faluba" userId="S::joyce.faluba@mda.gov.br::9bb06078-9971-4520-99c8-8ddb0ca83152" providerId="AD" clId="Web-{355DF106-7075-3667-E5CB-1FB2186097BD}" dt="2024-07-15T00:40:21.942" v="3365" actId="14100"/>
          <ac:grpSpMkLst>
            <pc:docMk/>
            <pc:sldMk cId="0" sldId="261"/>
            <ac:grpSpMk id="11" creationId="{3DE199D9-88E3-60AF-699F-EC25FF54354D}"/>
          </ac:grpSpMkLst>
        </pc:grpChg>
        <pc:grpChg chg="add mod">
          <ac:chgData name="Joyce de Souza Faluba" userId="S::joyce.faluba@mda.gov.br::9bb06078-9971-4520-99c8-8ddb0ca83152" providerId="AD" clId="Web-{355DF106-7075-3667-E5CB-1FB2186097BD}" dt="2024-07-15T00:39:50.222" v="3363" actId="1076"/>
          <ac:grpSpMkLst>
            <pc:docMk/>
            <pc:sldMk cId="0" sldId="261"/>
            <ac:grpSpMk id="17" creationId="{07B482CF-D41A-DD37-933F-0985A5906A4B}"/>
          </ac:grpSpMkLst>
        </pc:grpChg>
        <pc:grpChg chg="add mod">
          <ac:chgData name="Joyce de Souza Faluba" userId="S::joyce.faluba@mda.gov.br::9bb06078-9971-4520-99c8-8ddb0ca83152" providerId="AD" clId="Web-{355DF106-7075-3667-E5CB-1FB2186097BD}" dt="2024-07-15T00:38:56.392" v="3355" actId="1076"/>
          <ac:grpSpMkLst>
            <pc:docMk/>
            <pc:sldMk cId="0" sldId="261"/>
            <ac:grpSpMk id="23" creationId="{C003B190-97D8-A91A-0BD4-19D7E95FF116}"/>
          </ac:grpSpMkLst>
        </pc:grpChg>
        <pc:graphicFrameChg chg="add del mod modGraphic">
          <ac:chgData name="Joyce de Souza Faluba" userId="S::joyce.faluba@mda.gov.br::9bb06078-9971-4520-99c8-8ddb0ca83152" providerId="AD" clId="Web-{355DF106-7075-3667-E5CB-1FB2186097BD}" dt="2024-07-15T00:09:56.067" v="3191"/>
          <ac:graphicFrameMkLst>
            <pc:docMk/>
            <pc:sldMk cId="0" sldId="261"/>
            <ac:graphicFrameMk id="34" creationId="{AA52AE6D-62AC-571F-71ED-1AD092675815}"/>
          </ac:graphicFrameMkLst>
        </pc:graphicFrameChg>
        <pc:graphicFrameChg chg="add del mod modGraphic">
          <ac:chgData name="Joyce de Souza Faluba" userId="S::joyce.faluba@mda.gov.br::9bb06078-9971-4520-99c8-8ddb0ca83152" providerId="AD" clId="Web-{355DF106-7075-3667-E5CB-1FB2186097BD}" dt="2024-07-15T00:33:44.880" v="3294"/>
          <ac:graphicFrameMkLst>
            <pc:docMk/>
            <pc:sldMk cId="0" sldId="261"/>
            <ac:graphicFrameMk id="40" creationId="{6745FD6A-9969-9989-5284-3EC5BB427795}"/>
          </ac:graphicFrameMkLst>
        </pc:graphicFrameChg>
        <pc:picChg chg="add del">
          <ac:chgData name="Joyce de Souza Faluba" userId="S::joyce.faluba@mda.gov.br::9bb06078-9971-4520-99c8-8ddb0ca83152" providerId="AD" clId="Web-{355DF106-7075-3667-E5CB-1FB2186097BD}" dt="2024-07-15T00:38:22.860" v="3352"/>
          <ac:picMkLst>
            <pc:docMk/>
            <pc:sldMk cId="0" sldId="261"/>
            <ac:picMk id="51" creationId="{ECA3F2E4-9122-ED66-6FD2-71CE660A64A8}"/>
          </ac:picMkLst>
        </pc:picChg>
        <pc:picChg chg="add mod">
          <ac:chgData name="Joyce de Souza Faluba" userId="S::joyce.faluba@mda.gov.br::9bb06078-9971-4520-99c8-8ddb0ca83152" providerId="AD" clId="Web-{355DF106-7075-3667-E5CB-1FB2186097BD}" dt="2024-07-15T00:38:47.392" v="3354" actId="1076"/>
          <ac:picMkLst>
            <pc:docMk/>
            <pc:sldMk cId="0" sldId="261"/>
            <ac:picMk id="54" creationId="{F59CBC52-D700-F11D-C396-4245FF4AB768}"/>
          </ac:picMkLst>
        </pc:picChg>
        <pc:picChg chg="del mod">
          <ac:chgData name="Joyce de Souza Faluba" userId="S::joyce.faluba@mda.gov.br::9bb06078-9971-4520-99c8-8ddb0ca83152" providerId="AD" clId="Web-{355DF106-7075-3667-E5CB-1FB2186097BD}" dt="2024-07-15T00:33:52.177" v="3295"/>
          <ac:picMkLst>
            <pc:docMk/>
            <pc:sldMk cId="0" sldId="261"/>
            <ac:picMk id="154" creationId="{00000000-0000-0000-0000-000000000000}"/>
          </ac:picMkLst>
        </pc:picChg>
        <pc:picChg chg="del">
          <ac:chgData name="Joyce de Souza Faluba" userId="S::joyce.faluba@mda.gov.br::9bb06078-9971-4520-99c8-8ddb0ca83152" providerId="AD" clId="Web-{355DF106-7075-3667-E5CB-1FB2186097BD}" dt="2024-07-15T00:35:29.103" v="3324"/>
          <ac:picMkLst>
            <pc:docMk/>
            <pc:sldMk cId="0" sldId="261"/>
            <ac:picMk id="155" creationId="{00000000-0000-0000-0000-000000000000}"/>
          </ac:picMkLst>
        </pc:picChg>
      </pc:sldChg>
      <pc:sldChg chg="addSp delSp modSp add">
        <pc:chgData name="Joyce de Souza Faluba" userId="S::joyce.faluba@mda.gov.br::9bb06078-9971-4520-99c8-8ddb0ca83152" providerId="AD" clId="Web-{355DF106-7075-3667-E5CB-1FB2186097BD}" dt="2024-07-15T00:57:37.108" v="3614" actId="20577"/>
        <pc:sldMkLst>
          <pc:docMk/>
          <pc:sldMk cId="0" sldId="270"/>
        </pc:sldMkLst>
        <pc:spChg chg="add del mod">
          <ac:chgData name="Joyce de Souza Faluba" userId="S::joyce.faluba@mda.gov.br::9bb06078-9971-4520-99c8-8ddb0ca83152" providerId="AD" clId="Web-{355DF106-7075-3667-E5CB-1FB2186097BD}" dt="2024-07-14T21:20:35.384" v="2933"/>
          <ac:spMkLst>
            <pc:docMk/>
            <pc:sldMk cId="0" sldId="270"/>
            <ac:spMk id="2" creationId="{18D3921C-7CD9-5D5F-EEDF-E953C518A321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57:37.108" v="3614" actId="20577"/>
          <ac:spMkLst>
            <pc:docMk/>
            <pc:sldMk cId="0" sldId="270"/>
            <ac:spMk id="2" creationId="{A42C2AAC-FB1B-6895-073F-412DFA488070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1:14:13.079" v="2781"/>
          <ac:spMkLst>
            <pc:docMk/>
            <pc:sldMk cId="0" sldId="270"/>
            <ac:spMk id="8" creationId="{6D2F05BA-A498-BC53-F934-9DE60460118D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57:27.873" v="3611" actId="20577"/>
          <ac:spMkLst>
            <pc:docMk/>
            <pc:sldMk cId="0" sldId="270"/>
            <ac:spMk id="9" creationId="{E40FCBC2-0140-A0E3-0233-93635CC6570B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57:31.811" v="3612" actId="20577"/>
          <ac:spMkLst>
            <pc:docMk/>
            <pc:sldMk cId="0" sldId="270"/>
            <ac:spMk id="10" creationId="{065BCBAB-D613-FC96-FE0B-704086DC7DB8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1:14:09.423" v="2779"/>
          <ac:spMkLst>
            <pc:docMk/>
            <pc:sldMk cId="0" sldId="270"/>
            <ac:spMk id="13" creationId="{7C6C8C13-A6A8-08AC-B107-11A2C02BED7F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1:14:11.064" v="2780"/>
          <ac:spMkLst>
            <pc:docMk/>
            <pc:sldMk cId="0" sldId="270"/>
            <ac:spMk id="14" creationId="{4AC4972E-60B1-E8D1-83B0-C6B846D855AB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5T00:57:01.809" v="3606" actId="20577"/>
          <ac:spMkLst>
            <pc:docMk/>
            <pc:sldMk cId="0" sldId="270"/>
            <ac:spMk id="261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5T00:57:24.076" v="3610" actId="20577"/>
          <ac:spMkLst>
            <pc:docMk/>
            <pc:sldMk cId="0" sldId="270"/>
            <ac:spMk id="263" creationId="{00000000-0000-0000-0000-000000000000}"/>
          </ac:spMkLst>
        </pc:spChg>
        <pc:grpChg chg="add del">
          <ac:chgData name="Joyce de Souza Faluba" userId="S::joyce.faluba@mda.gov.br::9bb06078-9971-4520-99c8-8ddb0ca83152" providerId="AD" clId="Web-{355DF106-7075-3667-E5CB-1FB2186097BD}" dt="2024-07-15T00:38:19.156" v="3351"/>
          <ac:grpSpMkLst>
            <pc:docMk/>
            <pc:sldMk cId="0" sldId="270"/>
            <ac:grpSpMk id="7" creationId="{69A0C594-36F2-C776-6A1C-04A98907B86F}"/>
          </ac:grpSpMkLst>
        </pc:grpChg>
        <pc:picChg chg="add del mod">
          <ac:chgData name="Joyce de Souza Faluba" userId="S::joyce.faluba@mda.gov.br::9bb06078-9971-4520-99c8-8ddb0ca83152" providerId="AD" clId="Web-{355DF106-7075-3667-E5CB-1FB2186097BD}" dt="2024-07-15T00:38:17.391" v="3350"/>
          <ac:picMkLst>
            <pc:docMk/>
            <pc:sldMk cId="0" sldId="270"/>
            <ac:picMk id="8" creationId="{EFB48283-C73F-B6AD-5B5D-2A1294DF5228}"/>
          </ac:picMkLst>
        </pc:picChg>
      </pc:sldChg>
      <pc:sldChg chg="add del ord">
        <pc:chgData name="Joyce de Souza Faluba" userId="S::joyce.faluba@mda.gov.br::9bb06078-9971-4520-99c8-8ddb0ca83152" providerId="AD" clId="Web-{355DF106-7075-3667-E5CB-1FB2186097BD}" dt="2024-07-15T00:09:10.144" v="3188"/>
        <pc:sldMkLst>
          <pc:docMk/>
          <pc:sldMk cId="0" sldId="271"/>
        </pc:sldMkLst>
      </pc:sldChg>
      <pc:sldChg chg="addSp delSp modSp add del">
        <pc:chgData name="Joyce de Souza Faluba" userId="S::joyce.faluba@mda.gov.br::9bb06078-9971-4520-99c8-8ddb0ca83152" providerId="AD" clId="Web-{355DF106-7075-3667-E5CB-1FB2186097BD}" dt="2024-07-14T20:35:16.670" v="1418"/>
        <pc:sldMkLst>
          <pc:docMk/>
          <pc:sldMk cId="0" sldId="282"/>
        </pc:sldMkLst>
        <pc:spChg chg="del">
          <ac:chgData name="Joyce de Souza Faluba" userId="S::joyce.faluba@mda.gov.br::9bb06078-9971-4520-99c8-8ddb0ca83152" providerId="AD" clId="Web-{355DF106-7075-3667-E5CB-1FB2186097BD}" dt="2024-07-14T19:21:29.037" v="4"/>
          <ac:spMkLst>
            <pc:docMk/>
            <pc:sldMk cId="0" sldId="282"/>
            <ac:spMk id="2" creationId="{00000000-0000-0000-0000-000000000000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19:21:23.474" v="1"/>
          <ac:spMkLst>
            <pc:docMk/>
            <pc:sldMk cId="0" sldId="282"/>
            <ac:spMk id="3" creationId="{00000000-0000-0000-0000-000000000000}"/>
          </ac:spMkLst>
        </pc:spChg>
        <pc:spChg chg="del mod">
          <ac:chgData name="Joyce de Souza Faluba" userId="S::joyce.faluba@mda.gov.br::9bb06078-9971-4520-99c8-8ddb0ca83152" providerId="AD" clId="Web-{355DF106-7075-3667-E5CB-1FB2186097BD}" dt="2024-07-14T19:21:34.178" v="6"/>
          <ac:spMkLst>
            <pc:docMk/>
            <pc:sldMk cId="0" sldId="282"/>
            <ac:spMk id="4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12" actId="14100"/>
          <ac:spMkLst>
            <pc:docMk/>
            <pc:sldMk cId="0" sldId="282"/>
            <ac:spMk id="5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11" actId="14100"/>
          <ac:spMkLst>
            <pc:docMk/>
            <pc:sldMk cId="0" sldId="282"/>
            <ac:spMk id="6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10" actId="14100"/>
          <ac:spMkLst>
            <pc:docMk/>
            <pc:sldMk cId="0" sldId="282"/>
            <ac:spMk id="7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9" actId="14100"/>
          <ac:spMkLst>
            <pc:docMk/>
            <pc:sldMk cId="0" sldId="282"/>
            <ac:spMk id="8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8" actId="14100"/>
          <ac:spMkLst>
            <pc:docMk/>
            <pc:sldMk cId="0" sldId="282"/>
            <ac:spMk id="9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7" actId="14100"/>
          <ac:spMkLst>
            <pc:docMk/>
            <pc:sldMk cId="0" sldId="282"/>
            <ac:spMk id="10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6" actId="14100"/>
          <ac:spMkLst>
            <pc:docMk/>
            <pc:sldMk cId="0" sldId="282"/>
            <ac:spMk id="11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5" actId="14100"/>
          <ac:spMkLst>
            <pc:docMk/>
            <pc:sldMk cId="0" sldId="282"/>
            <ac:spMk id="12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4" actId="14100"/>
          <ac:spMkLst>
            <pc:docMk/>
            <pc:sldMk cId="0" sldId="282"/>
            <ac:spMk id="13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3" actId="14100"/>
          <ac:spMkLst>
            <pc:docMk/>
            <pc:sldMk cId="0" sldId="282"/>
            <ac:spMk id="14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2" actId="14100"/>
          <ac:spMkLst>
            <pc:docMk/>
            <pc:sldMk cId="0" sldId="282"/>
            <ac:spMk id="15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1" actId="14100"/>
          <ac:spMkLst>
            <pc:docMk/>
            <pc:sldMk cId="0" sldId="282"/>
            <ac:spMk id="16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100" actId="14100"/>
          <ac:spMkLst>
            <pc:docMk/>
            <pc:sldMk cId="0" sldId="282"/>
            <ac:spMk id="17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9" actId="14100"/>
          <ac:spMkLst>
            <pc:docMk/>
            <pc:sldMk cId="0" sldId="282"/>
            <ac:spMk id="18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8" actId="14100"/>
          <ac:spMkLst>
            <pc:docMk/>
            <pc:sldMk cId="0" sldId="282"/>
            <ac:spMk id="19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7" actId="14100"/>
          <ac:spMkLst>
            <pc:docMk/>
            <pc:sldMk cId="0" sldId="282"/>
            <ac:spMk id="20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6" actId="14100"/>
          <ac:spMkLst>
            <pc:docMk/>
            <pc:sldMk cId="0" sldId="282"/>
            <ac:spMk id="21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5" actId="14100"/>
          <ac:spMkLst>
            <pc:docMk/>
            <pc:sldMk cId="0" sldId="282"/>
            <ac:spMk id="22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4" actId="14100"/>
          <ac:spMkLst>
            <pc:docMk/>
            <pc:sldMk cId="0" sldId="282"/>
            <ac:spMk id="23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3" actId="14100"/>
          <ac:spMkLst>
            <pc:docMk/>
            <pc:sldMk cId="0" sldId="282"/>
            <ac:spMk id="24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2" actId="14100"/>
          <ac:spMkLst>
            <pc:docMk/>
            <pc:sldMk cId="0" sldId="282"/>
            <ac:spMk id="25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1" actId="14100"/>
          <ac:spMkLst>
            <pc:docMk/>
            <pc:sldMk cId="0" sldId="282"/>
            <ac:spMk id="26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90" actId="14100"/>
          <ac:spMkLst>
            <pc:docMk/>
            <pc:sldMk cId="0" sldId="282"/>
            <ac:spMk id="27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89" actId="14100"/>
          <ac:spMkLst>
            <pc:docMk/>
            <pc:sldMk cId="0" sldId="282"/>
            <ac:spMk id="28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82" v="88" actId="14100"/>
          <ac:spMkLst>
            <pc:docMk/>
            <pc:sldMk cId="0" sldId="282"/>
            <ac:spMk id="29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87" actId="14100"/>
          <ac:spMkLst>
            <pc:docMk/>
            <pc:sldMk cId="0" sldId="282"/>
            <ac:spMk id="30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86" actId="14100"/>
          <ac:spMkLst>
            <pc:docMk/>
            <pc:sldMk cId="0" sldId="282"/>
            <ac:spMk id="31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85" actId="14100"/>
          <ac:spMkLst>
            <pc:docMk/>
            <pc:sldMk cId="0" sldId="282"/>
            <ac:spMk id="32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84" actId="14100"/>
          <ac:spMkLst>
            <pc:docMk/>
            <pc:sldMk cId="0" sldId="282"/>
            <ac:spMk id="33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83" actId="14100"/>
          <ac:spMkLst>
            <pc:docMk/>
            <pc:sldMk cId="0" sldId="282"/>
            <ac:spMk id="34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82" actId="14100"/>
          <ac:spMkLst>
            <pc:docMk/>
            <pc:sldMk cId="0" sldId="282"/>
            <ac:spMk id="35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81" actId="14100"/>
          <ac:spMkLst>
            <pc:docMk/>
            <pc:sldMk cId="0" sldId="282"/>
            <ac:spMk id="36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80" actId="14100"/>
          <ac:spMkLst>
            <pc:docMk/>
            <pc:sldMk cId="0" sldId="282"/>
            <ac:spMk id="37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9" actId="14100"/>
          <ac:spMkLst>
            <pc:docMk/>
            <pc:sldMk cId="0" sldId="282"/>
            <ac:spMk id="38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8" actId="14100"/>
          <ac:spMkLst>
            <pc:docMk/>
            <pc:sldMk cId="0" sldId="282"/>
            <ac:spMk id="39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7" actId="14100"/>
          <ac:spMkLst>
            <pc:docMk/>
            <pc:sldMk cId="0" sldId="282"/>
            <ac:spMk id="40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6" actId="14100"/>
          <ac:spMkLst>
            <pc:docMk/>
            <pc:sldMk cId="0" sldId="282"/>
            <ac:spMk id="41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5" actId="14100"/>
          <ac:spMkLst>
            <pc:docMk/>
            <pc:sldMk cId="0" sldId="282"/>
            <ac:spMk id="42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4" actId="14100"/>
          <ac:spMkLst>
            <pc:docMk/>
            <pc:sldMk cId="0" sldId="282"/>
            <ac:spMk id="43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3" actId="14100"/>
          <ac:spMkLst>
            <pc:docMk/>
            <pc:sldMk cId="0" sldId="282"/>
            <ac:spMk id="44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2" actId="14100"/>
          <ac:spMkLst>
            <pc:docMk/>
            <pc:sldMk cId="0" sldId="282"/>
            <ac:spMk id="45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1" actId="14100"/>
          <ac:spMkLst>
            <pc:docMk/>
            <pc:sldMk cId="0" sldId="282"/>
            <ac:spMk id="46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70" actId="14100"/>
          <ac:spMkLst>
            <pc:docMk/>
            <pc:sldMk cId="0" sldId="282"/>
            <ac:spMk id="47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69" actId="14100"/>
          <ac:spMkLst>
            <pc:docMk/>
            <pc:sldMk cId="0" sldId="282"/>
            <ac:spMk id="48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68" actId="14100"/>
          <ac:spMkLst>
            <pc:docMk/>
            <pc:sldMk cId="0" sldId="282"/>
            <ac:spMk id="49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66" v="67" actId="14100"/>
          <ac:spMkLst>
            <pc:docMk/>
            <pc:sldMk cId="0" sldId="282"/>
            <ac:spMk id="50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51" v="66" actId="14100"/>
          <ac:spMkLst>
            <pc:docMk/>
            <pc:sldMk cId="0" sldId="282"/>
            <ac:spMk id="51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51" v="65" actId="14100"/>
          <ac:spMkLst>
            <pc:docMk/>
            <pc:sldMk cId="0" sldId="282"/>
            <ac:spMk id="52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51" v="64" actId="14100"/>
          <ac:spMkLst>
            <pc:docMk/>
            <pc:sldMk cId="0" sldId="282"/>
            <ac:spMk id="53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51" v="63" actId="14100"/>
          <ac:spMkLst>
            <pc:docMk/>
            <pc:sldMk cId="0" sldId="282"/>
            <ac:spMk id="54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51" v="62" actId="14100"/>
          <ac:spMkLst>
            <pc:docMk/>
            <pc:sldMk cId="0" sldId="282"/>
            <ac:spMk id="55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51" v="61" actId="14100"/>
          <ac:spMkLst>
            <pc:docMk/>
            <pc:sldMk cId="0" sldId="282"/>
            <ac:spMk id="56" creationId="{00000000-0000-0000-0000-000000000000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19:21:46.851" v="60" actId="14100"/>
          <ac:spMkLst>
            <pc:docMk/>
            <pc:sldMk cId="0" sldId="282"/>
            <ac:spMk id="57" creationId="{00000000-0000-0000-0000-000000000000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21:31.725" v="5"/>
          <ac:spMkLst>
            <pc:docMk/>
            <pc:sldMk cId="0" sldId="282"/>
            <ac:spMk id="59" creationId="{E69081C8-AFFE-8883-3111-538B19B24767}"/>
          </ac:spMkLst>
        </pc:spChg>
      </pc:sldChg>
      <pc:sldChg chg="add del replId">
        <pc:chgData name="Joyce de Souza Faluba" userId="S::joyce.faluba@mda.gov.br::9bb06078-9971-4520-99c8-8ddb0ca83152" providerId="AD" clId="Web-{355DF106-7075-3667-E5CB-1FB2186097BD}" dt="2024-07-14T20:35:26.279" v="1419"/>
        <pc:sldMkLst>
          <pc:docMk/>
          <pc:sldMk cId="63770146" sldId="283"/>
        </pc:sldMkLst>
      </pc:sldChg>
      <pc:sldChg chg="addSp delSp modSp add replId">
        <pc:chgData name="Joyce de Souza Faluba" userId="S::joyce.faluba@mda.gov.br::9bb06078-9971-4520-99c8-8ddb0ca83152" providerId="AD" clId="Web-{355DF106-7075-3667-E5CB-1FB2186097BD}" dt="2024-07-15T01:03:19.152" v="3695" actId="14100"/>
        <pc:sldMkLst>
          <pc:docMk/>
          <pc:sldMk cId="2960391973" sldId="284"/>
        </pc:sldMkLst>
        <pc:spChg chg="add mod">
          <ac:chgData name="Joyce de Souza Faluba" userId="S::joyce.faluba@mda.gov.br::9bb06078-9971-4520-99c8-8ddb0ca83152" providerId="AD" clId="Web-{355DF106-7075-3667-E5CB-1FB2186097BD}" dt="2024-07-14T20:44:06.134" v="1626" actId="1076"/>
          <ac:spMkLst>
            <pc:docMk/>
            <pc:sldMk cId="2960391973" sldId="284"/>
            <ac:spMk id="2" creationId="{83B5F689-31D8-38CE-35AD-53A8394452CD}"/>
          </ac:spMkLst>
        </pc:spChg>
        <pc:spChg chg="add del">
          <ac:chgData name="Joyce de Souza Faluba" userId="S::joyce.faluba@mda.gov.br::9bb06078-9971-4520-99c8-8ddb0ca83152" providerId="AD" clId="Web-{355DF106-7075-3667-E5CB-1FB2186097BD}" dt="2024-07-14T20:44:13.150" v="1628"/>
          <ac:spMkLst>
            <pc:docMk/>
            <pc:sldMk cId="2960391973" sldId="284"/>
            <ac:spMk id="3" creationId="{B787071C-3407-60FE-09F6-22F53857061B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11:49.344" v="1346" actId="1076"/>
          <ac:spMkLst>
            <pc:docMk/>
            <pc:sldMk cId="2960391973" sldId="284"/>
            <ac:spMk id="4" creationId="{5F48D8E4-E00E-A2CE-8069-3439546FA8E6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51:04.467" v="3521" actId="20577"/>
          <ac:spMkLst>
            <pc:docMk/>
            <pc:sldMk cId="2960391973" sldId="284"/>
            <ac:spMk id="5" creationId="{4E94AFBC-5539-B747-2E09-931D9F537965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1:01.594" v="718" actId="14100"/>
          <ac:spMkLst>
            <pc:docMk/>
            <pc:sldMk cId="2960391973" sldId="284"/>
            <ac:spMk id="6" creationId="{32D88F4A-4224-A2B1-7DCD-A84284C515C9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03:49.096" v="1059" actId="1076"/>
          <ac:spMkLst>
            <pc:docMk/>
            <pc:sldMk cId="2960391973" sldId="284"/>
            <ac:spMk id="8" creationId="{E169950A-3171-2561-4831-E420A526525A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1:00:47.709" v="3659" actId="1076"/>
          <ac:spMkLst>
            <pc:docMk/>
            <pc:sldMk cId="2960391973" sldId="284"/>
            <ac:spMk id="10" creationId="{99357842-632C-567A-F56A-5C8140FFB882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1:01.719" v="721" actId="14100"/>
          <ac:spMkLst>
            <pc:docMk/>
            <pc:sldMk cId="2960391973" sldId="284"/>
            <ac:spMk id="12" creationId="{B06F3D4D-FF20-B82C-BAA3-4DD2D7AD52D8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51:38.750" v="3530" actId="20577"/>
          <ac:spMkLst>
            <pc:docMk/>
            <pc:sldMk cId="2960391973" sldId="284"/>
            <ac:spMk id="14" creationId="{824FE761-8E63-E83C-80FC-AFDC30B63E2A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1:00:51.240" v="3660" actId="1076"/>
          <ac:spMkLst>
            <pc:docMk/>
            <pc:sldMk cId="2960391973" sldId="284"/>
            <ac:spMk id="16" creationId="{EF65979F-2B34-9018-DA91-81F3CDA14B2D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1:01.844" v="724" actId="14100"/>
          <ac:spMkLst>
            <pc:docMk/>
            <pc:sldMk cId="2960391973" sldId="284"/>
            <ac:spMk id="18" creationId="{7575CE80-FA56-9FB1-9B99-6A54776C62DD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0:51:50.469" v="3531" actId="1076"/>
          <ac:spMkLst>
            <pc:docMk/>
            <pc:sldMk cId="2960391973" sldId="284"/>
            <ac:spMk id="20" creationId="{36099FD1-0BEF-370E-DF1C-A9802BE0B6A6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1:00:55.115" v="3661" actId="1076"/>
          <ac:spMkLst>
            <pc:docMk/>
            <pc:sldMk cId="2960391973" sldId="284"/>
            <ac:spMk id="22" creationId="{89F4EA59-A116-DDC0-03DE-00C4630914BE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15:02.137" v="1408" actId="1076"/>
          <ac:spMkLst>
            <pc:docMk/>
            <pc:sldMk cId="2960391973" sldId="284"/>
            <ac:spMk id="24" creationId="{0F555D34-C729-11A8-C7B7-DEE6ECF2DB8D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1:02:56.604" v="3692" actId="1076"/>
          <ac:spMkLst>
            <pc:docMk/>
            <pc:sldMk cId="2960391973" sldId="284"/>
            <ac:spMk id="26" creationId="{11070449-F736-A559-7E38-EB59410F9B85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1:01:00.162" v="3662" actId="1076"/>
          <ac:spMkLst>
            <pc:docMk/>
            <pc:sldMk cId="2960391973" sldId="284"/>
            <ac:spMk id="28" creationId="{11295FBC-B519-48DF-4CA7-51FBF2D5B38E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44:35.850" v="666"/>
          <ac:spMkLst>
            <pc:docMk/>
            <pc:sldMk cId="2960391973" sldId="284"/>
            <ac:spMk id="30" creationId="{23093087-770E-449F-4AF0-35B8500E1C39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44:29.678" v="663"/>
          <ac:spMkLst>
            <pc:docMk/>
            <pc:sldMk cId="2960391973" sldId="284"/>
            <ac:spMk id="32" creationId="{8870DCBA-0F90-8927-D0A7-D7B4BDE6C168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44:33.881" v="665"/>
          <ac:spMkLst>
            <pc:docMk/>
            <pc:sldMk cId="2960391973" sldId="284"/>
            <ac:spMk id="34" creationId="{4B620879-417B-0BBB-ACF3-CA4639C117A1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44:31.897" v="664"/>
          <ac:spMkLst>
            <pc:docMk/>
            <pc:sldMk cId="2960391973" sldId="284"/>
            <ac:spMk id="36" creationId="{40DDF61B-4BAF-47B6-4AC5-549B3B96AF3E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44:26.178" v="662"/>
          <ac:spMkLst>
            <pc:docMk/>
            <pc:sldMk cId="2960391973" sldId="284"/>
            <ac:spMk id="38" creationId="{5FD7D2D8-5B15-FBD5-B11C-4874E95042E6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15:02.137" v="1405" actId="1076"/>
          <ac:spMkLst>
            <pc:docMk/>
            <pc:sldMk cId="2960391973" sldId="284"/>
            <ac:spMk id="40" creationId="{41F3BC2C-2B47-CB65-CA98-EFCDA00DBA6D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6:08.847" v="825" actId="1076"/>
          <ac:spMkLst>
            <pc:docMk/>
            <pc:sldMk cId="2960391973" sldId="284"/>
            <ac:spMk id="42" creationId="{03BF74E0-656A-B1FC-328E-9ED1F08A45FF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52:45.442" v="2038" actId="20577"/>
          <ac:spMkLst>
            <pc:docMk/>
            <pc:sldMk cId="2960391973" sldId="284"/>
            <ac:spMk id="44" creationId="{21B13CB8-D843-BAB5-C99B-1E00D997F519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6:08.941" v="827" actId="1076"/>
          <ac:spMkLst>
            <pc:docMk/>
            <pc:sldMk cId="2960391973" sldId="284"/>
            <ac:spMk id="46" creationId="{B105BCF0-6181-44C5-10A9-AEB8B5622E18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6:08.972" v="828" actId="1076"/>
          <ac:spMkLst>
            <pc:docMk/>
            <pc:sldMk cId="2960391973" sldId="284"/>
            <ac:spMk id="48" creationId="{62A9EB2B-B77C-573D-1DE1-8FAAEED8D380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1:03:19.152" v="3695" actId="14100"/>
          <ac:spMkLst>
            <pc:docMk/>
            <pc:sldMk cId="2960391973" sldId="284"/>
            <ac:spMk id="50" creationId="{3072A866-34C2-5BA6-9F4D-D5D6B4BEC00E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6:09.066" v="830" actId="1076"/>
          <ac:spMkLst>
            <pc:docMk/>
            <pc:sldMk cId="2960391973" sldId="284"/>
            <ac:spMk id="52" creationId="{969AD2FD-302C-8E36-A529-079A029F53E2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6:09.113" v="831" actId="1076"/>
          <ac:spMkLst>
            <pc:docMk/>
            <pc:sldMk cId="2960391973" sldId="284"/>
            <ac:spMk id="54" creationId="{B02324E4-6413-F3D7-726B-4DF3857B92EB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56:18.462" v="2207" actId="1076"/>
          <ac:spMkLst>
            <pc:docMk/>
            <pc:sldMk cId="2960391973" sldId="284"/>
            <ac:spMk id="56" creationId="{E58CC057-4C7B-CD96-67E3-CFADA9FFDDE4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6:09.144" v="832" actId="1076"/>
          <ac:spMkLst>
            <pc:docMk/>
            <pc:sldMk cId="2960391973" sldId="284"/>
            <ac:spMk id="58" creationId="{C9A4BBD4-6C62-BD01-8F99-976AB99C5ACA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6:09.191" v="833" actId="1076"/>
          <ac:spMkLst>
            <pc:docMk/>
            <pc:sldMk cId="2960391973" sldId="284"/>
            <ac:spMk id="60" creationId="{715854A8-8EB0-5B41-9AAB-BC2F64ACD557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02:47.436" v="1027" actId="20577"/>
          <ac:spMkLst>
            <pc:docMk/>
            <pc:sldMk cId="2960391973" sldId="284"/>
            <ac:spMk id="62" creationId="{B9E48780-053B-CCCC-0D45-D3B14C947FF6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8:00.512" v="909" actId="1076"/>
          <ac:spMkLst>
            <pc:docMk/>
            <pc:sldMk cId="2960391973" sldId="284"/>
            <ac:spMk id="64" creationId="{73B55A39-4643-5CB1-E0BF-E4966FE3F235}"/>
          </ac:spMkLst>
        </pc:spChg>
        <pc:spChg chg="add mod ord">
          <ac:chgData name="Joyce de Souza Faluba" userId="S::joyce.faluba@mda.gov.br::9bb06078-9971-4520-99c8-8ddb0ca83152" providerId="AD" clId="Web-{355DF106-7075-3667-E5CB-1FB2186097BD}" dt="2024-07-14T19:56:37.208" v="843"/>
          <ac:spMkLst>
            <pc:docMk/>
            <pc:sldMk cId="2960391973" sldId="284"/>
            <ac:spMk id="66" creationId="{B7BCE605-D240-BA91-7C1B-78F0EBDBF934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56:18.707" v="839"/>
          <ac:spMkLst>
            <pc:docMk/>
            <pc:sldMk cId="2960391973" sldId="284"/>
            <ac:spMk id="68" creationId="{DDA74FA4-60AE-E25A-24BB-9DCF64714721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57:54.809" v="908"/>
          <ac:spMkLst>
            <pc:docMk/>
            <pc:sldMk cId="2960391973" sldId="284"/>
            <ac:spMk id="70" creationId="{42A8F508-CDD8-963B-DFC8-52C2F71F302B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57:54.809" v="907"/>
          <ac:spMkLst>
            <pc:docMk/>
            <pc:sldMk cId="2960391973" sldId="284"/>
            <ac:spMk id="72" creationId="{3343F6AB-B292-1807-6502-5A44BC57B834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19:57:50.918" v="906"/>
          <ac:spMkLst>
            <pc:docMk/>
            <pc:sldMk cId="2960391973" sldId="284"/>
            <ac:spMk id="74" creationId="{FCECB0C2-188D-1EF0-EEC4-DE3382281644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2:18.221" v="1357"/>
          <ac:spMkLst>
            <pc:docMk/>
            <pc:sldMk cId="2960391973" sldId="284"/>
            <ac:spMk id="76" creationId="{4F6E6B5B-64E4-2394-FEA4-EB67D9DB5198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2:07.829" v="1351"/>
          <ac:spMkLst>
            <pc:docMk/>
            <pc:sldMk cId="2960391973" sldId="284"/>
            <ac:spMk id="78" creationId="{CEACB655-5AFB-112D-B178-9F03351746EB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06:58.436" v="1186"/>
          <ac:spMkLst>
            <pc:docMk/>
            <pc:sldMk cId="2960391973" sldId="284"/>
            <ac:spMk id="80" creationId="{3CB6E669-2A00-55A6-D60C-1D44B7A6F045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2:03.235" v="1348"/>
          <ac:spMkLst>
            <pc:docMk/>
            <pc:sldMk cId="2960391973" sldId="284"/>
            <ac:spMk id="82" creationId="{B74015F0-FF27-1430-174F-1F32DB4C59B5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2:02.016" v="1347"/>
          <ac:spMkLst>
            <pc:docMk/>
            <pc:sldMk cId="2960391973" sldId="284"/>
            <ac:spMk id="84" creationId="{8DCF63C2-8DC0-DB8D-BB2F-9FDB89C25A5D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2:09.736" v="1352"/>
          <ac:spMkLst>
            <pc:docMk/>
            <pc:sldMk cId="2960391973" sldId="284"/>
            <ac:spMk id="86" creationId="{5AF28E78-6362-3A85-24B8-EB8A0E98CFA2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2:12.205" v="1353"/>
          <ac:spMkLst>
            <pc:docMk/>
            <pc:sldMk cId="2960391973" sldId="284"/>
            <ac:spMk id="88" creationId="{39C2265E-8675-745C-76D5-31D38FC4E51C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4:05.461" v="1400"/>
          <ac:spMkLst>
            <pc:docMk/>
            <pc:sldMk cId="2960391973" sldId="284"/>
            <ac:spMk id="90" creationId="{9449A7C8-356D-19B8-37C5-FC3658579276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36:28.905" v="1460" actId="1076"/>
          <ac:spMkLst>
            <pc:docMk/>
            <pc:sldMk cId="2960391973" sldId="284"/>
            <ac:spMk id="92" creationId="{FDC327D2-B224-DFCB-AF41-32FCAC319BCA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2:14.877" v="1354"/>
          <ac:spMkLst>
            <pc:docMk/>
            <pc:sldMk cId="2960391973" sldId="284"/>
            <ac:spMk id="94" creationId="{C7DDFC55-1C33-0E4A-C961-0D3394F93239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36:38.296" v="1463"/>
          <ac:spMkLst>
            <pc:docMk/>
            <pc:sldMk cId="2960391973" sldId="284"/>
            <ac:spMk id="96" creationId="{5854E8D4-F639-58AB-AB5B-5FC741590F47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52:29.848" v="2029" actId="20577"/>
          <ac:spMkLst>
            <pc:docMk/>
            <pc:sldMk cId="2960391973" sldId="284"/>
            <ac:spMk id="98" creationId="{F2F3552B-5F56-93EA-3B35-DE4B58F48E37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2:15.595" v="1355"/>
          <ac:spMkLst>
            <pc:docMk/>
            <pc:sldMk cId="2960391973" sldId="284"/>
            <ac:spMk id="100" creationId="{B8066783-C197-8C8B-5EA8-CBF27EF42222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40:47.348" v="1546"/>
          <ac:spMkLst>
            <pc:docMk/>
            <pc:sldMk cId="2960391973" sldId="284"/>
            <ac:spMk id="102" creationId="{8A59B21F-4AFC-C3A9-7D4E-D120CA34FD11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52:05.722" v="2028" actId="14100"/>
          <ac:spMkLst>
            <pc:docMk/>
            <pc:sldMk cId="2960391973" sldId="284"/>
            <ac:spMk id="104" creationId="{141061A3-3E60-F843-200F-723D50065ACD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2:16.345" v="1356"/>
          <ac:spMkLst>
            <pc:docMk/>
            <pc:sldMk cId="2960391973" sldId="284"/>
            <ac:spMk id="106" creationId="{B1C7B8AA-1146-C8C6-D7EF-F8755EE1E63C}"/>
          </ac:spMkLst>
        </pc:spChg>
        <pc:spChg chg="add mod ord">
          <ac:chgData name="Joyce de Souza Faluba" userId="S::joyce.faluba@mda.gov.br::9bb06078-9971-4520-99c8-8ddb0ca83152" providerId="AD" clId="Web-{355DF106-7075-3667-E5CB-1FB2186097BD}" dt="2024-07-15T00:57:56.421" v="3615" actId="14100"/>
          <ac:spMkLst>
            <pc:docMk/>
            <pc:sldMk cId="2960391973" sldId="284"/>
            <ac:spMk id="108" creationId="{259BF351-1FD4-B177-5B2F-B70AA13AA4A0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40:50.286" v="1547"/>
          <ac:spMkLst>
            <pc:docMk/>
            <pc:sldMk cId="2960391973" sldId="284"/>
            <ac:spMk id="110" creationId="{1F39F55C-8990-FA7F-7B5F-7E03B279F6AA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19:51:02.579" v="742" actId="14100"/>
          <ac:spMkLst>
            <pc:docMk/>
            <pc:sldMk cId="2960391973" sldId="284"/>
            <ac:spMk id="111" creationId="{C8B0C17A-170E-ED07-9A9D-796A11F682F6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5T01:01:48.461" v="3671" actId="1076"/>
          <ac:spMkLst>
            <pc:docMk/>
            <pc:sldMk cId="2960391973" sldId="284"/>
            <ac:spMk id="112" creationId="{E155129B-5EAF-B58B-879F-2A9345BD5D4B}"/>
          </ac:spMkLst>
        </pc:spChg>
        <pc:spChg chg="add mod ord">
          <ac:chgData name="Joyce de Souza Faluba" userId="S::joyce.faluba@mda.gov.br::9bb06078-9971-4520-99c8-8ddb0ca83152" providerId="AD" clId="Web-{355DF106-7075-3667-E5CB-1FB2186097BD}" dt="2024-07-14T19:56:26.067" v="841"/>
          <ac:spMkLst>
            <pc:docMk/>
            <pc:sldMk cId="2960391973" sldId="284"/>
            <ac:spMk id="113" creationId="{650034E6-DED5-52A1-6F74-B794C67A903A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51:58.394" v="2026" actId="1076"/>
          <ac:spMkLst>
            <pc:docMk/>
            <pc:sldMk cId="2960391973" sldId="284"/>
            <ac:spMk id="114" creationId="{6FD765D1-D916-6EB4-87C3-93D63FB0D85A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04:46.209" v="1076" actId="20577"/>
          <ac:spMkLst>
            <pc:docMk/>
            <pc:sldMk cId="2960391973" sldId="284"/>
            <ac:spMk id="115" creationId="{DDA74FA4-60AE-E25A-24BB-9DCF64714721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03:22.673" v="1058" actId="14100"/>
          <ac:spMkLst>
            <pc:docMk/>
            <pc:sldMk cId="2960391973" sldId="284"/>
            <ac:spMk id="116" creationId="{E7D5CF9D-6A84-A786-0739-FC1F9E1DC126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04:54.381" v="1078" actId="1076"/>
          <ac:spMkLst>
            <pc:docMk/>
            <pc:sldMk cId="2960391973" sldId="284"/>
            <ac:spMk id="117" creationId="{A71A1950-9322-9F9F-D542-F3ED6AF4C431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05:09.351" v="1082" actId="1076"/>
          <ac:spMkLst>
            <pc:docMk/>
            <pc:sldMk cId="2960391973" sldId="284"/>
            <ac:spMk id="118" creationId="{8A0F0575-B4B4-E418-1E30-A00F5FD407A3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44:19.243" v="1630"/>
          <ac:spMkLst>
            <pc:docMk/>
            <pc:sldMk cId="2960391973" sldId="284"/>
            <ac:spMk id="119" creationId="{1B9EDA2F-75E7-7F96-ED0F-3686105DC381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05:09.445" v="1084" actId="1076"/>
          <ac:spMkLst>
            <pc:docMk/>
            <pc:sldMk cId="2960391973" sldId="284"/>
            <ac:spMk id="120" creationId="{6D72E719-B92C-5363-F6A2-B403C0BBDC04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19:24:21.641" v="140"/>
          <ac:spMkLst>
            <pc:docMk/>
            <pc:sldMk cId="2960391973" sldId="284"/>
            <ac:spMk id="121" creationId="{00000000-0000-0000-0000-000000000000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06:53.138" v="1182" actId="1076"/>
          <ac:spMkLst>
            <pc:docMk/>
            <pc:sldMk cId="2960391973" sldId="284"/>
            <ac:spMk id="124" creationId="{9074C1F5-3B0E-E3E6-0055-D03D24FFD257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06:55.467" v="1185"/>
          <ac:spMkLst>
            <pc:docMk/>
            <pc:sldMk cId="2960391973" sldId="284"/>
            <ac:spMk id="125" creationId="{60BFCD31-3FBA-DBF7-96F8-55B3B9AEDAB3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12:22.393" v="1358" actId="1076"/>
          <ac:spMkLst>
            <pc:docMk/>
            <pc:sldMk cId="2960391973" sldId="284"/>
            <ac:spMk id="126" creationId="{DEA6135F-EFC1-5DE0-70E3-A2928868F65D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11:07.466" v="1326" actId="20577"/>
          <ac:spMkLst>
            <pc:docMk/>
            <pc:sldMk cId="2960391973" sldId="284"/>
            <ac:spMk id="127" creationId="{3CB6E669-2A00-55A6-D60C-1D44B7A6F045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37:22.250" v="1467" actId="1076"/>
          <ac:spMkLst>
            <pc:docMk/>
            <pc:sldMk cId="2960391973" sldId="284"/>
            <ac:spMk id="128" creationId="{C77F909D-E062-CDA7-0ADE-CC388023CF24}"/>
          </ac:spMkLst>
        </pc:spChg>
        <pc:spChg chg="add mod ord">
          <ac:chgData name="Joyce de Souza Faluba" userId="S::joyce.faluba@mda.gov.br::9bb06078-9971-4520-99c8-8ddb0ca83152" providerId="AD" clId="Web-{355DF106-7075-3667-E5CB-1FB2186097BD}" dt="2024-07-14T20:13:29.475" v="1378"/>
          <ac:spMkLst>
            <pc:docMk/>
            <pc:sldMk cId="2960391973" sldId="284"/>
            <ac:spMk id="129" creationId="{42E3332F-62BA-55A2-8434-425682238F99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3:15.115" v="1375"/>
          <ac:spMkLst>
            <pc:docMk/>
            <pc:sldMk cId="2960391973" sldId="284"/>
            <ac:spMk id="130" creationId="{1E4AD3C6-3326-2D9B-882B-C84D0E1488FD}"/>
          </ac:spMkLst>
        </pc:spChg>
        <pc:spChg chg="add del">
          <ac:chgData name="Joyce de Souza Faluba" userId="S::joyce.faluba@mda.gov.br::9bb06078-9971-4520-99c8-8ddb0ca83152" providerId="AD" clId="Web-{355DF106-7075-3667-E5CB-1FB2186097BD}" dt="2024-07-14T20:12:48.332" v="1369"/>
          <ac:spMkLst>
            <pc:docMk/>
            <pc:sldMk cId="2960391973" sldId="284"/>
            <ac:spMk id="131" creationId="{FDC327D2-B224-DFCB-AF41-32FCAC319BCA}"/>
          </ac:spMkLst>
        </pc:spChg>
        <pc:spChg chg="add mod ord">
          <ac:chgData name="Joyce de Souza Faluba" userId="S::joyce.faluba@mda.gov.br::9bb06078-9971-4520-99c8-8ddb0ca83152" providerId="AD" clId="Web-{355DF106-7075-3667-E5CB-1FB2186097BD}" dt="2024-07-14T20:37:04.625" v="1466"/>
          <ac:spMkLst>
            <pc:docMk/>
            <pc:sldMk cId="2960391973" sldId="284"/>
            <ac:spMk id="132" creationId="{FFD03A41-26C9-0293-CB01-4A0762186222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35:57.374" v="1439"/>
          <ac:spMkLst>
            <pc:docMk/>
            <pc:sldMk cId="2960391973" sldId="284"/>
            <ac:spMk id="133" creationId="{54341323-75FC-EC5B-3B9B-59DC4701B4F8}"/>
          </ac:spMkLst>
        </pc:spChg>
        <pc:spChg chg="add del mod">
          <ac:chgData name="Joyce de Souza Faluba" userId="S::joyce.faluba@mda.gov.br::9bb06078-9971-4520-99c8-8ddb0ca83152" providerId="AD" clId="Web-{355DF106-7075-3667-E5CB-1FB2186097BD}" dt="2024-07-14T20:15:16.669" v="1417"/>
          <ac:spMkLst>
            <pc:docMk/>
            <pc:sldMk cId="2960391973" sldId="284"/>
            <ac:spMk id="134" creationId="{DAB30B33-7064-C4D8-86D0-0CED39ED440C}"/>
          </ac:spMkLst>
        </pc:spChg>
        <pc:spChg chg="add mod">
          <ac:chgData name="Joyce de Souza Faluba" userId="S::joyce.faluba@mda.gov.br::9bb06078-9971-4520-99c8-8ddb0ca83152" providerId="AD" clId="Web-{355DF106-7075-3667-E5CB-1FB2186097BD}" dt="2024-07-14T20:41:20.365" v="1550" actId="1076"/>
          <ac:spMkLst>
            <pc:docMk/>
            <pc:sldMk cId="2960391973" sldId="284"/>
            <ac:spMk id="135" creationId="{798A5B6B-0FCB-8F74-0AA5-7FBF08453D04}"/>
          </ac:spMkLst>
        </pc:spChg>
        <pc:picChg chg="del">
          <ac:chgData name="Joyce de Souza Faluba" userId="S::joyce.faluba@mda.gov.br::9bb06078-9971-4520-99c8-8ddb0ca83152" providerId="AD" clId="Web-{355DF106-7075-3667-E5CB-1FB2186097BD}" dt="2024-07-14T19:24:21.610" v="138"/>
          <ac:picMkLst>
            <pc:docMk/>
            <pc:sldMk cId="2960391973" sldId="284"/>
            <ac:picMk id="3" creationId="{59570CA8-6699-662E-31FA-EF57740D7C81}"/>
          </ac:picMkLst>
        </pc:picChg>
        <pc:picChg chg="mod">
          <ac:chgData name="Joyce de Souza Faluba" userId="S::joyce.faluba@mda.gov.br::9bb06078-9971-4520-99c8-8ddb0ca83152" providerId="AD" clId="Web-{355DF106-7075-3667-E5CB-1FB2186097BD}" dt="2024-07-14T19:25:04.535" v="313" actId="14100"/>
          <ac:picMkLst>
            <pc:docMk/>
            <pc:sldMk cId="2960391973" sldId="284"/>
            <ac:picMk id="122" creationId="{00000000-0000-0000-0000-000000000000}"/>
          </ac:picMkLst>
        </pc:picChg>
        <pc:picChg chg="del">
          <ac:chgData name="Joyce de Souza Faluba" userId="S::joyce.faluba@mda.gov.br::9bb06078-9971-4520-99c8-8ddb0ca83152" providerId="AD" clId="Web-{355DF106-7075-3667-E5CB-1FB2186097BD}" dt="2024-07-14T19:24:21.610" v="139"/>
          <ac:picMkLst>
            <pc:docMk/>
            <pc:sldMk cId="2960391973" sldId="284"/>
            <ac:picMk id="123" creationId="{00000000-0000-0000-0000-000000000000}"/>
          </ac:picMkLst>
        </pc:picChg>
      </pc:sldChg>
      <pc:sldChg chg="addSp delSp modSp add del replId">
        <pc:chgData name="Joyce de Souza Faluba" userId="S::joyce.faluba@mda.gov.br::9bb06078-9971-4520-99c8-8ddb0ca83152" providerId="AD" clId="Web-{355DF106-7075-3667-E5CB-1FB2186097BD}" dt="2024-07-15T00:07:24.577" v="3101"/>
        <pc:sldMkLst>
          <pc:docMk/>
          <pc:sldMk cId="129256236" sldId="285"/>
        </pc:sldMkLst>
        <pc:spChg chg="add mod">
          <ac:chgData name="Joyce de Souza Faluba" userId="S::joyce.faluba@mda.gov.br::9bb06078-9971-4520-99c8-8ddb0ca83152" providerId="AD" clId="Web-{355DF106-7075-3667-E5CB-1FB2186097BD}" dt="2024-07-15T00:07:04.436" v="3099"/>
          <ac:spMkLst>
            <pc:docMk/>
            <pc:sldMk cId="129256236" sldId="285"/>
            <ac:spMk id="4" creationId="{5704198D-1FE3-F66C-D96B-6E32823C4970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5T00:07:04.436" v="3099"/>
          <ac:spMkLst>
            <pc:docMk/>
            <pc:sldMk cId="129256236" sldId="285"/>
            <ac:spMk id="121" creationId="{00000000-0000-0000-0000-000000000000}"/>
          </ac:spMkLst>
        </pc:spChg>
      </pc:sldChg>
      <pc:sldChg chg="add del replId">
        <pc:chgData name="Joyce de Souza Faluba" userId="S::joyce.faluba@mda.gov.br::9bb06078-9971-4520-99c8-8ddb0ca83152" providerId="AD" clId="Web-{355DF106-7075-3667-E5CB-1FB2186097BD}" dt="2024-07-15T01:03:05.136" v="3693"/>
        <pc:sldMkLst>
          <pc:docMk/>
          <pc:sldMk cId="1063212984" sldId="285"/>
        </pc:sldMkLst>
      </pc:sldChg>
      <pc:sldChg chg="add del replId">
        <pc:chgData name="Joyce de Souza Faluba" userId="S::joyce.faluba@mda.gov.br::9bb06078-9971-4520-99c8-8ddb0ca83152" providerId="AD" clId="Web-{355DF106-7075-3667-E5CB-1FB2186097BD}" dt="2024-07-15T00:58:23.734" v="3616"/>
        <pc:sldMkLst>
          <pc:docMk/>
          <pc:sldMk cId="2182967217" sldId="285"/>
        </pc:sldMkLst>
      </pc:sldChg>
      <pc:sldChg chg="delSp modSp add del">
        <pc:chgData name="Joyce de Souza Faluba" userId="S::joyce.faluba@mda.gov.br::9bb06078-9971-4520-99c8-8ddb0ca83152" providerId="AD" clId="Web-{355DF106-7075-3667-E5CB-1FB2186097BD}" dt="2024-07-14T20:58:07.355" v="2237"/>
        <pc:sldMkLst>
          <pc:docMk/>
          <pc:sldMk cId="2628314052" sldId="291"/>
        </pc:sldMkLst>
        <pc:spChg chg="del">
          <ac:chgData name="Joyce de Souza Faluba" userId="S::joyce.faluba@mda.gov.br::9bb06078-9971-4520-99c8-8ddb0ca83152" providerId="AD" clId="Web-{355DF106-7075-3667-E5CB-1FB2186097BD}" dt="2024-07-14T20:57:39.651" v="2228"/>
          <ac:spMkLst>
            <pc:docMk/>
            <pc:sldMk cId="2628314052" sldId="291"/>
            <ac:spMk id="2" creationId="{C6B74CEE-594E-C87B-B82D-BFC3C38EE32B}"/>
          </ac:spMkLst>
        </pc:spChg>
        <pc:spChg chg="del mod">
          <ac:chgData name="Joyce de Souza Faluba" userId="S::joyce.faluba@mda.gov.br::9bb06078-9971-4520-99c8-8ddb0ca83152" providerId="AD" clId="Web-{355DF106-7075-3667-E5CB-1FB2186097BD}" dt="2024-07-14T20:57:35.760" v="2227"/>
          <ac:spMkLst>
            <pc:docMk/>
            <pc:sldMk cId="2628314052" sldId="291"/>
            <ac:spMk id="3" creationId="{E3ADE0B3-8960-2225-9752-18BEE7D8CC64}"/>
          </ac:spMkLst>
        </pc:spChg>
        <pc:spChg chg="mod">
          <ac:chgData name="Joyce de Souza Faluba" userId="S::joyce.faluba@mda.gov.br::9bb06078-9971-4520-99c8-8ddb0ca83152" providerId="AD" clId="Web-{355DF106-7075-3667-E5CB-1FB2186097BD}" dt="2024-07-14T20:57:26.401" v="2225" actId="20577"/>
          <ac:spMkLst>
            <pc:docMk/>
            <pc:sldMk cId="2628314052" sldId="291"/>
            <ac:spMk id="6" creationId="{E6C417D0-25C8-A89C-B8B1-AEC326713F70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0:57:39.651" v="2235"/>
          <ac:spMkLst>
            <pc:docMk/>
            <pc:sldMk cId="2628314052" sldId="291"/>
            <ac:spMk id="9" creationId="{165C621A-7160-2F6C-3BA5-FF1472C49835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0:57:39.651" v="2234"/>
          <ac:spMkLst>
            <pc:docMk/>
            <pc:sldMk cId="2628314052" sldId="291"/>
            <ac:spMk id="11" creationId="{EF877257-5A1D-74A1-3230-D76EE653F086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0:57:39.651" v="2233"/>
          <ac:spMkLst>
            <pc:docMk/>
            <pc:sldMk cId="2628314052" sldId="291"/>
            <ac:spMk id="13" creationId="{8BD7CABE-3A32-3CF7-FA5D-EE9F6C2F37A9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0:57:39.651" v="2232"/>
          <ac:spMkLst>
            <pc:docMk/>
            <pc:sldMk cId="2628314052" sldId="291"/>
            <ac:spMk id="15" creationId="{948911FE-BF26-DC93-2CCA-54EA04AA29F9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0:57:39.651" v="2231"/>
          <ac:spMkLst>
            <pc:docMk/>
            <pc:sldMk cId="2628314052" sldId="291"/>
            <ac:spMk id="17" creationId="{42796565-9C9D-46EA-35DE-727206B5F84A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0:57:39.651" v="2230"/>
          <ac:spMkLst>
            <pc:docMk/>
            <pc:sldMk cId="2628314052" sldId="291"/>
            <ac:spMk id="19" creationId="{460A187C-D2CB-BFC4-6D7B-57AD470A2DEB}"/>
          </ac:spMkLst>
        </pc:spChg>
        <pc:spChg chg="del">
          <ac:chgData name="Joyce de Souza Faluba" userId="S::joyce.faluba@mda.gov.br::9bb06078-9971-4520-99c8-8ddb0ca83152" providerId="AD" clId="Web-{355DF106-7075-3667-E5CB-1FB2186097BD}" dt="2024-07-14T20:57:39.651" v="2229"/>
          <ac:spMkLst>
            <pc:docMk/>
            <pc:sldMk cId="2628314052" sldId="291"/>
            <ac:spMk id="21" creationId="{83DF36DB-6B37-B54F-B087-119EC375D0CF}"/>
          </ac:spMkLst>
        </pc:spChg>
      </pc:sldChg>
      <pc:sldMasterChg chg="addSldLayout">
        <pc:chgData name="Joyce de Souza Faluba" userId="S::joyce.faluba@mda.gov.br::9bb06078-9971-4520-99c8-8ddb0ca83152" providerId="AD" clId="Web-{355DF106-7075-3667-E5CB-1FB2186097BD}" dt="2024-07-14T20:57:09.181" v="2211"/>
        <pc:sldMasterMkLst>
          <pc:docMk/>
          <pc:sldMasterMk cId="2675746937" sldId="2147483648"/>
        </pc:sldMasterMkLst>
        <pc:sldLayoutChg chg="add">
          <pc:chgData name="Joyce de Souza Faluba" userId="S::joyce.faluba@mda.gov.br::9bb06078-9971-4520-99c8-8ddb0ca83152" providerId="AD" clId="Web-{355DF106-7075-3667-E5CB-1FB2186097BD}" dt="2024-07-14T20:57:09.181" v="2211"/>
          <pc:sldLayoutMkLst>
            <pc:docMk/>
            <pc:sldMasterMk cId="2675746937" sldId="2147483648"/>
            <pc:sldLayoutMk cId="268960277" sldId="2147483660"/>
          </pc:sldLayoutMkLst>
        </pc:sldLayoutChg>
      </pc:sldMasterChg>
    </pc:docChg>
  </pc:docChgLst>
  <pc:docChgLst>
    <pc:chgData name="Joyce de Souza Faluba" userId="S::joyce.faluba@mda.gov.br::9bb06078-9971-4520-99c8-8ddb0ca83152" providerId="AD" clId="Web-{31D305A6-2523-CD42-56DF-8EE01A4821D3}"/>
    <pc:docChg chg="modSld">
      <pc:chgData name="Joyce de Souza Faluba" userId="S::joyce.faluba@mda.gov.br::9bb06078-9971-4520-99c8-8ddb0ca83152" providerId="AD" clId="Web-{31D305A6-2523-CD42-56DF-8EE01A4821D3}" dt="2024-07-20T18:59:31.647" v="315" actId="20577"/>
      <pc:docMkLst>
        <pc:docMk/>
      </pc:docMkLst>
      <pc:sldChg chg="modSp">
        <pc:chgData name="Joyce de Souza Faluba" userId="S::joyce.faluba@mda.gov.br::9bb06078-9971-4520-99c8-8ddb0ca83152" providerId="AD" clId="Web-{31D305A6-2523-CD42-56DF-8EE01A4821D3}" dt="2024-07-20T18:59:31.647" v="315" actId="20577"/>
        <pc:sldMkLst>
          <pc:docMk/>
          <pc:sldMk cId="0" sldId="257"/>
        </pc:sldMkLst>
        <pc:spChg chg="mod">
          <ac:chgData name="Joyce de Souza Faluba" userId="S::joyce.faluba@mda.gov.br::9bb06078-9971-4520-99c8-8ddb0ca83152" providerId="AD" clId="Web-{31D305A6-2523-CD42-56DF-8EE01A4821D3}" dt="2024-07-20T18:59:31.647" v="315" actId="20577"/>
          <ac:spMkLst>
            <pc:docMk/>
            <pc:sldMk cId="0" sldId="257"/>
            <ac:spMk id="121" creationId="{00000000-0000-0000-0000-000000000000}"/>
          </ac:spMkLst>
        </pc:spChg>
      </pc:sldChg>
      <pc:sldChg chg="modSp">
        <pc:chgData name="Joyce de Souza Faluba" userId="S::joyce.faluba@mda.gov.br::9bb06078-9971-4520-99c8-8ddb0ca83152" providerId="AD" clId="Web-{31D305A6-2523-CD42-56DF-8EE01A4821D3}" dt="2024-07-20T18:56:28.447" v="301" actId="1076"/>
        <pc:sldMkLst>
          <pc:docMk/>
          <pc:sldMk cId="2960391973" sldId="284"/>
        </pc:sldMkLst>
        <pc:spChg chg="mod">
          <ac:chgData name="Joyce de Souza Faluba" userId="S::joyce.faluba@mda.gov.br::9bb06078-9971-4520-99c8-8ddb0ca83152" providerId="AD" clId="Web-{31D305A6-2523-CD42-56DF-8EE01A4821D3}" dt="2024-07-20T18:56:28.447" v="301" actId="1076"/>
          <ac:spMkLst>
            <pc:docMk/>
            <pc:sldMk cId="2960391973" sldId="284"/>
            <ac:spMk id="4" creationId="{5F48D8E4-E00E-A2CE-8069-3439546FA8E6}"/>
          </ac:spMkLst>
        </pc:spChg>
      </pc:sldChg>
      <pc:sldChg chg="modSp">
        <pc:chgData name="Joyce de Souza Faluba" userId="S::joyce.faluba@mda.gov.br::9bb06078-9971-4520-99c8-8ddb0ca83152" providerId="AD" clId="Web-{31D305A6-2523-CD42-56DF-8EE01A4821D3}" dt="2024-07-20T18:56:45.120" v="306" actId="1076"/>
        <pc:sldMkLst>
          <pc:docMk/>
          <pc:sldMk cId="2027913476" sldId="286"/>
        </pc:sldMkLst>
        <pc:spChg chg="mod">
          <ac:chgData name="Joyce de Souza Faluba" userId="S::joyce.faluba@mda.gov.br::9bb06078-9971-4520-99c8-8ddb0ca83152" providerId="AD" clId="Web-{31D305A6-2523-CD42-56DF-8EE01A4821D3}" dt="2024-07-20T18:56:45.120" v="306" actId="1076"/>
          <ac:spMkLst>
            <pc:docMk/>
            <pc:sldMk cId="2027913476" sldId="286"/>
            <ac:spMk id="4" creationId="{5F48D8E4-E00E-A2CE-8069-3439546FA8E6}"/>
          </ac:spMkLst>
        </pc:spChg>
      </pc:sldChg>
      <pc:sldChg chg="modSp">
        <pc:chgData name="Joyce de Souza Faluba" userId="S::joyce.faluba@mda.gov.br::9bb06078-9971-4520-99c8-8ddb0ca83152" providerId="AD" clId="Web-{31D305A6-2523-CD42-56DF-8EE01A4821D3}" dt="2024-07-20T18:43:03.829" v="75" actId="20577"/>
        <pc:sldMkLst>
          <pc:docMk/>
          <pc:sldMk cId="2871883106" sldId="297"/>
        </pc:sldMkLst>
        <pc:spChg chg="mod">
          <ac:chgData name="Joyce de Souza Faluba" userId="S::joyce.faluba@mda.gov.br::9bb06078-9971-4520-99c8-8ddb0ca83152" providerId="AD" clId="Web-{31D305A6-2523-CD42-56DF-8EE01A4821D3}" dt="2024-07-20T18:43:03.829" v="75" actId="20577"/>
          <ac:spMkLst>
            <pc:docMk/>
            <pc:sldMk cId="2871883106" sldId="297"/>
            <ac:spMk id="261" creationId="{00000000-0000-0000-0000-000000000000}"/>
          </ac:spMkLst>
        </pc:spChg>
      </pc:sldChg>
      <pc:sldChg chg="addSp delSp modSp">
        <pc:chgData name="Joyce de Souza Faluba" userId="S::joyce.faluba@mda.gov.br::9bb06078-9971-4520-99c8-8ddb0ca83152" providerId="AD" clId="Web-{31D305A6-2523-CD42-56DF-8EE01A4821D3}" dt="2024-07-20T18:54:10.175" v="293" actId="14100"/>
        <pc:sldMkLst>
          <pc:docMk/>
          <pc:sldMk cId="860799117" sldId="298"/>
        </pc:sldMkLst>
        <pc:spChg chg="mod">
          <ac:chgData name="Joyce de Souza Faluba" userId="S::joyce.faluba@mda.gov.br::9bb06078-9971-4520-99c8-8ddb0ca83152" providerId="AD" clId="Web-{31D305A6-2523-CD42-56DF-8EE01A4821D3}" dt="2024-07-20T18:43:13.376" v="76" actId="20577"/>
          <ac:spMkLst>
            <pc:docMk/>
            <pc:sldMk cId="860799117" sldId="298"/>
            <ac:spMk id="261" creationId="{00000000-0000-0000-0000-000000000000}"/>
          </ac:spMkLst>
        </pc:spChg>
        <pc:spChg chg="add del mod">
          <ac:chgData name="Joyce de Souza Faluba" userId="S::joyce.faluba@mda.gov.br::9bb06078-9971-4520-99c8-8ddb0ca83152" providerId="AD" clId="Web-{31D305A6-2523-CD42-56DF-8EE01A4821D3}" dt="2024-07-20T18:41:09.840" v="33"/>
          <ac:spMkLst>
            <pc:docMk/>
            <pc:sldMk cId="860799117" sldId="298"/>
            <ac:spMk id="455" creationId="{B867C246-9CB5-DB00-8574-4C5C3B49D42E}"/>
          </ac:spMkLst>
        </pc:spChg>
        <pc:graphicFrameChg chg="add mod modGraphic">
          <ac:chgData name="Joyce de Souza Faluba" userId="S::joyce.faluba@mda.gov.br::9bb06078-9971-4520-99c8-8ddb0ca83152" providerId="AD" clId="Web-{31D305A6-2523-CD42-56DF-8EE01A4821D3}" dt="2024-07-20T18:54:10.175" v="292" actId="14100"/>
          <ac:graphicFrameMkLst>
            <pc:docMk/>
            <pc:sldMk cId="860799117" sldId="298"/>
            <ac:graphicFrameMk id="22" creationId="{41653F07-E6A8-1792-78A3-80C53A22743E}"/>
          </ac:graphicFrameMkLst>
        </pc:graphicFrameChg>
        <pc:graphicFrameChg chg="add del mod modGraphic">
          <ac:chgData name="Joyce de Souza Faluba" userId="S::joyce.faluba@mda.gov.br::9bb06078-9971-4520-99c8-8ddb0ca83152" providerId="AD" clId="Web-{31D305A6-2523-CD42-56DF-8EE01A4821D3}" dt="2024-07-20T18:45:25.912" v="125"/>
          <ac:graphicFrameMkLst>
            <pc:docMk/>
            <pc:sldMk cId="860799117" sldId="298"/>
            <ac:graphicFrameMk id="1029" creationId="{91657C3B-F03B-7215-1892-A0264F932488}"/>
          </ac:graphicFrameMkLst>
        </pc:graphicFrameChg>
        <pc:graphicFrameChg chg="add mod modGraphic">
          <ac:chgData name="Joyce de Souza Faluba" userId="S::joyce.faluba@mda.gov.br::9bb06078-9971-4520-99c8-8ddb0ca83152" providerId="AD" clId="Web-{31D305A6-2523-CD42-56DF-8EE01A4821D3}" dt="2024-07-20T18:54:10.175" v="293" actId="14100"/>
          <ac:graphicFrameMkLst>
            <pc:docMk/>
            <pc:sldMk cId="860799117" sldId="298"/>
            <ac:graphicFrameMk id="1325" creationId="{B6A2881E-FA6E-94A7-D16C-2A15DD2629DD}"/>
          </ac:graphicFrameMkLst>
        </pc:graphicFrameChg>
      </pc:sldChg>
      <pc:sldChg chg="addSp delSp modSp">
        <pc:chgData name="Joyce de Souza Faluba" userId="S::joyce.faluba@mda.gov.br::9bb06078-9971-4520-99c8-8ddb0ca83152" providerId="AD" clId="Web-{31D305A6-2523-CD42-56DF-8EE01A4821D3}" dt="2024-07-20T18:57:52.451" v="309" actId="1076"/>
        <pc:sldMkLst>
          <pc:docMk/>
          <pc:sldMk cId="3542272791" sldId="299"/>
        </pc:sldMkLst>
        <pc:picChg chg="add mod">
          <ac:chgData name="Joyce de Souza Faluba" userId="S::joyce.faluba@mda.gov.br::9bb06078-9971-4520-99c8-8ddb0ca83152" providerId="AD" clId="Web-{31D305A6-2523-CD42-56DF-8EE01A4821D3}" dt="2024-07-20T18:57:52.451" v="309" actId="1076"/>
          <ac:picMkLst>
            <pc:docMk/>
            <pc:sldMk cId="3542272791" sldId="299"/>
            <ac:picMk id="36" creationId="{E431E9C4-2834-F727-1849-860AA8B84A5D}"/>
          </ac:picMkLst>
        </pc:picChg>
        <pc:picChg chg="del">
          <ac:chgData name="Joyce de Souza Faluba" userId="S::joyce.faluba@mda.gov.br::9bb06078-9971-4520-99c8-8ddb0ca83152" providerId="AD" clId="Web-{31D305A6-2523-CD42-56DF-8EE01A4821D3}" dt="2024-07-20T18:57:08.933" v="307"/>
          <ac:picMkLst>
            <pc:docMk/>
            <pc:sldMk cId="3542272791" sldId="299"/>
            <ac:picMk id="54" creationId="{F59CBC52-D700-F11D-C396-4245FF4AB768}"/>
          </ac:picMkLst>
        </pc:picChg>
      </pc:sldChg>
    </pc:docChg>
  </pc:docChgLst>
  <pc:docChgLst>
    <pc:chgData clId="Web-{31D305A6-2523-CD42-56DF-8EE01A4821D3}"/>
    <pc:docChg chg="modSld">
      <pc:chgData name="" userId="" providerId="" clId="Web-{31D305A6-2523-CD42-56DF-8EE01A4821D3}" dt="2024-07-20T18:39:40.274" v="0"/>
      <pc:docMkLst>
        <pc:docMk/>
      </pc:docMkLst>
      <pc:sldChg chg="delSp">
        <pc:chgData name="" userId="" providerId="" clId="Web-{31D305A6-2523-CD42-56DF-8EE01A4821D3}" dt="2024-07-20T18:39:40.274" v="0"/>
        <pc:sldMkLst>
          <pc:docMk/>
          <pc:sldMk cId="860799117" sldId="298"/>
        </pc:sldMkLst>
        <pc:graphicFrameChg chg="del">
          <ac:chgData name="" userId="" providerId="" clId="Web-{31D305A6-2523-CD42-56DF-8EE01A4821D3}" dt="2024-07-20T18:39:40.274" v="0"/>
          <ac:graphicFrameMkLst>
            <pc:docMk/>
            <pc:sldMk cId="860799117" sldId="298"/>
            <ac:graphicFrameMk id="4" creationId="{1A03AB0D-3F01-4C9C-1B1C-56AE58023C86}"/>
          </ac:graphicFrameMkLst>
        </pc:graphicFrameChg>
      </pc:sldChg>
    </pc:docChg>
  </pc:docChgLst>
  <pc:docChgLst>
    <pc:chgData name="Joyce de Souza Faluba" userId="S::joyce.faluba@mda.gov.br::9bb06078-9971-4520-99c8-8ddb0ca83152" providerId="AD" clId="Web-{B9DC7B9B-43C2-4E6C-AEB7-09C382A2A1E6}"/>
    <pc:docChg chg="sldOrd">
      <pc:chgData name="Joyce de Souza Faluba" userId="S::joyce.faluba@mda.gov.br::9bb06078-9971-4520-99c8-8ddb0ca83152" providerId="AD" clId="Web-{B9DC7B9B-43C2-4E6C-AEB7-09C382A2A1E6}" dt="2024-07-20T21:30:40.731" v="1"/>
      <pc:docMkLst>
        <pc:docMk/>
      </pc:docMkLst>
      <pc:sldChg chg="ord">
        <pc:chgData name="Joyce de Souza Faluba" userId="S::joyce.faluba@mda.gov.br::9bb06078-9971-4520-99c8-8ddb0ca83152" providerId="AD" clId="Web-{B9DC7B9B-43C2-4E6C-AEB7-09C382A2A1E6}" dt="2024-07-20T21:30:40.731" v="1"/>
        <pc:sldMkLst>
          <pc:docMk/>
          <pc:sldMk cId="2027913476" sldId="286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gov.br/transferegov/pt-br/manuais/transferegov/discricionarias/cadastro/2-tutorial_cadastro-de-osc.pdf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gov.br/transferegov/pt-br/manuais/transferegov/discricionarias/cadastro/3-tutorial_gerenciamento-de-osc-e-cadastro-de-dirigentes-e-usuarios.pdf" TargetMode="Externa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gov.br/transferegov/pt-br/manuais/transferegov/discricionarias/atos-preparatorios/3-tutorial-chamamento-publico-proponente.pdf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cdn.evg.gov.br/cursos/915_EVG/video/modulo02_video06/assets/va06.mp4" TargetMode="Externa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hyperlink" Target="https://cdn.evg.gov.br/cursos/915_EVG/video/modulo02_video08/assets/va08.mp4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gov.br/transferegov/pt-br/manuais/transferegov/discricionarias/cadastro/2-tutorial_cadastro-de-osc.pdf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gov.br/transferegov/pt-br/manuais/transferegov/discricionarias/cadastro/3-tutorial_gerenciamento-de-osc-e-cadastro-de-dirigentes-e-usuarios.pdf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gov.br/transferegov/pt-br/manuais/transferegov/discricionarias/atos-preparatorios/3-tutorial-chamamento-publico-proponente.pdf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cdn.evg.gov.br/cursos/915_EVG/video/modulo02_video06/assets/va06.mp4" TargetMode="External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hyperlink" Target="https://cdn.evg.gov.br/cursos/915_EVG/video/modulo02_video08/assets/va08.mp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790A8A-F6B5-4FAA-B0B8-5C7CE170CA1C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514B5C22-5764-4EAE-9004-B9E41036F6F9}">
      <dgm:prSet phldrT="[Texto]"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VERIFICAR SE A OSC TEM CADASTRO OU REALIZAR O CADASTRO</a:t>
          </a:r>
          <a:endParaRPr lang="pt-BR" dirty="0"/>
        </a:p>
      </dgm:t>
    </dgm:pt>
    <dgm:pt modelId="{86BC4524-6DE1-476A-B7C9-5E909870078F}" type="parTrans" cxnId="{47D538C0-1C54-4F8D-9D7A-446C98734362}">
      <dgm:prSet/>
      <dgm:spPr/>
      <dgm:t>
        <a:bodyPr/>
        <a:lstStyle/>
        <a:p>
          <a:endParaRPr lang="pt-BR"/>
        </a:p>
      </dgm:t>
    </dgm:pt>
    <dgm:pt modelId="{D1C63DBD-9205-4C40-A7B3-9B9661D1C614}" type="sibTrans" cxnId="{47D538C0-1C54-4F8D-9D7A-446C98734362}">
      <dgm:prSet/>
      <dgm:spPr/>
      <dgm:t>
        <a:bodyPr/>
        <a:lstStyle/>
        <a:p>
          <a:endParaRPr lang="pt-BR"/>
        </a:p>
      </dgm:t>
    </dgm:pt>
    <dgm:pt modelId="{ECDA823D-492E-46A5-8B09-517726CFCB67}">
      <dgm:prSet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Acessar o Transferegov.br - Opção "</a:t>
          </a:r>
          <a:r>
            <a:rPr lang="pt-BR" dirty="0"/>
            <a:t>Transferências Discricionárias</a:t>
          </a:r>
          <a:r>
            <a:rPr lang="pt-BR" dirty="0">
              <a:latin typeface="Aptos Display" panose="020F0302020204030204"/>
            </a:rPr>
            <a:t>"</a:t>
          </a:r>
          <a:endParaRPr lang="pt-BR" dirty="0"/>
        </a:p>
      </dgm:t>
    </dgm:pt>
    <dgm:pt modelId="{4BFD9B99-1D3E-40CE-B43F-EEED6B8606AC}" type="parTrans" cxnId="{B2EADE78-C1C5-4F40-86C9-02765A9729AF}">
      <dgm:prSet/>
      <dgm:spPr/>
    </dgm:pt>
    <dgm:pt modelId="{1A794EC5-2DB6-47A1-ADDE-0743AEED607E}" type="sibTrans" cxnId="{B2EADE78-C1C5-4F40-86C9-02765A9729AF}">
      <dgm:prSet/>
      <dgm:spPr/>
    </dgm:pt>
    <dgm:pt modelId="{46B593F0-C42D-4699-AF30-9B3F1B8E83D5}">
      <dgm:prSet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Acesse o tutorial e siga os passos indicados </a:t>
          </a:r>
          <a:r>
            <a:rPr lang="pt-BR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https://www.gov.br/transferegov/pt-br/manuais/transferegov/discricionarias/cadastro/2-tutorial_cadastro-de-osc.pdf</a:t>
          </a:r>
          <a:endParaRPr lang="pt-BR" dirty="0">
            <a:solidFill>
              <a:srgbClr val="FFFF00"/>
            </a:solidFill>
          </a:endParaRPr>
        </a:p>
      </dgm:t>
    </dgm:pt>
    <dgm:pt modelId="{534E6AFB-D08E-47F5-A7B6-0559FF356239}" type="parTrans" cxnId="{428605CE-6F13-44B7-AC5B-287CA690B24E}">
      <dgm:prSet/>
      <dgm:spPr/>
    </dgm:pt>
    <dgm:pt modelId="{12AD921C-E618-4F86-B014-D896F481785A}" type="sibTrans" cxnId="{428605CE-6F13-44B7-AC5B-287CA690B24E}">
      <dgm:prSet/>
      <dgm:spPr/>
    </dgm:pt>
    <dgm:pt modelId="{BB27CDA3-B7C5-49F2-A72C-F41759959947}">
      <dgm:prSet phldr="0"/>
      <dgm:spPr/>
      <dgm:t>
        <a:bodyPr/>
        <a:lstStyle/>
        <a:p>
          <a:pPr rtl="0"/>
          <a:r>
            <a:rPr lang="pt-BR" dirty="0">
              <a:solidFill>
                <a:schemeClr val="bg1"/>
              </a:solidFill>
              <a:latin typeface="Aptos Display"/>
              <a:cs typeface="Calibri"/>
            </a:rPr>
            <a:t>No Transferegov.br a entidade poderá verificar se já tem cadastro, ou atualizar o cadastro existente</a:t>
          </a:r>
        </a:p>
      </dgm:t>
    </dgm:pt>
    <dgm:pt modelId="{06ABD4DE-8A82-484A-94D3-A8F88B8EFB0C}" type="parTrans" cxnId="{3137E8BF-003D-4CB3-B4E4-CA9D8C82003D}">
      <dgm:prSet/>
      <dgm:spPr/>
    </dgm:pt>
    <dgm:pt modelId="{778256DD-4503-4660-BA03-FA90042FCE4C}" type="sibTrans" cxnId="{3137E8BF-003D-4CB3-B4E4-CA9D8C82003D}">
      <dgm:prSet/>
      <dgm:spPr/>
    </dgm:pt>
    <dgm:pt modelId="{7659A8C9-ADBD-4D54-BEE7-9F858F396421}" type="pres">
      <dgm:prSet presAssocID="{7A790A8A-F6B5-4FAA-B0B8-5C7CE170CA1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1438D81-3539-48F9-801E-EDBFB9B2320D}" type="pres">
      <dgm:prSet presAssocID="{514B5C22-5764-4EAE-9004-B9E41036F6F9}" presName="compNode" presStyleCnt="0"/>
      <dgm:spPr/>
    </dgm:pt>
    <dgm:pt modelId="{5A0CF2AA-5FFE-4266-BCD5-7C180FC02BF1}" type="pres">
      <dgm:prSet presAssocID="{514B5C22-5764-4EAE-9004-B9E41036F6F9}" presName="aNode" presStyleLbl="bgShp" presStyleIdx="0" presStyleCnt="1"/>
      <dgm:spPr/>
      <dgm:t>
        <a:bodyPr/>
        <a:lstStyle/>
        <a:p>
          <a:endParaRPr lang="pt-BR"/>
        </a:p>
      </dgm:t>
    </dgm:pt>
    <dgm:pt modelId="{AC74C0CC-2D3D-4BFE-A3A0-796D1988ACA4}" type="pres">
      <dgm:prSet presAssocID="{514B5C22-5764-4EAE-9004-B9E41036F6F9}" presName="textNode" presStyleLbl="bgShp" presStyleIdx="0" presStyleCnt="1"/>
      <dgm:spPr/>
      <dgm:t>
        <a:bodyPr/>
        <a:lstStyle/>
        <a:p>
          <a:endParaRPr lang="pt-BR"/>
        </a:p>
      </dgm:t>
    </dgm:pt>
    <dgm:pt modelId="{F5FFD4C0-43B9-48F0-B942-C6FD86E522E9}" type="pres">
      <dgm:prSet presAssocID="{514B5C22-5764-4EAE-9004-B9E41036F6F9}" presName="compChildNode" presStyleCnt="0"/>
      <dgm:spPr/>
    </dgm:pt>
    <dgm:pt modelId="{448ED526-34AD-43C7-8ADB-D62CD6C5E59A}" type="pres">
      <dgm:prSet presAssocID="{514B5C22-5764-4EAE-9004-B9E41036F6F9}" presName="theInnerList" presStyleCnt="0"/>
      <dgm:spPr/>
    </dgm:pt>
    <dgm:pt modelId="{0128836D-F464-4E11-8915-AB6FA58B69BD}" type="pres">
      <dgm:prSet presAssocID="{ECDA823D-492E-46A5-8B09-517726CFCB67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8DAD74-0EE8-4D2A-8463-E34881C3677B}" type="pres">
      <dgm:prSet presAssocID="{ECDA823D-492E-46A5-8B09-517726CFCB67}" presName="aSpace2" presStyleCnt="0"/>
      <dgm:spPr/>
    </dgm:pt>
    <dgm:pt modelId="{18FAD894-4247-4C8E-96B2-A38999A9D88F}" type="pres">
      <dgm:prSet presAssocID="{BB27CDA3-B7C5-49F2-A72C-F4175995994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AFF7A6-0A03-4FAF-A546-F3B3521A7B4C}" type="pres">
      <dgm:prSet presAssocID="{BB27CDA3-B7C5-49F2-A72C-F41759959947}" presName="aSpace2" presStyleCnt="0"/>
      <dgm:spPr/>
    </dgm:pt>
    <dgm:pt modelId="{8722012A-91C7-4092-8363-94C990915138}" type="pres">
      <dgm:prSet presAssocID="{46B593F0-C42D-4699-AF30-9B3F1B8E83D5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2EADE78-C1C5-4F40-86C9-02765A9729AF}" srcId="{514B5C22-5764-4EAE-9004-B9E41036F6F9}" destId="{ECDA823D-492E-46A5-8B09-517726CFCB67}" srcOrd="0" destOrd="0" parTransId="{4BFD9B99-1D3E-40CE-B43F-EEED6B8606AC}" sibTransId="{1A794EC5-2DB6-47A1-ADDE-0743AEED607E}"/>
    <dgm:cxn modelId="{21C781A8-D89E-469E-A556-9AC570AA9C9D}" type="presOf" srcId="{BB27CDA3-B7C5-49F2-A72C-F41759959947}" destId="{18FAD894-4247-4C8E-96B2-A38999A9D88F}" srcOrd="0" destOrd="0" presId="urn:microsoft.com/office/officeart/2005/8/layout/lProcess2"/>
    <dgm:cxn modelId="{47D538C0-1C54-4F8D-9D7A-446C98734362}" srcId="{7A790A8A-F6B5-4FAA-B0B8-5C7CE170CA1C}" destId="{514B5C22-5764-4EAE-9004-B9E41036F6F9}" srcOrd="0" destOrd="0" parTransId="{86BC4524-6DE1-476A-B7C9-5E909870078F}" sibTransId="{D1C63DBD-9205-4C40-A7B3-9B9661D1C614}"/>
    <dgm:cxn modelId="{9BADDC16-AFE5-4CA4-A7CA-7DE18EB47B3F}" type="presOf" srcId="{514B5C22-5764-4EAE-9004-B9E41036F6F9}" destId="{AC74C0CC-2D3D-4BFE-A3A0-796D1988ACA4}" srcOrd="1" destOrd="0" presId="urn:microsoft.com/office/officeart/2005/8/layout/lProcess2"/>
    <dgm:cxn modelId="{3137E8BF-003D-4CB3-B4E4-CA9D8C82003D}" srcId="{514B5C22-5764-4EAE-9004-B9E41036F6F9}" destId="{BB27CDA3-B7C5-49F2-A72C-F41759959947}" srcOrd="1" destOrd="0" parTransId="{06ABD4DE-8A82-484A-94D3-A8F88B8EFB0C}" sibTransId="{778256DD-4503-4660-BA03-FA90042FCE4C}"/>
    <dgm:cxn modelId="{33331133-F8A3-454F-8DB8-A53237DC8982}" type="presOf" srcId="{514B5C22-5764-4EAE-9004-B9E41036F6F9}" destId="{5A0CF2AA-5FFE-4266-BCD5-7C180FC02BF1}" srcOrd="0" destOrd="0" presId="urn:microsoft.com/office/officeart/2005/8/layout/lProcess2"/>
    <dgm:cxn modelId="{428605CE-6F13-44B7-AC5B-287CA690B24E}" srcId="{514B5C22-5764-4EAE-9004-B9E41036F6F9}" destId="{46B593F0-C42D-4699-AF30-9B3F1B8E83D5}" srcOrd="2" destOrd="0" parTransId="{534E6AFB-D08E-47F5-A7B6-0559FF356239}" sibTransId="{12AD921C-E618-4F86-B014-D896F481785A}"/>
    <dgm:cxn modelId="{6B13D77C-C806-4264-B60D-4CF1EAC21AAA}" type="presOf" srcId="{7A790A8A-F6B5-4FAA-B0B8-5C7CE170CA1C}" destId="{7659A8C9-ADBD-4D54-BEE7-9F858F396421}" srcOrd="0" destOrd="0" presId="urn:microsoft.com/office/officeart/2005/8/layout/lProcess2"/>
    <dgm:cxn modelId="{3039CEDF-8794-4564-BC15-DC4E19977BCF}" type="presOf" srcId="{ECDA823D-492E-46A5-8B09-517726CFCB67}" destId="{0128836D-F464-4E11-8915-AB6FA58B69BD}" srcOrd="0" destOrd="0" presId="urn:microsoft.com/office/officeart/2005/8/layout/lProcess2"/>
    <dgm:cxn modelId="{B25AECCA-4F5A-4C39-B951-18A5B5747FF1}" type="presOf" srcId="{46B593F0-C42D-4699-AF30-9B3F1B8E83D5}" destId="{8722012A-91C7-4092-8363-94C990915138}" srcOrd="0" destOrd="0" presId="urn:microsoft.com/office/officeart/2005/8/layout/lProcess2"/>
    <dgm:cxn modelId="{929CC023-4709-4262-A564-E2EF8558DD46}" type="presParOf" srcId="{7659A8C9-ADBD-4D54-BEE7-9F858F396421}" destId="{F1438D81-3539-48F9-801E-EDBFB9B2320D}" srcOrd="0" destOrd="0" presId="urn:microsoft.com/office/officeart/2005/8/layout/lProcess2"/>
    <dgm:cxn modelId="{648CD8B7-4620-4EDE-8742-7E45C3A50E7F}" type="presParOf" srcId="{F1438D81-3539-48F9-801E-EDBFB9B2320D}" destId="{5A0CF2AA-5FFE-4266-BCD5-7C180FC02BF1}" srcOrd="0" destOrd="0" presId="urn:microsoft.com/office/officeart/2005/8/layout/lProcess2"/>
    <dgm:cxn modelId="{1EC86988-9265-4F46-821C-E448D14733AA}" type="presParOf" srcId="{F1438D81-3539-48F9-801E-EDBFB9B2320D}" destId="{AC74C0CC-2D3D-4BFE-A3A0-796D1988ACA4}" srcOrd="1" destOrd="0" presId="urn:microsoft.com/office/officeart/2005/8/layout/lProcess2"/>
    <dgm:cxn modelId="{3AAB8D76-28E4-4D11-BCDC-102C19B6B07B}" type="presParOf" srcId="{F1438D81-3539-48F9-801E-EDBFB9B2320D}" destId="{F5FFD4C0-43B9-48F0-B942-C6FD86E522E9}" srcOrd="2" destOrd="0" presId="urn:microsoft.com/office/officeart/2005/8/layout/lProcess2"/>
    <dgm:cxn modelId="{05DAE6F6-26F6-4D39-8BA2-D47B4F647922}" type="presParOf" srcId="{F5FFD4C0-43B9-48F0-B942-C6FD86E522E9}" destId="{448ED526-34AD-43C7-8ADB-D62CD6C5E59A}" srcOrd="0" destOrd="0" presId="urn:microsoft.com/office/officeart/2005/8/layout/lProcess2"/>
    <dgm:cxn modelId="{6AEF88AB-48E8-4643-951E-9B38BE6CE073}" type="presParOf" srcId="{448ED526-34AD-43C7-8ADB-D62CD6C5E59A}" destId="{0128836D-F464-4E11-8915-AB6FA58B69BD}" srcOrd="0" destOrd="0" presId="urn:microsoft.com/office/officeart/2005/8/layout/lProcess2"/>
    <dgm:cxn modelId="{6E06DF74-EBFB-4569-9521-0DE3EE08797D}" type="presParOf" srcId="{448ED526-34AD-43C7-8ADB-D62CD6C5E59A}" destId="{4C8DAD74-0EE8-4D2A-8463-E34881C3677B}" srcOrd="1" destOrd="0" presId="urn:microsoft.com/office/officeart/2005/8/layout/lProcess2"/>
    <dgm:cxn modelId="{97748645-1AD5-4763-BA58-CE80BD61C618}" type="presParOf" srcId="{448ED526-34AD-43C7-8ADB-D62CD6C5E59A}" destId="{18FAD894-4247-4C8E-96B2-A38999A9D88F}" srcOrd="2" destOrd="0" presId="urn:microsoft.com/office/officeart/2005/8/layout/lProcess2"/>
    <dgm:cxn modelId="{9EA08D62-CEF4-4435-91EE-F4325CAC2030}" type="presParOf" srcId="{448ED526-34AD-43C7-8ADB-D62CD6C5E59A}" destId="{20AFF7A6-0A03-4FAF-A546-F3B3521A7B4C}" srcOrd="3" destOrd="0" presId="urn:microsoft.com/office/officeart/2005/8/layout/lProcess2"/>
    <dgm:cxn modelId="{9C0284D8-1B38-4DA2-98A7-AE2309B35428}" type="presParOf" srcId="{448ED526-34AD-43C7-8ADB-D62CD6C5E59A}" destId="{8722012A-91C7-4092-8363-94C990915138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790A8A-F6B5-4FAA-B0B8-5C7CE170CA1C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514B5C22-5764-4EAE-9004-B9E41036F6F9}">
      <dgm:prSet phldrT="[Texto]"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ATUALIZAR OU GERENCIAR O</a:t>
          </a:r>
          <a:r>
            <a:rPr lang="pt-BR" dirty="0"/>
            <a:t> </a:t>
          </a:r>
          <a:r>
            <a:rPr lang="pt-BR" dirty="0">
              <a:latin typeface="Aptos Display" panose="020F0302020204030204"/>
            </a:rPr>
            <a:t>CADASTRO DA</a:t>
          </a:r>
          <a:r>
            <a:rPr lang="pt-BR" dirty="0"/>
            <a:t> OSC</a:t>
          </a:r>
        </a:p>
      </dgm:t>
    </dgm:pt>
    <dgm:pt modelId="{86BC4524-6DE1-476A-B7C9-5E909870078F}" type="parTrans" cxnId="{47D538C0-1C54-4F8D-9D7A-446C98734362}">
      <dgm:prSet/>
      <dgm:spPr/>
      <dgm:t>
        <a:bodyPr/>
        <a:lstStyle/>
        <a:p>
          <a:endParaRPr lang="pt-BR"/>
        </a:p>
      </dgm:t>
    </dgm:pt>
    <dgm:pt modelId="{D1C63DBD-9205-4C40-A7B3-9B9661D1C614}" type="sibTrans" cxnId="{47D538C0-1C54-4F8D-9D7A-446C98734362}">
      <dgm:prSet/>
      <dgm:spPr/>
      <dgm:t>
        <a:bodyPr/>
        <a:lstStyle/>
        <a:p>
          <a:endParaRPr lang="pt-BR"/>
        </a:p>
      </dgm:t>
    </dgm:pt>
    <dgm:pt modelId="{ECDA823D-492E-46A5-8B09-517726CFCB67}">
      <dgm:prSet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Caso a OSC tenha identificado que o seu CNPJ já está cadastrado no Transferegov.br, é importante observar que o cadastro está atualizado</a:t>
          </a:r>
          <a:endParaRPr lang="pt-BR" dirty="0"/>
        </a:p>
      </dgm:t>
    </dgm:pt>
    <dgm:pt modelId="{4BFD9B99-1D3E-40CE-B43F-EEED6B8606AC}" type="parTrans" cxnId="{B2EADE78-C1C5-4F40-86C9-02765A9729AF}">
      <dgm:prSet/>
      <dgm:spPr/>
    </dgm:pt>
    <dgm:pt modelId="{1A794EC5-2DB6-47A1-ADDE-0743AEED607E}" type="sibTrans" cxnId="{B2EADE78-C1C5-4F40-86C9-02765A9729AF}">
      <dgm:prSet/>
      <dgm:spPr/>
    </dgm:pt>
    <dgm:pt modelId="{46B593F0-C42D-4699-AF30-9B3F1B8E83D5}">
      <dgm:prSet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Acesse o tutorial e siga os passos indicados </a:t>
          </a:r>
          <a:r>
            <a:rPr lang="pt-BR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https://www.gov.br/transferegov/pt-br/manuais/transferegov/discricionarias/cadastro/3-tutorial_gerenciamento-de-osc-e-cadastro-de-dirigentes-e-usuarios.pdf</a:t>
          </a:r>
        </a:p>
      </dgm:t>
    </dgm:pt>
    <dgm:pt modelId="{534E6AFB-D08E-47F5-A7B6-0559FF356239}" type="parTrans" cxnId="{428605CE-6F13-44B7-AC5B-287CA690B24E}">
      <dgm:prSet/>
      <dgm:spPr/>
    </dgm:pt>
    <dgm:pt modelId="{12AD921C-E618-4F86-B014-D896F481785A}" type="sibTrans" cxnId="{428605CE-6F13-44B7-AC5B-287CA690B24E}">
      <dgm:prSet/>
      <dgm:spPr/>
    </dgm:pt>
    <dgm:pt modelId="{7659A8C9-ADBD-4D54-BEE7-9F858F396421}" type="pres">
      <dgm:prSet presAssocID="{7A790A8A-F6B5-4FAA-B0B8-5C7CE170CA1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1438D81-3539-48F9-801E-EDBFB9B2320D}" type="pres">
      <dgm:prSet presAssocID="{514B5C22-5764-4EAE-9004-B9E41036F6F9}" presName="compNode" presStyleCnt="0"/>
      <dgm:spPr/>
    </dgm:pt>
    <dgm:pt modelId="{5A0CF2AA-5FFE-4266-BCD5-7C180FC02BF1}" type="pres">
      <dgm:prSet presAssocID="{514B5C22-5764-4EAE-9004-B9E41036F6F9}" presName="aNode" presStyleLbl="bgShp" presStyleIdx="0" presStyleCnt="1"/>
      <dgm:spPr/>
      <dgm:t>
        <a:bodyPr/>
        <a:lstStyle/>
        <a:p>
          <a:endParaRPr lang="pt-BR"/>
        </a:p>
      </dgm:t>
    </dgm:pt>
    <dgm:pt modelId="{AC74C0CC-2D3D-4BFE-A3A0-796D1988ACA4}" type="pres">
      <dgm:prSet presAssocID="{514B5C22-5764-4EAE-9004-B9E41036F6F9}" presName="textNode" presStyleLbl="bgShp" presStyleIdx="0" presStyleCnt="1"/>
      <dgm:spPr/>
      <dgm:t>
        <a:bodyPr/>
        <a:lstStyle/>
        <a:p>
          <a:endParaRPr lang="pt-BR"/>
        </a:p>
      </dgm:t>
    </dgm:pt>
    <dgm:pt modelId="{F5FFD4C0-43B9-48F0-B942-C6FD86E522E9}" type="pres">
      <dgm:prSet presAssocID="{514B5C22-5764-4EAE-9004-B9E41036F6F9}" presName="compChildNode" presStyleCnt="0"/>
      <dgm:spPr/>
    </dgm:pt>
    <dgm:pt modelId="{448ED526-34AD-43C7-8ADB-D62CD6C5E59A}" type="pres">
      <dgm:prSet presAssocID="{514B5C22-5764-4EAE-9004-B9E41036F6F9}" presName="theInnerList" presStyleCnt="0"/>
      <dgm:spPr/>
    </dgm:pt>
    <dgm:pt modelId="{0128836D-F464-4E11-8915-AB6FA58B69BD}" type="pres">
      <dgm:prSet presAssocID="{ECDA823D-492E-46A5-8B09-517726CFCB6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8DAD74-0EE8-4D2A-8463-E34881C3677B}" type="pres">
      <dgm:prSet presAssocID="{ECDA823D-492E-46A5-8B09-517726CFCB67}" presName="aSpace2" presStyleCnt="0"/>
      <dgm:spPr/>
    </dgm:pt>
    <dgm:pt modelId="{8722012A-91C7-4092-8363-94C990915138}" type="pres">
      <dgm:prSet presAssocID="{46B593F0-C42D-4699-AF30-9B3F1B8E83D5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28605CE-6F13-44B7-AC5B-287CA690B24E}" srcId="{514B5C22-5764-4EAE-9004-B9E41036F6F9}" destId="{46B593F0-C42D-4699-AF30-9B3F1B8E83D5}" srcOrd="1" destOrd="0" parTransId="{534E6AFB-D08E-47F5-A7B6-0559FF356239}" sibTransId="{12AD921C-E618-4F86-B014-D896F481785A}"/>
    <dgm:cxn modelId="{B2EADE78-C1C5-4F40-86C9-02765A9729AF}" srcId="{514B5C22-5764-4EAE-9004-B9E41036F6F9}" destId="{ECDA823D-492E-46A5-8B09-517726CFCB67}" srcOrd="0" destOrd="0" parTransId="{4BFD9B99-1D3E-40CE-B43F-EEED6B8606AC}" sibTransId="{1A794EC5-2DB6-47A1-ADDE-0743AEED607E}"/>
    <dgm:cxn modelId="{6B13D77C-C806-4264-B60D-4CF1EAC21AAA}" type="presOf" srcId="{7A790A8A-F6B5-4FAA-B0B8-5C7CE170CA1C}" destId="{7659A8C9-ADBD-4D54-BEE7-9F858F396421}" srcOrd="0" destOrd="0" presId="urn:microsoft.com/office/officeart/2005/8/layout/lProcess2"/>
    <dgm:cxn modelId="{111025F2-FF94-45A7-A3F6-F2919C37694B}" type="presOf" srcId="{ECDA823D-492E-46A5-8B09-517726CFCB67}" destId="{0128836D-F464-4E11-8915-AB6FA58B69BD}" srcOrd="0" destOrd="0" presId="urn:microsoft.com/office/officeart/2005/8/layout/lProcess2"/>
    <dgm:cxn modelId="{47D538C0-1C54-4F8D-9D7A-446C98734362}" srcId="{7A790A8A-F6B5-4FAA-B0B8-5C7CE170CA1C}" destId="{514B5C22-5764-4EAE-9004-B9E41036F6F9}" srcOrd="0" destOrd="0" parTransId="{86BC4524-6DE1-476A-B7C9-5E909870078F}" sibTransId="{D1C63DBD-9205-4C40-A7B3-9B9661D1C614}"/>
    <dgm:cxn modelId="{9BADDC16-AFE5-4CA4-A7CA-7DE18EB47B3F}" type="presOf" srcId="{514B5C22-5764-4EAE-9004-B9E41036F6F9}" destId="{AC74C0CC-2D3D-4BFE-A3A0-796D1988ACA4}" srcOrd="1" destOrd="0" presId="urn:microsoft.com/office/officeart/2005/8/layout/lProcess2"/>
    <dgm:cxn modelId="{966D0B9D-E279-4202-9CF1-FFD63A6517F8}" type="presOf" srcId="{46B593F0-C42D-4699-AF30-9B3F1B8E83D5}" destId="{8722012A-91C7-4092-8363-94C990915138}" srcOrd="0" destOrd="0" presId="urn:microsoft.com/office/officeart/2005/8/layout/lProcess2"/>
    <dgm:cxn modelId="{33331133-F8A3-454F-8DB8-A53237DC8982}" type="presOf" srcId="{514B5C22-5764-4EAE-9004-B9E41036F6F9}" destId="{5A0CF2AA-5FFE-4266-BCD5-7C180FC02BF1}" srcOrd="0" destOrd="0" presId="urn:microsoft.com/office/officeart/2005/8/layout/lProcess2"/>
    <dgm:cxn modelId="{929CC023-4709-4262-A564-E2EF8558DD46}" type="presParOf" srcId="{7659A8C9-ADBD-4D54-BEE7-9F858F396421}" destId="{F1438D81-3539-48F9-801E-EDBFB9B2320D}" srcOrd="0" destOrd="0" presId="urn:microsoft.com/office/officeart/2005/8/layout/lProcess2"/>
    <dgm:cxn modelId="{648CD8B7-4620-4EDE-8742-7E45C3A50E7F}" type="presParOf" srcId="{F1438D81-3539-48F9-801E-EDBFB9B2320D}" destId="{5A0CF2AA-5FFE-4266-BCD5-7C180FC02BF1}" srcOrd="0" destOrd="0" presId="urn:microsoft.com/office/officeart/2005/8/layout/lProcess2"/>
    <dgm:cxn modelId="{1EC86988-9265-4F46-821C-E448D14733AA}" type="presParOf" srcId="{F1438D81-3539-48F9-801E-EDBFB9B2320D}" destId="{AC74C0CC-2D3D-4BFE-A3A0-796D1988ACA4}" srcOrd="1" destOrd="0" presId="urn:microsoft.com/office/officeart/2005/8/layout/lProcess2"/>
    <dgm:cxn modelId="{3AAB8D76-28E4-4D11-BCDC-102C19B6B07B}" type="presParOf" srcId="{F1438D81-3539-48F9-801E-EDBFB9B2320D}" destId="{F5FFD4C0-43B9-48F0-B942-C6FD86E522E9}" srcOrd="2" destOrd="0" presId="urn:microsoft.com/office/officeart/2005/8/layout/lProcess2"/>
    <dgm:cxn modelId="{A0DB484F-176F-4BB4-B909-2AA0C3EC1473}" type="presParOf" srcId="{F5FFD4C0-43B9-48F0-B942-C6FD86E522E9}" destId="{448ED526-34AD-43C7-8ADB-D62CD6C5E59A}" srcOrd="0" destOrd="0" presId="urn:microsoft.com/office/officeart/2005/8/layout/lProcess2"/>
    <dgm:cxn modelId="{E26E7601-8939-4C00-A9B5-A1A14F71A40F}" type="presParOf" srcId="{448ED526-34AD-43C7-8ADB-D62CD6C5E59A}" destId="{0128836D-F464-4E11-8915-AB6FA58B69BD}" srcOrd="0" destOrd="0" presId="urn:microsoft.com/office/officeart/2005/8/layout/lProcess2"/>
    <dgm:cxn modelId="{D2185C03-606D-40DD-AFEC-86DC0B68B937}" type="presParOf" srcId="{448ED526-34AD-43C7-8ADB-D62CD6C5E59A}" destId="{4C8DAD74-0EE8-4D2A-8463-E34881C3677B}" srcOrd="1" destOrd="0" presId="urn:microsoft.com/office/officeart/2005/8/layout/lProcess2"/>
    <dgm:cxn modelId="{D058C65D-1B90-4D74-92A2-09147F0A83B1}" type="presParOf" srcId="{448ED526-34AD-43C7-8ADB-D62CD6C5E59A}" destId="{8722012A-91C7-4092-8363-94C99091513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790A8A-F6B5-4FAA-B0B8-5C7CE170CA1C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514B5C22-5764-4EAE-9004-B9E41036F6F9}">
      <dgm:prSet phldrT="[Texto]"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CONSULTAR O CHAMAMENTO PÚBLICO E SUAS REGRAS</a:t>
          </a:r>
          <a:endParaRPr lang="pt-BR" dirty="0"/>
        </a:p>
      </dgm:t>
    </dgm:pt>
    <dgm:pt modelId="{86BC4524-6DE1-476A-B7C9-5E909870078F}" type="parTrans" cxnId="{47D538C0-1C54-4F8D-9D7A-446C98734362}">
      <dgm:prSet/>
      <dgm:spPr/>
      <dgm:t>
        <a:bodyPr/>
        <a:lstStyle/>
        <a:p>
          <a:endParaRPr lang="pt-BR"/>
        </a:p>
      </dgm:t>
    </dgm:pt>
    <dgm:pt modelId="{D1C63DBD-9205-4C40-A7B3-9B9661D1C614}" type="sibTrans" cxnId="{47D538C0-1C54-4F8D-9D7A-446C98734362}">
      <dgm:prSet/>
      <dgm:spPr/>
      <dgm:t>
        <a:bodyPr/>
        <a:lstStyle/>
        <a:p>
          <a:endParaRPr lang="pt-BR"/>
        </a:p>
      </dgm:t>
    </dgm:pt>
    <dgm:pt modelId="{ECDA823D-492E-46A5-8B09-517726CFCB67}">
      <dgm:prSet phldr="0"/>
      <dgm:spPr/>
      <dgm:t>
        <a:bodyPr/>
        <a:lstStyle/>
        <a:p>
          <a:pPr rtl="0"/>
          <a:r>
            <a:rPr lang="pt-BR" dirty="0"/>
            <a:t>Para consultar Chamamentos Públicos divulgados em Programas no módulo de Discricionárias e Legais do Transferegov, o usuário poderá: 1 - usar o link de acesso livre; ou 2 - realizar login (caso já possua senha de acesso ao módulo Discricionárias)</a:t>
          </a:r>
        </a:p>
      </dgm:t>
    </dgm:pt>
    <dgm:pt modelId="{4BFD9B99-1D3E-40CE-B43F-EEED6B8606AC}" type="parTrans" cxnId="{B2EADE78-C1C5-4F40-86C9-02765A9729AF}">
      <dgm:prSet/>
      <dgm:spPr/>
    </dgm:pt>
    <dgm:pt modelId="{1A794EC5-2DB6-47A1-ADDE-0743AEED607E}" type="sibTrans" cxnId="{B2EADE78-C1C5-4F40-86C9-02765A9729AF}">
      <dgm:prSet/>
      <dgm:spPr/>
    </dgm:pt>
    <dgm:pt modelId="{46B593F0-C42D-4699-AF30-9B3F1B8E83D5}">
      <dgm:prSet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Acesse o tutorial e siga os passos indicados </a:t>
          </a:r>
          <a:r>
            <a:rPr lang="pt-BR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https://www.gov.br/transferegov/pt-br/manuais/transferegov/discricionarias/atos-preparatorios/3-tutorial-chamamento-publico-proponente.pdf</a:t>
          </a:r>
        </a:p>
      </dgm:t>
    </dgm:pt>
    <dgm:pt modelId="{534E6AFB-D08E-47F5-A7B6-0559FF356239}" type="parTrans" cxnId="{428605CE-6F13-44B7-AC5B-287CA690B24E}">
      <dgm:prSet/>
      <dgm:spPr/>
    </dgm:pt>
    <dgm:pt modelId="{12AD921C-E618-4F86-B014-D896F481785A}" type="sibTrans" cxnId="{428605CE-6F13-44B7-AC5B-287CA690B24E}">
      <dgm:prSet/>
      <dgm:spPr/>
    </dgm:pt>
    <dgm:pt modelId="{7659A8C9-ADBD-4D54-BEE7-9F858F396421}" type="pres">
      <dgm:prSet presAssocID="{7A790A8A-F6B5-4FAA-B0B8-5C7CE170CA1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1438D81-3539-48F9-801E-EDBFB9B2320D}" type="pres">
      <dgm:prSet presAssocID="{514B5C22-5764-4EAE-9004-B9E41036F6F9}" presName="compNode" presStyleCnt="0"/>
      <dgm:spPr/>
    </dgm:pt>
    <dgm:pt modelId="{5A0CF2AA-5FFE-4266-BCD5-7C180FC02BF1}" type="pres">
      <dgm:prSet presAssocID="{514B5C22-5764-4EAE-9004-B9E41036F6F9}" presName="aNode" presStyleLbl="bgShp" presStyleIdx="0" presStyleCnt="1"/>
      <dgm:spPr/>
      <dgm:t>
        <a:bodyPr/>
        <a:lstStyle/>
        <a:p>
          <a:endParaRPr lang="pt-BR"/>
        </a:p>
      </dgm:t>
    </dgm:pt>
    <dgm:pt modelId="{AC74C0CC-2D3D-4BFE-A3A0-796D1988ACA4}" type="pres">
      <dgm:prSet presAssocID="{514B5C22-5764-4EAE-9004-B9E41036F6F9}" presName="textNode" presStyleLbl="bgShp" presStyleIdx="0" presStyleCnt="1"/>
      <dgm:spPr/>
      <dgm:t>
        <a:bodyPr/>
        <a:lstStyle/>
        <a:p>
          <a:endParaRPr lang="pt-BR"/>
        </a:p>
      </dgm:t>
    </dgm:pt>
    <dgm:pt modelId="{F5FFD4C0-43B9-48F0-B942-C6FD86E522E9}" type="pres">
      <dgm:prSet presAssocID="{514B5C22-5764-4EAE-9004-B9E41036F6F9}" presName="compChildNode" presStyleCnt="0"/>
      <dgm:spPr/>
    </dgm:pt>
    <dgm:pt modelId="{448ED526-34AD-43C7-8ADB-D62CD6C5E59A}" type="pres">
      <dgm:prSet presAssocID="{514B5C22-5764-4EAE-9004-B9E41036F6F9}" presName="theInnerList" presStyleCnt="0"/>
      <dgm:spPr/>
    </dgm:pt>
    <dgm:pt modelId="{0128836D-F464-4E11-8915-AB6FA58B69BD}" type="pres">
      <dgm:prSet presAssocID="{ECDA823D-492E-46A5-8B09-517726CFCB6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8DAD74-0EE8-4D2A-8463-E34881C3677B}" type="pres">
      <dgm:prSet presAssocID="{ECDA823D-492E-46A5-8B09-517726CFCB67}" presName="aSpace2" presStyleCnt="0"/>
      <dgm:spPr/>
    </dgm:pt>
    <dgm:pt modelId="{8722012A-91C7-4092-8363-94C990915138}" type="pres">
      <dgm:prSet presAssocID="{46B593F0-C42D-4699-AF30-9B3F1B8E83D5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28605CE-6F13-44B7-AC5B-287CA690B24E}" srcId="{514B5C22-5764-4EAE-9004-B9E41036F6F9}" destId="{46B593F0-C42D-4699-AF30-9B3F1B8E83D5}" srcOrd="1" destOrd="0" parTransId="{534E6AFB-D08E-47F5-A7B6-0559FF356239}" sibTransId="{12AD921C-E618-4F86-B014-D896F481785A}"/>
    <dgm:cxn modelId="{B2EADE78-C1C5-4F40-86C9-02765A9729AF}" srcId="{514B5C22-5764-4EAE-9004-B9E41036F6F9}" destId="{ECDA823D-492E-46A5-8B09-517726CFCB67}" srcOrd="0" destOrd="0" parTransId="{4BFD9B99-1D3E-40CE-B43F-EEED6B8606AC}" sibTransId="{1A794EC5-2DB6-47A1-ADDE-0743AEED607E}"/>
    <dgm:cxn modelId="{6B13D77C-C806-4264-B60D-4CF1EAC21AAA}" type="presOf" srcId="{7A790A8A-F6B5-4FAA-B0B8-5C7CE170CA1C}" destId="{7659A8C9-ADBD-4D54-BEE7-9F858F396421}" srcOrd="0" destOrd="0" presId="urn:microsoft.com/office/officeart/2005/8/layout/lProcess2"/>
    <dgm:cxn modelId="{111025F2-FF94-45A7-A3F6-F2919C37694B}" type="presOf" srcId="{ECDA823D-492E-46A5-8B09-517726CFCB67}" destId="{0128836D-F464-4E11-8915-AB6FA58B69BD}" srcOrd="0" destOrd="0" presId="urn:microsoft.com/office/officeart/2005/8/layout/lProcess2"/>
    <dgm:cxn modelId="{47D538C0-1C54-4F8D-9D7A-446C98734362}" srcId="{7A790A8A-F6B5-4FAA-B0B8-5C7CE170CA1C}" destId="{514B5C22-5764-4EAE-9004-B9E41036F6F9}" srcOrd="0" destOrd="0" parTransId="{86BC4524-6DE1-476A-B7C9-5E909870078F}" sibTransId="{D1C63DBD-9205-4C40-A7B3-9B9661D1C614}"/>
    <dgm:cxn modelId="{9BADDC16-AFE5-4CA4-A7CA-7DE18EB47B3F}" type="presOf" srcId="{514B5C22-5764-4EAE-9004-B9E41036F6F9}" destId="{AC74C0CC-2D3D-4BFE-A3A0-796D1988ACA4}" srcOrd="1" destOrd="0" presId="urn:microsoft.com/office/officeart/2005/8/layout/lProcess2"/>
    <dgm:cxn modelId="{966D0B9D-E279-4202-9CF1-FFD63A6517F8}" type="presOf" srcId="{46B593F0-C42D-4699-AF30-9B3F1B8E83D5}" destId="{8722012A-91C7-4092-8363-94C990915138}" srcOrd="0" destOrd="0" presId="urn:microsoft.com/office/officeart/2005/8/layout/lProcess2"/>
    <dgm:cxn modelId="{33331133-F8A3-454F-8DB8-A53237DC8982}" type="presOf" srcId="{514B5C22-5764-4EAE-9004-B9E41036F6F9}" destId="{5A0CF2AA-5FFE-4266-BCD5-7C180FC02BF1}" srcOrd="0" destOrd="0" presId="urn:microsoft.com/office/officeart/2005/8/layout/lProcess2"/>
    <dgm:cxn modelId="{929CC023-4709-4262-A564-E2EF8558DD46}" type="presParOf" srcId="{7659A8C9-ADBD-4D54-BEE7-9F858F396421}" destId="{F1438D81-3539-48F9-801E-EDBFB9B2320D}" srcOrd="0" destOrd="0" presId="urn:microsoft.com/office/officeart/2005/8/layout/lProcess2"/>
    <dgm:cxn modelId="{648CD8B7-4620-4EDE-8742-7E45C3A50E7F}" type="presParOf" srcId="{F1438D81-3539-48F9-801E-EDBFB9B2320D}" destId="{5A0CF2AA-5FFE-4266-BCD5-7C180FC02BF1}" srcOrd="0" destOrd="0" presId="urn:microsoft.com/office/officeart/2005/8/layout/lProcess2"/>
    <dgm:cxn modelId="{1EC86988-9265-4F46-821C-E448D14733AA}" type="presParOf" srcId="{F1438D81-3539-48F9-801E-EDBFB9B2320D}" destId="{AC74C0CC-2D3D-4BFE-A3A0-796D1988ACA4}" srcOrd="1" destOrd="0" presId="urn:microsoft.com/office/officeart/2005/8/layout/lProcess2"/>
    <dgm:cxn modelId="{3AAB8D76-28E4-4D11-BCDC-102C19B6B07B}" type="presParOf" srcId="{F1438D81-3539-48F9-801E-EDBFB9B2320D}" destId="{F5FFD4C0-43B9-48F0-B942-C6FD86E522E9}" srcOrd="2" destOrd="0" presId="urn:microsoft.com/office/officeart/2005/8/layout/lProcess2"/>
    <dgm:cxn modelId="{A0DB484F-176F-4BB4-B909-2AA0C3EC1473}" type="presParOf" srcId="{F5FFD4C0-43B9-48F0-B942-C6FD86E522E9}" destId="{448ED526-34AD-43C7-8ADB-D62CD6C5E59A}" srcOrd="0" destOrd="0" presId="urn:microsoft.com/office/officeart/2005/8/layout/lProcess2"/>
    <dgm:cxn modelId="{E26E7601-8939-4C00-A9B5-A1A14F71A40F}" type="presParOf" srcId="{448ED526-34AD-43C7-8ADB-D62CD6C5E59A}" destId="{0128836D-F464-4E11-8915-AB6FA58B69BD}" srcOrd="0" destOrd="0" presId="urn:microsoft.com/office/officeart/2005/8/layout/lProcess2"/>
    <dgm:cxn modelId="{D2185C03-606D-40DD-AFEC-86DC0B68B937}" type="presParOf" srcId="{448ED526-34AD-43C7-8ADB-D62CD6C5E59A}" destId="{4C8DAD74-0EE8-4D2A-8463-E34881C3677B}" srcOrd="1" destOrd="0" presId="urn:microsoft.com/office/officeart/2005/8/layout/lProcess2"/>
    <dgm:cxn modelId="{D058C65D-1B90-4D74-92A2-09147F0A83B1}" type="presParOf" srcId="{448ED526-34AD-43C7-8ADB-D62CD6C5E59A}" destId="{8722012A-91C7-4092-8363-94C99091513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790A8A-F6B5-4FAA-B0B8-5C7CE170CA1C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514B5C22-5764-4EAE-9004-B9E41036F6F9}">
      <dgm:prSet phldrT="[Texto]" phldr="0"/>
      <dgm:spPr/>
      <dgm:t>
        <a:bodyPr/>
        <a:lstStyle/>
        <a:p>
          <a:pPr rtl="0"/>
          <a:r>
            <a:rPr lang="pt-BR" b="1" dirty="0">
              <a:solidFill>
                <a:schemeClr val="tx1"/>
              </a:solidFill>
              <a:latin typeface="Aptos Display" panose="020F0302020204030204"/>
            </a:rPr>
            <a:t>CADASTRO DA PROPOSTA NO TRANSFEREGOV</a:t>
          </a:r>
          <a:r>
            <a:rPr lang="pt-BR" b="1" dirty="0">
              <a:solidFill>
                <a:schemeClr val="tx1"/>
              </a:solidFill>
            </a:rPr>
            <a:t>.</a:t>
          </a:r>
          <a:r>
            <a:rPr lang="pt-BR" b="1" dirty="0">
              <a:solidFill>
                <a:schemeClr val="tx1"/>
              </a:solidFill>
              <a:latin typeface="Aptos Display" panose="020F0302020204030204"/>
            </a:rPr>
            <a:t>BR</a:t>
          </a:r>
          <a:endParaRPr lang="pt-BR" dirty="0">
            <a:solidFill>
              <a:schemeClr val="tx1"/>
            </a:solidFill>
          </a:endParaRPr>
        </a:p>
      </dgm:t>
    </dgm:pt>
    <dgm:pt modelId="{86BC4524-6DE1-476A-B7C9-5E909870078F}" type="parTrans" cxnId="{47D538C0-1C54-4F8D-9D7A-446C98734362}">
      <dgm:prSet/>
      <dgm:spPr/>
      <dgm:t>
        <a:bodyPr/>
        <a:lstStyle/>
        <a:p>
          <a:endParaRPr lang="pt-BR"/>
        </a:p>
      </dgm:t>
    </dgm:pt>
    <dgm:pt modelId="{D1C63DBD-9205-4C40-A7B3-9B9661D1C614}" type="sibTrans" cxnId="{47D538C0-1C54-4F8D-9D7A-446C98734362}">
      <dgm:prSet/>
      <dgm:spPr/>
      <dgm:t>
        <a:bodyPr/>
        <a:lstStyle/>
        <a:p>
          <a:endParaRPr lang="pt-BR"/>
        </a:p>
      </dgm:t>
    </dgm:pt>
    <dgm:pt modelId="{ECDA823D-492E-46A5-8B09-517726CFCB67}">
      <dgm:prSet phldr="0"/>
      <dgm:spPr/>
      <dgm:t>
        <a:bodyPr/>
        <a:lstStyle/>
        <a:p>
          <a:r>
            <a:rPr lang="pt-BR" dirty="0">
              <a:solidFill>
                <a:schemeClr val="bg1"/>
              </a:solidFill>
            </a:rPr>
            <a:t>O cadastramento da proposta no sistema (Módulo Transferências Discricionárias e Legais) é de responsabilidade do proponente, sendo necessário ter o </a:t>
          </a:r>
          <a:r>
            <a:rPr lang="pt-BR" b="1" u="sng" dirty="0">
              <a:solidFill>
                <a:schemeClr val="bg1"/>
              </a:solidFill>
            </a:rPr>
            <a:t>perfil de cadastrador de proposta</a:t>
          </a:r>
          <a:r>
            <a:rPr lang="pt-BR" dirty="0">
              <a:solidFill>
                <a:schemeClr val="bg1"/>
              </a:solidFill>
            </a:rPr>
            <a:t>. É nesse momento que a OSC deve ter em mãos o número do programa para a sua localização no sistema e, em seguida, incluir os dados da proposta.</a:t>
          </a:r>
        </a:p>
      </dgm:t>
    </dgm:pt>
    <dgm:pt modelId="{4BFD9B99-1D3E-40CE-B43F-EEED6B8606AC}" type="parTrans" cxnId="{B2EADE78-C1C5-4F40-86C9-02765A9729AF}">
      <dgm:prSet/>
      <dgm:spPr/>
    </dgm:pt>
    <dgm:pt modelId="{1A794EC5-2DB6-47A1-ADDE-0743AEED607E}" type="sibTrans" cxnId="{B2EADE78-C1C5-4F40-86C9-02765A9729AF}">
      <dgm:prSet/>
      <dgm:spPr/>
    </dgm:pt>
    <dgm:pt modelId="{46B593F0-C42D-4699-AF30-9B3F1B8E83D5}">
      <dgm:prSet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 Acesse o vídeo e siga os passos indicados </a:t>
          </a:r>
          <a:r>
            <a:rPr lang="pt-BR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https://cdn.evg.gov.br/cursos/915_EVG/video/modulo02_video06/assets/va06.mp4</a:t>
          </a:r>
        </a:p>
      </dgm:t>
    </dgm:pt>
    <dgm:pt modelId="{534E6AFB-D08E-47F5-A7B6-0559FF356239}" type="parTrans" cxnId="{428605CE-6F13-44B7-AC5B-287CA690B24E}">
      <dgm:prSet/>
      <dgm:spPr/>
    </dgm:pt>
    <dgm:pt modelId="{12AD921C-E618-4F86-B014-D896F481785A}" type="sibTrans" cxnId="{428605CE-6F13-44B7-AC5B-287CA690B24E}">
      <dgm:prSet/>
      <dgm:spPr/>
    </dgm:pt>
    <dgm:pt modelId="{7659A8C9-ADBD-4D54-BEE7-9F858F396421}" type="pres">
      <dgm:prSet presAssocID="{7A790A8A-F6B5-4FAA-B0B8-5C7CE170CA1C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1438D81-3539-48F9-801E-EDBFB9B2320D}" type="pres">
      <dgm:prSet presAssocID="{514B5C22-5764-4EAE-9004-B9E41036F6F9}" presName="compNode" presStyleCnt="0"/>
      <dgm:spPr/>
    </dgm:pt>
    <dgm:pt modelId="{5A0CF2AA-5FFE-4266-BCD5-7C180FC02BF1}" type="pres">
      <dgm:prSet presAssocID="{514B5C22-5764-4EAE-9004-B9E41036F6F9}" presName="aNode" presStyleLbl="bgShp" presStyleIdx="0" presStyleCnt="1"/>
      <dgm:spPr/>
      <dgm:t>
        <a:bodyPr/>
        <a:lstStyle/>
        <a:p>
          <a:endParaRPr lang="pt-BR"/>
        </a:p>
      </dgm:t>
    </dgm:pt>
    <dgm:pt modelId="{AC74C0CC-2D3D-4BFE-A3A0-796D1988ACA4}" type="pres">
      <dgm:prSet presAssocID="{514B5C22-5764-4EAE-9004-B9E41036F6F9}" presName="textNode" presStyleLbl="bgShp" presStyleIdx="0" presStyleCnt="1"/>
      <dgm:spPr/>
      <dgm:t>
        <a:bodyPr/>
        <a:lstStyle/>
        <a:p>
          <a:endParaRPr lang="pt-BR"/>
        </a:p>
      </dgm:t>
    </dgm:pt>
    <dgm:pt modelId="{F5FFD4C0-43B9-48F0-B942-C6FD86E522E9}" type="pres">
      <dgm:prSet presAssocID="{514B5C22-5764-4EAE-9004-B9E41036F6F9}" presName="compChildNode" presStyleCnt="0"/>
      <dgm:spPr/>
    </dgm:pt>
    <dgm:pt modelId="{448ED526-34AD-43C7-8ADB-D62CD6C5E59A}" type="pres">
      <dgm:prSet presAssocID="{514B5C22-5764-4EAE-9004-B9E41036F6F9}" presName="theInnerList" presStyleCnt="0"/>
      <dgm:spPr/>
    </dgm:pt>
    <dgm:pt modelId="{0128836D-F464-4E11-8915-AB6FA58B69BD}" type="pres">
      <dgm:prSet presAssocID="{ECDA823D-492E-46A5-8B09-517726CFCB6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8DAD74-0EE8-4D2A-8463-E34881C3677B}" type="pres">
      <dgm:prSet presAssocID="{ECDA823D-492E-46A5-8B09-517726CFCB67}" presName="aSpace2" presStyleCnt="0"/>
      <dgm:spPr/>
    </dgm:pt>
    <dgm:pt modelId="{8722012A-91C7-4092-8363-94C990915138}" type="pres">
      <dgm:prSet presAssocID="{46B593F0-C42D-4699-AF30-9B3F1B8E83D5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28605CE-6F13-44B7-AC5B-287CA690B24E}" srcId="{514B5C22-5764-4EAE-9004-B9E41036F6F9}" destId="{46B593F0-C42D-4699-AF30-9B3F1B8E83D5}" srcOrd="1" destOrd="0" parTransId="{534E6AFB-D08E-47F5-A7B6-0559FF356239}" sibTransId="{12AD921C-E618-4F86-B014-D896F481785A}"/>
    <dgm:cxn modelId="{B2EADE78-C1C5-4F40-86C9-02765A9729AF}" srcId="{514B5C22-5764-4EAE-9004-B9E41036F6F9}" destId="{ECDA823D-492E-46A5-8B09-517726CFCB67}" srcOrd="0" destOrd="0" parTransId="{4BFD9B99-1D3E-40CE-B43F-EEED6B8606AC}" sibTransId="{1A794EC5-2DB6-47A1-ADDE-0743AEED607E}"/>
    <dgm:cxn modelId="{6B13D77C-C806-4264-B60D-4CF1EAC21AAA}" type="presOf" srcId="{7A790A8A-F6B5-4FAA-B0B8-5C7CE170CA1C}" destId="{7659A8C9-ADBD-4D54-BEE7-9F858F396421}" srcOrd="0" destOrd="0" presId="urn:microsoft.com/office/officeart/2005/8/layout/lProcess2"/>
    <dgm:cxn modelId="{47D538C0-1C54-4F8D-9D7A-446C98734362}" srcId="{7A790A8A-F6B5-4FAA-B0B8-5C7CE170CA1C}" destId="{514B5C22-5764-4EAE-9004-B9E41036F6F9}" srcOrd="0" destOrd="0" parTransId="{86BC4524-6DE1-476A-B7C9-5E909870078F}" sibTransId="{D1C63DBD-9205-4C40-A7B3-9B9661D1C614}"/>
    <dgm:cxn modelId="{897EB7EB-DE7C-4863-BFE2-92016879EF84}" type="presOf" srcId="{514B5C22-5764-4EAE-9004-B9E41036F6F9}" destId="{5A0CF2AA-5FFE-4266-BCD5-7C180FC02BF1}" srcOrd="0" destOrd="0" presId="urn:microsoft.com/office/officeart/2005/8/layout/lProcess2"/>
    <dgm:cxn modelId="{97B15D94-169B-4230-8B20-54DA3220E33B}" type="presOf" srcId="{46B593F0-C42D-4699-AF30-9B3F1B8E83D5}" destId="{8722012A-91C7-4092-8363-94C990915138}" srcOrd="0" destOrd="0" presId="urn:microsoft.com/office/officeart/2005/8/layout/lProcess2"/>
    <dgm:cxn modelId="{EC2A8D42-7283-4167-8AB4-9F69F97E2568}" type="presOf" srcId="{ECDA823D-492E-46A5-8B09-517726CFCB67}" destId="{0128836D-F464-4E11-8915-AB6FA58B69BD}" srcOrd="0" destOrd="0" presId="urn:microsoft.com/office/officeart/2005/8/layout/lProcess2"/>
    <dgm:cxn modelId="{D7284B95-72A8-4ED0-BFC7-AB5C48AD60F3}" type="presOf" srcId="{514B5C22-5764-4EAE-9004-B9E41036F6F9}" destId="{AC74C0CC-2D3D-4BFE-A3A0-796D1988ACA4}" srcOrd="1" destOrd="0" presId="urn:microsoft.com/office/officeart/2005/8/layout/lProcess2"/>
    <dgm:cxn modelId="{C6409E7D-BFF3-42E2-85E1-07121E60D20A}" type="presParOf" srcId="{7659A8C9-ADBD-4D54-BEE7-9F858F396421}" destId="{F1438D81-3539-48F9-801E-EDBFB9B2320D}" srcOrd="0" destOrd="0" presId="urn:microsoft.com/office/officeart/2005/8/layout/lProcess2"/>
    <dgm:cxn modelId="{919A448E-5DF8-45F6-9055-D027D496AFD8}" type="presParOf" srcId="{F1438D81-3539-48F9-801E-EDBFB9B2320D}" destId="{5A0CF2AA-5FFE-4266-BCD5-7C180FC02BF1}" srcOrd="0" destOrd="0" presId="urn:microsoft.com/office/officeart/2005/8/layout/lProcess2"/>
    <dgm:cxn modelId="{53B41BDB-CE8F-4304-B565-5782A9D6D213}" type="presParOf" srcId="{F1438D81-3539-48F9-801E-EDBFB9B2320D}" destId="{AC74C0CC-2D3D-4BFE-A3A0-796D1988ACA4}" srcOrd="1" destOrd="0" presId="urn:microsoft.com/office/officeart/2005/8/layout/lProcess2"/>
    <dgm:cxn modelId="{2816996E-EAA1-4F6A-AC53-FB7EE2B0667C}" type="presParOf" srcId="{F1438D81-3539-48F9-801E-EDBFB9B2320D}" destId="{F5FFD4C0-43B9-48F0-B942-C6FD86E522E9}" srcOrd="2" destOrd="0" presId="urn:microsoft.com/office/officeart/2005/8/layout/lProcess2"/>
    <dgm:cxn modelId="{D758EC16-64BD-4F4E-AAFF-16F06CBE8F27}" type="presParOf" srcId="{F5FFD4C0-43B9-48F0-B942-C6FD86E522E9}" destId="{448ED526-34AD-43C7-8ADB-D62CD6C5E59A}" srcOrd="0" destOrd="0" presId="urn:microsoft.com/office/officeart/2005/8/layout/lProcess2"/>
    <dgm:cxn modelId="{F2980412-0E23-4F3F-976F-37B869B449BC}" type="presParOf" srcId="{448ED526-34AD-43C7-8ADB-D62CD6C5E59A}" destId="{0128836D-F464-4E11-8915-AB6FA58B69BD}" srcOrd="0" destOrd="0" presId="urn:microsoft.com/office/officeart/2005/8/layout/lProcess2"/>
    <dgm:cxn modelId="{77682B31-252C-48DD-9488-FA44F2270B39}" type="presParOf" srcId="{448ED526-34AD-43C7-8ADB-D62CD6C5E59A}" destId="{4C8DAD74-0EE8-4D2A-8463-E34881C3677B}" srcOrd="1" destOrd="0" presId="urn:microsoft.com/office/officeart/2005/8/layout/lProcess2"/>
    <dgm:cxn modelId="{A6C83020-D4E9-42C6-B523-F922DBF3F7DA}" type="presParOf" srcId="{448ED526-34AD-43C7-8ADB-D62CD6C5E59A}" destId="{8722012A-91C7-4092-8363-94C99091513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B5B7C0-5299-4BCA-BB4E-6A0302AEB915}" type="doc">
      <dgm:prSet loTypeId="urn:microsoft.com/office/officeart/2005/8/layout/lProcess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A71777CF-FA23-46F8-A2E1-01A95A2EBF24}">
      <dgm:prSet phldrT="[Texto]" phldr="0"/>
      <dgm:spPr/>
      <dgm:t>
        <a:bodyPr/>
        <a:lstStyle/>
        <a:p>
          <a:r>
            <a:rPr lang="pt-BR" dirty="0">
              <a:latin typeface="Aptos Display" panose="020F0302020204030204"/>
            </a:rPr>
            <a:t>IMPORTANTE</a:t>
          </a:r>
          <a:endParaRPr lang="pt-BR" dirty="0"/>
        </a:p>
      </dgm:t>
    </dgm:pt>
    <dgm:pt modelId="{383FEC26-A802-4E48-994C-05C0459C35DD}" type="parTrans" cxnId="{C105055B-4C07-4319-A534-F237B8CEF541}">
      <dgm:prSet/>
      <dgm:spPr/>
      <dgm:t>
        <a:bodyPr/>
        <a:lstStyle/>
        <a:p>
          <a:endParaRPr lang="pt-BR"/>
        </a:p>
      </dgm:t>
    </dgm:pt>
    <dgm:pt modelId="{BA4F8284-5CE2-469F-963F-849D56696C77}" type="sibTrans" cxnId="{C105055B-4C07-4319-A534-F237B8CEF541}">
      <dgm:prSet/>
      <dgm:spPr/>
      <dgm:t>
        <a:bodyPr/>
        <a:lstStyle/>
        <a:p>
          <a:endParaRPr lang="pt-BR"/>
        </a:p>
      </dgm:t>
    </dgm:pt>
    <dgm:pt modelId="{B17CE289-F1CC-4E83-8F45-C5D8CC62D40E}">
      <dgm:prSet phldrT="[Texto]" phldr="0"/>
      <dgm:spPr/>
      <dgm:t>
        <a:bodyPr/>
        <a:lstStyle/>
        <a:p>
          <a:pPr rtl="0"/>
          <a:r>
            <a:rPr lang="pt-BR" b="1" dirty="0">
              <a:solidFill>
                <a:schemeClr val="tx1"/>
              </a:solidFill>
              <a:latin typeface="Aptos Display"/>
              <a:cs typeface="Arial"/>
            </a:rPr>
            <a:t>Áreas de Atuação da Organização da Sociedade Civil: 15.5 - Abastecimento / 15.6 - Extensão Rural / 15.8 - Promoção da Produção Agropecuária</a:t>
          </a:r>
        </a:p>
      </dgm:t>
    </dgm:pt>
    <dgm:pt modelId="{06302629-75B5-423A-825B-67BC25E23914}" type="parTrans" cxnId="{FFA2E5C4-FB91-4A8E-AF20-4D60BFF26577}">
      <dgm:prSet/>
      <dgm:spPr/>
      <dgm:t>
        <a:bodyPr/>
        <a:lstStyle/>
        <a:p>
          <a:endParaRPr lang="pt-BR"/>
        </a:p>
      </dgm:t>
    </dgm:pt>
    <dgm:pt modelId="{CAD076F1-6646-4232-8905-077C0A030405}" type="sibTrans" cxnId="{FFA2E5C4-FB91-4A8E-AF20-4D60BFF26577}">
      <dgm:prSet/>
      <dgm:spPr/>
      <dgm:t>
        <a:bodyPr/>
        <a:lstStyle/>
        <a:p>
          <a:endParaRPr lang="pt-BR"/>
        </a:p>
      </dgm:t>
    </dgm:pt>
    <dgm:pt modelId="{27CC6400-DC50-4B2A-A659-0C5EF198D77C}">
      <dgm:prSet phldr="0"/>
      <dgm:spPr/>
      <dgm:t>
        <a:bodyPr/>
        <a:lstStyle/>
        <a:p>
          <a:pPr rtl="0"/>
          <a:r>
            <a:rPr lang="pt-BR" b="1" dirty="0">
              <a:solidFill>
                <a:schemeClr val="tx1"/>
              </a:solidFill>
              <a:latin typeface="Aptos Display"/>
              <a:cs typeface="Calibri"/>
            </a:rPr>
            <a:t>Código do Órgão</a:t>
          </a:r>
          <a:r>
            <a:rPr lang="pt-BR" b="0" dirty="0">
              <a:solidFill>
                <a:schemeClr val="tx1"/>
              </a:solidFill>
              <a:latin typeface="Aptos Display"/>
              <a:cs typeface="Calibri"/>
            </a:rPr>
            <a:t>: 49000</a:t>
          </a:r>
          <a:endParaRPr lang="en-US" b="0" dirty="0">
            <a:solidFill>
              <a:schemeClr val="tx1"/>
            </a:solidFill>
            <a:latin typeface="Aptos Display"/>
            <a:cs typeface="Calibri"/>
          </a:endParaRPr>
        </a:p>
      </dgm:t>
    </dgm:pt>
    <dgm:pt modelId="{263CD88C-FC25-4451-9B0C-9C7766258B79}" type="parTrans" cxnId="{4663F186-BBC0-4494-9689-CEC9888DECCE}">
      <dgm:prSet/>
      <dgm:spPr/>
    </dgm:pt>
    <dgm:pt modelId="{A5FCAD5E-14EC-45AE-B4C7-A5890C5FBC69}" type="sibTrans" cxnId="{4663F186-BBC0-4494-9689-CEC9888DECCE}">
      <dgm:prSet/>
      <dgm:spPr/>
    </dgm:pt>
    <dgm:pt modelId="{3DE58280-F101-4F21-8EF8-EB76E4052AF1}">
      <dgm:prSet phldr="0"/>
      <dgm:spPr/>
      <dgm:t>
        <a:bodyPr/>
        <a:lstStyle/>
        <a:p>
          <a:r>
            <a:rPr lang="pt-BR" b="1" dirty="0">
              <a:solidFill>
                <a:schemeClr val="tx1"/>
              </a:solidFill>
              <a:latin typeface="Aptos Display"/>
              <a:cs typeface="Calibri"/>
            </a:rPr>
            <a:t>Código do programa</a:t>
          </a:r>
          <a:r>
            <a:rPr lang="pt-BR" b="0" dirty="0">
              <a:solidFill>
                <a:schemeClr val="tx1"/>
              </a:solidFill>
              <a:latin typeface="Aptos Display"/>
              <a:cs typeface="Calibri"/>
            </a:rPr>
            <a:t>: 4900020240026</a:t>
          </a:r>
          <a:endParaRPr lang="en-US" b="0" dirty="0">
            <a:solidFill>
              <a:schemeClr val="tx1"/>
            </a:solidFill>
            <a:latin typeface="Aptos Display"/>
            <a:cs typeface="Calibri"/>
          </a:endParaRPr>
        </a:p>
      </dgm:t>
    </dgm:pt>
    <dgm:pt modelId="{4EFBCFA3-FBCE-49FB-8705-03D31013562F}" type="parTrans" cxnId="{54FC4617-BC47-4BBB-A4D8-4CC3156A6D70}">
      <dgm:prSet/>
      <dgm:spPr/>
    </dgm:pt>
    <dgm:pt modelId="{2D1AEB74-AB1F-4B5C-8701-51EA9096BC09}" type="sibTrans" cxnId="{54FC4617-BC47-4BBB-A4D8-4CC3156A6D70}">
      <dgm:prSet/>
      <dgm:spPr/>
    </dgm:pt>
    <dgm:pt modelId="{7E0690B7-B2DE-4DEB-8B20-38660FAD3CF9}" type="pres">
      <dgm:prSet presAssocID="{CFB5B7C0-5299-4BCA-BB4E-6A0302AEB91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5F19054-DBFA-4962-A4ED-4EF66BF8CFF9}" type="pres">
      <dgm:prSet presAssocID="{A71777CF-FA23-46F8-A2E1-01A95A2EBF24}" presName="compNode" presStyleCnt="0"/>
      <dgm:spPr/>
    </dgm:pt>
    <dgm:pt modelId="{74B52F0D-5FD7-44B2-B07D-2BE7D56B8ECE}" type="pres">
      <dgm:prSet presAssocID="{A71777CF-FA23-46F8-A2E1-01A95A2EBF24}" presName="aNode" presStyleLbl="bgShp" presStyleIdx="0" presStyleCnt="1"/>
      <dgm:spPr/>
      <dgm:t>
        <a:bodyPr/>
        <a:lstStyle/>
        <a:p>
          <a:endParaRPr lang="pt-BR"/>
        </a:p>
      </dgm:t>
    </dgm:pt>
    <dgm:pt modelId="{AF80EE63-6183-4C4D-80F6-22F5B3E7F07B}" type="pres">
      <dgm:prSet presAssocID="{A71777CF-FA23-46F8-A2E1-01A95A2EBF24}" presName="textNode" presStyleLbl="bgShp" presStyleIdx="0" presStyleCnt="1"/>
      <dgm:spPr/>
      <dgm:t>
        <a:bodyPr/>
        <a:lstStyle/>
        <a:p>
          <a:endParaRPr lang="pt-BR"/>
        </a:p>
      </dgm:t>
    </dgm:pt>
    <dgm:pt modelId="{D6B3CD46-B296-442A-8FEE-C570A4424B93}" type="pres">
      <dgm:prSet presAssocID="{A71777CF-FA23-46F8-A2E1-01A95A2EBF24}" presName="compChildNode" presStyleCnt="0"/>
      <dgm:spPr/>
    </dgm:pt>
    <dgm:pt modelId="{B870B418-A3B1-44E0-8176-9A5814EA9517}" type="pres">
      <dgm:prSet presAssocID="{A71777CF-FA23-46F8-A2E1-01A95A2EBF24}" presName="theInnerList" presStyleCnt="0"/>
      <dgm:spPr/>
    </dgm:pt>
    <dgm:pt modelId="{B1E943B2-4006-4149-AA0C-6D107F2F59D2}" type="pres">
      <dgm:prSet presAssocID="{27CC6400-DC50-4B2A-A659-0C5EF198D77C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C7AC02-C795-480B-B94E-80213A45B80B}" type="pres">
      <dgm:prSet presAssocID="{27CC6400-DC50-4B2A-A659-0C5EF198D77C}" presName="aSpace2" presStyleCnt="0"/>
      <dgm:spPr/>
    </dgm:pt>
    <dgm:pt modelId="{AC1E1962-D506-4101-951B-72F1C2A6F867}" type="pres">
      <dgm:prSet presAssocID="{3DE58280-F101-4F21-8EF8-EB76E4052AF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933D41-EBBD-42D3-A14E-711ADB5131C2}" type="pres">
      <dgm:prSet presAssocID="{3DE58280-F101-4F21-8EF8-EB76E4052AF1}" presName="aSpace2" presStyleCnt="0"/>
      <dgm:spPr/>
    </dgm:pt>
    <dgm:pt modelId="{8C8C6DE7-33E3-413C-80B9-93A21FAF4DEE}" type="pres">
      <dgm:prSet presAssocID="{B17CE289-F1CC-4E83-8F45-C5D8CC62D40E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FD8FE3F-4CC9-480B-A05C-9C7C19294360}" type="presOf" srcId="{B17CE289-F1CC-4E83-8F45-C5D8CC62D40E}" destId="{8C8C6DE7-33E3-413C-80B9-93A21FAF4DEE}" srcOrd="0" destOrd="0" presId="urn:microsoft.com/office/officeart/2005/8/layout/lProcess2"/>
    <dgm:cxn modelId="{4663F186-BBC0-4494-9689-CEC9888DECCE}" srcId="{A71777CF-FA23-46F8-A2E1-01A95A2EBF24}" destId="{27CC6400-DC50-4B2A-A659-0C5EF198D77C}" srcOrd="0" destOrd="0" parTransId="{263CD88C-FC25-4451-9B0C-9C7766258B79}" sibTransId="{A5FCAD5E-14EC-45AE-B4C7-A5890C5FBC69}"/>
    <dgm:cxn modelId="{54FC4617-BC47-4BBB-A4D8-4CC3156A6D70}" srcId="{A71777CF-FA23-46F8-A2E1-01A95A2EBF24}" destId="{3DE58280-F101-4F21-8EF8-EB76E4052AF1}" srcOrd="1" destOrd="0" parTransId="{4EFBCFA3-FBCE-49FB-8705-03D31013562F}" sibTransId="{2D1AEB74-AB1F-4B5C-8701-51EA9096BC09}"/>
    <dgm:cxn modelId="{3873802B-D9F8-439A-A38E-DC1265A1AAF9}" type="presOf" srcId="{A71777CF-FA23-46F8-A2E1-01A95A2EBF24}" destId="{74B52F0D-5FD7-44B2-B07D-2BE7D56B8ECE}" srcOrd="0" destOrd="0" presId="urn:microsoft.com/office/officeart/2005/8/layout/lProcess2"/>
    <dgm:cxn modelId="{C105055B-4C07-4319-A534-F237B8CEF541}" srcId="{CFB5B7C0-5299-4BCA-BB4E-6A0302AEB915}" destId="{A71777CF-FA23-46F8-A2E1-01A95A2EBF24}" srcOrd="0" destOrd="0" parTransId="{383FEC26-A802-4E48-994C-05C0459C35DD}" sibTransId="{BA4F8284-5CE2-469F-963F-849D56696C77}"/>
    <dgm:cxn modelId="{63737EDA-3C63-44E9-9287-F0EC05585901}" type="presOf" srcId="{CFB5B7C0-5299-4BCA-BB4E-6A0302AEB915}" destId="{7E0690B7-B2DE-4DEB-8B20-38660FAD3CF9}" srcOrd="0" destOrd="0" presId="urn:microsoft.com/office/officeart/2005/8/layout/lProcess2"/>
    <dgm:cxn modelId="{FFA2E5C4-FB91-4A8E-AF20-4D60BFF26577}" srcId="{A71777CF-FA23-46F8-A2E1-01A95A2EBF24}" destId="{B17CE289-F1CC-4E83-8F45-C5D8CC62D40E}" srcOrd="2" destOrd="0" parTransId="{06302629-75B5-423A-825B-67BC25E23914}" sibTransId="{CAD076F1-6646-4232-8905-077C0A030405}"/>
    <dgm:cxn modelId="{C18DC312-2C84-4C18-B11F-954CE5385F21}" type="presOf" srcId="{3DE58280-F101-4F21-8EF8-EB76E4052AF1}" destId="{AC1E1962-D506-4101-951B-72F1C2A6F867}" srcOrd="0" destOrd="0" presId="urn:microsoft.com/office/officeart/2005/8/layout/lProcess2"/>
    <dgm:cxn modelId="{F22D5EA4-9B28-41F9-A455-E833BB018047}" type="presOf" srcId="{27CC6400-DC50-4B2A-A659-0C5EF198D77C}" destId="{B1E943B2-4006-4149-AA0C-6D107F2F59D2}" srcOrd="0" destOrd="0" presId="urn:microsoft.com/office/officeart/2005/8/layout/lProcess2"/>
    <dgm:cxn modelId="{E4AE8282-3C24-48DD-9B57-2854972C8171}" type="presOf" srcId="{A71777CF-FA23-46F8-A2E1-01A95A2EBF24}" destId="{AF80EE63-6183-4C4D-80F6-22F5B3E7F07B}" srcOrd="1" destOrd="0" presId="urn:microsoft.com/office/officeart/2005/8/layout/lProcess2"/>
    <dgm:cxn modelId="{0573313C-E16B-4DBF-9190-63913906524B}" type="presParOf" srcId="{7E0690B7-B2DE-4DEB-8B20-38660FAD3CF9}" destId="{45F19054-DBFA-4962-A4ED-4EF66BF8CFF9}" srcOrd="0" destOrd="0" presId="urn:microsoft.com/office/officeart/2005/8/layout/lProcess2"/>
    <dgm:cxn modelId="{5AA32E7B-696B-4D7F-B647-38BE932009F3}" type="presParOf" srcId="{45F19054-DBFA-4962-A4ED-4EF66BF8CFF9}" destId="{74B52F0D-5FD7-44B2-B07D-2BE7D56B8ECE}" srcOrd="0" destOrd="0" presId="urn:microsoft.com/office/officeart/2005/8/layout/lProcess2"/>
    <dgm:cxn modelId="{BF720542-8696-4548-A013-6A28C1B760B2}" type="presParOf" srcId="{45F19054-DBFA-4962-A4ED-4EF66BF8CFF9}" destId="{AF80EE63-6183-4C4D-80F6-22F5B3E7F07B}" srcOrd="1" destOrd="0" presId="urn:microsoft.com/office/officeart/2005/8/layout/lProcess2"/>
    <dgm:cxn modelId="{2A25606F-4600-4427-89D0-188D98FDC2C3}" type="presParOf" srcId="{45F19054-DBFA-4962-A4ED-4EF66BF8CFF9}" destId="{D6B3CD46-B296-442A-8FEE-C570A4424B93}" srcOrd="2" destOrd="0" presId="urn:microsoft.com/office/officeart/2005/8/layout/lProcess2"/>
    <dgm:cxn modelId="{64CB6EDA-B123-42A3-A4B4-6D1A72BD56F6}" type="presParOf" srcId="{D6B3CD46-B296-442A-8FEE-C570A4424B93}" destId="{B870B418-A3B1-44E0-8176-9A5814EA9517}" srcOrd="0" destOrd="0" presId="urn:microsoft.com/office/officeart/2005/8/layout/lProcess2"/>
    <dgm:cxn modelId="{E7F9794D-2993-4C6A-A072-7D6919CFB887}" type="presParOf" srcId="{B870B418-A3B1-44E0-8176-9A5814EA9517}" destId="{B1E943B2-4006-4149-AA0C-6D107F2F59D2}" srcOrd="0" destOrd="0" presId="urn:microsoft.com/office/officeart/2005/8/layout/lProcess2"/>
    <dgm:cxn modelId="{EC8C198D-1AB0-41E1-94BC-15AC386B31A3}" type="presParOf" srcId="{B870B418-A3B1-44E0-8176-9A5814EA9517}" destId="{24C7AC02-C795-480B-B94E-80213A45B80B}" srcOrd="1" destOrd="0" presId="urn:microsoft.com/office/officeart/2005/8/layout/lProcess2"/>
    <dgm:cxn modelId="{643B790D-14A7-4E4B-AA91-DE26123FB860}" type="presParOf" srcId="{B870B418-A3B1-44E0-8176-9A5814EA9517}" destId="{AC1E1962-D506-4101-951B-72F1C2A6F867}" srcOrd="2" destOrd="0" presId="urn:microsoft.com/office/officeart/2005/8/layout/lProcess2"/>
    <dgm:cxn modelId="{DE8F0462-F56B-4E05-9EC3-B494F85D7E57}" type="presParOf" srcId="{B870B418-A3B1-44E0-8176-9A5814EA9517}" destId="{40933D41-EBBD-42D3-A14E-711ADB5131C2}" srcOrd="3" destOrd="0" presId="urn:microsoft.com/office/officeart/2005/8/layout/lProcess2"/>
    <dgm:cxn modelId="{F8C0C697-238B-4C93-8E4E-385DC939A24E}" type="presParOf" srcId="{B870B418-A3B1-44E0-8176-9A5814EA9517}" destId="{8C8C6DE7-33E3-413C-80B9-93A21FAF4DEE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B5B7C0-5299-4BCA-BB4E-6A0302AEB915}" type="doc">
      <dgm:prSet loTypeId="urn:microsoft.com/office/officeart/2005/8/layout/lProcess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A71777CF-FA23-46F8-A2E1-01A95A2EBF24}">
      <dgm:prSet phldrT="[Texto]"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INFORMAÇÕES ADICIONAIS</a:t>
          </a:r>
          <a:endParaRPr lang="pt-BR" dirty="0"/>
        </a:p>
      </dgm:t>
    </dgm:pt>
    <dgm:pt modelId="{383FEC26-A802-4E48-994C-05C0459C35DD}" type="parTrans" cxnId="{C105055B-4C07-4319-A534-F237B8CEF541}">
      <dgm:prSet/>
      <dgm:spPr/>
      <dgm:t>
        <a:bodyPr/>
        <a:lstStyle/>
        <a:p>
          <a:endParaRPr lang="pt-BR"/>
        </a:p>
      </dgm:t>
    </dgm:pt>
    <dgm:pt modelId="{BA4F8284-5CE2-469F-963F-849D56696C77}" type="sibTrans" cxnId="{C105055B-4C07-4319-A534-F237B8CEF541}">
      <dgm:prSet/>
      <dgm:spPr/>
      <dgm:t>
        <a:bodyPr/>
        <a:lstStyle/>
        <a:p>
          <a:endParaRPr lang="pt-BR"/>
        </a:p>
      </dgm:t>
    </dgm:pt>
    <dgm:pt modelId="{27CC6400-DC50-4B2A-A659-0C5EF198D77C}">
      <dgm:prSet phldr="0"/>
      <dgm:spPr/>
      <dgm:t>
        <a:bodyPr/>
        <a:lstStyle/>
        <a:p>
          <a:pPr rtl="0"/>
          <a:r>
            <a:rPr lang="pt-BR" b="0" dirty="0">
              <a:latin typeface="Aptos Display" panose="020F0302020204030204"/>
            </a:rPr>
            <a:t> </a:t>
          </a:r>
          <a:r>
            <a:rPr lang="pt-BR" b="0" dirty="0">
              <a:solidFill>
                <a:srgbClr val="444444"/>
              </a:solidFill>
              <a:latin typeface="Aptos Display"/>
              <a:cs typeface="Calibri"/>
            </a:rPr>
            <a:t>O sistema Transferegov.br tem limites de caracteres para inclusão na proposta. Então, quando cadastrar a proposta, utilize o campo "</a:t>
          </a:r>
          <a:r>
            <a:rPr lang="pt-BR" b="1" dirty="0">
              <a:solidFill>
                <a:srgbClr val="C00000"/>
              </a:solidFill>
              <a:latin typeface="Arial"/>
              <a:cs typeface="Arial"/>
            </a:rPr>
            <a:t>Arquivos Anexos - Informações Complementares da Proposta</a:t>
          </a:r>
          <a:r>
            <a:rPr lang="pt-BR" b="0" dirty="0">
              <a:solidFill>
                <a:srgbClr val="444444"/>
              </a:solidFill>
              <a:latin typeface="Arial"/>
              <a:cs typeface="Arial"/>
            </a:rPr>
            <a:t>"</a:t>
          </a:r>
          <a:r>
            <a:rPr lang="pt-BR" b="0" dirty="0">
              <a:solidFill>
                <a:srgbClr val="444444"/>
              </a:solidFill>
              <a:latin typeface="Aptos Display"/>
              <a:cs typeface="Calibri"/>
            </a:rPr>
            <a:t> para anexar documentos importantes para a fase de seleção, como a arquivo que contenha a proposta do projeto completo desenvolvido pela OSC. E estejam atentos aos itens 7.5.3 e 7.5.4 do Edital de Chamamento Público.</a:t>
          </a:r>
          <a:endParaRPr lang="en-US" b="0" dirty="0">
            <a:solidFill>
              <a:srgbClr val="444444"/>
            </a:solidFill>
            <a:latin typeface="Aptos Display"/>
            <a:cs typeface="Calibri"/>
          </a:endParaRPr>
        </a:p>
      </dgm:t>
    </dgm:pt>
    <dgm:pt modelId="{263CD88C-FC25-4451-9B0C-9C7766258B79}" type="parTrans" cxnId="{4663F186-BBC0-4494-9689-CEC9888DECCE}">
      <dgm:prSet/>
      <dgm:spPr/>
    </dgm:pt>
    <dgm:pt modelId="{A5FCAD5E-14EC-45AE-B4C7-A5890C5FBC69}" type="sibTrans" cxnId="{4663F186-BBC0-4494-9689-CEC9888DECCE}">
      <dgm:prSet/>
      <dgm:spPr/>
    </dgm:pt>
    <dgm:pt modelId="{C2164F35-B135-4F1D-8ACC-C2E7CFDCF6B3}">
      <dgm:prSet phldr="0"/>
      <dgm:spPr/>
      <dgm:t>
        <a:bodyPr/>
        <a:lstStyle/>
        <a:p>
          <a:r>
            <a:rPr lang="pt-BR" b="0" dirty="0">
              <a:latin typeface="Aptos Display" panose="020F0302020204030204"/>
            </a:rPr>
            <a:t>Apenas</a:t>
          </a:r>
          <a:r>
            <a:rPr lang="pt-BR" b="0" dirty="0"/>
            <a:t> </a:t>
          </a:r>
          <a:r>
            <a:rPr lang="pt-BR" b="0" dirty="0">
              <a:latin typeface="Aptos Display" panose="020F0302020204030204"/>
            </a:rPr>
            <a:t>as </a:t>
          </a:r>
          <a:r>
            <a:rPr lang="pt-BR" b="0" dirty="0" err="1">
              <a:latin typeface="Aptos Display" panose="020F0302020204030204"/>
            </a:rPr>
            <a:t>OSCs</a:t>
          </a:r>
          <a:r>
            <a:rPr lang="pt-BR" b="0" dirty="0">
              <a:latin typeface="Aptos Display" panose="020F0302020204030204"/>
            </a:rPr>
            <a:t> convocadas apresentarão o</a:t>
          </a:r>
          <a:r>
            <a:rPr lang="pt-BR" b="0" dirty="0"/>
            <a:t> plano de trabalho e </a:t>
          </a:r>
          <a:r>
            <a:rPr lang="pt-BR" b="0" dirty="0">
              <a:latin typeface="Aptos Display" panose="020F0302020204030204"/>
            </a:rPr>
            <a:t>a comprovação</a:t>
          </a:r>
          <a:r>
            <a:rPr lang="pt-BR" b="0" dirty="0"/>
            <a:t> do atendimento dos requisitos para celebração da parceria e de que não incorre nos impedimentos (vedações) legais</a:t>
          </a:r>
          <a:r>
            <a:rPr lang="pt-BR" dirty="0">
              <a:latin typeface="Aptos Display" panose="020F0302020204030204"/>
            </a:rPr>
            <a:t>.</a:t>
          </a:r>
          <a:endParaRPr lang="pt-BR" dirty="0"/>
        </a:p>
      </dgm:t>
    </dgm:pt>
    <dgm:pt modelId="{15C4538E-7613-4996-AE6D-18720EA600DC}" type="parTrans" cxnId="{FB2E354C-6FAA-4B76-9F32-D4FFD2FCF1D0}">
      <dgm:prSet/>
      <dgm:spPr/>
    </dgm:pt>
    <dgm:pt modelId="{5DF6891C-A49C-4FBE-846C-0784CF342271}" type="sibTrans" cxnId="{FB2E354C-6FAA-4B76-9F32-D4FFD2FCF1D0}">
      <dgm:prSet/>
      <dgm:spPr/>
    </dgm:pt>
    <dgm:pt modelId="{7E0690B7-B2DE-4DEB-8B20-38660FAD3CF9}" type="pres">
      <dgm:prSet presAssocID="{CFB5B7C0-5299-4BCA-BB4E-6A0302AEB91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5F19054-DBFA-4962-A4ED-4EF66BF8CFF9}" type="pres">
      <dgm:prSet presAssocID="{A71777CF-FA23-46F8-A2E1-01A95A2EBF24}" presName="compNode" presStyleCnt="0"/>
      <dgm:spPr/>
    </dgm:pt>
    <dgm:pt modelId="{74B52F0D-5FD7-44B2-B07D-2BE7D56B8ECE}" type="pres">
      <dgm:prSet presAssocID="{A71777CF-FA23-46F8-A2E1-01A95A2EBF24}" presName="aNode" presStyleLbl="bgShp" presStyleIdx="0" presStyleCnt="1"/>
      <dgm:spPr/>
      <dgm:t>
        <a:bodyPr/>
        <a:lstStyle/>
        <a:p>
          <a:endParaRPr lang="pt-BR"/>
        </a:p>
      </dgm:t>
    </dgm:pt>
    <dgm:pt modelId="{AF80EE63-6183-4C4D-80F6-22F5B3E7F07B}" type="pres">
      <dgm:prSet presAssocID="{A71777CF-FA23-46F8-A2E1-01A95A2EBF24}" presName="textNode" presStyleLbl="bgShp" presStyleIdx="0" presStyleCnt="1"/>
      <dgm:spPr/>
      <dgm:t>
        <a:bodyPr/>
        <a:lstStyle/>
        <a:p>
          <a:endParaRPr lang="pt-BR"/>
        </a:p>
      </dgm:t>
    </dgm:pt>
    <dgm:pt modelId="{D6B3CD46-B296-442A-8FEE-C570A4424B93}" type="pres">
      <dgm:prSet presAssocID="{A71777CF-FA23-46F8-A2E1-01A95A2EBF24}" presName="compChildNode" presStyleCnt="0"/>
      <dgm:spPr/>
    </dgm:pt>
    <dgm:pt modelId="{B870B418-A3B1-44E0-8176-9A5814EA9517}" type="pres">
      <dgm:prSet presAssocID="{A71777CF-FA23-46F8-A2E1-01A95A2EBF24}" presName="theInnerList" presStyleCnt="0"/>
      <dgm:spPr/>
    </dgm:pt>
    <dgm:pt modelId="{B1E943B2-4006-4149-AA0C-6D107F2F59D2}" type="pres">
      <dgm:prSet presAssocID="{27CC6400-DC50-4B2A-A659-0C5EF198D77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4C4861-38E8-4391-AB62-11E26DE1EF95}" type="pres">
      <dgm:prSet presAssocID="{27CC6400-DC50-4B2A-A659-0C5EF198D77C}" presName="aSpace2" presStyleCnt="0"/>
      <dgm:spPr/>
    </dgm:pt>
    <dgm:pt modelId="{3E4E4C6F-4A4F-42B4-8393-78EAFC794629}" type="pres">
      <dgm:prSet presAssocID="{C2164F35-B135-4F1D-8ACC-C2E7CFDCF6B3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663F186-BBC0-4494-9689-CEC9888DECCE}" srcId="{A71777CF-FA23-46F8-A2E1-01A95A2EBF24}" destId="{27CC6400-DC50-4B2A-A659-0C5EF198D77C}" srcOrd="0" destOrd="0" parTransId="{263CD88C-FC25-4451-9B0C-9C7766258B79}" sibTransId="{A5FCAD5E-14EC-45AE-B4C7-A5890C5FBC69}"/>
    <dgm:cxn modelId="{9954E81A-912D-4B70-9E47-605FEADE7916}" type="presOf" srcId="{A71777CF-FA23-46F8-A2E1-01A95A2EBF24}" destId="{74B52F0D-5FD7-44B2-B07D-2BE7D56B8ECE}" srcOrd="0" destOrd="0" presId="urn:microsoft.com/office/officeart/2005/8/layout/lProcess2"/>
    <dgm:cxn modelId="{169634F8-392A-4028-9A7E-A22FBEBAE138}" type="presOf" srcId="{C2164F35-B135-4F1D-8ACC-C2E7CFDCF6B3}" destId="{3E4E4C6F-4A4F-42B4-8393-78EAFC794629}" srcOrd="0" destOrd="0" presId="urn:microsoft.com/office/officeart/2005/8/layout/lProcess2"/>
    <dgm:cxn modelId="{C105055B-4C07-4319-A534-F237B8CEF541}" srcId="{CFB5B7C0-5299-4BCA-BB4E-6A0302AEB915}" destId="{A71777CF-FA23-46F8-A2E1-01A95A2EBF24}" srcOrd="0" destOrd="0" parTransId="{383FEC26-A802-4E48-994C-05C0459C35DD}" sibTransId="{BA4F8284-5CE2-469F-963F-849D56696C77}"/>
    <dgm:cxn modelId="{EAAFCC8A-A9EE-4421-BA4A-BF3C51D5238F}" type="presOf" srcId="{A71777CF-FA23-46F8-A2E1-01A95A2EBF24}" destId="{AF80EE63-6183-4C4D-80F6-22F5B3E7F07B}" srcOrd="1" destOrd="0" presId="urn:microsoft.com/office/officeart/2005/8/layout/lProcess2"/>
    <dgm:cxn modelId="{63737EDA-3C63-44E9-9287-F0EC05585901}" type="presOf" srcId="{CFB5B7C0-5299-4BCA-BB4E-6A0302AEB915}" destId="{7E0690B7-B2DE-4DEB-8B20-38660FAD3CF9}" srcOrd="0" destOrd="0" presId="urn:microsoft.com/office/officeart/2005/8/layout/lProcess2"/>
    <dgm:cxn modelId="{CF606531-8603-4DC2-BCBB-2C6643EE6D93}" type="presOf" srcId="{27CC6400-DC50-4B2A-A659-0C5EF198D77C}" destId="{B1E943B2-4006-4149-AA0C-6D107F2F59D2}" srcOrd="0" destOrd="0" presId="urn:microsoft.com/office/officeart/2005/8/layout/lProcess2"/>
    <dgm:cxn modelId="{FB2E354C-6FAA-4B76-9F32-D4FFD2FCF1D0}" srcId="{A71777CF-FA23-46F8-A2E1-01A95A2EBF24}" destId="{C2164F35-B135-4F1D-8ACC-C2E7CFDCF6B3}" srcOrd="1" destOrd="0" parTransId="{15C4538E-7613-4996-AE6D-18720EA600DC}" sibTransId="{5DF6891C-A49C-4FBE-846C-0784CF342271}"/>
    <dgm:cxn modelId="{43536DFA-7C54-4ADE-9284-3DE02D656238}" type="presParOf" srcId="{7E0690B7-B2DE-4DEB-8B20-38660FAD3CF9}" destId="{45F19054-DBFA-4962-A4ED-4EF66BF8CFF9}" srcOrd="0" destOrd="0" presId="urn:microsoft.com/office/officeart/2005/8/layout/lProcess2"/>
    <dgm:cxn modelId="{29898338-766A-447C-B6C1-ED3CBC4FC323}" type="presParOf" srcId="{45F19054-DBFA-4962-A4ED-4EF66BF8CFF9}" destId="{74B52F0D-5FD7-44B2-B07D-2BE7D56B8ECE}" srcOrd="0" destOrd="0" presId="urn:microsoft.com/office/officeart/2005/8/layout/lProcess2"/>
    <dgm:cxn modelId="{1402059F-3C16-4F50-9625-E7B60CE477EC}" type="presParOf" srcId="{45F19054-DBFA-4962-A4ED-4EF66BF8CFF9}" destId="{AF80EE63-6183-4C4D-80F6-22F5B3E7F07B}" srcOrd="1" destOrd="0" presId="urn:microsoft.com/office/officeart/2005/8/layout/lProcess2"/>
    <dgm:cxn modelId="{BD22E68F-815B-4939-81D0-F535FF4EDEC1}" type="presParOf" srcId="{45F19054-DBFA-4962-A4ED-4EF66BF8CFF9}" destId="{D6B3CD46-B296-442A-8FEE-C570A4424B93}" srcOrd="2" destOrd="0" presId="urn:microsoft.com/office/officeart/2005/8/layout/lProcess2"/>
    <dgm:cxn modelId="{3A46493B-6AB9-4C8C-88C8-4CC522AB1C59}" type="presParOf" srcId="{D6B3CD46-B296-442A-8FEE-C570A4424B93}" destId="{B870B418-A3B1-44E0-8176-9A5814EA9517}" srcOrd="0" destOrd="0" presId="urn:microsoft.com/office/officeart/2005/8/layout/lProcess2"/>
    <dgm:cxn modelId="{BB125919-E741-4346-BAD3-74693AFE462D}" type="presParOf" srcId="{B870B418-A3B1-44E0-8176-9A5814EA9517}" destId="{B1E943B2-4006-4149-AA0C-6D107F2F59D2}" srcOrd="0" destOrd="0" presId="urn:microsoft.com/office/officeart/2005/8/layout/lProcess2"/>
    <dgm:cxn modelId="{56EAAE97-3336-4D5E-BF44-45B51EBB0F48}" type="presParOf" srcId="{B870B418-A3B1-44E0-8176-9A5814EA9517}" destId="{1D4C4861-38E8-4391-AB62-11E26DE1EF95}" srcOrd="1" destOrd="0" presId="urn:microsoft.com/office/officeart/2005/8/layout/lProcess2"/>
    <dgm:cxn modelId="{4AA476A4-EF95-477E-94AD-67767956E284}" type="presParOf" srcId="{B870B418-A3B1-44E0-8176-9A5814EA9517}" destId="{3E4E4C6F-4A4F-42B4-8393-78EAFC79462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B5B7C0-5299-4BCA-BB4E-6A0302AEB915}" type="doc">
      <dgm:prSet loTypeId="urn:microsoft.com/office/officeart/2005/8/layout/lProcess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A71777CF-FA23-46F8-A2E1-01A95A2EBF24}">
      <dgm:prSet phldrT="[Texto]"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Itens 7.5.3 e 7.5.4 do Edital</a:t>
          </a:r>
          <a:endParaRPr lang="pt-BR" dirty="0"/>
        </a:p>
      </dgm:t>
    </dgm:pt>
    <dgm:pt modelId="{383FEC26-A802-4E48-994C-05C0459C35DD}" type="parTrans" cxnId="{C105055B-4C07-4319-A534-F237B8CEF541}">
      <dgm:prSet/>
      <dgm:spPr/>
      <dgm:t>
        <a:bodyPr/>
        <a:lstStyle/>
        <a:p>
          <a:endParaRPr lang="pt-BR"/>
        </a:p>
      </dgm:t>
    </dgm:pt>
    <dgm:pt modelId="{BA4F8284-5CE2-469F-963F-849D56696C77}" type="sibTrans" cxnId="{C105055B-4C07-4319-A534-F237B8CEF541}">
      <dgm:prSet/>
      <dgm:spPr/>
      <dgm:t>
        <a:bodyPr/>
        <a:lstStyle/>
        <a:p>
          <a:endParaRPr lang="pt-BR"/>
        </a:p>
      </dgm:t>
    </dgm:pt>
    <dgm:pt modelId="{27CC6400-DC50-4B2A-A659-0C5EF198D77C}">
      <dgm:prSet phldr="0"/>
      <dgm:spPr/>
      <dgm:t>
        <a:bodyPr/>
        <a:lstStyle/>
        <a:p>
          <a:pPr rtl="0"/>
          <a:r>
            <a:rPr lang="pt-BR" b="0" dirty="0"/>
            <a:t>7.5.3. As propostas deverão conter informações que atendem aos critérios de julgamento estabelecidos na Tabela 2 abaixo, observado o contido no Anexo V -Diretrizes para Elaboração da Proposta.</a:t>
          </a:r>
        </a:p>
      </dgm:t>
    </dgm:pt>
    <dgm:pt modelId="{263CD88C-FC25-4451-9B0C-9C7766258B79}" type="parTrans" cxnId="{4663F186-BBC0-4494-9689-CEC9888DECCE}">
      <dgm:prSet/>
      <dgm:spPr/>
    </dgm:pt>
    <dgm:pt modelId="{A5FCAD5E-14EC-45AE-B4C7-A5890C5FBC69}" type="sibTrans" cxnId="{4663F186-BBC0-4494-9689-CEC9888DECCE}">
      <dgm:prSet/>
      <dgm:spPr/>
    </dgm:pt>
    <dgm:pt modelId="{B2C4CF69-BD4E-4489-85B7-2F1A88881D2C}">
      <dgm:prSet phldr="0"/>
      <dgm:spPr/>
      <dgm:t>
        <a:bodyPr/>
        <a:lstStyle/>
        <a:p>
          <a:pPr rtl="0"/>
          <a:r>
            <a:rPr lang="pt-BR" b="0" dirty="0"/>
            <a:t>7.5.4. A avaliação individualizada e a pontuação serão feitas com base nos critérios de julgamento apresentados no quadro a seguir</a:t>
          </a:r>
          <a:r>
            <a:rPr lang="pt-BR" b="0" dirty="0">
              <a:latin typeface="Aptos Display" panose="020F0302020204030204"/>
            </a:rPr>
            <a:t> (...)</a:t>
          </a:r>
        </a:p>
      </dgm:t>
    </dgm:pt>
    <dgm:pt modelId="{BF059A7C-22BC-48FD-A962-03ED54477955}" type="parTrans" cxnId="{F0E27CEC-6AB6-4653-8530-195249BA39CD}">
      <dgm:prSet/>
      <dgm:spPr/>
    </dgm:pt>
    <dgm:pt modelId="{0EC6DD1C-80F3-4A85-9A9A-C600F3EED7AF}" type="sibTrans" cxnId="{F0E27CEC-6AB6-4653-8530-195249BA39CD}">
      <dgm:prSet/>
      <dgm:spPr/>
    </dgm:pt>
    <dgm:pt modelId="{7E0690B7-B2DE-4DEB-8B20-38660FAD3CF9}" type="pres">
      <dgm:prSet presAssocID="{CFB5B7C0-5299-4BCA-BB4E-6A0302AEB91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5F19054-DBFA-4962-A4ED-4EF66BF8CFF9}" type="pres">
      <dgm:prSet presAssocID="{A71777CF-FA23-46F8-A2E1-01A95A2EBF24}" presName="compNode" presStyleCnt="0"/>
      <dgm:spPr/>
    </dgm:pt>
    <dgm:pt modelId="{74B52F0D-5FD7-44B2-B07D-2BE7D56B8ECE}" type="pres">
      <dgm:prSet presAssocID="{A71777CF-FA23-46F8-A2E1-01A95A2EBF24}" presName="aNode" presStyleLbl="bgShp" presStyleIdx="0" presStyleCnt="1"/>
      <dgm:spPr/>
      <dgm:t>
        <a:bodyPr/>
        <a:lstStyle/>
        <a:p>
          <a:endParaRPr lang="pt-BR"/>
        </a:p>
      </dgm:t>
    </dgm:pt>
    <dgm:pt modelId="{AF80EE63-6183-4C4D-80F6-22F5B3E7F07B}" type="pres">
      <dgm:prSet presAssocID="{A71777CF-FA23-46F8-A2E1-01A95A2EBF24}" presName="textNode" presStyleLbl="bgShp" presStyleIdx="0" presStyleCnt="1"/>
      <dgm:spPr/>
      <dgm:t>
        <a:bodyPr/>
        <a:lstStyle/>
        <a:p>
          <a:endParaRPr lang="pt-BR"/>
        </a:p>
      </dgm:t>
    </dgm:pt>
    <dgm:pt modelId="{D6B3CD46-B296-442A-8FEE-C570A4424B93}" type="pres">
      <dgm:prSet presAssocID="{A71777CF-FA23-46F8-A2E1-01A95A2EBF24}" presName="compChildNode" presStyleCnt="0"/>
      <dgm:spPr/>
    </dgm:pt>
    <dgm:pt modelId="{B870B418-A3B1-44E0-8176-9A5814EA9517}" type="pres">
      <dgm:prSet presAssocID="{A71777CF-FA23-46F8-A2E1-01A95A2EBF24}" presName="theInnerList" presStyleCnt="0"/>
      <dgm:spPr/>
    </dgm:pt>
    <dgm:pt modelId="{B1E943B2-4006-4149-AA0C-6D107F2F59D2}" type="pres">
      <dgm:prSet presAssocID="{27CC6400-DC50-4B2A-A659-0C5EF198D77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DCEE83-F463-408A-A41A-6E28A104859E}" type="pres">
      <dgm:prSet presAssocID="{27CC6400-DC50-4B2A-A659-0C5EF198D77C}" presName="aSpace2" presStyleCnt="0"/>
      <dgm:spPr/>
    </dgm:pt>
    <dgm:pt modelId="{1EED9AFE-91C9-4D09-AED3-215EEBA21BBF}" type="pres">
      <dgm:prSet presAssocID="{B2C4CF69-BD4E-4489-85B7-2F1A88881D2C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1D192E-0A4D-4C36-A0A0-94FB6B6E7A31}" type="presOf" srcId="{A71777CF-FA23-46F8-A2E1-01A95A2EBF24}" destId="{AF80EE63-6183-4C4D-80F6-22F5B3E7F07B}" srcOrd="1" destOrd="0" presId="urn:microsoft.com/office/officeart/2005/8/layout/lProcess2"/>
    <dgm:cxn modelId="{F0E27CEC-6AB6-4653-8530-195249BA39CD}" srcId="{A71777CF-FA23-46F8-A2E1-01A95A2EBF24}" destId="{B2C4CF69-BD4E-4489-85B7-2F1A88881D2C}" srcOrd="1" destOrd="0" parTransId="{BF059A7C-22BC-48FD-A962-03ED54477955}" sibTransId="{0EC6DD1C-80F3-4A85-9A9A-C600F3EED7AF}"/>
    <dgm:cxn modelId="{4663F186-BBC0-4494-9689-CEC9888DECCE}" srcId="{A71777CF-FA23-46F8-A2E1-01A95A2EBF24}" destId="{27CC6400-DC50-4B2A-A659-0C5EF198D77C}" srcOrd="0" destOrd="0" parTransId="{263CD88C-FC25-4451-9B0C-9C7766258B79}" sibTransId="{A5FCAD5E-14EC-45AE-B4C7-A5890C5FBC69}"/>
    <dgm:cxn modelId="{C105055B-4C07-4319-A534-F237B8CEF541}" srcId="{CFB5B7C0-5299-4BCA-BB4E-6A0302AEB915}" destId="{A71777CF-FA23-46F8-A2E1-01A95A2EBF24}" srcOrd="0" destOrd="0" parTransId="{383FEC26-A802-4E48-994C-05C0459C35DD}" sibTransId="{BA4F8284-5CE2-469F-963F-849D56696C77}"/>
    <dgm:cxn modelId="{63737EDA-3C63-44E9-9287-F0EC05585901}" type="presOf" srcId="{CFB5B7C0-5299-4BCA-BB4E-6A0302AEB915}" destId="{7E0690B7-B2DE-4DEB-8B20-38660FAD3CF9}" srcOrd="0" destOrd="0" presId="urn:microsoft.com/office/officeart/2005/8/layout/lProcess2"/>
    <dgm:cxn modelId="{E12EBCCF-6806-4607-92B3-12C8BE16D366}" type="presOf" srcId="{A71777CF-FA23-46F8-A2E1-01A95A2EBF24}" destId="{74B52F0D-5FD7-44B2-B07D-2BE7D56B8ECE}" srcOrd="0" destOrd="0" presId="urn:microsoft.com/office/officeart/2005/8/layout/lProcess2"/>
    <dgm:cxn modelId="{87B48503-2090-460F-99BF-F65647906772}" type="presOf" srcId="{B2C4CF69-BD4E-4489-85B7-2F1A88881D2C}" destId="{1EED9AFE-91C9-4D09-AED3-215EEBA21BBF}" srcOrd="0" destOrd="0" presId="urn:microsoft.com/office/officeart/2005/8/layout/lProcess2"/>
    <dgm:cxn modelId="{193018DF-FFC9-494C-B112-3511237B2785}" type="presOf" srcId="{27CC6400-DC50-4B2A-A659-0C5EF198D77C}" destId="{B1E943B2-4006-4149-AA0C-6D107F2F59D2}" srcOrd="0" destOrd="0" presId="urn:microsoft.com/office/officeart/2005/8/layout/lProcess2"/>
    <dgm:cxn modelId="{2303B76E-77CE-4D48-BD86-4BAB112007D8}" type="presParOf" srcId="{7E0690B7-B2DE-4DEB-8B20-38660FAD3CF9}" destId="{45F19054-DBFA-4962-A4ED-4EF66BF8CFF9}" srcOrd="0" destOrd="0" presId="urn:microsoft.com/office/officeart/2005/8/layout/lProcess2"/>
    <dgm:cxn modelId="{8BF0E6A4-ADDC-4EDD-B4B2-59A412E97871}" type="presParOf" srcId="{45F19054-DBFA-4962-A4ED-4EF66BF8CFF9}" destId="{74B52F0D-5FD7-44B2-B07D-2BE7D56B8ECE}" srcOrd="0" destOrd="0" presId="urn:microsoft.com/office/officeart/2005/8/layout/lProcess2"/>
    <dgm:cxn modelId="{A58DE061-09DE-4186-93BA-E2ABF1B9EB19}" type="presParOf" srcId="{45F19054-DBFA-4962-A4ED-4EF66BF8CFF9}" destId="{AF80EE63-6183-4C4D-80F6-22F5B3E7F07B}" srcOrd="1" destOrd="0" presId="urn:microsoft.com/office/officeart/2005/8/layout/lProcess2"/>
    <dgm:cxn modelId="{D7EEF975-A153-4827-B968-E23EDCBD4E86}" type="presParOf" srcId="{45F19054-DBFA-4962-A4ED-4EF66BF8CFF9}" destId="{D6B3CD46-B296-442A-8FEE-C570A4424B93}" srcOrd="2" destOrd="0" presId="urn:microsoft.com/office/officeart/2005/8/layout/lProcess2"/>
    <dgm:cxn modelId="{B44B33F0-A44F-49AB-ADA9-DAD908B87149}" type="presParOf" srcId="{D6B3CD46-B296-442A-8FEE-C570A4424B93}" destId="{B870B418-A3B1-44E0-8176-9A5814EA9517}" srcOrd="0" destOrd="0" presId="urn:microsoft.com/office/officeart/2005/8/layout/lProcess2"/>
    <dgm:cxn modelId="{0F005899-A6D2-4128-90DE-0F2A3957EB4F}" type="presParOf" srcId="{B870B418-A3B1-44E0-8176-9A5814EA9517}" destId="{B1E943B2-4006-4149-AA0C-6D107F2F59D2}" srcOrd="0" destOrd="0" presId="urn:microsoft.com/office/officeart/2005/8/layout/lProcess2"/>
    <dgm:cxn modelId="{D6947BB1-9AB9-4F50-9E84-42F4BA9D2C50}" type="presParOf" srcId="{B870B418-A3B1-44E0-8176-9A5814EA9517}" destId="{FDDCEE83-F463-408A-A41A-6E28A104859E}" srcOrd="1" destOrd="0" presId="urn:microsoft.com/office/officeart/2005/8/layout/lProcess2"/>
    <dgm:cxn modelId="{63AD1C94-A454-4604-91BD-5870ADD4C640}" type="presParOf" srcId="{B870B418-A3B1-44E0-8176-9A5814EA9517}" destId="{1EED9AFE-91C9-4D09-AED3-215EEBA21BB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FB5B7C0-5299-4BCA-BB4E-6A0302AEB915}" type="doc">
      <dgm:prSet loTypeId="urn:microsoft.com/office/officeart/2005/8/layout/lProcess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A71777CF-FA23-46F8-A2E1-01A95A2EBF24}">
      <dgm:prSet phldrT="[Texto]"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OBJETO DO TERMO DE FOMENTO</a:t>
          </a:r>
          <a:endParaRPr lang="pt-BR" dirty="0"/>
        </a:p>
      </dgm:t>
    </dgm:pt>
    <dgm:pt modelId="{383FEC26-A802-4E48-994C-05C0459C35DD}" type="parTrans" cxnId="{C105055B-4C07-4319-A534-F237B8CEF541}">
      <dgm:prSet/>
      <dgm:spPr/>
      <dgm:t>
        <a:bodyPr/>
        <a:lstStyle/>
        <a:p>
          <a:endParaRPr lang="pt-BR"/>
        </a:p>
      </dgm:t>
    </dgm:pt>
    <dgm:pt modelId="{BA4F8284-5CE2-469F-963F-849D56696C77}" type="sibTrans" cxnId="{C105055B-4C07-4319-A534-F237B8CEF541}">
      <dgm:prSet/>
      <dgm:spPr/>
      <dgm:t>
        <a:bodyPr/>
        <a:lstStyle/>
        <a:p>
          <a:endParaRPr lang="pt-BR"/>
        </a:p>
      </dgm:t>
    </dgm:pt>
    <dgm:pt modelId="{27CC6400-DC50-4B2A-A659-0C5EF198D77C}">
      <dgm:prSet phldr="0"/>
      <dgm:spPr/>
      <dgm:t>
        <a:bodyPr/>
        <a:lstStyle/>
        <a:p>
          <a:pPr rtl="0"/>
          <a:r>
            <a:rPr lang="pt-BR" b="0" dirty="0">
              <a:solidFill>
                <a:schemeClr val="tx1"/>
              </a:solidFill>
              <a:latin typeface="Aptos Display"/>
              <a:cs typeface="Calibri"/>
            </a:rPr>
            <a:t> </a:t>
          </a:r>
          <a:r>
            <a:rPr lang="pt-BR" b="1" dirty="0">
              <a:solidFill>
                <a:schemeClr val="tx1"/>
              </a:solidFill>
              <a:latin typeface="Aptos Display"/>
              <a:cs typeface="Calibri"/>
            </a:rPr>
            <a:t>Descrever, de forma objetiva, o produto das ações do projeto, expresso em uma única frase. </a:t>
          </a:r>
        </a:p>
      </dgm:t>
    </dgm:pt>
    <dgm:pt modelId="{263CD88C-FC25-4451-9B0C-9C7766258B79}" type="parTrans" cxnId="{4663F186-BBC0-4494-9689-CEC9888DECCE}">
      <dgm:prSet/>
      <dgm:spPr/>
    </dgm:pt>
    <dgm:pt modelId="{A5FCAD5E-14EC-45AE-B4C7-A5890C5FBC69}" type="sibTrans" cxnId="{4663F186-BBC0-4494-9689-CEC9888DECCE}">
      <dgm:prSet/>
      <dgm:spPr/>
    </dgm:pt>
    <dgm:pt modelId="{7EC58D8D-B12E-4CCF-AA63-F90F54DC7450}">
      <dgm:prSet phldr="0"/>
      <dgm:spPr/>
      <dgm:t>
        <a:bodyPr/>
        <a:lstStyle/>
        <a:p>
          <a:r>
            <a:rPr lang="pt-BR" b="1" dirty="0">
              <a:solidFill>
                <a:schemeClr val="tx1"/>
              </a:solidFill>
              <a:latin typeface="Aptos Display"/>
              <a:cs typeface="Calibri"/>
            </a:rPr>
            <a:t>Objeto = produto do instrumento</a:t>
          </a:r>
          <a:endParaRPr lang="pt-BR" dirty="0"/>
        </a:p>
      </dgm:t>
    </dgm:pt>
    <dgm:pt modelId="{8E4EEA41-17B7-43DB-A0F8-DD7F46FE0F5B}" type="parTrans" cxnId="{9076C392-1D16-4DA3-9226-3537CDFAD521}">
      <dgm:prSet/>
      <dgm:spPr/>
    </dgm:pt>
    <dgm:pt modelId="{B56C6407-269F-422B-A66D-8D56E4CF5600}" type="sibTrans" cxnId="{9076C392-1D16-4DA3-9226-3537CDFAD521}">
      <dgm:prSet/>
      <dgm:spPr/>
    </dgm:pt>
    <dgm:pt modelId="{B31C2E43-D490-414D-9F0E-6DF6133BF810}">
      <dgm:prSet phldr="0"/>
      <dgm:spPr/>
      <dgm:t>
        <a:bodyPr/>
        <a:lstStyle/>
        <a:p>
          <a:r>
            <a:rPr lang="pt-BR" b="0" dirty="0">
              <a:solidFill>
                <a:schemeClr val="tx1"/>
              </a:solidFill>
              <a:latin typeface="Aptos Display"/>
              <a:cs typeface="Calibri"/>
            </a:rPr>
            <a:t>Por exemplo: </a:t>
          </a:r>
          <a:r>
            <a:rPr lang="pt-BR" b="0" i="1" dirty="0">
              <a:solidFill>
                <a:schemeClr val="tx1"/>
              </a:solidFill>
              <a:latin typeface="Aptos Display"/>
              <a:cs typeface="Calibri"/>
            </a:rPr>
            <a:t>Capacitação das famílias agroextrativistas para o processamento do coco macaúba no </a:t>
          </a:r>
          <a:r>
            <a:rPr lang="pt-BR" b="0" i="1" dirty="0" smtClean="0">
              <a:solidFill>
                <a:schemeClr val="tx1"/>
              </a:solidFill>
              <a:latin typeface="Aptos Display"/>
              <a:cs typeface="Calibri"/>
            </a:rPr>
            <a:t>estado </a:t>
          </a:r>
          <a:r>
            <a:rPr lang="pt-BR" b="0" i="1" dirty="0">
              <a:solidFill>
                <a:schemeClr val="tx1"/>
              </a:solidFill>
              <a:latin typeface="Aptos Display"/>
              <a:cs typeface="Calibri"/>
            </a:rPr>
            <a:t>de </a:t>
          </a:r>
          <a:r>
            <a:rPr lang="pt-BR" b="0" i="1" dirty="0" smtClean="0">
              <a:solidFill>
                <a:schemeClr val="tx1"/>
              </a:solidFill>
              <a:latin typeface="Aptos Display"/>
              <a:cs typeface="Calibri"/>
            </a:rPr>
            <a:t>Rio Grande do Sul.</a:t>
          </a:r>
          <a:endParaRPr lang="pt-BR" dirty="0"/>
        </a:p>
      </dgm:t>
    </dgm:pt>
    <dgm:pt modelId="{01DA54E8-EFC0-47FD-9D42-56BB65D4E248}" type="parTrans" cxnId="{5FE74626-E49B-49BF-9369-8375468E803F}">
      <dgm:prSet/>
      <dgm:spPr/>
    </dgm:pt>
    <dgm:pt modelId="{C6600F3A-61AB-4D29-8F62-57B9A4B880DE}" type="sibTrans" cxnId="{5FE74626-E49B-49BF-9369-8375468E803F}">
      <dgm:prSet/>
      <dgm:spPr/>
    </dgm:pt>
    <dgm:pt modelId="{7E0690B7-B2DE-4DEB-8B20-38660FAD3CF9}" type="pres">
      <dgm:prSet presAssocID="{CFB5B7C0-5299-4BCA-BB4E-6A0302AEB91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5F19054-DBFA-4962-A4ED-4EF66BF8CFF9}" type="pres">
      <dgm:prSet presAssocID="{A71777CF-FA23-46F8-A2E1-01A95A2EBF24}" presName="compNode" presStyleCnt="0"/>
      <dgm:spPr/>
    </dgm:pt>
    <dgm:pt modelId="{74B52F0D-5FD7-44B2-B07D-2BE7D56B8ECE}" type="pres">
      <dgm:prSet presAssocID="{A71777CF-FA23-46F8-A2E1-01A95A2EBF24}" presName="aNode" presStyleLbl="bgShp" presStyleIdx="0" presStyleCnt="1"/>
      <dgm:spPr/>
      <dgm:t>
        <a:bodyPr/>
        <a:lstStyle/>
        <a:p>
          <a:endParaRPr lang="pt-BR"/>
        </a:p>
      </dgm:t>
    </dgm:pt>
    <dgm:pt modelId="{AF80EE63-6183-4C4D-80F6-22F5B3E7F07B}" type="pres">
      <dgm:prSet presAssocID="{A71777CF-FA23-46F8-A2E1-01A95A2EBF24}" presName="textNode" presStyleLbl="bgShp" presStyleIdx="0" presStyleCnt="1"/>
      <dgm:spPr/>
      <dgm:t>
        <a:bodyPr/>
        <a:lstStyle/>
        <a:p>
          <a:endParaRPr lang="pt-BR"/>
        </a:p>
      </dgm:t>
    </dgm:pt>
    <dgm:pt modelId="{D6B3CD46-B296-442A-8FEE-C570A4424B93}" type="pres">
      <dgm:prSet presAssocID="{A71777CF-FA23-46F8-A2E1-01A95A2EBF24}" presName="compChildNode" presStyleCnt="0"/>
      <dgm:spPr/>
    </dgm:pt>
    <dgm:pt modelId="{B870B418-A3B1-44E0-8176-9A5814EA9517}" type="pres">
      <dgm:prSet presAssocID="{A71777CF-FA23-46F8-A2E1-01A95A2EBF24}" presName="theInnerList" presStyleCnt="0"/>
      <dgm:spPr/>
    </dgm:pt>
    <dgm:pt modelId="{B1E943B2-4006-4149-AA0C-6D107F2F59D2}" type="pres">
      <dgm:prSet presAssocID="{27CC6400-DC50-4B2A-A659-0C5EF198D77C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C7AC02-C795-480B-B94E-80213A45B80B}" type="pres">
      <dgm:prSet presAssocID="{27CC6400-DC50-4B2A-A659-0C5EF198D77C}" presName="aSpace2" presStyleCnt="0"/>
      <dgm:spPr/>
    </dgm:pt>
    <dgm:pt modelId="{56FBCC1D-3811-4380-85E9-6C83F76C6FC2}" type="pres">
      <dgm:prSet presAssocID="{B31C2E43-D490-414D-9F0E-6DF6133BF810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7EF11A-E17A-4BA5-8056-9B648828F3BE}" type="pres">
      <dgm:prSet presAssocID="{B31C2E43-D490-414D-9F0E-6DF6133BF810}" presName="aSpace2" presStyleCnt="0"/>
      <dgm:spPr/>
    </dgm:pt>
    <dgm:pt modelId="{49ACD53F-F5E7-4D73-8799-AFC6CE2976BD}" type="pres">
      <dgm:prSet presAssocID="{7EC58D8D-B12E-4CCF-AA63-F90F54DC7450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1E3A721-2486-4416-992E-E062260A7EC9}" type="presOf" srcId="{27CC6400-DC50-4B2A-A659-0C5EF198D77C}" destId="{B1E943B2-4006-4149-AA0C-6D107F2F59D2}" srcOrd="0" destOrd="0" presId="urn:microsoft.com/office/officeart/2005/8/layout/lProcess2"/>
    <dgm:cxn modelId="{4663F186-BBC0-4494-9689-CEC9888DECCE}" srcId="{A71777CF-FA23-46F8-A2E1-01A95A2EBF24}" destId="{27CC6400-DC50-4B2A-A659-0C5EF198D77C}" srcOrd="0" destOrd="0" parTransId="{263CD88C-FC25-4451-9B0C-9C7766258B79}" sibTransId="{A5FCAD5E-14EC-45AE-B4C7-A5890C5FBC69}"/>
    <dgm:cxn modelId="{EFE3D18D-E802-46D6-B4BD-63A726BA819E}" type="presOf" srcId="{B31C2E43-D490-414D-9F0E-6DF6133BF810}" destId="{56FBCC1D-3811-4380-85E9-6C83F76C6FC2}" srcOrd="0" destOrd="0" presId="urn:microsoft.com/office/officeart/2005/8/layout/lProcess2"/>
    <dgm:cxn modelId="{30B84B16-AC45-49D3-9178-192896CFA4F6}" type="presOf" srcId="{A71777CF-FA23-46F8-A2E1-01A95A2EBF24}" destId="{AF80EE63-6183-4C4D-80F6-22F5B3E7F07B}" srcOrd="1" destOrd="0" presId="urn:microsoft.com/office/officeart/2005/8/layout/lProcess2"/>
    <dgm:cxn modelId="{C105055B-4C07-4319-A534-F237B8CEF541}" srcId="{CFB5B7C0-5299-4BCA-BB4E-6A0302AEB915}" destId="{A71777CF-FA23-46F8-A2E1-01A95A2EBF24}" srcOrd="0" destOrd="0" parTransId="{383FEC26-A802-4E48-994C-05C0459C35DD}" sibTransId="{BA4F8284-5CE2-469F-963F-849D56696C77}"/>
    <dgm:cxn modelId="{5FE74626-E49B-49BF-9369-8375468E803F}" srcId="{A71777CF-FA23-46F8-A2E1-01A95A2EBF24}" destId="{B31C2E43-D490-414D-9F0E-6DF6133BF810}" srcOrd="1" destOrd="0" parTransId="{01DA54E8-EFC0-47FD-9D42-56BB65D4E248}" sibTransId="{C6600F3A-61AB-4D29-8F62-57B9A4B880DE}"/>
    <dgm:cxn modelId="{63737EDA-3C63-44E9-9287-F0EC05585901}" type="presOf" srcId="{CFB5B7C0-5299-4BCA-BB4E-6A0302AEB915}" destId="{7E0690B7-B2DE-4DEB-8B20-38660FAD3CF9}" srcOrd="0" destOrd="0" presId="urn:microsoft.com/office/officeart/2005/8/layout/lProcess2"/>
    <dgm:cxn modelId="{9076C392-1D16-4DA3-9226-3537CDFAD521}" srcId="{A71777CF-FA23-46F8-A2E1-01A95A2EBF24}" destId="{7EC58D8D-B12E-4CCF-AA63-F90F54DC7450}" srcOrd="2" destOrd="0" parTransId="{8E4EEA41-17B7-43DB-A0F8-DD7F46FE0F5B}" sibTransId="{B56C6407-269F-422B-A66D-8D56E4CF5600}"/>
    <dgm:cxn modelId="{54D4816C-0402-421A-BBC3-16DCF8EF5342}" type="presOf" srcId="{7EC58D8D-B12E-4CCF-AA63-F90F54DC7450}" destId="{49ACD53F-F5E7-4D73-8799-AFC6CE2976BD}" srcOrd="0" destOrd="0" presId="urn:microsoft.com/office/officeart/2005/8/layout/lProcess2"/>
    <dgm:cxn modelId="{39B97C5C-EC9B-4D8D-885E-027E2A506328}" type="presOf" srcId="{A71777CF-FA23-46F8-A2E1-01A95A2EBF24}" destId="{74B52F0D-5FD7-44B2-B07D-2BE7D56B8ECE}" srcOrd="0" destOrd="0" presId="urn:microsoft.com/office/officeart/2005/8/layout/lProcess2"/>
    <dgm:cxn modelId="{33EAF78B-381A-466A-9972-DF6E48EEDE65}" type="presParOf" srcId="{7E0690B7-B2DE-4DEB-8B20-38660FAD3CF9}" destId="{45F19054-DBFA-4962-A4ED-4EF66BF8CFF9}" srcOrd="0" destOrd="0" presId="urn:microsoft.com/office/officeart/2005/8/layout/lProcess2"/>
    <dgm:cxn modelId="{37C8DE93-C2A9-4545-8CFC-E90AC2CF4B6D}" type="presParOf" srcId="{45F19054-DBFA-4962-A4ED-4EF66BF8CFF9}" destId="{74B52F0D-5FD7-44B2-B07D-2BE7D56B8ECE}" srcOrd="0" destOrd="0" presId="urn:microsoft.com/office/officeart/2005/8/layout/lProcess2"/>
    <dgm:cxn modelId="{0C19302E-7F60-499F-9508-C95F99F8E229}" type="presParOf" srcId="{45F19054-DBFA-4962-A4ED-4EF66BF8CFF9}" destId="{AF80EE63-6183-4C4D-80F6-22F5B3E7F07B}" srcOrd="1" destOrd="0" presId="urn:microsoft.com/office/officeart/2005/8/layout/lProcess2"/>
    <dgm:cxn modelId="{487185C3-5169-40E9-A5AC-A62C30D4668C}" type="presParOf" srcId="{45F19054-DBFA-4962-A4ED-4EF66BF8CFF9}" destId="{D6B3CD46-B296-442A-8FEE-C570A4424B93}" srcOrd="2" destOrd="0" presId="urn:microsoft.com/office/officeart/2005/8/layout/lProcess2"/>
    <dgm:cxn modelId="{613DDD27-C4CD-4F3D-8090-25BE4EAEFB6D}" type="presParOf" srcId="{D6B3CD46-B296-442A-8FEE-C570A4424B93}" destId="{B870B418-A3B1-44E0-8176-9A5814EA9517}" srcOrd="0" destOrd="0" presId="urn:microsoft.com/office/officeart/2005/8/layout/lProcess2"/>
    <dgm:cxn modelId="{1EB3F66B-061F-477F-BB46-37F1A8DCC894}" type="presParOf" srcId="{B870B418-A3B1-44E0-8176-9A5814EA9517}" destId="{B1E943B2-4006-4149-AA0C-6D107F2F59D2}" srcOrd="0" destOrd="0" presId="urn:microsoft.com/office/officeart/2005/8/layout/lProcess2"/>
    <dgm:cxn modelId="{60EDB54C-15B4-4818-BB86-5D2E134DF08F}" type="presParOf" srcId="{B870B418-A3B1-44E0-8176-9A5814EA9517}" destId="{24C7AC02-C795-480B-B94E-80213A45B80B}" srcOrd="1" destOrd="0" presId="urn:microsoft.com/office/officeart/2005/8/layout/lProcess2"/>
    <dgm:cxn modelId="{F3C054CA-42E8-4358-89F8-C89BD2B9C319}" type="presParOf" srcId="{B870B418-A3B1-44E0-8176-9A5814EA9517}" destId="{56FBCC1D-3811-4380-85E9-6C83F76C6FC2}" srcOrd="2" destOrd="0" presId="urn:microsoft.com/office/officeart/2005/8/layout/lProcess2"/>
    <dgm:cxn modelId="{72FAAF40-0240-47C1-955E-162D0D166448}" type="presParOf" srcId="{B870B418-A3B1-44E0-8176-9A5814EA9517}" destId="{A97EF11A-E17A-4BA5-8056-9B648828F3BE}" srcOrd="3" destOrd="0" presId="urn:microsoft.com/office/officeart/2005/8/layout/lProcess2"/>
    <dgm:cxn modelId="{C940764A-D328-410C-99EB-A206F5DBFFE2}" type="presParOf" srcId="{B870B418-A3B1-44E0-8176-9A5814EA9517}" destId="{49ACD53F-F5E7-4D73-8799-AFC6CE2976BD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A790A8A-F6B5-4FAA-B0B8-5C7CE170CA1C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514B5C22-5764-4EAE-9004-B9E41036F6F9}">
      <dgm:prSet phldrT="[Texto]" phldr="0"/>
      <dgm:spPr/>
      <dgm:t>
        <a:bodyPr/>
        <a:lstStyle/>
        <a:p>
          <a:pPr rtl="0"/>
          <a:r>
            <a:rPr lang="pt-BR" b="1" dirty="0">
              <a:solidFill>
                <a:schemeClr val="tx1"/>
              </a:solidFill>
              <a:latin typeface="Aptos Display" panose="020F0302020204030204"/>
            </a:rPr>
            <a:t>ANÁLISE PRELIMINAR DAS PROPOSTAS</a:t>
          </a:r>
          <a:endParaRPr lang="pt-BR" b="0" dirty="0">
            <a:solidFill>
              <a:schemeClr val="tx1"/>
            </a:solidFill>
          </a:endParaRPr>
        </a:p>
      </dgm:t>
    </dgm:pt>
    <dgm:pt modelId="{86BC4524-6DE1-476A-B7C9-5E909870078F}" type="parTrans" cxnId="{47D538C0-1C54-4F8D-9D7A-446C98734362}">
      <dgm:prSet/>
      <dgm:spPr/>
      <dgm:t>
        <a:bodyPr/>
        <a:lstStyle/>
        <a:p>
          <a:endParaRPr lang="pt-BR"/>
        </a:p>
      </dgm:t>
    </dgm:pt>
    <dgm:pt modelId="{D1C63DBD-9205-4C40-A7B3-9B9661D1C614}" type="sibTrans" cxnId="{47D538C0-1C54-4F8D-9D7A-446C98734362}">
      <dgm:prSet/>
      <dgm:spPr/>
      <dgm:t>
        <a:bodyPr/>
        <a:lstStyle/>
        <a:p>
          <a:endParaRPr lang="pt-BR"/>
        </a:p>
      </dgm:t>
    </dgm:pt>
    <dgm:pt modelId="{ECDA823D-492E-46A5-8B09-517726CFCB67}">
      <dgm:prSet phldr="0"/>
      <dgm:spPr/>
      <dgm:t>
        <a:bodyPr/>
        <a:lstStyle/>
        <a:p>
          <a:r>
            <a:rPr lang="pt-BR" b="0" dirty="0">
              <a:solidFill>
                <a:schemeClr val="bg1"/>
              </a:solidFill>
              <a:latin typeface="Aptos Display" panose="020F0302020204030204"/>
            </a:rPr>
            <a:t>Após a análise preliminar, </a:t>
          </a:r>
          <a:r>
            <a:rPr lang="pt-BR" b="0" u="none" dirty="0">
              <a:solidFill>
                <a:schemeClr val="bg1"/>
              </a:solidFill>
              <a:latin typeface="Aptos Display" panose="020F0302020204030204"/>
            </a:rPr>
            <a:t>as organizações </a:t>
          </a:r>
          <a:r>
            <a:rPr lang="pt-BR" b="0" dirty="0">
              <a:solidFill>
                <a:schemeClr val="bg1"/>
              </a:solidFill>
            </a:rPr>
            <a:t>da </a:t>
          </a:r>
          <a:r>
            <a:rPr lang="pt-BR" b="0" u="none" dirty="0">
              <a:solidFill>
                <a:schemeClr val="bg1"/>
              </a:solidFill>
              <a:latin typeface="Aptos Display" panose="020F0302020204030204"/>
            </a:rPr>
            <a:t>sociedade civil</a:t>
          </a:r>
          <a:r>
            <a:rPr lang="pt-BR" b="0" dirty="0">
              <a:solidFill>
                <a:schemeClr val="bg1"/>
              </a:solidFill>
              <a:latin typeface="Aptos Display" panose="020F0302020204030204"/>
            </a:rPr>
            <a:t> poderão apresentar recurso contra o resultado preliminar, </a:t>
          </a:r>
          <a:r>
            <a:rPr lang="pt-BR" b="0" dirty="0">
              <a:solidFill>
                <a:schemeClr val="bg1"/>
              </a:solidFill>
            </a:rPr>
            <a:t>no</a:t>
          </a:r>
          <a:r>
            <a:rPr lang="pt-BR" b="0" dirty="0">
              <a:solidFill>
                <a:schemeClr val="bg1"/>
              </a:solidFill>
              <a:latin typeface="Aptos Display" panose="020F0302020204030204"/>
            </a:rPr>
            <a:t> prazo </a:t>
          </a:r>
          <a:r>
            <a:rPr lang="pt-BR" b="0" dirty="0">
              <a:solidFill>
                <a:schemeClr val="bg1"/>
              </a:solidFill>
            </a:rPr>
            <a:t>de </a:t>
          </a:r>
          <a:r>
            <a:rPr lang="pt-BR" b="0" dirty="0">
              <a:solidFill>
                <a:schemeClr val="bg1"/>
              </a:solidFill>
              <a:latin typeface="Aptos Display" panose="020F0302020204030204"/>
            </a:rPr>
            <a:t>5 dias</a:t>
          </a:r>
          <a:r>
            <a:rPr lang="pt-BR" b="0" dirty="0">
              <a:solidFill>
                <a:schemeClr val="bg1"/>
              </a:solidFill>
            </a:rPr>
            <a:t>, </a:t>
          </a:r>
          <a:r>
            <a:rPr lang="pt-BR" b="0" dirty="0">
              <a:solidFill>
                <a:schemeClr val="bg1"/>
              </a:solidFill>
              <a:latin typeface="Aptos Display" panose="020F0302020204030204"/>
            </a:rPr>
            <a:t>contado </a:t>
          </a:r>
          <a:r>
            <a:rPr lang="pt-BR" b="0" dirty="0">
              <a:solidFill>
                <a:schemeClr val="bg1"/>
              </a:solidFill>
            </a:rPr>
            <a:t>a </a:t>
          </a:r>
          <a:r>
            <a:rPr lang="pt-BR" b="0" dirty="0">
              <a:solidFill>
                <a:schemeClr val="bg1"/>
              </a:solidFill>
              <a:latin typeface="Aptos Display" panose="020F0302020204030204"/>
            </a:rPr>
            <a:t>partir da publicação da decisão </a:t>
          </a:r>
          <a:r>
            <a:rPr lang="pt-BR" b="0" dirty="0">
              <a:solidFill>
                <a:schemeClr val="bg1"/>
              </a:solidFill>
            </a:rPr>
            <a:t>da </a:t>
          </a:r>
          <a:r>
            <a:rPr lang="pt-BR" b="0" dirty="0">
              <a:solidFill>
                <a:schemeClr val="bg1"/>
              </a:solidFill>
              <a:latin typeface="Aptos Display" panose="020F0302020204030204"/>
            </a:rPr>
            <a:t>comissão de seleção</a:t>
          </a:r>
          <a:r>
            <a:rPr lang="pt-BR" b="0" dirty="0">
              <a:solidFill>
                <a:schemeClr val="bg1"/>
              </a:solidFill>
            </a:rPr>
            <a:t>.</a:t>
          </a:r>
          <a:endParaRPr lang="pt-BR" dirty="0">
            <a:solidFill>
              <a:schemeClr val="bg1"/>
            </a:solidFill>
          </a:endParaRPr>
        </a:p>
      </dgm:t>
    </dgm:pt>
    <dgm:pt modelId="{4BFD9B99-1D3E-40CE-B43F-EEED6B8606AC}" type="parTrans" cxnId="{B2EADE78-C1C5-4F40-86C9-02765A9729AF}">
      <dgm:prSet/>
      <dgm:spPr/>
    </dgm:pt>
    <dgm:pt modelId="{1A794EC5-2DB6-47A1-ADDE-0743AEED607E}" type="sibTrans" cxnId="{B2EADE78-C1C5-4F40-86C9-02765A9729AF}">
      <dgm:prSet/>
      <dgm:spPr/>
    </dgm:pt>
    <dgm:pt modelId="{46B593F0-C42D-4699-AF30-9B3F1B8E83D5}">
      <dgm:prSet phldr="0"/>
      <dgm:spPr/>
      <dgm:t>
        <a:bodyPr/>
        <a:lstStyle/>
        <a:p>
          <a:pPr rtl="0"/>
          <a:r>
            <a:rPr lang="pt-BR" dirty="0">
              <a:latin typeface="Aptos Display" panose="020F0302020204030204"/>
            </a:rPr>
            <a:t> Acesse o vídeo e siga os passos indicados </a:t>
          </a:r>
          <a:r>
            <a:rPr lang="pt-BR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https://cdn.evg.gov.br/cursos/915_EVG/video/modulo02_video08/assets/va08.mp4</a:t>
          </a:r>
        </a:p>
      </dgm:t>
    </dgm:pt>
    <dgm:pt modelId="{534E6AFB-D08E-47F5-A7B6-0559FF356239}" type="parTrans" cxnId="{428605CE-6F13-44B7-AC5B-287CA690B24E}">
      <dgm:prSet/>
      <dgm:spPr/>
    </dgm:pt>
    <dgm:pt modelId="{12AD921C-E618-4F86-B014-D896F481785A}" type="sibTrans" cxnId="{428605CE-6F13-44B7-AC5B-287CA690B24E}">
      <dgm:prSet/>
      <dgm:spPr/>
    </dgm:pt>
    <dgm:pt modelId="{7659A8C9-ADBD-4D54-BEE7-9F858F396421}" type="pres">
      <dgm:prSet presAssocID="{7A790A8A-F6B5-4FAA-B0B8-5C7CE170CA1C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1438D81-3539-48F9-801E-EDBFB9B2320D}" type="pres">
      <dgm:prSet presAssocID="{514B5C22-5764-4EAE-9004-B9E41036F6F9}" presName="compNode" presStyleCnt="0"/>
      <dgm:spPr/>
    </dgm:pt>
    <dgm:pt modelId="{5A0CF2AA-5FFE-4266-BCD5-7C180FC02BF1}" type="pres">
      <dgm:prSet presAssocID="{514B5C22-5764-4EAE-9004-B9E41036F6F9}" presName="aNode" presStyleLbl="bgShp" presStyleIdx="0" presStyleCnt="1"/>
      <dgm:spPr/>
      <dgm:t>
        <a:bodyPr/>
        <a:lstStyle/>
        <a:p>
          <a:endParaRPr lang="pt-BR"/>
        </a:p>
      </dgm:t>
    </dgm:pt>
    <dgm:pt modelId="{AC74C0CC-2D3D-4BFE-A3A0-796D1988ACA4}" type="pres">
      <dgm:prSet presAssocID="{514B5C22-5764-4EAE-9004-B9E41036F6F9}" presName="textNode" presStyleLbl="bgShp" presStyleIdx="0" presStyleCnt="1"/>
      <dgm:spPr/>
      <dgm:t>
        <a:bodyPr/>
        <a:lstStyle/>
        <a:p>
          <a:endParaRPr lang="pt-BR"/>
        </a:p>
      </dgm:t>
    </dgm:pt>
    <dgm:pt modelId="{F5FFD4C0-43B9-48F0-B942-C6FD86E522E9}" type="pres">
      <dgm:prSet presAssocID="{514B5C22-5764-4EAE-9004-B9E41036F6F9}" presName="compChildNode" presStyleCnt="0"/>
      <dgm:spPr/>
    </dgm:pt>
    <dgm:pt modelId="{448ED526-34AD-43C7-8ADB-D62CD6C5E59A}" type="pres">
      <dgm:prSet presAssocID="{514B5C22-5764-4EAE-9004-B9E41036F6F9}" presName="theInnerList" presStyleCnt="0"/>
      <dgm:spPr/>
    </dgm:pt>
    <dgm:pt modelId="{0128836D-F464-4E11-8915-AB6FA58B69BD}" type="pres">
      <dgm:prSet presAssocID="{ECDA823D-492E-46A5-8B09-517726CFCB6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8DAD74-0EE8-4D2A-8463-E34881C3677B}" type="pres">
      <dgm:prSet presAssocID="{ECDA823D-492E-46A5-8B09-517726CFCB67}" presName="aSpace2" presStyleCnt="0"/>
      <dgm:spPr/>
    </dgm:pt>
    <dgm:pt modelId="{8722012A-91C7-4092-8363-94C990915138}" type="pres">
      <dgm:prSet presAssocID="{46B593F0-C42D-4699-AF30-9B3F1B8E83D5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28605CE-6F13-44B7-AC5B-287CA690B24E}" srcId="{514B5C22-5764-4EAE-9004-B9E41036F6F9}" destId="{46B593F0-C42D-4699-AF30-9B3F1B8E83D5}" srcOrd="1" destOrd="0" parTransId="{534E6AFB-D08E-47F5-A7B6-0559FF356239}" sibTransId="{12AD921C-E618-4F86-B014-D896F481785A}"/>
    <dgm:cxn modelId="{B2EADE78-C1C5-4F40-86C9-02765A9729AF}" srcId="{514B5C22-5764-4EAE-9004-B9E41036F6F9}" destId="{ECDA823D-492E-46A5-8B09-517726CFCB67}" srcOrd="0" destOrd="0" parTransId="{4BFD9B99-1D3E-40CE-B43F-EEED6B8606AC}" sibTransId="{1A794EC5-2DB6-47A1-ADDE-0743AEED607E}"/>
    <dgm:cxn modelId="{6B13D77C-C806-4264-B60D-4CF1EAC21AAA}" type="presOf" srcId="{7A790A8A-F6B5-4FAA-B0B8-5C7CE170CA1C}" destId="{7659A8C9-ADBD-4D54-BEE7-9F858F396421}" srcOrd="0" destOrd="0" presId="urn:microsoft.com/office/officeart/2005/8/layout/lProcess2"/>
    <dgm:cxn modelId="{47D538C0-1C54-4F8D-9D7A-446C98734362}" srcId="{7A790A8A-F6B5-4FAA-B0B8-5C7CE170CA1C}" destId="{514B5C22-5764-4EAE-9004-B9E41036F6F9}" srcOrd="0" destOrd="0" parTransId="{86BC4524-6DE1-476A-B7C9-5E909870078F}" sibTransId="{D1C63DBD-9205-4C40-A7B3-9B9661D1C614}"/>
    <dgm:cxn modelId="{897EB7EB-DE7C-4863-BFE2-92016879EF84}" type="presOf" srcId="{514B5C22-5764-4EAE-9004-B9E41036F6F9}" destId="{5A0CF2AA-5FFE-4266-BCD5-7C180FC02BF1}" srcOrd="0" destOrd="0" presId="urn:microsoft.com/office/officeart/2005/8/layout/lProcess2"/>
    <dgm:cxn modelId="{97B15D94-169B-4230-8B20-54DA3220E33B}" type="presOf" srcId="{46B593F0-C42D-4699-AF30-9B3F1B8E83D5}" destId="{8722012A-91C7-4092-8363-94C990915138}" srcOrd="0" destOrd="0" presId="urn:microsoft.com/office/officeart/2005/8/layout/lProcess2"/>
    <dgm:cxn modelId="{EC2A8D42-7283-4167-8AB4-9F69F97E2568}" type="presOf" srcId="{ECDA823D-492E-46A5-8B09-517726CFCB67}" destId="{0128836D-F464-4E11-8915-AB6FA58B69BD}" srcOrd="0" destOrd="0" presId="urn:microsoft.com/office/officeart/2005/8/layout/lProcess2"/>
    <dgm:cxn modelId="{D7284B95-72A8-4ED0-BFC7-AB5C48AD60F3}" type="presOf" srcId="{514B5C22-5764-4EAE-9004-B9E41036F6F9}" destId="{AC74C0CC-2D3D-4BFE-A3A0-796D1988ACA4}" srcOrd="1" destOrd="0" presId="urn:microsoft.com/office/officeart/2005/8/layout/lProcess2"/>
    <dgm:cxn modelId="{C6409E7D-BFF3-42E2-85E1-07121E60D20A}" type="presParOf" srcId="{7659A8C9-ADBD-4D54-BEE7-9F858F396421}" destId="{F1438D81-3539-48F9-801E-EDBFB9B2320D}" srcOrd="0" destOrd="0" presId="urn:microsoft.com/office/officeart/2005/8/layout/lProcess2"/>
    <dgm:cxn modelId="{919A448E-5DF8-45F6-9055-D027D496AFD8}" type="presParOf" srcId="{F1438D81-3539-48F9-801E-EDBFB9B2320D}" destId="{5A0CF2AA-5FFE-4266-BCD5-7C180FC02BF1}" srcOrd="0" destOrd="0" presId="urn:microsoft.com/office/officeart/2005/8/layout/lProcess2"/>
    <dgm:cxn modelId="{53B41BDB-CE8F-4304-B565-5782A9D6D213}" type="presParOf" srcId="{F1438D81-3539-48F9-801E-EDBFB9B2320D}" destId="{AC74C0CC-2D3D-4BFE-A3A0-796D1988ACA4}" srcOrd="1" destOrd="0" presId="urn:microsoft.com/office/officeart/2005/8/layout/lProcess2"/>
    <dgm:cxn modelId="{2816996E-EAA1-4F6A-AC53-FB7EE2B0667C}" type="presParOf" srcId="{F1438D81-3539-48F9-801E-EDBFB9B2320D}" destId="{F5FFD4C0-43B9-48F0-B942-C6FD86E522E9}" srcOrd="2" destOrd="0" presId="urn:microsoft.com/office/officeart/2005/8/layout/lProcess2"/>
    <dgm:cxn modelId="{D758EC16-64BD-4F4E-AAFF-16F06CBE8F27}" type="presParOf" srcId="{F5FFD4C0-43B9-48F0-B942-C6FD86E522E9}" destId="{448ED526-34AD-43C7-8ADB-D62CD6C5E59A}" srcOrd="0" destOrd="0" presId="urn:microsoft.com/office/officeart/2005/8/layout/lProcess2"/>
    <dgm:cxn modelId="{F2980412-0E23-4F3F-976F-37B869B449BC}" type="presParOf" srcId="{448ED526-34AD-43C7-8ADB-D62CD6C5E59A}" destId="{0128836D-F464-4E11-8915-AB6FA58B69BD}" srcOrd="0" destOrd="0" presId="urn:microsoft.com/office/officeart/2005/8/layout/lProcess2"/>
    <dgm:cxn modelId="{77682B31-252C-48DD-9488-FA44F2270B39}" type="presParOf" srcId="{448ED526-34AD-43C7-8ADB-D62CD6C5E59A}" destId="{4C8DAD74-0EE8-4D2A-8463-E34881C3677B}" srcOrd="1" destOrd="0" presId="urn:microsoft.com/office/officeart/2005/8/layout/lProcess2"/>
    <dgm:cxn modelId="{A6C83020-D4E9-42C6-B523-F922DBF3F7DA}" type="presParOf" srcId="{448ED526-34AD-43C7-8ADB-D62CD6C5E59A}" destId="{8722012A-91C7-4092-8363-94C99091513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CF2AA-5FFE-4266-BCD5-7C180FC02BF1}">
      <dsp:nvSpPr>
        <dsp:cNvPr id="0" name=""/>
        <dsp:cNvSpPr/>
      </dsp:nvSpPr>
      <dsp:spPr>
        <a:xfrm>
          <a:off x="0" y="0"/>
          <a:ext cx="11700986" cy="46651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900" kern="1200" dirty="0">
              <a:latin typeface="Aptos Display" panose="020F0302020204030204"/>
            </a:rPr>
            <a:t>VERIFICAR SE A OSC TEM CADASTRO OU REALIZAR O CADASTRO</a:t>
          </a:r>
          <a:endParaRPr lang="pt-BR" sz="3900" kern="1200" dirty="0"/>
        </a:p>
      </dsp:txBody>
      <dsp:txXfrm>
        <a:off x="0" y="0"/>
        <a:ext cx="11700986" cy="1399555"/>
      </dsp:txXfrm>
    </dsp:sp>
    <dsp:sp modelId="{0128836D-F464-4E11-8915-AB6FA58B69BD}">
      <dsp:nvSpPr>
        <dsp:cNvPr id="0" name=""/>
        <dsp:cNvSpPr/>
      </dsp:nvSpPr>
      <dsp:spPr>
        <a:xfrm>
          <a:off x="1170098" y="1399954"/>
          <a:ext cx="9360788" cy="91652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latin typeface="Aptos Display" panose="020F0302020204030204"/>
            </a:rPr>
            <a:t>Acessar o Transferegov.br - Opção "</a:t>
          </a:r>
          <a:r>
            <a:rPr lang="pt-BR" sz="2000" kern="1200" dirty="0"/>
            <a:t>Transferências Discricionárias</a:t>
          </a:r>
          <a:r>
            <a:rPr lang="pt-BR" sz="2000" kern="1200" dirty="0">
              <a:latin typeface="Aptos Display" panose="020F0302020204030204"/>
            </a:rPr>
            <a:t>"</a:t>
          </a:r>
          <a:endParaRPr lang="pt-BR" sz="2000" kern="1200" dirty="0"/>
        </a:p>
      </dsp:txBody>
      <dsp:txXfrm>
        <a:off x="1196942" y="1426798"/>
        <a:ext cx="9307100" cy="862834"/>
      </dsp:txXfrm>
    </dsp:sp>
    <dsp:sp modelId="{18FAD894-4247-4C8E-96B2-A38999A9D88F}">
      <dsp:nvSpPr>
        <dsp:cNvPr id="0" name=""/>
        <dsp:cNvSpPr/>
      </dsp:nvSpPr>
      <dsp:spPr>
        <a:xfrm>
          <a:off x="1170098" y="2457480"/>
          <a:ext cx="9360788" cy="91652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solidFill>
                <a:schemeClr val="bg1"/>
              </a:solidFill>
              <a:latin typeface="Aptos Display"/>
              <a:cs typeface="Calibri"/>
            </a:rPr>
            <a:t>No Transferegov.br a entidade poderá verificar se já tem cadastro, ou atualizar o cadastro existente</a:t>
          </a:r>
        </a:p>
      </dsp:txBody>
      <dsp:txXfrm>
        <a:off x="1196942" y="2484324"/>
        <a:ext cx="9307100" cy="862834"/>
      </dsp:txXfrm>
    </dsp:sp>
    <dsp:sp modelId="{8722012A-91C7-4092-8363-94C990915138}">
      <dsp:nvSpPr>
        <dsp:cNvPr id="0" name=""/>
        <dsp:cNvSpPr/>
      </dsp:nvSpPr>
      <dsp:spPr>
        <a:xfrm>
          <a:off x="1170098" y="3515005"/>
          <a:ext cx="9360788" cy="91652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latin typeface="Aptos Display" panose="020F0302020204030204"/>
            </a:rPr>
            <a:t>Acesse o tutorial e siga os passos indicados </a:t>
          </a:r>
          <a:r>
            <a:rPr lang="pt-BR" sz="2000" kern="1200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https://www.gov.br/transferegov/pt-br/manuais/transferegov/discricionarias/cadastro/2-tutorial_cadastro-de-osc.pdf</a:t>
          </a:r>
          <a:endParaRPr lang="pt-BR" sz="2000" kern="1200" dirty="0">
            <a:solidFill>
              <a:srgbClr val="FFFF00"/>
            </a:solidFill>
          </a:endParaRPr>
        </a:p>
      </dsp:txBody>
      <dsp:txXfrm>
        <a:off x="1196942" y="3541849"/>
        <a:ext cx="9307100" cy="862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CF2AA-5FFE-4266-BCD5-7C180FC02BF1}">
      <dsp:nvSpPr>
        <dsp:cNvPr id="0" name=""/>
        <dsp:cNvSpPr/>
      </dsp:nvSpPr>
      <dsp:spPr>
        <a:xfrm>
          <a:off x="0" y="0"/>
          <a:ext cx="11700986" cy="46651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kern="1200" dirty="0">
              <a:latin typeface="Aptos Display" panose="020F0302020204030204"/>
            </a:rPr>
            <a:t>ATUALIZAR OU GERENCIAR O</a:t>
          </a:r>
          <a:r>
            <a:rPr lang="pt-BR" sz="4400" kern="1200" dirty="0"/>
            <a:t> </a:t>
          </a:r>
          <a:r>
            <a:rPr lang="pt-BR" sz="4400" kern="1200" dirty="0">
              <a:latin typeface="Aptos Display" panose="020F0302020204030204"/>
            </a:rPr>
            <a:t>CADASTRO DA</a:t>
          </a:r>
          <a:r>
            <a:rPr lang="pt-BR" sz="4400" kern="1200" dirty="0"/>
            <a:t> OSC</a:t>
          </a:r>
        </a:p>
      </dsp:txBody>
      <dsp:txXfrm>
        <a:off x="0" y="0"/>
        <a:ext cx="11700986" cy="1399555"/>
      </dsp:txXfrm>
    </dsp:sp>
    <dsp:sp modelId="{0128836D-F464-4E11-8915-AB6FA58B69BD}">
      <dsp:nvSpPr>
        <dsp:cNvPr id="0" name=""/>
        <dsp:cNvSpPr/>
      </dsp:nvSpPr>
      <dsp:spPr>
        <a:xfrm>
          <a:off x="1170098" y="1400922"/>
          <a:ext cx="9360788" cy="1406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>
              <a:latin typeface="Aptos Display" panose="020F0302020204030204"/>
            </a:rPr>
            <a:t>Caso a OSC tenha identificado que o seu CNPJ já está cadastrado no Transferegov.br, é importante observar que o cadastro está atualizado</a:t>
          </a:r>
          <a:endParaRPr lang="pt-BR" sz="2200" kern="1200" dirty="0"/>
        </a:p>
      </dsp:txBody>
      <dsp:txXfrm>
        <a:off x="1211296" y="1442120"/>
        <a:ext cx="9278392" cy="1324221"/>
      </dsp:txXfrm>
    </dsp:sp>
    <dsp:sp modelId="{8722012A-91C7-4092-8363-94C990915138}">
      <dsp:nvSpPr>
        <dsp:cNvPr id="0" name=""/>
        <dsp:cNvSpPr/>
      </dsp:nvSpPr>
      <dsp:spPr>
        <a:xfrm>
          <a:off x="1170098" y="3023942"/>
          <a:ext cx="9360788" cy="1406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>
              <a:latin typeface="Aptos Display" panose="020F0302020204030204"/>
            </a:rPr>
            <a:t>Acesse o tutorial e siga os passos indicados </a:t>
          </a:r>
          <a:r>
            <a:rPr lang="pt-BR" sz="2200" kern="1200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https://www.gov.br/transferegov/pt-br/manuais/transferegov/discricionarias/cadastro/3-tutorial_gerenciamento-de-osc-e-cadastro-de-dirigentes-e-usuarios.pdf</a:t>
          </a:r>
        </a:p>
      </dsp:txBody>
      <dsp:txXfrm>
        <a:off x="1211296" y="3065140"/>
        <a:ext cx="9278392" cy="13242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CF2AA-5FFE-4266-BCD5-7C180FC02BF1}">
      <dsp:nvSpPr>
        <dsp:cNvPr id="0" name=""/>
        <dsp:cNvSpPr/>
      </dsp:nvSpPr>
      <dsp:spPr>
        <a:xfrm>
          <a:off x="0" y="0"/>
          <a:ext cx="11700986" cy="46651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kern="1200" dirty="0">
              <a:latin typeface="Aptos Display" panose="020F0302020204030204"/>
            </a:rPr>
            <a:t>CONSULTAR O CHAMAMENTO PÚBLICO E SUAS REGRAS</a:t>
          </a:r>
          <a:endParaRPr lang="pt-BR" sz="4000" kern="1200" dirty="0"/>
        </a:p>
      </dsp:txBody>
      <dsp:txXfrm>
        <a:off x="0" y="0"/>
        <a:ext cx="11700986" cy="1399555"/>
      </dsp:txXfrm>
    </dsp:sp>
    <dsp:sp modelId="{0128836D-F464-4E11-8915-AB6FA58B69BD}">
      <dsp:nvSpPr>
        <dsp:cNvPr id="0" name=""/>
        <dsp:cNvSpPr/>
      </dsp:nvSpPr>
      <dsp:spPr>
        <a:xfrm>
          <a:off x="1170098" y="1400922"/>
          <a:ext cx="9360788" cy="1406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/>
            <a:t>Para consultar Chamamentos Públicos divulgados em Programas no módulo de Discricionárias e Legais do Transferegov, o usuário poderá: 1 - usar o link de acesso livre; ou 2 - realizar login (caso já possua senha de acesso ao módulo Discricionárias)</a:t>
          </a:r>
        </a:p>
      </dsp:txBody>
      <dsp:txXfrm>
        <a:off x="1211296" y="1442120"/>
        <a:ext cx="9278392" cy="1324221"/>
      </dsp:txXfrm>
    </dsp:sp>
    <dsp:sp modelId="{8722012A-91C7-4092-8363-94C990915138}">
      <dsp:nvSpPr>
        <dsp:cNvPr id="0" name=""/>
        <dsp:cNvSpPr/>
      </dsp:nvSpPr>
      <dsp:spPr>
        <a:xfrm>
          <a:off x="1170098" y="3023942"/>
          <a:ext cx="9360788" cy="1406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>
              <a:latin typeface="Aptos Display" panose="020F0302020204030204"/>
            </a:rPr>
            <a:t>Acesse o tutorial e siga os passos indicados </a:t>
          </a:r>
          <a:r>
            <a:rPr lang="pt-BR" sz="2300" kern="1200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https://www.gov.br/transferegov/pt-br/manuais/transferegov/discricionarias/atos-preparatorios/3-tutorial-chamamento-publico-proponente.pdf</a:t>
          </a:r>
        </a:p>
      </dsp:txBody>
      <dsp:txXfrm>
        <a:off x="1211296" y="3065140"/>
        <a:ext cx="9278392" cy="13242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CF2AA-5FFE-4266-BCD5-7C180FC02BF1}">
      <dsp:nvSpPr>
        <dsp:cNvPr id="0" name=""/>
        <dsp:cNvSpPr/>
      </dsp:nvSpPr>
      <dsp:spPr>
        <a:xfrm>
          <a:off x="0" y="0"/>
          <a:ext cx="11700986" cy="46651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600" b="1" kern="1200" dirty="0">
              <a:solidFill>
                <a:schemeClr val="tx1"/>
              </a:solidFill>
              <a:latin typeface="Aptos Display" panose="020F0302020204030204"/>
            </a:rPr>
            <a:t>CADASTRO DA PROPOSTA NO TRANSFEREGOV</a:t>
          </a:r>
          <a:r>
            <a:rPr lang="pt-BR" sz="4600" b="1" kern="1200" dirty="0">
              <a:solidFill>
                <a:schemeClr val="tx1"/>
              </a:solidFill>
            </a:rPr>
            <a:t>.</a:t>
          </a:r>
          <a:r>
            <a:rPr lang="pt-BR" sz="4600" b="1" kern="1200" dirty="0">
              <a:solidFill>
                <a:schemeClr val="tx1"/>
              </a:solidFill>
              <a:latin typeface="Aptos Display" panose="020F0302020204030204"/>
            </a:rPr>
            <a:t>BR</a:t>
          </a:r>
          <a:endParaRPr lang="pt-BR" sz="4600" kern="1200" dirty="0">
            <a:solidFill>
              <a:schemeClr val="tx1"/>
            </a:solidFill>
          </a:endParaRPr>
        </a:p>
      </dsp:txBody>
      <dsp:txXfrm>
        <a:off x="0" y="0"/>
        <a:ext cx="11700986" cy="1399555"/>
      </dsp:txXfrm>
    </dsp:sp>
    <dsp:sp modelId="{0128836D-F464-4E11-8915-AB6FA58B69BD}">
      <dsp:nvSpPr>
        <dsp:cNvPr id="0" name=""/>
        <dsp:cNvSpPr/>
      </dsp:nvSpPr>
      <dsp:spPr>
        <a:xfrm>
          <a:off x="1170098" y="1400922"/>
          <a:ext cx="9360788" cy="1406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>
              <a:solidFill>
                <a:schemeClr val="bg1"/>
              </a:solidFill>
            </a:rPr>
            <a:t>O cadastramento da proposta no sistema (Módulo Transferências Discricionárias e Legais) é de responsabilidade do proponente, sendo necessário ter o </a:t>
          </a:r>
          <a:r>
            <a:rPr lang="pt-BR" sz="1900" b="1" u="sng" kern="1200" dirty="0">
              <a:solidFill>
                <a:schemeClr val="bg1"/>
              </a:solidFill>
            </a:rPr>
            <a:t>perfil de cadastrador de proposta</a:t>
          </a:r>
          <a:r>
            <a:rPr lang="pt-BR" sz="1900" kern="1200" dirty="0">
              <a:solidFill>
                <a:schemeClr val="bg1"/>
              </a:solidFill>
            </a:rPr>
            <a:t>. É nesse momento que a OSC deve ter em mãos o número do programa para a sua localização no sistema e, em seguida, incluir os dados da proposta.</a:t>
          </a:r>
        </a:p>
      </dsp:txBody>
      <dsp:txXfrm>
        <a:off x="1211296" y="1442120"/>
        <a:ext cx="9278392" cy="1324221"/>
      </dsp:txXfrm>
    </dsp:sp>
    <dsp:sp modelId="{8722012A-91C7-4092-8363-94C990915138}">
      <dsp:nvSpPr>
        <dsp:cNvPr id="0" name=""/>
        <dsp:cNvSpPr/>
      </dsp:nvSpPr>
      <dsp:spPr>
        <a:xfrm>
          <a:off x="1170098" y="3023942"/>
          <a:ext cx="9360788" cy="1406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>
              <a:latin typeface="Aptos Display" panose="020F0302020204030204"/>
            </a:rPr>
            <a:t> Acesse o vídeo e siga os passos indicados </a:t>
          </a:r>
          <a:r>
            <a:rPr lang="pt-BR" sz="1900" kern="1200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https://cdn.evg.gov.br/cursos/915_EVG/video/modulo02_video06/assets/va06.mp4</a:t>
          </a:r>
        </a:p>
      </dsp:txBody>
      <dsp:txXfrm>
        <a:off x="1211296" y="3065140"/>
        <a:ext cx="9278392" cy="13242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52F0D-5FD7-44B2-B07D-2BE7D56B8ECE}">
      <dsp:nvSpPr>
        <dsp:cNvPr id="0" name=""/>
        <dsp:cNvSpPr/>
      </dsp:nvSpPr>
      <dsp:spPr>
        <a:xfrm>
          <a:off x="0" y="0"/>
          <a:ext cx="11343734" cy="5986731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500" kern="1200" dirty="0">
              <a:latin typeface="Aptos Display" panose="020F0302020204030204"/>
            </a:rPr>
            <a:t>IMPORTANTE</a:t>
          </a:r>
          <a:endParaRPr lang="pt-BR" sz="6500" kern="1200" dirty="0"/>
        </a:p>
      </dsp:txBody>
      <dsp:txXfrm>
        <a:off x="0" y="0"/>
        <a:ext cx="11343734" cy="1796019"/>
      </dsp:txXfrm>
    </dsp:sp>
    <dsp:sp modelId="{B1E943B2-4006-4149-AA0C-6D107F2F59D2}">
      <dsp:nvSpPr>
        <dsp:cNvPr id="0" name=""/>
        <dsp:cNvSpPr/>
      </dsp:nvSpPr>
      <dsp:spPr>
        <a:xfrm>
          <a:off x="1134373" y="1796530"/>
          <a:ext cx="9074987" cy="11761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>
              <a:solidFill>
                <a:schemeClr val="tx1"/>
              </a:solidFill>
              <a:latin typeface="Aptos Display"/>
              <a:cs typeface="Calibri"/>
            </a:rPr>
            <a:t>Código do Órgão</a:t>
          </a:r>
          <a:r>
            <a:rPr lang="pt-BR" sz="2400" b="0" kern="1200" dirty="0">
              <a:solidFill>
                <a:schemeClr val="tx1"/>
              </a:solidFill>
              <a:latin typeface="Aptos Display"/>
              <a:cs typeface="Calibri"/>
            </a:rPr>
            <a:t>: 49000</a:t>
          </a:r>
          <a:endParaRPr lang="en-US" sz="2400" b="0" kern="1200" dirty="0">
            <a:solidFill>
              <a:schemeClr val="tx1"/>
            </a:solidFill>
            <a:latin typeface="Aptos Display"/>
            <a:cs typeface="Calibri"/>
          </a:endParaRPr>
        </a:p>
      </dsp:txBody>
      <dsp:txXfrm>
        <a:off x="1168821" y="1830978"/>
        <a:ext cx="9006091" cy="1107256"/>
      </dsp:txXfrm>
    </dsp:sp>
    <dsp:sp modelId="{AC1E1962-D506-4101-951B-72F1C2A6F867}">
      <dsp:nvSpPr>
        <dsp:cNvPr id="0" name=""/>
        <dsp:cNvSpPr/>
      </dsp:nvSpPr>
      <dsp:spPr>
        <a:xfrm>
          <a:off x="1134373" y="3153630"/>
          <a:ext cx="9074987" cy="11761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>
              <a:solidFill>
                <a:schemeClr val="tx1"/>
              </a:solidFill>
              <a:latin typeface="Aptos Display"/>
              <a:cs typeface="Calibri"/>
            </a:rPr>
            <a:t>Código do programa</a:t>
          </a:r>
          <a:r>
            <a:rPr lang="pt-BR" sz="2400" b="0" kern="1200" dirty="0">
              <a:solidFill>
                <a:schemeClr val="tx1"/>
              </a:solidFill>
              <a:latin typeface="Aptos Display"/>
              <a:cs typeface="Calibri"/>
            </a:rPr>
            <a:t>: 4900020240026</a:t>
          </a:r>
          <a:endParaRPr lang="en-US" sz="2400" b="0" kern="1200" dirty="0">
            <a:solidFill>
              <a:schemeClr val="tx1"/>
            </a:solidFill>
            <a:latin typeface="Aptos Display"/>
            <a:cs typeface="Calibri"/>
          </a:endParaRPr>
        </a:p>
      </dsp:txBody>
      <dsp:txXfrm>
        <a:off x="1168821" y="3188078"/>
        <a:ext cx="9006091" cy="1107256"/>
      </dsp:txXfrm>
    </dsp:sp>
    <dsp:sp modelId="{8C8C6DE7-33E3-413C-80B9-93A21FAF4DEE}">
      <dsp:nvSpPr>
        <dsp:cNvPr id="0" name=""/>
        <dsp:cNvSpPr/>
      </dsp:nvSpPr>
      <dsp:spPr>
        <a:xfrm>
          <a:off x="1134373" y="4510729"/>
          <a:ext cx="9074987" cy="11761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>
              <a:solidFill>
                <a:schemeClr val="tx1"/>
              </a:solidFill>
              <a:latin typeface="Aptos Display"/>
              <a:cs typeface="Arial"/>
            </a:rPr>
            <a:t>Áreas de Atuação da Organização da Sociedade Civil: 15.5 - Abastecimento / 15.6 - Extensão Rural / 15.8 - Promoção da Produção Agropecuária</a:t>
          </a:r>
        </a:p>
      </dsp:txBody>
      <dsp:txXfrm>
        <a:off x="1168821" y="4545177"/>
        <a:ext cx="9006091" cy="11072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52F0D-5FD7-44B2-B07D-2BE7D56B8ECE}">
      <dsp:nvSpPr>
        <dsp:cNvPr id="0" name=""/>
        <dsp:cNvSpPr/>
      </dsp:nvSpPr>
      <dsp:spPr>
        <a:xfrm>
          <a:off x="0" y="0"/>
          <a:ext cx="11343734" cy="5986731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500" kern="1200" dirty="0">
              <a:latin typeface="Aptos Display" panose="020F0302020204030204"/>
            </a:rPr>
            <a:t>INFORMAÇÕES ADICIONAIS</a:t>
          </a:r>
          <a:endParaRPr lang="pt-BR" sz="6500" kern="1200" dirty="0"/>
        </a:p>
      </dsp:txBody>
      <dsp:txXfrm>
        <a:off x="0" y="0"/>
        <a:ext cx="11343734" cy="1796019"/>
      </dsp:txXfrm>
    </dsp:sp>
    <dsp:sp modelId="{B1E943B2-4006-4149-AA0C-6D107F2F59D2}">
      <dsp:nvSpPr>
        <dsp:cNvPr id="0" name=""/>
        <dsp:cNvSpPr/>
      </dsp:nvSpPr>
      <dsp:spPr>
        <a:xfrm>
          <a:off x="1134373" y="1797773"/>
          <a:ext cx="9074987" cy="180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0" kern="1200" dirty="0">
              <a:latin typeface="Aptos Display" panose="020F0302020204030204"/>
            </a:rPr>
            <a:t> </a:t>
          </a:r>
          <a:r>
            <a:rPr lang="pt-BR" sz="1900" b="0" kern="1200" dirty="0">
              <a:solidFill>
                <a:srgbClr val="444444"/>
              </a:solidFill>
              <a:latin typeface="Aptos Display"/>
              <a:cs typeface="Calibri"/>
            </a:rPr>
            <a:t>O sistema Transferegov.br tem limites de caracteres para inclusão na proposta. Então, quando cadastrar a proposta, utilize o campo "</a:t>
          </a:r>
          <a:r>
            <a:rPr lang="pt-BR" sz="1900" b="1" kern="1200" dirty="0">
              <a:solidFill>
                <a:srgbClr val="C00000"/>
              </a:solidFill>
              <a:latin typeface="Arial"/>
              <a:cs typeface="Arial"/>
            </a:rPr>
            <a:t>Arquivos Anexos - Informações Complementares da Proposta</a:t>
          </a:r>
          <a:r>
            <a:rPr lang="pt-BR" sz="1900" b="0" kern="1200" dirty="0">
              <a:solidFill>
                <a:srgbClr val="444444"/>
              </a:solidFill>
              <a:latin typeface="Arial"/>
              <a:cs typeface="Arial"/>
            </a:rPr>
            <a:t>"</a:t>
          </a:r>
          <a:r>
            <a:rPr lang="pt-BR" sz="1900" b="0" kern="1200" dirty="0">
              <a:solidFill>
                <a:srgbClr val="444444"/>
              </a:solidFill>
              <a:latin typeface="Aptos Display"/>
              <a:cs typeface="Calibri"/>
            </a:rPr>
            <a:t> para anexar documentos importantes para a fase de seleção, como a arquivo que contenha a proposta do projeto completo desenvolvido pela OSC. E estejam atentos aos itens 7.5.3 e 7.5.4 do Edital de Chamamento Público.</a:t>
          </a:r>
          <a:endParaRPr lang="en-US" sz="1900" b="0" kern="1200" dirty="0">
            <a:solidFill>
              <a:srgbClr val="444444"/>
            </a:solidFill>
            <a:latin typeface="Aptos Display"/>
            <a:cs typeface="Calibri"/>
          </a:endParaRPr>
        </a:p>
      </dsp:txBody>
      <dsp:txXfrm>
        <a:off x="1187242" y="1850642"/>
        <a:ext cx="8969249" cy="1699343"/>
      </dsp:txXfrm>
    </dsp:sp>
    <dsp:sp modelId="{3E4E4C6F-4A4F-42B4-8393-78EAFC794629}">
      <dsp:nvSpPr>
        <dsp:cNvPr id="0" name=""/>
        <dsp:cNvSpPr/>
      </dsp:nvSpPr>
      <dsp:spPr>
        <a:xfrm>
          <a:off x="1134373" y="3880559"/>
          <a:ext cx="9074987" cy="180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0" kern="1200" dirty="0">
              <a:latin typeface="Aptos Display" panose="020F0302020204030204"/>
            </a:rPr>
            <a:t>Apenas</a:t>
          </a:r>
          <a:r>
            <a:rPr lang="pt-BR" sz="1900" b="0" kern="1200" dirty="0"/>
            <a:t> </a:t>
          </a:r>
          <a:r>
            <a:rPr lang="pt-BR" sz="1900" b="0" kern="1200" dirty="0">
              <a:latin typeface="Aptos Display" panose="020F0302020204030204"/>
            </a:rPr>
            <a:t>as </a:t>
          </a:r>
          <a:r>
            <a:rPr lang="pt-BR" sz="1900" b="0" kern="1200" dirty="0" err="1">
              <a:latin typeface="Aptos Display" panose="020F0302020204030204"/>
            </a:rPr>
            <a:t>OSCs</a:t>
          </a:r>
          <a:r>
            <a:rPr lang="pt-BR" sz="1900" b="0" kern="1200" dirty="0">
              <a:latin typeface="Aptos Display" panose="020F0302020204030204"/>
            </a:rPr>
            <a:t> convocadas apresentarão o</a:t>
          </a:r>
          <a:r>
            <a:rPr lang="pt-BR" sz="1900" b="0" kern="1200" dirty="0"/>
            <a:t> plano de trabalho e </a:t>
          </a:r>
          <a:r>
            <a:rPr lang="pt-BR" sz="1900" b="0" kern="1200" dirty="0">
              <a:latin typeface="Aptos Display" panose="020F0302020204030204"/>
            </a:rPr>
            <a:t>a comprovação</a:t>
          </a:r>
          <a:r>
            <a:rPr lang="pt-BR" sz="1900" b="0" kern="1200" dirty="0"/>
            <a:t> do atendimento dos requisitos para celebração da parceria e de que não incorre nos impedimentos (vedações) legais</a:t>
          </a:r>
          <a:r>
            <a:rPr lang="pt-BR" sz="1900" kern="1200" dirty="0">
              <a:latin typeface="Aptos Display" panose="020F0302020204030204"/>
            </a:rPr>
            <a:t>.</a:t>
          </a:r>
          <a:endParaRPr lang="pt-BR" sz="1900" kern="1200" dirty="0"/>
        </a:p>
      </dsp:txBody>
      <dsp:txXfrm>
        <a:off x="1187242" y="3933428"/>
        <a:ext cx="8969249" cy="16993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52F0D-5FD7-44B2-B07D-2BE7D56B8ECE}">
      <dsp:nvSpPr>
        <dsp:cNvPr id="0" name=""/>
        <dsp:cNvSpPr/>
      </dsp:nvSpPr>
      <dsp:spPr>
        <a:xfrm>
          <a:off x="0" y="0"/>
          <a:ext cx="11343734" cy="5986731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500" kern="1200" dirty="0">
              <a:latin typeface="Aptos Display" panose="020F0302020204030204"/>
            </a:rPr>
            <a:t>Itens 7.5.3 e 7.5.4 do Edital</a:t>
          </a:r>
          <a:endParaRPr lang="pt-BR" sz="6500" kern="1200" dirty="0"/>
        </a:p>
      </dsp:txBody>
      <dsp:txXfrm>
        <a:off x="0" y="0"/>
        <a:ext cx="11343734" cy="1796019"/>
      </dsp:txXfrm>
    </dsp:sp>
    <dsp:sp modelId="{B1E943B2-4006-4149-AA0C-6D107F2F59D2}">
      <dsp:nvSpPr>
        <dsp:cNvPr id="0" name=""/>
        <dsp:cNvSpPr/>
      </dsp:nvSpPr>
      <dsp:spPr>
        <a:xfrm>
          <a:off x="1134373" y="1797773"/>
          <a:ext cx="9074987" cy="180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b="0" kern="1200" dirty="0"/>
            <a:t>7.5.3. As propostas deverão conter informações que atendem aos critérios de julgamento estabelecidos na Tabela 2 abaixo, observado o contido no Anexo V -Diretrizes para Elaboração da Proposta.</a:t>
          </a:r>
        </a:p>
      </dsp:txBody>
      <dsp:txXfrm>
        <a:off x="1187242" y="1850642"/>
        <a:ext cx="8969249" cy="1699343"/>
      </dsp:txXfrm>
    </dsp:sp>
    <dsp:sp modelId="{1EED9AFE-91C9-4D09-AED3-215EEBA21BBF}">
      <dsp:nvSpPr>
        <dsp:cNvPr id="0" name=""/>
        <dsp:cNvSpPr/>
      </dsp:nvSpPr>
      <dsp:spPr>
        <a:xfrm>
          <a:off x="1134373" y="3880559"/>
          <a:ext cx="9074987" cy="18050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55245" rIns="7366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b="0" kern="1200" dirty="0"/>
            <a:t>7.5.4. A avaliação individualizada e a pontuação serão feitas com base nos critérios de julgamento apresentados no quadro a seguir</a:t>
          </a:r>
          <a:r>
            <a:rPr lang="pt-BR" sz="2900" b="0" kern="1200" dirty="0">
              <a:latin typeface="Aptos Display" panose="020F0302020204030204"/>
            </a:rPr>
            <a:t> (...)</a:t>
          </a:r>
        </a:p>
      </dsp:txBody>
      <dsp:txXfrm>
        <a:off x="1187242" y="3933428"/>
        <a:ext cx="8969249" cy="169934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52F0D-5FD7-44B2-B07D-2BE7D56B8ECE}">
      <dsp:nvSpPr>
        <dsp:cNvPr id="0" name=""/>
        <dsp:cNvSpPr/>
      </dsp:nvSpPr>
      <dsp:spPr>
        <a:xfrm>
          <a:off x="0" y="0"/>
          <a:ext cx="11343734" cy="5986731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300" kern="1200" dirty="0">
              <a:latin typeface="Aptos Display" panose="020F0302020204030204"/>
            </a:rPr>
            <a:t>OBJETO DO TERMO DE FOMENTO</a:t>
          </a:r>
          <a:endParaRPr lang="pt-BR" sz="6300" kern="1200" dirty="0"/>
        </a:p>
      </dsp:txBody>
      <dsp:txXfrm>
        <a:off x="0" y="0"/>
        <a:ext cx="11343734" cy="1796019"/>
      </dsp:txXfrm>
    </dsp:sp>
    <dsp:sp modelId="{B1E943B2-4006-4149-AA0C-6D107F2F59D2}">
      <dsp:nvSpPr>
        <dsp:cNvPr id="0" name=""/>
        <dsp:cNvSpPr/>
      </dsp:nvSpPr>
      <dsp:spPr>
        <a:xfrm>
          <a:off x="1134373" y="1796530"/>
          <a:ext cx="9074987" cy="11761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0" kern="1200" dirty="0">
              <a:solidFill>
                <a:schemeClr val="tx1"/>
              </a:solidFill>
              <a:latin typeface="Aptos Display"/>
              <a:cs typeface="Calibri"/>
            </a:rPr>
            <a:t> </a:t>
          </a:r>
          <a:r>
            <a:rPr lang="pt-BR" sz="2600" b="1" kern="1200" dirty="0">
              <a:solidFill>
                <a:schemeClr val="tx1"/>
              </a:solidFill>
              <a:latin typeface="Aptos Display"/>
              <a:cs typeface="Calibri"/>
            </a:rPr>
            <a:t>Descrever, de forma objetiva, o produto das ações do projeto, expresso em uma única frase. </a:t>
          </a:r>
        </a:p>
      </dsp:txBody>
      <dsp:txXfrm>
        <a:off x="1168821" y="1830978"/>
        <a:ext cx="9006091" cy="1107256"/>
      </dsp:txXfrm>
    </dsp:sp>
    <dsp:sp modelId="{56FBCC1D-3811-4380-85E9-6C83F76C6FC2}">
      <dsp:nvSpPr>
        <dsp:cNvPr id="0" name=""/>
        <dsp:cNvSpPr/>
      </dsp:nvSpPr>
      <dsp:spPr>
        <a:xfrm>
          <a:off x="1134373" y="3153630"/>
          <a:ext cx="9074987" cy="11761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0" kern="1200" dirty="0">
              <a:solidFill>
                <a:schemeClr val="tx1"/>
              </a:solidFill>
              <a:latin typeface="Aptos Display"/>
              <a:cs typeface="Calibri"/>
            </a:rPr>
            <a:t>Por exemplo: </a:t>
          </a:r>
          <a:r>
            <a:rPr lang="pt-BR" sz="2600" b="0" i="1" kern="1200" dirty="0">
              <a:solidFill>
                <a:schemeClr val="tx1"/>
              </a:solidFill>
              <a:latin typeface="Aptos Display"/>
              <a:cs typeface="Calibri"/>
            </a:rPr>
            <a:t>Capacitação das famílias agroextrativistas para o processamento do coco macaúba no </a:t>
          </a:r>
          <a:r>
            <a:rPr lang="pt-BR" sz="2600" b="0" i="1" kern="1200" dirty="0" smtClean="0">
              <a:solidFill>
                <a:schemeClr val="tx1"/>
              </a:solidFill>
              <a:latin typeface="Aptos Display"/>
              <a:cs typeface="Calibri"/>
            </a:rPr>
            <a:t>estado </a:t>
          </a:r>
          <a:r>
            <a:rPr lang="pt-BR" sz="2600" b="0" i="1" kern="1200" dirty="0">
              <a:solidFill>
                <a:schemeClr val="tx1"/>
              </a:solidFill>
              <a:latin typeface="Aptos Display"/>
              <a:cs typeface="Calibri"/>
            </a:rPr>
            <a:t>de </a:t>
          </a:r>
          <a:r>
            <a:rPr lang="pt-BR" sz="2600" b="0" i="1" kern="1200" dirty="0" smtClean="0">
              <a:solidFill>
                <a:schemeClr val="tx1"/>
              </a:solidFill>
              <a:latin typeface="Aptos Display"/>
              <a:cs typeface="Calibri"/>
            </a:rPr>
            <a:t>Rio Grande do Sul.</a:t>
          </a:r>
          <a:endParaRPr lang="pt-BR" sz="2600" kern="1200" dirty="0"/>
        </a:p>
      </dsp:txBody>
      <dsp:txXfrm>
        <a:off x="1168821" y="3188078"/>
        <a:ext cx="9006091" cy="1107256"/>
      </dsp:txXfrm>
    </dsp:sp>
    <dsp:sp modelId="{49ACD53F-F5E7-4D73-8799-AFC6CE2976BD}">
      <dsp:nvSpPr>
        <dsp:cNvPr id="0" name=""/>
        <dsp:cNvSpPr/>
      </dsp:nvSpPr>
      <dsp:spPr>
        <a:xfrm>
          <a:off x="1134373" y="4510729"/>
          <a:ext cx="9074987" cy="11761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dirty="0">
              <a:solidFill>
                <a:schemeClr val="tx1"/>
              </a:solidFill>
              <a:latin typeface="Aptos Display"/>
              <a:cs typeface="Calibri"/>
            </a:rPr>
            <a:t>Objeto = produto do instrumento</a:t>
          </a:r>
          <a:endParaRPr lang="pt-BR" sz="2600" kern="1200" dirty="0"/>
        </a:p>
      </dsp:txBody>
      <dsp:txXfrm>
        <a:off x="1168821" y="4545177"/>
        <a:ext cx="9006091" cy="11072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CF2AA-5FFE-4266-BCD5-7C180FC02BF1}">
      <dsp:nvSpPr>
        <dsp:cNvPr id="0" name=""/>
        <dsp:cNvSpPr/>
      </dsp:nvSpPr>
      <dsp:spPr>
        <a:xfrm>
          <a:off x="0" y="0"/>
          <a:ext cx="11700986" cy="46651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800" b="1" kern="1200" dirty="0">
              <a:solidFill>
                <a:schemeClr val="tx1"/>
              </a:solidFill>
              <a:latin typeface="Aptos Display" panose="020F0302020204030204"/>
            </a:rPr>
            <a:t>ANÁLISE PRELIMINAR DAS PROPOSTAS</a:t>
          </a:r>
          <a:endParaRPr lang="pt-BR" sz="5800" b="0" kern="1200" dirty="0">
            <a:solidFill>
              <a:schemeClr val="tx1"/>
            </a:solidFill>
          </a:endParaRPr>
        </a:p>
      </dsp:txBody>
      <dsp:txXfrm>
        <a:off x="0" y="0"/>
        <a:ext cx="11700986" cy="1399555"/>
      </dsp:txXfrm>
    </dsp:sp>
    <dsp:sp modelId="{0128836D-F464-4E11-8915-AB6FA58B69BD}">
      <dsp:nvSpPr>
        <dsp:cNvPr id="0" name=""/>
        <dsp:cNvSpPr/>
      </dsp:nvSpPr>
      <dsp:spPr>
        <a:xfrm>
          <a:off x="1170098" y="1400922"/>
          <a:ext cx="9360788" cy="1406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0" kern="1200" dirty="0">
              <a:solidFill>
                <a:schemeClr val="bg1"/>
              </a:solidFill>
              <a:latin typeface="Aptos Display" panose="020F0302020204030204"/>
            </a:rPr>
            <a:t>Após a análise preliminar, </a:t>
          </a:r>
          <a:r>
            <a:rPr lang="pt-BR" sz="1900" b="0" u="none" kern="1200" dirty="0">
              <a:solidFill>
                <a:schemeClr val="bg1"/>
              </a:solidFill>
              <a:latin typeface="Aptos Display" panose="020F0302020204030204"/>
            </a:rPr>
            <a:t>as organizações </a:t>
          </a:r>
          <a:r>
            <a:rPr lang="pt-BR" sz="1900" b="0" kern="1200" dirty="0">
              <a:solidFill>
                <a:schemeClr val="bg1"/>
              </a:solidFill>
            </a:rPr>
            <a:t>da </a:t>
          </a:r>
          <a:r>
            <a:rPr lang="pt-BR" sz="1900" b="0" u="none" kern="1200" dirty="0">
              <a:solidFill>
                <a:schemeClr val="bg1"/>
              </a:solidFill>
              <a:latin typeface="Aptos Display" panose="020F0302020204030204"/>
            </a:rPr>
            <a:t>sociedade civil</a:t>
          </a:r>
          <a:r>
            <a:rPr lang="pt-BR" sz="1900" b="0" kern="1200" dirty="0">
              <a:solidFill>
                <a:schemeClr val="bg1"/>
              </a:solidFill>
              <a:latin typeface="Aptos Display" panose="020F0302020204030204"/>
            </a:rPr>
            <a:t> poderão apresentar recurso contra o resultado preliminar, </a:t>
          </a:r>
          <a:r>
            <a:rPr lang="pt-BR" sz="1900" b="0" kern="1200" dirty="0">
              <a:solidFill>
                <a:schemeClr val="bg1"/>
              </a:solidFill>
            </a:rPr>
            <a:t>no</a:t>
          </a:r>
          <a:r>
            <a:rPr lang="pt-BR" sz="1900" b="0" kern="1200" dirty="0">
              <a:solidFill>
                <a:schemeClr val="bg1"/>
              </a:solidFill>
              <a:latin typeface="Aptos Display" panose="020F0302020204030204"/>
            </a:rPr>
            <a:t> prazo </a:t>
          </a:r>
          <a:r>
            <a:rPr lang="pt-BR" sz="1900" b="0" kern="1200" dirty="0">
              <a:solidFill>
                <a:schemeClr val="bg1"/>
              </a:solidFill>
            </a:rPr>
            <a:t>de </a:t>
          </a:r>
          <a:r>
            <a:rPr lang="pt-BR" sz="1900" b="0" kern="1200" dirty="0">
              <a:solidFill>
                <a:schemeClr val="bg1"/>
              </a:solidFill>
              <a:latin typeface="Aptos Display" panose="020F0302020204030204"/>
            </a:rPr>
            <a:t>5 dias</a:t>
          </a:r>
          <a:r>
            <a:rPr lang="pt-BR" sz="1900" b="0" kern="1200" dirty="0">
              <a:solidFill>
                <a:schemeClr val="bg1"/>
              </a:solidFill>
            </a:rPr>
            <a:t>, </a:t>
          </a:r>
          <a:r>
            <a:rPr lang="pt-BR" sz="1900" b="0" kern="1200" dirty="0">
              <a:solidFill>
                <a:schemeClr val="bg1"/>
              </a:solidFill>
              <a:latin typeface="Aptos Display" panose="020F0302020204030204"/>
            </a:rPr>
            <a:t>contado </a:t>
          </a:r>
          <a:r>
            <a:rPr lang="pt-BR" sz="1900" b="0" kern="1200" dirty="0">
              <a:solidFill>
                <a:schemeClr val="bg1"/>
              </a:solidFill>
            </a:rPr>
            <a:t>a </a:t>
          </a:r>
          <a:r>
            <a:rPr lang="pt-BR" sz="1900" b="0" kern="1200" dirty="0">
              <a:solidFill>
                <a:schemeClr val="bg1"/>
              </a:solidFill>
              <a:latin typeface="Aptos Display" panose="020F0302020204030204"/>
            </a:rPr>
            <a:t>partir da publicação da decisão </a:t>
          </a:r>
          <a:r>
            <a:rPr lang="pt-BR" sz="1900" b="0" kern="1200" dirty="0">
              <a:solidFill>
                <a:schemeClr val="bg1"/>
              </a:solidFill>
            </a:rPr>
            <a:t>da </a:t>
          </a:r>
          <a:r>
            <a:rPr lang="pt-BR" sz="1900" b="0" kern="1200" dirty="0">
              <a:solidFill>
                <a:schemeClr val="bg1"/>
              </a:solidFill>
              <a:latin typeface="Aptos Display" panose="020F0302020204030204"/>
            </a:rPr>
            <a:t>comissão de seleção</a:t>
          </a:r>
          <a:r>
            <a:rPr lang="pt-BR" sz="1900" b="0" kern="1200" dirty="0">
              <a:solidFill>
                <a:schemeClr val="bg1"/>
              </a:solidFill>
            </a:rPr>
            <a:t>.</a:t>
          </a:r>
          <a:endParaRPr lang="pt-BR" sz="1900" kern="1200" dirty="0">
            <a:solidFill>
              <a:schemeClr val="bg1"/>
            </a:solidFill>
          </a:endParaRPr>
        </a:p>
      </dsp:txBody>
      <dsp:txXfrm>
        <a:off x="1211296" y="1442120"/>
        <a:ext cx="9278392" cy="1324221"/>
      </dsp:txXfrm>
    </dsp:sp>
    <dsp:sp modelId="{8722012A-91C7-4092-8363-94C990915138}">
      <dsp:nvSpPr>
        <dsp:cNvPr id="0" name=""/>
        <dsp:cNvSpPr/>
      </dsp:nvSpPr>
      <dsp:spPr>
        <a:xfrm>
          <a:off x="1170098" y="3023942"/>
          <a:ext cx="9360788" cy="1406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>
              <a:latin typeface="Aptos Display" panose="020F0302020204030204"/>
            </a:rPr>
            <a:t> Acesse o vídeo e siga os passos indicados </a:t>
          </a:r>
          <a:r>
            <a:rPr lang="pt-BR" sz="1900" kern="1200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https://cdn.evg.gov.br/cursos/915_EVG/video/modulo02_video08/assets/va08.mp4</a:t>
          </a:r>
        </a:p>
      </dsp:txBody>
      <dsp:txXfrm>
        <a:off x="1211296" y="3065140"/>
        <a:ext cx="9278392" cy="1324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56D6D-2EFE-4B76-A34F-79893CCBA23E}" type="datetimeFigureOut">
              <a:t>30/07/2024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11AC7-B71C-4F3E-A6D1-3C1CAEF3FC0A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998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0f58997b3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10f58997b3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9953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10f58997b3_0_14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" name="Google Shape;257;g210f58997b3_0_14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6274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10f58997b3_0_14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" name="Google Shape;257;g210f58997b3_0_14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8515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0f58997b3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10f58997b3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3321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0f58997b3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10f58997b3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8258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0f58997b3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10f58997b3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7707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0f58997b3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10f58997b3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0699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0f58997b3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10f58997b3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0742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0f58997b3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10f58997b3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1356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0f58997b3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10f58997b3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6821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0f58997b3_0_1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g210f58997b3_0_1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393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 b="1"/>
            </a:lvl1pPr>
            <a:lvl2pPr marL="1219170" lvl="1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 i="1"/>
            </a:lvl3pPr>
            <a:lvl4pPr marL="2438339" lvl="3" indent="-3809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00"/>
              <a:buChar char="●"/>
              <a:defRPr sz="1200"/>
            </a:lvl4pPr>
            <a:lvl5pPr marL="3047924" lvl="4" indent="-3809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  <a:defRPr sz="1200"/>
            </a:lvl5pPr>
            <a:lvl6pPr marL="3657509" lvl="5" indent="-3809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00"/>
              <a:buChar char="■"/>
              <a:defRPr sz="1200"/>
            </a:lvl6pPr>
            <a:lvl7pPr marL="4267093" lvl="6" indent="-3809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00"/>
              <a:buChar char="●"/>
              <a:defRPr sz="1200"/>
            </a:lvl7pPr>
            <a:lvl8pPr marL="4876678" lvl="7" indent="-3809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  <a:defRPr sz="1200"/>
            </a:lvl8pPr>
            <a:lvl9pPr marL="5486263" lvl="8" indent="-3809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00"/>
              <a:buChar char="■"/>
              <a:defRPr sz="1200"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96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30.07.2024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Relationship Id="rId9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dn.evg.gov.br/cursos/915_EVG/scorm/modulo03_scorm01/scormcontent/index.html#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cdn.evg.gov.br/cursos/915_EVG/scorm/modulo02_scorm01/scormcontent/index.html#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dn.evg.gov.br/cursos/915_EVG/scorm/modulo01_scorm01/scormcontent/index.html#/" TargetMode="External"/><Relationship Id="rId5" Type="http://schemas.openxmlformats.org/officeDocument/2006/relationships/hyperlink" Target="https://www.escolavirtual.gov.br/curso/915" TargetMode="External"/><Relationship Id="rId10" Type="http://schemas.openxmlformats.org/officeDocument/2006/relationships/hyperlink" Target="https://cdn.evg.gov.br/cursos/915_EVG/scorm/modulo05_scorm01/scormcontent/index.html#/" TargetMode="External"/><Relationship Id="rId4" Type="http://schemas.openxmlformats.org/officeDocument/2006/relationships/image" Target="../media/image9.svg"/><Relationship Id="rId9" Type="http://schemas.openxmlformats.org/officeDocument/2006/relationships/hyperlink" Target="https://cdn.evg.gov.br/cursos/915_EVG/scorm/modulo04_scorm01/scormcontent/index.html#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scolavirtual.gov.br/curso/316" TargetMode="External"/><Relationship Id="rId3" Type="http://schemas.openxmlformats.org/officeDocument/2006/relationships/hyperlink" Target="https://www.gov.br/transferegov/pt-br/noticias/eventos/ultimos-eventos/fntu2024" TargetMode="External"/><Relationship Id="rId7" Type="http://schemas.openxmlformats.org/officeDocument/2006/relationships/hyperlink" Target="https://www.escolavirtual.gov.br/curso/122" TargetMode="External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escolavirtual.gov.br/curso/210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gov.br/transferegov/pt-br/noticias/eventos/fntu/ixfntu/apresentacoes/evento-38-yohana-tognolo-cauc.pdf" TargetMode="External"/><Relationship Id="rId10" Type="http://schemas.openxmlformats.org/officeDocument/2006/relationships/hyperlink" Target="https://www.escolavirtual.gov.br/curso/329" TargetMode="External"/><Relationship Id="rId4" Type="http://schemas.openxmlformats.org/officeDocument/2006/relationships/hyperlink" Target="https://www.gov.br/transferegov/pt-br/noticias/eventos/fntu/ixfntu/apresentacoes/evento-75-transferegov-para-organizacoes-da-sociedade-civil.pdf" TargetMode="External"/><Relationship Id="rId9" Type="http://schemas.openxmlformats.org/officeDocument/2006/relationships/hyperlink" Target="https://www.escolavirtual.gov.br/curso/32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"/>
          <p:cNvSpPr txBox="1">
            <a:spLocks noGrp="1"/>
          </p:cNvSpPr>
          <p:nvPr>
            <p:ph type="ctrTitle"/>
          </p:nvPr>
        </p:nvSpPr>
        <p:spPr>
          <a:xfrm>
            <a:off x="1391439" y="1201827"/>
            <a:ext cx="8598293" cy="3266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</a:pPr>
            <a:r>
              <a:rPr lang="pt-BR" sz="5100" dirty="0">
                <a:latin typeface="Montserrat Black"/>
              </a:rPr>
              <a:t>Chamamento Público</a:t>
            </a:r>
            <a:br>
              <a:rPr lang="pt-BR" sz="5100" dirty="0">
                <a:latin typeface="Montserrat Black"/>
              </a:rPr>
            </a:br>
            <a:r>
              <a:rPr lang="pt-BR" sz="5100" dirty="0">
                <a:latin typeface="Montserrat Black"/>
              </a:rPr>
              <a:t>Cadastro de Propostas</a:t>
            </a:r>
            <a:br>
              <a:rPr lang="pt-BR" sz="5100" dirty="0">
                <a:latin typeface="Montserrat Black"/>
              </a:rPr>
            </a:br>
            <a:r>
              <a:rPr lang="pt-BR" sz="5100" dirty="0">
                <a:latin typeface="Montserrat Black"/>
              </a:rPr>
              <a:t>Termos de Fomento </a:t>
            </a:r>
            <a:endParaRPr lang="pt-BR" sz="5100" b="0" dirty="0">
              <a:latin typeface="Montserrat Black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buSzPts val="891"/>
            </a:pPr>
            <a:r>
              <a:rPr lang="pt-BR" sz="2700" i="1" dirty="0">
                <a:solidFill>
                  <a:srgbClr val="0096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JULHO de 2024</a:t>
            </a:r>
            <a:endParaRPr sz="2733" b="0" i="1" dirty="0">
              <a:solidFill>
                <a:srgbClr val="0096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122" name="Google Shape;12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-79419" y="1"/>
            <a:ext cx="1175371" cy="6858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"/>
          <p:cNvPicPr preferRelativeResize="0"/>
          <p:nvPr/>
        </p:nvPicPr>
        <p:blipFill rotWithShape="1">
          <a:blip r:embed="rId4">
            <a:alphaModFix/>
          </a:blip>
          <a:srcRect r="46753"/>
          <a:stretch/>
        </p:blipFill>
        <p:spPr>
          <a:xfrm>
            <a:off x="8660119" y="5662633"/>
            <a:ext cx="1933143" cy="71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 descr="Vetor grátis ilustração, de, bandeira brasil">
            <a:extLst>
              <a:ext uri="{FF2B5EF4-FFF2-40B4-BE49-F238E27FC236}">
                <a16:creationId xmlns:a16="http://schemas.microsoft.com/office/drawing/2014/main" id="{59570CA8-6699-662E-31FA-EF57740D7C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8893" y="5725039"/>
            <a:ext cx="1175207" cy="592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259;g210f58997b3_0_1436">
            <a:extLst>
              <a:ext uri="{FF2B5EF4-FFF2-40B4-BE49-F238E27FC236}">
                <a16:creationId xmlns:a16="http://schemas.microsoft.com/office/drawing/2014/main" id="{BC7CC365-4CC9-006C-C6F9-E974808A029D}"/>
              </a:ext>
            </a:extLst>
          </p:cNvPr>
          <p:cNvSpPr/>
          <p:nvPr/>
        </p:nvSpPr>
        <p:spPr>
          <a:xfrm>
            <a:off x="469900" y="424575"/>
            <a:ext cx="1113300" cy="1113300"/>
          </a:xfrm>
          <a:prstGeom prst="ellipse">
            <a:avLst/>
          </a:prstGeom>
          <a:solidFill>
            <a:srgbClr val="00D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261;g210f58997b3_0_1436">
            <a:extLst>
              <a:ext uri="{FF2B5EF4-FFF2-40B4-BE49-F238E27FC236}">
                <a16:creationId xmlns:a16="http://schemas.microsoft.com/office/drawing/2014/main" id="{51760BE1-CBF3-A414-2D27-4B0C7F6BA196}"/>
              </a:ext>
            </a:extLst>
          </p:cNvPr>
          <p:cNvSpPr txBox="1"/>
          <p:nvPr/>
        </p:nvSpPr>
        <p:spPr>
          <a:xfrm>
            <a:off x="2063015" y="618295"/>
            <a:ext cx="8868780" cy="823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  <a:spcAft>
                <a:spcPts val="1600"/>
              </a:spcAft>
            </a:pPr>
            <a:r>
              <a:rPr lang="pt-BR" sz="2100" b="1" dirty="0">
                <a:solidFill>
                  <a:schemeClr val="dk1"/>
                </a:solidFill>
                <a:latin typeface="Montserrat Black"/>
              </a:rPr>
              <a:t>RESULTADO E INTERPOSIÇÃO DE RECURSO PELA OSC</a:t>
            </a:r>
            <a:endParaRPr lang="pt-BR" dirty="0">
              <a:solidFill>
                <a:schemeClr val="dk1"/>
              </a:solidFill>
            </a:endParaRPr>
          </a:p>
        </p:txBody>
      </p:sp>
      <p:graphicFrame>
        <p:nvGraphicFramePr>
          <p:cNvPr id="93" name="Diagrama 92">
            <a:extLst>
              <a:ext uri="{FF2B5EF4-FFF2-40B4-BE49-F238E27FC236}">
                <a16:creationId xmlns:a16="http://schemas.microsoft.com/office/drawing/2014/main" id="{510EFA2D-2EFF-FB37-BA34-21385A49B4C2}"/>
              </a:ext>
            </a:extLst>
          </p:cNvPr>
          <p:cNvGraphicFramePr/>
          <p:nvPr/>
        </p:nvGraphicFramePr>
        <p:xfrm>
          <a:off x="294640" y="1711960"/>
          <a:ext cx="11700986" cy="4665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" name="Gráfico 29" descr="Aviso com preenchimento sólido">
            <a:extLst>
              <a:ext uri="{FF2B5EF4-FFF2-40B4-BE49-F238E27FC236}">
                <a16:creationId xmlns:a16="http://schemas.microsoft.com/office/drawing/2014/main" id="{0B595CA1-148A-3DE4-1429-ACAC5EF7AFD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63592" y="42700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8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10f58997b3_0_1436"/>
          <p:cNvSpPr/>
          <p:nvPr/>
        </p:nvSpPr>
        <p:spPr>
          <a:xfrm>
            <a:off x="626533" y="229399"/>
            <a:ext cx="1484400" cy="1484400"/>
          </a:xfrm>
          <a:prstGeom prst="ellipse">
            <a:avLst/>
          </a:prstGeom>
          <a:solidFill>
            <a:srgbClr val="00D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261" name="Google Shape;261;g210f58997b3_0_1436"/>
          <p:cNvSpPr txBox="1"/>
          <p:nvPr/>
        </p:nvSpPr>
        <p:spPr>
          <a:xfrm>
            <a:off x="2698314" y="556457"/>
            <a:ext cx="8868780" cy="823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  <a:spcAft>
                <a:spcPts val="1600"/>
              </a:spcAft>
            </a:pPr>
            <a:r>
              <a:rPr lang="pt-BR" sz="2100" b="1" dirty="0">
                <a:solidFill>
                  <a:schemeClr val="dk1"/>
                </a:solidFill>
                <a:latin typeface="Montserrat Black"/>
              </a:rPr>
              <a:t>CAPACITAÇÕES E TREINAMENTO</a:t>
            </a:r>
            <a:endParaRPr lang="pt-BR" dirty="0">
              <a:solidFill>
                <a:schemeClr val="dk1"/>
              </a:solidFill>
            </a:endParaRPr>
          </a:p>
        </p:txBody>
      </p:sp>
      <p:pic>
        <p:nvPicPr>
          <p:cNvPr id="11" name="Gráfico 10" descr="Livros com preenchimento sólido">
            <a:extLst>
              <a:ext uri="{FF2B5EF4-FFF2-40B4-BE49-F238E27FC236}">
                <a16:creationId xmlns:a16="http://schemas.microsoft.com/office/drawing/2014/main" id="{14E70358-5035-8B78-271E-1E67F9C8D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08649" y="555445"/>
            <a:ext cx="914400" cy="914400"/>
          </a:xfrm>
          <a:prstGeom prst="rect">
            <a:avLst/>
          </a:prstGeom>
        </p:spPr>
      </p:pic>
      <p:sp>
        <p:nvSpPr>
          <p:cNvPr id="4" name="Google Shape;263;g210f58997b3_0_1436">
            <a:extLst>
              <a:ext uri="{FF2B5EF4-FFF2-40B4-BE49-F238E27FC236}">
                <a16:creationId xmlns:a16="http://schemas.microsoft.com/office/drawing/2014/main" id="{E9F65479-A738-44B9-6AC7-8FD5CAAC5D00}"/>
              </a:ext>
            </a:extLst>
          </p:cNvPr>
          <p:cNvSpPr txBox="1"/>
          <p:nvPr/>
        </p:nvSpPr>
        <p:spPr>
          <a:xfrm>
            <a:off x="915889" y="2168195"/>
            <a:ext cx="9964645" cy="1118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spcBef>
                <a:spcPts val="400"/>
              </a:spcBef>
              <a:spcAft>
                <a:spcPts val="600"/>
              </a:spcAft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</a:rPr>
              <a:t>Treinamento específico gratuito à distância:</a:t>
            </a:r>
            <a:endParaRPr lang="pt-BR" sz="2000">
              <a:latin typeface="Aptos Display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5"/>
              </a:rPr>
              <a:t>Termos de Fomento e de Colaboração: Atos Preparatórios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</a:endParaRPr>
          </a:p>
        </p:txBody>
      </p:sp>
      <p:sp>
        <p:nvSpPr>
          <p:cNvPr id="16" name="Google Shape;263;g210f58997b3_0_1436">
            <a:extLst>
              <a:ext uri="{FF2B5EF4-FFF2-40B4-BE49-F238E27FC236}">
                <a16:creationId xmlns:a16="http://schemas.microsoft.com/office/drawing/2014/main" id="{F35EF763-79B5-9E72-F66F-4AF7CD9C40B9}"/>
              </a:ext>
            </a:extLst>
          </p:cNvPr>
          <p:cNvSpPr txBox="1"/>
          <p:nvPr/>
        </p:nvSpPr>
        <p:spPr>
          <a:xfrm>
            <a:off x="1016531" y="3290780"/>
            <a:ext cx="10554116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spcBef>
                <a:spcPts val="400"/>
              </a:spcBef>
              <a:spcAft>
                <a:spcPts val="600"/>
              </a:spcAft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</a:rPr>
              <a:t>Treinamento – Atos Preparatórios:</a:t>
            </a:r>
            <a:endParaRPr lang="pt-BR" sz="2000">
              <a:latin typeface="Aptos Display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6"/>
              </a:rPr>
              <a:t>Módulo 1 – Contextualização e Cadastro do Programa no Transferegov.br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7"/>
              </a:rPr>
              <a:t>Módulo 2 – Cadastro da Proposta e Chamamento Público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8"/>
              </a:rPr>
              <a:t>Módulo 3 – Cadastro do Plano de Trabalho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9"/>
              </a:rPr>
              <a:t>Módulo 4 – Análise e Ajuste da Proposta e do Plano de Trabalho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10"/>
              </a:rPr>
              <a:t>Módulo 5 – Formalização e Celebração do Instrumento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18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10f58997b3_0_1436"/>
          <p:cNvSpPr/>
          <p:nvPr/>
        </p:nvSpPr>
        <p:spPr>
          <a:xfrm>
            <a:off x="626533" y="229399"/>
            <a:ext cx="1484400" cy="1484400"/>
          </a:xfrm>
          <a:prstGeom prst="ellipse">
            <a:avLst/>
          </a:prstGeom>
          <a:solidFill>
            <a:srgbClr val="00D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261" name="Google Shape;261;g210f58997b3_0_1436"/>
          <p:cNvSpPr txBox="1"/>
          <p:nvPr/>
        </p:nvSpPr>
        <p:spPr>
          <a:xfrm>
            <a:off x="2698314" y="556457"/>
            <a:ext cx="8868780" cy="823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  <a:spcAft>
                <a:spcPts val="1600"/>
              </a:spcAft>
            </a:pPr>
            <a:r>
              <a:rPr lang="pt-BR" sz="2100" b="1" dirty="0">
                <a:solidFill>
                  <a:schemeClr val="dk1"/>
                </a:solidFill>
                <a:latin typeface="Montserrat Black"/>
              </a:rPr>
              <a:t>MAIS INFORMAÇÕES SOBRE O MROSC</a:t>
            </a:r>
          </a:p>
        </p:txBody>
      </p:sp>
      <p:sp>
        <p:nvSpPr>
          <p:cNvPr id="14" name="Google Shape;263;g210f58997b3_0_1436">
            <a:extLst>
              <a:ext uri="{FF2B5EF4-FFF2-40B4-BE49-F238E27FC236}">
                <a16:creationId xmlns:a16="http://schemas.microsoft.com/office/drawing/2014/main" id="{155279FE-A611-0C26-4B9B-6B2AD0906FB2}"/>
              </a:ext>
            </a:extLst>
          </p:cNvPr>
          <p:cNvSpPr txBox="1"/>
          <p:nvPr/>
        </p:nvSpPr>
        <p:spPr>
          <a:xfrm>
            <a:off x="1660636" y="1711762"/>
            <a:ext cx="8857588" cy="142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spcBef>
                <a:spcPts val="400"/>
              </a:spcBef>
              <a:spcAft>
                <a:spcPts val="600"/>
              </a:spcAft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</a:rPr>
              <a:t>Apresentações MROSC do </a:t>
            </a: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3"/>
              </a:rPr>
              <a:t>IX Fórum Nacional das Transferências e Parcerias da União</a:t>
            </a:r>
            <a:endParaRPr lang="pt-BR" sz="2000">
              <a:latin typeface="Aptos Display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4"/>
              </a:rPr>
              <a:t>Transferegov.br para Organizações da Sociedade Civil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  <a:hlinkClick r:id="rId5"/>
            </a:endParaRPr>
          </a:p>
        </p:txBody>
      </p:sp>
      <p:sp>
        <p:nvSpPr>
          <p:cNvPr id="15" name="Google Shape;263;g210f58997b3_0_1436">
            <a:extLst>
              <a:ext uri="{FF2B5EF4-FFF2-40B4-BE49-F238E27FC236}">
                <a16:creationId xmlns:a16="http://schemas.microsoft.com/office/drawing/2014/main" id="{242F0282-CDE1-1B3E-63C4-1EBB7B486F84}"/>
              </a:ext>
            </a:extLst>
          </p:cNvPr>
          <p:cNvSpPr txBox="1"/>
          <p:nvPr/>
        </p:nvSpPr>
        <p:spPr>
          <a:xfrm>
            <a:off x="1660636" y="3423626"/>
            <a:ext cx="8857588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spcBef>
                <a:spcPts val="400"/>
              </a:spcBef>
              <a:spcAft>
                <a:spcPts val="600"/>
              </a:spcAft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</a:rPr>
              <a:t>Outros Cursos Relacionados:</a:t>
            </a: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6"/>
              </a:rPr>
              <a:t>Marco Regulatório das Organizações da Sociedade Civil - MROSC</a:t>
            </a:r>
            <a:endParaRPr lang="pt-BR" sz="2000">
              <a:latin typeface="Aptos Display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7"/>
              </a:rPr>
              <a:t>MROSC: Planejamento e Transparência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8"/>
              </a:rPr>
              <a:t>MROSC: Seleção e Celebração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9"/>
              </a:rPr>
              <a:t>MROSC: Execução, Monitoramento e Avaliação</a:t>
            </a:r>
            <a:endParaRPr lang="pt-BR" sz="2000" b="1" dirty="0">
              <a:solidFill>
                <a:srgbClr val="385623"/>
              </a:solidFill>
              <a:latin typeface="Aptos Display"/>
              <a:cs typeface="Calibri"/>
            </a:endParaRPr>
          </a:p>
          <a:p>
            <a:pPr marL="285750" indent="-285750" algn="just">
              <a:spcBef>
                <a:spcPts val="400"/>
              </a:spcBef>
              <a:spcAft>
                <a:spcPts val="600"/>
              </a:spcAft>
              <a:buFont typeface="Calibri"/>
              <a:buChar char="-"/>
            </a:pPr>
            <a:r>
              <a:rPr lang="pt-BR" sz="2000" b="1" dirty="0">
                <a:solidFill>
                  <a:srgbClr val="385623"/>
                </a:solidFill>
                <a:latin typeface="Aptos Display"/>
                <a:cs typeface="Calibri"/>
                <a:hlinkClick r:id="rId10"/>
              </a:rPr>
              <a:t>MROSC: Prestação de Contas</a:t>
            </a:r>
            <a:endParaRPr lang="pt-BR" sz="1400" b="1" dirty="0">
              <a:solidFill>
                <a:srgbClr val="385623"/>
              </a:solidFill>
              <a:latin typeface="Aptos Display"/>
              <a:cs typeface="Calibri"/>
            </a:endParaRPr>
          </a:p>
        </p:txBody>
      </p:sp>
      <p:pic>
        <p:nvPicPr>
          <p:cNvPr id="2" name="Gráfico 1" descr="Livros na prateleira com preenchimento sólido">
            <a:extLst>
              <a:ext uri="{FF2B5EF4-FFF2-40B4-BE49-F238E27FC236}">
                <a16:creationId xmlns:a16="http://schemas.microsoft.com/office/drawing/2014/main" id="{F71B41A6-1712-5EBC-B9F0-700D1CF5C13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08649" y="5564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86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259;g210f58997b3_0_1436">
            <a:extLst>
              <a:ext uri="{FF2B5EF4-FFF2-40B4-BE49-F238E27FC236}">
                <a16:creationId xmlns:a16="http://schemas.microsoft.com/office/drawing/2014/main" id="{BC7CC365-4CC9-006C-C6F9-E974808A029D}"/>
              </a:ext>
            </a:extLst>
          </p:cNvPr>
          <p:cNvSpPr/>
          <p:nvPr/>
        </p:nvSpPr>
        <p:spPr>
          <a:xfrm>
            <a:off x="469900" y="424575"/>
            <a:ext cx="1113300" cy="1113300"/>
          </a:xfrm>
          <a:prstGeom prst="ellipse">
            <a:avLst/>
          </a:prstGeom>
          <a:solidFill>
            <a:srgbClr val="00D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dirty="0">
                <a:latin typeface="Aptos Display"/>
              </a:rPr>
              <a:t>1</a:t>
            </a:r>
            <a:endParaRPr lang="pt-BR" sz="3200"/>
          </a:p>
        </p:txBody>
      </p:sp>
      <p:sp>
        <p:nvSpPr>
          <p:cNvPr id="53" name="Google Shape;261;g210f58997b3_0_1436">
            <a:extLst>
              <a:ext uri="{FF2B5EF4-FFF2-40B4-BE49-F238E27FC236}">
                <a16:creationId xmlns:a16="http://schemas.microsoft.com/office/drawing/2014/main" id="{51760BE1-CBF3-A414-2D27-4B0C7F6BA196}"/>
              </a:ext>
            </a:extLst>
          </p:cNvPr>
          <p:cNvSpPr txBox="1"/>
          <p:nvPr/>
        </p:nvSpPr>
        <p:spPr>
          <a:xfrm>
            <a:off x="2063015" y="618295"/>
            <a:ext cx="8868780" cy="823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  <a:spcAft>
                <a:spcPts val="1600"/>
              </a:spcAft>
            </a:pPr>
            <a:r>
              <a:rPr lang="pt-BR" sz="2100" b="1" dirty="0">
                <a:solidFill>
                  <a:schemeClr val="dk1"/>
                </a:solidFill>
                <a:latin typeface="Montserrat Black"/>
              </a:rPr>
              <a:t>REQUISITOS PARA APRESENTAÇÃO DA PROPOSTA</a:t>
            </a:r>
          </a:p>
        </p:txBody>
      </p:sp>
      <p:graphicFrame>
        <p:nvGraphicFramePr>
          <p:cNvPr id="93" name="Diagrama 92">
            <a:extLst>
              <a:ext uri="{FF2B5EF4-FFF2-40B4-BE49-F238E27FC236}">
                <a16:creationId xmlns:a16="http://schemas.microsoft.com/office/drawing/2014/main" id="{510EFA2D-2EFF-FB37-BA34-21385A49B4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2760575"/>
              </p:ext>
            </p:extLst>
          </p:nvPr>
        </p:nvGraphicFramePr>
        <p:xfrm>
          <a:off x="294640" y="1711960"/>
          <a:ext cx="11700986" cy="4665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227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259;g210f58997b3_0_1436">
            <a:extLst>
              <a:ext uri="{FF2B5EF4-FFF2-40B4-BE49-F238E27FC236}">
                <a16:creationId xmlns:a16="http://schemas.microsoft.com/office/drawing/2014/main" id="{BC7CC365-4CC9-006C-C6F9-E974808A029D}"/>
              </a:ext>
            </a:extLst>
          </p:cNvPr>
          <p:cNvSpPr/>
          <p:nvPr/>
        </p:nvSpPr>
        <p:spPr>
          <a:xfrm>
            <a:off x="469900" y="424575"/>
            <a:ext cx="1113300" cy="1113300"/>
          </a:xfrm>
          <a:prstGeom prst="ellipse">
            <a:avLst/>
          </a:prstGeom>
          <a:solidFill>
            <a:srgbClr val="00D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dirty="0"/>
              <a:t>2</a:t>
            </a:r>
            <a:endParaRPr lang="pt-BR" dirty="0"/>
          </a:p>
        </p:txBody>
      </p:sp>
      <p:sp>
        <p:nvSpPr>
          <p:cNvPr id="53" name="Google Shape;261;g210f58997b3_0_1436">
            <a:extLst>
              <a:ext uri="{FF2B5EF4-FFF2-40B4-BE49-F238E27FC236}">
                <a16:creationId xmlns:a16="http://schemas.microsoft.com/office/drawing/2014/main" id="{51760BE1-CBF3-A414-2D27-4B0C7F6BA196}"/>
              </a:ext>
            </a:extLst>
          </p:cNvPr>
          <p:cNvSpPr txBox="1"/>
          <p:nvPr/>
        </p:nvSpPr>
        <p:spPr>
          <a:xfrm>
            <a:off x="2063015" y="618295"/>
            <a:ext cx="8868780" cy="823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  <a:spcAft>
                <a:spcPts val="1600"/>
              </a:spcAft>
            </a:pPr>
            <a:r>
              <a:rPr lang="pt-BR" sz="2100" b="1" dirty="0">
                <a:solidFill>
                  <a:schemeClr val="dk1"/>
                </a:solidFill>
                <a:latin typeface="Montserrat Black"/>
              </a:rPr>
              <a:t>REQUISITOS PARA APRESENTAÇÃO DA PROPOSTA</a:t>
            </a:r>
          </a:p>
        </p:txBody>
      </p:sp>
      <p:graphicFrame>
        <p:nvGraphicFramePr>
          <p:cNvPr id="93" name="Diagrama 92">
            <a:extLst>
              <a:ext uri="{FF2B5EF4-FFF2-40B4-BE49-F238E27FC236}">
                <a16:creationId xmlns:a16="http://schemas.microsoft.com/office/drawing/2014/main" id="{510EFA2D-2EFF-FB37-BA34-21385A49B4C2}"/>
              </a:ext>
            </a:extLst>
          </p:cNvPr>
          <p:cNvGraphicFramePr/>
          <p:nvPr/>
        </p:nvGraphicFramePr>
        <p:xfrm>
          <a:off x="294640" y="1711960"/>
          <a:ext cx="11700986" cy="4665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7600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259;g210f58997b3_0_1436">
            <a:extLst>
              <a:ext uri="{FF2B5EF4-FFF2-40B4-BE49-F238E27FC236}">
                <a16:creationId xmlns:a16="http://schemas.microsoft.com/office/drawing/2014/main" id="{BC7CC365-4CC9-006C-C6F9-E974808A029D}"/>
              </a:ext>
            </a:extLst>
          </p:cNvPr>
          <p:cNvSpPr/>
          <p:nvPr/>
        </p:nvSpPr>
        <p:spPr>
          <a:xfrm>
            <a:off x="469900" y="424575"/>
            <a:ext cx="1113300" cy="1113300"/>
          </a:xfrm>
          <a:prstGeom prst="ellipse">
            <a:avLst/>
          </a:prstGeom>
          <a:solidFill>
            <a:srgbClr val="00D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dirty="0">
                <a:latin typeface="Aptos Display"/>
              </a:rPr>
              <a:t>3</a:t>
            </a:r>
            <a:endParaRPr lang="pt-BR" dirty="0"/>
          </a:p>
        </p:txBody>
      </p:sp>
      <p:sp>
        <p:nvSpPr>
          <p:cNvPr id="53" name="Google Shape;261;g210f58997b3_0_1436">
            <a:extLst>
              <a:ext uri="{FF2B5EF4-FFF2-40B4-BE49-F238E27FC236}">
                <a16:creationId xmlns:a16="http://schemas.microsoft.com/office/drawing/2014/main" id="{51760BE1-CBF3-A414-2D27-4B0C7F6BA196}"/>
              </a:ext>
            </a:extLst>
          </p:cNvPr>
          <p:cNvSpPr txBox="1"/>
          <p:nvPr/>
        </p:nvSpPr>
        <p:spPr>
          <a:xfrm>
            <a:off x="2063015" y="618295"/>
            <a:ext cx="8868780" cy="823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  <a:spcAft>
                <a:spcPts val="1600"/>
              </a:spcAft>
            </a:pPr>
            <a:r>
              <a:rPr lang="pt-BR" sz="2100" b="1" dirty="0">
                <a:solidFill>
                  <a:schemeClr val="dk1"/>
                </a:solidFill>
                <a:latin typeface="Montserrat Black"/>
              </a:rPr>
              <a:t>REQUISITOS PARA APRESENTAÇÃO DA PROPOSTA - 3</a:t>
            </a:r>
          </a:p>
        </p:txBody>
      </p:sp>
      <p:graphicFrame>
        <p:nvGraphicFramePr>
          <p:cNvPr id="93" name="Diagrama 92">
            <a:extLst>
              <a:ext uri="{FF2B5EF4-FFF2-40B4-BE49-F238E27FC236}">
                <a16:creationId xmlns:a16="http://schemas.microsoft.com/office/drawing/2014/main" id="{510EFA2D-2EFF-FB37-BA34-21385A49B4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5312266"/>
              </p:ext>
            </p:extLst>
          </p:nvPr>
        </p:nvGraphicFramePr>
        <p:xfrm>
          <a:off x="294640" y="1711960"/>
          <a:ext cx="11700986" cy="4665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02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259;g210f58997b3_0_1436">
            <a:extLst>
              <a:ext uri="{FF2B5EF4-FFF2-40B4-BE49-F238E27FC236}">
                <a16:creationId xmlns:a16="http://schemas.microsoft.com/office/drawing/2014/main" id="{BC7CC365-4CC9-006C-C6F9-E974808A029D}"/>
              </a:ext>
            </a:extLst>
          </p:cNvPr>
          <p:cNvSpPr/>
          <p:nvPr/>
        </p:nvSpPr>
        <p:spPr>
          <a:xfrm>
            <a:off x="469900" y="424575"/>
            <a:ext cx="1113300" cy="1113300"/>
          </a:xfrm>
          <a:prstGeom prst="ellipse">
            <a:avLst/>
          </a:prstGeom>
          <a:solidFill>
            <a:srgbClr val="00D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pt-BR" sz="3600" b="1" dirty="0"/>
              <a:t>4</a:t>
            </a:r>
          </a:p>
        </p:txBody>
      </p:sp>
      <p:sp>
        <p:nvSpPr>
          <p:cNvPr id="53" name="Google Shape;261;g210f58997b3_0_1436">
            <a:extLst>
              <a:ext uri="{FF2B5EF4-FFF2-40B4-BE49-F238E27FC236}">
                <a16:creationId xmlns:a16="http://schemas.microsoft.com/office/drawing/2014/main" id="{51760BE1-CBF3-A414-2D27-4B0C7F6BA196}"/>
              </a:ext>
            </a:extLst>
          </p:cNvPr>
          <p:cNvSpPr txBox="1"/>
          <p:nvPr/>
        </p:nvSpPr>
        <p:spPr>
          <a:xfrm>
            <a:off x="2063015" y="618295"/>
            <a:ext cx="8868780" cy="823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  <a:spcAft>
                <a:spcPts val="1600"/>
              </a:spcAft>
            </a:pPr>
            <a:r>
              <a:rPr lang="pt-BR" sz="2100" b="1" dirty="0">
                <a:solidFill>
                  <a:schemeClr val="dk1"/>
                </a:solidFill>
                <a:latin typeface="Montserrat Black"/>
              </a:rPr>
              <a:t>REQUISITOS PARA APRESENTAÇÃO DA PROPOSTA - 4</a:t>
            </a:r>
          </a:p>
        </p:txBody>
      </p:sp>
      <p:graphicFrame>
        <p:nvGraphicFramePr>
          <p:cNvPr id="93" name="Diagrama 92">
            <a:extLst>
              <a:ext uri="{FF2B5EF4-FFF2-40B4-BE49-F238E27FC236}">
                <a16:creationId xmlns:a16="http://schemas.microsoft.com/office/drawing/2014/main" id="{510EFA2D-2EFF-FB37-BA34-21385A49B4C2}"/>
              </a:ext>
            </a:extLst>
          </p:cNvPr>
          <p:cNvGraphicFramePr/>
          <p:nvPr/>
        </p:nvGraphicFramePr>
        <p:xfrm>
          <a:off x="294640" y="1711960"/>
          <a:ext cx="11700986" cy="4665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523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3" name="Diagrama 272">
            <a:extLst>
              <a:ext uri="{FF2B5EF4-FFF2-40B4-BE49-F238E27FC236}">
                <a16:creationId xmlns:a16="http://schemas.microsoft.com/office/drawing/2014/main" id="{DCBFCA56-98DB-1259-C0D7-B3C49060C9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9263016"/>
              </p:ext>
            </p:extLst>
          </p:nvPr>
        </p:nvGraphicFramePr>
        <p:xfrm>
          <a:off x="517585" y="349371"/>
          <a:ext cx="11343734" cy="598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53" name="Google Shape;259;g210f58997b3_0_1436">
            <a:extLst>
              <a:ext uri="{FF2B5EF4-FFF2-40B4-BE49-F238E27FC236}">
                <a16:creationId xmlns:a16="http://schemas.microsoft.com/office/drawing/2014/main" id="{0AEC0960-27BA-08F3-100E-9B6D4ABBE5E8}"/>
              </a:ext>
            </a:extLst>
          </p:cNvPr>
          <p:cNvSpPr/>
          <p:nvPr/>
        </p:nvSpPr>
        <p:spPr>
          <a:xfrm>
            <a:off x="2281447" y="640235"/>
            <a:ext cx="1113300" cy="1113300"/>
          </a:xfrm>
          <a:prstGeom prst="ellipse">
            <a:avLst/>
          </a:prstGeom>
          <a:solidFill>
            <a:srgbClr val="00D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55" name="Gráfico 754" descr="Lista de Verificação com preenchimento sólido">
            <a:extLst>
              <a:ext uri="{FF2B5EF4-FFF2-40B4-BE49-F238E27FC236}">
                <a16:creationId xmlns:a16="http://schemas.microsoft.com/office/drawing/2014/main" id="{F5A614F9-5954-D4A1-2DF9-E74E8AAAFC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375139" y="7433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9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3" name="Diagrama 272">
            <a:extLst>
              <a:ext uri="{FF2B5EF4-FFF2-40B4-BE49-F238E27FC236}">
                <a16:creationId xmlns:a16="http://schemas.microsoft.com/office/drawing/2014/main" id="{DCBFCA56-98DB-1259-C0D7-B3C49060C96E}"/>
              </a:ext>
            </a:extLst>
          </p:cNvPr>
          <p:cNvGraphicFramePr/>
          <p:nvPr/>
        </p:nvGraphicFramePr>
        <p:xfrm>
          <a:off x="517585" y="349371"/>
          <a:ext cx="11343734" cy="598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656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3" name="Diagrama 272">
            <a:extLst>
              <a:ext uri="{FF2B5EF4-FFF2-40B4-BE49-F238E27FC236}">
                <a16:creationId xmlns:a16="http://schemas.microsoft.com/office/drawing/2014/main" id="{DCBFCA56-98DB-1259-C0D7-B3C49060C96E}"/>
              </a:ext>
            </a:extLst>
          </p:cNvPr>
          <p:cNvGraphicFramePr/>
          <p:nvPr/>
        </p:nvGraphicFramePr>
        <p:xfrm>
          <a:off x="517585" y="349371"/>
          <a:ext cx="11343734" cy="598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468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3" name="Diagrama 272">
            <a:extLst>
              <a:ext uri="{FF2B5EF4-FFF2-40B4-BE49-F238E27FC236}">
                <a16:creationId xmlns:a16="http://schemas.microsoft.com/office/drawing/2014/main" id="{DCBFCA56-98DB-1259-C0D7-B3C49060C9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4162399"/>
              </p:ext>
            </p:extLst>
          </p:nvPr>
        </p:nvGraphicFramePr>
        <p:xfrm>
          <a:off x="517585" y="349371"/>
          <a:ext cx="11343734" cy="598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382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336</Words>
  <Application>Microsoft Office PowerPoint</Application>
  <PresentationFormat>Widescreen</PresentationFormat>
  <Paragraphs>59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Montserrat Black</vt:lpstr>
      <vt:lpstr>Montserrat Medium</vt:lpstr>
      <vt:lpstr>Tema do Office</vt:lpstr>
      <vt:lpstr>Chamamento Público Cadastro de Propostas Termos de Fomento  JULHO de 2024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Laides Ribeiro de Souza</dc:creator>
  <cp:lastModifiedBy>Laides Ribeiro de Souza</cp:lastModifiedBy>
  <cp:revision>2333</cp:revision>
  <dcterms:created xsi:type="dcterms:W3CDTF">2024-07-14T19:20:55Z</dcterms:created>
  <dcterms:modified xsi:type="dcterms:W3CDTF">2024-07-30T14:34:08Z</dcterms:modified>
</cp:coreProperties>
</file>