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1.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30.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29.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Ex1.xml" ContentType="application/vnd.ms-office.chartex+xml"/>
  <Override PartName="/ppt/charts/style4.xml" ContentType="application/vnd.ms-office.chartstyle+xml"/>
  <Override PartName="/ppt/charts/colors4.xml" ContentType="application/vnd.ms-office.chartcolorstyl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layout8.xml" ContentType="application/vnd.openxmlformats-officedocument.drawingml.diagramLayout+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9.xml" ContentType="application/vnd.openxmlformats-officedocument.drawingml.diagramLayout+xml"/>
  <Override PartName="/ppt/diagrams/quickStyle9.xml" ContentType="application/vnd.openxmlformats-officedocument.drawingml.diagramStyle+xml"/>
  <Override PartName="/ppt/diagrams/drawing6.xml" ContentType="application/vnd.ms-office.drawingml.diagramDrawing+xml"/>
  <Override PartName="/ppt/diagrams/colors9.xml" ContentType="application/vnd.openxmlformats-officedocument.drawingml.diagramColors+xml"/>
  <Override PartName="/ppt/diagrams/drawing9.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51"/>
  </p:notesMasterIdLst>
  <p:sldIdLst>
    <p:sldId id="256" r:id="rId2"/>
    <p:sldId id="258" r:id="rId3"/>
    <p:sldId id="310" r:id="rId4"/>
    <p:sldId id="259" r:id="rId5"/>
    <p:sldId id="260" r:id="rId6"/>
    <p:sldId id="262" r:id="rId7"/>
    <p:sldId id="263" r:id="rId8"/>
    <p:sldId id="264" r:id="rId9"/>
    <p:sldId id="265" r:id="rId10"/>
    <p:sldId id="267" r:id="rId11"/>
    <p:sldId id="268" r:id="rId12"/>
    <p:sldId id="269" r:id="rId13"/>
    <p:sldId id="270" r:id="rId14"/>
    <p:sldId id="271" r:id="rId15"/>
    <p:sldId id="272" r:id="rId16"/>
    <p:sldId id="273" r:id="rId17"/>
    <p:sldId id="311" r:id="rId18"/>
    <p:sldId id="274" r:id="rId19"/>
    <p:sldId id="312" r:id="rId20"/>
    <p:sldId id="313" r:id="rId21"/>
    <p:sldId id="314" r:id="rId22"/>
    <p:sldId id="275" r:id="rId23"/>
    <p:sldId id="276" r:id="rId24"/>
    <p:sldId id="277" r:id="rId25"/>
    <p:sldId id="278" r:id="rId26"/>
    <p:sldId id="279" r:id="rId27"/>
    <p:sldId id="333" r:id="rId28"/>
    <p:sldId id="280" r:id="rId29"/>
    <p:sldId id="315" r:id="rId30"/>
    <p:sldId id="281" r:id="rId31"/>
    <p:sldId id="282" r:id="rId32"/>
    <p:sldId id="283" r:id="rId33"/>
    <p:sldId id="316" r:id="rId34"/>
    <p:sldId id="332" r:id="rId35"/>
    <p:sldId id="317" r:id="rId36"/>
    <p:sldId id="318" r:id="rId37"/>
    <p:sldId id="319" r:id="rId38"/>
    <p:sldId id="329" r:id="rId39"/>
    <p:sldId id="321" r:id="rId40"/>
    <p:sldId id="320" r:id="rId41"/>
    <p:sldId id="322" r:id="rId42"/>
    <p:sldId id="323" r:id="rId43"/>
    <p:sldId id="325" r:id="rId44"/>
    <p:sldId id="326" r:id="rId45"/>
    <p:sldId id="327" r:id="rId46"/>
    <p:sldId id="328" r:id="rId47"/>
    <p:sldId id="331" r:id="rId48"/>
    <p:sldId id="324" r:id="rId49"/>
    <p:sldId id="288" r:id="rId50"/>
  </p:sldIdLst>
  <p:sldSz cx="9144000" cy="5143500" type="screen16x9"/>
  <p:notesSz cx="6858000" cy="9144000"/>
  <p:embeddedFontLst>
    <p:embeddedFont>
      <p:font typeface="Encode Sans Semi Condensed" panose="020B0604020202020204" charset="0"/>
      <p:regular r:id="rId52"/>
      <p:bold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95A1A9-831C-486A-9025-A4E877ECBCD8}">
  <a:tblStyle styleId="{B995A1A9-831C-486A-9025-A4E877ECBCD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E171933-4619-4E11-9A3F-F7608DF75F80}" styleName="Estilo Médio 1 - Ênfas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Estilo Claro 3 - Ênfas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7AC3CCA-C797-4891-BE02-D94E43425B78}" styleName="Estilo Mé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394" autoAdjust="0"/>
  </p:normalViewPr>
  <p:slideViewPr>
    <p:cSldViewPr snapToGrid="0">
      <p:cViewPr varScale="1">
        <p:scale>
          <a:sx n="90" d="100"/>
          <a:sy n="90" d="100"/>
        </p:scale>
        <p:origin x="114"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customXml" Target="../customXml/item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amila\Downloads\Regio&#771;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amila\Downloads\Regio&#771;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amila\Desktop\Projeto%20Cons&#243;rcios%20MIR\Banco%20de%20dados.xlsx" TargetMode="External"/><Relationship Id="rId2" Type="http://schemas.microsoft.com/office/2011/relationships/chartColorStyle" Target="colors5.xml"/><Relationship Id="rId1" Type="http://schemas.microsoft.com/office/2011/relationships/chartStyle" Target="style5.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6.xml"/><Relationship Id="rId1" Type="http://schemas.microsoft.com/office/2011/relationships/chartStyle" Target="style6.xml"/></Relationships>
</file>

<file path=ppt/charts/_rels/chartEx1.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Camila\Desktop\Projeto%20Cons&#243;rcios%20MIR\Banco%20de%20dad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253454607120159E-2"/>
          <c:y val="5.4916822902717016E-2"/>
          <c:w val="0.88059912622210001"/>
          <c:h val="0.64544920299596698"/>
        </c:manualLayout>
      </c:layout>
      <c:bar3DChart>
        <c:barDir val="col"/>
        <c:grouping val="clustered"/>
        <c:varyColors val="0"/>
        <c:ser>
          <c:idx val="0"/>
          <c:order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Pt>
            <c:idx val="4"/>
            <c:invertIfNegative val="0"/>
            <c:bubble3D val="0"/>
            <c:spPr>
              <a:solidFill>
                <a:schemeClr val="accent6">
                  <a:lumMod val="60000"/>
                  <a:lumOff val="40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01-FA40-48F5-A56A-FBCD7BA18352}"/>
              </c:ext>
            </c:extLst>
          </c:dPt>
          <c:dPt>
            <c:idx val="5"/>
            <c:invertIfNegative val="0"/>
            <c:bubble3D val="0"/>
            <c:spPr>
              <a:solidFill>
                <a:schemeClr val="accent6">
                  <a:lumMod val="60000"/>
                  <a:lumOff val="40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03-FA40-48F5-A56A-FBCD7BA18352}"/>
              </c:ext>
            </c:extLst>
          </c:dPt>
          <c:dPt>
            <c:idx val="6"/>
            <c:invertIfNegative val="0"/>
            <c:bubble3D val="0"/>
            <c:spPr>
              <a:solidFill>
                <a:schemeClr val="accent6">
                  <a:lumMod val="60000"/>
                  <a:lumOff val="40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05-FA40-48F5-A56A-FBCD7BA18352}"/>
              </c:ext>
            </c:extLst>
          </c:dPt>
          <c:dPt>
            <c:idx val="7"/>
            <c:invertIfNegative val="0"/>
            <c:bubble3D val="0"/>
            <c:spPr>
              <a:solidFill>
                <a:schemeClr val="accent6">
                  <a:lumMod val="60000"/>
                  <a:lumOff val="40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07-FA40-48F5-A56A-FBCD7BA18352}"/>
              </c:ext>
            </c:extLst>
          </c:dPt>
          <c:dPt>
            <c:idx val="8"/>
            <c:invertIfNegative val="0"/>
            <c:bubble3D val="0"/>
            <c:spPr>
              <a:solidFill>
                <a:schemeClr val="accent2">
                  <a:lumMod val="40000"/>
                  <a:lumOff val="60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09-FA40-48F5-A56A-FBCD7BA18352}"/>
              </c:ext>
            </c:extLst>
          </c:dPt>
          <c:dPt>
            <c:idx val="9"/>
            <c:invertIfNegative val="0"/>
            <c:bubble3D val="0"/>
            <c:spPr>
              <a:solidFill>
                <a:schemeClr val="accent2">
                  <a:lumMod val="40000"/>
                  <a:lumOff val="60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0B-FA40-48F5-A56A-FBCD7BA18352}"/>
              </c:ext>
            </c:extLst>
          </c:dPt>
          <c:dPt>
            <c:idx val="10"/>
            <c:invertIfNegative val="0"/>
            <c:bubble3D val="0"/>
            <c:spPr>
              <a:solidFill>
                <a:schemeClr val="accent2">
                  <a:lumMod val="40000"/>
                  <a:lumOff val="60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0D-FA40-48F5-A56A-FBCD7BA18352}"/>
              </c:ext>
            </c:extLst>
          </c:dPt>
          <c:dPt>
            <c:idx val="11"/>
            <c:invertIfNegative val="0"/>
            <c:bubble3D val="0"/>
            <c:spPr>
              <a:solidFill>
                <a:schemeClr val="accent4">
                  <a:lumMod val="40000"/>
                  <a:lumOff val="60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0F-FA40-48F5-A56A-FBCD7BA18352}"/>
              </c:ext>
            </c:extLst>
          </c:dPt>
          <c:dPt>
            <c:idx val="12"/>
            <c:invertIfNegative val="0"/>
            <c:bubble3D val="0"/>
            <c:spPr>
              <a:solidFill>
                <a:schemeClr val="accent4">
                  <a:lumMod val="40000"/>
                  <a:lumOff val="60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11-FA40-48F5-A56A-FBCD7BA18352}"/>
              </c:ext>
            </c:extLst>
          </c:dPt>
          <c:dPt>
            <c:idx val="13"/>
            <c:invertIfNegative val="0"/>
            <c:bubble3D val="0"/>
            <c:spPr>
              <a:solidFill>
                <a:schemeClr val="accent4">
                  <a:lumMod val="40000"/>
                  <a:lumOff val="60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13-FA40-48F5-A56A-FBCD7BA18352}"/>
              </c:ext>
            </c:extLst>
          </c:dPt>
          <c:dPt>
            <c:idx val="14"/>
            <c:invertIfNegative val="0"/>
            <c:bubble3D val="0"/>
            <c:spPr>
              <a:solidFill>
                <a:schemeClr val="accent4">
                  <a:lumMod val="40000"/>
                  <a:lumOff val="60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15-FA40-48F5-A56A-FBCD7BA18352}"/>
              </c:ext>
            </c:extLst>
          </c:dPt>
          <c:dPt>
            <c:idx val="15"/>
            <c:invertIfNegative val="0"/>
            <c:bubble3D val="0"/>
            <c:spPr>
              <a:solidFill>
                <a:schemeClr val="accent4">
                  <a:lumMod val="40000"/>
                  <a:lumOff val="60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17-FA40-48F5-A56A-FBCD7BA18352}"/>
              </c:ext>
            </c:extLst>
          </c:dPt>
          <c:dPt>
            <c:idx val="16"/>
            <c:invertIfNegative val="0"/>
            <c:bubble3D val="0"/>
            <c:spPr>
              <a:solidFill>
                <a:schemeClr val="accent4">
                  <a:lumMod val="40000"/>
                  <a:lumOff val="60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19-FA40-48F5-A56A-FBCD7BA18352}"/>
              </c:ext>
            </c:extLst>
          </c:dPt>
          <c:dPt>
            <c:idx val="17"/>
            <c:invertIfNegative val="0"/>
            <c:bubble3D val="0"/>
            <c:spPr>
              <a:solidFill>
                <a:schemeClr val="accent4">
                  <a:lumMod val="40000"/>
                  <a:lumOff val="60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1B-FA40-48F5-A56A-FBCD7BA18352}"/>
              </c:ext>
            </c:extLst>
          </c:dPt>
          <c:dPt>
            <c:idx val="18"/>
            <c:invertIfNegative val="0"/>
            <c:bubble3D val="0"/>
            <c:spPr>
              <a:solidFill>
                <a:schemeClr val="accent4">
                  <a:lumMod val="40000"/>
                  <a:lumOff val="60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1D-FA40-48F5-A56A-FBCD7BA18352}"/>
              </c:ext>
            </c:extLst>
          </c:dPt>
          <c:dPt>
            <c:idx val="19"/>
            <c:invertIfNegative val="0"/>
            <c:bubble3D val="0"/>
            <c:spPr>
              <a:solidFill>
                <a:schemeClr val="accent4">
                  <a:lumMod val="40000"/>
                  <a:lumOff val="60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1F-FA40-48F5-A56A-FBCD7BA18352}"/>
              </c:ext>
            </c:extLst>
          </c:dPt>
          <c:dPt>
            <c:idx val="20"/>
            <c:invertIfNegative val="0"/>
            <c:bubble3D val="0"/>
            <c:spPr>
              <a:solidFill>
                <a:schemeClr val="accent5">
                  <a:lumMod val="40000"/>
                  <a:lumOff val="60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21-FA40-48F5-A56A-FBCD7BA18352}"/>
              </c:ext>
            </c:extLst>
          </c:dPt>
          <c:dPt>
            <c:idx val="21"/>
            <c:invertIfNegative val="0"/>
            <c:bubble3D val="0"/>
            <c:spPr>
              <a:solidFill>
                <a:schemeClr val="accent5">
                  <a:lumMod val="40000"/>
                  <a:lumOff val="60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23-FA40-48F5-A56A-FBCD7BA18352}"/>
              </c:ext>
            </c:extLst>
          </c:dPt>
          <c:dPt>
            <c:idx val="22"/>
            <c:invertIfNegative val="0"/>
            <c:bubble3D val="0"/>
            <c:spPr>
              <a:solidFill>
                <a:schemeClr val="accent5">
                  <a:lumMod val="40000"/>
                  <a:lumOff val="60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25-FA40-48F5-A56A-FBCD7BA18352}"/>
              </c:ext>
            </c:extLst>
          </c:dPt>
          <c:dPt>
            <c:idx val="23"/>
            <c:invertIfNegative val="0"/>
            <c:bubble3D val="0"/>
            <c:spPr>
              <a:solidFill>
                <a:schemeClr val="accent5">
                  <a:lumMod val="40000"/>
                  <a:lumOff val="60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27-FA40-48F5-A56A-FBCD7BA18352}"/>
              </c:ext>
            </c:extLst>
          </c:dPt>
          <c:dLbls>
            <c:dLbl>
              <c:idx val="5"/>
              <c:layout>
                <c:manualLayout>
                  <c:x val="1.12540192926045E-2"/>
                  <c:y val="-4.87804878048788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A40-48F5-A56A-FBCD7BA18352}"/>
                </c:ext>
              </c:extLst>
            </c:dLbl>
            <c:spPr>
              <a:noFill/>
              <a:ln>
                <a:noFill/>
              </a:ln>
              <a:effectLst/>
            </c:spPr>
            <c:txPr>
              <a:bodyPr rot="0" spcFirstLastPara="1" vertOverflow="ellipsis" vert="horz" wrap="square" anchor="ctr" anchorCtr="1"/>
              <a:lstStyle/>
              <a:p>
                <a:pPr>
                  <a:defRPr sz="900" b="1" i="0" u="none" strike="noStrike" kern="1200" baseline="0">
                    <a:solidFill>
                      <a:schemeClr val="tx2">
                        <a:lumMod val="10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Norte!$B$59:$B$82</c:f>
              <c:strCache>
                <c:ptCount val="24"/>
                <c:pt idx="0">
                  <c:v>Acre</c:v>
                </c:pt>
                <c:pt idx="1">
                  <c:v>Pará</c:v>
                </c:pt>
                <c:pt idx="2">
                  <c:v>Rondônia</c:v>
                </c:pt>
                <c:pt idx="3">
                  <c:v>Tocantins</c:v>
                </c:pt>
                <c:pt idx="4">
                  <c:v>Goiás</c:v>
                </c:pt>
                <c:pt idx="5">
                  <c:v>Mato Grosso </c:v>
                </c:pt>
                <c:pt idx="6">
                  <c:v>DF</c:v>
                </c:pt>
                <c:pt idx="7">
                  <c:v>Mato Grosso do Sul</c:v>
                </c:pt>
                <c:pt idx="8">
                  <c:v>Paraná</c:v>
                </c:pt>
                <c:pt idx="9">
                  <c:v>Santa Catarina</c:v>
                </c:pt>
                <c:pt idx="10">
                  <c:v>Rio Grande do Sul</c:v>
                </c:pt>
                <c:pt idx="11">
                  <c:v>Alagoas</c:v>
                </c:pt>
                <c:pt idx="12">
                  <c:v>Maranhão </c:v>
                </c:pt>
                <c:pt idx="13">
                  <c:v>Paraíba</c:v>
                </c:pt>
                <c:pt idx="14">
                  <c:v>Pernambuco</c:v>
                </c:pt>
                <c:pt idx="15">
                  <c:v>Piauí</c:v>
                </c:pt>
                <c:pt idx="16">
                  <c:v>Sergipe</c:v>
                </c:pt>
                <c:pt idx="17">
                  <c:v>Rio Grande do Norte</c:v>
                </c:pt>
                <c:pt idx="18">
                  <c:v>Bahia</c:v>
                </c:pt>
                <c:pt idx="19">
                  <c:v>Ceará</c:v>
                </c:pt>
                <c:pt idx="20">
                  <c:v>São Paulo</c:v>
                </c:pt>
                <c:pt idx="21">
                  <c:v>Espirito Santo</c:v>
                </c:pt>
                <c:pt idx="22">
                  <c:v>Minas Gerais</c:v>
                </c:pt>
                <c:pt idx="23">
                  <c:v>Rio de Janeiro</c:v>
                </c:pt>
              </c:strCache>
            </c:strRef>
          </c:cat>
          <c:val>
            <c:numRef>
              <c:f>Norte!$C$59:$C$82</c:f>
              <c:numCache>
                <c:formatCode>General</c:formatCode>
                <c:ptCount val="24"/>
                <c:pt idx="0">
                  <c:v>2</c:v>
                </c:pt>
                <c:pt idx="1">
                  <c:v>7</c:v>
                </c:pt>
                <c:pt idx="2">
                  <c:v>3</c:v>
                </c:pt>
                <c:pt idx="3">
                  <c:v>13</c:v>
                </c:pt>
                <c:pt idx="4">
                  <c:v>23</c:v>
                </c:pt>
                <c:pt idx="5">
                  <c:v>35</c:v>
                </c:pt>
                <c:pt idx="6">
                  <c:v>2</c:v>
                </c:pt>
                <c:pt idx="7">
                  <c:v>7</c:v>
                </c:pt>
                <c:pt idx="8">
                  <c:v>76</c:v>
                </c:pt>
                <c:pt idx="9">
                  <c:v>67</c:v>
                </c:pt>
                <c:pt idx="10">
                  <c:v>49</c:v>
                </c:pt>
                <c:pt idx="11">
                  <c:v>9</c:v>
                </c:pt>
                <c:pt idx="12">
                  <c:v>9</c:v>
                </c:pt>
                <c:pt idx="13">
                  <c:v>10</c:v>
                </c:pt>
                <c:pt idx="14">
                  <c:v>16</c:v>
                </c:pt>
                <c:pt idx="15">
                  <c:v>3</c:v>
                </c:pt>
                <c:pt idx="16">
                  <c:v>5</c:v>
                </c:pt>
                <c:pt idx="17">
                  <c:v>9</c:v>
                </c:pt>
                <c:pt idx="18">
                  <c:v>54</c:v>
                </c:pt>
                <c:pt idx="19">
                  <c:v>48</c:v>
                </c:pt>
                <c:pt idx="20">
                  <c:v>85</c:v>
                </c:pt>
                <c:pt idx="21">
                  <c:v>15</c:v>
                </c:pt>
                <c:pt idx="22">
                  <c:v>163</c:v>
                </c:pt>
                <c:pt idx="23">
                  <c:v>13</c:v>
                </c:pt>
              </c:numCache>
            </c:numRef>
          </c:val>
          <c:extLst>
            <c:ext xmlns:c16="http://schemas.microsoft.com/office/drawing/2014/chart" uri="{C3380CC4-5D6E-409C-BE32-E72D297353CC}">
              <c16:uniqueId val="{00000028-FA40-48F5-A56A-FBCD7BA18352}"/>
            </c:ext>
          </c:extLst>
        </c:ser>
        <c:dLbls>
          <c:showLegendKey val="0"/>
          <c:showVal val="0"/>
          <c:showCatName val="0"/>
          <c:showSerName val="0"/>
          <c:showPercent val="0"/>
          <c:showBubbleSize val="0"/>
        </c:dLbls>
        <c:gapWidth val="65"/>
        <c:shape val="box"/>
        <c:axId val="-663654640"/>
        <c:axId val="-662872464"/>
        <c:axId val="0"/>
      </c:bar3DChart>
      <c:catAx>
        <c:axId val="-663654640"/>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2">
                        <a:lumMod val="10000"/>
                      </a:schemeClr>
                    </a:solidFill>
                    <a:latin typeface="+mn-lt"/>
                    <a:ea typeface="+mn-ea"/>
                    <a:cs typeface="+mn-cs"/>
                  </a:defRPr>
                </a:pPr>
                <a:r>
                  <a:rPr lang="pt-BR">
                    <a:solidFill>
                      <a:schemeClr val="tx2">
                        <a:lumMod val="10000"/>
                      </a:schemeClr>
                    </a:solidFill>
                  </a:rPr>
                  <a:t>Estados da Federação</a:t>
                </a:r>
              </a:p>
            </c:rich>
          </c:tx>
          <c:layout>
            <c:manualLayout>
              <c:xMode val="edge"/>
              <c:yMode val="edge"/>
              <c:x val="0.40196382142373044"/>
              <c:y val="0.90543401700955606"/>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2">
                      <a:lumMod val="10000"/>
                    </a:schemeClr>
                  </a:solidFill>
                  <a:latin typeface="+mn-lt"/>
                  <a:ea typeface="+mn-ea"/>
                  <a:cs typeface="+mn-cs"/>
                </a:defRPr>
              </a:pPr>
              <a:endParaRPr lang="pt-BR"/>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tx2">
                    <a:lumMod val="10000"/>
                  </a:schemeClr>
                </a:solidFill>
                <a:latin typeface="+mn-lt"/>
                <a:ea typeface="+mn-ea"/>
                <a:cs typeface="+mn-cs"/>
              </a:defRPr>
            </a:pPr>
            <a:endParaRPr lang="pt-BR"/>
          </a:p>
        </c:txPr>
        <c:crossAx val="-662872464"/>
        <c:crosses val="autoZero"/>
        <c:auto val="1"/>
        <c:lblAlgn val="ctr"/>
        <c:lblOffset val="100"/>
        <c:noMultiLvlLbl val="0"/>
      </c:catAx>
      <c:valAx>
        <c:axId val="-662872464"/>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lumMod val="10000"/>
                      </a:schemeClr>
                    </a:solidFill>
                    <a:latin typeface="+mn-lt"/>
                    <a:ea typeface="+mn-ea"/>
                    <a:cs typeface="+mn-cs"/>
                  </a:defRPr>
                </a:pPr>
                <a:r>
                  <a:rPr lang="pt-BR">
                    <a:solidFill>
                      <a:schemeClr val="tx2">
                        <a:lumMod val="10000"/>
                      </a:schemeClr>
                    </a:solidFill>
                  </a:rPr>
                  <a:t>Número de Consórcios</a:t>
                </a:r>
              </a:p>
            </c:rich>
          </c:tx>
          <c:layout>
            <c:manualLayout>
              <c:xMode val="edge"/>
              <c:yMode val="edge"/>
              <c:x val="1.3006681121175912E-2"/>
              <c:y val="0.1302413437525830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2">
                      <a:lumMod val="10000"/>
                    </a:schemeClr>
                  </a:solidFill>
                  <a:latin typeface="+mn-lt"/>
                  <a:ea typeface="+mn-ea"/>
                  <a:cs typeface="+mn-cs"/>
                </a:defRPr>
              </a:pPr>
              <a:endParaRPr lang="pt-B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lumMod val="10000"/>
                  </a:schemeClr>
                </a:solidFill>
                <a:latin typeface="+mn-lt"/>
                <a:ea typeface="+mn-ea"/>
                <a:cs typeface="+mn-cs"/>
              </a:defRPr>
            </a:pPr>
            <a:endParaRPr lang="pt-BR"/>
          </a:p>
        </c:txPr>
        <c:crossAx val="-66365464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solidFill>
            <a:schemeClr val="tx2">
              <a:lumMod val="95000"/>
              <a:lumOff val="5000"/>
            </a:schemeClr>
          </a:solidFill>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34759601995088E-2"/>
          <c:y val="6.2817819453066304E-2"/>
          <c:w val="0.88960098235309004"/>
          <c:h val="0.67696719704642705"/>
        </c:manualLayout>
      </c:layout>
      <c:bar3DChart>
        <c:barDir val="col"/>
        <c:grouping val="clustered"/>
        <c:varyColors val="0"/>
        <c:ser>
          <c:idx val="0"/>
          <c:order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Pt>
            <c:idx val="4"/>
            <c:invertIfNegative val="0"/>
            <c:bubble3D val="0"/>
            <c:spPr>
              <a:solidFill>
                <a:schemeClr val="accent6">
                  <a:lumMod val="60000"/>
                  <a:lumOff val="40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01-FC70-4A30-95F4-7D72E3A8BC94}"/>
              </c:ext>
            </c:extLst>
          </c:dPt>
          <c:dPt>
            <c:idx val="5"/>
            <c:invertIfNegative val="0"/>
            <c:bubble3D val="0"/>
            <c:spPr>
              <a:solidFill>
                <a:schemeClr val="accent6">
                  <a:lumMod val="60000"/>
                  <a:lumOff val="40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03-FC70-4A30-95F4-7D72E3A8BC94}"/>
              </c:ext>
            </c:extLst>
          </c:dPt>
          <c:dPt>
            <c:idx val="7"/>
            <c:invertIfNegative val="0"/>
            <c:bubble3D val="0"/>
            <c:spPr>
              <a:solidFill>
                <a:schemeClr val="accent6">
                  <a:lumMod val="60000"/>
                  <a:lumOff val="40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05-FC70-4A30-95F4-7D72E3A8BC94}"/>
              </c:ext>
            </c:extLst>
          </c:dPt>
          <c:dPt>
            <c:idx val="8"/>
            <c:invertIfNegative val="0"/>
            <c:bubble3D val="0"/>
            <c:spPr>
              <a:solidFill>
                <a:schemeClr val="accent2">
                  <a:lumMod val="60000"/>
                  <a:lumOff val="40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07-FC70-4A30-95F4-7D72E3A8BC94}"/>
              </c:ext>
            </c:extLst>
          </c:dPt>
          <c:dPt>
            <c:idx val="9"/>
            <c:invertIfNegative val="0"/>
            <c:bubble3D val="0"/>
            <c:spPr>
              <a:solidFill>
                <a:schemeClr val="accent2">
                  <a:lumMod val="60000"/>
                  <a:lumOff val="40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09-FC70-4A30-95F4-7D72E3A8BC94}"/>
              </c:ext>
            </c:extLst>
          </c:dPt>
          <c:dPt>
            <c:idx val="10"/>
            <c:invertIfNegative val="0"/>
            <c:bubble3D val="0"/>
            <c:spPr>
              <a:solidFill>
                <a:schemeClr val="accent2">
                  <a:lumMod val="60000"/>
                  <a:lumOff val="40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0B-FC70-4A30-95F4-7D72E3A8BC94}"/>
              </c:ext>
            </c:extLst>
          </c:dPt>
          <c:dPt>
            <c:idx val="11"/>
            <c:invertIfNegative val="0"/>
            <c:bubble3D val="0"/>
            <c:spPr>
              <a:solidFill>
                <a:schemeClr val="accent4">
                  <a:lumMod val="40000"/>
                  <a:lumOff val="60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0D-FC70-4A30-95F4-7D72E3A8BC94}"/>
              </c:ext>
            </c:extLst>
          </c:dPt>
          <c:dPt>
            <c:idx val="12"/>
            <c:invertIfNegative val="0"/>
            <c:bubble3D val="0"/>
            <c:spPr>
              <a:solidFill>
                <a:schemeClr val="accent4">
                  <a:lumMod val="40000"/>
                  <a:lumOff val="60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0F-FC70-4A30-95F4-7D72E3A8BC94}"/>
              </c:ext>
            </c:extLst>
          </c:dPt>
          <c:dPt>
            <c:idx val="13"/>
            <c:invertIfNegative val="0"/>
            <c:bubble3D val="0"/>
            <c:spPr>
              <a:solidFill>
                <a:schemeClr val="accent4">
                  <a:lumMod val="40000"/>
                  <a:lumOff val="60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11-FC70-4A30-95F4-7D72E3A8BC94}"/>
              </c:ext>
            </c:extLst>
          </c:dPt>
          <c:dPt>
            <c:idx val="14"/>
            <c:invertIfNegative val="0"/>
            <c:bubble3D val="0"/>
            <c:spPr>
              <a:solidFill>
                <a:schemeClr val="accent4">
                  <a:lumMod val="40000"/>
                  <a:lumOff val="60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13-FC70-4A30-95F4-7D72E3A8BC94}"/>
              </c:ext>
            </c:extLst>
          </c:dPt>
          <c:dPt>
            <c:idx val="15"/>
            <c:invertIfNegative val="0"/>
            <c:bubble3D val="0"/>
            <c:spPr>
              <a:solidFill>
                <a:schemeClr val="accent4">
                  <a:lumMod val="40000"/>
                  <a:lumOff val="60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15-FC70-4A30-95F4-7D72E3A8BC94}"/>
              </c:ext>
            </c:extLst>
          </c:dPt>
          <c:dPt>
            <c:idx val="16"/>
            <c:invertIfNegative val="0"/>
            <c:bubble3D val="0"/>
            <c:spPr>
              <a:solidFill>
                <a:schemeClr val="accent4">
                  <a:lumMod val="40000"/>
                  <a:lumOff val="60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17-FC70-4A30-95F4-7D72E3A8BC94}"/>
              </c:ext>
            </c:extLst>
          </c:dPt>
          <c:dPt>
            <c:idx val="17"/>
            <c:invertIfNegative val="0"/>
            <c:bubble3D val="0"/>
            <c:spPr>
              <a:solidFill>
                <a:schemeClr val="accent4">
                  <a:lumMod val="40000"/>
                  <a:lumOff val="60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19-FC70-4A30-95F4-7D72E3A8BC94}"/>
              </c:ext>
            </c:extLst>
          </c:dPt>
          <c:dPt>
            <c:idx val="18"/>
            <c:invertIfNegative val="0"/>
            <c:bubble3D val="0"/>
            <c:spPr>
              <a:solidFill>
                <a:schemeClr val="accent4">
                  <a:lumMod val="40000"/>
                  <a:lumOff val="60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1B-FC70-4A30-95F4-7D72E3A8BC94}"/>
              </c:ext>
            </c:extLst>
          </c:dPt>
          <c:dPt>
            <c:idx val="19"/>
            <c:invertIfNegative val="0"/>
            <c:bubble3D val="0"/>
            <c:spPr>
              <a:solidFill>
                <a:schemeClr val="accent4">
                  <a:lumMod val="40000"/>
                  <a:lumOff val="60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1D-FC70-4A30-95F4-7D72E3A8BC94}"/>
              </c:ext>
            </c:extLst>
          </c:dPt>
          <c:dPt>
            <c:idx val="20"/>
            <c:invertIfNegative val="0"/>
            <c:bubble3D val="0"/>
            <c:spPr>
              <a:solidFill>
                <a:schemeClr val="accent5">
                  <a:lumMod val="40000"/>
                  <a:lumOff val="60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1F-FC70-4A30-95F4-7D72E3A8BC94}"/>
              </c:ext>
            </c:extLst>
          </c:dPt>
          <c:dPt>
            <c:idx val="21"/>
            <c:invertIfNegative val="0"/>
            <c:bubble3D val="0"/>
            <c:spPr>
              <a:solidFill>
                <a:schemeClr val="accent5">
                  <a:lumMod val="40000"/>
                  <a:lumOff val="60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21-FC70-4A30-95F4-7D72E3A8BC94}"/>
              </c:ext>
            </c:extLst>
          </c:dPt>
          <c:dPt>
            <c:idx val="22"/>
            <c:invertIfNegative val="0"/>
            <c:bubble3D val="0"/>
            <c:spPr>
              <a:solidFill>
                <a:schemeClr val="accent5">
                  <a:lumMod val="40000"/>
                  <a:lumOff val="60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23-FC70-4A30-95F4-7D72E3A8BC94}"/>
              </c:ext>
            </c:extLst>
          </c:dPt>
          <c:dPt>
            <c:idx val="23"/>
            <c:invertIfNegative val="0"/>
            <c:bubble3D val="0"/>
            <c:spPr>
              <a:solidFill>
                <a:schemeClr val="accent5">
                  <a:lumMod val="40000"/>
                  <a:lumOff val="60000"/>
                </a:schemeClr>
              </a:solidFill>
              <a:ln w="9525" cap="flat" cmpd="sng" algn="ctr">
                <a:solidFill>
                  <a:schemeClr val="accent1">
                    <a:lumMod val="75000"/>
                  </a:schemeClr>
                </a:solidFill>
                <a:round/>
              </a:ln>
              <a:effectLst/>
              <a:sp3d contourW="9525">
                <a:contourClr>
                  <a:schemeClr val="accent1">
                    <a:lumMod val="75000"/>
                  </a:schemeClr>
                </a:contourClr>
              </a:sp3d>
            </c:spPr>
            <c:extLst>
              <c:ext xmlns:c16="http://schemas.microsoft.com/office/drawing/2014/chart" uri="{C3380CC4-5D6E-409C-BE32-E72D297353CC}">
                <c16:uniqueId val="{00000025-FC70-4A30-95F4-7D72E3A8BC94}"/>
              </c:ext>
            </c:extLst>
          </c:dPt>
          <c:dLbls>
            <c:dLbl>
              <c:idx val="16"/>
              <c:layout>
                <c:manualLayout>
                  <c:x val="-1.60771704180064E-3"/>
                  <c:y val="3.91389432485322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FC70-4A30-95F4-7D72E3A8BC94}"/>
                </c:ext>
              </c:extLst>
            </c:dLbl>
            <c:dLbl>
              <c:idx val="20"/>
              <c:layout>
                <c:manualLayout>
                  <c:x val="6.43086816720245E-3"/>
                  <c:y val="1.95694716242658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FC70-4A30-95F4-7D72E3A8BC94}"/>
                </c:ext>
              </c:extLst>
            </c:dLbl>
            <c:dLbl>
              <c:idx val="22"/>
              <c:layout>
                <c:manualLayout>
                  <c:x val="-1.17897887765587E-16"/>
                  <c:y val="3.91389432485322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C70-4A30-95F4-7D72E3A8BC94}"/>
                </c:ext>
              </c:extLst>
            </c:dLbl>
            <c:spPr>
              <a:noFill/>
              <a:ln>
                <a:noFill/>
              </a:ln>
              <a:effectLst/>
            </c:spPr>
            <c:txPr>
              <a:bodyPr rot="0" spcFirstLastPara="1" vertOverflow="ellipsis" vert="horz" wrap="square" anchor="ctr" anchorCtr="1"/>
              <a:lstStyle/>
              <a:p>
                <a:pPr>
                  <a:defRPr sz="900" b="0" i="0" u="none" strike="noStrike" kern="1200" baseline="0">
                    <a:solidFill>
                      <a:schemeClr val="tx2">
                        <a:lumMod val="10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Norte!$B$59:$B$82</c:f>
              <c:strCache>
                <c:ptCount val="24"/>
                <c:pt idx="0">
                  <c:v>Acre</c:v>
                </c:pt>
                <c:pt idx="1">
                  <c:v>Pará</c:v>
                </c:pt>
                <c:pt idx="2">
                  <c:v>Rondônia</c:v>
                </c:pt>
                <c:pt idx="3">
                  <c:v>Tocantins</c:v>
                </c:pt>
                <c:pt idx="4">
                  <c:v>Goiás</c:v>
                </c:pt>
                <c:pt idx="5">
                  <c:v>Mato Grosso </c:v>
                </c:pt>
                <c:pt idx="6">
                  <c:v>DF</c:v>
                </c:pt>
                <c:pt idx="7">
                  <c:v>Mato Grosso do Sul</c:v>
                </c:pt>
                <c:pt idx="8">
                  <c:v>Paraná</c:v>
                </c:pt>
                <c:pt idx="9">
                  <c:v>Santa Catarina</c:v>
                </c:pt>
                <c:pt idx="10">
                  <c:v>Rio Grande do Sul</c:v>
                </c:pt>
                <c:pt idx="11">
                  <c:v>Alagoas</c:v>
                </c:pt>
                <c:pt idx="12">
                  <c:v>Maranhão </c:v>
                </c:pt>
                <c:pt idx="13">
                  <c:v>Paraíba</c:v>
                </c:pt>
                <c:pt idx="14">
                  <c:v>Pernambuco</c:v>
                </c:pt>
                <c:pt idx="15">
                  <c:v>Piauí</c:v>
                </c:pt>
                <c:pt idx="16">
                  <c:v>Sergipe</c:v>
                </c:pt>
                <c:pt idx="17">
                  <c:v>Rio Grande do Norte</c:v>
                </c:pt>
                <c:pt idx="18">
                  <c:v>Bahia</c:v>
                </c:pt>
                <c:pt idx="19">
                  <c:v>Ceará</c:v>
                </c:pt>
                <c:pt idx="20">
                  <c:v>São Paulo</c:v>
                </c:pt>
                <c:pt idx="21">
                  <c:v>Espirito Santo</c:v>
                </c:pt>
                <c:pt idx="22">
                  <c:v>Minas Gerais</c:v>
                </c:pt>
                <c:pt idx="23">
                  <c:v>Rio de Janeiro</c:v>
                </c:pt>
              </c:strCache>
            </c:strRef>
          </c:cat>
          <c:val>
            <c:numRef>
              <c:f>Norte!$D$59:$D$82</c:f>
              <c:numCache>
                <c:formatCode>General</c:formatCode>
                <c:ptCount val="24"/>
                <c:pt idx="0">
                  <c:v>6</c:v>
                </c:pt>
                <c:pt idx="1">
                  <c:v>70</c:v>
                </c:pt>
                <c:pt idx="2">
                  <c:v>51</c:v>
                </c:pt>
                <c:pt idx="3">
                  <c:v>83</c:v>
                </c:pt>
                <c:pt idx="4">
                  <c:v>189</c:v>
                </c:pt>
                <c:pt idx="5">
                  <c:v>140</c:v>
                </c:pt>
                <c:pt idx="7">
                  <c:v>73</c:v>
                </c:pt>
                <c:pt idx="8">
                  <c:v>398</c:v>
                </c:pt>
                <c:pt idx="9">
                  <c:v>295</c:v>
                </c:pt>
                <c:pt idx="10">
                  <c:v>475</c:v>
                </c:pt>
                <c:pt idx="11">
                  <c:v>101</c:v>
                </c:pt>
                <c:pt idx="12">
                  <c:v>120</c:v>
                </c:pt>
                <c:pt idx="13">
                  <c:v>143</c:v>
                </c:pt>
                <c:pt idx="14">
                  <c:v>175</c:v>
                </c:pt>
                <c:pt idx="15">
                  <c:v>48</c:v>
                </c:pt>
                <c:pt idx="16">
                  <c:v>74</c:v>
                </c:pt>
                <c:pt idx="17">
                  <c:v>106</c:v>
                </c:pt>
                <c:pt idx="18">
                  <c:v>414</c:v>
                </c:pt>
                <c:pt idx="19">
                  <c:v>184</c:v>
                </c:pt>
                <c:pt idx="20">
                  <c:v>618</c:v>
                </c:pt>
                <c:pt idx="21">
                  <c:v>76</c:v>
                </c:pt>
                <c:pt idx="22">
                  <c:v>852</c:v>
                </c:pt>
                <c:pt idx="23">
                  <c:v>90</c:v>
                </c:pt>
              </c:numCache>
            </c:numRef>
          </c:val>
          <c:extLst>
            <c:ext xmlns:c16="http://schemas.microsoft.com/office/drawing/2014/chart" uri="{C3380CC4-5D6E-409C-BE32-E72D297353CC}">
              <c16:uniqueId val="{00000026-FC70-4A30-95F4-7D72E3A8BC94}"/>
            </c:ext>
          </c:extLst>
        </c:ser>
        <c:dLbls>
          <c:showLegendKey val="0"/>
          <c:showVal val="0"/>
          <c:showCatName val="0"/>
          <c:showSerName val="0"/>
          <c:showPercent val="0"/>
          <c:showBubbleSize val="0"/>
        </c:dLbls>
        <c:gapWidth val="65"/>
        <c:shape val="box"/>
        <c:axId val="-643742608"/>
        <c:axId val="-643593056"/>
        <c:axId val="0"/>
      </c:bar3DChart>
      <c:catAx>
        <c:axId val="-643742608"/>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2">
                        <a:lumMod val="10000"/>
                      </a:schemeClr>
                    </a:solidFill>
                    <a:latin typeface="+mn-lt"/>
                    <a:ea typeface="+mn-ea"/>
                    <a:cs typeface="+mn-cs"/>
                  </a:defRPr>
                </a:pPr>
                <a:r>
                  <a:rPr lang="pt-BR">
                    <a:solidFill>
                      <a:schemeClr val="tx2">
                        <a:lumMod val="10000"/>
                      </a:schemeClr>
                    </a:solidFill>
                  </a:rPr>
                  <a:t>Estados da Federação</a:t>
                </a:r>
              </a:p>
            </c:rich>
          </c:tx>
          <c:layout>
            <c:manualLayout>
              <c:xMode val="edge"/>
              <c:yMode val="edge"/>
              <c:x val="0.40784202355756694"/>
              <c:y val="0.96310701526502951"/>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2">
                      <a:lumMod val="10000"/>
                    </a:schemeClr>
                  </a:solidFill>
                  <a:latin typeface="+mn-lt"/>
                  <a:ea typeface="+mn-ea"/>
                  <a:cs typeface="+mn-cs"/>
                </a:defRPr>
              </a:pPr>
              <a:endParaRPr lang="pt-BR"/>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tx2">
                    <a:lumMod val="10000"/>
                  </a:schemeClr>
                </a:solidFill>
                <a:latin typeface="+mn-lt"/>
                <a:ea typeface="+mn-ea"/>
                <a:cs typeface="+mn-cs"/>
              </a:defRPr>
            </a:pPr>
            <a:endParaRPr lang="pt-BR"/>
          </a:p>
        </c:txPr>
        <c:crossAx val="-643593056"/>
        <c:crosses val="autoZero"/>
        <c:auto val="1"/>
        <c:lblAlgn val="ctr"/>
        <c:lblOffset val="100"/>
        <c:noMultiLvlLbl val="0"/>
      </c:catAx>
      <c:valAx>
        <c:axId val="-643593056"/>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lumMod val="10000"/>
                      </a:schemeClr>
                    </a:solidFill>
                    <a:latin typeface="+mn-lt"/>
                    <a:ea typeface="+mn-ea"/>
                    <a:cs typeface="+mn-cs"/>
                  </a:defRPr>
                </a:pPr>
                <a:r>
                  <a:rPr lang="pt-BR">
                    <a:solidFill>
                      <a:schemeClr val="tx2">
                        <a:lumMod val="10000"/>
                      </a:schemeClr>
                    </a:solidFill>
                  </a:rPr>
                  <a:t>Número de Consórcios</a:t>
                </a:r>
              </a:p>
            </c:rich>
          </c:tx>
          <c:layout>
            <c:manualLayout>
              <c:xMode val="edge"/>
              <c:yMode val="edge"/>
              <c:x val="1.9009728236661523E-3"/>
              <c:y val="0.1945805964421953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2">
                      <a:lumMod val="10000"/>
                    </a:schemeClr>
                  </a:solidFill>
                  <a:latin typeface="+mn-lt"/>
                  <a:ea typeface="+mn-ea"/>
                  <a:cs typeface="+mn-cs"/>
                </a:defRPr>
              </a:pPr>
              <a:endParaRPr lang="pt-B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lumMod val="10000"/>
                  </a:schemeClr>
                </a:solidFill>
                <a:latin typeface="+mn-lt"/>
                <a:ea typeface="+mn-ea"/>
                <a:cs typeface="+mn-cs"/>
              </a:defRPr>
            </a:pPr>
            <a:endParaRPr lang="pt-BR"/>
          </a:p>
        </c:txPr>
        <c:crossAx val="-64374260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solidFill>
            <a:schemeClr val="tx2">
              <a:lumMod val="95000"/>
              <a:lumOff val="5000"/>
            </a:schemeClr>
          </a:solidFill>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4381850524498"/>
          <c:y val="6.1777759063539502E-2"/>
          <c:w val="0.65336712271431197"/>
          <c:h val="0.83173640995410303"/>
        </c:manualLayout>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extLst>
              <c:ext xmlns:c16="http://schemas.microsoft.com/office/drawing/2014/chart" uri="{C3380CC4-5D6E-409C-BE32-E72D297353CC}">
                <c16:uniqueId val="{00000000-8831-47A0-B496-2146010BC181}"/>
              </c:ext>
            </c:extLst>
          </c:dPt>
          <c:dPt>
            <c:idx val="1"/>
            <c:invertIfNegative val="0"/>
            <c:bubble3D val="0"/>
            <c:extLst>
              <c:ext xmlns:c16="http://schemas.microsoft.com/office/drawing/2014/chart" uri="{C3380CC4-5D6E-409C-BE32-E72D297353CC}">
                <c16:uniqueId val="{00000001-8831-47A0-B496-2146010BC181}"/>
              </c:ext>
            </c:extLst>
          </c:dPt>
          <c:dPt>
            <c:idx val="2"/>
            <c:invertIfNegative val="0"/>
            <c:bubble3D val="0"/>
            <c:extLst>
              <c:ext xmlns:c16="http://schemas.microsoft.com/office/drawing/2014/chart" uri="{C3380CC4-5D6E-409C-BE32-E72D297353CC}">
                <c16:uniqueId val="{00000002-8831-47A0-B496-2146010BC181}"/>
              </c:ext>
            </c:extLst>
          </c:dPt>
          <c:dPt>
            <c:idx val="3"/>
            <c:invertIfNegative val="0"/>
            <c:bubble3D val="0"/>
            <c:extLst>
              <c:ext xmlns:c16="http://schemas.microsoft.com/office/drawing/2014/chart" uri="{C3380CC4-5D6E-409C-BE32-E72D297353CC}">
                <c16:uniqueId val="{00000003-8831-47A0-B496-2146010BC181}"/>
              </c:ext>
            </c:extLst>
          </c:dPt>
          <c:dPt>
            <c:idx val="5"/>
            <c:invertIfNegative val="0"/>
            <c:bubble3D val="0"/>
            <c:extLst>
              <c:ext xmlns:c16="http://schemas.microsoft.com/office/drawing/2014/chart" uri="{C3380CC4-5D6E-409C-BE32-E72D297353CC}">
                <c16:uniqueId val="{00000004-8831-47A0-B496-2146010BC181}"/>
              </c:ext>
            </c:extLst>
          </c:dPt>
          <c:dPt>
            <c:idx val="6"/>
            <c:invertIfNegative val="0"/>
            <c:bubble3D val="0"/>
            <c:extLst>
              <c:ext xmlns:c16="http://schemas.microsoft.com/office/drawing/2014/chart" uri="{C3380CC4-5D6E-409C-BE32-E72D297353CC}">
                <c16:uniqueId val="{00000005-8831-47A0-B496-2146010BC181}"/>
              </c:ext>
            </c:extLst>
          </c:dPt>
          <c:dPt>
            <c:idx val="7"/>
            <c:invertIfNegative val="0"/>
            <c:bubble3D val="0"/>
            <c:extLst>
              <c:ext xmlns:c16="http://schemas.microsoft.com/office/drawing/2014/chart" uri="{C3380CC4-5D6E-409C-BE32-E72D297353CC}">
                <c16:uniqueId val="{00000006-8831-47A0-B496-2146010BC181}"/>
              </c:ext>
            </c:extLst>
          </c:dPt>
          <c:dPt>
            <c:idx val="8"/>
            <c:invertIfNegative val="0"/>
            <c:bubble3D val="0"/>
            <c:extLst>
              <c:ext xmlns:c16="http://schemas.microsoft.com/office/drawing/2014/chart" uri="{C3380CC4-5D6E-409C-BE32-E72D297353CC}">
                <c16:uniqueId val="{00000007-8831-47A0-B496-2146010BC181}"/>
              </c:ext>
            </c:extLst>
          </c:dPt>
          <c:dPt>
            <c:idx val="9"/>
            <c:invertIfNegative val="0"/>
            <c:bubble3D val="0"/>
            <c:extLst>
              <c:ext xmlns:c16="http://schemas.microsoft.com/office/drawing/2014/chart" uri="{C3380CC4-5D6E-409C-BE32-E72D297353CC}">
                <c16:uniqueId val="{00000008-8831-47A0-B496-2146010BC181}"/>
              </c:ext>
            </c:extLst>
          </c:dPt>
          <c:dPt>
            <c:idx val="10"/>
            <c:invertIfNegative val="0"/>
            <c:bubble3D val="0"/>
            <c:extLst>
              <c:ext xmlns:c16="http://schemas.microsoft.com/office/drawing/2014/chart" uri="{C3380CC4-5D6E-409C-BE32-E72D297353CC}">
                <c16:uniqueId val="{00000009-8831-47A0-B496-2146010BC181}"/>
              </c:ext>
            </c:extLst>
          </c:dPt>
          <c:dPt>
            <c:idx val="11"/>
            <c:invertIfNegative val="0"/>
            <c:bubble3D val="0"/>
            <c:extLst>
              <c:ext xmlns:c16="http://schemas.microsoft.com/office/drawing/2014/chart" uri="{C3380CC4-5D6E-409C-BE32-E72D297353CC}">
                <c16:uniqueId val="{0000000A-8831-47A0-B496-2146010BC181}"/>
              </c:ext>
            </c:extLst>
          </c:dPt>
          <c:dPt>
            <c:idx val="12"/>
            <c:invertIfNegative val="0"/>
            <c:bubble3D val="0"/>
            <c:extLst>
              <c:ext xmlns:c16="http://schemas.microsoft.com/office/drawing/2014/chart" uri="{C3380CC4-5D6E-409C-BE32-E72D297353CC}">
                <c16:uniqueId val="{0000000B-8831-47A0-B496-2146010BC181}"/>
              </c:ext>
            </c:extLst>
          </c:dPt>
          <c:dPt>
            <c:idx val="13"/>
            <c:invertIfNegative val="0"/>
            <c:bubble3D val="0"/>
            <c:extLst>
              <c:ext xmlns:c16="http://schemas.microsoft.com/office/drawing/2014/chart" uri="{C3380CC4-5D6E-409C-BE32-E72D297353CC}">
                <c16:uniqueId val="{0000000C-8831-47A0-B496-2146010BC181}"/>
              </c:ext>
            </c:extLst>
          </c:dPt>
          <c:dPt>
            <c:idx val="14"/>
            <c:invertIfNegative val="0"/>
            <c:bubble3D val="0"/>
            <c:extLst>
              <c:ext xmlns:c16="http://schemas.microsoft.com/office/drawing/2014/chart" uri="{C3380CC4-5D6E-409C-BE32-E72D297353CC}">
                <c16:uniqueId val="{0000000D-8831-47A0-B496-2146010BC181}"/>
              </c:ext>
            </c:extLst>
          </c:dPt>
          <c:dPt>
            <c:idx val="15"/>
            <c:invertIfNegative val="0"/>
            <c:bubble3D val="0"/>
            <c:extLst>
              <c:ext xmlns:c16="http://schemas.microsoft.com/office/drawing/2014/chart" uri="{C3380CC4-5D6E-409C-BE32-E72D297353CC}">
                <c16:uniqueId val="{0000000E-8831-47A0-B496-2146010BC181}"/>
              </c:ext>
            </c:extLst>
          </c:dPt>
          <c:dPt>
            <c:idx val="16"/>
            <c:invertIfNegative val="0"/>
            <c:bubble3D val="0"/>
            <c:extLst>
              <c:ext xmlns:c16="http://schemas.microsoft.com/office/drawing/2014/chart" uri="{C3380CC4-5D6E-409C-BE32-E72D297353CC}">
                <c16:uniqueId val="{0000000F-8831-47A0-B496-2146010BC181}"/>
              </c:ext>
            </c:extLst>
          </c:dPt>
          <c:dPt>
            <c:idx val="17"/>
            <c:invertIfNegative val="0"/>
            <c:bubble3D val="0"/>
            <c:extLst>
              <c:ext xmlns:c16="http://schemas.microsoft.com/office/drawing/2014/chart" uri="{C3380CC4-5D6E-409C-BE32-E72D297353CC}">
                <c16:uniqueId val="{00000010-8831-47A0-B496-2146010BC181}"/>
              </c:ext>
            </c:extLst>
          </c:dPt>
          <c:dPt>
            <c:idx val="18"/>
            <c:invertIfNegative val="0"/>
            <c:bubble3D val="0"/>
            <c:extLst>
              <c:ext xmlns:c16="http://schemas.microsoft.com/office/drawing/2014/chart" uri="{C3380CC4-5D6E-409C-BE32-E72D297353CC}">
                <c16:uniqueId val="{00000011-8831-47A0-B496-2146010BC181}"/>
              </c:ext>
            </c:extLst>
          </c:dPt>
          <c:dPt>
            <c:idx val="19"/>
            <c:invertIfNegative val="0"/>
            <c:bubble3D val="0"/>
            <c:extLst>
              <c:ext xmlns:c16="http://schemas.microsoft.com/office/drawing/2014/chart" uri="{C3380CC4-5D6E-409C-BE32-E72D297353CC}">
                <c16:uniqueId val="{00000012-8831-47A0-B496-2146010BC181}"/>
              </c:ext>
            </c:extLst>
          </c:dPt>
          <c:dPt>
            <c:idx val="20"/>
            <c:invertIfNegative val="0"/>
            <c:bubble3D val="0"/>
            <c:extLst>
              <c:ext xmlns:c16="http://schemas.microsoft.com/office/drawing/2014/chart" uri="{C3380CC4-5D6E-409C-BE32-E72D297353CC}">
                <c16:uniqueId val="{00000013-8831-47A0-B496-2146010BC181}"/>
              </c:ext>
            </c:extLst>
          </c:dPt>
          <c:dPt>
            <c:idx val="21"/>
            <c:invertIfNegative val="0"/>
            <c:bubble3D val="0"/>
            <c:extLst>
              <c:ext xmlns:c16="http://schemas.microsoft.com/office/drawing/2014/chart" uri="{C3380CC4-5D6E-409C-BE32-E72D297353CC}">
                <c16:uniqueId val="{00000014-8831-47A0-B496-2146010BC181}"/>
              </c:ext>
            </c:extLst>
          </c:dPt>
          <c:dPt>
            <c:idx val="22"/>
            <c:invertIfNegative val="0"/>
            <c:bubble3D val="0"/>
            <c:extLst>
              <c:ext xmlns:c16="http://schemas.microsoft.com/office/drawing/2014/chart" uri="{C3380CC4-5D6E-409C-BE32-E72D297353CC}">
                <c16:uniqueId val="{00000015-8831-47A0-B496-2146010BC181}"/>
              </c:ext>
            </c:extLst>
          </c:dPt>
          <c:dPt>
            <c:idx val="23"/>
            <c:invertIfNegative val="0"/>
            <c:bubble3D val="0"/>
            <c:extLst>
              <c:ext xmlns:c16="http://schemas.microsoft.com/office/drawing/2014/chart" uri="{C3380CC4-5D6E-409C-BE32-E72D297353CC}">
                <c16:uniqueId val="{00000016-8831-47A0-B496-2146010BC181}"/>
              </c:ext>
            </c:extLst>
          </c:dPt>
          <c:dPt>
            <c:idx val="24"/>
            <c:invertIfNegative val="0"/>
            <c:bubble3D val="0"/>
            <c:extLst>
              <c:ext xmlns:c16="http://schemas.microsoft.com/office/drawing/2014/chart" uri="{C3380CC4-5D6E-409C-BE32-E72D297353CC}">
                <c16:uniqueId val="{00000017-8831-47A0-B496-2146010BC181}"/>
              </c:ext>
            </c:extLst>
          </c:dPt>
          <c:dPt>
            <c:idx val="25"/>
            <c:invertIfNegative val="0"/>
            <c:bubble3D val="0"/>
            <c:extLst>
              <c:ext xmlns:c16="http://schemas.microsoft.com/office/drawing/2014/chart" uri="{C3380CC4-5D6E-409C-BE32-E72D297353CC}">
                <c16:uniqueId val="{00000018-8831-47A0-B496-2146010BC181}"/>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Plan2!$C$7:$C$32</c:f>
              <c:strCache>
                <c:ptCount val="26"/>
                <c:pt idx="0">
                  <c:v>Municípios Inteligentes</c:v>
                </c:pt>
                <c:pt idx="1">
                  <c:v>Previdência</c:v>
                </c:pt>
                <c:pt idx="2">
                  <c:v>Escola de Governo</c:v>
                </c:pt>
                <c:pt idx="3">
                  <c:v>Segurança Pública</c:v>
                </c:pt>
                <c:pt idx="4">
                  <c:v>Tecnologia</c:v>
                </c:pt>
                <c:pt idx="5">
                  <c:v>Defesa Civil</c:v>
                </c:pt>
                <c:pt idx="6">
                  <c:v>Esportes</c:v>
                </c:pt>
                <c:pt idx="7">
                  <c:v>Trânsito</c:v>
                </c:pt>
                <c:pt idx="8">
                  <c:v>Infraestrutura Asfáltica</c:v>
                </c:pt>
                <c:pt idx="9">
                  <c:v>Habitação</c:v>
                </c:pt>
                <c:pt idx="10">
                  <c:v>Mobilidade</c:v>
                </c:pt>
                <c:pt idx="11">
                  <c:v>Assistência Social</c:v>
                </c:pt>
                <c:pt idx="12">
                  <c:v>Licitação Compartilhada</c:v>
                </c:pt>
                <c:pt idx="13">
                  <c:v>Desenvolvimento Econômico</c:v>
                </c:pt>
                <c:pt idx="14">
                  <c:v>Planejamento Urbano</c:v>
                </c:pt>
                <c:pt idx="15">
                  <c:v>Iluminação Pública</c:v>
                </c:pt>
                <c:pt idx="16">
                  <c:v>Elaboração de Projetos</c:v>
                </c:pt>
                <c:pt idx="17">
                  <c:v>Educação</c:v>
                </c:pt>
                <c:pt idx="18">
                  <c:v>Turismo</c:v>
                </c:pt>
                <c:pt idx="19">
                  <c:v>Desenvolvimento Regional</c:v>
                </c:pt>
                <c:pt idx="20">
                  <c:v>Agricultura</c:v>
                </c:pt>
                <c:pt idx="21">
                  <c:v>Infraestrutura</c:v>
                </c:pt>
                <c:pt idx="22">
                  <c:v>Cultura</c:v>
                </c:pt>
                <c:pt idx="23">
                  <c:v>Meio Ambiente</c:v>
                </c:pt>
                <c:pt idx="24">
                  <c:v>Saneamento</c:v>
                </c:pt>
                <c:pt idx="25">
                  <c:v>Saúde</c:v>
                </c:pt>
              </c:strCache>
            </c:strRef>
          </c:cat>
          <c:val>
            <c:numRef>
              <c:f>Plan2!$D$7:$D$32</c:f>
              <c:numCache>
                <c:formatCode>General</c:formatCode>
                <c:ptCount val="26"/>
                <c:pt idx="0">
                  <c:v>22</c:v>
                </c:pt>
                <c:pt idx="1">
                  <c:v>32</c:v>
                </c:pt>
                <c:pt idx="2">
                  <c:v>38</c:v>
                </c:pt>
                <c:pt idx="3">
                  <c:v>45</c:v>
                </c:pt>
                <c:pt idx="4">
                  <c:v>59</c:v>
                </c:pt>
                <c:pt idx="5">
                  <c:v>69</c:v>
                </c:pt>
                <c:pt idx="6">
                  <c:v>69</c:v>
                </c:pt>
                <c:pt idx="7">
                  <c:v>71</c:v>
                </c:pt>
                <c:pt idx="8">
                  <c:v>72</c:v>
                </c:pt>
                <c:pt idx="9">
                  <c:v>77</c:v>
                </c:pt>
                <c:pt idx="10">
                  <c:v>91</c:v>
                </c:pt>
                <c:pt idx="11">
                  <c:v>93</c:v>
                </c:pt>
                <c:pt idx="12">
                  <c:v>98</c:v>
                </c:pt>
                <c:pt idx="13">
                  <c:v>102</c:v>
                </c:pt>
                <c:pt idx="14">
                  <c:v>112</c:v>
                </c:pt>
                <c:pt idx="15">
                  <c:v>120</c:v>
                </c:pt>
                <c:pt idx="16">
                  <c:v>133</c:v>
                </c:pt>
                <c:pt idx="17">
                  <c:v>137</c:v>
                </c:pt>
                <c:pt idx="18">
                  <c:v>137</c:v>
                </c:pt>
                <c:pt idx="19">
                  <c:v>151</c:v>
                </c:pt>
                <c:pt idx="20">
                  <c:v>181</c:v>
                </c:pt>
                <c:pt idx="21">
                  <c:v>183</c:v>
                </c:pt>
                <c:pt idx="22">
                  <c:v>200</c:v>
                </c:pt>
                <c:pt idx="23">
                  <c:v>225</c:v>
                </c:pt>
                <c:pt idx="24">
                  <c:v>271</c:v>
                </c:pt>
                <c:pt idx="25">
                  <c:v>337</c:v>
                </c:pt>
              </c:numCache>
            </c:numRef>
          </c:val>
          <c:extLst>
            <c:ext xmlns:c16="http://schemas.microsoft.com/office/drawing/2014/chart" uri="{C3380CC4-5D6E-409C-BE32-E72D297353CC}">
              <c16:uniqueId val="{00000019-8831-47A0-B496-2146010BC181}"/>
            </c:ext>
          </c:extLst>
        </c:ser>
        <c:dLbls>
          <c:dLblPos val="inEnd"/>
          <c:showLegendKey val="0"/>
          <c:showVal val="1"/>
          <c:showCatName val="0"/>
          <c:showSerName val="0"/>
          <c:showPercent val="0"/>
          <c:showBubbleSize val="0"/>
        </c:dLbls>
        <c:gapWidth val="65"/>
        <c:axId val="826529376"/>
        <c:axId val="826532768"/>
      </c:barChart>
      <c:catAx>
        <c:axId val="82652937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endParaRPr lang="pt-BR"/>
          </a:p>
        </c:txPr>
        <c:crossAx val="826532768"/>
        <c:crosses val="autoZero"/>
        <c:auto val="1"/>
        <c:lblAlgn val="ctr"/>
        <c:lblOffset val="100"/>
        <c:noMultiLvlLbl val="0"/>
      </c:catAx>
      <c:valAx>
        <c:axId val="826532768"/>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pt-BR"/>
          </a:p>
        </c:txPr>
        <c:crossAx val="82652937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18454655878417"/>
          <c:y val="0.109330453672731"/>
          <c:w val="0.78709202036613701"/>
          <c:h val="0.77678068937437195"/>
        </c:manualLayout>
      </c:layout>
      <c:barChart>
        <c:barDir val="bar"/>
        <c:grouping val="clustered"/>
        <c:varyColors val="0"/>
        <c:ser>
          <c:idx val="0"/>
          <c:order val="0"/>
          <c:tx>
            <c:strRef>
              <c:f>'RM Dados por estado'!$B$117</c:f>
              <c:strCache>
                <c:ptCount val="1"/>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lumMod val="50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'RM Dados por estado'!$A$118:$A$125</c:f>
              <c:strCache>
                <c:ptCount val="8"/>
                <c:pt idx="0">
                  <c:v>Acima de 80%</c:v>
                </c:pt>
                <c:pt idx="1">
                  <c:v>De 70 a 79%</c:v>
                </c:pt>
                <c:pt idx="2">
                  <c:v>De 60 a 69%</c:v>
                </c:pt>
                <c:pt idx="3">
                  <c:v>De 50 a 59%</c:v>
                </c:pt>
                <c:pt idx="4">
                  <c:v>De 40 a 49%</c:v>
                </c:pt>
                <c:pt idx="5">
                  <c:v>De 30 a 39%</c:v>
                </c:pt>
                <c:pt idx="6">
                  <c:v>De 20 a 29%</c:v>
                </c:pt>
                <c:pt idx="7">
                  <c:v>Menos de 20%</c:v>
                </c:pt>
              </c:strCache>
            </c:strRef>
          </c:cat>
          <c:val>
            <c:numRef>
              <c:f>'RM Dados por estado'!$B$118:$B$125</c:f>
              <c:numCache>
                <c:formatCode>General</c:formatCode>
                <c:ptCount val="8"/>
                <c:pt idx="0">
                  <c:v>6</c:v>
                </c:pt>
                <c:pt idx="1">
                  <c:v>21</c:v>
                </c:pt>
                <c:pt idx="2">
                  <c:v>21</c:v>
                </c:pt>
                <c:pt idx="3">
                  <c:v>5</c:v>
                </c:pt>
                <c:pt idx="4">
                  <c:v>4</c:v>
                </c:pt>
                <c:pt idx="5">
                  <c:v>14</c:v>
                </c:pt>
                <c:pt idx="6">
                  <c:v>12</c:v>
                </c:pt>
                <c:pt idx="7">
                  <c:v>3</c:v>
                </c:pt>
              </c:numCache>
            </c:numRef>
          </c:val>
          <c:extLst>
            <c:ext xmlns:c16="http://schemas.microsoft.com/office/drawing/2014/chart" uri="{C3380CC4-5D6E-409C-BE32-E72D297353CC}">
              <c16:uniqueId val="{00000000-08A6-49D4-B9C1-6E87F1EF2879}"/>
            </c:ext>
          </c:extLst>
        </c:ser>
        <c:dLbls>
          <c:dLblPos val="outEnd"/>
          <c:showLegendKey val="0"/>
          <c:showVal val="1"/>
          <c:showCatName val="0"/>
          <c:showSerName val="0"/>
          <c:showPercent val="0"/>
          <c:showBubbleSize val="0"/>
        </c:dLbls>
        <c:gapWidth val="65"/>
        <c:axId val="826839520"/>
        <c:axId val="826842272"/>
      </c:barChart>
      <c:catAx>
        <c:axId val="82683952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accent5">
                    <a:lumMod val="50000"/>
                  </a:schemeClr>
                </a:solidFill>
                <a:latin typeface="+mn-lt"/>
                <a:ea typeface="+mn-ea"/>
                <a:cs typeface="+mn-cs"/>
              </a:defRPr>
            </a:pPr>
            <a:endParaRPr lang="pt-BR"/>
          </a:p>
        </c:txPr>
        <c:crossAx val="826842272"/>
        <c:crosses val="autoZero"/>
        <c:auto val="1"/>
        <c:lblAlgn val="ctr"/>
        <c:lblOffset val="100"/>
        <c:noMultiLvlLbl val="0"/>
      </c:catAx>
      <c:valAx>
        <c:axId val="826842272"/>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5">
                    <a:lumMod val="50000"/>
                  </a:schemeClr>
                </a:solidFill>
                <a:latin typeface="+mn-lt"/>
                <a:ea typeface="+mn-ea"/>
                <a:cs typeface="+mn-cs"/>
              </a:defRPr>
            </a:pPr>
            <a:endParaRPr lang="pt-BR"/>
          </a:p>
        </c:txPr>
        <c:crossAx val="82683952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'RM Dados por estado'!$B$99</c:f>
              <c:strCache>
                <c:ptCount val="1"/>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'RM Dados por estado'!$A$100:$A$106</c:f>
              <c:strCache>
                <c:ptCount val="7"/>
                <c:pt idx="0">
                  <c:v>1 município </c:v>
                </c:pt>
                <c:pt idx="1">
                  <c:v>2 a 5 municípios</c:v>
                </c:pt>
                <c:pt idx="2">
                  <c:v>6 a 10 municípios </c:v>
                </c:pt>
                <c:pt idx="3">
                  <c:v>11 a 20 municípios</c:v>
                </c:pt>
                <c:pt idx="4">
                  <c:v>21 a 30 municípios</c:v>
                </c:pt>
                <c:pt idx="5">
                  <c:v>31  a 40 municípios </c:v>
                </c:pt>
                <c:pt idx="6">
                  <c:v>Acima de 40 municípios </c:v>
                </c:pt>
              </c:strCache>
            </c:strRef>
          </c:cat>
          <c:val>
            <c:numRef>
              <c:f>'RM Dados por estado'!$B$100:$B$106</c:f>
              <c:numCache>
                <c:formatCode>General</c:formatCode>
                <c:ptCount val="7"/>
                <c:pt idx="0">
                  <c:v>2</c:v>
                </c:pt>
                <c:pt idx="1">
                  <c:v>12</c:v>
                </c:pt>
                <c:pt idx="2">
                  <c:v>19</c:v>
                </c:pt>
                <c:pt idx="3">
                  <c:v>24</c:v>
                </c:pt>
                <c:pt idx="4">
                  <c:v>20</c:v>
                </c:pt>
                <c:pt idx="5">
                  <c:v>7</c:v>
                </c:pt>
                <c:pt idx="6">
                  <c:v>2</c:v>
                </c:pt>
              </c:numCache>
            </c:numRef>
          </c:val>
          <c:extLst>
            <c:ext xmlns:c16="http://schemas.microsoft.com/office/drawing/2014/chart" uri="{C3380CC4-5D6E-409C-BE32-E72D297353CC}">
              <c16:uniqueId val="{00000000-EFC7-482D-AE13-51D3FFEDA36A}"/>
            </c:ext>
          </c:extLst>
        </c:ser>
        <c:dLbls>
          <c:dLblPos val="outEnd"/>
          <c:showLegendKey val="0"/>
          <c:showVal val="1"/>
          <c:showCatName val="0"/>
          <c:showSerName val="0"/>
          <c:showPercent val="0"/>
          <c:showBubbleSize val="0"/>
        </c:dLbls>
        <c:gapWidth val="65"/>
        <c:axId val="826903520"/>
        <c:axId val="826906272"/>
      </c:barChart>
      <c:catAx>
        <c:axId val="82690352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accent5">
                    <a:lumMod val="50000"/>
                  </a:schemeClr>
                </a:solidFill>
                <a:latin typeface="+mn-lt"/>
                <a:ea typeface="+mn-ea"/>
                <a:cs typeface="+mn-cs"/>
              </a:defRPr>
            </a:pPr>
            <a:endParaRPr lang="pt-BR"/>
          </a:p>
        </c:txPr>
        <c:crossAx val="826906272"/>
        <c:crosses val="autoZero"/>
        <c:auto val="1"/>
        <c:lblAlgn val="ctr"/>
        <c:lblOffset val="100"/>
        <c:noMultiLvlLbl val="0"/>
      </c:catAx>
      <c:valAx>
        <c:axId val="826906272"/>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5">
                    <a:lumMod val="50000"/>
                  </a:schemeClr>
                </a:solidFill>
                <a:latin typeface="+mn-lt"/>
                <a:ea typeface="+mn-ea"/>
                <a:cs typeface="+mn-cs"/>
              </a:defRPr>
            </a:pPr>
            <a:endParaRPr lang="pt-BR"/>
          </a:p>
        </c:txPr>
        <c:crossAx val="82690352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Raça cor estado'!$W$2:$W$28</cx:f>
        <cx:nf>' Raça cor estado'!$W$1</cx:nf>
        <cx:lvl ptCount="27" name="Estado">
          <cx:pt idx="0">Acre</cx:pt>
          <cx:pt idx="1">Alagoas</cx:pt>
          <cx:pt idx="2">Amapá</cx:pt>
          <cx:pt idx="3">Amazonas</cx:pt>
          <cx:pt idx="4">Bahia</cx:pt>
          <cx:pt idx="5">Ceará</cx:pt>
          <cx:pt idx="6">Distrito Federal</cx:pt>
          <cx:pt idx="7">Espírito Santo</cx:pt>
          <cx:pt idx="8">Goiás</cx:pt>
          <cx:pt idx="9">Maranhão</cx:pt>
          <cx:pt idx="10">Mato Grosso</cx:pt>
          <cx:pt idx="11">Mato Grosso do Sul</cx:pt>
          <cx:pt idx="12">Minas Gerais</cx:pt>
          <cx:pt idx="13">Pará</cx:pt>
          <cx:pt idx="14">Paraíba</cx:pt>
          <cx:pt idx="15">Paraná</cx:pt>
          <cx:pt idx="16">Pernambuco</cx:pt>
          <cx:pt idx="17">Piauí</cx:pt>
          <cx:pt idx="18">Rio de Janeiro</cx:pt>
          <cx:pt idx="19">Rio Grande do Norte</cx:pt>
          <cx:pt idx="20">Rio Grande do Sul</cx:pt>
          <cx:pt idx="21">Rondônia</cx:pt>
          <cx:pt idx="22">Roraima</cx:pt>
          <cx:pt idx="23">Santa Catarina</cx:pt>
          <cx:pt idx="24">São Paulo</cx:pt>
          <cx:pt idx="25">Sergipe</cx:pt>
          <cx:pt idx="26">Tocantins</cx:pt>
        </cx:lvl>
      </cx:strDim>
      <cx:numDim type="colorVal">
        <cx:f>' Raça cor estado'!$X$2:$X$28</cx:f>
        <cx:nf>' Raça cor estado'!$X$1</cx:nf>
        <cx:lvl ptCount="27" formatCode="0%" name="Porcentagem">
          <cx:pt idx="0">0.75</cx:pt>
          <cx:pt idx="1">0.69999999999999996</cx:pt>
          <cx:pt idx="2">0.77000000000000002</cx:pt>
          <cx:pt idx="3">0.73999999999999999</cx:pt>
          <cx:pt idx="4">0.80000000000000004</cx:pt>
          <cx:pt idx="5">0.70999999999999996</cx:pt>
          <cx:pt idx="6">0.58999999999999997</cx:pt>
          <cx:pt idx="7">0.60999999999999999</cx:pt>
          <cx:pt idx="8">0.63</cx:pt>
          <cx:pt idx="9">0.79000000000000004</cx:pt>
          <cx:pt idx="10">0.66000000000000003</cx:pt>
          <cx:pt idx="11">0.54000000000000004</cx:pt>
          <cx:pt idx="12">0.58999999999999997</cx:pt>
          <cx:pt idx="13">0.80000000000000004</cx:pt>
          <cx:pt idx="14">0.64000000000000001</cx:pt>
          <cx:pt idx="15">0.34000000000000002</cx:pt>
          <cx:pt idx="16">0.65000000000000002</cx:pt>
          <cx:pt idx="17">0.77000000000000002</cx:pt>
          <cx:pt idx="18">0.57999999999999996</cx:pt>
          <cx:pt idx="19">0.59999999999999998</cx:pt>
          <cx:pt idx="20">0.20999999999999999</cx:pt>
          <cx:pt idx="21">0.68000000000000005</cx:pt>
          <cx:pt idx="22">0.65000000000000002</cx:pt>
          <cx:pt idx="23">0.23000000000000001</cx:pt>
          <cx:pt idx="24">0.40999999999999998</cx:pt>
          <cx:pt idx="25">0.73999999999999999</cx:pt>
          <cx:pt idx="26">0.75</cx:pt>
        </cx:lvl>
      </cx:numDim>
    </cx:data>
  </cx:chartData>
  <cx:chart>
    <cx:plotArea>
      <cx:plotAreaRegion>
        <cx:series layoutId="regionMap" uniqueId="{BCE485CB-D9EE-4E29-A895-69B7850357D0}">
          <cx:tx>
            <cx:txData>
              <cx:f>' Raça cor estado'!$X$1</cx:f>
              <cx:v>Porcentagem</cx:v>
            </cx:txData>
          </cx:tx>
          <cx:dataLabels>
            <cx:txPr>
              <a:bodyPr spcFirstLastPara="1" vertOverflow="ellipsis" horzOverflow="overflow" wrap="square" lIns="0" tIns="0" rIns="0" bIns="0" anchor="ctr" anchorCtr="1"/>
              <a:lstStyle/>
              <a:p>
                <a:pPr algn="ctr" rtl="0">
                  <a:defRPr sz="800" b="1">
                    <a:solidFill>
                      <a:schemeClr val="bg1"/>
                    </a:solidFill>
                  </a:defRPr>
                </a:pPr>
                <a:endParaRPr lang="pt-BR" sz="800" b="1" i="0" u="none" strike="noStrike" baseline="0">
                  <a:solidFill>
                    <a:schemeClr val="bg1"/>
                  </a:solidFill>
                  <a:latin typeface="Century Gothic"/>
                </a:endParaRPr>
              </a:p>
            </cx:txPr>
            <cx:visibility seriesName="0" categoryName="1" value="1"/>
            <cx:separator>
</cx:separator>
            <cx:dataLabel idx="2">
              <cx:txPr>
                <a:bodyPr spcFirstLastPara="1" vertOverflow="ellipsis" horzOverflow="overflow" wrap="square" lIns="0" tIns="0" rIns="0" bIns="0" anchor="ctr" anchorCtr="1"/>
                <a:lstStyle/>
                <a:p>
                  <a:pPr algn="ctr" rtl="0">
                    <a:defRPr sz="700"/>
                  </a:pPr>
                  <a:r>
                    <a:rPr lang="pt-BR" sz="700" b="1" i="0" u="none" strike="noStrike" baseline="0">
                      <a:solidFill>
                        <a:schemeClr val="bg1"/>
                      </a:solidFill>
                      <a:latin typeface="Century Gothic"/>
                    </a:rPr>
                    <a:t>Amapá
77%</a:t>
                  </a:r>
                </a:p>
              </cx:txPr>
            </cx:dataLabel>
            <cx:dataLabel idx="4">
              <cx:txPr>
                <a:bodyPr spcFirstLastPara="1" vertOverflow="ellipsis" horzOverflow="overflow" wrap="square" lIns="0" tIns="0" rIns="0" bIns="0" anchor="ctr" anchorCtr="1"/>
                <a:lstStyle/>
                <a:p>
                  <a:pPr algn="ctr" rtl="0">
                    <a:defRPr/>
                  </a:pPr>
                  <a:r>
                    <a:rPr lang="pt-BR" sz="850" b="1" i="0" u="none" strike="noStrike" baseline="0">
                      <a:solidFill>
                        <a:schemeClr val="bg1"/>
                      </a:solidFill>
                      <a:latin typeface="Century Gothic"/>
                    </a:rPr>
                    <a:t>Bahia
80%</a:t>
                  </a:r>
                </a:p>
              </cx:txPr>
            </cx:dataLabel>
            <cx:dataLabel idx="5">
              <cx:txPr>
                <a:bodyPr spcFirstLastPara="1" vertOverflow="ellipsis" horzOverflow="overflow" wrap="square" lIns="0" tIns="0" rIns="0" bIns="0" anchor="ctr" anchorCtr="1"/>
                <a:lstStyle/>
                <a:p>
                  <a:pPr algn="ctr" rtl="0">
                    <a:defRPr sz="700">
                      <a:solidFill>
                        <a:schemeClr val="bg1"/>
                      </a:solidFill>
                    </a:defRPr>
                  </a:pPr>
                  <a:r>
                    <a:rPr lang="pt-BR" sz="700" b="1" i="0" u="none" strike="noStrike" baseline="0">
                      <a:solidFill>
                        <a:schemeClr val="bg1"/>
                      </a:solidFill>
                      <a:latin typeface="Century Gothic"/>
                    </a:rPr>
                    <a:t>Ceará 71%</a:t>
                  </a:r>
                </a:p>
              </cx:txPr>
              <cx:visibility seriesName="0" categoryName="1" value="1"/>
              <cx:separator> </cx:separator>
            </cx:dataLabel>
            <cx:dataLabel idx="11">
              <cx:txPr>
                <a:bodyPr spcFirstLastPara="1" vertOverflow="ellipsis" horzOverflow="overflow" wrap="square" lIns="0" tIns="0" rIns="0" bIns="0" anchor="ctr" anchorCtr="1"/>
                <a:lstStyle/>
                <a:p>
                  <a:pPr algn="ctr" rtl="0">
                    <a:defRPr sz="700">
                      <a:solidFill>
                        <a:schemeClr val="bg1"/>
                      </a:solidFill>
                    </a:defRPr>
                  </a:pPr>
                  <a:r>
                    <a:rPr lang="pt-BR" sz="700" b="1" i="0" u="none" strike="noStrike" baseline="0">
                      <a:solidFill>
                        <a:schemeClr val="bg1"/>
                      </a:solidFill>
                      <a:latin typeface="Century Gothic"/>
                    </a:rPr>
                    <a:t>Mato Grosso do Sul
54%</a:t>
                  </a:r>
                </a:p>
              </cx:txPr>
              <cx:visibility seriesName="0" categoryName="1" value="1"/>
              <cx:separator>
</cx:separator>
            </cx:dataLabel>
            <cx:dataLabel idx="12">
              <cx:txPr>
                <a:bodyPr spcFirstLastPara="1" vertOverflow="ellipsis" horzOverflow="overflow" wrap="square" lIns="0" tIns="0" rIns="0" bIns="0" anchor="ctr" anchorCtr="1"/>
                <a:lstStyle/>
                <a:p>
                  <a:pPr algn="ctr" rtl="0">
                    <a:defRPr sz="700">
                      <a:solidFill>
                        <a:schemeClr val="bg1"/>
                      </a:solidFill>
                    </a:defRPr>
                  </a:pPr>
                  <a:r>
                    <a:rPr lang="pt-BR" sz="700" b="1" i="0" u="none" strike="noStrike" baseline="0">
                      <a:solidFill>
                        <a:schemeClr val="bg1"/>
                      </a:solidFill>
                      <a:latin typeface="Century Gothic"/>
                    </a:rPr>
                    <a:t>Minas Gerais
59%</a:t>
                  </a:r>
                </a:p>
              </cx:txPr>
              <cx:visibility seriesName="0" categoryName="1" value="1"/>
              <cx:separator>
</cx:separator>
            </cx:dataLabel>
            <cx:dataLabel idx="15">
              <cx:txPr>
                <a:bodyPr spcFirstLastPara="1" vertOverflow="ellipsis" horzOverflow="overflow" wrap="square" lIns="0" tIns="0" rIns="0" bIns="0" anchor="ctr" anchorCtr="1"/>
                <a:lstStyle/>
                <a:p>
                  <a:pPr algn="ctr" rtl="0">
                    <a:defRPr>
                      <a:solidFill>
                        <a:schemeClr val="tx1"/>
                      </a:solidFill>
                    </a:defRPr>
                  </a:pPr>
                  <a:r>
                    <a:rPr lang="pt-BR" sz="800" b="1" i="0" u="none" strike="noStrike" baseline="0">
                      <a:solidFill>
                        <a:schemeClr val="tx1"/>
                      </a:solidFill>
                      <a:latin typeface="Century Gothic"/>
                    </a:rPr>
                    <a:t>Paraná
34%</a:t>
                  </a:r>
                </a:p>
              </cx:txPr>
            </cx:dataLabel>
            <cx:dataLabel idx="20">
              <cx:txPr>
                <a:bodyPr spcFirstLastPara="1" vertOverflow="ellipsis" horzOverflow="overflow" wrap="square" lIns="0" tIns="0" rIns="0" bIns="0" anchor="ctr" anchorCtr="1"/>
                <a:lstStyle/>
                <a:p>
                  <a:pPr algn="ctr" rtl="0">
                    <a:defRPr sz="700">
                      <a:solidFill>
                        <a:schemeClr val="tx2">
                          <a:lumMod val="10000"/>
                        </a:schemeClr>
                      </a:solidFill>
                    </a:defRPr>
                  </a:pPr>
                  <a:r>
                    <a:rPr lang="pt-BR" sz="700" b="0" i="0" u="none" strike="noStrike" baseline="0">
                      <a:solidFill>
                        <a:schemeClr val="tx2">
                          <a:lumMod val="10000"/>
                        </a:schemeClr>
                      </a:solidFill>
                      <a:latin typeface="Century Gothic"/>
                    </a:rPr>
                    <a:t>Rio Grande do Sul
21%</a:t>
                  </a:r>
                </a:p>
              </cx:txPr>
              <cx:visibility seriesName="0" categoryName="1" value="1"/>
              <cx:separator>
</cx:separator>
            </cx:dataLabel>
            <cx:dataLabel idx="21">
              <cx:txPr>
                <a:bodyPr spcFirstLastPara="1" vertOverflow="ellipsis" horzOverflow="overflow" wrap="square" lIns="0" tIns="0" rIns="0" bIns="0" anchor="ctr" anchorCtr="1"/>
                <a:lstStyle/>
                <a:p>
                  <a:pPr algn="ctr" rtl="0">
                    <a:defRPr sz="700">
                      <a:solidFill>
                        <a:schemeClr val="bg1"/>
                      </a:solidFill>
                    </a:defRPr>
                  </a:pPr>
                  <a:r>
                    <a:rPr lang="pt-BR" sz="700" b="1" i="0" u="none" strike="noStrike" baseline="0">
                      <a:solidFill>
                        <a:schemeClr val="bg1"/>
                      </a:solidFill>
                      <a:latin typeface="Century Gothic"/>
                    </a:rPr>
                    <a:t>Rondônia
68%</a:t>
                  </a:r>
                </a:p>
              </cx:txPr>
              <cx:visibility seriesName="0" categoryName="1" value="1"/>
              <cx:separator>
</cx:separator>
            </cx:dataLabel>
            <cx:dataLabel idx="22">
              <cx:txPr>
                <a:bodyPr spcFirstLastPara="1" vertOverflow="ellipsis" horzOverflow="overflow" wrap="square" lIns="0" tIns="0" rIns="0" bIns="0" anchor="ctr" anchorCtr="1"/>
                <a:lstStyle/>
                <a:p>
                  <a:pPr algn="ctr" rtl="0">
                    <a:defRPr sz="700">
                      <a:solidFill>
                        <a:schemeClr val="bg1"/>
                      </a:solidFill>
                    </a:defRPr>
                  </a:pPr>
                  <a:r>
                    <a:rPr lang="pt-BR" sz="700" b="1" i="0" u="none" strike="noStrike" baseline="0">
                      <a:solidFill>
                        <a:schemeClr val="bg1"/>
                      </a:solidFill>
                      <a:latin typeface="Century Gothic"/>
                    </a:rPr>
                    <a:t>Roraima
65%</a:t>
                  </a:r>
                </a:p>
              </cx:txPr>
              <cx:visibility seriesName="0" categoryName="1" value="1"/>
              <cx:separator>
</cx:separator>
            </cx:dataLabel>
            <cx:dataLabel idx="23">
              <cx:txPr>
                <a:bodyPr spcFirstLastPara="1" vertOverflow="ellipsis" horzOverflow="overflow" wrap="square" lIns="0" tIns="0" rIns="0" bIns="0" anchor="ctr" anchorCtr="1"/>
                <a:lstStyle/>
                <a:p>
                  <a:pPr algn="ctr" rtl="0">
                    <a:defRPr sz="700">
                      <a:solidFill>
                        <a:schemeClr val="tx2"/>
                      </a:solidFill>
                    </a:defRPr>
                  </a:pPr>
                  <a:r>
                    <a:rPr lang="pt-BR" sz="700" b="0" i="0" u="none" strike="noStrike" baseline="0">
                      <a:solidFill>
                        <a:schemeClr val="tx2"/>
                      </a:solidFill>
                      <a:latin typeface="Century Gothic"/>
                    </a:rPr>
                    <a:t>Santa Catarina
23%</a:t>
                  </a:r>
                </a:p>
              </cx:txPr>
              <cx:visibility seriesName="0" categoryName="1" value="1"/>
              <cx:separator>
</cx:separator>
            </cx:dataLabel>
            <cx:dataLabel idx="24">
              <cx:txPr>
                <a:bodyPr spcFirstLastPara="1" vertOverflow="ellipsis" horzOverflow="overflow" wrap="square" lIns="0" tIns="0" rIns="0" bIns="0" anchor="ctr" anchorCtr="1"/>
                <a:lstStyle/>
                <a:p>
                  <a:pPr algn="ctr" rtl="0">
                    <a:defRPr sz="700">
                      <a:solidFill>
                        <a:schemeClr val="tx1"/>
                      </a:solidFill>
                    </a:defRPr>
                  </a:pPr>
                  <a:r>
                    <a:rPr lang="pt-BR" sz="700" b="0" i="0" u="none" strike="noStrike" baseline="0">
                      <a:solidFill>
                        <a:schemeClr val="tx1"/>
                      </a:solidFill>
                      <a:latin typeface="Century Gothic"/>
                    </a:rPr>
                    <a:t>São Paulo
41%</a:t>
                  </a:r>
                </a:p>
              </cx:txPr>
              <cx:visibility seriesName="0" categoryName="1" value="1"/>
              <cx:separator>
</cx:separator>
            </cx:dataLabel>
          </cx:dataLabels>
          <cx:dataId val="0"/>
          <cx:layoutPr>
            <cx:geography cultureLanguage="pt-BR" cultureRegion="BR" attribution="Da plataforma Bing">
              <cx:geoCache provider="{E9337A44-BEBE-4D9F-B70C-5C5E7DAFC167}">
                <cx:binary>1HzZcty4su2vOPx8qSYmEtix+0Q0SNYklWa7bb8wyrJMApxAEhz/5sR53m/3D/rHbkqy3VJZtrxj
K24c1YMHsVAAciFXrsxE6Z9X4z+u8utd82os8rL9x9X4++vUWvOP335rr9LrYtceFOqqqdrqsz24
qorfqs+f1dX1b5+a3aDK5DfsIvrbVbpr7PX4+r/+CZ+WXFdH1dXOqqo8666b6fy67XLb/uTZo49e
7T4VqgxVaxt1ZdHvr/8odnNV7trXr65Lq+x0OZnr318/eNfrV7/tf9Z3877KYWm2+wRjHXKAMMZC
COTevfDrV3lVJl+fe+4BbM/DyCffnt9Nfrwr4AN+ZUm3C9p9+tRcty3s6fbv+yMfbAAebF+/uqq6
0t4YLgEb/v5aNrtW5a9fqbYK7p4E1c3y5fntfn97aPP/+ufeD8ACez+5B8u+uZ569B0q212zK9O/
/qd6RljwAUOUAixfUHHRQ1goPQA8PJ/jmzfBy/86+R0sv7Smx3G5N3QPmO0fLwuYP66a669meQZX
EQfC54y71P8CCtj8gav4BxwhTjxM797Avk7+xVWeWM7jcNxtYg+JP4IXhkSxM3/991dz/OdYACkR
j7p3R//uT/4QDIYOXMqxcDG7AwMcaI+3nljRD+D4spN9QE5fFiAX102izHN6B3IPIIYwYKI9qiL+
AfyYC04AovsQ/MIaHsfg28A9EC6ilwXC6XVT7oqP3dVzRg5+4HKGPOF/DR37cFDAiXoE3nTnOHuR
49cW9Tgw98fuYXP6wrD5I98l1bMqLXHgedglwve+hI89xiLswCeAnAusdfvac5dfWNHjqHwbuAfJ
H0cvy13uhLCtXi2uP103O5CDd2zyn4cTB4HtBUbIpfRhGKEQ04XvM/CpR8PIv7Omx9H5/hP2YAoX
LwsmuUvV7jmxwaC7IJCD6zzEhvAD5iIMHuXfOQw8vx9fnlzI44B8GbaHgvzjZaEQteavfzUKvOVi
V9rnDDDYhdTD832XfAkgezxGb59jzD3wpft4/BtLehyZ7z5gD6Po4mVhFEDN4TlVMSTzPic3sHwh
q/2s8cZjOBcuYpDl34fm6ZU8jsjXcXtABC8s2C8r9dd/P2dVBXkHnnCJ77IvwX6vqkLFAWYgiF1A
47FY//SCHsfj67g9PJYnL8sxtjvgrSVU3NrnJC4I8h6iAgnPexhImHfgCoIJ+kJoYk95/eJyHofk
weA9XLaXLxaXV58gsnTPqcEgrlAoegn3S/Vkn7wYBfg8wAjc5vYFic19Drtn6F9Y3JNgffuMfcxe
WJDZKigYv1qCYFbPynBQDUMQ4qE4/A2N+8UwSg4EYR6850vdmOyh9YvL+gFOD0bvI7R8WV51+swq
AB1QIggEHnyHzL4jUX5AIQvlHH8JPnu6+cn1PI7Jl2F7YJy+MN0Mu9j99a+Pz5nA+AeIQC0SCmCP
40HoAfegvSLYl8Lynqv8ypJ+CMmXzeyjIl+ci+zKZ5XKmIGXQCkfws235PEBf4FC4xCPEHDY3esh
f92A8sSKfozJ7cB9SKCV9ZK6Xqdq1/31r69GeYYaDDuA8jHy/y5c7mtmfMBdJChnfyN2P/4/vaAf
APJlI/t4rF8WHueqevXp+tVmV16r5jllM4b6C+QpLpRavnnCA0+BFrIA/hJfw80eff36wh7HZ3/8
Hk7nm5eH0xK4A7ACCX1cwa2BZ3UiDs0WuJHwNZXZ61FCkRmDm1EX6je3rz0RfWPsf2N1P0bsuw/Z
h+34JcP2vJkPuWlnCoZv8s77ngU9TAydHAIP78ACRrzPeA/BemJNvwLV7UfsA3XxwoCqyk9//d/y
WUvQ/MD30I1Y/kFdzYNkx4V3cPGl3LPvVb+yph8A9PfQfWD+lxd1fiBm7g7wnV548JZ/9+YSNJzJ
7cvdEwqMHNyFoq+dtj23+XqZ6McreRyKr+MerPp/+d2k8wry/uIZsxkQYZjeXDr62nPZ4yy4L+Yx
n0Iv7cuFsu9c4ckFPW79bzvZd4Pzl8VPN+2Y3atgZ3cNFDG+Evoz6GfsH8DtCw4VGfjr9vUwmkDa
zyji2GWPV2R+fWGPA7Q/fg+ni+CF4QQX+l6d7rr8WbU0OWCECE/c6OmbF3jH/YhPoW+AOff416tN
e5Xoi19a1A/wuTd2H5sXdnvpsroCL1Jl+4zuA+EEcxfSmHvd5AfQcGh7MnLbP/sK3X0x9ktrehyZ
e0P3gLn8/x3jf3xN9tst4hCoK7q9fnzvpuzPn95uGy5F7w39ImYf5b47064//f4aCw9BBP92rfnm
Qx7I4H3i+W7o9a61cNUZCJBguMvBfWiBepi9fjVc3z4AwcCJT6BER3zwTMzBK0tIzFIYBHUiwRhU
SxlnQJ2uDx7ZVt3dM3FAGPwIsi2KyE3U+3b9+7TKp6Qqv5nly/9flV1xWqnStr+/RpCambu33WzT
ox7yb7JsAvcaPYLxTfvcXO3O4Yr5zbv/z4w8XWvbVyFdksV0rTY4KMMqcAL3xDmLZROYrV66VnLo
vn6z1iMTY2h//Wzim+3fnzgZvdzYsqvCNsrmgCzEIlmRVVpKHjaXaaA2TkTlEDrL6hKHYsmCfFNG
47Y6ccL68OdruUH2p2u5eX7PCN1I+IiwAiOcDZG/UJss6Bb6OAmawAk1xJif7Ryw++lk5OFkIu0I
4i5YfC4uy36b6E2redgyL4hNGfQKGg0/mw7dIPgThPkewmhOeNzfIKzXSEl7UgVF0EtP6uPisgmy
MF/qJ6Z8dEbhM7gKC5c2mHdz5u6Z0/PE6FvslOFEKh3lrkDBSMgTBwjdHJDv9vX3LNx9OEs5JLYl
9Aa0pbcpVjp0bkA7xzKNfCiz/cyG+OazfjbX3mHVyiaTUnBYp80Qzb0UcEb6Vb0stkW6isM+EGfF
JQnYELmHcSGpLz0oRfxsCXvu4nNKPKALcHtwV5+xvVMztH3cktgWYVp0m7LNAlLVG1tlITHdE5YF
Trq/2f2p9uGLW1N2uuuKMFGFG3ioiS8FSfFa2Xj+9PNd7Z2U26lAO0Kay+B+KDSIHmLIMpXTpsuL
kImt4Vvst/LnEzy2l/sT3DjjvaOo81LUU1MUIdxOld142fofs+TDfzIH3Np7OAfprBVdWhbhXBuZ
2yFonZOZDE/sBO3xxp6t4M7mw2k4L+ZYFaYIbdiHbStJKodZ6rBvA7Er1nzhmrAOgUoDLHkbuPET
vPVzU0LR/OH8uZ96LnZSGzroNHPOBdkIcvFzS+I9Ir7dI7tpI1KEPQI1w4dzTMPI22buTYiX6eV4
lAZ5OK7MujtWEV9b6WzHiDRyjuyyOzFBvqxWT8UlaEN+d/g9aJshBO1MH6LiwxW05Zh56aRqYJVk
1S6z5bCgi+ZJinzMne9Ng/bIi81MzzEndcirt6yqpM0vm3SMJn72hEUfQ813oZ0EBsUCcuiH+8mS
rtBaFCWE2eT8xqLVWRnq0P+zWCbLTEGEbWQfJUERumG9MIGzzrfNIgmrp2LsY8eX+wh688BfQPl7
C4nhsqvpHGvAsOMRHF++01rWiRxqmS2baI4GUB6JVEa6EJbSzVMcfusf9zj89mzdW8Atx9+jAiem
HdIcLEFOird9qFZIJh/8aNwMIQmmBQ6bpQr5E05z4xTfTwoKnghIr6C599D8KcliL6MQCpM8kY74
6LtvSm4kFcspfsLCeC8gftng33PtOQ9xbVxxrpow3vIgk8nxEKlDtPACFcXgRiKwEQqSgJ9kp+2p
Wjy11X2hcTv/jcb1fZ8yCm78cK/EFs40u6y+JajheHiThlkQX8QSTteiOIkDFv78cKPHDreg0Fcg
FNSyR/fCcuKNhA15dkOJQ8SztVmMK3qZSyBJ3skxKjcqpFU46ie4+Puw5bmg6F1XULhxChr94U4r
MmeOtRAha4HfJ3Nvpc6b9ROb+54iHk6yZ049ocHraFuE5Tu8oQF47jUtzt1OzsEclVFxkSxmLZM4
SOwT23vErg+m9vZ8dYgFqv0BIlp+1G3yXs4hDdplu/VOgYOnIDud1umG/9sK58Gk/p5RWSFEphCE
6qHPpWfLsBEdQNcEvO+fODhP4OfvhdK09PKpK00bKqE3STGvx9pb/Ry+74/mg93sq1MfQ2KHEtyG
c0+CYjgzcR76GX5iIwj7T+xlP4/SfHb8okJTSClxglhXWEuF64kEBMf+n9yd9YkZEpMEWKRK4hJj
OcVZclibuKzlOGgWZcNAtOz6pAxw0u9y4vMy8Kuk0oHNs3Y9zYYHts9vHmckGuJsWMRMJKusJE4R
zHXfvudmNqecFW2UVn62nGzcLmrmOlLoib9LVD1Mn7hAlSFBShMH0aDrueNIYprSzYOS6kqf1g5r
YmkrH4cszahkeZp8biGFXRf5XG/5hOsLnFm7yj0jjnynn8K0h8WIJsmOOp3Tj5mrmZKiTdNQEZ0u
EqeecFjpuP8zL0GfOdM4Lzq37nTgJLR05dQhdJ3VXreq+2EOxNSQE1NO6LBzc/GunT01ybauVJBV
UxnC0sfIUUavtdf4h532VCWN5+gNzTjZaJV5R6WbiIDinElWdcU5y3HXBY2taiL7rFDbSRn3vM9z
FcRNrY7ihJVhPgziuGlEvZhL7AYGTTzgdZkGM2LVpslrcs4Htz3KVddFmHjlEr5ppwNtqnhd926x
SL2xD+I5LgIvx82GGjytxsJ31i3UniIVN+WRY5NxYREIKKwFO+Qjzyvp64RfQ0EiW1RxNp8wjIpN
0hEvQLSoIDPv0fuWuHoL97v5+3Ecsu3sj+PC84XzZvYLNAQVZAtDqArqHzeiKd+NtY8+6NLmodvN
OnJGOHVi5n0iaR7PYcxVvx1TZKO4ZcXF0Hvqo5NXZuWNarxMG8MX2O898HpTB5mntPQKl1/03LYh
npx8DvpZl0XQTNz9QK3fbKZkCFR7mOl88qUZemvlNGX9jgy5TaVA8bwUpSWyGUwa9PWmmTqZVR3/
QKauEtJ36yTMXQYCoHGq5Ux4s01a4a57RLOTojD1WzbyUcamUUc1nZA0ytrjzkV5I1OLis+OcfVb
L02SDOZo7aHOHTOFnpPUgefwMXQdz8pcmFmSLC+O5lQbaYzHFwyN+ANpXbP14q5ZiCz2L6a88QNR
xPmqcac6HKbUCWxaQWhr5rkPMeps4NUUSiXzTN/PKOki7pcg+WPRhLj207Abx2LrNDMKMp8YFZCm
Txc8LXk05KadAt606aEulD3nDsv0QohyGo7F2DRFCP6NjhPPcCU1mdu0kwOvk22PW3zVzpP44EwG
8voidRdqnIeomClvJCF1v4lLppeF6cq1ms18WFSVV8hmitWhqRyaS1u05U4Dw52nyJ+3nlOot61v
q1PhOu1p1Sbmkswk/1gWHSTYHLhDlm1epcE0gs+RBidBbHsWktHO4YRTvOFlai8cVtBF3uazG1AX
cxIWNhdR0eTJztI+O4zrknxWhQaQ4ZtwvpEFiZtw7H0QBn3rV+ezN5VLbOgbMrtAGryrZJMaEsVZ
NVwSd6RWlnTOw4TEpOuka0259DPdB3BBhUd5kbbL0QxzNDuD89FXnl9LaNnaBfBKF3gprz9OTDUf
cNMNS9amclReEuTao2E12TKYW4sPVSGYkXrwnSKk7KKPm3ZrYlRIkZP6Au680mU11yzoWscPU3cc
TmevSY+EU4NTpDGQdeKQDWexPdduOr7PS92cZjFOj1hd8VWpeL5sHa2Xnc95AEexDGhuMulPhmxI
7JeBHYmzmeM2V8BaOQvN2PBNKYgO57KYVmVREHBvlcMJqVioWd4uPW0rUPAeX3qma5ZOlZAlKfgs
ez+JF3Pu8EoiZnCYKmdazNjhC+CCajuoHK3GGgkIWRDak0w3627y5oVxGVs62o9l1bJmZYbGXbRq
tAumWxS5wqkWXuyNEn5tBFsl6YiPvdL44SjQlEvedO2bROfskFZm3oJV9Kk2PYv8apw/l0CZwCZw
IiG77IPcqGaF53Y4t40/rnoi8hWPR77yjdds3LLOL+AeXwzffOg/cz2osPQqvGxSlWxFnZrjOTfu
GUN1fNRlrhfaeWy3xDb1ifBzyKG0cqPKaasladR8oYEnN2nZV0i6c2qCeZyL65KNxQkQG3pLiJp3
qC3yEVQkHU80GYcFnniyqDNPnFYkKw4J9+mbiTAD4cE0kR2Q+HMsx/myznr+aSAmvsicvl7CRffy
fZ/ExAaxmrNReqlBy6LKqh0tSb+aiEnXQJz6CFy0fOebuQvqDNU2KKfElHLKHBowMWVhA/4XGC/p
XUmmNgkQT2M5JKTaJlU/HTejsEjqaajC2ojmrAOx/CZDlVrEWKloLgkc1okJSGznGgr7QyON7tzA
54ORPrkZq2pzyDKnjHTm8jAbitJKy+NGBUXixZ9ETJ1DH6f2qvXTOCqUb6icdM+v8naq8pAUuHkf
+x1Wssu8eQyQxvP7pmEmopnju7JgqDlv+2Q+USjLFpgS+7nStSISZX31pymhohLMgk6zHFpnOE5j
5UWVcsmfBHXdB6d2IYtwLU8lcjQ748ht1rkYBLiZKE6oHusrpysEDpIhFwnYIpn8oC8b/WcTA983
oymOOGIkqGqvlxnr6YcON+RQ0JEUsp1zvoR+QHeYDcIDJxvckz6tu1WVE0gVRSv6UIyql5PpPnNf
8ahWXrOMzUC3KJv6E9/O08LFhpygwtWRh1IQGYWYDufS4+EwsnSVQ+039Ot0fGtdq966k5Mc+Qgl
qwrqLMs8xTEE+KZa0yROIqTqPqQTzda+VdmNRIB6/ISrjV9nZJ2nrRd0STlJ1UAIRrDPwDqtOaNu
1S7jzPQrVM6eDXVJ9Ak1s904hjZhRltnBW6nVxVQ89hnKphjXx8OijiQvIztvMFtag9tU9YXleD2
mHlpubA1qsEw5RwyryIKwvVEQNp5QwzHdYp3yDVEB/6YTqVMihqIhmYTMuGc8fFQtSoLBqLUm7EQ
nZVemSdHukvr86aY9FnaMv1BQdl6WRDfeUuqITnOvCG70GKAI8/EcS0C9CdL6sGVsCy1jGtv2lBe
ubIfch3g0u3PisoD9eRULF+Npe9Dn6TW7flo8uydmKe6kAUe523aYzgaiW75Nq5StqJllS7asp+2
rjbDImlcF6p4DRsuMbY2l3E72p0Vdbtu89wpJUUg4OKx/lTE5XxeId4eorJqj3U2V0CrteiDIRlA
5Vhgv0IyOAl/ZmNldwlNqmzhKmMz6WbctJLponlT+bZuA1OKtlw0rKXg0mlDpBC4yKVDsi6ThVPy
E6eGSZpEpCeaN/patayK5VzkbtBwS06cyoXCGBJTWMFJuPKLlngRwo14PzQTsnLEeFwUWWs/Gof0
y7qDN43MFx8tG/QZmRXUeatydFYVNdN7g9omTEtdvwWR717Fg6BzQMvElbNj9Wr063GDx7KVc5pN
QUcVDaqesI1O/XwhZkVWzehjOU/UhP6IG1nmtpAczxr4Lvs8JCBPk0TwBYgE7y3kOmmo+3FY9oiN
Sz+FgFg7eSsH6KxFQ2XpYVslOHCE7S+8HmRrWTblVhgCxjIeFPt7WMU8NtmRdbLiGBx3OOQTSt/A
b2aKpVNbfwHLM2cN5AuBNbEbzUblkYuhtROroQ/nBA6lb8cxYlkNOo7qNKJtI071OCTrtAX2pXFW
SqSSalm01sieOCOw2ijWKfbE0pm53salyC5mivS6pq4OS6fwQn+Yi7BrlXeCJtQvRu7YqNJMh41O
5p2JqXtWMEwj1zfNFim3Cn2sQTpqC9qwrem58fm41bqGk153ZhHXoxtOc+03UlVoiBht6aryRfu+
5iUHhk3zDyr1gDs9nL5pO52+hXSjWOC8GCBFIPjzOPXTp9Qh/o2HEnTWUktXbsNgJ3PsbAdaiIt2
LBPgrzhedY1RUTbxNEBDCWJST9VajLGONErSazK0eTQ5REUCgaUk72oIXJCAsQDBme9kqeC0xwkk
YymksYlMGW5Ci2d+jhwgWtOWoOWmvEyOWW3d8y5m0KqBhPRdqmG2Gr4HFqjB+zjMowcNiZqs+5J7
su3n9gwn3FkR66uoThE+Bn0M6VZmKZMdUikEm6RACwXh01nwDPilS3zoBM1+d6ShOxDVed+9Vzhz
DoG51JZN3HRS0VznQU678jyHEldEB+yv0oImn+s0RUtkenM+9Rb6SS4k9BeeZsMnR/AuDryB4AXk
hHCO2o5lb2qB/IsxS80ih4ZHG1Zuky2TyfEXtjLpZVe5frOIGzeGVEJTvB06xD/EDqSNeeK4C9D/
cHrbuVzF/gxNLvC9NmqcCdoLSk+1giSx4MvZetmSksEuR+u1Q5CwMTsTwrAQJbFG0sv95FM5WpEH
NaXN2waVDqR8yXCclWW940mRnfpTxY+zNhlOWgHBgzNo4kVxXLFVY2O+JtgFe5ucRjWUHN70Lojx
oNPlHKEK6TMH0/mIg8wM+zGbTkq/HxcI22qUuEZoXWjokkEe1I7rKrH1QhuXHvnDVK+LMVObuBMu
1Lv1kJy4iStWfaGmzy3krUzikYLOBYc9TXzrQ9Gyj8myLIfuvY+dZmmxB8kU5GBDVLpjcZkzyyAS
Z/UQpKAEc8gXQP4EviYqLAokVmKkCktS63rRt2j+3HZZfMJYp+UE126VhKf4kPYFdPGUci6o9l3I
COeah6yD8cGYJck5AuOspjoT1wlHUCxATdVuyr72T8aa2iOT+vM5cePqvQO/Se1YOZoDVbIiNFlT
BZNH+THhRCxLjsx5VczOu3gshwukTAqLFEkiQfGRM9+d3LB3E5LIDFGQabjQXVAwGs+g7We8dPsp
J9KwjGwSltgPbVLlb12TULDvaN5Xflkd1+WYnKcmBS2WqHQAKUaHz9SkbSXTTLOF1yvnE50YirjI
61q6SZOYQMVYGInB4lvL3HkloC++quIGv/NsLSTU5sqTGDKcBe24Ocp7RZEkblasvA6qEp4DPmJL
xAIoa5EaPBDNh5oU+SqbcufPusqVA+nn5J6NfT28BZ3PqWwzPC2Enh0QwcgLaIOqdUdYcpa5yj/N
4yLb4pw6p3B2x0UmsHemizp9C1lrB/l3j9Yqh8S87GbvaLQdvxpHho4hu1KQiMf9YVVRdVrXQ7+q
4IvaUZnEUMMi2PYfMbH8stA2PWOxMmdi8uxRbkb+1ukTczX2HS0Dp9f525wPbKVbC7qg6G0iSedk
UU7A/kBVbXI0lIPetox7YQMBKypFya894/W7CgLRG1XU3ceKWvcqN5Af9qKnC+hBmACS0TFqB0U/
9AIE2wB5SmQmbdZ5lptjA+Ehirt8XKO5mk+bsh2P4XyDao1BUNbD2C2A6nwGSZbTTaGIM7zq27a4
SRMKuh5A9DWBS0e6NNAm33go6aMsU91xlYxKSfg2Z3HkFKy4dkDKB/WE/A0vahsSX4+nZe5C5qEc
gFtCmWH8qEk5n3ZAzO8rZmDz0wzpYszZmej5EMadYuFMoQJH3HQK2qmBir/H543AfX6cpEVxnuGS
LDviojf9EPdatklsl3ayeOd3M3sveDK8pzaOlySPqUSdFss8IVbIdJza0KtaKBh2XnbKuhk83GnG
ixLi4jvcQym38ayzrF2M1uCu/HSe2nLjqwJfipqTNZnj4Zx6lL0rdOUHbGyT1eg641FDmmzNHVIo
6ZFk2vI5ng9ZoeOoHBz0ucyqdIlGRx9NmvuQhhm7yB00LCqYeOUYkr5VDXY3vELiVAw4PW1rjwet
545vppLma28Ys3UHUVk2ZoQCWOqCF8dOVoa4nZy1mJh3bEF+f4K6SRlNdWJOcFnbaBoyc1pS5fdS
o1pt/S41O1H3eTiPRXc2o6G5am7Sa9bjetnkFSTyroaGCoTGYolRi3cu0OomUUOx7O2UTpLXXEg2
e91injy1yFCBooz4SpKijiNmChArdV8d8WYmZ7ZLklNIftszwSpIe9I5k0NvjLTzALlAJ+K169r8
bY3RDUNOY0DsRBZEDPRN5fH+qh3IdFpYk12YHCRPQtPiredP6RbKSGpZdSKL6GjdiCd+/hGx+Sie
dS4nKC5uG23jTae1ukhi0UW10RayCS3mY5JADXZKmjpqQaaHuJvIyWgYkjPN0w0oLQE0qdimc2i5
zN0StLjbzNuJ1MlJWjhZqOvMjbq54Ss11lkAYiDdumk1wPtiBJHBU81xPdpyOc+1DgakuyVP7UiD
visIkoj0/FBRgxZtmguZJWwOa0e0a4ZSJ8y0cVbKAJ1p0icbiIXFOdgxXVEnd0KRgWBUc5UvRT59
rlwQJ5Q72aXC7HM5MCIxHTvQ7QPIXpHMyxlrZ5tyS7fMHzMjOSi/NZSka2nc3JxjZxwDEDdQXG6K
IZya3AZQri3Wfu+as77R5ki02l9qL2klHrAj0xgK7v1E3BXBvQ/JdkGP7FDBv2jahgUBv/D7lIb/
j7PvWpIbV7b9Ip6gNxEnzgNBU6yu9lZ6YbRaEr33/Pq70JqRqlDchas9O2J2aFpSEkAikWblSr0x
IqTbkcxXx9lyF1GqX+solz08vBoR9aRz+tJQvGJM9MoeK9myZ+T+vFqNZbuEXUECX6yurKiSAs0c
B7db4/JFqrQvarIKyIiFBsnlEG/GpGUocuvSlNnQTZmssmrAhSjme0MNEXsPxgCXXe3sRiuFvZG2
0S5qloro5ZT4gh4rsP3i7DTtIHyFdx46g2U0h0QyKncuGtUb1dC6QvYXqd25zb1VK/S/rshpQMDr
QLcD9Ae8NQtLmNpynqQ6qVHGh3cskmG1cyf2MpIXrm6bdv9QON3KxaqdVbFOxbIwhbKI6wjVjNIp
y8pOxxste4yWiLO4swoWI4Sp4vZrpzaw7yiCLDoyQCKJrZJThj+rpVIRlqaAyQEMKMBcnhZso3CQ
QzyquVOulrNYs50PkTtlmh2J+d+vBpBdDe0KFNmpsrVFI12SNaylyqnkHDH1lO+UduagOs6wFFiE
CIowE5R6aHpgwWBRn+pZP4Uw7tr6XarUFMWJhYSm8ap1XU3EWv7oW5GzhxvHBLoSQ1Mkij6FDp7u
YdHFUV/OiBmzBa8Y3rMCvpsCWt1LMLdzEAGWBipT9Haq0HLU9U+lJPGa9o2ZVk7rwPrZHYmuOn/c
zWR01/fCEZyOA5vYUHEIBIgAslTDYGFV6KIHEhXFRwdVrBRpnSlFeNzrO0RfydvlxW2KghBgiwwg
7mWmol+j47XT4rlylOxQTfe5sl+1u8siNg4JDf2SBAuG/QMv0+n2KTISqAJKg44mlYUdydP3KEw4
inAODwAs+VgI/YgjJE1rLU2ZpRAywcDak6s4SMe7lvuhfwwBci2Ej5c6w9FQkQj/0IgNIJPEqkWd
4J02K712zPZBzO9G/VulILncfu9HjgZu3C3IAq4axSBE3RajgGo8NmIoU3iu/r1OJzuOHqJyj0fe
M0XB6Yfcv3xiLPiYsvueCGTACOJcCWaDQAS7KZLVkeyGFL7mip7iLruGA0tg8d6/pOnYQk2TTADI
GZRFs9ZdVhlQ995pXhZXO0h27ITf1Vtln9+IjrqzAsNpXJ5ceesAcZ3RAYyqmIXDPNWZKlpRT65z
1Nw+onflY3YA8XbDQCW5V6g2xVsb7npluOZtdLe6FMQb3mRO9yi/Wk7lXt7yjddAs3QZZFgG/t+k
rXzH+ptkpjY2eKlRxvoYV9nuVfhI2ftgfbksZ+O+n8hhLmOTGZOATEjuLEnrG60/1IJjdhLnOm5I
AS0egEgyhNGW0dPVxNk0z20zA4wk3/blSy8HdfxxeSEbVgV3ASBdEBsDZiUyh5dqXZabRtU4Qo0K
mi5bLyiicjRzQ0GgG0hfqhJIYk2D2SxUEKYyH4CpSlC7AVTFWWMUYvV9VcY7AXiHyyva2jSEnSB+
wI0wsKzTTRNjvUeJGJcuDa8NKbUreH9aZnB8AZn6FSfwP6gY7dD9dNtUyWA2bjLWJTLrGL6Zi/yQ
N+h21Nqz172vQeLGjnyn+Nld6dImA9Teb2dXdDJv9ou70V2cliSe8XR53Ruqb0iWrABKDvIxoPRO
111jJ6xRi5AlLn+UAhAo5kvaAlKx8LoctlQGfeQK/GmJvkeMUxcKsiDVgoY3QoLTnHf7qZq/X17L
lq9gHMtg7vGk1aNUCSJi1cEu3pOd9pr51vXwZXSNewra1e54KPwttZGhnTKMp2KpFiOxy5RI0Ls5
d9Q18er8izAp7pj9uLyuLaVB44QEUkWQJpzhKMs6XMVKLGvH0mNiUlisXhGlG0nRDXYVvw9ddC3r
pXdZ6qcusroKxQD1DK4F+p+YCyhYKJ1qQ944SjOId+1q5F/Vpqzf0zFKyVAAiDgM80Sa2VQ9UxoT
F0nT2emqtUbtS6v3ZjypxOwAe0J9AonZ3jQWkkSlZdh5auQq6a1Ec0PkY3e6MMaHsNG0g5bPw5OA
Lg+TDEkrfiumUruB5R4fSiCBUFhv4ffNs3yd9aVckEVqBS8e5AxF6rYjRVYsFLKCliBJD90u1HQP
uenop5mLzUGpkv6H2MfiLrK08OvYx/FdjwyGO4ThgGYAATgDLSuvo9iq3L5fyp0qhemN0NZFZIeT
Kj5K5STdhV24+JOgr/smidoAp6ZeyRUwKGiLLR5XeVJI040mWVAy/yalS/0sLSpKchFS77dKPuk7
A3XcB63VpXeknNOneEJaZl1Maw90k+Kg8o4GJwmlH9jG8U0HQMG9fLSf2Gr2aEH8iBZcuIXwo5jL
2Eo9qi00JkF99kmNySzbkmO9ZvuKZCQh+TtwRnDbpt5FVfeZh7zeujTH0plLk5tWmwjCWju58iL0
nR1Lt1HKiYi2/BqEQ0B+6KqKdmS2k0QokzzRy7hxRi+76Q+KM/mpo3/JiA54u/UzIvoucRD7cd6R
LV+Y+lQWTJ0Eb0JloqJBiHO1WVsKa4924RxE+34XeuMeNXKSpeifMyUkX4nhXD7SDS/VMA1ZR8sF
GHLwZJ7a8cYQxERFoQ6lHiuQY+U5yaebWUyfNE3uCQBYE5zjv28mwHOGqFYGx4EGZ0NhpGZ6k6Si
OQGiSwD6Edzu57A3ffV9auC4NiTaDdfhF4skgbHHIzbaquauWQDoB9roBs7bKlF7dKbURx/D+M3T
GsaNVaLoPxHtY/0879iZIxs1sUPpZia3ZXHLLoMTRUJghUEQCgtQrtMYHrWy/DpqaUdbQ+JdzW0N
OcfxY5ctCS8n2qLwP4VRqayuhQk6hVgHeYpgdXRSXa9B7sl3hQ/4BDH27uQBGRUU3vSaclH1W6p1
LJ4xFmlamUvXKMiVWLnd5IGKUmWkvSrha9z9jLS/bZ6iiwUt4Ge8rxifp3wUS2pqAaBpiDqtWb9I
ahDWT1X/9xH+iQjqqhyJQNp5HrvMqp2wUIlefLSZbhvtf5HFAlMYRiCAhEIVTRYzP6bm3BRFUjhp
L13XS+SM7cJ5ojcMqQlPH/kXaIUMnt/ThRidjsJdDzMu1h+iOdrzqDtNBML9SxmYTSHIh8Cm4bU4
yzSiljgpYVQgg9CUlt2arb8a6FiRW4ETaG+ZbPz1lD4CMb2ifDrPR+cyxIW5GPDgYDpLlB9CPMlO
6Y1XulMd8ofGq4IRWZ8Kfs/twAk2NrxTiLZUBY8F+F3Z10Kewl5VG1jtEiikVNuPS0H+fhuR5wE0
XQHISzKYS6xn0tjEALs5MpDHi7qPV9QW9Of/QogJcge87TLqLIwQoBbkPEMeHi15h7G/b1F0XrKn
v5UBPUCwoOCxQdGSVbolM1GvE7rG6eoxRho+Xe1qQqtm2racLdt4SyEKSEYYVxGNDmyOYJTKMBlX
BCejJxOVGLc0Zlp3qMfvhPv6IbUzj9fut/GKnMqk1vBICUc908S0hd8wAatLkl3uhU7oFQfRQQKG
pPu/7I2GrwB5SPQZMl5RZKUZeZko5xLg02iuNfoXY1ngm/I8+XPlpiLQhKXKYM3RdNaAi8UqKjla
GBNpeQmV4iWdFc79OTcSpyIYlw6uOCIXBRg0MCceMNftae2Eq5qbcj6PVhGLSColj4NvZWhnK4lK
lGRhU8MmJ2mvk7T8IaO81cd/b73Rf0zZBCEKzdVnBmEoSt0qEfzIwNRUPdJ+8l+/QqcSmINvAL+O
WxkN3OqYBhNq58DlIQBPy+TH5Qu7cfxwURT0pRkSyhAi4xeJlYbTp7UOFCxJI8dA4/BqHFs3VTLg
70oqmnVhepjzV/sMMLIGbY2zZ30YHsYJuuNVu+u8IhD81ga24Nn6fnlZ5/3P0ADM3UBqGzkFtN8x
xk5cC9Q4I2TTykN9mJ2qsw0vcyu/dpG6fOj9+IZ2N7YEkFeHI/rc1YRoepXwruNdZOstTbvWSpNh
S0cA6lYLsH6l9gAgcLrl3rDQfVLldpeHdjaNvhGORO00XxrqguPybpys8etcDd0AYzmTTVqzJkWE
h74F1Dyf0Gf7FicDxwbTv+LUqbZORDBaWhlNN8TdXDt9og122pjvshR65VztirF669uq5O0t/Rsv
SaRe95EBjlN1mCWAih3NBjTS6Wza6p0+GoWd+Orj6CpEtMVvkmA3bvbt8rmet5tDpUBzqICYEi6b
weYcQy3uR3Qb0mJT9dIH0i70p32NNlJAFG5jD9BhOwnt+AZJBju/N6/4ZCCbR3r0BfTnR6sfc3Aj
5GhmQ2H9e1V+mcW3y0vcqC6cLpFa8iMB9YpsvJEaECCM/hrfqNmbqshOaXybgWwPCwHgvkct1Ihg
jI9TvbssfvNwj5bH2KJpijpzULDBU9MpuCYAhEV9fjVN84+oGq4SSX5BYZ/jWH7W0U5USkfGESQ5
SHRiyqhpMZtqtoXZtpFROsViDz/z75a3ovE9cgWiXA9glEl8wPfs2R/JTKqnXzaDp1tnTxe+Qca8
MySBMDoA+bTTfZeL1VB1NGY6RQ20SFsVH1IaSW7bTH6mTt7lbT57jqkwTUYRAK4gSpnMgpfZMrJ2
RYauEwX0nIT3hdI+JH33eFnMecKVkcMoE2BngK+kcJu129Ex90ixeMKDfpeQ+gXIKNI3tvD9skj6
5exRHq+MUaBsQg/ajKYZp0IJBe1rh7mOgssitjdPQyEAdgBOGXNSpRnWqYVivaOYq2/IjSN1889i
BJz+spwz00o3D1RPyOzKn8xNpxoRSjGwKQuQVWL1oQCJ2gPdZ9WtM4w3SAFy7Pj5C81Iozfz6N5X
q9CCX6mmVcXJ7dGsBqYQ7WYms9va6q4LmtuIixahO3V2WEcrZHYSWogJThL8d9Vvg84X3METfHnH
c6E/UScX5OiMJ9Ao0wyWEGTh82BGZ7q0U4Pe1T2+s87bRdaVFvJBsPIYu9i5vQBqLMuTdvqdfmva
yyFeUa0pvMjj0hqcuRunZ6cz3hV6N1o1AuoNUmd0bLuAxrqSP5MaTAo6HiEes8v5I8EIpB90pCx1
X2SDJUeNo4nqdbWE1yIAkmgKbIbGXtfFNpr8Jgl7AFqXnQiAZt25l+/G1h1E8VKkvh18SrYsZY5W
GraRgHLcYNmp4JvqRMoVJNx/ldnAKql3g3QT3Eid7ZSvtalV1B4lKUF5MecKPVYfq8R7bzcMFiXC
1i0Z7w9yhMwdiNuxzpGlQYXIHw+qbudeRSwXtBROD1dm6glgcXd/vS6IRA4FRBRgFWBjl6SThWY2
wC+QhYDvaTctgJRDz7H98ubC4C+BGM8ExxG7exj6JifGikA5/CpVdrJTybTY4j5+6ulVJwbpHFe+
LUAqE6xuapPEGW9QxOcoytbdh/P/5zOYu1GrkhTWgE8iCgA/D6lIu6NpWJFvZTZ08kQScykEa5Iy
UcGCqWM6vUhO9nXc9TY6ruBCKG7uJl71evkkty7iiUx6CEcXsY9MAFjR+OWI/uAubuECHeGnr1UA
F/WZh3w6T8ChenC8l3QHjqQVAnS1R1eAI9/3sj3C/5VRNoCzqwIRMu5H2NTaR8HfVH0rRTMW50Hk
ymced31uVWspshZ2LnkAq5pKivvym3JVkA8FLUBEIzE66iNEdDw2og3vDIEx/jGBgAFmgomkYjR9
rXhBoEXLDbDr9trOjjavtqUIHIXdeBNPJDHvsJqLYWupwydwc9/5ZqD5tDTd7S5rznnRgJ7l0YoY
u9OrS5mJGTouh4VUu8GdnQKxcYluxX11U7gFwmTK59iTNCGVkziR03KcULoS5lU+/gKWXwmd04OA
tpMWNCfxN03M7LIW3HkK37suRSfxVRQ+XV7z5gUFDg1kYWAZRBb5VH1FM6ph0NvSabL8egm157kz
PVTnnctiNg3fkRhWS2M9ByCyap20FQHmV4Je0jgRC08Eo44KuqLCykIUWCWJk+jf16kjlxexqfBH
i2DUsIrKEPkzSBjRn45WeXtsvw15aY9oE7gsaVPhjyQxiqho7QLYNNQgDWhE3cM8S+7/hxO4vSIw
H4iiiQQ1m5Npw7Fu0dJdO+I+LYgm219BsuXqzuCkD/37gk4kRCR8Qq/tBwhRAq2BqjLSuKdaN9St
NOSUIC4/gHGCZHs9UPx4B3QX50pvqTclS0PFFuMYYKROBY16XElJUiIlKYOSJan2cXtIi4fLp7W1
iwh7MFTtE3DCApRiZeh0fVxa8D1oTh4bzjRd9YpgD1bJs/b0vWTtw7EoRgVBJQF8uzHBPoDCyuuD
bA98h728AagB8BM/tbIRbwFF82dpjCKW5ryCqyIFbKW+KduMLEnlCeZd0bQkjDXe6uixX1gdm53M
kTibpAqsVfL96Che6cUeatER0qEIERxeWHxetoC5BzwIIEYZWVjUSk6VA63pCriXwHz2CzSKJK9P
lb+3LX/0lx3PVdhUkyNx9OdHnoIoD0YprU0JNrUPTT1YLXKeemLPFbeqT2O3s338I4nVemB9DH22
RhpD6nttRz2ulQwodfOu13ny73MLVWSS0RoAl50a5aM1ZWjZQecKtlC+F1u7umk9ea94qlsH8D1s
6bXdCdflSpYDTRpJbvgNvLKcp2VTRVEt/vcTmFNE+TUq2gn0p2hOdEVpFyFVJAmgJ5nfF3DIXr7q
W48MsEm/hTFnWM9zMxkdhAlxsTO05m3WuIi8bT35LYMlxktGQH2yDgCR8jA6koOupgkkD6R7TvzO
WRyNGDoZf+Q+4CmXF7cZnhytjn0OZKtaEI5Bb0ZP8XSL1KlXPWdfO0J5gVW7uDaI6MmO/NYCk5PP
T+MzfR/ir7wAhXOkGqNVFsjqlhFdvI6xyO+9Oe2AGJyJuCq3SVgGutrxwMxbOQqYAgNRM4yBqbKB
GUjlmqwEEs5pK3utbKye0LgIJM+kCnDcn+/gLU91t16nY6nUHh7dngisZlEkwbrW9dOqgX4nfsiN
18uHel7y+byif5bGhGDmhI46YcUaKL+jCmLyOpAOONLbcRebCBAUoLpiV/gu3PGWt32MfyQzxwj6
wUmt0VjnlAUK91ln3ooZKE00M3Y6oQ66Ugour3X7dv4rECX90/2UBK2sjAL625ZPYGewAStzLku4
fGKawiwJRGKzEBW4m3mUB/lU7lPFCpLQ+i+yEX8UA2ykpwvRFmUBIgEMnK2FfHshOW3/zQx7jnO0
GTsei2GsmbrqFZCA2K8F1tqTnOYrBQrMJLnL3dUfHLTEoQ0FL693eRc3z0kGLkYGX7WCxo3T5ZXR
DKKSHmXcHKQowdSoxY1YhnPLsWfnkE2q+n/k0Cldx/dLAmeIllN9oLz8JXIPQkp0w81I9WwA/oVK
gm/cgUMCDJl+DbY89/Iytx0MHehqwNfh5erMOrWky6KmhT+Dps/6afApl2vzptvzT5rdqQkPJLr5
chzJY85zMhXgfwdcuH4Gt4l02wyx06SAzA8cmlHuyujVP7ZcswYySOQCHeMxudG8xg8d1Z73yl4E
4j7iJle34iHlaGHMQaqz3gONiYXlASWU7ncoDePweEnxTb38I4YlGganEPj7TOhLpwBoFN5KOede
b78zOnCfwLCAHYm92L1ZSw2at/GyIXpE2h1kmLENvNbOIOBpfQ+v6O7FnMiYqtmZO3gklFGLFK26
i9hh9yiUKs+/pEVnZzEvE7UtBXVKipFGQMmEWgW6mGd0woMlXryRxy+rcCdZvBvNkfGplkdq1wlq
oUV6VVB+wgf4ewtlQNoJQ/9f+XkW+kM1XQXNLBvS6Quw73OOYqCaXGdjQWZk9C4bh60CK5AYv0VY
1Ik/WsuYDWCxaPGUyPeStzrZvYKQpyPzaxgURAyqwxfZm8CFD9cdvf8eivcLCNH+aer9ZxrM3S81
+DXM5KOqlzaJ4p755f9dJx+gPal+9v9L/9jv3/Y5++XPr27rH+Vj3/740V+/1+zvPPmD+Pv/kU8n
vpz84mz8zH8YMPPwoxvy/j/88GT6zEc1lH27PPxA9F7+O1WIjmWhXXm/Kxtno2f+HQn3Z+QM/f3/
zJuRzf8x0XT8CahFNxUaJ35PnDEwMBD6LaOlBG2uSOTDVP0zcQYDOkUFjPeGKVkomyOf8mfgjKL8
D0JM/AEZxROAfeBg/ru4kzPCqJ1/fn0ycObU0AONBtQl0BYaGmBFkY5yP9WdIRzqZU2ke1qXnHQb
kSsB/Rs0RfW6g+qJeFvya15YSY3skRlRTFwGND2CIxy4ajRAML5PaCk1OEDAgjaUP2XxOereJTQi
IAdsh+G9rnKMFuucoMSEPiraqU83TVRYYzxFhYmeTiCU1OuFANvaos9R23U/hBvkBBTN7l+WJ3CT
3yp32tORJmxsL+O3foLGUeICTAkpHWBamN1dJCmd8xyShfJWUoJQAqejrBDVEIgW1Rw7wFLqg5AA
EAfU7CSQH6KtTGScVsNMZHVssa3htfbWP0mxLb5UXxsSgwIOleb+PgctjGmDL5Uj+TOZfHSgkAwV
xrgiDYUvDBNgs3BpiSyjFkv36WFAVD6RHtWgGLGe6eROAZ7yJLD2060CQBgYKd3Le8xY8k/ZKLWZ
OriaPhsITzU4UgUlFibscd6vDdDDQm6PUrTPCpQwLktik41UFC6mSkujQLSgxfNUlJWteZnFxpsQ
6uCqXEEylUlI3hqzlRIzy4OuFl8WS7GbVb7KTN5CJaotx7uMPmg0YgLQrmBOLIAljHgjK6W4nrFS
Gn/VXwrMvBGuhX34jZ+tY3UJ84OhTNhV/MsCNIZtP5vkMl3iSW9JKrfuGP0IwV6mxzPIPS0bDeG2
nMl2mIPfLTbcIpsDJP59zMFxi2ZXlz8GZeHsPTUJR2v/53tgJMHlQO8y4yauxdobamy1RFJm26i+
tyPGpv022htXlbUSZxIYz3DG2K5hzEJcEb8GvqyyC4wCAagRhdxr7evQuepH8WR6mTdc8bozGaf0
TDT9+dED3sqgfBULLE5HTBGvOilb6ybrY6dtTDeKTTuTLQ9M2pyb8x8O+femsjWiKsuHeqVLlh6z
d+sjXGH981vjRn5s0UBHidFs2i0UgayOXN5txjB+rthCREgbjFEwMpnNFkRDb7QYPYOxkHuZGIFL
JgcjzVufoopdNBxp7M05E8dscGYV2lIn4Nrs5O5qApVV1jXotJ9ACDITQ5yJVkcHUGDfrAKYvjSB
l93kLJf10DBjpDP0CsuVzcltwcncieCS12ibxQ8l4gArWFzYr9WiZ9uEuuDfbPItzxRQuTc6NjcA
/81Cx47sBNc8zKDr+pCd2ue/6FvXE50jv0XSnx9psL5MeARFiGyhvZIKGkqez8AaX7oqdEwiqYZn
BsNzPlOORyJWEFPny0JHKYEuyulVc9y3mpj7Zq0O3lBN8fsydhqYfMfeVvXcRQFZvL+stcxT8/kJ
aMilpDWUjoINGtDLWkujmGKV6ouZ3nTZszpw4rpNESbcFJkWFNA5ebqR5RgXYJiFKehH1TXBW78K
Iemr98sLYaPHz5XQOdUmwPwQxSpkrmmpmWRRR7TH+Cn9LoBBZhemGPY3fOmcJhgjL3WHXfbKEcs4
fv+IhRHHpUfrIvuAZq0kCyDd7gitk0wAcQCxSLIrsIw+6w5I6u4UxCehq4v2XwbkvyRLcBGwXLSl
sr0LVq7j2klYsDGLz/KSA7zVdJzmOTaX8UsIBZkiGUVZURgHbI0ivRbNpCO0+3QhMlmu5916sxIM
3XkTucOxtnQF425+i2MuXRdXi2WNUMe4ya7gcn8BM6afDgvHf94Ug2FJyIJa6J4605UKjICiCjEV
GvaqzkIX4nO6vF1WjS0hcB4tXQcjD14kJrMwSQMg/72KqDWWH8UIL4+cguQKHeYc1d+wVAr6RVHj
gS5YqDSdXrB6AhF2pvcdSazwQWpHcF/P3uW18EQwfloMevxukSECZiTZz0skBdnSz7xHbeNR+ZUe
MdFlDQ4E+vMjg4ihBr2U6B0M4n4c7fAeI1x8E0O8fNOxrhcvu6vuUA8giflfXSYEpWBoQooGJ8Yu
MBYGoesGPKfZDIKcvH0RZN7Apc1NPJLB3KUKGa8qkkbQY8eIKdavcc3LzGyq3JEE5vpk0gzKygES
UAv3xLXG/D7DSeaY47luOR/o06McUzIgj+gDOz0noxgQnQ5LR8ZQ8oxGvcXwyH22IEldj2izDCPx
KcQAga6q3Wm0vKwuODnWza0Emws6txA3aGwUWo468mnlCkWp7wThrTB4dm/LrCP9hFzGP2Rhpyvs
1n7VQRkHhf+K0SfwmlEA8NXJTtVd4heB4s4vIF+/iiS7ew0fcs5F2DpH1BoBJJXRBAXynVPpJqb4
plamQVO076GOTl9A49LhL5OSn7YdjLdovETGRkeLCiMlszL8V6wRRt4T4i8WgiFNHZzLpmNTWY7F
MI7xqkjgls0hRgOTF9gbUWCI/PQGJKE7laMWp6kfQLTgUGEaPIJZDbM+LRaoOqJ9fskwL4UMyt6Y
0emTvAjog0uimncDtizVsSRmUZaRaGMd4/GdP8onDEgtAd1G/cQR3/r32a96FH5NYBvrfeLxQqst
5aARIyBpiDLQ0X56bFO2TA3Yy/FGqs2NULauoSW3Uam7l8+NzYD82kzk6igJINIgLE+ZopbgNJeq
X0+/sjPvKBQeUh3joXbLV4wqAq4md/OZxNegbJzuOfLpOpj4GC022ORf3HnsHQ+VyuqKAutEKIdx
ioJduFJoo1K1j1z5C03o0QmTGG0ZP8gH0OZPos3LAm3q09EnMK/CgvF/KAvgE9QIJC6LHaZDELfv
tRRyAhyeIObCS50pLgMVpKw3U/w4KK9Je9sBm8/ZU5o3v7SnjOGWq1rLayonDcw9hv49jAimhpvM
FW4STG9Mb1PR7l0ZFtuG48Jv4NhWKjwbgIOZtMRJlfvohU/XqZitCp6X7FOIluziBu3Kq+IZnOSk
fgdVml8jmdciHSTveCVAtqzwqdLgbkGYICOBDTKFU+kg5Mq1CbVUAvb5g3FrARDc+eoXbbe4yO15
plMcJFfbRxhavQSt33jTjgdi3Trp409gjG6ktz1cwaUlRgJOauOpEV0FQzaSmRN1yTxBjIVKpizW
VhVrzQPRp1e3ymzaKVD5ujMTCpWZH3qXjibFzIOrgcxAkQFGe7ACnsFioTO/tp3aZoTTcHJYdqAy
Q5DbrxhhEgeCN74lD80Dsn1OfdBBvf6c3PdBjonwhlsddAxK7XaCiaELtryz7ngjRLf8BnRmYEgs
EI+ImhgFmOteKTJrbZEdkd0qbIg28t5ulojwc7XHMpgTBmhYxzgusUXIlN4Zwfimoq8HQPvYNl8o
bsb8ItEGwXsV+bjvuUtbGJQgdmcK+Od3Fm9Z0eOvYdSgrFaw06tYMY1Pu5sc5VT1tr0RUdj/S8w7
Fo6yhPHJDIreFEVnFj7n2iy2ko5RT6hIGNpeD2+05WsxvHKMGP3kUyNG5WCAMkCrOETWO2r6NNQT
xAqk9UyM+tXfrzFa0RUbgg4KV3YTwD7VR7wMQfhoItvXElm0pdwWPQ2ADYvblMYi47FumsJFHy2I
PiimgklwoN4UV2A0QVc2utKGn+WTdBj8hgAc72S72qPDcQcPQD+ldCuwh8GscjNJ55f95BNYRp+4
EWPVpJ9QDqh6YZbrG73xuRMG1CXJMSHQg0vi8tpJNgzqqVzGF6lQsMcYhHgk+r0RGLf5U0wyV9+b
zyVoheTnBtruWF8npycd6sQL5u0BNYPRyxxKmY384Ol3MA+1KeZtioFmI5E1ClG7pkCIEGDVGKMh
bNUrPMvh4am2t9wE2hGlKegjo+2FCed5FRIMabHm2xnJGNdCE7SAsUtEqUBkclnp/8MK/4hj7jEa
vvRQjTI0B4EZizIR0nnLRYDqNzotRuCQeDrFWx+j1anatlNpYgrh2E+BMcWeqmR+bimB2XOeKrpT
p/fZQgoSo8PhY6KeyRaBxjguprFqsJPRGFRWihmofoS5FlMp+hOvE+Lce7Ywu4LGCJiYAjvCeFrT
VKPetygjQS50l7QYzzDq4NLLC+n58oltCfrkrgCdtQQabeZqTODgC+vEHEmbibfL0H1UfdTaXSPM
PNXY2j8wp4oIe1Tab8Q8arKZJU2G8W+kd0yQtf80dmBud/RgRNVbtwFIfV8eu0dQfXIiuw1nDuRK
R4KZK9C3SOIMJQSnib089AoxPqwP0aVtEhbRfP0RpCrdm/xWfJfx3IBg5a/D5FP5zJ3AHAKl6CR1
JA3GxrULbEvxsy4+Lp/j5s07XiVzEWakmifkQOjN6zHX8y17x1yPHQZ5Elnwsqfuqfd5juq5m3Ky
MJbzT+/aTF16iIzBTQs+5fdUyTkRx0aljMqAG2SCpgqMhown3s1jnmGsAGQgU/7RgpOiIrNo494B
5XhvxATtyLb4akw2d7r55tU4Es0o7KglNUZH4GqEHaaVtAWR15elmzjasbmJhqiDAomS3LFwMmm1
dIyo1Eei9UbkRVMmORhty7kDm0s5EsIsZUrbJe0qXAFFQmWx7UBBGT2LIy+xsSnGpMVFFL9A+cXq
oBVqJQa1YS1x+WqKOoaYtgCgmvHfcQh9ujIglPhXDpsYX5YciQekkImKKbyohicuxmt9Tcq/rx5a
CMLQ7I2ylymLLNHMqM5mu4DUlKg94hFMBVet7ykQCIKEKBAKefkKb3lo8MwAKgRyCVAONl85JRip
JysQB8K5hcyO8DagmwUzHD39IJDJj+7Rlxqhg2BtiPJDE+zuqk05H7FRoMKajz6CuXDwY5VE0/AR
GKBQBphAdt2LNm2DlT8UdEzG+5BEtzxadKoYzNsKoSgLUMI9kFwx+hnr/ZLK8wTHCEMv68W4H83B
6afENdofMm6EKKy+yHv6WFg9VSMdZwuOKIXWwtlHdi4x0hezyajJxPjd1caY1hFjf8Ft0F/Fr92H
tJc9cPx61kt1q3G8iY2SFYSj8RaFEM0ABox5FSI5MzDkG8I7tyrhKuUoyIFcDtOKbmV4wfU17x3c
wFlAIrK0MsBfEiowjMSlMuKmEXA702A8oHGpIRjBlu0tV7VzpDkdjAPyFgfE49zwbsPGnUhm7UK+
IOoyIVnSM4zRfaz65u8NHE0Ng5IaIRcthp+mTMImEaOyKeFcNMIO3MPfxkX05opXkdtcCAwX9AWl
cGzjqRiwvE0rRgqNpA6DSEfZtn68bAM2LCjItf4IkE8FpKqWxnNZQCvWEKyjdflTq5aXAgOKOfec
J0g5FbRmGO1nVNiwXLdepkq4QjYMI6fmkCNnAz0ArUMqCX6sDNyJTrf0KJW2IuGSjTFmTZcHc1/t
w0DyBX+9LgmXvWP7cP5IYiyX1SVDAT4LvNfXSMu5GQJaobMViKPxtBLwCUM2XNqTtTFaNwKpNiYL
JHY1qEG1WvU0NXLDxDgki/k1F0Wudabnf2YoMa6BJgfpFHfmDndVVeSyhWOLD3WgE2AHgtEenPFF
3ZVcx3XbQFIwLBgBJRSHaZ726OykGbi8tUUUsrR2+tS4gwtqY0Ss5ZUAo6H52mIrRHYyB/McOG7R
Vsyug8Pjt2zmqiUAj7ZTA9n5AafpW7cyOp2QOQkd5Wa9ke6TAMTKUSC/YfjftUnGt++1z0Pdb2kU
pfZD985W/U6Y2qQxBtitqko/BnkAj4C0u3zheSKYCy9HkygkA33zwTEjjF+FmCNg66Ifr4G56Kmk
LXFsQcDY9T+LWUYP4FReQzU5ML6tu/AJIwD8gmLumfMK1VSL6xxyDFCqZSiDYCQO0uj+vIB1AXmt
/2LbUO8Bz9f/I+3KliO3lewXMYL78sqtNpVKe0v9wpDkbu77zq+fA/nOiIXCFNy+jnC4/dJZABOJ
RObJc0B4cMHGuoRiM+hJj7usr32Id3um5V+3wNw3UEdC3ABMw6BxPPf9EBagBj0gmkhv2Yind/gq
/Yt8GXNF3zaoiCWPmmouFWzoS31K5+YwQHE3iKyn60thZVdAj2BIC50MQEmoMAW9pbJPMmxWgdTT
GcpRcPNUiDwoQWYHAD0aV9dK6d7s9O4BqsnC/XXzrJ2EVcyg64Qr06BWOZeVpBo4PU5TKL9aRXop
9GpfqTxoFVkFHRqRxIE4FyCnSyr4DvzzSZYsvZNCiLW5rSDONVrbseS9SFnLIQT7ILkHtA5zAueO
kWpRWqkz7IiYcJcdvEA/yJQpYSRvbscb+R8MhbE+4Nok9QHlNku7MZT6L3hTu0k3jRdtc59HnsLM
ENd2qEoJFOeNydCwNAKj6k6V6Mb77mBgZZNnHlI328Tg3Hb5Nw0rCq4NU9ea0mEaYxnF3rHQUTEJ
BLjifTbWzbk2QeWgjdnqzUTWZjwuPsnx1V24611CXcZPeJnZ/bc1PB3PnaSb20apWiyoAEUraCR+
Re6najcvup9i+wzOAWfFXgw5oVYBtwRMklrbpFhhPZKqq5GIXgKOIhUjaeJUeYEw21n0+/p5ZqYF
K3M0erlLy17SElLkbWx0glWAl4nsWfuz3Fhe5+V3auYj4stuA1DDvwAWAKv2vdivV/QqKUmtZGqh
00PeijmhaYLogqKWH1lS8Oa7GJiQc1PU5SwC1SCXPYrn4j5/qEBBRSqVwSs54ryzx4oq61VR13Ta
Q042a2HKagLTV+R6r5I0LzVDbo2eHCY6UOoankkg3saLSaUOm97KSga4VO/UnuSb70IBGhIMr3mR
30DK8Jnwg5Lm+lSDn4mHBmUuc2Wb8tSmA28nat69M4NlitA8tNnzkrxcd1Bm7rhaoUafvnEcS+CI
e7ytJV+HwFrn5++keQ72x9Nkxw7Er+GfqPZCm5jUD20+hoAV0siYFQrdBE+sUjFbmI0R1VEBIU2u
HWMubAOqutfXydzMlQkqXBtmF9axinZSPkAeGqJas6Z7/cTrWpFfeuEvKzOUvyhiphVQ8+2d7hWz
u4tX/EUmjPRdvFP2ZuMOvwlvTeTxXgDMStR6BylfscY4zpoRdtV78p4DrmYb+bo7oibTbEihgv+g
4+wo7ThNMgqCDJClA5S2ncASqFwXi7Oh5Hdf2U8aEd0JkDhWEhjJdpqvgBmKTEL/A9JOEjKu2aGi
V9UZkR6T72acJF9xyw2UBTe6LTmkx2pw8RMch6cx2IVcjuUiwVzaAzYyyE48czaO/XUg3YSXKNI8
mhuiKpMxhGB476BEaQelYC/De8ctw/KskHWu7pcKJWtrzmBF7aCtnChys82NwbjFpcSbhWYmXKiV
kycmnvMgZjm3lWSllggjubgfS/snYdEidQsT2kGdB5Xr52T/GLo8XlXmeQacHHpJZACVBgJgLLVB
ew/dcK0BF/V8nFvNHerfRsijQGP1pAi14P9aovv9Sal0KHHCEuFA0zeWnb2h2e8O4OV0Zd/41Tz/
q/tlZZF6hcZ9WAz9Aotd8RaPUAbvH7itNqaDrGxQ56ru8GLUclzVUypuZe22aCtfyf8cJI3cY2WF
SgjUqFAh8kawEhGINltwlIOmruPtF/PQrqxQzo4mDty9wH7pbWrrSYLpl6frlxSzq7FeCNnO1XmS
mzFoJQsmop08Y4JS8nOvfVb3UHw7mbvKU19Fdzx1vydPtlMXySvvIuF9L+ombgZ56jsJO9kZgycW
mV2MECwHTvL6QmnS0q92AqZCMOKgkhkbg9rLaejEEqTj5PVkvI7HYIe5f5CHNgALFkdetZN5iayM
UbvaFt1iNRKMgfv5hjwJpz3hmDY5UGX2JbyyQ20elPmKKSBuSFKpLvYI0YVa+A0SxOSQV3bu/86O
puhx9pIdo773kgqMrV5JYamRUP9ofRJcmvJRACYkbdTPAIlbvQOB8KH+uG6VbZQgLgHYx3A8lTaq
jT5UwGwNTlhKm1T4axYsnIvdIPy+boeBvSNn+9sQFaVUcY6MUoMh4VHyI6fC/Sx62Ul9M/8ynuNn
9RSDSkTywtfi2ByNHRlgmvcI0r55y+u8/T8x+vu3UNHMAvns0CUEQOMP7vyOaW68cz6Blt5q++nI
54H5ul4u0pLV4qnANoi4e/oYBokWrGBbvnCKwfj21XdTN8GGoLenQ7qPXHGn2iCIL8HyIz3nd9Ft
9dCexi3vKDHjAyQSiBaspiFUnQco8nDu6wEBqhLv8vE+MQ6GxGlYs2AMkI36tkHtcqYGs56Re0nd
5Lel6OSoq0izo59GF3Oh9yQfk3bCjlfAZicYK7vUZmcLIAxLBLugUC9tAQp2D21rV4+JO+U2pCgA
rM3s8C106hOhUOKERGaQWlmnImIhds1gprCeSvdW8FaCQGnaRcWdVd9N40GJeXcmA038xZ6OuQNw
YgHkSYWNtMBYtZFBmGbeBxvxfnodPQlMCJD33Hz9CWyUqqtswrv4JnrQnNTHleMTQCvPp5gFIFQH
EDmJ+oVJ/xJZarSskFEASnbZ3fEJ/FEb8ZQ9EHuBw020SGSiz9TaGvVES1KjmGcN1tRNdocJO4/Q
zZZPyZ7rUKwYiaIBCHUAJIVwMnVY1CiYO1FQesc8qntDtvMtiKN2FlSjj8ZG99tTdl8894docz1k
kg93sUAM5uogYBEhI0ItcKhMpesi3Acp9C8iYRPVExIieHH/OQd/PnFECEu+jVEPT31CstAkMNYk
yitIBd+GtHoGqSLnOcM6HSszdHaMhmsYQ4aa1AgVH221Xe+jfLzlgVhY4Y00DDGnBX5mECOeh7ei
7E1B6dCk1ONuo5DTn+Ze0KvO9S/ETH9I6R2vGRlAQlrpr2uaKelE9MYxtLFRQfUf3nzN34J8OOS2
B0nkuPCHlTHKDds2RvKtwFgo9jsxzPZG3L79lwuiYnbUSS2IZwmmwBUxUly40oHA6WYfpPf3vPof
TXT3lT2ut4+K1MFiQSWIdP6B33Oz3FH8ykdOnri5o4LMWXHEJwi+zbbsl37s83E/ZDXXdpSK1aFp
JJNJAAEjJm4M0ME12+U+35Egaey4jDnM76cTpTmMbaH9Q602mqq6WCo8fINj9mTu518gKXWM4+jO
N9J7CghK+nH9a/IMUsurjTCNahlZR6T9NWco/i28uirPAp2RS30CnkK4pJD+lIXdonI6GMxwgWIB
cIISZga/itWrd1Q75PM8DSRpHJLXLkXhaAZYNq4XOy2BstYtV05Fv5F5DWT2pboyTJ2DUm6jtpBh
GCxnr8Qtm134ANg+JEqrx/RZ+jEcYkfZ1LtxN8Bht/0NJpP84CH5yaNfZiargBYCEg3glIRp0PNY
Bnn1ZRwCNJmbV2hj/kZRwVlAUDzgWIDx1Um88MRD7zJvnpVJKtKkoWTNVQ0MQFEnAmQvEsU0AMYu
m7d2KYu/NFCk6rtRsKCxdd1jGXEbwoUW6jOYnkQRmbqF1ErpwgHaFI6agz4umR1tCncZ1HCum2G4
LbjB8eRB5guKLprgsuzVLOzzeAQYTHxGF84zF/3xugnmSlYmSE6x8txIC4JRzyNAznp1K8SS1/WL
U+SGd90Mq11zthQq+7NaI51UEXZUzNtUeKimN/WOlKb5mG7GsBiO4GpN1K2qhJ0i9RJsDT40Qyx/
2BV4N1XbfKMds0fLi38R7i8Jz6gO4CPrySoRtyuHV79htTrwO0CJgil3jF3Q9A1R3o+loeLzJTf6
vnCLyBacYmtBNRBPSCOBZOzgYaDI6T8wEu7rDwHG6w5kdpGz94zodPY7qL1PEyUV8KoDm50T3Idb
vG8+Mjd+GDeLrY+2lNsYPNkMD0Ntt49C4vFqmv/Pt//eB+p7pHoxDZOBfWhwWZcP0iE+krJ6+w/k
vVjurENOzzAIFSC4GM7d2cLrXW/CBVuuQZG1ehjbt8lU/8XpXxshP2J1ZqpRV0NBhZG8V+xFr+wy
2gSGf/2r8VZCHUxxMNoOlwZmdfLoYRGnn1ILBsnwD/W6SWoDaKYOnCsoU/A/1GXfLBhgEUptdMIp
vykFYWdk0z0qBBwfZLng2gz1Xfo4DyNBgRmCXiAlsb87Rbwjx9o0pO2AK2sqZvkt6kKwwgJ9CBDn
Oob2MMVPYrtLeINibBM6/nroWCFJoj7+YvbVIMzK6CgNKmzNczk/Btr79W/PeMjBf79tUN8e6PMh
jSzYGJDzteGPAmpWw5TZscCpffAWQ0WGJQ/NErqxiAug/Oqig5Rrj5YScgqVPCvU+e+luZbQVsMd
k2yFcodZADvNpH9xKNd7Rl3JqZknWSPCSK5PODOZXaqFAwpEjhniqFQqvvo04OE9P/tdIpdRXJK1
TB9mGzggWdj8i4+P0VcUOcHOqdIOBgXOJUV/bXS00RpOsShlHlSFaydWMFEjqk27u26P+XVW9ihn
C9s6aIMIYnZxui3DR70X7UzkUXjwjFCOJi25mMg5jIhF6WVQstIDcJSJHFIm8rdcfJzVUihHa6H4
3EYStm4BgV6wGD+0se/satH8VA8IM0L8cX3vWCV4fKjvj0V5XTxZeSGPWFeYe+kt+qoH0Fv43VaW
bL23R0CYiNRJzTm219eJlPvcCdvSrMEuA6tdox61BZiiIEI7Ldlbih+qHPAoy+MtzNyruCfI4BDl
HylmgltLQpIdLYdoTuyi5tV0WMtZW6CcY67KXhxAOuQUamjLA1pp6s+lKp05iF2FWzpguaKFOUcw
3yItw6jA+eZBlaYs55msZ1faGGs+1g5ANeh66q+NUzn86e6v18CZW6JcJQP6SGQJMUtGn+hgwVBR
VC14JQDZMmtPJWC3cXuLcpqTiJj3inu3DkpbG7pdX3pqm/vCcAdOONtMsm3dPvdG5Cv14teqcurk
ajuDK0VbTlXwa5pip2k+Km0+lLpk5/2TOb7Vo/4YofUOaIhrNaeoT+25uCvSH3PTO337uHSf10/B
hYdgfRjEQsFFQz1VpXWForRTO6mCO0aKdDOp3U0j87KhS1wbbGDvEPjgghhYoL5a0AGDVeQ60qFj
cwM91Z2OTLbck+et+rl4AH+drI3m/IPsmbW6tWXKO9PSEpcuQE6hH4ud+EJEaolaS/hU7v6W7+LW
p0mYov0Fb2iId0Ex2big59Gmvi7nCWsd95h5kqGTR6iZI99wlH2DYSBgRG5DPKjHLa8de/l0+trm
b9Py+eEA6D+tpB6mw3fpFTO5k5vdVbvGJ9MF7Ub2EkAEDEeKnPYTRBvxXbJVDxFq9LyX/WVgpX4I
lZcKeY19GfBDoh2a0u/pVsKweus2B0LYrjnKM1/p6CIwwCTudox7ql8k49TaJw3oojix8Hbo6mOR
Pg/j/DRmnCvqq7lAf1wUisB8hggEiDwVu5Uqhr5rDCutFwqe3H3ksZNiwszyqi1QYmgag9ZtcuWb
xhFcmZOJkVNCG7fALwHZV0JfTMO9LRmC22kxQe2o/lyC3dh7XRnZw8wphzGODIDzAKyDzRYM1LTW
txpBKSYWA9QtjPqgttoW2rCcrIVpAgIxeLmAwwPE8OeOaqBYHqhLODmFqfwcg+E0K7zxqItrCaEG
U9kYXVNxw0O29txEqOWlGdUwEXaYg5fuJqmzgw5MQ2lqT3rrXg+iTGtQYQfeCHLsmKA9t1YtuhCZ
RTo5uSW6ahd48dLbtfwrEq1NrdX+dWuXb3IsTkZxAgMhuAdBBHZurk3QsLH0HPsXLM9aOP01GPPD
3FX3PcQlxEn2l0X2Q2vxK8XYSxVvtIZx1s7MU+HciOIIXO8wX8qimy2du4ydLfFauzwrVOieO33U
QxX0YlOj2WV5KJONlFsOZytJKKIO1dlaqKwz67VmHCysBbSP/e/FLdxpK+8UEPm/YloUvBq8mRHe
sqik04yHXM3MApJdqKwOwmlcJEc2OGf4smdEPESGj4CchDx0qRMGosnexGMXaINdtVPccA95DNSJ
GgCB+FQhzCWBJxFz9oDIg7Pt3B0BNbXA6Qs60LQ3D2C0d0qzv6v1xbv+rS5LcmRRKzuU35XJPKtS
1E+YXFNszSaqTD3QQBildoTQ1l2NqCbfBo/YUBu1yU3Y2fyJCt5iKbdsgrKIRB2LzaRmK8aQJKjz
4kei1pzMnWeHcsyo7YcRkhKTU7c3kvEgJI/mwnmJMC6Us/2kXDG2ijzKgxZOIoBhulOMbdnlz22U
bRqh2Fz/eKyrE8ZQsgLIFDh1izK2qGVXgYxqcnrIU7hSA/U+KClsPnPVne8mZ/g93oynxLPe+tDm
mGav839Ngy/53D9HuQmteoTp2jNO5gZ03tv4GO/jTfQuOYkNXugDBJM5m8v+ft9GqROYJXoworkw
OSNq2fn8Oqq/pnHLWRkj2VxtKii2z1dmKgPol0aUfzJMwxAyO+nDBI3Hj+xQ30hOtp2O88G4y0KH
X6hn3eHf3/OCSCctdFkNY7KpXShgHCUe5UdJFRqO37C/HUbrREsBHSrRjVmXa6d5soxMxTEYq9me
0jeh/BSNByn6xdlJ9nK+7VA3eJqH+STq2Ml5P/+ePQXOmdY2ZnHvhfv6CRMNvsIjEaUFQpH7kHj2
bZO40KoUbYA4pDYIX39xU7d2AyNbyE1sshOGgE/lU5vY6cYm5OWlC6aIh6S28a7mNRiYfgqdYfQx
SV4pUj9CT42xlSFq7SRgqO76QwwCjIXzEXk2qMCdC8koxmmDhMEEDzqYyjGsYkeTxrnMmb6i6rgi
TBMdBLoc3ptdVIZDPYGy33gP8/omL5yiMws7UmvOipgHb2WKcpcKWltJkcKU2Uz6LzAXpC4YDpUb
NS9jxR6TZd4JkyiBIBkcSNddlb2ZXzhHgHYueG1SaOPO+oxbsDOALBZ/Ktq+T8V/YwRYL4wDQB0G
TMvnrrnUYdsFCtY3lrPddy9N/66ENScwM1fybeSL4WDl/0s05vnQwS1yYfSM/D5HTaUpH69vF3Ww
0dTGLD0Gp/FgUlRUOKgQiUK9iFosJAcMMXkQlmRT9sqfbdZ/TKjwOIPID9DjE1Gp5bmZJAKqOeWr
LkETsq3e6zr8L81QPtc3LUq7Wgwzs/Iz1LrPrkg+8Cjm9C8MfNpVRnyxGiogaFUXxoGO1ahJVdvK
VELnqbw1BGkPuZpjUvn/4vuQlyb6rEC/0ePgxpKkKpr8AtAdQeZZfQWti2Hp/+w2/loUAi3KXGCM
hDQY5c9RKOh4tChfVg5l/iOuCxTKdU59gHJo2gpdHgAh+ZDpJqxYRmCnIA4XlMGW1ZTjCFTw+dsM
pvmAplYx/E1j9sBZGqtVAzMq+v+YBS2g3TFktxJGcZ2+SUtv7ufOCZYq8q5/Kxqx8rdliFyQUiEq
hjT3NITpjbGxwtCNX7RPLfoiUxqBlG8GUOlKNuFUkiAOITntHWCwpNwVbypQm1q/+ROPNBL04sdQ
Jzs1Z31Y5gj0h8au/t2/QLgR7LZAzLQPBPwbebwGJf2qurConEfFKarVrp+wfOOxim1SVMs3+s34
au07AHP+a3PUgZ9JOOsbLBDtndv6lqC39afPEulA9pOHP2WFSTAX/d+XpU59qsjzUhFbujneGZZ1
THhDv9TtTDYP49oSaqNQdCOln/PNWxoMZM1FHrqZYNhAgT6Ko3EXqLHl8AqhdL35P6a+CrAwdtFJ
XqxqqcBcFLpKcSoMsDurznDSfpg79YTJ2ObWOka3ZmTnN2rkdRse4pC90G/rtF8KRZJIAqwvcgnl
Nj26CQvtTU2tn0sWcGqCjIiD8htRrSAUTRKdvanplINcIoD4nniHQX8M8D2pRsmJN/Sk0d/7ubJC
Vry6qNM6QjVShhWiqQhlncQN77vH6hHNMvvmphwIQgx9HzuAwg6YzIC5vx532B909QPInbX6AS0k
t/QEWAcnhTJs87RAY+Il30eJj+S5PTbb2RddvdqmnZNMYFTmihUzP+nKPonIK/sd5n+TvoR9Iv5e
VpsSYkw/cicFy+UIruPMDg4aeNVSsLjx8nPGwcQXBiEGEnRcYHRxRTP7BBqfJr5wGRa2PO6VFAQc
nP1luhHeWGhYo9mFO+V8fXM6mo1RCPjAe+sxeQpDuwX3gOVJm+S9e6luMZjPRzYxV7YySm1qOViL
XIkwGr7LvzEgA64D3S1vusw2QMEOQBsX3PyVUVK5DeQOv9dJpQGWVgaqUMGkuCdT6/Fe3c2+7osH
Xuy+3FAEORCZoN2FgVqw255vqGzMsaEXQ+KOzZD5HRL0XZiAK9We2ywKXM7nIxHlfFlrayAEO7cW
lJHaioMFPDiQBpgbyNESjQCi2IlugjpY6V23d/nhzs1RpQ1L7pRlXNTYbUwwCGZonGsRp4DJ3D8U
0xUDdAqY9KccUl+0MUSvEnMIeroDn68jdB+FcXd9HTQ0HHENvg7iHkRQGTefTkVqNalNow1HdMBi
2wi9cLYFybY+v2amiDumDkZEZ8nVck8N3fSu8EKfRzFCQ28vfgSVVJit1bWTgR8R7brSLr/SitB+
6GxQFpJ2IfRFOfH8MpqdL5t831U0A0J8QkcWFo0ZbOSC6Beytq0n/VGE5OX1LaYn8v5eHRTeoeSK
Es5Fq6cMFzMYVC1GDjN63a54m8B9M0BMJ/LT++gROaxLSHDkm+IWORRIgqe7/g4A597uT9lP6Q8H
p75+DsTh4FEIqTIo5M+XXhRhVlrjEEP1vtkRKJuyWaA0wTv+jBOC8SQM1IBlTUPspnbYsDq80AOY
0Ttw8yWACFQiL2azbRBiT3BO4uFE+Y2Kb4hoBhuNS9IMF2oGhUsEaicHlFDdu+Ll3JSULsH/vX9g
9oS0sglGHLqTr+rC1BYijMr3UWD3ja3ODvjI1MzW32NvOMy9rey7lzLCGLp4Y20ysPJDI5cwHPEI
ypnrX/0UKkTURh2N1WjE7oJGcxq9KObrdd+lS9b/WSxYRlAVwwgj3WYTYtAjCwsWO/jW5+KCVP8p
BodL5cXQocns/KnB4ZT+iva8fIOuDF5YphIuYZGMOpVgOX5BTDClDYaZpE/Qa4ebJoZmSoJ3VfCY
5yAX382KE4X3KN6FTnccuUquzG1GkYZ8cow50amBnqUgBTLwU4rURKYTQkKVc50wnlWY5kNHG8cR
EysIxueH0moBs1baHvHoUd4TBinBCXz5VQG6ms9yxAr6GkqvqAihg4r/UiGgxJWDgRUsaNy3GQjZ
nRyjueADxmsOXFIA+pj2eJNHnvS70W19y2+XMXZ0/QPoshfGWSejk4XCnZUS1zPUp51JUXibSpZB
5QQgPAbLHumAk5LH+aa2YiaO44BlinvrtRpsLXKVV82P96lTzGi3BLbmjOAEi+36sXKCB23HOT2M
K/zsB1DxKTT1Lh8K3DLpS3w7uYY/44Fw90WK+57dDrcASr3lP64bpSnpycE5M0r2fnW16VMyJ4lO
Pi6kbMLgdpBd2RufM386WE56IzW2WNp1v1egeaP7Ccr6vMuVBr9c/ATKm/tOtoYmxk8YfLE8QLIb
ZMCEJMZy4h0GSQsMZP8WwMu/5b072ZZ1EyU/opuuWNTixRw6wwa5163I1jfdDi/fX9kp8luIYFiR
k9/p28jLeRcR8ztbQB2BZUVHskbF4T4Pqjwj2eAIIQxJinbF1IPVsQl+Xv+2jKwFFGzfdqjnwlwU
QOEpeuzOsbDvNc2w4yK70ev8JOXcmTPyo+nTYyA3BNhGlVSoupz7URX3SWKWeuWazYOY3Q36R6lY
dtf81Q2cmiHrloHTqjJeeRYZSqL8ZZH0pE66oURKovjzrxhqQQUGq/FGOQn3AeRrqmOyETubd8kw
w+7aMHXJ9BA3myQ5hmHQQBlfkaH3E4DTCHiJhwljnkyEXIwYI8ZjrZS1JO7COY770p33o0dOBQwO
5K1yzKMtqGsc6z5/UoCb9sRDkNuqYeucWgnrVkXgB4AAaE7MmNCKAIEWdcM4ZCXJmF66nbQNNuO+
gvJBAsYUUsvQbdzs0e3sQi393jzwd4EV+uHBMA35M4h1UN+6gc4zrrolcXsDUET5mPOFYhhvQWBV
v01Q+wwNZOhyj3Pitp7iA6Pq54M3gGhS8aqN9tZymQHIY486KQZGNpDu4qxgVJ46KWlVCaNaLzgp
k51B9Ud3yuOyy3z5LkctdnGMvTf6ot/ucn/8kTi8+SRG9AGATMYXxQtOQ1H6/KAWrRSDullLUf4J
jtGUvUvB+IKRKed68GF8uDMzVJBLtBYSlkZZu0Kl5zb6Cy+5Emyv22C9BJFfGRBFMHEuFfpxMmrV
IJWCmLkAj+XvROQn3VjH/m3wjHtCzabd8Y4Ec/csiVA6AJdr0IxphRlUiVXKmauYy8aQa1dqp9/5
0Oacxwpr+wjXNaRiIed4ARYoxcnIq15KXCUWHRBf2xlvJaxoRubklK+KiyzSdbIuFYW6HMBcAEIO
V9ft/J6wuc5uMNgd2FZ4rw+2PQsPPNwOmCWi+1ZLlQXdEKTJV9gu3OWg1BsDIoaqL29lZfvnZUBc
rStzVORIkqUTrRIFkT4O7aS9HQOZ4+LkpNAHGbEZg6pgPwdIhsqLK2hXWIMW5m5f/CqE2AnMl6RZ
HDCCcgyRi/qKITr/BeRBjNUkqd1StHZypDzH2Xg7ickThrZQ7lgqkI825j3ncDHiIgH6KailSkCi
G1T6MOVZUYq5glAPunwywyptRhd3HRBxGeAx162xzhURucTDXIFr0FP4hZxDoVZZShckoTdFGD8t
rXCoGl6XnnWsEHdFVUPjGfwQVCEuFeVMmoHhckOjezHmeRtahf/nK4EaN65LIlAC6ozz+GpF3ShG
jZa4GIUPI8Wu9Ftr5CFhWDmQsbainFvp5ylIhwkfR924SuQO5Yk8xwSv/jQ0ux9s/TUEih5lBD4z
JTPqQkYBfXtEQBCwUCer1UwxkJKmcrXT4Jr7cZP4woN+FzvVC3mBdmCP/+v6nrJNkpICmAIhhEoH
ej0vy4KcARctVFRPwuhY3vYbMladtb4YgHAsQ6VR4HxKtlnwGygAyYOGi8Yp6GKe6WOMENlBXlWH
PCAI0dPkc77LUSiuT6aybbOjFnOqrIyHKFEOQcEIqD8Vx+/82wK/Be+SEFf+LrkJXu8LmxzcF9c3
lXUWQF2APhRWZ2j0VTYk5lTneZy7SScdqxld4YY3bsuKkGsT1FmIAU+T9UhK3Xz6qYSHMdR3SyAB
Vh5xwgf7PFjgAYJ7oMd/gWSKchM1F4m8CaClCUn1fnJBEHcg/ZHsofbLHWjFPFDP5Cceqw2jrY6y
CMIT6l34aBfnYVyCqLYKqcITWkPVC+cBanJTaKMgfVN4KALxHiKsYLk2SLZ99WZHg7SU4rioXVnO
92Fc7qPmJskfrrsHK/k3LKSnSLplRDMaoj+Pk9k2y1C58iZ6mm4iuP+0rXb9beyZu84WjpOnNDaG
kTb9qXLQNAE33PWfwFzn6hdQgaZuhSRq5A4HYUh2YwthcjHFPZsU8a/rhlhHAURLZAQVxSO8dc43
VCw1MPi0ILSoNMmp5cipUZ+9boK5lpUJ6lAvUHGeBAMRrEoewqndBkZro+y++WMrYIIgrI9IitFG
ozxDLeTalGUSsATVsWrJHbvRrqAQ+S/MQL1JJnUTqDmQ/Vw5YBmFzdKLMswEz73wl9F8JoAHXbfB
iIJgAfm2QX381pTquA6xYeSVr2wFPIqIfM6/aDyg40g0VaDgAeIR6tNHiSHhYYIHptR5QiBtDWHh
xFnGlyeDLgixqIxguygLoTQ3DcqViduonp6r2wANujLkfBFWKQtWcGDxD5rS9KUsFTKpocFK8LxA
onzYVSfrNtYwRIZm+99qko0PZ7j+kVhJPXSFMRCpiUh3RJVanCLgQAkkD4l27Yvs1Rv5joyszUR8
gtsAZ+0kElKgNoB+Q8wlLrNyu6JX5Q5zrikeRcm4naXqZ2GmxSYKmrfryyK/+jzhtjADgiuY8EWY
MHluKNLHRahH4nvpKG9AftE+9mYROwYGoiDLVgHQpA3GyPmGl8uDVVNDzAXOGcNe8rnVbor0WQcz
lGsYH0VzGks0c62X6ytj+Mm5EWppahXmw5jl6LND3hoSjJKrbBVEc0eGBAX6UG8yBuKdnIMmZOAI
iFlLwb/oH6Pqcb62WhknXCZT5oIkFrh7onkxg0zzH3CNk9hz8e0AfJch/QOHpD2yXWS1TkmqOPjt
i3RTOxFkjVW09tsdkbYGmoqXe/AsUqHdrKMUI3XkgINR2ISOdWhP0ILcCaCiMvZysMndYsN7vl+G
xy/pcAQsvGYgEk8ZnQKrlesFBQKpCQ5LgxHVZnA7UQVq13T6oNhWC4YMtGDeXncgxmIlHA1SMsfg
Hvz0/EMWaVZUXaumLtqpdhAotqQI3nUTjHNwZoK6xDLTamJBQIEsU16ErrUj6RQmnNctcxmYSwU9
J8Q7QYx5vgy5zwvdKjKkUKBMKBEXI5nj8sxVoK4ImhlC5npxmgO1jSsxzdwG6mCxcVtXppOKPGou
hhsg+JIa0RdKhwZrV0kk4TPNFW7JEEPDhGkGArjcW5K1GEIBRpjOwPFhUtul5PU0tKlVuUGuOnr+
2aS6bTS8uSPyYamjiwlUjFWAqhSztF+J9iq+A64VJJ2OHsKQVZgT6O2h+ejBNT4kXJpS5oJWpoh/
rEwpw5KNRW/hKsEbFgrMvnAbHjXPOs5ug05T6NYH3gwvY3UYXjHQ9gGVDmrZlMlOSNViTlGQwlAJ
pn9Sb5GeekJXOra8iMRYHWTBcSFDoABFc4O6KNNat4K4QalNA8xh2MmpB2H59Ff1g5BlS0fpF7oj
UelICicdYNkFxBZRHi6PyhFlV5sD3QwIdiXPfy1y4+YYpYw4r2PGoxw1om8jF9UwWZnCJBcAYziV
L+27sY2hxAdBz9kWP3GjeJare38ckM4sUlWjEBWdLI+RIxqq8dOYlaM4AKMRg/j1uh3GS5IsDc9+
3BdkXoW6nOMMnWmQLxCECtHDGY8VyPZdyEsD1zQsNkZ7//yJdW6RdsqygezzDIvpfJ+mmS0Wx75v
eetiRNuzdRG/WZ22vi9jaaphRd4YaHRAPgVIyfv5k1DS136x55PSsz3xeyepOySvI13oIljsayhD
hoZrQqfbRC/0+hdjnGlIBYOBi5Sm0MmlFiblInKNWYhcq4u8SXhrstlOJzDL5bzRH0ZKilFhtAMx
vg5CBfrelVOAsAI5it1Wqh7CAYO6jYIhwqAHKFMbvKTlfTTGDkLnHPAAwDFRKqVLbnNWT007ozee
9x8pRLyGBZJMvCIza1UrI7R+lwk4tiqmwGEqeHiXoNpJAU0GPXf3CuVcXlQkOSZ1vaxX9AXaXnth
NWW6IgBn0Lk92MW2y1Z3lfv4SQO5SODw6OwvfB5gNgLiwwYSsBndpRb6PoqkqsMHA3fuPJ7QDOQs
iG0BgDlkuaRFRIWlJBuybOpF4CaEvTRFkJ3nEclefB6yBvSfUTPATBiEl87PbVdnwTgHReyWStk7
k25swaOOkBRhiHXQT6aUPFw/T5fvScoiWfPqG2EofkjDpYzdrNkVT5JLBkbkp3n2tT3h/+W9/i+c
/MscBt6QCgJiRBcylmSRAhW0Qq4oTSBeycT7VppNIPbNP761YAnwCAsbCakzNB/OFyZpndZnOizJ
syOpXrXLwUstPWitPX5mui2CAAXb/HF9Oy/CEzEKbmq8YtEJk2kZiaKsjC4wstitZXGXCsoukKLP
3spUe1BqXi2AtZfkzWwC/YfHAV3nGJKqMKO+Atyk+5Csn3LQ2aBy5l0lF4cYS8IAIoAtYA3BEAXl
9IuaDJ05JwD6EQhn9ZSDpEe+S94JFAIz6ZzXzleUO4sZxJyE8ZuvUV+wlZx/tqVMSqkocQLIc/m4
fC7k9rKnD3Inx0ciYaW9FPvZ/s1rX7J2c22YOgizHkxpJOeIjBk4s8rJ7oIf/0PadfXWrTPbXyRA
vbyq7eIatzh+EWwnUaV6//V30TnnRJvm3UTyAUFeDOwRyeHMcMpaAJw/rx98Icg2IN7WEDEyQpwi
NXKMMYB0YJJVdzCNy17ODtXaCVFD6LF83sffkuiXbO71uhBptXsoBzoeLkHwd5PupJfVM8PkGK0C
HRGtivH9aPYYtdrG1iG789DHtt+3083gLOQv7C8gPGgzBSBDAP9zuibFbLtJXgdcW0sGsEzj2qIh
TJasA/BzUL/fIhzGagx5WdeyAycCZKjkA5SKYMhkmsNiQXJh8edd7ZVeclVIAs3g+RYD3VxoQkcf
L/Kjp2uLTCczjBJ2uK6+6eVdO92d1zyeZdr8Pjv42SmVXY0Rfr+MbXdGVc9BX2VsS2Hf/Dgv6XNQ
jT2k48wo1OMSW2xy327zdiUKVK8EfIy/wqWsyFyAe8OskBglfw7L+3FqW4nMazmrlc4qZyigMhh7
S2/93FxDJxI9F7h7iISyDd2zUNRmTGGJ4n+HWgBeC4NUkqCRM2ROvIqQOhtcTNh3RjirUzOH5zf0
80wrNhRaQceCQaj2ydDHs1nUfYnGtC7I0SYVOmG81/ZJ6dqYNKMzQpSSHUxhu+pB9SlMXXEsg/mq
upHwqj7/LbyrjqlefAPytWgCYu4HpnmttmgmdHdjRIKUb7aW7RXy+hdCVKClUbQetF0z+1w5ipw0
Fe2jxORH1KuxW9bLnWr2fxMjoOXiP0HU922MpIRwu1lkPFqs+xloL1PjjnttR1mmqku0M3nlbhaI
/DxtgrPcimT8G6ZNAMBQo8NvfI9ftffZx/kFQAgCpj7R3dwbQlA1XliBfRPfYu4DKEHRde539+pX
xxdNSfGize23MN4oynJNqVUsP+uDUt/p+f1AVL830XPSC7CCqPli3dFWFOOO+rg1l86EKPmY7rWL
fk8OwyEPRZA2H0+Kc3IYV1SvmdlnFuR0wRQYYXuvgfrIHXbVFUAJAgnZOgOTe+OO3GbB4maPoswF
1/htF0r3fKNSmWnppbPiA2gmSAWflYYpzN61dnoYe8lRRCPPcxsYr0c1COGZDPiIU3Ha0GetvGiw
tSumFMv4lsTdz/O3kSsCKVs8Gyk8Bes5MuBT5g7NMfXtcKummZfq+bfzIvjHtpHB3Hiiq3E+xZBB
oz6MPbkGSggGwCDtSx0DV7gHNQoJOcxbi4YCO3btl7QXRDH8dTrAAcVzH9ABjGnLBlIofWK37qIO
rhnFbltaggCGrx36bxnMOmM9bvVYRt0bLYAUenOleZnd7NUYjTEvYIf88xvL81hISf63JsbAJSQ1
Y2dBCrSq1yCJtH2pp1/sVv5mONPTeVGfO0KoZdvIYlSxQ9U3airkQIEr7mvhDBjVPJCUYCyunI+E
GrqakyPAQUoKe3ZeuGid9Gw3ty6OBjXKaD9BuTr+4qDPd4iDKTfcWBb1FXBfzNt1MqbMsFTgmrco
BGF6wiOr+4scfHjWfoJN7F5UduI+iLbi6NI3S+sBWjxXAGFGccbTE4woGmEZxoF1Z3nkQL5rtgvu
iQBcefaIalt6I3qx864FkAL+C3oYFZJR5x6HARGx0a6+JL+sTim6FfQnWKO9FcFojolXrJPSORyg
A7wvQQkwQABBU6MJb9S4ohXxYpitOEZZyjVejAF0Or5SP6TFTqm+1yLiHO47YiuDURK0YPeToSDc
Tp+qp9nvrku08EvXIMNIUfaNvXk3vtRXohQY175sxTLKouVJqndxi5fY/RR01x/0dwATxhSVDIAu
cWuiaCsZb0e0OZGIg2VK+o+ieE7VWycTzERw7cp2TUxwH0vRVJUFtIN6VGTM4yc6EIFgySKucqe7
6+KaIQnL2c2uRI3APLsCtjtgDqDG4mAK+/TyVaa+ovkLsofUdIf0GJHFt2RMN86CaXKRIOaWkV7O
UUSCTtbJ+EVbL6LovaiLKx315fOWkntiqL86Kh5MGHpmdjMx5CxeJlznCvA3y2S7yvBWzT/PC+Ha
DCRiwfAFEZ+GSHRJmoamRaK01ma3bd57EY+6SACj57pZKU2dK8huANIdeFbuJKKu4B7IZgmMZo/1
lDqgDUO5n1h1DaSpQY79ZCSk8hJ1XNO9OshENITAO5ytrWeENkC6k3S9LTBA1u6sdjfUQJjoRGls
+iusud1KYVQAKUmlMpax8OXqXYPj6PvYderWH8brchFBgomEMXmN3o51pVMRFUSNeci78boa1i+4
TV6lAwsp0R/Pa97nYuVpFMJGq6nU2UWvw11Gj79oP4Grhsk0xUVzBs0eVqF0WOrdeamCRbKFgbxe
lskpsMhFltypfUxLyY3nxjP1Jy2ZD+eFsdjKv7IdG9Vkzk8ukUNaOtyuMZyeBuTrgYwaoO8FMKGi
dKzoFjCn56TJnDVdmvlNH4VauT7pJAvUOvIxQiqgxKRfzWolhhn/tRls5k0aJiuKYyRXpK7vbzqk
qry8AqsGfaFfkFF1flZDHF9K1pC9nd9Q3ultJTNGPiVGW8wZ0g1ap77qjerNThouRgy+IvXQTuX9
eXEC2+Uwpr5Ka4nUKwoTPco6QRQb0sGspyE8L+XzNCMuwnZVTFA16bkRF+jh95V78wp8JWO4eGmH
x3Dp5y+ACfKW/giEqSU0Uxct6cdyp4hyHXTjzh0pE2h11lzIa4NPyOGym+vFo0D/s+qOoztittE8
tEF+218DikGxPXTc+2n4x8N3dBeQL0ZWV8N0CDvmYgJYUZ2cBp4oe+zb45q0bieCsuYe6EYGs0wU
7RJ9gb/wE6X8mpL2Cs07IlQQnmcAAgGyYXD56NmhOrx5BaDcNEt2BqUZivtcso7DHO1mQ0iDIRLD
mJYCrLe62cKvWvf2Fy0kwUBTYqheBRqSJhRlVsxjxw9aN2tjjEyGEqQUazgj2lJl1D4lgRhjt0rd
yO29AsVcdJn8RRi0TanSjdjsp5TZSlmmKnpa6m9yhqRCSTx1+nH+Dn7u/YT2baWwYYo81FOmITtj
l+pRqybMTc4m4DnGCZMLKh2Tk+LhAkgL1q0jWdOl3k7Y4d7QAluyo8Cq6ha+Ulm93q6FZ817ddFZ
FPRSGKilsJO+RC91pSSw7ZO3eMjSu+sFKjcwCB9zuAKnxbsjW2HMTqBlcxmsDgkerbqpxgx4qn/I
8vPhFbcSmBtSWU03JN1c+31qDC5wk15VJcKroNqTsXru26r0z5+uyrssW4nMZbGsSZn1sqRNX9q7
+QjmGDxaQ4yO+xPsHc39VbvxQq7RDKu/J09d5S4tUB9z3/FFZk60vcwVIurs5BieRV1xtv2kXx86
ufl6frmC1bL+uXMaTFFLaJGOSPti6+VbESHPUsnW3Xk5PG+82VWWF0CO62zEOB9u5lp6S/kKBIUm
e0qBH6xU819Yga0sxhXbUyurE02At8u9XQLFEv2JqboK3nainWM88SKlOcKnGd1sseEtEwa/+gko
NU0vmiDiRWvb5TCOaCT9UJtzl/lZZV+i1HgZF8aL008vVbSKupUEGsd224yFothFgdbRpf1eUcys
5/NqINo0xmCYC7FWi46JqOaFnF8rOkYsLdHIC3/DQCFDwbiRRmdsxjCZyPGWSI8WLXHcOAPyiiQZ
L+Cp9QZJRM3DV2wA7gFASDOA63PqcmRAmqUZIJ59eVrRYv3eL4dRC+30wlBF06r8w/ktilGEosQ3
aChP+uPk+OiXczOj2p0/H65vA6bBf8uhB7jxoCkcSpnR7tqiAs+F5oO1JjZ8+wEk8CANo6lIX4+8
7k001i5aG6MYa95kCPZ0DC7H1QNoep+TVNSszNe930tj1EKq7MVOBzzn1DZMgVy2KIYrTST8H3eQ
9R+D2SVTAwdM8QCmO+uX69g1XvvW+WiLBsbKffIoEEp/lI3Jt8fGeIok04dZSZFioNk06vXpcGF2
j1xautPvaZwnu/KbIrlNIOJh/4yRSt/m/6kMRjdPVUZeQTSJSTZk6S9rsEFUnWuFFBC5DrRjcdfv
kmuKxEZHRkR1kPNKg4m9U8lKLhlZDI5IP1dqb62RPqwKwXHybcm/SmOzRBfAPp81XYbBQoefX/ea
K8nWIeqVyzapRHaLp6CAdQC5EjJs4KJlTEkzR6Nk5nhxKNbqq9WbuZSBGf3NNcDwF4QomIlWWBBv
h0CE1iMnaZffl/im0hLP+eN2aKgE2inQNw9kVzS/MlaEtHBVSoeV9MDoRV+vu6oP4yRqHOKdDX7b
RFMtiAIcNunZRyi86Tmi/Up/iLshqJd9a5SuAoU4f714eoaZaIw2OuBiBFDcqZ5V8aIag4PljPnk
N9VdX8wCCdwE11YEE7Moawy4SgrGlB0wTdbfVB7x4Bvd7Jqi/VEYw7+plwBzA/zNGK0Bfg1jMiId
OLiJikXJGHuxoufG7txGRFfBVenfQizGNhQA6WnMbEH3s7xOrhNJUehkkRoY+igCi+aKgrdHEyod
9mcPqUbnZmckc+Vr+WU1fSm042oIUh/cIiEQSlA0MIHjhymCU0UgPZqBGtoGQAvaMLNeeT9fWJ61
a8IsF1a0uEVCRwXVGmhUAY3CNmmWttJr46+2h/aw2q72VQpIIK0fdIrOrvIxLdw+FrvewxHGQkQ5
3o4CClehw11YLgtxZJbpP687U692DVmv7TG/GQGX4Z6/Xlzl3wpiPHMZETuvCFJ1yk33hJ4ZP7m3
UEBfkT0CtiS40JK/CXO2EhknHaeJGmfKx0FSXqY06Fe/6N0ChK6yDySa3k3vC2/8m3wP7CE2FPQf
eJ2zdlGO2jWxkTlYo5tMzty5f0y1XmBLeNYKk3KAxULbIfoOmd2U+xSoonT6Rcmt0CoJTULcnz8x
rmZsRDDbZ1tFXE+lhYQSoCAMgOXqRhtYIpYpXlCD+B39jRTtCCOvp7dtmuLOHjQ0VU1NB9rQCk/t
uC8uQDv1I65AGKSoT2OlimDxqKVlQ6mNVPZFDEpF27EyC08gadytybWeP+ua6pfW24zEakQk18ru
jcjwJGu8n+r9+Z3lm5jfi2YfygaQkAxLapF+uKkf6rDafYwtoasEeEFiUjmurmykMW5ndhywVdII
aq1Qvba+xd3D+fVwNYVGh6AIMIDwzpzhKNVWNMsQAOxjb9Amd2xSlPbezkvhJhuRLQWEKpr0ofXM
xWpa8NE3OTpFRqkPVoDWmlod9lHkd8sXC7SpNN7vCnCjTOPOikYP9KI7Zaj/ptK3/QwasWxeT0uP
0Xq5q9GYk0doxX2fRhU4/T8Ei6V79llDfy+WueCr1I4gYKMZqn43P5vHAfix4D68BJ13dWmhcrTT
3eHS3C97zRVlWHkx13aFzM1Pc9sYMdFU+JnxPq4qyBdkV89fB+fb+UVyFRNVI0zl4ERRPzrdSWtu
ZSeib119SsNRiq6G1hQ0vfKv2kYG481L9KgSw0Fs3wXKB2LhuJcnN/XoRL28j0Q8JJwlAcXhg4sE
Y51AfDpdkp2j2y/LgRjYRLXbzu+2MHtDD55RjK0EttctHTNDHiUgH+jIfWfku5parjLqbqe91Nbi
nT8hXsGS0oABO9QGACPgZ0/XY8j5oBc9cmv/dr2BVdu8/xgw8kVpSt4FB4IN4AIRqdIGZUbnpbLQ
Bj0DOIC600lAs7DrW3/Ru+vROM6mKwY04RguDJ3B8YCOGI0V7GlZnUmI0wMJSa7fZTRhzaPpN7Gg
OsprKNpKYU9s0EdgXBtAWQAyMuVRBPa/mrn1m9O5ys74KP7GN3PpEdEAEE8ZN8v7aN3cWKpMJiuw
etLGT5XlKdLIUzZrAlfGMRVYm45/lGnQZItbKlkxpG6RCuPLlPymIu9KFitB20y7XJ/C89rIXQ+g
3GQTqVIMpDDKKMdkMqQJiD2K2T8rHUE+u3w6L4LXsgQEv98y6II3e9YokZG1CloEF2DPA9n5uU98
ypxYNciygPD5FlAmWX+5IIAU93yKFshcgKgupXWaIuBId++a9RCpuStYHjV3rPXYLo8x7bE1JM5H
VykqyoD7iD4IIdAT4CbmRbLvrwpPREHBvWObDWUsYm3HWmzQ4ECWS3e1rirMBAzLD8G66Bvz/18X
/MnpsUmVOVkzBrJgOqIdbeuMD86Ovir+Ioe50Q8APp4KUjC3B0gG6IcD4ugMgzi2vf6FmgMDCTCt
QA6hw6SnIsY5kypZhb1Qy1uz6gKDiNA4eWeCBydwiACvoGKe81QCSeyJFCNwF9V8BsIcOt3JdSuE
VuBKoTAOKDxbeKwwJ9/lGojxOuDY6Gsa1sU3adKCMRecPMcdYpoHiM/I2uD/T7Pe1gAGc13K/bpu
/GKY3HiNvZq2S0PdaiMRnA29H4yeQRxMnYFTBqUZs3NWbQ7SYmJMycqTN3hHjLdIwTxFr12XebV5
EUcPAs2mBueTRMRGyHooKHawtYc2GusWSAc1xi8ygtKz+4ImW3AZDX52178ugFj6SLuKYsAPaIhz
cqmt2hjCGvhcUW2mLTK+QEtxgdizp3gpspDORCiJ6tFG0lC3oP5b4KaKS9lD5/nRPGi7ZI8eOoGz
YhTyFyUu+kF15DkQXtiMbc9RvI9W5PW8Wf9hGVe59Z4tgoIhY8E/iWDuLgbYnKVVcrDuro071bE3
2CILxF2FqWHg1TIwqCczJjwBfG1TAiMPmYvL1XkfjAzMGSJHQe/m5vTpOkDXh8qaBp53DAIyZi6J
DLsABh8GdwvDltJAUWd045lG6VTfUTrU5Ku4liKwTBjVOO+XZQauA0lqeMnz6s9ZLIJ35MVMAFZS
2LRT3ahqAHzOsg0WV/S9ZnmIVjOfZIJLzVsskNtldHwgywyLeyrEQh2xrfV68WgXyy/eHoqI/Ycd
eR97uhXDPncKQ9UkDWKy6SIF/7Khvcj6UzsJkhscFaS0ujCHcCGYt2P0w1Rr0JEqFYZeW/T7a0r1
lMe2YCaMnfr5tZaNEMa2L5Pay0uEtYxhdtt91Q6TF33B5nn5l7RxAegpBcCKOmT7tHbl/U9HCPnP
5k3ZL/iwKhurEcWqFTkrlunsswPp6FzlRb4zrvSHMSjvbLeXXccbfCA8fUGmz/h+Xi+5mwyYNkVF
RxeStsw9Ty3MOccSJovV4hBXjxqI+v43AcwpFmayRqQiiwdc4SAfkwAIJn8uAUYc/l9WMOnLcrhU
kpGuVbPCGq7NQZ6Xq2F2BNaQd3u3IpjbCy1VawPGwVPr7L7VV9dpyItiz7v/bSX0sDaqsFSocegV
VpKhUzhO7mzy5bwAxgd/6Np2HXSdGwEGYOzbMcY60Lwbu1HRPZULCWwFKIdFIhia4O8ZOEwRXqB0
x15f0pdNVZAZFs8Y3Tq5dtQKIZpgQTyLR4HQ/hXCXN+hlondrxBiNQcLGR65bT2jPqbZW9GCs6fI
vLITpUbYtoN/dvE/oeyN1efOqZwCQjEJUr22t8tVHEidO3vFdX2hg/EKAMAAMBN1l7GVh3/k0olk
xLyfSS7XQZpyQmQ83p6kGyNcrqrH/qK4mI/OTnsCHcm3/Ot5daF3k3WegJQFfCnwqYAEx+gjXL/S
SXo/e1oCOofkh6TnewOdI3bRuL3zqmr14bxAam3OCWT0U0V1z06owKHT3Fxe3Wp86O3JH5ILM/72
v8ligqiyMJshSilD/Lh4ZvxQjoNrq6+aPLi9IbgLPCurU/ZE1H5R72MxWXqrw8BlgXvXF2M4yCCK
FxUU2fzgL+WgECn0sYUcF+P7M3s0h0GFUnbBEsQXzTHFfF60l740Iea2Rd093Mu9kcaEALGlFEu5
0CswWW45/GiHtzURFaD4Fw3YV+hVcpCWYWca0C/ZJq3cYdueFyC/PKCb0XMwS4aBEbBEYZgZmP5+
FPy5XuA1ibwxIg9k8JilNdVCFAxdzZSnvgiTXrqq1usUrAje1E76rs8KEbwmbzMNCjeDtxiFdWDe
/EOnd3UxaAiEdXWXqelVmhSXaOQQxDpcMaiDIQgFhRwKz6fGH1RNPd5fEi5XdSuDZmzBM6yvV4E3
ZpEiPhQR4Tx1yIjsgRN8KsZWlrnqakRUIBdDFqM8WPftJeBJ0WCUeNrFfGhAKJlfasf52ByABxMQ
fwwwVL0T9XXwLh3eSOC2BjiRBrj70w+JtT52nLUBVR2gWvrsfhVRH/IFgCUAD1oMjrNpSfS5Wtmk
zosnDVmgt43fiOjheEcGgPn/JDC6qJQjAJwGSBhS1ZX6vVW1XpF9P6/wbF7314lRwADkUJDrZ1NB
MUnlLjW7BaajPJA79RUJtfAd1LirN11WaBYG/EMoaofiLg1d3w56sKDLbNeNmmrAMlEgFFhcXj2/
xMUrKQXuhHtAAFemEFyI8dnEjTouclFUCK2nGTPSTYuankCCw3FYJlAAYXJRmPxUI59MZUV7FHRM
35FrypcyhOltvxPRNvA2Cx2bQDe2aHHy485t4ramX5QmyzNsFlgOlMLYd5J6C6B0wfuRLVx8aMJW
DnNlpHKKahSOF68PK4y0olhXeebBuMoKFx0cYRyK9k+0MOZ14MSyMWDMCg64zIk7wPUjERVdVaN2
d17JeapA+64MgOSj/sNi5kZJQWk78wVd/9mjVdSPQEQTxKJsyv2f3fstg3kltDDkyGnglDAUB1qx
Mowktwd/bvw4X9TB6skgiPCS2XW+iSA/uKuj5S2gbAOgh80ukNFoJ8uBGrZr7i3yj0E01c09Jwel
CtQsaFqY/n2jgLFRaJEy9HgmDpE/ZRWGNb/LouvKzov92sCNFCYkW5OyiKwJNoHSIKf7MhxeW5Cw
yAHwtXcjccmzepPcaR6oPe7TcM6C8zoiWiSj/XVKVLW2qB2svif1obRqtx8ETpgXUqM5CfjNYA1B
YM3I6PvJ7tt+WDBWgL7XsfYqa3HTQXZT5dbQy13WvZxflEggc8P0qUa90MbJRZLWoOu/2rdKlSC4
bo/Rot3UmvoOFHFBEMDTx+0qqdncqMtYd0O5WhAqgZgFPZxuivzu+XXxDmsjwmaCpqLozA700Sj/
4Jhq83syv+vR5J0XIliHzcQycqEMTV9BCEoDYdSVd5MjggvirgO1YrywwLcFyNPTrVqILZVKSUXU
D+r8TamfNOX5/Cq4KoCmPKALgzoTHa6nIuC7HCVecBpJ8joCfNKZfzoomqULcC3mL9r0cF4cd0Ub
ccwtLtTeWOIZ4qrm2tRv5/RKbQXdEPQn2HciArr/VsTcIklVy8ZWsGkrWBPkH8o8IDgPOkHWRySF
uTr2XLZSEcEeEFcCOHnX1K7lXAq8hmi3mKsSWW2eTzJ2q2lz1/qAwQUe8/90ImyXWOGkSxUZVIb6
MCDDp8yPtiVYB2+zHKA5WAgj0XysM+uIMQqxAAhq8fLyew6Uvcb5noEUIW8Eh8K7khs5BnPvI12P
TVuCnFr7Scj1OoioHbgCkAnVMSADSlu2Atv02j8CbHJfw6h0rcByceNtRAn/SWCu/CrVZJ1iHAd1
c4rfgic9XL/aPsjSD0DI9rP9epUEsrASxlO1rVz11A44BDQghg59bv3Rz+qblJIHeO/1U1sGGpDU
AWwlbgXgREUq2GnQU4G2FGBaGXS/N74AXfeplSbp6iWWhayOtZigjzVjKVNdTY9RYVKI0nZ4Q6VS
6k5JaxbelOXgU0zUfFnBZqEuqSfrRMsvikq1410iDfmzDNTZBZP4jZR5gHWI787fmM8mk360A7wV
eGpgrjAmk0R2V7VSsnokXoPSxmwM2fcYCHbWLiBOvbNt0TwFTyJQSgEnbpmU85aRGBlmUjjFsnrq
nIaS/gh0JwB+fm+S+KpIeq83Ov/8Ej8/XT7exSASoXy0YKA5PZcKCSkAFDurpxfZu4wO91gBB1b2
Ds4HeIjCy6N2r0g/zwv9fLkgFJDIAF6myMgsubAmLWQEwZfsWfGrPj1k5dfzv/9ZxfH7YGQD3yNi
YdT7mEWV4ySBgQ6EnBpyRHNyK9vxjaqLGDg+GzuIwbgvRizA+viJQArgTWOsd+vqOehE7ZGOSro0
GLWdof4hwDJCYkhC+QsDe7R2zgKZVqVu9pZkATUXPq6JDCCLf+klSaAL3GPZSGE8nVTklbI4Nu4o
sl3Tg9nf/8WxILCHW8ASPjHbgnV4NcdMQz5BN5ydlBDyDfgkk1fCaYhSk5y1YM9onwYSari8jJVT
SJXLeh/JsCjRLiOLq1e2yILT3ziNP8Bbin4x9AnTFl62Udgs6zyaNcwD50/60QpXmNFob+3WANAu
fiQIQjmp3RNpbPZYlsoSLGaQhvpg4xlht7P9dae+l9eGV+9E+U9O1vVUHGMY4jVV88LJAILoZw+J
7pE706tvkvv+OGAksC595UncwcgpxFKpGHNQMVJm2GyondmrYklNQaUif/2ap17xzbrIfDNDk2sD
WhF0NT5VYRLAMrnqcf5ReCIHyTEeJ5/AaM4qrdq06PgEaTH8lTz3U+2nTS44To5+nkjRTk3UXDZa
XFPdGZF/nQfiapogOhatg37BxuMOeko6rcU6mvq9HvaVCogVWxCG0Qj70w3QMWoDMk/wVeuMu6qK
do17s5Y9s71brNHNhwVeA5kvlK0rUaf6R6L/nDRqjzcrquCipNlpqHK0lUsTyYBwAfKWp7l42O7G
Q+IB2i5o/Ml3jsoFhlW0y/iI6Yvn6mF9qT3pEPfAzBYpDKciB6VF8g+MrdBZtDWdfleXJHqyEhN2
DYzM3vLUuXEQX8WVO1Vu69phFmRXIlo1jt8+kcm4uGFCNrJMIXPuFJcUjePqJEFFOie3UlZ8Ten2
l7YV6AhZzltxjtfbSmbt0BCtcmIM8BKRQ0K1fdWzdGfrPwsS++cFcSLkk31lKZsXFe2CWfaxr1Mg
ubTTWAIeiSutALJQvPq632G+MQuMh/OCuXsL2yMjVEXHEMvfpVjloNUdvK2+my8ptbK26w6qsFOM
he2gXl21N3IYG6A29lKUKtZX/ewvKTteZLjRlRkMAblGkQSpw3GP+R0ZfWpVe2iRiYdncXzbS0OR
DnPN0eZTGGNRAH2NOA0OFePJV3PaXQC+VNA4/tGG+en6bmSwxgLY6GU0Y1ude3uXHUYAzHxXMPWd
P8r3aerOeysoAB5eBmPjqiEgTP1uXz/+ecUBAMIYhET6FzlujLWdXtZG0qeh1rHSuHmqEpASgxjY
SAXWnXNHQIEFo0jxFTDWxggpJnlsy8yUvYjA6sYlSg8NosSfkSFqimfbDakSnYhiTi6JOyRBNEP2
0rb/olbFlTWZYBbpUuAdJisS9yT9krUa6pYRCbW4/Hb+rnAeLBpIOTHRjLBU1lUmB0PGpZ0BLCR7
RroEhdnu4jEr3bkDrHgl5146S+gZtAUXlOPaToQyBjfNmmJWQQHpDXUG6Mg7I/nagOv0/Mo4VwJC
UJfCOAAMHjvOY6ZpqxUWhHST7qtAYTaJiK2NK4K2XGFWEEQ7nx7FxjTYreng7Jr461xU3xZTCc6v
gqeJGJinIzwOnrBsTSCqlbZNG6gHYFL8Hg3eqx17mPdyU0O0YdxT2YhiNHFJ5rK3ZohqLMNT5vdR
+aYlojcXVwiIbZBEoKkZtgY2F5GsTBVuVlx0uS8n2n2nNd8cSf5zL3fyfmDC33WaF7WMcDS6XF1N
RL7GQ/BZG6eXvBXlsnhHtH2qMMaCKKSL1QGiYDL8vFJdVUFqIcrcaHr/c2XAASFU+6CmZAMVLctj
PMKg0nZvuYk+u8v8JVuzXY2Bq/OSOP2MeHxvRDHxiVWTohgTiJqOaMaHdfeL2u12QBLBdChwh4+m
XzzBsyGZ8qN/1G7Pi+dpyUY6G6MkemXGJZU+9s8meZuG5zQXlHB4d5fS2qKnGDRpQFo49SP4QxP1
aAf08n4NcjU/ZE4iEMF7g6EUIKNDH60aGDphlBDEg11U2ObiGff59XTd7KIDrhdCAm2HZtSL3Jd8
42CLyBh4mwfed7zCZBPDf2yHSD1qia43Mno1o69V+yhRxjT9L67XVgazexgXIbVUQEa9AKFnNfwp
KrwGBnYWVb545wQwAKQcge8BZlHGKsmD1dSdrCzeXGdfcrxT7KkUvIL4ItAkJKPLhDKSnKrC0kkK
UDQxYSU17Vscka+LJZr+57lZYJP8J4LxeIPmdEjSQYTStI+lmV/MOQk7e/3S5/23oVcPKEv9j6ti
bjAZViVFFIHGa2K7Tr8C3vpv/N9mVWwLpZLnmMnXsKqoe8u6a104mU4vCBNyUhI0dI2hIQ71auYt
X1UE79YSnX0fHBhPihsf0111meyLF1FzBqdrAvnTjSzGjKeNMgFeDbK6INrZjUtyl/JPm+7iL/cd
wsC9qLWJ5zi2EhnVturFkaYFEhXpRZNutPQBPmqKBKacq906iJ9p2R+tacwexomMWnyy4gK1oxf1
eKKIYEs1Wq35fEy/RTBb56AiUfcFRLQdcD6BUrI+2F4PpAa39VfKqw2ccz/6boLbyIuAjAaq3v6u
PPYX2q68Lu9QO/8FZiiyhLyXPc7094exO9woo0EqmCnDLQ5S5Wr7+AfeCyAUXw6UlCcKRFBH/DP9
LZE1jLY0GmD3xm4ntmvOjzgRd7SAoyLia+Fa+c3S6Idskik6sjYWaSFoyb+qyb4sARShCxwYXwYl
BkSyF+U6ZjGNGpVJZU1oXFOrXVxfEUXztUwQ1IiEMAuRbIBfRtROod3iIPXlzaigdb5VBOaQl39F
vQJFGfRfKSbKm6cbpiTTnK+2ipNZFXtnJEnmTcmcHsqGAMy7HZSdI5nJRUzz8iCqkW8yTWkextHU
rzDkLur14SVHkO5FXyPtGFBwOU8/xxlRKpANnJ99Zd1Mgf4KALP46HjWC0a0PA2cmfJ+FKFK8Y3c
b6kfN3mjNV2rR51C6CaEzZPqLVfjhRGYbnKnh3SCWBTHcW8DIhD1A9wPCZnTRVarnjdrhUWiAcNt
o9JtptZVosvIEjxjOYlM7OZvQczhRk5lVZkNT+SQzm/t1Vf6H4a++FH+OErC0i9XmgVcLhBwUT5w
JmDI9DozBgm7qO/SO8lxx8sO2a3ihmJilD+La4WmuC/kvajL5AMo7ZOh3Qhmw4hBmdreguD4tT5U
4Mu20aWmH2e/Wd3pEaPhnnIcL0xfvzdAMQgQrzACIp6GajQejfvm7XyUrnJdy+ZzGB0G8H6jSHQf
zKvkofiug+bQCqsjbQ2ewl117PcY5wn0y2zfes0tCfsvaShyovwgm07goy8Gt5vN1ah6K2czDRD7
UN+Zx9UHrfgx8Y1rDWhOw8EOyY0IlIu3bhMY4JSYFVwebH0yikc1jlMb/k7/3tp36WB753eWBbr4
yAptJLB9UQZgIMjqAEDDAMl9vC/98c15tHZlUP74Q1C2f0SBig/Nzyi2skkMlCbXsZjwEJLX6Hsj
K5f1XIcxERk8npkHIAPmJwDupcLynZoClZS9k6UQQ9Y2hM0/ForsV4boMc59uG7lMD6rt4gMGnTI
6QKp8Oxjf4MxCkwcgAO7v6DARkCG1Px/icAGUSKWG3LgrULzwgoIxg3mis5KMZPE0GhbiPKshMbl
uk/8+HI9Lr7hzY9/DEz/6/w2AplLONRDVS8EAuXGuSEYAlNb9XK1/nxcVNU26zLZjp1qkquigBik
qtx+jHYABQhBteRlsQgRmIX3ZJfETsC2kmQCyQOypL2JGdj0YnrKL+jQd34V7Vevfi3uFoANJYEu
qlFxtfT3ZrJTiEpDJmtK6Wauq+bOersjnWS7qVyGghvOlwQYLzw5EJmz+YduUswlW6Gnk4fCAaCi
ECKbhzqIHxSPgt4CaheNfQK7wjVcQPn8VygTa+lxk2jqQoXWkdsos2uYf5G5QXfQfxIY11gbemyD
YByGK41bF1BqlxnJvpWS6GlItZr1hFs5zDWrm/8j7bqW5NaR5Rcxgt680rUZb2VeGDMjid6Bnl9/
E6OzO2wMbmOls+dlIyZC1QUWCkBVVqaMalgOO0P1o7feiBlY+ddsPILcybfG1z4VzH7xM/LGMWab
TSDWSNYUBvHEeaaUHusuvqVKKbFwmJgfGpaFkSnU+nBVPU2V0aAAmhDRrTb2bjaYGGibXZR6BMHA
NYOqFKjSMCcFGMypmTmRDWh2wiNpVV86TdlH6qi5US6ilOfasW0Tc/OQq0aR5dROp8xVWVEYcTMm
YVQ8KwrAB+vkn99Q7/f3TxHxYYYtRkQ2yspZAzNdkNwWYAWWn9EeCvEYPSB1hFSRYPWqa+spuoEW
Fhodf9OEo0q2/3H0PYQ2l2t5MKZKa0bA6x3c3otXG3JPAid5L+2tCSY0FjwI46aHk+CkOqK4/Zy/
jAc66I6O9a7z8Wwo3Ci0oNwbvVY7Ue+Nf7huPGRCxhyg6rHWMK/vxssGb/t8hQoM2Ge8DqLB2bXs
j97kE7f9XwA03OS1Mc7cIMbFWRNcf1FtusKRY1ySxwKspKbf+WXkJhfRhXi8iftoxGQQjnIbHCs6
OxxmoyI4tXSYgEpRUrKs+ufotj5OvqB6EhUJeSBLWunC/yiaG0P7pzslmQtQFwK94ql306/kdhy8
4sc7JsLr3RFIhK/kAqQnld//KTPv7xN3Y5lJp0YdpfYKYjBPAh96C37mRrtyKkEHmZcIAMZFkxF9
H/D9MK/BSNGk0qgJdmjZuSR7rKIHEh/O7xDei3Nrg9kg3aIkBRTjkDt7YPn6K0sb0NZ8jETYdZEv
zE6Q87gig4FZHc34WTVfavW6mAUVC168Y9hJxZw4aH8RgafRAOq+ShkrxPtUKCGkukDid3d+sTij
OpTg7sMEk5pLsMZL6Yjwbpegucx0T/HTYIZ4dKdgY5k3aigRxB4QDrfqvlWCZS9KKeedRJeTcTJt
azvV4eRSPdjaD1Ldn3eR91T/8PCT0vqSdwtpKaC9GBW3KFo/t3J3iIFIjkMzMdzz1rjeYF6WVnZs
Beyjp95omZ6MsU0jPJruoqX9bluSaEacG+GKg9qDgdcFSkenNqJY6oa8RZIYe8lfSX7RWs6xIEoQ
/flYH6JjY4kJwFkZzbmVB5Soyp96+nXIUbqtX8+vGHcfbWwwEdj264I7EBKPJS2VK5f9Xd87ILWo
0+fzhvix/mGJ5T3UtSlp2hqWkoOlB2sCzD6wK1fNhXpTv5mutAS66ur7whtc5wHa1H8xK3uynOxZ
0lVNiVEU/IA4vln1izW9SkS3VG78AU+C1rqJeojFZFhFB+ahnFBvq5tfUOJ1TZIIbiAiC0yED3mk
GBJIVLwyI27fFUBVfBV8KJEJJrW2lQFOMxUmiG8erZvhZX1bfhlfKfd5lri2D2oHAsGrZ8D6G1d7
moMacm/aAVN3Al+5b3kwxv13Oekv3VzoJsMue5S3cN25w20r6HaQEzsa161vus6xDK3bVfB64ozd
I0Y2Ful22VhUahIteQWLPYY7KixA49l30oN+1L3Wiw6kBFHnfF89O7jh0evOcAluYzRVXHA1h8KW
GDfVgDYcMGxElMyWzOsmnspmQWkeJACXEyBXe82ntRQH7A3Ns/22Ps+7ZS+F5wOAbxUzG7ghoDnP
3oIafbZThw5XJkV6tKPSK5WHyWx2lf7n3GV0tT8sMQkuGZYSBHo4fDDUsmumded05aGW5+C8Q9wz
aGOGyXFVYvfmbOOUxQPFw5i7rzrPefsoT05YloIhMfpvsa+gjUtsgZ9MyxK/v4KW4wiOhvjK2Glg
FhZdVQXfiEU2yADMjim9FzuJ7qbZ10FNwPZyl4rc4R4PH0unMelGdxYpsulcnUxApgRFqlADDbVr
Kb0g6LiGNA1wDVAMAFvIZE5bkdQ2SmCotDIweGi+mY/gavgbOJe1McP4UzfQX8dAIt7CDqI5H/o9
9OWutaTF8hki8WTuR8JkC1QjULlD2fU0mWSFmsfqhJtCg68DXIOnGqu/jBd6tzsf4NyMvTFEf8gm
a0WNHNmZhpOtqbPUHYve03Pl8d/ZYK49U9bPk0WHRYdi9NUFldzlz+edkQ50pDkA4tHsZO+iSW60
WaMiBhYdCnvro9mJ+m/cKNtYYKJMsseuiekAvgJqUDVN3E42PVldBQeXyAwTZR1BY7GgL2WpGN1J
/d6iw24PojYY1wqoYXQ0wUBHwzb3FnRKV1vDE6iOWjepv1fAypZG7J7/7ryEhkkw0DrgGYQhHea7
p1aid9WIK40zQBhsruf7qYKE25Sth9aAlLCh/poJdM+iSLo/b5kX1VvLzOnQGK3RRDq9TDlR2Gfd
FehpRVVF+iXYdL21wRwNw5q2GJCGjelo7zQfuvCaawTRjRmidXctognkNp1RyKDSO+/ar4y5wlAi
exk1eqADfGu69TE6pMBDSF7qrZ7maUF5M7yK7lG8849iCHQMWYEqhsWwDrVd5Zi9wFt5hJ6GtM6H
ZpBel3K5NkhzY8uiQ4OX97b2mGtbg4lIc15gb9WtG1JGd4adh/MsBWZHgr+JkQ/X6B7ZZD4jU3sc
hDBlYbLJ0L+u8/68AW57c+sMk1v70lhrvVFpyc3Zt8/zY/HQQEfXdq3AvuluQRjn24Ko5Af+h1PM
lpvGqqkMG0HZd1dF9rVpRPcu7sV66xSztRY5iSazhlNdUL9Mz3T2zvGm0HxL7um9NvZF3Ud+Fvlw
iQl8w65jdaYGQf0FLpf/jISIrkWClWNr0GXXrmaroBcN7IiX4r28iEo2XAtUlgANRmyo95b8JuDS
2XJAdIoruVM0ezuXL3TN2Z0POb4JDELp6AlgBIL+fWOiNfo1Num1wVxMX2kxnGX0gqTOzQjKhwlm
26h212L0FyYKVfHhiWsZd31K3HHR3K4XhDM3HWAUCG09WuxiyVoSe4BmsIQl64jlEukGNy9vcl6r
RlDeFNlhgjqdjakE2g6viY7OuOVyaFT14EGBYy9PuaA4yM8LG6/YiCYxhA4o5m7ykscc9YvCS/dF
GPmWlz2r1n65LIJiJxpb4535NiiJVbD26xZOkdPY6IehtZscDcRGuVUz8PSTn/P4eD7++DZQjLYt
AxAbg0k/kdTJcp7gkIrGyLebl7Wz3I5UgjsS92shyDCTjWYlEEqnnlg5hjY19GA9TMo67pDkhzIq
jkmDGa5hfTjvEf23Pp3yANCZJtBn4Oxjwt2YoQ+7GPQALGR8qBRjfoJhUZ4FtCjAioW6IOaWmFMC
jQPTHitn8So7vyTq6OpOH5x3gpu0tzaY7xIXGfCxUoRi8fuEmxpA+ujLCpBN/E11k3cwksAiLxK2
FpkdVdXxuMyxhHW7mYed6qmBAjAFZgeP6aV9g3mO/2GEmdvycUDWB3oxDId/wglmfdln/RRjGlSJ
Yj+ORki2ksXwiqnYF0YFGitp3iVGeWwl62qW0iOG7xJXHWZBOnmPQCZqMJCqYEoGs9SYzWWiJsVc
iaKtJcb5L4cAKhxaEoy3EKrz9QOo/YD1yp4XXKfwmPCqoIHWabJz/PXnsBeNrnOCCz8EA04YisCS
sO+ioh/nNtOwIutoAxQd1bcRkQXRxfnUoFQFLhN4cgV7n0ln9qI0S71mKGWtEF6v7lK1Cdrlx/mA
4twCYAQTGWB6pLrJ1NHtyRbHK3hMYCQ79Ac6nQkFuaOY5493zT6xw3w5MJuoSt1QO5fK4Om/Eqj9
RX4ULl+BNPXXYw5yQbEWCH8JbSwgmkWg52D2Z1PqoyGl8+pZNnlshuS5nu1L0yDP5xdRZIbZlHKm
tonVwkw3ru6oYIxfw2uiFg3Yc/Iz1vDDGyYgetTr64aASaWv04NFpotMSa4zI961RibYadywALcN
mCAUGUgc5lUOFGNn9rGCerLUh058bdg9dEN3E0n8ynxMoXxN8t35RaTf4tPe3pik78JNJC51q2l5
LGMRoy+9BbFasJGnNiXhDxVoqp03xt2/G2PaqbFs0JW6JfDP0VFm6jGz++eM5EAUYcoSxMjYV47F
BPzaLI5ZFahjyNKEeVnTK0Dnlkmdl2RCOmGuN5gGwVAqKO80lqJKwnmNsMDS9aF9B1LyCh1xV/KK
X4Ovecazuu9kV9Sl5Mb8h02WrqqeJKfEUDD8GwtXGn+u5YMTiz4TN+IBkgGkGLOkGFk9/Uw9SJ0c
bWnp/u0v5D6Dlo/l52ob6rIIYcf1h3KdoqRiQnOOMbUqNca3Bhwt7fS0zm9p+iKLhJa4Eb4xwaQJ
tYPebhQXq6fknaf3383hMc0yz6ocENjl4fkIZ4wBvIQK0UaVhi7tZjslWh6ZuS5BiqaA1oPzaslP
ld3gErRbIsFNiwUnfrLFrF2E8QKUL6CA884u0Ln2C2K8jd2pdfMdCdZgUsGI41KlCcgoJ0dRV4b5
dp/sMwtL9GYgkQINvIEUYH6O9hnkVnIUkM8vKdeMiXI4rvmo2rC6wxPSbJsnceHPI2SNMbVjTk2g
JPvzVt7R2ZtE+NubjRnmSLZJaRMSW5UPip/hV/HDCddLFKsDydOuBmCK0p2xi9x5NwK5Wz/+1nTP
X8//CBZ38+lH0LXYhE+c21qvdDYAmIZrLi6Kpt11hml7KBuV3tuIX4Y0kx+MX7AvhN4wp88n40zs
agZZAKOFhhO9lCj7HrpGSiBmq+B/TxusWkAnaBi/PvWRapU6XZXkPukz5U4eu9KErzm5LDIiwgr/
Pwv6YYw5Uc2ZoHNT5gQ6jen9iteIV95Vr9oFVhPYIsUzvCRHExd31lqwPZnT4Z/V/LDMHKzodBB5
WaXMj7NevtQXx9qPuNT65yNGZIU5UbWltqPaMRu/TlM/NX+sQrUyflR8+MHsC/AXRQSFCpplqAiQ
fTB2/4sIEDdxon4PHjTAgDAAeRoVlZqsqFzauZ9T0c5GWwAgtD2HKKD1K6o3u4h1QV5h31e/vxAE
Jg0VQElMKDMmI7yPR0xk5xA0x9gTIHU5EqdXuO1B30u+9u38l2Jfrb/NOdCkBp0lymWsh5ndjU6l
QqURkEW/RpVxxlgnuaC06ODbAXgLGi2+sMDJ+3yY+AbHMrTuwZVH/77JKETpIZjTQMqzB/sWbl0g
OkKh60t+rD2QanjFCyU5ir2pD4CvehIdEcxN4t1n8PIBOUxHPvH/Tq0n2tCZJpg9/GY2/CKx/Gm6
6DXJHRwR3yF3ebemmOxlxl3UYry08O0nyMtC63Der3ApAmpsDCLg2JsrU6R6xwvarU3mBAaR46rG
dQbN9Oa6IqDKTkHYZt+WoIaPhJAu0Voyx22SAPhN1hnCc8t1pRF3JbNvgIje0aRAEKr0s7BnIbhg
MIVOxy0hDXP62UiZltDkinPfAV3A6oNr4Sq9GgA6QaX3QUHEPnWvuBaet8r378Mo8wFldbAqZW0r
X6/fDP3SISDBMsH3UIv2BPeoByOLha1IhRxYSY4xH4woJVPpq3cKYNn5HYZJQzAGfIkOpScf6stv
ajg1Lt2ZSpCHiuQuGBoU1f3Yx/nvzbH5GUzuTkeHpHmHn1Fdjr7iDzsbKo0QXHlKAaCmQzqW6Y0/
C+BB/malQTdI+SYwU8viWuKm0HPdwQncEM27qfOwNy+GVjCyyzuZtI0RJlzNpZDbuYAYrZ5e5SOo
6XqRcBJ3920sMKlNt+y4JFNR+sSyA1nZx1DaVaTRK+aXRRfRI7FFsH++lq4ApIOBCNCNnu4J1akX
9IRHqIuEWmg6XpOF9VP+nU7LSEAhlVeWJ4eqr36lMzPF/Dg+0Tti8l3Ep8hf14/fwZzHioRaPk5K
eF09Wg1xk0L3z29EFlz/yVVm+ytrA04famIOIxCt5N9BimtCbc2rn6yAXgrJzrodQJg3g/HF9ISD
lPwP++Eikwn01YRgjg77C65ooeK33ykjJjQXb4tg3Q0+ROzo2IQvwntxX1Qgd0DxgE5mYx7q9Bvb
06K10oqI6iEToHuV3xyUS3zhm3Gf2Lgtah6d9ZJ+SLd/+K7/Z8n/a5nt17UQjDbKLC38Qc1DcPcC
ANa/OcpfqaZuPGQnQ4y6kohhYetjKPHGgG9WEzT70ZN2/XWGNo2BuKXAU0FE0c3x6UD5WNj3q9jm
FiJNEgAtSgbJ2930bFpQjm5BOqpiOJiYLi2ViC4e3BOMUn/iNukoCKXTLxl1TTVkwwBBp7QEqaRC
okdHS9RD2kfrD4Fz9Cb/yTnU5wFvQsETIJRTW62haItsRplPuUHSfZ+AtTEHlqG+zY6LkOyP/vJP
1ij9NRXlMsCtc2pNn81+bSDc5kNgEffxfm/s6IYUDeOybb3fEbmxw+SZ2Jw1Yypgh+4FOz/QC5X+
WLhN6YMXYA6qY4qTGilAFCvc5dwYZrJPYbUYSaz7CqfziHMZVbUQupnxQdqV6MdLoq/HjZSNOSbZ
9HajtE2JO5w14PPRTZ8kKOWNewvsUvNLdEFoQ0MAjuQb1dEhg3wCXsGM0XnRyyXPcFnt6lt9fYyi
OShGESmOyAhzO007VWpnKyr8PGpc27gm4M8f/pCK+Z8wsdDKANWygkLgaTiWJAMGgIajIl+r47dV
ulUcEb6Ln5dR03XwSsOVjR1zt+1yjdISkUfByF2HBpQL2cDMx5I5LyUm6+XGb32KG1JduwPdlCfY
4txNB8wQmnAYhoQ85KmX9jwrVm5gixMHMkZlULZu0/jx97gFSArtdfAmd/tf3a25lyNoyIlwS3Sv
MXse4/BghMIjDngLdkRXnaIeRFqk8SspczPjOC6lyENaCPlkAtTj6Ntq4CBjrzdVrDRaX0K/Pboi
KP5I97UEBUrjqGHUJq99wXpyQhNtACCxKG8meh3075vzYFSqKB3XmF6mVEhbWzdgcP+H9lq6a+4z
YMhFtwq6pVgH8enQaEdXGjLyTKBmMnjc5iUt/agF1XNveln1U+0hyQPmuPPe8Z37sMTcfOXE7EtS
4MmdRVeWkrm1jiHBXHQh5VuhV1G0RPHAZ5bQRJ2khV49NPF6AGP0Y7JWbmw+nXeFE/dgsgAYGXQW
9KxhymcY/l3lWq4a3zETz6b1ZLP2tA7MRd3g1snL0MVXqikaSee6trHKHKj26GQRiSUs4OCgeQNS
YFC7ryLcCueWCd/QdwDfKJ65bMRLVVqkZpW0iMH8ur/U/GmHuuu33DNRMHBQYTX3qe/4y+78kvL2
8tYs/fsm9BvAu9cSrQhXSu8hj6AL2TNFBpjAyKe1S+Y1oSVBspuK5nJu4sO/84E5viJJlZRGMhp/
AmFYV3THqZ5/nDfBy/knn4fZr1GZo52bahmqc+oRxCOS34OpeW/cG8HsTSOeAA1aiC4S74UhuSLm
Zm4IOkBg404H/keW3LdYmqJ3CiPzO5L7+gD9NQl0pEMt6DqIzDDBkBlJnHUVSpAgC3GnQXLXgYRN
uwr6ynwzaK+B9gT1VXYWw9BLRS8jlQDE9Kzoh6h5rHtBuVtkgskUST7NM2nn0m/Vm756BpFgk7yd
DwnuhgUD33+8YNJC3oxTVdA7fWrJruok/pqA18081lWyl8xKsE9plv50XmysMUd+ltX2AnBg4VcO
SsLFAd0uNza+aNGXpPsVG9/P+8a7busWWIIhAw04os1ecSRnUnIZ4xfvj4jpWcGre9yjdIkpdgmD
MyCxDusv523yPtnGJEvtM+iNBkQNOhSkMyBOby3TcEzLotkpkHIVnIm8g2RriwmPrppzM1nS9p8u
AqVlol0E4auFd8pv7TAxIkX6oGR2WfnaTflMX2NgavxuBfNxQk9+QX2GgOldRJLEqw1tP57NxEra
12pqrfh40XeldtO97k3QPzomj+8QX88CKUGg3pTxLj+sQeZCFmm8TgJRZYi3P8CeBN16KIda6KGc
nixRNDaj1aKFAnGDoEnBv9NASWZV0cL/SuZv54OHd8psjTGZCyV/SChpCJ4hg1JD8zP9qwOAkqtD
gMfEBYS9I65RURGw3uc+dvkcpvfddeeO6M+o7xW3N4BkIjf+1t+rqLtf/EU9Bl/0wzhzwvV90nVp
KuW+bXa2hymWW8PKDLCQN4KkxutCnViiX3VzH+hjO9aTAogBeTdAarsMClC6ZF/qQ+2TJxFvG/er
gUQCvFcAZ2GO5dSYmZhUt7RGi5fI+1nWDr1iCJ62vJYrZrzAeQ1UDJ627L3KKO0YSEm8bX/LkRXg
az7OtT98Kw+0IoopAYw0k3EPahLRO4mT0U5MM0HpJB1klVu0zwGqLAM7s2w/N4r+aLXV8ufn3Ykp
+lM2ny1bVX2RO7x76RW8KL5lYJLIE0mQNlmaRPq8PjHDxKGRdnncEhRDyslvHodd4ude+9V05180
kTTeX9TNTuwxAQIBJKLGBj7erF1K6hNpUAy0LO987uD16mAFKcLE/QrPTSZLJ2RsirJ0aDlwvNRN
twgxyhugvuT3gYZeJCgCRQSQvNAAuNpCQRAUFp8wiZI8DXJCbOJW2X0B3d4uWtxeSnyBZyIzzNvP
UpN2SSc8ow3MFA2e6iWeXv9uETxiAFb7RtzcrzzRCcTrJYFe9sM9ev5uwrHJSJwAivPeXL7s5CsZ
ZMvQ+PIUaGEk1zVohuT9UHoSHRb/88fA1jRbulb0CmLLwGT7utO4yvBLNf9QD+B9E2ycY4vWhGiJ
ZExyhn0Gp5oXp87cMSOCqOR+OuQrzN0iMD/VePBgx1vMWdHOKSZXzmLfUh9Xh4ienXwzYFs1HUzP
fJqFrVeJFE3f1O/psR89yiZnXFN6SgLSh+7Q3ojrR9w0gvrcf40yaaQ3QIAKvWf6mEoe58gd8NSN
DvHOuWqu0ahehGPZPC9RLQP1A0hIkG2Zu0hjTETTe7wQJe3ZnqHv3L2tIh1azmFmbG0w2R7k5bVi
x3Aq7ro3TSnDyqoFX0vkBv37Zlsts2PlZEUTs5NxCyfRXamR+7TvHs6nDZEZ5vMgTU5aFJeNb7SV
4yJL7VYLqEGVSILD+b1SyLxqTtaMye+52aaZbKPnPHn2zpSC7teAeU/9ZaJk2S14FYar6JvjAeh8
nHeYJNSNYM0PBCdNKqxqcl5YJ7+FyZWSQ4zGGMCEEznSOAF941gD5jciPR3e+tZKd+pYRUkMXkdD
b76XqyzU9uPui20IMWlzLOIF1ugzP1DCOAYIIAmV2NWhHoQqpOECNCk4IbifGoM+GO9+185gjr6s
ytQiH1GvlpTLsb8jqeou+eP5cKLh8ukjQ/oOiB9HcXDcnUatoySVrsm4mzf9l0Yugnx8LDro3HVr
eN4Q79WKmznaaxbUylDKZfaHVAySUyRIZl3QS0fVc0Jlb96aN7a7XCZrIPto2YQiGj/uVwMJP1RN
qW3QJJz6N5q5IWcEz63JQ1ny97BZFJaXsi+HmpcdRa/KdwpsdkG3BpmPNlnrEttN8rv/YIWD6YJS
cg67l/WQBomv3mq7/LYKJGwRgEpuZjiOOd9deTsGlPwYDD6CL8w977e/iMmvdiFXlQNkLLCa8b4A
PFQL0Sv/Ymqu/mC64NAOi13a+OXr+Q/Oi17aeYQWlaEAHM6s/JLb7aJIXet3oFB0xzpb3Xqyr9SM
iE5jfmhtTDFrPkgANrQreh4UdxjNhxgkzlE4HoHJ8fIMGAtb8QbF+5v9aWEMDxVvDGhC8vM0tvCl
+yovAWruegDs19cswZfWvpxfRt4GpbNUINZDDxDH5KmRqa/iOV7wtCWANWf93QpKG10CulfO3X9l
6VPlbzWyNQI3gm/Xz0Zdu33xSJI5WOy783boWcvuEIgBYbIVRQETz79Tj2IV16dIifBezh9IQgIz
E/WMeKG3tUB/weYohvAu0Eo6qfw2L66WyHiaOzs0u9k/78h7CH/yBE8SoEIBHYCa8akdTe6j2rZT
gkaYDWnQ+HoK0gslNN8np2ZMh/cBiJs9+ya/7W7BIu79S/vMqdjrS5XLOVDYYBip90Mw+2VQ76oM
VfD6Gp3HXRNIdxHK31nq9V4C1lciyOq8lbYdNAEx+ApiN3YKKS1yZ0wzRKZRVjvF+J7quC4mwj4/
DQl2obdmmA3eTrKWVxpe0JQCYoUGJ0iCAhPkqM5uBJmTqPTBPTW29tgQnY0MI5QT8a2H9NoIoYGE
Ac75qB0huYwWv6hnzNkROJ0cBfA6TNLgWXEaR1WUTQiuAq+9pnGNKt5LlhqcjxWuCbrldB1z0CC1
PTWRdABpJm2OBoXZP2WZ/EWuIGd63gZv2ejoMxoHEPUGASljJG6dTiknIJM6nDHomob5T+faARpL
2pGdbbnm/b80yGz0Yur0MitM+pS1vqovGeZMU0AxOkotRodLReAkTjI+cZDJ+JOtDSkZKNBlzq4i
5aYdEr/NcMoPgvF/mjmYgD8xRH/IJoP1SjKrBPxE6ClpkmfrVe3Gqxpa7XrUNajTRNZesJScG/aJ
RSaX9aWeSmuDKqa8y0a3TD37l7o+5RA/7d3Bt5prYGvNV+e5xYvwNg9F9yZh7DC5zNEyE/hXuuUg
uBP2h/xIyY+Xr+2lhkqgWHyUk7lO/GXO1aayYsdSkLlizQrqIr+XVN2NK9FANNcMMO3gH6Dclyx+
eB0yq9YJBXwVhouZuB9Ft16mnYillhuYGzPMzlubYXC6EWaSCuPdFw6Q0U6YCNWQeQVb4J8+3GE2
3GQbRUNW2NEg8WBA/cWqDr15tMvX/EqDekcRGNMBg6fFsiuNK9H24+6KjXVm+5WzijepicdKkudj
YDtL6BjW5ILyT3H1PAV0IhbVbrl5EwQIgNSAWwTDoqcbMYZW2NRTwF6eH5cp8xTMtJ/feQILDjPj
ZORpoZMBQFIDFRbcjy3R3KTIAHO6NOWsLEoHQGXW1ZarVl3lqqPinfeCH+f/XSeHOaGzAk+MhZTA
dqFGO8yPnfWax4LGJ8uWTot7+O/DCBPleSITp8uQftU7mbj1NQnVoxbqQQMRbsVVvpC9dFVBDPuS
juGBW/Y1CUR3fl49GokIV3Gw2GIMlX3GNk2uxHqGgMgO6BjaoJ4P2vkxyTEigytCYINdfz2m61v7
502EE7vMibBIVQTyZifz63j2a0Qh1L9dWciPxguWrXvMMUBUAvoWiJ74kZUWd1FaFPeFWooEx7jZ
fmuGyfZl3SlWb8MMpTZKg/W1SMMc12WKyktvCtPL5b/YZluLzEZWpQmMJjQRk86EeHs0P1WSqJgi
WDxWAZSACkKdLHg16dmPQUpvq5iIsFwsJfD7Jtg4wgqUm3EMKpsIRiTc+OWgClfZTdWQQOBEO4DJ
bvRG1BTIrpVdguk4lDwTN/nZ1OH5Dc/31bChJQTkw6cLJV6lVdb2PbDFaWccplYvr2UobYuyIy+v
APP3XzP0Z2wuQrFRQLVIAeS2aR5X4J/s5L6wvpx3hVchwd76MMKcK6ZK8nilkM3ssPp6AOB5oKPF
BEbxAgxztlsF2ffhQgTo4Z1mW6vMjjb7atIbSGr6VQk8Xt7ZN3LeHyXDTvxOag5dpRzO+8l7r574
yWzuSZG7ARpyObCxSphfxBf2nQN8NrSajEsFE4ZOAPYvaJODY+9Qojx00WNYRUSjJQocZus389xO
VofzTkrKvWW0X2dDiAegpw17fd4uLbPZTTAXZR0dXRjD6rEMosNb4daPmSv/D2OTAn/Y87vW1lzq
e0CNWkf9Fq8j1E8KIvhyvOvdxh+2ijnhatdpETZbUg7Hqss9rW6PfZ37WjME54OEV0xDkDiqbVAK
/09wNgvkDXlVIizxPlyhPomHHBQkvNIbvfqAz0Yb8+mN6Fzle/hhldnnRaZP/bRijDAan7T4WOEW
FK+KJzeClfy86ZCsQP8JXXIoCIA59zSf1E2iSlo9J76pVu6S/GgN9WCmT4k+hrMumvn8nLxgDKrh
GAODEIfmMGHYgRJ6rs0cG0tCO6iurxxn9lon+nb+k/F80hVK0qUA9Q2U76lPs9ZPSw4Cen+0u7Cq
9pr0mKpfUA73p15U8/oc7Rr0jD9sMUlLI3kB3i7YsoiSX0mWIu2kVPl13iHeuumYrEJJF5ZA4XTq
UASGK8kmKwbtbcNTk1+1+YrKpODGyvXkwwhb7iR4sDVRDSNET78kie6pcyFoCfI+DOjAAbvWaftW
Y+6ro1LPc2ybsY85Zh09qmm2pNlfu1VTYogqVz3EUtJuIsrsS2OvCafWeeuImXW8W1CLoZpJp+uY
dVKqThUIwcgb9nPzaF3EuWvdm5fmzVy42ovslg+VEFnzeStDc83AeD7mAzB1xLbgU02GcrQVJ0CQ
Rtl40Gqtmr+jvq06oFleJA36HI6aT/6fxwxcxMwlOlnoJTMPEFLXC7qBbeJPTXM3AJfiOnoUtmQV
qczzFhWDwLTEhWsPJp9PF1Uu07ggaZ0A9lJe5RaClJArUhkCVn2RGSZR9ZHcFZAtAnK1r66m+r5R
0hBv7/D8qvE2wdYZZtWcIu6nwYEVc5B9SSo9e3n7dxaYPaDKpuIkSwX6gjELZg1o3Pz+vAVWYBQ3
YihYbb4IdXJzR+xB+1IuGpzoAoCvKTsDqVxySEtXgdrSfFHdSF50mb2ANs2rH+YdBcnOuiv7825+
yh+GV1E9l7cDtj+I2XdVIksEjRsoca+Wb4BUJ6+rnWZ9zddyd953niWoZqBzC6Q2VJhoBtq4nrR6
3ANbh6mzQr7ItWYfLRCwkyJX1vb/zhJzbZsU0uStDks1UmWmof9fzzs9yt1yff0LS9jBOMto2nIY
n7SotkwiGbHfksxVp8u2CJoV6H1cRs4b4gU/zmeU1g2849H8Pl081Y5mQKlXpAxwc9eK6faxYNF4
mxiiOki/tHT0qUOoVFUbFYoJC1ZzmWft/dBWF1G3PJx3hHfOmJhCBukiWghQ4Tp1ZJygQo2cCua3
WN5F+rfKkIFdC2ZzAUDpcN4Wd9FAxu1AShaIHfYCNcPVWQNjjb/0oaz8kJRJ8FV4IW2ilURvZxgU
ZMdxm8IEKszUE0z0DHYF4GIT18muqyctvh7B0dMfW2B5dIFbvC+13bL0V2020qKquTmuTeKPNKTz
1zx9yadU4BqnfHqaqZjQzop6GmUQGmEgN7udU7dsPQMwiKUHrIs2LkDVkcy+6kOfpHE7EeSVM6x/
ap7Zw2M1m3FLzWd43t4Oew3A8+hYPJiZK5Vu/FOmeICvK55/PkA8QqlB0RozYZqr+qyrKV1j0JNC
jMyPnRJxKjhwOK/5rZcKy/xpyQQ4cwIzGMQo3KwKc8fvrnIQZdhv6CkAZtHfd+2+MnwRhRTXQWyN
dyUGIEeZhNIMVTPmRgmUR3TdK5rbzIdBeTm///gfcWOEOe3igWi17MCI5hYH9VcTahfkJgZV5/Kt
P+aPGmAly8V6lfrdq4inirc10UF0cM7IqoLZidNNUmKWK5IHmK41wPTmxNW70Y0HSAtVfz6CiY+I
FiLAIxag4Wxurm0tM6Iqwy1r1oN2LEPHnnq3n7Vvclw+C5ZUxe8+LRdAwRDgQzr9r2s4Dk79kpMB
z8ABxooDNqUaUAqJ1q/hm5f9DxTBvGXcmmNyjV431jroMKdk+YW+qtekkV2g0I9qXATnXeNl660p
JuFAtcnKhgWmnOipKH820q/z/z43GrcGmJQyKBFQIzMM9H6luihHtxf0FtaDA6Dc1ePefmyw4cDN
Mz3UlTvtRa84Tk3r9NsxScXInMYE7yQIhoH9qcLouQJAHJNe2Pa73tX1wAybHRo3GQQ/D/Ouv7Lv
Rb+Bs+0phSja96DLAF8XEz5NAvy6TDrkMxWT5vMQkhaAp0ikqiAyw4ZNCw7RXoUZq8m8pGp2NbjA
lLjfnf+knJA58YYJmVwrskQtYUZNHkBhC+6xITxvQeQIEzPpWnapM8JCGsmuPjiBpVXu/5H2HV1u
61qzv4hrMYLklEFU6m53crc94bLbNgnmnH79K8j3XksQP+H4vLEGpQ1ubAA7VPUkEsCsGAJm5v9d
JHjywESSdKXCKJlXjum3AuIavmnTv+/6xZDhGQj3TMPQemtMuoGQbxw00rmqnh7VbPH+esVAw456
kwHadwwycd9ESUHcVSns0lUlu7noNi1O0Er6N7dV1NgQ2XWkyCwWJs/vQAOmR2iLloa2HjdVk4CH
qUVXb/cvrlqYav4fDHdKGkpWKBJ6Ar0Yr4ge5PJZVDlxlPq314ytCR/Uz2GYe5xZUzZplSRShy8D
Ejkr2jf5z7bNgl75YeXDj9tYbOvxWExQCKQIkJ3DUOYllmpbRUEhxeWhDB9BI2lyhyg+pGP0astW
/S8MQ+AGqTn4QJDB5FxuSEZQHsmYadXT6lXCXHNd/ajrzoMIr7tU1ett09Z2EXoPQShhqSY4JTg0
eyQtZiAi6o3EehtN66sWSgLvXplrgw4X/jLG6xE9wR1/uXxJ2kaqEWH58syxP9iNeNjWHmh40RQM
mURRvBbicZ8rHuM6NCWsIFQNym9MpbD8qTwRR3GnFqIAot6WVe9A/hfK6DpauflJOpr3RTyUGCBS
8vJokPaxUH/W8n0k6jVZqapiHc+AOLsqMEm2Ugug6h1Kq0cNugMfyyNmidC1Jr7Or160z+G4o1dR
pk6H3gB22CPUDsC+E36hr9VhcqNPX7Jt6m3Dp+z9tjeuHB2wEOoXiIaM3YTb1GZd4upkwUJcQ0Fh
UYLDuHBQrxA91Fa9HlIKYJtG8l7hvb5veqK1IXCizJmlT5Xhqz6EV4P0qEV3SorZG7aioiLI6vsQ
zMUEnGJIoV4JCtT6iKakGStKvkrPk1c/1Y90b98vEfhV6ItMne4+20tee5Cfbq/rStUH9232pAd/
PeZw+BOms0lXW22OdjboZEzH9n7+OR2abU6xKdiwkfqdPovMXfmYJho6DPQ8gt0Fct6X216rGjnT
zAo3jfpnkxVuqtzP5d83pkA/5wyE8xh1rtTErGqwQYHSGywzTk9DaAqKyvIrDnMBw2w9O20mNaOJ
MQAGMypN/8PsRf0LosViQeYMwM4jw0DcirwWGrYSWqYlcj+3sXvbD9ZR0MuOuyzqL/zZEo40XEYj
Q8UirSJwJynPtGwTBwJOf385w3wlhqahOG0ZV5mxnmRTOtYDvr0uOZ0+PUY1Eb2UV7+JBdJK7CcZ
TP/cNwHvTE8No4s8jNf/kJzWbV/t+9YrvsXb9rlybU9UYF9pDsKqnSFyH2mpNGVQdCDSzNFz7yv5
tmzJju7AT6hv7L3qdK+inMOqkTa2LpNdwXwSt4miYchjiUH2JkRni2NPRBT/awgISexLIces6tzp
nI82ndVxRj62O0b5BEEVEaPUygEJah0YgYozCIp4LsU+TKcUTVXUy5Jj1EaOvKDDu3yMVVFuce25
eo7EZzBMuoDHwmS3Gcy0mQ8TSNxSPwdvbepHPsWD0YjBoqE6cuH8g/C+tpJndvK7a57R+NC3MUWP
7eA1LxKIYp3mbTiRZ5VfEn98E6VR1q46FwZzd3qLZAUxJUDGIKRUX9gpnQfZQSp/jF7pifvjBJ/y
dEU5C1NN3RrptGCBmdBKNGjI740OHgNojFu2t2OVaDXZ72dQGFEb9ZbANAWEOL36UyXBbYC1QxGC
O1Akx5GIrnY+n1cndWykM/PL92KneOYB82MeU5KeXAxdMPJWNsZ1G3R1Ac8wOatyXY872mcgTJUG
zyQ/SQo3KUMQBkQCpNVodW4eFx/LoUY3b55S5G7Mj+Io+2wTxBC+eNGd4r4L+tATXYVXHmUXK8oF
yEiTa1MDmZbX2rO/dODGw0kAafSGyM5C8tkrRNTJK15ykhgzWIYG9SQOMenDaOrClnpp8y200QqX
CDlw2bWae/1BFxJzYOhSwwuGTx/OaV0vklRTTzogkf8RBihBgvxeLV3jjZEwdH5/nDuwQ6eSK1rQ
lQP7ApszT0fLhzVHDfUq7dc4Pc7GUzQKZhFOQfGWfdwBIIWS1UZph6letLy2eC2R3QxKHvUgMmYt
Wl1Ywz1gVCulMUTHKWPzBcEmqiNbDJG4lW+OUFwE05+IB2ftxn2ByL1hpsSYEsvGt9PBIJqgd/LB
fh59E53tSGkeBrfAf1hcCLQ0QS+IX2v77xybJ1VS9Dm2YgXY454EbKqpv5vA49R7dtDv2ACLiH5h
LaBdIHKP+URr7dLUGCLIknVX27Y/Q29ghSc0dcnbEoUnUZfj/4GJoiToqpAp4ycg8iStSd4Shvlb
OgGbPvqp3XcOAV3zjk2foi0dNBu34+jqvrf+wHL3IkgJln2by9TTlMnJ0rtafr4NsPbaxmL+QeAi
9bI0g1Xa2BaM5bvwlMPSuhKOBjsoN0nq0Gfj7xNnF4BcvB5obZeljJU0wrsKLxhz+AomRl9gFrsR
XO/2P2ZxEaWTy9rMI6B0XnOEzO1hOuBTOQgvD9QTPQFXzoMLk7jQEoXUCuOixxra86cQ+ey51ny9
6z6hN+p9XBpBU43IKbj4QiMoa6RTk3jL0t9jlGAPfUsBbQILGLeWjwsoGPiZyRzD71BaDfI9k+ur
7sXKOAJL+ItsAcKpKm/YrrKf0ZnhkEYwb8A+8w07+LtqOaXgjq8YAI2DBTQni/kMDn+PLsLpTpEt
3B01g3x9p0pwAryaBq8vfMVLNrkLrysewMXmF4H0Er0J3JzVKm/Zx8UHSosplMoaRDHH6chahKNd
ca9vxe1w6yf0//bT6RQ4u6biS5lDUiFM5BhN0afB1bSXevj5/2kOFxuy0eppzz6XlWl3wHyWq+gt
DcODFpHamRRMzCyjBpVfGrtEtwWrKbKRixn9EM61TSKU2PJaIQd7TlvwhkVWoh3GxYiIwDe5qIFM
EZT7zmTauD3WZHXUSSWU4FQLNFpKb36qZPuzXJGXWomSwIxnwVHN2fcbEP07yIuxDC7PU9aOrVwu
c7W4RJYcHbRy0lQG8iwis+Uzqlc43JESQx7HMLQSfhIkqld+s99PmhFgMSUgiPqoPsteAnbHv+xX
u4LlnMdKFrmV0QvrLqXlGhNxQvmzRWW3o6K9vvbl0BGqyRYB7RtyTNiVZ5vBHuq61JoOcoF5jT6b
EaOmqmx+q+3iDkLEFM0E0t/xmZ5sO0fkQn5RZGnbJe3iYvBhG2fpszlpfhuJxrO4GPYfGHCm4hWA
RCCfhjH7fIoyFR4yama2IZ3Zgfe4eby9y0UgnHuM6NY3wxggUpq7VEfxQhaslgiB8wSjM1pij5Bz
DNvk+9DlT1UxC24xIgguVshNEg9RDgit+pIqh7YX3cu4C8zVp+B8rGsGe2mZJGVxZFTNy7baKnuW
xcZ8ffBvtg6elcjZQyLH1PhprKqXB1XCTK+LDs9Ze8utg5Qf2lL0iuVO4982ncFwRySFGlgOzTvI
fw39fkg6yAxDdmx67JTaue1j/KuEQaGHAQlTzBMg6cczAkE9MYujRsP3AauEJal+pEa7Cg0WY1K6
WdwEzYJ5309VCKle+ZDNrRtSEHz3oeCPsI15dkD//h+sax7ZWxQl+OEJK7TnGT2iTMDZeCFD6oyg
JtF7GszFa2siZRGK1HtXojxYECB0BFlOsKTzRGRTCx0QY8JzL7ctx1Z3dpc60yjYwyfFpGu7/qBw
mzg2CtVuEqBMGzQb6U+aYzxID9M7nSDslHl5ID9j3n6ve/Mm3EyYPotc+T3PwSPC2ABFF/CV3Qib
oWlnIdtPwORxGZDntJfGSsLXzu3Bkac3zRBsR+4+/J/P+AeAu2eBj1LWoBuMDRKCJH2ufdU+2ph3
U+N9Dg5Cu7E2jUhYfmW3XBjFLfE0RLWqyjq0g3PMe4JWH3TJLlVAEJ99v71bRMvHxUuNoG8BCh04
XUjX30dVavkQSBbeC9hXuPaZP4vIxcy5N9pC7wDTvWvvTHDT9rVH/YP1+onL4yKbuPipFVpf2SO+
WIch63x4I4MgobS6z9DZy0SXT/nHS5/rcAGYIrrglpNXu2Z8xzD/xpQsQfxYdQKMoaCDGFyXV7I+
ijVOEGyE/HEJ7QjFeFXNZWMou0QS1UdW7jSoLf0PiO8zik3J6OIUgSozQsfsRqdHSSud9vkYH21J
NBArMOvUD3d2g6KFbUtKB7PMAfR/8X1UtGC735amIE7xpZLfG9dSoYuN3kjkTrlL9jQ2RkGtAW4A
UR/T6QbX7pzShajs1npYfCYJv/j5BnJ3Njrr/jIN/h9024KQL3RfcbJe+ojSxziiTCip5+Rd6yB/
GauOqtxDCMS9vYP57OYVEhcsNCtHzZN5I4YMXKY9WSipOyhvdd4cYulTCopSa0EbqEhNaHUXgHbv
vxZyoWOKCgN5AuCmIQQ9pdopZ8NjRFW37Vv1lzMY9vuZv5Roua6sHsr3ZQl+XqnfzVW3K+XKn6Bm
extq1SJcHywNl3vogXPfjCwa3noLoFpT3hUY9VEwoTqIBs/XUVCUAd8Um3zhcphGYsi1xJ4Qsv5F
GcFU1joN/bhtySm7cRFwEZswTQF6V8yxwSTO+bNpnlHImyOczZC4cVLkcXRIPJafxJmc60ffJRY/
iDg1TSarSOI7LYgskh/RIY7v5681cokUMoGW6mE6xVa28lZ09l+7PofMLeWSVElaLZABn5lqBnSs
FMxGJf+gA4onLYBYHdYTvI+4sGFNZX5EVR100wjtInZYMLFVL7aI0ySjn72Ym9ZZtpIfbgeQpdmf
iyW7U5H8CcSZGL68cPoX6KKEbBGenxaeoZd7QTHDbgDDbIyVVjYhvcO8W7qX/MZXNx19/wefli0g
70bngFxs0SdMspjyCTAMMs3rgwECepOflH4HFai/dVoMy+K6bGIYDFM4uMFemmcoalthtv5dD9In
DX0HmcOUE9RtJJzkuLoicEhcUNEb0mLk3XwvFSgRyw19K3KR7BlfNwAD8YU1NmdNbCdVRLqsw8ca
/Zkia+UoLRtDR4Fk9toKbEoY4IaypOhJd3Vj5YA540rdlAqIMnVOmGipNxd5v6P6YieOMVrEBT1N
t1VopDyE2oI8fCENG8F3vLrtsT8Aon9EHh1dEbzlciSNU4OJ7tNmCfdIAW0oavbGvtpHQmWP61DH
oXHmmvECvuwFaPERFyT0Xlov6U5zoU4srG1fb0AOi7tahmNbV/UELFYLiqwDEwqkx3mThkH0jh6F
4PZKsr9+sf0YHBuKsy10XoKn5HJDhMUSktk03w2t2VrS/SCbfjhiolbV3NtAV2cSB8TtcyWD3mvb
2u9p/YvonwrjxUoF1zGRKdxuKOx+XIbIerdaUDjRrWxNjkyetCgSnOEiHM4bDKMGr8tivhfQJJtM
TFJ0oRdCVSOWREg314xR/HMfp9X7OTRBL9Isn9B96HRQ6om6t/+PDwMQzuGQRoZAgQIQOvduqqHQ
aba+blHvNsz1GX7uAMDhsoxLW/a1pQJn2vSfi8pJwk2C8agd5Keg32KCHfQLMjWxj2lJUSVjNRb/
18kBzV1VdFtacjSBYdal+wwRZYdSQ+AT66EYJLSYxdVwhPN9MEZrR2UTW+9s16oYr+51R2LlGSd0
ND/30ufQF93/r58fbEXPMLktJc22gRZB6z05Qq/OzXBLGHZM4LcN8oCC4ig+1Lv+Zbn7azbO3wfP
H2Sd85lpmI281LCgkgLl9GJ2luGLwF1WI/wZBOcuYzRmyiAD4r818eU7+VR7/bHczAdVJKjEh90T
5w/Ey02cJqBGAG/B5VaLs6SWxix8z46MPTVHlw9oOb/i0gNhZJFSFJe2u8LiVg/aZ5YSyeF7lw1O
FW4saviF/NKZhlPTF6N5Fawk5/1XcNxKQoFTqcs8fJf37X35SP2x86pfoxeiN2vclpsi6GfBXhch
cvtNk0iSNGr4bqTgeyNfJOELnwuMnEmQvrz8WqVktiXY3t7jBCqN4VZ/6Ovt7VXjbjhXCNy9v23D
yB6M8D3Z4XYRpIEWxFvx7XfNDvA7ozMVcqQy2vYv7dCmUiPpJL1LFhqg+juZQPVm/nXbEua5Zyf8
yZJzDM6zuzIjZdxL76A+cM1uB4IMR7dCZAsETC7rtiAxTEAxAjUk7iaRK8XSjHL0Ja6LBExBqmI9
MY6hfN9WZBDUYPjGkpNRNrFAfgPmdAxXch6m9JpUtLHyGN4pm3xb486LS7CXPKEtFfxVoki75s9I
8pgaGIjxRuPDXW/XUptT+71aMJRtv8q5qOn29H/5j4QHIBPxQYXkSmxMUvvYlmFP7VuB6rffDMyl
mPd9AD6kpwKl/gGcdfmdEhh7w+1ewYX/wKQAli8YWQnEr96VT2nLeB2B3wqnJdI/l25JaqWISwQo
mz7Z+kOZfc3Gl9tOubKiFwjs97OUy7iURdMu4bup++0AQjVhx8RVjNUgd4lCMJqxdUydGZyD1JUc
qhqFtEBFh024BJrxPdE1x5rJfrQadyACjzxlbi6+4AkQs23Q/EV9k68JkbDVQb/RgtnTLTPQ80Lf
ct++fu9AFOzH+H7qw/ALYwnZ5wl5weyRpUniu1nI838Vt7i/wY7Vs4VtzRIF5BF/Qy2fa1xCsn7Y
lRl1SxNsoKnqor3HKUgWFBa4/8chsFt7Qy3ZwUyrQyt9l7dv5vQtqSoQLxQPtz86XzdDyotpkBp4
z4P0CyNK3J9TS6svaN6BQeEOQ0Ny7Ob39sZKHL1yRsVDUmynehnol3a3ca8iIAfLuXO0WOY4xvCF
LET3DP1im7pXqt+XyBTcAled7sw+zqsbhKRG1WBf0u5CBYow6NtNWYmwlVwZg6KgdBIgrphms0oc
6p5MPtDggrvdWrXU2b3pJEPtSBH0I5TGH5dDZn++vYbsTsK5N17a+GZoKsGQLZ+4rJOlnYYSK5ZU
WvQ0yDR3a8yLG0pEHTPLkudkIoIayFWMAC8chA8hhILMGAYruSOYSvNQUuQTnDbDtSW57yYiMOr6
e6EmoRLIc4OwGeUPLkgg3RaBWSEnTp5EhVskxhZtOl9KsuxbMrxS1doOaSq4WFxbBUyW5MOLG6Ud
fpADlIuxPo0Z4kSOWVQbdFIinpbrT3WBwPe9DeBqqKIYVoHQ/jWpyd6M6V0iyXtq1feylf647RlX
hwVTJQRzNyah2EHMj26aHZyG1LUBz7DuiIl2FSuPvKKXMu820MrKQWgOOoi2gi4jTEZdhrZoMqwi
SirDaUP1tdSRgdFEHX0iCOYwZ9ET/DYNuywbDuLX6KRk2fRx9nHbjOstyzTaVSYuBwUxFLkvMbIw
L9DOB6pzK45kj2qh11JyBAMTUtiLLOIDv0JDUz/jImeKAwSN99wmisAVPfZJrzqkHu/7sIxdySgD
CETVvgTKPUE40lgEvwgTKFlCqtLWDdiHTmbuQktHDbSbUDlHupwE1Y71T6MNB9czChbe4hMYJx7t
+3K/bK2j9ghmaKd5nCEypDrqoXhV7zEVJrliHdurz8r9K7ZIZ5+1h6gSBI5ljMD06CmoP+eWJjD8
ahNAvwcZc4hQoWWLkT5dIpjV0PcgKZSdclmcNM2elPwHXnnfbrvOtR0oyduYtsUFUQVXJvfsAeOo
ZJMMCKT5KOvcUckksOMqIho6IhPuSxjERqcOn6Spzam29LxsHKQLP019u0mivnIHjezRFf+CTX1o
a3Vyb5t1vXionxqoo4LoDpcCni9LalPNphYdHXX5OoVfCLrR6SDKpV1vBBRoIbRkYnYOLsqHqRkj
0VVMjMEZo2yrxaDEtyDS3H7vp9a7bQ6fCwLjlwGEkz6gwa6f3LEi65I1VLMGKDd8tPbTju6Ht25b
+dYDU91o7pLJEVU2VtbwHJOvkNV1Y6c6w6QK6CRBPTcfeioaGDhVzi+3NyzDFCUb0Qe7GV8+iZo4
jqqkGJ3kCGVm6UP9lvsorN+ld+SH+fWo7THFc5x3w6v6lgUjllrgnle3W7aygFZUEGfimsbF5zoC
5YNiM3yM2RiHbpvuyD8YsrneBUgWMnY9lg8CyxoXLwpJK5SRdfssVUHvMB5lfranLr4jaTd/anQp
CdAxqX+y9MYWbAWev//kO3gC4ppMoISBy8llIIFsFdJDEtx0hn6xgVHEQXYG9I9pDv1qQ/hacdFV
gGEpad89ytvkDjP+BvVEHsxuxPx31hG9UT7WTNDlcmdUrJaYkY3I4JC7ZaPiEw+O6TY+Gt7QTvMP
ih5cp/lvq8/wuO+ajxAuSgnwIJ7pDtgvUZDjLVAFonIHn4U+IYEPBMwtqABCooCzTIvCDLdyrG/n
WUG5YOIZw62v7Ua2kRV2jMDcW5vxUH3kopLZWvw5B+ZMnDKTDGYN4EaPnUVfnBhqP7H8Qk1Rpn0t
FEBGBfxn6FBEMzR3FkUG5kvzNEI4Heblqx2G5i6xpdaTw6EUvKyu8zDYkAjaBpo7wUOGqvGlu7Z1
JylUw/wqy9KyvCk4912W07eDzJd2oifBmmnncOyAPDvIZxCrtZiTGsGsVkCQOvSIAcbyIvZvR/Dr
c/bSKvY3zmCKXLZbMOOMzhSlhyXuvqpoQhGEsuuMM5YOqRVclXA3g7IV95naWWuVPsfUSD2P/REU
yGbnWGXYevVCjCc1BBdYnVmDr7VyvUFJXvFNPJ/vaVFZ7mJR4adcNRryeRD1IpgzN7lTSzPjcqlH
rK2Fls6PCdI1fRDtTR+C9EYQfUq28V44+CbA5Mf7Cj3NwbMETANTLXbpMB71cFf5Y+moG9a4h66p
4Pa3XTtCCLrd8VY+NQJwHjt0apcnIc5/MG7sw6yAikf6IuV5oCTmL0vqHo1s8KbYFDUNr5p6hst+
P/Oppq+zCmOb2JU2xCwN2cVko+DwEJnGua2+SP2S1zCtaHXixP20n3BJcSapOrZ9hfyOXr43OoSA
kkz0qmVhkz8wzleVO7YyZYSeRwRozZidzPg5hLpjDO/2hO3ZNYLteZ1H4qIOh6bnPTQEDOxPaBfs
6JOOao0SuoYvQwIMU5ojcsFbTRDq1r/fn0jHHRw1VQx9yIGZLG+p9tQq32/7pTCUcgeERuc81dDw
43QbNHNg0Hw60DvT1x02AFq8ioY+hIvI7ffa7pN2NuGQjWc9Tp4G1dPuUB1A6oiTt3HnrfJJYKFg
CU3u+QIhSPgDgYUodGXQ1NBdujdyp3MyR3HbF/UA2p7tbUzm8td+ifwRQi2yjya3qEOZJWZRwUhp
TjYzfWxV4hvF822Q1UsF0fF0Yjw9IORVL/d2Mkgm9EnwgG82xrP1iPYiTIDHG9MnvYNyC7p4Nw3q
iNMXAS6LVVfWneFysUxJ57KUCHB/n76Qr/IsD6jQfMz8aCNymdXFPIPjQphJqkWWc8Cl8lfJeGgn
CCiIxOnX3fIMhAti6lw2Zl0BpDhOPSiztK3lFRjkddnlE9yZhVMEwi4/5ga3FpILKP1UzrHCPmCP
Vl429q3WDqj4dSQtStAUjJsZF8SAbNJNdjeKboar78Vz9+FCi6mndl+fPiMGcO7DvblhXxL960FW
uzVeOE1ge7PgHBSicltjDGs0UbGFnjHWv3hjINdO4g1O7U2/tH28zfx5a/y47bGrxwQT6gZfrWFZ
fCOGPOQYKs1xNU1CSD5YYebbzRgYGHPSMjN2sgqaBLcRV2POH0S+87xqSGravTQ4ikTQ2d5P1hEM
lyIB6fWd8T+7Tu/ms8M9r8vFMhrYpVWPZiQ7hl46svJx25RVEAxtoA6JlnPodV9GmWgMx2mhIUqB
mA1DYScHFcOgE7+2ptG/DbV6kziD4s6GsMkTYrWAqgxUktD9GnexQ8iHpcNHxu9l9SxVotyhwDz+
dEjBEqqkNTBLDWce1Nsi5IEWKHPdNm3VIcCPTjCQgCwsn8JIjCpFc7QFt9fmzdKmR7uvPt+GWLXk
DIKLJgSsB1W7AKKdzHsjsfYpmiIpUd3bMOuh8gyHixu1HGVx2wMnOzab6J4R+sYb8oOJU9U7+Siu
C/8fiKi+Y+UMUDUyy8/8HPQKWZGidIiG02Ynvy7b0qVBdESpYdc8pp7t9aKMjxCSW8x+aaupSU+Q
OAw8ZcuKqTU4ylmxv3KRZnoULOv65/tjJLessjqiVaw8LavyruJukrv2BiRlmOboqYNpBPk4BFUg
5KES4XL7e1CGSm9y4Na/1P1/VOtsv9+YQbvT/HLD1lfU5rKCael4BOBhwlrPNW6ja/FszlqtzI7V
xwEh0rbK9G2pR79ur+nKprPR5YKOclCyojzA+U2C4ZGJWtXsFGauqL5uV0vl61E02wJqiZWr2CkV
gdZgRTOhjMHdMVENNcqZRhOeBgsOc8yB0dcokFJ0h/zW/Is2xq64E57h7Ip3eYO4xOVe81TSUYc1
JZYIYS14FJLtjrwb/MVP9vWbiGV+5bFwCcfdOAuS5GFswEx285O/lSDm2Vhei9RgCcWCwpGELd/C
leUum3bcy9UCjUjH+goSCnp/4oQNrBfb/ajfcT/aFH4q5HPhW6+Rr7s0lHnWWcSpejMa4gWoyW7Y
FRuIbnofLDVYPoieCusGqlArgu+w+hy3/wjJm0VLLSRk/GzX4Bx6YqJuSGc584f8Ed+rXrqRTcFx
xA+Y/DbwDJXbgVG7RHUd26MT7wZPcrStdK8F9j7fiLogVi58WMo/SHyyRZ5sqTKZfZ3Hehxbl6ZO
9mB5kPnZqM5rHjvFq+hmfb3xLzG5bWGXthkbMTAle8ZwmuSmILL+29hyCcFthXKw8zRlCziOT1Hy
3R6qvz9nLxE4z1/AWZoXOYxo2JgfJEl81l/be+Mx2SboosTQmMAmvrWX9wqLc3sMjtlIcDCjsL9t
+b5QPe3INBcqX06OYXqcAlDuuWowfg67f9Dxdn1RvzSZC9gDuohAZwZ8zCIkjmZHH2XWxjgKSSC1
w9aobEH/FDvGL+MnUtYY5DgJBMhoMrnc50tO8slU0xmU7SSvP9W2MSvBuGidfjdLURJ9KDSnRPBl
V04/5F0xPI9mRLR/nObQz4KLRCVjJFEHz4SKaaN8ZHLjaoko47iKgiEVcKyC+fxK4jBMl1Atw3p2
zH62XEmtDV+fKwlU++qyub0Xrj8b0hxMfJDxMiOQccHEJGDtRYVjRm9VDeFxW5bfyyXuAwst/g41
wnY7qYOIA3Lt051uDwao3SF6xO1xak6KUlQ5QKc5WGrNnaJ8F8moIcvvt81by5nb51DcXjdQO7Ht
FP3mpoRJfzX+afTpPmybV6Tn9jTp72idvA3wWUc2Bz9V4sLVu6YObv+N66CGVWbXpf8YzMWDSpcl
S2arTKZknxLTg3y4IACsQuBTohIIHhgoVl1uh7mkfZoZuDAl888B3XxK1wlcZR0BvMLg0CYgZORc
RaORBOlFIOh43kWofUlIod5epzXHx8y3jsoQmnbQSXppBISxp1JW8LXq8C0p78wI5L61KFSKQDiX
SHtQL84SvA+DtY6pvkpl5BD5+21L1vYV62/SVAL9VXSuXloiq3VfmJUGlry4cBTlPjM1p5V+gGgd
7wHbvw22ZhF6qrCPUXtlVCOXYFlf1Ys8wr1CDINS0HHHzQ86/roNsvb5z0HYpj4LfS1aWTSLgSxh
7vVWDk3Iv+0HBzc7XhRo6ACrP7oguF3Sl9DVkTUgTOBLNTAn0umgbES+918YAjkpNjILQVSeXaar
jEUbUzTCKDTcK1a3KWRR49naB9FxRKDDB3sFw6OXa9UtUZPIDcbJtDh9sOi8L8MI2rtkJN5tW66B
TizsqAtqhopNyQFlXdrFg44lU0fjoZD71yRv77JGe/4XMKz6CBIbxLGTWOTZt7eWKGwxVjY7XZzt
lXna1hZSm3kmONJXrTmD4awxKZHM2gZMUzc/wAvr91b/SBJT0FXMruWXNwcsGgIyTnK0i+p8s3os
1wNkagHTdvE7NZPPRIt/RH29MVKIHmg2HtD6X/cJGpeYXDyYo3iYqg4fqqpndDPHGYicUyLYQNfn
KkAI3Pqki3s1E2DFTTsnGe4NYYekAyZe9lPTbhpleoLck+iSu/qxQCSB/kqoMWr8gVOgLmPkCWI1
+EmdKTO8cIn9sBeUgK6jDkyywZrEJtwZucnlTqqonJJ+QUV5QgHvwa66/LBM/Sg4n1dfxwZLM0Cx
EqTDfOhBVq8bpEkbkaYCY5uxgUAESEfJR3/UwBAkeaIzaMUsqDwiBuEOiYcjn95QoyWS6ghU7GqT
OcXcb9iIwe09u/o6PcfgArYVRa1dVMDQUCrvjoqHEUoKSTtMhfpMqdid7hs32ogSRCtOCNPQYI6j
CAVeXrZnnsbBljR9dOT5a2H9pJ0VVMpDTO3dbftWcVSoVqOLEjM2/CXS6OdFqRHJnbSdXMNuHaN+
jqrQtYtIEGRXP9YZEndhGNTCiLoESCGNjv0wu9EkKsRfXxfwgNNhBC6I6CLjh0HlidryzLIz6twF
6mQ8Zbnh17TZtErtmUW6ub12q0mSczxm8llAr5q5sZoonkANaxdoW+tHqmigCh1i666Ckju9h3Dn
a4Q2WEcn7Wc77ZLMMcNh1L00kwpL8C1XcraX9rNgc/Z/MnM2i1qD/a0/ebJvbukjU5pbXMUND+rB
3onab08FFu4QuFhxbneoqVGUiQrE6UP6kKDIEjtTcTel7miwurYDYgTX3ifbYvKtbqviJVs78qF+
kwS0m6vOdfbluXt7Aa0dQpnlulU6Wg9gQ5DhXAnUsNRizVbsxsPXL2p0kYXVDAQSVk5W164Jyju7
EoW09XhzhsOtKIWzyEoPHK1HwJF9kJq/lkirgpyjPnbfEkyONnfgpd4KfHl97/yxj1vBqZKiLGH2
Md+RnGpDLD8GeV5AvB7pzXk33WFcKYvcSlwGZlv/yotMzBbg1oo3Cz/n11KdaPOM7twR1OrTLkU3
G+hPXJZvzB5F3ObsrLsCwzQUuj0BiS7Ty02igt8xxLNpdJgqIxsxZUwk4t739c34B4fvDB7mNq+a
FjgnXpn35EvzhfqS228GXwrk1mvElYzVdTyD5B5+RThNIfrYGeRwYuzrvps4gNHSBcYM5cttj1nd
ENCzZ/ou6Fy76qObJCNUWaqssz6M5WPoUwS5r7cx1iPsGQh3aMh6WOZWdvpYdDvfMcmCcRNvi8d/
QMHDVufaMf4YxD2cJj3CoVuGv/O01Q9khFknwFPzKJ7jX3UOjE+r6KjGQYXJ90snLIqBaeUhtWnd
ZS+g8VowKOIuWxuCDKm9U3wZGi+iadr1RPQZKLfFO6uQTZT0fic3DbQf/QJtX+GhdulZD6R5NHBJ
S16FEW3NKzFrfVLqYyNY3IbLB4y1Vo3JYGVXdWPYKeFoMAPVk7ciIvrV+HmGxpez9azLcr0FWnhn
BQkYo76ovrYtg/CFgM1FwTGEBwsE0kRJFyEwt/ki6JV0pAaw9mAF2gbZncSDUIOTfF4aZ/JV9kWD
4lXUWb0Wt9lYNsZTwIFxNV+RgkOtqGMUauzlkzR9ZHrsykURlNY+wwysYDuyLcBvkXMwrlRTNsoQ
ok2eFU0MZG53bRB6yr36YGBAunPlg6g2tHasn+NxrpOpXapRBVuyshZnsN8q5V8MjSDj/mf9rvxF
kmY9DAExDc8EM+Ap+Na13Fme6g90kYEbYmZCj0J1gbXoeQ7LeYtmpaByUthKxqHbReiLp8QZRhHv
3WoAPcfhAqiRm1IeDjCvhSrrLvfLQHmKPw+YhU7FGoGsyHvDPXhmxEqts6YfEa1Z0TB7zt0PA81b
lbC6tZKPvvxo3MWbgr0PGQBYNeubCnrOkQ8pm3k7uSUq9nRTiHpkBH5ochdr26qWJUmAF2mRX/UY
684KX7C3VvIpF47IHQmT/N/F6zxv8pIv6Ol/TugGvhhjrE+BEtfka+gNi1o3tv8fadfRHDcPJX8R
q5jDlWE4SVmWZV1YcmLOmb9+G+P9LA4GO7C9B59U5R4QDw8PL3S/8NwXzx6pu0Fdqj4FuQSiorx6
1qvyPeyXh6KOeS8GrkFSLkSbDXWcUhh+v182xqb2g2N0G9jgjufSR5Avds0cKe8RTQJksjLsWiOi
b0pyx7x1+8D0QPH6tyPTp2o5yPfJKIaGaPX8Oq/VqYQuFh6CsvaqS7FdqBwA9t0tGf/1V9DPD6mZ
5UEibgqsCn56aO6kw7ANQY+CGrKrH+Tt+PnvS4PkkH1AUgYZzBh5TBK8CBoht4eytFEyd8Ysd6Jw
d9322cfrA4kyPiXKRbWLyNtqDjZV2XlGPrjXIU50WpfG8IFB2V3YjuijII0iFdTm9q0N7hLdER7D
HyBFm+35NbBFO9or0F/Bte3/P8EpS5xTuc9GC+DSHdLZBfT8bkmzafhm4HRDJfm1LcEOYaubP5Ju
ZX7eVQMCtZGdoYeqROI+cS87ugOK5lu92LSbySMRX1Rjg22eGi4zF7jueqD2tInlZcoSgAot1Gbw
nARpwaN+LGN7PHZvUKH/g3E25oFfLZTa46ya2hyT37jLwT+MVF30LQYHiOUoftt6pFFmPrRf223P
yRGS3bswrRUstbuTYApWNgB22JCQaNiOG8H/gxclM5D+wKF7rIpKEqxcAI7qT7KNwQGkV3MMf4bO
dMMPaE+CxZfLUhUVhLmYZreoHZSqQEiq+LQsZdM+TNsW4xFii1aZ4PQM616Un8SACO+PDAky867f
NTdcsk32qj9+BrWpndyOZVuQTYWWVeQUT6GXO+qTvCk3rWjzGmeY9yDEqP9bNLWX3ZwrVkUeZoF+
qEGOF7dfkvg7xx2wD+R/IBc0WpPQdqLwqyNo9IovxiE7RTDjRjOhK04y5aDq5mBe/4yoApxfUemS
FWNJdnN0ZtKFZGdQ22y2hq946R3X4bHe0qAA+t/PiEI6hdYME7RZgab63a55mmwUAvb9LtlbO17k
wj700OvF6KWJui21Y5IwZEo5E98aKa6JUwG+JsOrUt7gIAsHkmoopGCKlZAGny9JqJtWUMsMvdFK
a+fqA9J0m2AIHUN4vL5VLOsg3SToxkHmH1xQ50C9mnSGHCMbVhhbJV/cRuXlyTkIOtWsGWSD1ulj
CoS28tHl60Y996nI+lyrVdDMDGEyqXE8A4PkE6Gm50SmLQv20m+yA9pUMC6GYHNAXyEedrxwnRVk
yqB5QDkN24WgjIrHGitu1LEUf5nfAI+BBridugk+/0Eqh/gfyk0Ci1Clgy+HFKvPt2spEqNWjJlM
V/WgoIwcNdrHD2aCpi07+ir5hObYNGyhc1PZy/ntk4yDfYZPNnuV9Nd6Q6mrfhntDLP5MWlI1V2E
ExLIPUbBCV3r+bp5MjYWrcTg/wV5HsZVaaqKWE3MBIkI4A3hN80MvFl4BHv193LIOSl3VkoFUOhd
RvcWGiM0amllold9o6D2NgyQLheNR6sAvYc4SLaopLtCxoySlX1ppOwLuBy3ID98ztLstYV2h4Dm
q95Ub0eVJ2fGODsyaVOFUWFc1zwRCaw+d9QHUlP3WH41T5txDN6Cqv52/QuzYicUypDSQTcCegUs
at1TVIvQnMOWkhtXOkrIlxki+mFRyPHkgxg4vCFLVj4SiNhTSVZAB0LT1SxiZCnQa/01ELwcg9Cp
fdPVHuLn5UUG9WfhT//QP4pxJNkEOw6QRbrtt9eiJa8WQIpyZRvjJxkt/5zvyNyrFQTlSZOkj2Jj
BsToFLtm193HCB0qLweHtORB8uVfsjogIEHbDei6cCjpZJJk1UpkaQ02bnhPR+NzU1ZuE0xbzrpI
5EW7HLRPYpYLlDG4yql1gRcD/R3dgN2CtjpMhGg/I6mKksngze7YozSN/ndv/PoP0REoXH4D01Nd
VpoKyzwBuKrLu8Fqa1uvMLEdDErMiakZcdgZEhWuiGIWGUYPpKRq7zIRJLuJ/D2z5M31T8kqYJ7h
UIHKNFSmNHc9MZHmKBxlkCcRMgXjNsWoV2eDOwYlfiJAa+xLd9xKO546G9Odrj4pdX3ocZdViY6F
9proDiMqYEUKGvDXiBdWsL3KConyKuIS5mpYA4lIDETQgcZNca+7k2Og6z1SbW69gXUzra2F7PHK
VZpt3cs1EoIIAhG5S3a0Mb9XMFC8VzDm6Vo8j8Lq3j7bTPKtV4CgM7LypcIKIdDqiV5PYMGAlfpk
rlN/HjfKfnZlu5U9fvmI6WtWX5d6LSVSFnTRiMVOy71Ry5j+503QsZ30CoJ6CUVKHeRgvPrlpAnZ
dfZkosAgbmx9C8oWzu3LXhD4KMDbBIF5lT4ZigSmDBgk9IKqCnop+mPdNM/Xj9//YZPg1QIRlYRu
WOqYG2Mg6gmxyWhHGP7BoO3MGm460ChsIakNkh0eItt3fiBSyxJHY6kCrAuPdWWT78PD+NardrXN
/QGSJvmX+Ti9ELHpOeK4GlbSGtb5gUyd9FaNR2hzArn1Ar9w430mgaKtdyWv8SEax6u7nbqtLm+J
DzyywavToPR1kI4D8JY7kAk5eYi+pWErQPvmMKHSCMKTY2VrTrLvD8qP5kZzxD/JyZBVXfsVlBNQ
zSEK8gW/okHjuN3fIvvkgBbWX6AaN93y0xbsi+Nj1ZQP6GdxaTVyRS1i4aTdd7OLffAWcuyWaUVo
cQONHyEeoPk/xX6Ky0hQ0HkGljZMcUevVWT3D2h489Bp9KDsJa97UELUGXnjijxkys+YJfhxihnI
YSneZlW9aUv5rg8KzW3mbpMKpX99qUw3gHeviv46UKqdLtCVFfV5DM5g0mNXoA071CW7LHj0ZmzH
hmFIDSNgRIadOpPVkgilIZ6ea5ArrxHLdJ/JyRBd5QdYm8i0KXeSj7UuCCiBaYsw72B04/x06HM7
z6GJZxu5DfPGKZAOIRF2iyHbHcrv7vyZFz2xZs4g7veBScVt6mRqU6MBU9xr8D0lAjbCb57f8UZf
mF90hUQHalLeqkaZnF4Qb4QgKkMpOrS129YlFBXZD95dz4yj1oCUI0+VRImhOkPcqvQNTCoH0Zf3
8ZaUwMPjcgjc+S5V3QatL+h7ye3kTeK0uDKvEjxewAQCSU5yNM83NBGg2CuOpw0lCQfCIJHjDZPZ
2n7w4yfe9ch057IqmyCghA4d5n7O8UarxHCaQO7HzK6eSYYjfptClOkIicNQOrw5QqbBQm6UUESe
mCjP8dRIVYclw/rqQm53aR4jVESXNaerm/kZFUzpg7UFRINI+57DmELfNUUH4gaoY7cb6IHO4DWO
dD9SxXCTW1Hu6UMY3Nfl1NqJ2esuXqpdbxdjH2z7sikcS2+5IpMsp776UXTCKsn0xQpC/CjS2FQ+
gry6dKAdHnqIfxBQthJSHW7k8Q4sG9ayVMhWGZDpoYxasUq9seYIXj58FqTULdGmM3CFp1kbi1zC
bxTK+2nQOU3DEiiqUOGcdEZ7M8RF+Hjdj7MqiPIahgo/iiiCOmMEGP2mfgm3402vO8nThNIeKF40
Z/ph/Ji/Gt+vozLXBmUWwtADVke6ZKEEg2aWfYjbfyoOphxF4EfPeMrdbJuFtB+oMdFShTzwuc0q
nRjNYZvjTnwXvoUhyAVDrzkMTmGXu3b4A2Jb1qMNyrS/AakgozQ7EGUOABwSJGist6F96TIIClac
TWMaINZDSDNAlU33EGZ9kpp1lIy2EfqGDv7Z+hk3qH19j9ggSDcjq6Vq4unrrm74VgPhCKQqUKkT
TFcYm600GYLd9orMAWIaA47Sf0Dk7ysgqR2lJScUsGkV+UsnHFu9fLq+FrYprDAoU0AgVCn6AIzW
g24gSmTGowmejHnT76K9tmt4tse0hBUeZQn52OktvCI+nhzacjft6mmf4WWbBT2nxZmFhNkwhCtg
r8aEGnV++yYXEtWY8PrrFTdVRTeLg6PRf60rno4ryyAQF0FPgRAlYhDyfJ/mftAgwYK7XB9zu6p0
J0zLTVDrG85esUJZXGUKZhRlUEbQaSxVL8qwSTU4h9f8BZo8aJxoUZiHVI7ujt/qxiW0Hy/WSwrJ
DV78x7JFlKfRbozhNUh/ULd31UOCw6wxX5HL+Q7M7TfQVuI8oJlViDUG9R2zoOnTKQUGGSZX0WlJ
+FU139xED7ybircc6tbOjLq1IjJcEbW6o7QvEsQ9/mW3Pr6YRsVXhanp1VQDgmTKZnErBXbVQf0q
cA1UoZP32U22eut3t90Nr2Wb9yXpNEEY6jn8K76kghrL7EGtZ6/ek94ycDpz3junwJ9+sK52jSaV
WyQBGrEaHjzqQ4oB4Fd9D3YIt0ajuO52e+Ehe0yfs8fMK3xeKpCziRp1wueoyKRUJqssarseDonE
cSGsg71eGuWA676Lq8TC0sK53upTu43BaDCoBgeGGRqvcSgnjIts6aUJCwlv1Z+EwydG1zbEqH51
C2judcvkfTbKBQ9qHHZlAjS1Cu2lSe0y4QTFvO9GOYs6jqtCz2H6mNazAxUKlDB3HhElCwQjCSAF
gse9nNHDU7SYoxb+XW8VuxBkR41FJ0h5E+5MGAw/4EUPv3fBPGRqqdAoOp4t01jfFEntK0L9Woay
d31TmLU7UBRD5ANU3qJCE0uUaTy1i4U6meo3O2ujHfraNt0KXNYFWmonfz5gSpTfA8R8iK5xKafb
5JWaisIJN79VMEaS2zl0D4atATFdwiFV3IZI54/b1O3v9cO/1YDWP4ByxfoU5RZKlDjFSr0rVMPV
hcEL039ojUZ1W0OPgIIyJBK055d0BDtayhwwYGv/pCvVk6xVvAua/B+0KwQxMUqQpHsfY77nGEOf
V1I+wV/giZu+Ex1mfRfvIoyRgllTPYzbnOc5WGd5jUidZVkHdYGUA1G7C/z8sX9E3wAYGTsvJ3qO
hBqRd3MyndUakj7cZq5rSgHIAfyvwV47RBvU0TAy1z3+QQ8Xb4GUec5N0ymxDDRhGzxEXyo0wJIF
jl+QB3aWFi2I+WfOSST/5bVdpAxymIZe7skEq7AleeD0MBR2PjnJXVHYgRuDMlx7gefEVASO443Z
cgKH0yPl/8aXadFAVcqrQR1PHzh7jp8Cp3JxL+yn43QkSbfKMxJH34E971vrTmAdNZwSh5RofYcb
2HeCYo36yPkm8tVvgsTVuWULsbGIao3fNDqTS0opGjQ1oWUnbsD4VnCVsJhO9/dBgrzAOZwYgABq
IgdJU0KIoSCg1cFVhgjq+rKIqV770pRP6GUryATSL2F1depreZHYcZmBXy7r3fz0apC/X0dkpjQ/
Tg9y4ecrw/RyN+YDIKFyCVEKjAsey93wIHBL68yU5hqJckZzULRjAZJAW/aDmwBtZf1j64d4Kiz7
7j2vbP48A2/XKGfU5RjPHogzErRso2nJ7dANu7CT/p6vAZ78Py+LCPv8ExZakSoicUBd+HWREb7k
JoZ5uMXR684c3QkUDLwAaORwoEhTyfjWkcPfQbBc3piHBql9/rwZD5FyPGnfpTXOAkKNV3lP1Cya
w+KD1xTzlomHfJ1/3RbJdlxYP7mlTAwkgmODsn61hdZnTm7EZfzcg1xKsj5rgq/KtXMdh31jrIAo
m5ey3FLKEkDSnfKt2fV+tIGmcoaSZeH9WxLSWKFRdj/k4tSII9BU8AtO4z1aYd1F5YWFzHtphULZ
ugkBNiGJgBKGlh0mEDDkEs3yICg7r4qk7wsIvNhZU9ky6NNUZcvZGabFrVZB2fgC/RzZIjtD7vLq
Hi9uL79BbXc37tSvhf8PracQ+PqwOMrA6zCUtS4E3CSDnU6GJq4Mfd802oYij4+VeYl/QNGZQNQh
01qbUSJTYtGf8/tG6uzS3A1JaBdFa+u5xblL/g8rR+edqmBqE3knyl9UiTD1CuoNzYZ0XqcepkCa
Q7+x/HIzfuXNbTJ9Lfh3/kOjjMPS1C5pVLx+ijpXbbWcmucqNky7MBUeffsFFNqRCY8MaJgMDC7T
tdu+gBTX0AuJAwWV1yUPtpU8+2WbuxxjvMAh/F6rJVHGKIsQMRJlfMBh0x07KFChIUXaThjkN++s
n8NtfQchIY4PZJ0xkzDXmGhJtaCFdb5pQVL0aE6ssGno/dT7yi65pW/WGTPRE6KhFAW6AJqxZklz
My1Jj5uKyqLkZneiYEuhnb8iD2n49WbcmiPnhmTlfwxoHWLPdDDLXOhP9aOQL3jPggHfJjLvkt1+
Iq3r0Ev4xKuvM+weMspIg6ObF/yEok7FakKUym3ZgM0Dk1YPxmY5QLT0OKJpifTl8+qml/sFMLS2
QvkcnXwX07uG2YxtLgOsE5KbUMCbx/hrnUjor0FJSkHKGC02IHo8NwldXhLVGnRAmN+C6q2oDpla
c5zFpXcChoFsKqqvAKGn0yZrrBJ1wf4Ui+SqY+xBz2NjLqCEukul46jvOEeL/Obzq/4cj/JN8Tj1
89QCD3KH+2oT7EJQ/pKOZ7wZXN7IIjkz18Ao11S3Yx0GDcCSXbhVtoQwArTbPu/oXrqL8zVR7qKc
Kq1vyJrSzrgNmtoD32Fkt1AZu/7xmCYHfTUcYfB+gvfn3B6GPhFSdLMj3R7GL4MkfhcC6dO/QKBi
CoklsHqcjvOq0KOMCJL1GVW/oP0emZVTpq//PwDKpsHvHumLAYBC1lwBcVFVfLuOwNwNUHTDrPGo
wec6/0pCLFcitOjh5brYWYJN00BOOqn+di/QvIvag47aNhqvxVMya/WhIPfWZVOsJU6ipX46JU6k
at5fLoSCoBYSW93/QsziTRj/VKrvgfJ+HYIcgLMDQiDgLlUQ8JyEAM+/ldm0ebfMVuLMVusYYmx3
xkM16W6Rfh87TpvHxb4QLAvfCv1IINGjg/w+71IxDCVMnA2L3VmxK6JwNFcFJ8a/eEtQMOQQrTam
yHSQYM2A0ZfJGUYoZqu3VgrZVJHHOslDIgteIY1pLmdmCaRBA51/9tJ1hmM10K9ROCPEF+eeWhLl
M2tBnRbU/BInDdqHVM4foohHlsbbHMpTDl1tKpIlJk7bxu5oGQfkmXdToW2u2xtrJSquMqRtJEgu
0wXrWBD6OjGwkhxpKzl56zTOp7pMIuNbrRGo7ZcUMZ2kUkkc0W9Bnq95UeSKPyMnc3M/RP3rZ3xv
/UxuyVBbfC9i/jp2ecUg1rcEgx6UMhAYEGb0c7sQwUBoiQUWWTexKxWSPZemU7cSx9AvhS+xVBxb
FBxAQ6NadFogCRRTjYM4cUYnf0+O0/1yp/oiBIByUGGE+2bb7SED1GdO8KSCR8hEF+kdb62X8R31
I6iwdQQrzRJFCTzIPrlXPdKeqt9BD8tOXf3xuvFcFibOsU4ZrdWBi4JhiVMBCy6OwlZzW298L/fh
DwuzE+NReFu8zim4+pes3cS0hoIwD9R0CMbOd7NuohQDPR3clv7aFa/qpDtzrLicpRFfTjviNQpl
trMQa2gMAArGzH1jU96EPmbpfTJs9w+hK55RkLkEm6mEziiLrqDHvRbPRlmnTq+2Hl4aojnx1sPw
jWcQVKgyVqYAwtYmdWa/c4tn1Snf5MReIiTnyZrIMB+mWQ+Bx/mOZDeo73iGS5kjJrNmrUxaMJCB
mWmTHuqbAUx2yTt5BXQggOfWIMjGXAGka+uhFepmJ2GhADQlnzTCp77xNv2E5AlUZarHDvPV1xfJ
sEikGgnbrYipRZRkzy1yWIQlzHow9Yk6GuiaH2gZtYdA47gXNgrhUiWmAv3icxQ5NcrSCGaws8jf
86Gzm6hzs4wXoV/2thFbRACC3i80k8BzUzBToAjjgsWUPzGDmZN5U19AEQcMk/0GPb27k3ou563N
WhuWJeM0Y3QBHOznoJjZAUWnlmeONY2ftao7dKH4Hisq5xNePkixODze0GqKQBFdmdTFjQh7GudG
Tp3gRoZG2bLVvGX/6wQUDi+lxbr60EBL6Ow1vPBRID5fVaf0lSh1OuwC7bv5LelrJUSOxoNxCPfq
8+QI/nIDSZxduTXu+e37rCOvguXkJBSMoUDKhcXVUksJhuOdYZb9SHsp5PcqGPZW+OO6+TNxwGqA
z4p4Egzj58s05VIS5Qw4eWe6cig5eZI50BPbL3rI20CWoawTTpShQJGtygQ9SJzpNXkWvfQQdScO
NNUeXXGw82/Tp9jl5jHICmifskalnKdpJvE0I63gJLvoOd4uB6iKoQROfFi5+QN2uYtnMkmr4aEE
+QQ8mdCueP5F5zTK8ErIyBm0JLfbjTelA6KG5wZpUa8cUVwbvOAVbAMgV0+d4u2v+6MpfOortznc
jDEBPwpfQuVYWw/XLYYVOJwtkPqged8ky6QAQA08sKwhF3Awd8ZbIBByA2cu7QmOxysewo3Kq6Fe
tjWSxUEtCskVCcPVdAOUrk1KM4YR5gXu1D3GTZz2k/Co2uYdTuOn8cC7kFj3EY4G8ns4GRAqoILP
trGsTE6TFOzXsa+BH6ePeeNJzENhQcIa/07j1Ofmok0x2mAalH6F6stkfpHl+8bgpA2Zq1hBULeC
kmhDjCncxOl6wV1i1Zmm3b/YxAqCciOJPjbFAPJzBJPNTnJRvSMcnyoKAbayF/bmASlep9nw+iSI
LV+c7RUs5SVDSdDiItATJ4sfrdZNTNkWg7s0fUszbt2QjQWWTzKJT4gvzjdKASnm3Ct43asV2hgR
msB3pXsNJDCx022JD9Ne1ALlVx5LBcuhIFZH7vJ0ydIcmToudEyQmuRRQFpPQHe1E/zObzk9Jyfa
ffpj6ipUHyCZIOvoVjpfYFIhVyHpJTR+XKjsHOR94iu27qsPCCSmzeTWj9Yh3QtesC3eg6eOiNHF
sk0aUhxIb4H+htfQxjrtiobMnGKhIeyyd0pucvR+KRq65vAmmzHNAraq+Ef9rXeTDvLcgstt0mAc
lTNEyrc1GCTR4kgHsV37EumHfuC8qBmn/ez/p4xoiecuSjSsyGxf0ORoj+j1bQZewy3DYpBEJ9QU
+GyXpYkoRcFqiRagfOox/0uU0oLEHkDDYQWOiGHHW2KuioPqs+pqnVvy0vmXLGMYzz2p7YGEHKGF
Th3MuW3kPuzE2Cky5/QE81H+lp9tucD9tzgoAtnlXexWCbeScDnuCWiQxSgIEUE8gJDx3IzTPo+E
UjRiZ9iEW+tAKJSnDeGPLp4ExzzmN83B+JShTTd3c8GJbiAZmT/pnH1mhFUoFSIatlS4bwRW5z9i
0ZoyHHMhdtBTthWyyos0w5NaqNzE3ziul2VSeLcQoRucXFGkTEoJhxAkOVivcYfbGILIrUNU6pZb
eSdbNlJ1zqT+gR4f66SsYOn0QQXWI2gcmLEzi71dVzdVw7m1OOuiEz+SPqpTKAKgNp8UdBbU9wm4
gK5/PPY2/f529HvJzMNMz1JgZCrICpPZmcQvSfTcQeX5OhBvMZRR4n2pp7ECIMjrOomEfqQWYppo
b74OI/N2hTp3RbOkUtcCx5Bs8THPMZKrbaPn5h40JrvijrCYK77yMsp29tW6wZUFyjTphk9lzlsv
+fsqubRUtaQ0Mn5HYuA5LQb2GMy2tvD8DG+5VKytjhhItHrA6Ilu92FhW+ET54uS4Ii6FUnR/7/j
dfJ0q5Ug0jfVmeyccmcdu00PFifd0VIHKf5oU2wFzc6fJ7+A7sZtjnH5dqs+JJ94r1H2Osl4rgoO
Omh8nH/OSkEGY0lwLYmFYsNeUSZ9vL5OHgJloEI2Bbm44GLKy6+pdN9Un67//6zXO77jxxIoy9Tn
QpLiDEvQHyxbdYzORr8ncjqTt9wUDy0nq8NbDmV/pqJVdU0+2FR9KeLZaZrQvb4gtoV/rIcyPXnp
hgb3EK6Z5KgEsVta0CkcedMmzHUY2F5SUSaa5ecbr1TNpEiNivO8SHbYizYINDfXF8L0gSsI6v4w
ranURpCUOdIgOQp0trv+m9B9CUXeiBjbBD6Q6OnVodbMUTaARBQHqrvlgNzepwovcX0zH5B9u74u
ti9cwVF3cGjq2dAgqQ9Sxmon7vNH1SP8goKneaNfg2EjdhoUy/N7BLGRXW8qyNfwPSHj2YCm/987
SLdR5IOVBEMMO5kQginBEROiTlH+DI3M6dq/VlEisc8KjDrFozQj/WBhyX13bLPbDIov3efrn5UV
W64hiMWu/OHctpUmgsMDQdUv2QgNzG4Nt1DAjCBNsAtCUIvot52yECucuDRKre9OxiJtblB49IwD
Oq9Cf9qT+LHYx3f6Y77hpYNPjAAX/n6FS/ZzhdtZUq5VATxH63VHxS3umqPoiZ9KP3Wkh+QxuBPd
xkEl6r5/+oNkFfswfqyaOu9TN3cdOnzwovxGWjp6X7gtDtrb/KU58bZWfl5yjgn5H6+tlzr+c6c2
lkAOpRalh7IUj61Vb5UucasIcuq1jI3mq2QzDwWe0jD2U0sddTR1NRHDpkd43Du9Z/r5u7knUStJ
VeNVCeILB0LSSM7xntJMp428EfQmLCKVReFGeTOHdYTLvI1zf2x7OxxUTypk5/oZYRovxE0xr4yx
TlJdODeiuS0mpaiA072Oe0IzKu5nDwOJB8Gb79GSO72EznDDJ19imc8alzLevoIw3CCQt49pemWC
aslSO1MxonPj5/Ulsr7kGokyVKVP8yUlkVergQi7fcZUmJNbHNkTJgjSLfiGFshl6NkecKopEOAF
p5qRHdsEo7HHaXm9vg7mpYQMEhBQkUTRhNoqNNNni0leqqTk5I9++GYRLqIML9Q/4gFi+U8L3TSY
MFcxZ053uS/QuZMGDWuawNjfHOPH/nZ8XJDXETwVdq/9JCPasjujl+eGlwtnRRNrbGrT2qJbtIFw
1M3lYVm+6ss3zsckZSzamawBKGcSjGo1BBGcybzvdspW36U70yZjZrz4jpkaWiHRz0+waldNXRC3
dTfATS8YayNYhNbsFxPz9ZWxLfH3rtGPUajtikMi4MupZWQ3849KLe0KA2D/gAK5WgtTEKAbowOk
TBKCANPLsRPNGgbp7zS5x5jlvxwqFU8aEw2y6Oqi9mioWgHtViQgaWZnCN/0eLCtNOYshX2uPmDo
Rm3QLGdViWQaXruCA3VqJ6hrXNvd+KmsdXsplsdlTiLbSOaHSNc2KXQ0bV2fOG6KafGrX0E5fK3t
jKSR8CuqtjxqQrJDcygn28aDoN5mkVyMVkCSlEn6yVDusvofXmZo9v1vv+iWiRiiKL8eGm0S26H4
VCWcxC/TtjW0+KoG4bmh67dy1evgCsNF3+rLEQ2rfh/JT0IgeNeNm/mdNCTOQf0GOUeaCLkQplGJ
SeAYWv17EIsvWW8+XIdgXn8rCGorlFYq0A2O8xNWP/MJIkvJi5jioIYz55Ox3c8KiQq0+6RrwnTE
YoJCeUmD2euEZR+qyM73ESg6oxJEPMMBIoSPFq4XO1aS27wJnCYKO85nZe/ex2cln30Vr5b1LPUz
vqxT6T/xARw9Qxu6wBP24KGQv69QgrbXhWYByiAjj5PVtja/j3PqXt8/VliIsaXfJkLdxXiI1jo0
m+HU58geQ6SO0eaiZzeJehxAZ/MPYCaaTYkGOTh5qA83ynWtGWUAZ6sjuNZUV8KLt5Gfk0y+67h6
hswPuEKjPmCuK5W0dEDL0qNYIqLRVdsovl5f0uUUIt5/EKL7vSbqAy5W2S1Q1CRPXqI1kfuLX+8S
EMfxisy85VCBJrhEumnSsBy5CtH2ZOhjETgGGCxjqIbP8bC7vjDGWx4VUvgMBdT2WCE9bBF2AToR
I7NGJUh6DX72fl06BZqRXmrnOcBLwZ/wJqy/z64B/a3UHSVHq1HeD5+s79d/CbGK8wjn/IdQIVTa
9nGdh/ghlv61tix7mDqOXTJeoOcQ1AVdpnVNmJWx1n2MqeQnc08kLpq7r/kN/M3TsHcSomSqvScP
2U38+fr6Ll0oAbcwK2FqBuF0Oz/o3TDEfWrpKBiNPXjVOjvPWkcw7svk+ToQo1dJQm1E0UHGZaig
j6ScdTJP1aJZQo0GG+tVf59vYrCYEebB8dg/Dzf6VkBbGweTsTokbEULNVyAazpltkvcgkp5Khs8
7mfPQHeZuQv9YEdQCSEfHrzOyKc7vDwsuFxleBkTY1BoJ6KCkDmrhk6ahwyxKmxWOS5QxEO74MZA
+hO8ykX4BzO7jPiLgKJQDc+GJIpBfd4QlEJFCS16p3FFp9uF8022wXw9lP8a9ZDseQH55bkAnK5g
lai6EXGIc7vJFs0g8V7m9EJlL+BYneMvnM1j3g7QwITxW6AbpBtrUgnMdws6Vh3zZn4h1GbFxtwR
IscF7JHIQaG3U9hY3ILi5e6hXQ8Eh6T7TJKQwT5fWT4a6WAUeFOLi07GIF7MHopFoiJyzj1jxwCk
IMACAaisYyjlHKhdFPRz64gpxj2EE/GkqQ6kTQn1Igzz8GrrrDLpGRrlZSSpsro4Qtj6i5SpdRr9
BtpEsVc9hZNXpjZcDtrdvH4D0WQ7M5w2sovUDqYYLRaOxfMGxK9QfpW09EC7EdMTaJ6i/E5VmMFc
q1GBk1nXkEwnfYuqnR+Fh2hLJCN5nT0s93MGSAx6FdHMI75AJgMQo1mPXX8Yf6Q3lmO9lWB8PObu
2DqD7kDJjDfedHlQiGoCOkHRbkfcEGVOQ53OmPAEP6ShNHYe5nbdPl0/KCwEjFCheZGkny6ZbRCm
9YkZ5o44i/Yo3gpFzjFVBoKqouNYh8S9jnCecqNhP0jp3OKG1fNG94agDzZmDVrT6+u4PHhoqEbJ
Aw8GCMOi/+p8h4wwic22wlUkmcVObAto2fQPXalwm8ousxYAQo4Ja8Gj+IKcUU8nyP5JCswuMndp
Nu4TOXaDad5oCcQDjPr7KI77EJNJVRxyXizkTFNmfwZNXQ2DVhoxWnEgwibMnjDeWu3PCmNcEMW1
g+BTYfEo7agLEIOcaJ9FLg0s42hKuOAZtxYxKesxh4adbk5OE3SBZy19dGhVNXKHXuWxw1J7eMLD
LAWo7YhnA3/O+R6G2Yi3ZRlDi3wy3mckJ229F3ZxH3ACRMoif+GgfVslc8wiWj/OcYIAzVOtEKL3
0JTnXTcGyCJbmfh3FvkLBczFJmZu8E6m2VKqsTcnYxYKexkqTwvq/diUtmwIf0ezdQFDXd1qn0+D
FmExfRbZYFByAozZlLzufuYnU+GGECCQM0xdN72FYRe9TUp7VqyihNxCHqNNNSqV/u+/GhJnli6D
41DUDPocWyaUYloQRUDzXk42U5w9oz1HdgXN7DZ/5THIhyMRlgoKbYzEoXv63ApytS+DvK9LG6HP
Ppiz2Q4W1XJTLf16HYhxjEAchocI0nQ4TqfLZXV5qBbGInQN6kJRLx5A6XoDD7IXDRFkZWi74nhb
xhkCwYqEaFyH4s6FqGYgmdFkGNgoM1F3Sip+Vs161xfit+trYsKA4sDE4ADkdujYuAwtRV5mHNXW
NIPN0nWepPU7FDl4Cq8sIARxmJ2HYguIDqhZiGE0485Ki9K2hqn6IRRRf5/pQnkfLqbBq5/zsCiL
UJBOULUaWEojbNUmfFVL0Q/TmuPGmTAyknRwdTomv6klEcH5LOyRatLEUbnrllwC80rX2JGhT8/X
t4llergLJcxZYKoYx/fcxtVYVsByCRufUA0tcHNoemF3UbGpgh/XkRgOwlgjkb+vjFxp2iBJW3i4
JZpfJyVPQJeY/oNLBQg+HC5g0DTQycdsUfKyWKoSuV9xcgO1dofW3HTixBNiY27RCohydwi648Wy
4IXKuN+YcXRrjpNvRRGn8Y/90T7WQ4XVSm1UoIECDLpaQZiUyT+bIOZcdtRD6OTmkBG2JBxThJAm
dT9EggEV3AUYVTZtQ/M1BOejGB+1YNpVvJIR47PBmeJ6AEkIhi/pwkfcZtEg5CM+W9u8Fh1C/yyX
f3Z9xquZsoAwzoxOK6gfGLJG/r6yNqtC1ypm3OC7FetnbAifarP5VigWL+3H2CByNaApFawnFgLw
c5xW68Xmf1j7zt7IcaXrXyRAOXxVarXdzmnsL8LM7FqRorIo/fr30Hufu91Uo7Xe+w4G2GDAJZLF
qmKFc+aGeyPOBB6HVNsaJd2SIBwPeFyqKtZhc/RYoUHedbdG1WwN05wVwqli0Mokw4ELZqAYDada
TJiBiY4gyy3Sd6Pd4uc8o2eAseBDSBoAsRHEnW5VzrROLTvcTQpuFEv/Q4/rx6Z3wlFRG+jeVmx6
VgOA5Ii6PBJD8Kqn4pSa/88cgL2V0rNAqtCY26axE3RDc/9ty2bj7vxXknBCY6kmJmOQJNvkbqD0
oTOWz8sizphpiOCjI3jVwnMKi1kctK6o2gA7YDg7qbtu29JllhoiUPUuSzqrCUeShMUUCaYVCYUk
q3KWErRBTiUBc0RnpX9Z0NaSBHWoLKdoHRWCGlLfWkt1qJMmBK3MT4uSp8uittbEf35kDNAgn5DS
6qmbMIDAGi32z1YfL8s4q90Aawa5A0wpYqtTGfFgl06Z45pKi+HLA93ly3WiSTeyzlyrebks7OyC
joQJe+cMuQo6UwhrZ2nu/LTMFeapIFzrNnzDliBh59J2sEee+XMR4/nWiOH1SvEvr+XcPcVgAXoY
kAzDH2EtUyklGFeBiE6zvJxI4eLMO82Kd5fFnFM3UGsi2QfGCTwgBU/KfY3TGFA3Z8GQJ7PvkmGO
CjN+Hai05RRExjTuUkFfgjSphgZbTHsJ1zV3yqZntQxTx6fivUViWYI8F+sD3ezMINVUcssmavlW
moORa2D1fWcWzfMyVv2upobkyiDEkPDeMPOHPNEAju2Q4RDjj+XaiAXuS1qTrX6BcyoMoBFYGQyV
IPPKf350TWCc+3Zp4JztvBpD5E2rpxz1Yr8BlNKdlRTMcyRZvbp8LsY5qTwjyidM8NoWPbWCAwNI
PC5nikF75pbO/KPr9R8dA8RwreaOl5iT9AY2AAkzbeSRFQkmHUvmBEaGwmFr5pj+IKnsA3GBXbXZ
qITD4IzBYEgsGGxqh9QYbS9BldFLhrgPm6ZCXaexPpZFAWld3WleTE3ZHfLphzJmqUtkTOQyxfBK
IDqDn6miYSnXiWeUyh55DZRK5PS6kIYo6bQ/aye+zhL7Zmidz8ZGPDsYLLmuVWJfl3H9ox6L9zLJ
ALebFhbSvGBhY7JKbqq+N3adXlw5c0NcVW7R1bIYCpAo5K1TPXe/MN0MQi0HrHOa+F4mRgzYjQSR
UOEUJYpq7CltiqBB1sPdOEmox1HyiSs9ekxABA9oIlNF2fBUfep+tu3ZhBuk8xTv0wlknm5q5/Xr
2Bl0C5N1vSrOB6rDBvJUniEisimoELQzmjo5dMyzBbJqj5UU7S2J9ePyqtZ2A6BlQGVDXQmOd9U0
tvQTeLAtB5FRsciOLzsDWqctIE/guVRmzeTatbHYGzZRyONhKxFNoGCGpBAPlyy++qObiNxHn9SE
3wkJtE+p/QE7AzDhxtdn5c0hdQw6xK1m37WpB5CGhfAMNE/gWxafTk6Rxkxh0BNCZivADD6Lyq6T
ny9v57lzw23HtC1qSAgCBRsD/ugkzrgrtq3sDjnFCBf4KrXTf7GBx2KE5xmpGjkZJ1h7gHknfmta
fwCU4WDLyVPS1ZLXlpgpTrd6+NeWDE14vPEPzaD8+ARP1qbdwCwZF8C2ULQaVMDbUF/F1PI0/ZBQ
mby8k+fO61ga//mRjsxAE+3VGtJm2ShcvbBvTDnbXZZx9rSAlaPALSARuuqYVCa9GUacFnEwk53f
oPUFHWRT+H0pyD/AbcFyQAcFbWdDOdn9pCHkLGsPgP0hzNieYYT/X4hBgg26Z3G0Q+F4nEnNzKZQ
8SBIsxk5vXxxqQlUnKTaxKjk/v3UFGJQH30nyImD0hqJnNOzSTpDN3skKZEXT5ELBR5R4WKy0Ykw
Zqju+6zPoqlDTmJWtH5XkBReZ1FB4+QNaAXauArn9ATld/QNc+eKAabTb8msDIQB3L8uyx+p9tC2
32sA/LJVKHLgzQizj3qAEPh2Sr2o1IIlHhs0ozR2n/Mx1CwsukbbUJSzS0F6BwB7KNyuuHqSrLD6
NIEtVtIBkPkmxdWS03hjw9bXGFl/mF04M55VFBekzoXjxFRCPsS2J+QnqoeSLneOlvPxh+K6zr7J
H4IdPBUoKKY9tM3SxTHej/UfEwMiZvmhSea3tf9UCN/bI3Mht11dEKzLtdtfufZLaVvP2FIFseb8
10rgPdA2pGL7vsDGj4QAU6vppBIHxJpxnpHkGX7pRqr5cgskIwLjQQ3MtOPapK4Zz+w5t1rDAy9S
7iXK0jxfvu9rbcGDAimNr7FZBQhppytWxn4u6oKvGB38bj5MALyf+q3wFb/k9KZDCFpO0OOiyNBK
wXbVetu1aW2guGKZPdo9Guini+ch0KJQmt+aAz67JO7XYFMA5SK+lQxq9KpR6hSY5rcysMwHYBtd
3rS1xcd6AOCiIqIALI6Ytm+HfB4dNH65TqP4Y/6mzT8xmPyvhKA7HncZwZUYkuZ92Y2YxUVM1U7h
7GAUTX9Ed/6GtTi/FAtiELZxTLvT80e0Sxggd2D4DPiSvo7vyEDeK0nyL28ZN+YrFYC3/z85grFX
6g551QlyeuVVJ93t0E531nRH5t+X5Zw9/CM5QugkFUbizDZUTZ0q367lq0rvHi+LWMed/A2OtzzK
1ygJaMKVATzvUA89bDm1Oz1xm0YHcyIZazdPLbKn8jyEBG7trh2WrUaGc1YXFS0OaYVowxaRg3Rz
tpcxAc5GjqIHGkfUePBZOqb7GIir2m1ctIvy2kyO8XJ5yedO71gu3/Ujk8V4L2fO8T2MRHmbWzNG
f+9ouAbRnovc2VCVcyqJ8R2U3bg/XqVZMylr0XUI1zJjEiosy475qIZUfm5JdXR5Xee0xdJQV4Zt
4mhMglvW5pEocpbC7KJF7ZBW2eQrzmh/uz6BMOdIiuC6plxlmPbEggxLjerE7l2jGrbG6te7BhwC
bi3hVhDEiC8TOpfGQKSqBgwy/SED9cBa3jtLfv/uhkEK3q0wr2hCMcRBBqmN1bxMwHhB1Ww+JFLh
+DRtvtkdDw/JMRVkDfiTaB1c1ZQ7TR9HmdLazeIpvhqMWIpqUmU+ibutBOtaA9BSgCUhJQy+ECAK
nmp2HqcML0VoAMoe18ZsRfnUlBtRxfr2QAZQtgEOAre/qvIOcaapw4DlxGSnJCr6aF+63kB+RtqA
b1ibBwjCpeFvcIwWiHNOzszRW+DPXUxegFk1623XsqywsRq/xlXK5L7bcFJnghnYBRW5Qv4mQVlM
yGcYajnLlIdlOov/qHL2O8bFDlCyfXQk6clgy2G2yY3GNMMtU+UFfN63urkFWwHE0JV7wWcACg8U
rMBixyvs9BgnlgPjrMUV64zrjAWxvpsltCuCIH1w8d82eH3IW1X/IFoTTP0fcZ25bEx9KendxvJ1
jJ+hr1haZrSK35Vj4kqt6g3EH+2rsgRrCa6TJj23GV6sS++jZ6NJPpJWRg5Q9gZk5IvycVjubSqH
LRt9uSqCGLOAVlDqgVHvtWV0aV955XinVkDTGZRw6kI5iwoWe8S87RUWxgST0Z1xsLssSJyDBDIg
5+doG34FpNzJBEcKEL7mJA3m1CuWKzsDXRM4fFoCrG6zd0uW9m5sl4dpyJsrkrJ3yQL2mfRhO/sy
az0lzpHn+0io7bYxi8CrHiWD8WbQl6kPrTSis29rnqIkntIcin4/A8VzABFHjPk4dfbNXPVo1rta
+aDPz7F9I+cvqRKlSF7NxqsyTEFCXvTRdM0+6sjDxJ5LOczTxKvVx2GoPc26mooRgZ/mNsudKd/F
A4iOlNuCfuo0dwf20kowJO1VL6HFVFeR8o391ElCO/69dJjhNj9be7dot4UcLa0apoiUiwmjnsZu
qX8brABw+c9ieDTtwJlilxSNi24er5fRkF699U5zpTuVvxTFHfj0XMUe3KW4GevCHUhY2YGKtmsd
6Ry2uMy4KjTgB793hg10iwYQwpJrd0irDgBhVyNVg0ECs0sZFoPi2fmhQUdxFabxbRp3t6zcTVPq
Fu3N1PhyjvcsBXNz8mLg8OM7Zbmb5KepudYrT3Z+UXojFzsVQEDZOFylBfX68VqtH5I+GkaQgNFH
ptueOd7H4y5x+iAZUr+X7vVBDWk6gLH5XV1QB3hVW8uTi6ds+snMQIrf5TJSrB2Z/kyWF9ofVMdf
GndmO4T1ZvGY5IFRPqhFOAJat0Yuucto2DUfDG/wNv+FLkm36U0YjywwpP3IGrey9qSNlrpzLee6
6hY/K0svH29rfW9xyDuAGdnIsAC32svbGcScH8ZwW4DdtEqjzFFdNr8vzp90RJ78qSxytyiqPcsD
Jb6zyw+jNAJwVVzZZu0ZhvRSVTSQCsttDcc1CnalsjKqwb7Wm24Mmhuod1ibV6PzkDbYgjEOJXQE
mbPuAXsJpf8hymQS9EAybwew1Daj35v3hQz8P2LfsDrHj5BmrkACBKx79FE68Z1KfYpSwuK4qvRL
jdk9kjmB0kaVgvuJJ1guhZd96Dp+BIge/BrSh+j3X3WTNKMy0KVHMDWq9+oQwzSDU1x/WobyRi8M
L/7mhBb3pifyhOANviIG2S3kMVV/NXp6MJc5mNXxEZmQjUjnjKdT8CBCRoC32QI+7NQMy62eWnGB
8EAfMhO3VJ+ellwz7xmrAfTaF1vk7Ge2EkURhb8qEZUgIjmVJ02JmiNXiqRYi6zzDC4LW5tvR9Pc
M9Idxn4JZKveWOOZuhV8DWJTG1NM6CcWi2Rj3iWZwUMGwx39LNILP69u5ukmB6ck+qflUD2krQsU
U2Xw2yKYs3D6tdVKfXbhxlcOGjwv6NY9XXhDC0BdKfB3WpJgpNlheYTpIMWvy6pFz2epe0Wbj7Gr
aNVWquzsGXMyFBPY3egeF8p2dlY7ulp0NdJ2tStNTSg5zGtYs+dpiss35UxMCyVCcI7nL5+QEV5a
ALyU7cFETEsmEkwdvc5idGcu4/B5Wc6Z6AE0Q+CzdFSgkIMG9XQ3tX6yGO97dmsJDALwILAH6Nl1
c9K/ODVtXbTvsQ0rIKwNqH6nwxt8m4+eVLW+oCOToSSDduyQpdeqRKMMba6XV7ZmrjMxccCrlWjU
xQSHOJLCYsmhup05IBus9pYBSDagTLyNrVu96mF9BTec30hbk5pCUM2BmyAWJ4ZOcmAaivRN8zIN
1lLkuUs+u58SAEMeytC+r1tXmd3s3XhdPtrG3aSpEk7xSypKd9zYYd4HrN6nO1oA69NyOhxgMQx3
rLUBfueoHpuqpxKeV+nn3eW9FU8Qz3BkdPFocACoYWKw+1TeAOZujS0ZcUuzCyvL+gDdxT36HaPL
YlZHCHRppJiAwoxMKzJBYusZiZ3CbmJWuvWP4XP6mXoY2gIVavmGGsBV9qPefbNLGRsJaehXR8kQ
aCHQG2FhdDRmINWX6D2kC4rs80fLhv3lVa03j8tAsRXGG88HkZhT1Sctr0vI0ME6M6VP9QCQrW34
o7VOnIoRjFVeay1rF4jprno/vx9Vt7lNf0y3KHMDUDqfXfupuo1tVwdm20bD09YKhdxCW0q9mnDR
WTeaf0xDkuwdpcwKpHidYcNQri/c6TIFvzurxqimOmT12sFq3hTz7X87LSGEsKe5a+IMv39R7ltt
r6U3RfnNkf6/lO5vheDbeWQPm7hW0qmBCIT+Xp+qyF9s3NetTRLuqzFi1l5ruQQLgDeSOdw13Tfb
RP9zdf5eBdfH41WgvM46fhBS9T7m6kFjlTvovScTvMbS70LriHsmWDywViRzKUOaoeWhXh+MpvUx
6LShXCtWelGMYA9SR19kWZpBMnlQr+SgecgA4124zM08jh7EUU3tXxjbsn8lfrkhfOPQxC7vmMp0
JCNk6/USFAWaJYDGd1m5hVhKPDMxoBlpY49Ggl00WQw5SfJGU7wAlvGtHfsd0xLDnat240atEL2F
TRVTjzXIMsiiY2ETwFrxmu/3HGnXSVwkbrwSrIoYrsyvEv9/1Bmxl72PSUvTGatFMuhGwRMYTVN+
QR8u7+lZ4wcOQsCjokCIdPnpPRjZYEmlBSmKwsAHOPrMQElL+97Qzl8nZziYVePNappIlKXFqKnS
jsOvpg8jO9Ai92J9y7byTz2qXKyECLY1bhbUUTUNl2zM+1s2t7s+pxFGfLq90ikblbKzuggKRdSu
0JGNN+Lpvk1mqXYJw4oUTCmOKRJH8gA0H7V19awKZCe7aYutOOZLwVcrPBIq3O+mdWjZjlyokzv7
dOjl2mO9XSJ3VRsuao71zVSpJhJNcrIHuRvIqlU529sYGIguq81Xi+6FTxHJSKpxoro04FPkHSiH
6v1ycEIACGIkNJxepAB5zJ/Jc25jFB+5L0DCpdN+K4l6VnX/3g1xcjzppRGlaJw3WcbrLN/VRPcw
+blhdFazsF/3/0iMEB6kcKh902KlY5jeT5/Ob/qoRbmv3ttP+S3u//zcfpt3hctEOgBDpCjHynjo
nGpXn0qgMCsRSY5acz1moMLtCjNqneKbtcuvOwNIEUyEARoR3Z3C9W/kIXdSAuOWD1Vgx8QD+e6u
bLemtM5dzWMxgre1lFRuTA3rkafB1fI0GEvU4+KXEjg0lxXznBs6liTcS7yglGFALgo1P/NjltR7
xS7/hTE7FiHcQm2yYwPIMogX67ZzC0UL6xY1tq4qg8trEZPl4uk4QrK8Augoi1Ewcns/Hd3yHtIC
JPKUa+I5wfzDMUJ6nweY4Wtd9fGy7I19FDG6LaW0prHgXs+x3jIwtKUsf/muCHgDvOTRJI3ux9Wz
jJJFA/hDiWHUtJYfM5o+dL2dvl8WcsZ9QwpSILhP6JTCwMbpVaJOrCSaCSmtH8roXY7fdRDQa4nL
EA/ls/rIUP3w0kDCs2bDdKz38FS0oItjnw20ifkCnREJrrGpg742txoDzngFzCwjQ2mgSxVNFCI5
W6+aVB0kAwgEBxv1Bg/p0N3oOTt19ErQFGzsJzd3p4b/VJqg/fVgNFbjQNrkIVg4LCDahTxtl0Zo
TZSjrfzZ+dWhIoccrGyiYiTcgRElggRflLoliFVbBf7F9vsAScrBbXdbQB2b0oRnKBKwiZ1akJbv
s4g9ARDX63zFGx/VTRbmtU0E/D04PZGBwQ3AMP+pYhYmsYHoBPZWzHPFINeiDprqmjrq8WdXDXm9
lezhOyWeHLI96AHD4ABvAj4VmNkDcucNBEqa+kCR7G9pj0SklR6otGAUq7fgSeNgVLIIz7qNV+MZ
W4aeIiR2dB1mDcGmoDfmQmjOGBCU1V1XRNZyC1wwDSAzqf97+t086/SuBu5iQHwAx274hC3ZlqBD
ktWwWOkhuwtkZHwN4xE1jSZ+MhCycKZeAlbNZmzcNL0ZS7AC6NuQjPw0hc3H8pHcA4gcdkGcvm4B
Vj2lCcoUvT8FNnshAVAZwSbIXkkHZMvqlsG4h1sDil+0JJfECsFLu6jWMjqodHWAZkfg7cjuqLOf
HEBF9+WwIvobwP3JXg/pHhgStyQs7pdXVFSyzH/Z5pP7erSsv8dGUhWdD+CUFLSATnpsm+OYukBX
9DnvRO6nT5w3zwJhvPy2RdsiVr2halzr/itPLDcvcwHAqAHyer/eV38MO7IDqIuPEhnumLeFuL+1
PBHGT9e7Ss0ViDNvjB8o5JQ+gCNc+sP+rR70KAs3OTG597qwn+KcFkHxzGoTCIRmf/aHLLKi7Ip4
5j6O8Di9zaPmiTxJ/hYv0zk7ebKvwlvLxthRCbhKbpXJI6fd+b149S3Kn99GGBJPULBao7RMtt5A
Ek1Z5UlVfh8nyk3ZgmLgsmfj3ni1lWCKNdDirKCJUjASRaP2KaG4oQseA2EcF88sJb8lku67uEK6
BvN93lLa95elnrULR1IFhzOoKq3yiiP6sRy5NEft0Ho3o/LhJWOxBSGo8d92aY2COejSoTBGgjUC
KS5clrBH4clARgpkqvwSlj+1AJS1kRoy9pPuUc19lENnp6uuHU2H7B2JuH0TorkCBEsbD8rzGgV4
QzgnZOox8I5PP0rIlU41tySGjc737Z4EY4Rh9yDxUPb3/p32HskSdAq0htkIZAXU//M9hwJMQ4Bt
2zs5pP42mNIX4M960/9emeDopwU85xSt3m4TFI2nF2/K4Gn0vavvnTayNK+4dZrabUw3i8qQ8z70
rumqgDMFHhpFHwl4gIp69GYfo8zbUE9n4jkAIWHHMSKFwXKxGJM5JVEmpeEqMQUD8wl0oQ7QA+GB
O7sIt0oWZ6KeE3GCA7CLdG5Kq+X63v5goxI4IA3rtJ9GudVnd94Y/70yEUrDqqbOmQqI0ncED3W/
DlnUu+jDXDx6T/1tNoOvNNbqpI8kCpdZa/uB6jMkotFiB+QbBpxn+7dN3hI8SBfr0bJSIJEC0Y7g
Icep0eawvi2jUb2RUOCITOIVmY9c3PzExl81elxAD2O6lunOKv7eK8w3PrMfEvpsyP34oOvwKf/A
iZ31KUerEIwEaljdkOZYRRcoYTvJj/or/1qAnB16/d0qI2LqGHMHdCZn1/13l/NIvGAIckw1zqoG
hdR35T0J4v0QTj7Aka+yTd9yJreD8IA/DPFsAhaYOMQ/T8D8ztiX8i9hDZKSVEMCLyA7HprV5E3R
HtAHUypRv/s3D6kT2YIRwlR9NTrtl2wlNKWn/1PPDo977eofWFj+C1faebRYwQ5li5mWZIFAHoJK
+msdUgRDg590vvbZP2I6tN1e5VmveiRUSDBVeO/2NIdQeNAD0z0ya27ZSYH9E/iSfu9WbvlYl3tT
eqEq23V32wHE5iELGYDWyecu4Rut7qbXMvm15MN117kV6E4ccHK2JrhjjEM6/5N49+xdAvIWUO1s
tF+KswFULgcztgGLPob0toI6KyFxPCuK940/+VXlU/xD+tQ3X5fn3zxHkoWNX8gAhAoTknt/9JG9
xCyH25YHGTPAsINoegvlenTV5YlD+W+Xg85H3kfyhV2Xm6avKgny8/3wkzsV7tWMT3SVgQxxK9Py
FZytdfvvfRZSLXnZUCtJ679sfY14dAirW0DcbpunswEbMCvQLwF8ETSkn8YpUtKgt5VCElpBdx9z
+8rTSaYPYoKF/+VQm9vUHOe8JsSBfhIVGt45eyq07YEkYaG+4Q522rzZTGnRKogOyMFp9MBG42Vw
OSo9G42hYUrH8AQYZdGxeyrQMHNdi2MM8mnlc412JYM8U0Xh/Y9PCQXpymTdm1Xv6dqrYVUbgfi5
O3MsW1jsMillrjuQXeaHxVaCSbpT6CGXH+bF2RDFo40TtQFAEGbIbRutaRoAIQW1UYt6KubK+NR3
/Z5c9dEUAlAz2sKD/soxnorBwQGSCg9RqI0t6kzMmq5RRiQYzLENzaq5o6r9JJfqFfpjQGZRRYBD
ea9m/TYbnhMiu42xb9AK2Sb3pk5cfbL8GA0RVfWkgBbaQW9kG2Ok45AWj6UVqYgcqcIboz/IhL7m
NgUp4C6WFUQchteRyR0lzaOpjraNp8xiOzmVAgdAXB0ImAEXYKbohx7BS2z7RGOuMz+UquFu6NMq
ygSIJIaIkeaCBgMBTgj7kqLFHKs9NF95CBONMXN+jUA34HxBpPCYtaXAXEGFLT8WKD78JXuM7cyC
QBaWz4DJ5LfUgrNDIvYvg7cJn7xKr50uUXz7z1Xc2QVfYr5POgQRdGcEaF9QbgCXuaG2K3MgiBIi
tJhQtWsK6JO2gDKbSHtbegV+5KHstxDI1kG0IIrv89GzjI83TbPxn4PLNb9HFzDiBt03ka5cPFv3
ttuaNoUKFgBIBEtZOxDa+wiNQNCaNoHlkYPigcDkSQGD58aGrsuZWCZqEej2BeS2Apj902XWqoZ5
UgOjYfLVtIB4afbIY+lTUCcGoPLm9MUATmcVHqSIecG8NPrN2+Ur8jWIK2rs8ScIV6TBmINsxviE
yZPuJgqQaI/5uteBcN7l/sVBm5fuSUHnG7OrBXOkoDfK2w7ZVg7udCvEm8NBbSw1ndA1Oz0BTu85
N15UR/+8vNqzR3y0WvG26F3ZsFn6Wi3zM8lADmKJ+DLJ4oQYGuaMyfsNmSvHAswpsM6rFpqQ0aT3
FTId6XIn6+iVm4seNevpc7jW7qerKWCHDidNbrBgAHSnj9Yr2Lh3lyWvIm/UcTWAU/J6F5AHRPc9
GzM1EgbB6DICPIvk5tNW+8063kKPJPzLF2wkBImIpdLcjLY6ks8JcBAhAHh2FYZN3BlD3jB4tbeV
r1lpiWYBQwTDlSixc/gBwQSNaU5sVtifo5Fh+BkjAOwjr7bQu9bFO433VgCp/Qu6FGp2ei1HnU7p
bBWJWx5w44p9/wzSuafspY7wkgYNFXLX8/P4IoFx7psnBsE4KsArq7LM579PBYOQlSiZA8Ft8WLp
d2X/cvn3r49L5wBBKO2jsgUOL7F5oSnahNPZQYDPfLt0tahHhAyKKxR7d87++6/qrycIEBMwcgtU
GxE/rp4HXZ6BwwLvRB6Na+oBzhZmrf4Hha11MC7IEjYvy41RMgzI0nft3ojGSNsBpMrbLqGtn3aC
JME7pd0s50hqJl+pCqf/IoDnfAX9ray64669Ge6ycCvLv7bUglRRK7UKPZAO1sdCJdRRTEaoilN0
0JHe73lFafTUsE/u8iD+rXll1BeulXlFuGVW1g3H/ENw7QHWCGom2LVTLUXgbuV9/J/lE0QcDgHm
P9I0j9x+0mD5kev+huKuUsiQqSkmkrQI49DuLHhKGO3YdCpM3vGsWnOVBBhGd223ee53W3Hz2ePV
VMztc5eEuRFu0I8MNk3lls3plLjmw8Sp2oMsSEN0Ml7h8coZyu+2Kxur0ApXERRMmPcBA52CUsCp
yDwuGyfvgJCtLklQlqOvBKiJSRvxBv8tJ76eI4aCqAENd3heAWXvVIqmD7mRM3RRo6jhmnA92ibb
DVd9QQSsF247qo5ActCFcAJ4LAXGG1O0DeLt/wqz6ddPBJo5YAjG56w3W+Sg69OyuL38r0SxUm92
ztzaFSQ6T5h02auB5g83vN42BhDZupn/D5KVKz8kCBVSrnkxkbhJIJT9sGFtVESn1R3P5/9HaBr8
fxAqGLjFmtReavnevk5Bu0cRPVSu/xIKZprW4wmVLQv+xbV44UANwdZ1hbJkrZ0ULkCtlrDdJ9fI
JkXIafr5fgl9emsgVNaup2Xw4od4B0yeG0WtMEwCptRbIzJI/fXvRqj5NXYIo4gochG/DpwdkuE3
ZSztQO3II2xfkj90nyLBu7y8qIcaDb1/vZm21rQ2YMLpCbdtNtNYKSdsZL43ke11wuIKM684u8V0
uY5unx1X+9UuWnz2HqEYRl8Ek5J3mtmkJnaR0ywPux6+SdptM76sEyh8ZUdyhBsu56a9EA1yJs9y
l0Pp534b0UMa1but+YWvZMylNQlX3ZrRO5I0kJUeFvAOK9G4oLp3XUfNwQzlKAkHD91NBJSxlt+H
DOwd7W66jgMz2PANXO8vfIhoASR9nkHY8LVodBvsefWbD9opV1pQ78zHy9JWtFeAXT7eYjGEUpwY
zEEU0niGU/HRS4BkcuxPNwtiqTiy1QnvpjHgstGSgWIF9xaTlxm77GmrTYkf58nKQUEItHZ01TiY
Z0LgiJ8feSqM6NCBWMA4700M+VqNWoWaTKVAs8s/S1uOHxPaSAFNly1c4JUngWCEkpgAsgBSBBip
U8FU15bW7glMQgxWVKmiz0NsMP/yVm8JEVY3sSlJDC4EqbQkmu2SerWSN+5lKfxTxT1E5R15ToT8
Ju7O6VJIUzsSpr+BvmFPlemSfmC/FqdTci+nUv2LxHX61E8FiDIvyz2/ur/lCi5E0ssu61MKZARb
1iNdkUGBLjP9/bKUcxpyvDp+d440ZJko6kwMUrJ+lAIOWOSNbP6NvfiVTErszTmuZv9N1AwAgEA9
MI8GBBAObfIFV3ok1ZrhlGkGjzE6Ved2ZWy6Ui11u3+xtiMpgn7oHZJ7OpdiZSjmNn+2xPFVmnh9
/jmmBETZG/JWTv9rVYDO4BNpADcTDJ5BW3nqUr4qNI7SPg4tWrwuWrLxCFw/ZCCHjyzjoYaZBbCk
nJ4ZrrEzKDPm1hNjLIvAGksMLdbEyH/WqZVO7kRycIgZVa8WLp6w5c+lpOlzV3ZmvxEwnvkUPi6J
hxsf08BhCuqTLFo/ItVeu3hOOpo/A92e7ConJtPVqCRLGtqlbg5XTZ/ZdQCK0YXeG1YzY0xFixNj
K5+7ipJBNGijawDQkBwo3BIOwKpppWasI+5kd8p7kqNCaiL3/aTSMf0Vy2iiu6xgZ+VxEFYMGGPE
WHyO93OTZ9k4ErenCQaatFYDxG1fq3Lt58Qkj6hIa+nGlq+VDKIwagw4GA1tESI6Wacuel6Bpxcl
+An5c6W+TxRJ90zWPl9e3FlB6IYDDRAfxRVn8W3KjLKcMSIO1sifvZ6+zIXJwRzajQbQM3J4CYlD
1uOJAwjYU20u8wmw7jJaTToQHblqN1RvHSZWDxgbG/6FKKgGaG3QSQWwJH6eR2ZnjLWyz0qurW1t
/1ZqNrim3tOXup+3SlVnVoXKDRJrqDVy7Cz+8yNR1lRp9kz1Apj75M8qXag/zu3oJZK+9dxe+wnM
bkKRUMrhsJ5fId+RpGaRpoKpTuGCDai+A+Tw9DAUs7M15bZekI2xIjClAEMa08oialnD5A6+8UvX
8/ZKrk1CAEPVYsAXzZNbMLlnhakIhlGbMQB7JOhEky/SYEu4yJnTz57cgtVukcanJM7z6LtabvPq
DxKTKCcCZUkIVGSDLKzJgTPMWIyS1JJdW4uER2GXb/m8dRwBSUD/5ZDKoEaTBeOUTVUWzzqXZMEO
a6R5SUv1sTenpyGtJ7TToNvu8to2JH4Z7yPNqGN1ypIaA+YZ/WNZ8KqvEi9uo8TYgYNmQ9a5E8Oi
YE1xt/jsxKm+x6aRVsZIYXr18toGNsEHtSfnmsTz1jjpWt/B18PRZb8wsdbwGRDOkSswNm/T5Bdw
xMevmOzx8t6dWw9m2G0ksUBkhzD2dD0DwAatmebEdZQ8pCyymsyXME53Wcq5EzqWIkQoxCAVDAVO
iMXo++rK1yIz32b0YXWxcm019q/L4laL4ml4bB3u79colyDOjqc8m1SVuEtm38WxhFm9ep8qysv/
JkbQ9KoYKoAOQExvAEekrK8qDQBPqbq7LGa1eaerEceQZEB0AvJcIa5ddM5N22ZXeT5Vv7PRKm4a
MusfhWO0W6wDK+1zYCaAcwnAU4x3rOw6nXoLuq4RQBuXT6jc3CoS0KAuL+zMMUEGIirkrdACIHre
RZkyOZexf3prBGz4zJPGy5Ms/H+kndmS27jSrZ+IEZyHW1JSqexyeR5vGG67zXme+fT/h+p9dkso
hnjsHd0dfSE7kgASQCJz5Vp/YoW3A1pyMLDJ0H+0EWtTz5m+2fkrrECWJfXLuCgPt61szRdUcjpY
YrKKdDpJ+6jK+pGuNXyBeu2pbMPwHlm88cufWGG2UGDlwrD0ayth7bl5OGCldukuL+YfVbTsRN2b
A4GxlVrFU7OwFDtkSq9kduVhYm3SQxFbXWCb4+fb49ha+Se+FaJJQzyQrsfhtHo7a1rCi1lVM+ug
N5a5+uGStCA3CfjXnVhya0xCU8kjGAL+IPPj1NBBjkORlT4RTPl2GFP7sYabYMfKxj4lrKMux9yB
5pWv2LKGjs9VIDDQq6z+BNQjPPSlDZlLMaQfjMQeCr9YGvf3DyHRPc6zGGlBKBqlQ6hr+7pPwwjd
x8h7l9EgP0LG1y/VTki5Obh/zch37NxEhlE1cUnX5fAOavr7KjP9OVoPnVcfs2Hd2U6bDkKUZ0KY
CiuPDNkZXDczwoVRIZgQqVzsUXyf97PHo4+2xR1j22P715j4/SJ+IKXURibdtz76raQGlLtqyHwr
rVEsm++9aKd1fdMaZC6QYkHY5Ml72NITJWsHNthkrloSmEqYfKUHONMgPBlr1/e6yo6DldfKnpjs
5qRS8HiqERDBSNdityxDONPbjBvWf+t1MgZlVSDlrkJ8eHt/P3swcnsQP5N3o5ZDKUea0T5Rk6ax
SAjamqd8LrI6/5CA+uigBGj7b+boaPYfnPK0JwpaI0hX6cW8XkO6GjR10XCY1IXYw0I95eXY5WB/
LK/ZcZfNaYQ61GUJgDLILN1N0cU02dUQlVR6dDKSqT42vBsPdp6nfzAqXviIwpHBeU7xqy6KNTd1
WfoL7FB6PH/s8vIR2PLb28v1PL3BeiEyIESTUUF5JqShxVVBiZqja3C99uuojuZBp73/MKpzewzb
UvPnUuvuFXF/Osv8Mc2SaWdbbJ3Rl58gLSDlq7lXPD4hn6JXyaxA0wmZ4Y5fbhvhVQLHF2e1/IYc
dCNrSQxjpOrj1zS9mu/atNV3juQt77eIAv6fFemWTsMkghcVK1C3BwWFHWdSTlqR/Z2ZO5a2XPHS
knHt9a3epZ4iLEWQJfq9W70my0nrSB59u+0hW4cWsswa+5mswjNq3n7S0lZTcMRsbd/3M4ICcaZC
79qW4bGZ2h9WM4Tvb5t8XsPBKTkhSWGwWpRrxeAvjuUmIetguzUHZVsAjh/gG6YGEL3ojejQlemp
UJTExyHDupwhhpyBZKmRfb79FVszTJWdtlHB1EYMcf0Rs4ecaZq0hb8s0ds+z+4XfX6fLXt9OVuO
eWlG8v5yQCWxXTHjtuF0SGxeYPa8xzq5ORbB4Q0SlmSA/NZDc6sgQ9rzTq6b+TxV2noYbEoimWsn
e/3GwsevqgksHrebTvZOp8P6qZx6sXh6JCS3Yt4PUdFolm92ZnVSlHFCQLHTfbNx1mPntAr6QEpX
nhdlVcsvs+AStMyqP41jV+zlcLdGz4uQeIJLlyhQ7NqLL3KSsRkj2+JRWMFIC/9UdhqaOQtCJGP+
wGlIkwJze4Jn2WK1L0yFxjTZhgJ2OK8TwY9sF3+npuad4zrco3TeHBW0hVDg6J5BEezaVNeFRYbk
W+GHBlm32DtrULGUqX74/W2AghTxJck3njjSNjDWWatqg6yYhibauRu8T0rl5HeOUe1Qcz/HnAnH
8UCc8IgiGSuD9ahHu1m1qCQkvFapfS1UW7ica4+e5UZRX0XW6tAs71lv4lmdLN9ukh6QqBcikKQs
6U/R/a68cJze/NQh6faypZnpNej9ZI/uaGPiCW0ElbZpk4uXAR4Q7Suu0s4UJ2z1kEZuoI9LUOV7
gtTPkZpEGARTUCcC+yHqkI54rfVUBAYT9FxepD/Le/d7elJnAMCCQvvQnKJTqex478ZZdGVR8l6K
b5R1SzS9Fdpg++qHM+V3t73pOfzuaVAkaDggaAGQ3UmZEFNeWwbVH9RAPeYHU/GBoQfKXX9HrXwP
MrZ1lQi3+q896Xgl8o2dzsJeC6I5/ASi+aDeV/fTh+Vs7Lyfd21JO1KryjiirY165p3yY7iLjkUQ
npv7/q2yi5veWClB/a9B6suzkwfF9ebvPaUxlGxh8w/f7enVwgv39kLtGZBcoV7LMqtsThczRmDK
RIgpipEmvm1kYycZou3bBRVMnUcu3re57Y25ZnP3Ld+W+Kzkv4rw620TWw53ZUNalH41gLEu2NC9
dH09tGbzaclL5zQWJaD6YlRfJma8nNTWSj+vJERfreqrWSfg4PjZc/7N8QpBLxW0FkIH0qrpi1p2
WsRzc+JC/KiqeX22jT67c7QC7narnQJPT6MDKZL+vrQmaiuzvURB2UAcHk6mHYzVGB6JWXh8TL13
vD1VW18HZYM47JEH4Lq89qmk8RpbG3lIGd5oBJAnG/dT3ujHtodE/PdN8eLQKfIhi0jx6NoUVJ9q
VOpuSR05+RQloeaXZvbJq7u9/rQNNwbESBxiWjppJxnI6LgpWrqkfvwsauIDh+mv2K5/3R7MRtBP
0cjjqSbKOc8KLEUxWzUC1AzGQTPBmo8xagmOIHNxx515e47boiDO3QNGmrIRRsUaXsQX3mwrXV2O
JcfZEizH8jDAB++LHuEVvrf6hd0Fe2BQcUJK8Rw1PnAM4irCdyWTudfbTah3JLdsdfDjSSBQ0/EF
0roPMTTghwrdiD4jy/r7s0r+mWuPuJXeAclFijpC2UQAe9So+DCHKloF8fCh1edP/JW9BN6W65NX
dVAbo8eP4O16WsewzXv2K24yfFTMB62DpiT9eXtAG64o5KPgmgfCS8pbmsepbryhsBTyFIn7MOra
kXzujiduLBU+iDCQSlmHaZPmrHERTMkn8hNDqHkDnNyznRwas0d7IG+6GQWDAcIdaNTqzxMBzt6d
IY5SyVMI3ii8iEy4kOW6nsU0s9CGzRoOEBcxBnR1aaKxw/bOGAq4tbsB2pm5SM9qa7tBbin5u9sT
vHX/kupHeB7bDtTT0gwXth6OmYE8g6KVLm/H9bEZwDDz8gnqglY+d3kEt32KQkrx6mh/joa9x8+G
H/EFLg9zGK+5m6UFiJSUjGwqBCIWiFKNun/ZdiFM4t26EyxvrTTpbHDST6GNI53VBVu1CoUSRSF6
nFWrOdtj9n1MrHOuVkPQFOrXPDOm4PYMb7nwpVUpmFpiGBCckAXu4imgougrY7VjYmsGqdiIZ7/5
RI1x7UO6MVZdbUzskqVv4YXSaYRV36fdzmbcMENyASkowPtkeQ0x0stz1OFiq3SATNFUr5oSTFzD
45eSk9vSD4OrtsVeHCKWXtocHtuSurEK2cczTYsuLj2zddj+dn5o79FDOSWQ94AKuytObuEr6X7s
uzHIK5PSIItcXQqeKiVKysfwroBdofxcHycQ4fZr/SQawvdhvps2qSYLEAAvF0v8fjGxGdjftlMj
hAzbT036Y47emlwYt91w48Jlb/1rQ/x+YUPp57AwXWx4Jis3RXdK9bcBT7+S/XXb0MYuuzIk7TIT
piUlCZnAEdFkn1bFzi/SCa1mszlVYf0KTr5HNZm/3La6sctoI+MUQZAAPIVccMnX2iFOBLDYJoPa
v6lSI++CUVtU9ffjUSFPSihBxEemxpEcxOYdRoI+ZrMNq94chsiuTQgvhwWCxtxaKZ7PsMJHarcE
E/fx5xk++ldjjDjLISu94V1q6HPqN6CPXwxDUbwNQwKhnQPheXcD70R6bNBEJv1I4VNaBL1uEqW2
QacK4LhoaiqN9KE9mqd/3lURardHNQiz+PfT0lfPfOmwa+JsdduSZ77l5RYUbbFK7Ss0u8neORrE
AOSTAUEumNk482jxkYIP9NCqsQJ/66vd+tNMHQSCmvlXndlgG5P6UCu/qxpC3EjB2oVC2YYZwyG/
eb2B+qgsbatGQtVIJ5oSSi0+WlVc35WTXt7fdubn5wGmSOqAlTYtGuCkwRnuMKHcALW1SXaTDp+3
VhPfVUZ//t/M6NcjMq0qGRePESVJ/2ZA/muBjVkP09/emtejEYf8xckz65VhZgZmxrDgVTyGXyfV
3Lna92ZMWhzdTYd2iZgxwwAx03YHZ3Y/m92ORs/zQwZJW4CkwOk88K3yBajUuNXo9QQQkwKwrjYf
raT57R2EDXD5KqgF/i9j3LrQNpXawcY6NlB0GG/0tNjJNj/fO5jw0EIkiYAWvMyWO4Y18NsZE8Oc
3imx+2qN1aCb09Ma6geja3YYiJ/fPBpPBMFYQeYKXhkpwq2sCWq6taA4nboogJnOWSvTe4qrix+7
5e/XrK6sGRJWwivDLB8drFmlem5d9SEumt93aPFytbhmqLXQxXzt0EpvKHkSYkKbhiQwVuWDbQ87
rra1Rhc2ZDC3DjtMb2Y8Uw1VP3uj5iflO8UNHxeTVntH2QkONhzboOyM9BSk92SVpOti5PwMu5TC
WNhR05/hH7nn+Vre/fZ5c2VFuhzcpooNfRTlt6o9GCgemgUSD+Rl/zcz0vKYq2fHbYyZubV8PeoR
bG6RJ/x528qGVxOUuoBe0dp+/m4bYT+oPXQn0UgsDmryJh8c31YXEBh7stBbiwNQhR4TUj+i4Hzt
bmi7zFWDL/jOZD2Q1b+HNnwnXtjwNpTV/jUhBYeT29v9VOYMph3XQ29UnwaP5girG99rMeKMsZXu
eNymRSqkPO1dmInkvFmm13mqKkAe+lULSnMhPVIeEqpredGTD/J2zG3cD9QeaIugJGOSAZJu1CFL
SnjaMAfxy31plqeimH4i572XgBG+dR2WiKovZxzMnKToVMlOVivkKzqOhnrs6WGNKckkamYnfs/Y
HttJ8V4QPNvHeDWNu6TAX2575YavEJwS/uIqxA0ydCuxVTPPChaydiMraJY2uod+xTr+gRVSnmSa
EBqk6HztkUas25Nmk/TsreY09uOHNkW3+rdtkOWkeEbHDEGQXH015ipODB30TdRMX6BE/55YlNFv
29jYw1c2pAOJemaa1w02OjsXHRrZQz6Glk8K7WzP0bRjbcMHAbo5ZB8QuCPjJB2y7ZjZWtpxpJde
PNxn7TQcQ0Th3qKMHu3c8BtuQOhPNocXJTlIOakzRt3oZiZuqKzOd60bkXhVd271jQ2MCUJwrkGq
Uqb4hIuoLnTTZe4LRmOqjfalj2vn06QVdX/sl9ZBFDKn3BfAkUrR8faiPc3T9R4DNqqTdCfJyekr
g91KpPOStGTV9DE5r3ZDl8uYPmSG/iE2EB5w8jENRi9V/ViNz91Y/Qzd4Yte0DRcwlabu9pfddf+
qAr9Ewd4ydMtVYiAlz7wBprpjCp0fL3wFnCcLvDAVdMOi2LrwbKMr4t4TxZk48C4mkbpcO/HEXrR
imtEMxzjWKRZdoIqaTxnS0bmr5mKO0VBE3I0bHRaimHdCTM2HQVwD9VSYkKwbtermBlWbI8uyNI0
rWMIxtswjU6a0a1721lspetF00SCjySryhmEkJ5kaJ36dqrFJbY45S+9N2mX9rL4U8rYg1xDyTbR
1PZslal1uO0vW5uc8xBspGiLg5v/2nI7ryBKPYbYUShxs+ghm15q0Xxowz36qa0xig4z4MaUadga
15bG2oaKIcZS2IeLDYFZjqzwMuWnZNa1OzWB5UOj+e6gOFa6sxu3BnlpWjpbFGXSMmXAtFoLrdfO
/ttJzRNdYae6SPfkUbcOsidaIhCn4nCR1nIuEs9eFYwNunWKXfr7svan7kTH2wu3OZ2gGphIMMgQ
90jTGaV60i3c2Ylrxp/yOprPawqh66j0a9ApU/qhtmcIYqalenfbsjRAwhGgIeAwqRMLXLec4uEI
J46IdKjuqekV09s6zA9OtgcSkbEb/zFDbQOaPSiNZcrfdNEmezC74lB+0V+YQRxUf5vFO+pFa7Ae
y2PxPjrRnhOFATHsHwxQKNOTLoZCTNaYzJ3YVnUl7g+K9iZT3sHg6hnvb5vYXD2XFAYQctGHJr3D
hjbpp5mCpa84oQNMN6UZLShWXf+mhcv8TY+98lfias3bRrdoTv0D4zzRgS5B+wKw9tp1CtvIIt0m
R2c0ln1aadjpkdixcuhM+zoPKhW5agoZxalTmw+3TW/dixZhC+VGmFKeHTcdX1XVq6j8OYUTuPGM
KHQZDhNS70PpVh/7IZpRLrfVytm59J/6FC/O2H/8iZ0C6aao/cmV8h66arNXw/QwQrjhnK0THRxv
shfuITlmx+io38/Qcv+DG2nfchRXB5LZJin0/rQH65Bm4elTRBIDkALFau7p6wXIE2W1ddABB2v2
/BAyuC5Mg2h4rUbe0VX33Fm6xZ6sgc8GPE17L9GIZK32Zi6dUkkPivG3usy0RuwcCHIJ+ZkF6Swy
oC1cVipGB8HeMD1OH2MmMnwf+oLzvXgdBr95az0ZdESCmU1KF7EcLA7JFJe546UHc53BMpQQX/4g
8RiABdp5+21NHqBzsKACTAKxwPVSmVZhxZRYaV5ZjK923T14mrtXfNizIS1Q5sW1a9bYgL20K4eg
s8bD7W0nXYC0F1I2R1QIrCYNgPRAX4+iUjJ0wGvI/mnzui/d4WPsRitdtva93tc/b9uSrod/bNEs
DNyWmhtpumtbxupNaVZE1EMRKEm4F5RuDvL8r9tWpDl7ZkUcsBcBtpK5owEyufaj5JXmfl1oY7pt
QMbK/ccCN5zowuF1LJ2Ss5VGXdsic67N1oMZww1gGgGqIK/g6RAT2WdHOzSznyiIRQ9x1zm8jOIP
a6Qv/pg14+/54X++xvVEQo1/ZJCbiQs2jphVo4+PueUEKfje2yPeWjghI8+dB+4CaMb1lOYTTJ2w
L9V+NdXuyVHsKVjqQfGbzt7p/9lavEtL4veLxUvifNbDOK39dTUG8hnxF/RAPv1vo5FcPrbCeTVm
bIS9zmFuVu7RSzwunkzdOyPketLT4oAQoVuEFjRWR3J5N7GSpbOZudXz24fqUUjhJH9Hd6ZvwZYX
n8e36nlPDmhrS9OSShGE5pHntA1Rkriz0RYwAAzKY9K7d8WIciOg1bAYdlCIUrDyNDxTY8GIF+h8
kSEIbZVX2RzyzooX6xFkDaqccwORabiiczSkL5q2gqxiOt9ewI0BkgcgxY+UIQAUmZciG5eMKiO4
iiUxg9F8SNc88FITcQ9lx/E33BEaBZtzkbYh0tbSTo+UgqYUtefEan4iZeHTNrpjQcaRiCnUSK9R
twLPJdqYrj1+sQr+QISJ8WScCPiSF+HDcrJPiEAqu1IIGxtZSJkKuIioAMruaCRLqc56jesnCbzC
hmUeRiT5fDXP6uPtRRJTcxFUPY2Lc48qIwB1fETaZV1fOnoSQw5BDe5sreoPUm93ZmOcPaU4GxPg
Lh05DNhadypaG0sGVtoykLskDngGS3KTsJvXivmM5xbIRbzM3sMM3d9evWTDCbEDQwrUe0+V1Ot1
U+hv0hMDzU4Lgs9TYZfLnaolX1Jl9oLKHH8zESumk9KWSJnzL4e8fm1OZ8ba0Rigr61y/ZjNffpW
I5d00sk8nG6v3ObIeDaCHIPyFYzXtSmvz7zG9abaL8oIFbWHMOyDfP1QTHuNgptLRbQPQaJg+ZGb
mUOjStfUZKmaERp0W/VVc+d5L4XTT7MGPSZqQzyFyTtJm0vQb1jozdd+W2gPa5xbsKdF9XqYky4/
gzguH6o83ouqt+YPvWHHoJ2O1IkhPfOLooC3KNVr37TRC86Mk2LBnplw3Nt777VNU8TvAnZKO6L8
XODA8mYv0mrfpV+vqyDPde/j8bU57mlKbS0V1wmuLpJQbKxrn9BLzck0k4lMxujjMA1nr+l2Crib
Y7kwIX6/uPppwTKcIlaRncoGn9DpLsn+mtuQ/qts52gSHysdTfrlYCSvQJxoiNsSS12h081G8mf9
DAfU3skutuQtM1IgalQ2ydNaDGgs76hZvgXOagcaMZNjZ3dclC+8bP1rbZoQQERx1+gL8Mk/iO8Z
K/yjsCx4gE2l0G2EuCIN1aX2YdA9pnp47Ir04I6tX+zhQbdd5F9L4veL9ZvXNCYQmnH76JXe1UGq
RTuRrqx28s92vhiM5IWA1oupjPDCCtDCi2Ro1vsZtqy7bG7R+7Ms72jlXXfnwbt8Tza1vsvVMHtH
gtWG5NKLjADGW+4+C36vdQRf1SxWBtWTYp5un6DbDvbvVEiuDFlfUYOvIZuvP2S6e2gUMijzr9tG
Ns42QXTOosIMSCVBWtmJRE030yDsl0aFBMQ6z+rXia7lj6o700E1R1UFvV4bx+qOY2+M7okZgpcP
OAiKZtcLPUyLByOZRcSy2OCku8MwW4dI2bsd9sxIN1649mELLq/2yc+iTdxkh9Etz/SF/MHVejUe
aSLDbsw6O8EQbx8/q78v4Qsl2XvJb46Ga45HI1ERU3c9aTTWrOpQslqTXn9IXONnpGqd76jD4bZX
7NmRdqGmKLU5xzxD6UP4kDsfqmp4VXo7MdaeEfH7xVZfIrPpY+F6dvvY2fG5bOqDR/Xo9lC2HBy3
Fg8ZOECpXF1biS2Ut3Etgm/1VV7Q9Rb/Wu0PRlbdtdOH26bErEhHNWxL/5qSfK014yzJeuHSdUvb
35s03UMKbFp4omQT9GUQcV0Pppoir6SJlXUZnZ9rF5/dQd/jstuzIR07ZbvSqRWyLJbXv59YF2sw
Pt2eqK2VF1h/qjQm1RoZfpC6kKI3mcOmnKsvlDK+Ne181lrz99MAwKwEbz7xJ0BMKQS1rGxEl5z1
mN24PGthqx0RQI3ubw9GzIe06lgh0qXtg8KTDB8uPDsDhI0Vy1Be6QKSFIcwo1nA4NZqj39046nM
vHEH0SshOgakvP5YJd7Q9XXDRYTOQJyjvTxaGh00EK3fDXOJKJEVxyer5DV9e5h7lqV9pBmKkdoR
lg2r6e5ahEEfmzDVXoLDMc5pbCuPaZkgVtbthkAbDskLgmeEyPnRgSZZLgiS+7KYGz+c+k9pihJp
V++s4YZDinYhOFc1/OUZcCPKly52tYnBdengpxn4wmXsvpfL2h5uT+PGcUQZFgwjlD3C86XBKAKE
nPZG44+d5r4v69V8U8xzG9hRNL9snE5DHyAO9yAjG+Pz4AmkIGPANvKMJ7AsIs+uchWRnLk6VOtH
z23Ohr3X6rWxULR3AHpgY/Pgk8liOovgQc2wYs+r73aJHzbV6fb0bWw2eh9s2EwIV0TLzvUBOCu6
0Vk6gSjd8Ss9v5XqWyYgh9IqyHQo+u/7xZU5MeKLKypJNdcdE0KwcWmCMBoCl345V//9TNQ/wgwi
FKIZSRrUSu1caRSsgELoA5jGviSl/Zn48phN7s7Ru7VGKKrDYAaxDiAiyf/M3u6UfCB+nbUMMh0X
FKV2d3uN9kxI16BBYq1sQi4pvVh/ZiG20mUvXb3l0JfDkKZsBC8+aqUYRuPyGJoPZdjeN1W0szJy
kVi8FbxLO5IDzBO6m1GFHaFvqiJy6wT29/xkH2AqD9ZPaD+4WeB2/x/appuziPIDOS/QNrYsQJRp
Q1fFYvLMNAcS07YPSb+8/4OVurAhzvwL9y67kLdQztWlxWUL/2D6oGe/Se/6zwxe2JAu4dEalEmJ
sAH85JGCd+utDwX4jNsj2fSHf63o0r04TGXfLjVWotkJdOVTt5THPPp128jmknCyCe4KwdEkDWWu
woTeNRupdmP46PXGo4I+9s5AdmzIA3Emg3B1YSBJ+8sNv4974IqNa5yb579jkMPhDE43jbQIQfdk
FMHUa69V+ikWTYP8ec4T7r7lpdklO0CnreUhNH6STYMZSj51lHgqFFvB6goxfGK+tOCOHZvvt5dn
z4h07mg9rfllg5EwzgItq973qhWY/d5YtlbocizS0VMlXQzOCjOt+71x4gMh+R/4wKUF8QUX29IN
+7Ywa/ysWr5rJu3E4U5gvHmsAU8krCJVRs+bdAsQ2Zd2LTZl1frhW/Wo/g1olVy+EqivB4971V8e
RKudngaqd7i9TFsREIGrcAOq68+qB0DQMydPGJ2icnQmsO62f7ltFKzRh2QPmLW1VlDoUMknc0Xi
VhpnPHTzkM00wkVE4hRhgm4qdoaz5XWkhgHu070LU5F0KAwNmutK7HHbtfVL2LJPMEPe1eOwE4ls
BT4XZmS5DFODFKItMBPF4f2kh0wXgn7Fcq9kyZ53CA+WXjQiQEWZguIY5Qlp1nplWPRKrFDcHZtf
7YPiU3A8ecFovRT6L+VdvBMxbM7hhUFp5w49lBJLisGkT47lqJ200INjda95cM+MtHOd1QtNs8GM
2zofOqN8lRjrwRqt4LaDbzoddHtcfZQ+oKG83r50qnlhuuB0rfKhnWiNi4rjbQvCp54t0IUFab7S
tba9esCCYxUf56F4peTd56GxUE5SjaOlOF+bqXIOtblXCdnyQtEw4EB6RPDtSjMYRZlLn0rc+N66
NBjLXuiDds6L5jVXZrWzs54b4zUm0GuUfA1ac6VR1vqa2XZSNoTFtvoNIrXh3Cap0/nshbQEXj9q
e9wbzz0Ek+D3BbZe0KlLSzeF+mwRdjX+4ERvSZuiJrauh5IOut8+4ukqpoWVDhaYPigzXvuI6UVL
HwrV0qJZXs+x96samz2otgybwv+ujUjhXZWni1elSL92R/OFnZ8Tx0+O4cF+PxzAEti6j2RZctpF
K4hJuvZOYRbiCNQD4TGS4X/2pFQqbbiNzxXmECd7emn4ShGqb8ywaN5Zrdb/VaEJk0I3WEA5Cw9V
9jLrIa/3E8tL9xKzW25EXzJVg6fUnCnW/OI2TXM9yqKSqa4M7z6jERKVDn+K1btS2YMgP9/5YLgv
TIlPuTAVr3VujjmmpgrIY6wbn5toTz/lKcqUpxekFQKeIoX2rN5ptSNvFhUj5l36xpyhpxNcsC+j
tAoy76GAbWsOtGAmOH09rQ+d1fuTnaOOtbfOW3vFelKMEXxOnN7Xgx1VtqKTrQwWWJtf9s0QzHX0
AL/Cu9un3bYh0OsYg4JV9iezT9eumheikzBs0fehHp8lcQphpfGbcuJPO4YiF7wxsEbCxyGfb11v
mcVksS0n6wUxse33cf4m7aJ3gBDeuUq+Exc/j4WE/pNoYgMgDwZZONSFwwxrAem7C+8/qkJzekTP
gbIT0pBL1INYL4rukM49LIC3J/T5G+DaqrQj3MGLlaQxyQatofrSpWXkPmwfXUWLH+FpGV7P3QAV
qOHkx9t2N0cLywrZB0EpIYM51kVTIFfRWMjI+zZmzuu29V4uQBYOQ5U8gtM537a35Tg27UuEMSBQ
n0WaxWpk6xD3DeXzc+p9jewfWb9XkdGES8jb8dKIdMhqfWd3ndYJ/Wka74cZbTFL9eve17VD3PlC
C7rQjwRut8cmk4Q9ueqlXSnunIpVSSuHweWZoz+CyYkCT2viF13bdYe5jqvjZOXJN6OA6Y87yIWs
3iTWnp3uAF/+LvPf1qF/8Tlyx2xs1VYaO0xDd3R+CEHz4kv7qUfIFLz3zrJunbKXpqSDBwRQFGs2
prTaQEJKVY4lZbGd+d26NVDEgkKWZgOo+PXrnWkpHXmylENn0CAk0pt1DNIhfode07uozfZq0pue
SqKH3DNoj2fsBsU6Qh4lzlIbVcyToTQvpxgKoAKxpJ3gdGsPUkD4ryVp77dZ1bRJQ44297LpoIZN
fuwbdUbGkS6kWf8QDfYeBfXmelEVE/ASUidy2oQH6BqtKYMzKuZzWtxXzbp+vb0dNieQG1EgS56A
VNfL1ap5GQ8tMcc0TG9zL/+uzsqPsup3kEDPhkLZFWfgqSdUwZ8JqjhDNJCsJ1fWhqYSHYfcTt8N
eTnucU5u24FGGyYNC6idFEgQITlaPWYtTdRtqL1djFjxTl5aD81O14JMpk1BlBIcIQurA7/fMyaP
KKqgdJlIA6Rq2J26pWrvW2fMflS2kb7M7HQ8DFZSBgV07Ife1svzVKbex9uL9xy9KD5CpFo9Ahok
46WzzEvtFBAm09po3eQPKJMESVvSJLLO5pnKzwgB2WjSWKVFb611nafAHi0FSkJ9b3tszwcFNrTi
aLJ6Js6oqZreuWXR+hOP0rusW5V7dY2LY9THxrEa+yiIJiR+0TTvz2TYzU/FrGZ3O/MhDpeLO0WQ
nYgSvwcpPXLmoMOvvTmdi74bauiBMmVUgwLK/1eWGQ9v8rRBw6BQvtA2FR29boGEcFWRqgQOdFjc
VD+VjTvtbC3JF//5GGBoAssnKF2lEwPWttADPSXo8Z0qAJI/HVNvyu9vj1k6b/9jBdk8i/GKUP16
yGhx5V371KGYfrSTv5X486q8X7K9x4B0/D2Z4VgnviPpBVJWMlPRZq81C61JtBvPD3oPzdQMXfjb
jLMpMBRPDXp3Vo+3xyYdTv8YFdhEeDRB2NvScuZ6HUdKLFrpSufjHGrnysq/LtayczhtmgFWJ+4s
oZolRSJ0fVpTHmEmLaoTPS2Ad/pg2dNT3HIHAn4KfTb/PSNXtuMKLRSL/t/JGeyXMJJF72pUKnfu
ePGt8g5Azccl+KXfj1L3tTvAPNiSgIIWMA274Ti2bnI3jY7nW1OXvSybyDo1amK9m62x/nh7seRX
M6tFKydYe16vsIyQeZBMV2naJLrgN4sn6viGop31sP/LtZJYkBS6Ry2fv7WJ/jI0p7u6M5EVzNL2
nBtzEsQWwu6wEBxuf9PzOeeTXGJYuNE4qFXx+8UzgZhgslOLFhQUaMY4QNHQto5O6uXxb+/Ca0PS
tI/jwvxWjF1vwoOXDy9J3H/Is+xQzfbP22N6vhNBZJB+FtIiAvkveaurpqU71uzE2RjQbcjzOMn8
IaoJEVLYKChM2lXhUSZf6j1S2+fOxboS2wGj4BDgPr+eTqJFsxwMXDjLF50EhWVEj2ETJ+8Nd52P
sHHY/qr5VRgtewc7zxxxl114Nl3edJvCMgfkG6QOjGnXxr227esYZdqjU3TtOAW8ou1yeI1oFtBb
350jR52CYTGKejiNLYJQ9Gtlg+nelbm+DH7mdbT+pp5bV+MxxB+7+DEs7cIoH5ul6YvuYxuHq+vQ
iL9oRfyo6F5UKL6S1549vqDbDWb0YGzLshGN9WZpxHfD1Ib6m9I2O0Tb6qKth2BZ3Wz088hUhwhf
WLs+cMe+Cd8l+eR9WAWtrG8vVj8fVdI5y33q5mp5sNRpVA5maWXE5nOsfU1MBMA+V+WQTgdnUslE
FbCbOEcjV9AA062eoNMqRUdTMlUeYfai5GswrmlZBGpOr+h9PY19j5xBNn6fqGbkwVKF6V1WDe43
Yxkqz1eNbvnby7PkGxH0oh7L3LDWY+2iu/jKNIfmhzpppfEi0o1VfavFWfOdB9ESHcKydNSzvYyz
pgZpV5nR4JduoTHq2YAIsykX0zmUa95/9sJlrM52vbhoZCtF8mmxncbzqy6qP9Rh5LYfU967nZ93
+Qqrm5c3/Wmo6za+A7LdGe+1yq6azyrAD/sck5e1DrB5Fs7RTLWxfmgWu4v9tAXDXgSFO+rRcUK6
ffIzazERBJ9yXT8t5tpx+MWV6R5cL3Xq12ZMa8Rhtq3S8rPMGHX49HXNCjRFS6qg6lAvvDfnfP4/
jq5rO1Yci34Ra5HDK6Fy2eUcXrR83bYQCCSBJARfP9vz3NM9riqQztnxtxgShfyieKOmXrS/oQJ+
JEF08pRdTI3cgQj1SBo2itq1YiOVHY1D1mnRTzjXZfDmZS4MSjmrua1IInrRrD5ek3oaxoDuFEHS
f90S0Lxl2I7oUNQpNPg1TBMIMSDerF6Q1ON7MPMgPb/apkJz9G2GbdZQGfH8HuHDaNYDp7aJxmwz
/SfE6qGERJutqIdEFzDwus3jD56LPXXE52Kub9Dfq/1zTLzJvKTOTL5rloLKfwaMiNcA4fF4COsz
RFS2piGj013kEn1ZEa2s0AI7Z2iuh+UOsfQ5ymmP2OzQpqwWPnVVuLjO/jBD6UbrTEu4jct5bn29
W9G61FWt2rKoXKG1DkvhIM99ggM6Kf7ZuEWtbMejLqyScJFTtS6ANcpWTB6Kk+A+TgHV9Qr4fLqY
N7zhBajQ3vavoTZ6qtsRKailIr33g2i49pesSKPY82FEGgW6DHAIQry/TCls/4oHbyu+/RU1ZDm6
hV+2ObjX/ZicUIjYt9fCo30q/3Id+t6VfSujdqxRyGOLiwRmjyKSKBChpBVHkiI/Rzzy9Vfhe8A2
XyDk6vAqJHzkkyp9b7D8TY2DH3+hIGNz8y6ON63VkSbrxn+cykaFSW0j4gYaDLTKVkwp/kV0YGnu
wdVS9PYty4Yo+Y1DnTjMV70XBK7MN52vJ1Ra5P1Dr3FKnTBUxrC3IQJm3MFu6czFTB5v+xIRTAql
PnormJfXsucqsqXBIMQ/AonYsx8a2yj9Jzyauf+AiiALAatmsQKCTRfn4ypB3cTMaIMwERd/cVck
8mrnbSKqDhI3y65cc+1tNybioTgFKcgT1KgWwsk3v5cpJSVmuhDxdjouJni38mnpBPwmY1y4rE7B
LQ4fPVIWO1qySLXmx8uGSTNQdf7s/zcJlcVdiWcUf1IpM6bVh+FqNA+oqnPFEeWz8fRGcJIXR57R
kPxm8GCu9zjp3PoOc9UcnbpUwD4z64xO9YZnKTnQ0U5ptRLJGHpR+tF/FUVh13Mat0w0KCnLdTmv
czztumRaVRP5SyY+klmF8yPPrJPNqh2WiMEguBOXcJrRA7qpg/huVmqK6kWho7phsyHRCUsFzfYh
Xb0PEIP5h8QdYqDuijrJ4AaADtXVfgsNZlYNNCgG/5gjRU/l+L7EOC97Ir2csyrgfm9+8ZFV2oxq
yKAs7Vv/1/jG2J/JFR7kspuldvoYpi0oEFboMn/IYV7fNHvxfGNXHI1S4ufwpUzf84JwuOlyxjY0
Fmjngyrv0mSLnkUk2v/mPHTq7MbYPeIgMNF+lanu7ot0CpErK8gooRiLIm9aKwm0bcjKka0B7qJw
phZRWNiE5FxTQYn4iO22otJDorbIC5dSeWIphZQ+L9EXISicQBmcObGh2XomgobZE+3DZKhxw/s/
WiAY+BHdHiHba1VE6rTgxB5+V1SHFNXWcSUqlWKkJuWc2dmV8Fpwdtep0HqVpCaIdnE2dwHejXDt
zvkqA2zEsRGe+ieHfGQ74YNAP3sqmZIaiStT+KusyFwdIWUleS2ov5HvaOrtNZu2abHI21kiCNli
is+2XzfG4lpNgx0fEySDibZWjEvvJ0/aPH9NfedoW1IvIcU/OOI2/4kudiN3rW9Ne+FS9u0hoJ3x
mmhjcJ+YjVv9teGfeu/Z2G0j3uANceWVZ/wBF1RerOqXQIDfP2Hk2dghTxHKgIQfjL/odiMblyOt
2cKBRM88QblKN2Q6eu6XYUo+oe9xyR5msii75Ii2sM+JWFPZtL02cYp7tFPyM2BLVsHj0bqKGa3m
yuEn+Y8H7Uxh5jBJXK5L38HdT5BnDgzcfccwyR9QMhS8j/NULMhuacOD4+0SH4spz88bzNqnMOIE
LcRUkQEjA2CIGycCoC8hY37XOsrvcFBiKREqfC8Y4+8LVMAE45ttX62b9D6liu94bhKAs/ParyVw
Y+9P8Ol5XZUbGP7K3rL8bskhk5kLgPOAKES+j9eeDfdwvct/3ZxH75Poo7z05iz7kUFudmPiq4ek
i/vHCH00ny3qXQ8T+l4itCUhXrzxLClqFNnNBy39mNwFzq7zETWFC6lXk7sn6ReoKxd5TuZyLZjj
lWlHx6ALQwlBNTI6f4d66ZcyQgN5UaUDiXaY2sMK7cnznVKGFXuv5/lDqqXdnjWfxGOHDIUfpMMw
XWsbdwmCZMQ218uK4WNwc3ufm1Hdt4E3NSB23jGAfUSqe5UAkat5jnrkLkiKkgXMEcGyXOg274PU
vKIbGpXQiekruPXmBgNlXiFA4c13g4GKNn1jRWYu07gOOxpiiBU2u3FsmuUo3Hiiqf7C3D3ufLFl
LyTR03e0DhQ/JF8aloqvJSvuvRFTr1cs2y3LRHvu126D+5mPl4RE0ydp8TrkhToRHkNQ0kmvTjpC
KmfVVm6dQOYvCYJXpaf5MMnFu3W4B1Ac0/kLv8t6ElxlKqKdjs101pH0b87aI5BA/pBYmv1Ded7y
qtQKpjTy+xgoPrHBMdd4oYDeq+E6RGSg5YBHMUW+hyoeV4hiTzo1kYEzCdhRGY3Qnrc0mt/YiBVW
Cv3DtEjrbZZ5vdrN7PGX/9pReruuKLYyzUVXoccRQ8LYz7tRjmE14zs9unTGyZBPlzZPjukwodxD
RXzvBdmerqY/xXoa8X83qwhLFPEqIfOh0qstmoDEb8k0TU02RskVqA92Z9ygN/ASI5LL1WuovLD0
M7Gdp5DQR602dvQlDv0xjK6ah2e/4AWK7aMQQfhQqrk2jREyXDxsgbpgnonLnmQ4vAq3vRqTLzUO
WTTlkGAnzITBzWVLhVsaL2eM9krc+2kFq8Rt2xjmZYsK5GKY7uOpT0qR/hW2bRPAVh7lu54PadVn
mUJ7U57U0mTh2Zrkhhnky+MYjWixZngih61aDUVnQI9RD2kz9myxbcLpuiHPxQ/wrXaY2aIl3eey
y1GuOtKTstHJUJGX6dyP1eQXFbF8aLa83Xd4p8sg77O6GH3/5MSW7hI5oSLDGocLxyEhvxgh8MCt
US14Q+9gEMkOlvdtNeDumSP/wRUb/wtiZogV/zvYk80efc36Xep8xICH0VkwzKjhFhDcfAPWpAzq
LgSQvRdaB6XCHNrk+Sgq3qrvJZBfcszcxevj53gGbdR38ysq2CJQLm1SYXN2DVQiPcxznapxyei6
p1LDcLkmZ4+M3j737fKSxX8ojqfjxnfZWVrk5Luxw4LV4/hs4fCbcBNXUi0Yp6PwiHY9sTdTclDt
VBdOJM3WDf2NtuykmTY1AxALK2SH39mzUbOlwec0Y5kEzqDKdsQXDJ3/VvUx58eOY42PRT9UAcU0
MvR8v8Y9hW3dXgA5bYg2wBDfhtMlJkgna5EHcMRT5VV8wGTUt91biHbJMv67pen23Lpe1jHXZzF4
T7Cl16vM3rsIwnO9pAe0RiSwS7U3mZAXE2+q2hb5SET83mJs32ENw4oWK/tABXxO+PrtrSu6ZcfR
81j7U1ATN7hqKcY3nLOAmhnOZtYjxbsYO1mtyQhtHtX0SNdwbBDhC5njSmXFWB9Xg0lgxRQZ8jvX
/scgYqHukQYMwVYW1a3Ovklo7gO2fsDQ/y6l+pjMdB9O+R1rzb0sst2IObjUKOtOR897ZTS4H7IR
Kol8XJtozk/ON6/BRB5b6It22RbcB3ZtUU49u1+xoAgogssKwaGD3+E/gwGFlUvP/QZjd3eMp5Dt
TJhu0Ofz4eiQ/SlKgfSTaxb3wBUWH49F7m2N0VGyW3XnNxrFxHuhZ/Y4pv1c47bh546iPZrw1T76
UpDXsZi3lymO7SPQomhnIf28SnR47OHH7i7O/m2YYhQromG8IcmbcenU+uDLGS9lugTM1UU6qkMi
s5cgYbFGnxPalkpvSrWoyYa8Bpj4hpZVyp+vcxLtKcQu8Hv2pAmCWN/1Tnmv2k/XXc78ucYX+U39
BCBANmXNumzt0WLfKk27bCftq7XqWUZKAQahEdgB6jQxKNtL8NCmK2srNFa2SBLJ/yI+CCKHC3p2
RLyjXq6vWBG4t2EqTLPwVR0L1srG+Ol07ochrPu+RXKrQMydGW5xNN31iYvrRG/TLjPRekPTfdwQ
L1h2ndQH2F7XHQ30kRF6wNi1ooIWvAu2arZfgYjABjrog7dAHJQUw1cA+dOdMRTnmpwrLsCC+lte
HJGBXJz8oafXucfXgm81OM6Q3dY4aJIXOhUQhHSo3AzD9r7tzd0oY5CNXof3zk4R+nHaByQrwc9M
AekQpfAfTC8W4VnViGT9yqkFIBUcm1UnXVSP+Ll+uJmHPYCHp62IDOLYswm4azwdA97SWmq/yVao
FkTAIPQUssM9199h+t7FesHWlRQr7EPykDi0wxJ97H27lUWff87afst5HSoQbf6+Q298nbf0R7P2
ylR3lFweJz6Bkh37C5Qo99uQIZ5EoScG0Vtb6Yu8KLPCYtfxHW0Q44vTc7F3ybb0JdJHgNX2j4Dg
Tjija9OG390s37hdasLn7WbgRKpkYjD/K/GRDTLe9SL5CRzrmzWLv8cWj9BmlF+1Dgd0YtQx5BEi
KuFEtqG6dGR5pqQtGmw6kKgBilvQP9K+JRoCUfoXE1LKkb/KJHgK8uEB7VzFvY9+uQsYvrd+mQ9D
iFV8Nf734vdNLrjdFamirynBAT14AQLEaAFlg+YH7fgZnV/eybc4GFpPOFRC8+mSd6CRUbLwgCv2
rOmyVmOvL4gfPY0RBtxxRSVqMf05GGZy4myrAfl/4omubMav4YpGKJff+x15DdblZrg7hPHGyrUN
viK+IjZugY1/Bja8Q4lvW2cSXouucxwdbx1qXZcJf6cYAUYmpqu4bfHkj9SrWQCPPJacrvTTNgPO
q02VZDp7cRmF/sQgWOmEkXopw6IA6jypKzIPYKRtBUNNRI+7IMwuQxbs0UDN6klGHvZ3/CV937/O
Sz6VRT6DGxi2uGytLOoUmajVhns76AZsTNs5TGYEywR/2j77y8IN97hIg7LvuK0A/7QXItd7gnEV
eFPwsPEcsBAPaiVTPL6x+5ooBzg3a6SrBuaHFDK7R80k+pGI/VpH/dkPIa3CRHhIJ8QWOqnwgdvo
gfJp3xKA6v5SPDG/A4yR5D9gTrrKZEDeWIpaI2OWDr+pxtjC5neHLZLN6KJs46gGhjge1UQcrsZQ
7bwCGI6Z4QVFO2VjM5nslmI49anRp9yDfzMiwdb4oTJnQIW0nHj8i1KGtkT/54tEjhU+nar8dvwd
w24fdMlV9jm43TnfakLbg1nbE1bQe+no/QyV7DZHIKKz5TNvyeOETbHZFPtvxIQOO954nDb7EW6c
lJsqBhxxaBEOJgpkMP0PlTF3s80uqFH+dejOK7nxvhaVH3EOnhhL4h0Cr6+u7aErTkgGgB3xuKiP
oGr6R3PyOFqJSXCLpsdsi/drXnxHLUOh5OSQWiriN/SD3yLeX11h6RlirQ/GHEXrZ/COHO2hmhl2
+FRsH+IvpSMi+QEK4OEBdIrbGSQMV36OVpKBXRasEQ9dOkXXHJuv9ZekClN31mJcazzH9UDNuSso
L6Gu3G2O7SeDBnkcTfhexug/PxQNgk29fUvBrlRpusZn7vz/QCJ80G30GtxZiAhrbyJa3/0xqYzv
T3Xceigewf+u8g3bdyE/Zq476208i17PsMuk/o0OxXH0NHDRkLFytJg55FIglMwmtPQBeDUWni7c
id2pW/QxFkFY8wFpjnOWPrZE4PYP8x/SL0+tyPY4Gu9J4EFWErtfdCFrpJiE0QFixK8Jnydd4JvB
XdVEvf3BNXw36oI1BcdsCIfzXRTkNY+9x5QGpuZifID/E+ExKt5FMxqcLfnMMCCUBg8kJks0ZSXL
MbDkN/VUd0B1B2oOWnHY6OQjpWHIK+WhWWHY9E+rGK0Dpz61tzSILn5t2fDIpvDeI+YVc841U+k/
00mswguA7slLsxL4mHcZFzQgxqgB0WTI9p0EHZnjcxBlTWlhLm6Y0vN1mYFZt7q79n50SmhYQ2Lz
HbjonY7Yl8lMyDnF31KG2PYpcFbQiV5YTVjIcXACu7JC1xkQINQQw0DZr4AQZdg/d238YKECCYmc
SxkT6HYDPL7ZmjQTmnbKFoMZErSrYUzYse1yvc9nnD7xgLWP6tcWlQ+eAchJKT+itfGl8MTZm+JD
pr1LP4XHhJC6H3KMvm2yBwePlqUhx9Ug6hAVc4d8Sz9WS9+Ldd7zvsMr2R5XVuBsNigUmb1tBwwk
rSddPOVp19ZuJBT4P+YNfzkwEYYVar/PFKNAJSLPlEgD3uspuYC7qB2ACECH3bcQAeBxrzuOE7QX
vrP+Uctx35tlqXDFdNecAxdPTYsch/kZaI4q3RyCYEjPCEaDlygCdya8YzRHDV8ueAUa9GE0U/oP
uWIPoUaygHbfPFJnL9d45cK7ORweLTDdQts9pObvrADxEmWNG7etTOb1aTReHXGcal1oPhPkyYGL
YaclNnUxxP4eC/UDzFR7AFJ7tG43U0EqCfLG60OQxluzKFoxmZcqzep8xdEasRP/P1U1Q8gKggtX
77PI3XsAW3NlXfKkE7OffXAvDLHu25uZ16vQ6k5tXlaiEHLfqaEJM/cL1YiFRBREMO22l7Fb39Y8
fEokSnCTOTnHQeHtFzE+rniKKsO8g/AV4Ab4RWya3Kcse/Da4Qr2iiEgtT0IHX/mY/Yv0ck7KmhS
5BDiYVGJbpBZeQijuAXVpRTwYn84aDYcpwEYuJ6mXSjTX5CMeKXn07DghIKCc9yyUk32JefjoVvi
M7D0KwOO007DHeLx6kGn+5nBXz3T9KRaRSDj9Q4taLQKRYO3wMRjA6PtUhZsuS9WctbBeOxIcomU
sEDaVnCF6fSZkKUaCnsaKdB97u6AzM1ltM27Dk+sp01Ujq14HMfpVUb2RgLoPpehP20bkY1aoJEw
UbcfjLtRIzC25C+Jpo0M77LNHnieNE7wBpc1AH2QTmnELpNvj4RlZ/zk13bKHiKNCL7Ca4yjNwzO
A77K/KGVZu+FsqI57XA5IHgVSwCqicfk1XOcVglDA1iCmU8M7s4Vbrc6sgN2y3GWCTigEANV4+C/
76l3nP1iAPTRfWczHiruyhBmrGJ2e9SOoiiEX5cxONPe/id7/zNd6SWKh1fPt4/J5tbG5plXB1Qc
t2x5ihKzm/+ERPHw7vWqBpDfrJH7E223BlwQNuogig6DttUkaWNT26xpXBOAOKWfk1ukwMFukh36
Ib2zZPlCBOczYFxsxMNZhsMJvM5p0ig2W/NfH1tcCYY9LueJlGa1dxpS62ocMjQZ+g3kDTg26acX
xr/O6qdUSFFGNn0DUJlUkc9+N4YjcsqD8QQ0mdc0z3k5KtuIOTpP84BhJ8lOkU5Ug2SAo3LhTmb9
bt2St1X2lSB4mnx3Byz1gybkCEfRqcUhMyhghUkG1BqoRb7+dS26L19Gp9CRCs/HDpm5vwEE19j0
LwEmignJoguL7mmI/WGBV94ye+r89deD+KJES+sV+cngeyj8Pf8W1pXzIOYd0/pIhuVxDZ9Szt9i
38dYnddpqw82BeUt/Fsybwl8aORTKh881XJG1OIujAjFOTo/owLrATidKVlnTvHGm3YAnrM4gFKE
yrwCAZJVk1qXShKLrN3FzDWanY6Av/51pG+mKW0ruD6e4hDlqt687DKy3WCWfoWiFIX2mzxQ5/0X
dKPDGjY+Fj655D4Pa63oS9JjAxxWvkOhQJ1uKQY5m17zdfta0+RW9ABJAFDsBjwDFehwKIyWTaO6
EtFhZIxPWWCPPRbnxIz7cNRl5AjWFLR8QG6DRslUAiRHVOaiaoyGj8iSrFuOMFOk8iCj89pu4Zek
wT8qUJhQ6B11+u8J3rOUo9p0Qjqj8eN9Dz5qzoMmd8WeJ3jfB3HPU7hI8HJesoznsP3Ote7sdyuH
R6GTu05ifjWLOiITtIZkup7d/CrC4bhBMYoXtPWr1MBDAQbp4Iz6Nwko4ykiBieT+pBF0saF851v
xkuu2CXSj3bWQAG38Nim67nokgdoAj6XNW1UAXq0y+8T+u6GqdZEngedN9HfB03jHXobz/MQH4TK
6yDzntA2evIkgk8svTq3tKhZnNBcEj9CmFi3MfJX19w7YhxWaAwsdIWscryog9/v5qjb6e1VgwcN
BnLOQaU3y8B/WZ8/p5AYI1d6SOvMdusuzImosBaMlRBAxBL5g4z8vtQyBM0zYn5LwbcAvZ0qhwDM
MiQrVHfYUXjXN2zs4xJdVdEfLf2Ty/xuK0CVbNlDrHHG8D54WEhxzjb5Y7LuIxr7kx+MeAdBuUZ5
i1v5zTcwFyt7U+ZqsY2skr4sLPzozAzWwnbgPuzQZCDhQdXOIArDpsWuWGAdWPHde9uTF8y3ORA1
sh14SQ359Zf2wJF65kuF9HvAOHnyghe/Gdo3Sf09D/MDi/E05dim2LIHIlmprGj4xoOSdBqAGRbZ
ofsXRt7ByLCeoxyxU+kCTgLlIxySlJousa6jcWnv5i2D0gzxMXszBin4SixsQWzx0AbE3dsWIfVF
qjGHjZm4Ksog/IBK56xWHe1z+AJ2SozdwywFBZVivxFaIevZjLQKFABC7vvjVzawdk8HHdR8Crva
Tzpz9cOJN54P9IkIsD0tHatgoI0fD7/cEycMegcczk22/HNygRYt3dtx+5m6oMqAZtBhD6L4OIHy
GSEX4ATIK9SbGud3kEmMGgsqIcPTKuDwVeC7geQBM79CAoGXExkXswsPVmZHifyvvscANPIZk/Q0
7xMud0Wg71ZmS2exJQdin1jRJNmKB9a/jWjwIHjfCeo+/sQ5iPmvYf9vUKl38/+/ftqrboG7xij+
6Me69+R57B2ap5e59jp+hPuu7NAhx6n+kj6B5k/+/MUtbgStbyGaRzl7Hhesg7rtLkk3vxdjesXL
sQNNjV759xBFOBLygyGiJ6rZmRJZ5Vi4vG+7oGRtiSuPBld8WRc2hAcZ51WK1aCLukPukhMCtd4G
Gn/DR3EdO9UA+8CYn4quBorTf48LamrBOHe7yc1NHxa7zoaH2E34vYIaBVI7LLYVn4aTCtnFgYMJ
4/5hpDf8VbvRgb9Yl/jX64JjNsSV1uYa+zg4Kf4wj7wqCjYNcE829/UiH3ji9j0HfgTwp0jJa+el
t5G/iOVZLN9FN3aI/AkPM7/1AIZACz1HKPXsU1uZ8Wdm2TNV6cGI7D5w+iXt9I5syw/VSIe1WZlY
1lgjY9w+7acjDDys3XmAGSzOt4E9pmLcmwD5qppDccixecJoiRBeXHXmg9Hr6LO9wc0Cc/V3KvQ1
AQAKrVjpg8OupkQgRm709xB8XaFQLLccC0WRncCTHE1v9jZ/weeuRb8+2giMUgu4x3yZbG00HmRl
2Dmf5F0mhrOg2NAG9jRu9FoYd9JLdEbz5kVs6zXpUZrQYlQE1A0UU//FFmT+ZaACP+cSnTDxIe6e
NS7Pa1+C6mjdU9KnFV+7kyxwX8Ie18bruQcoAflNgO6t7OpiQN3edoaA7h+H+YvCalZ47OAV8Jk4
/xnO/zMJfv2NH8MtPRvM1RIgYL9COacyB9RE4gjM7Cdegp8CCvWx7XYYkO75ejTpDTTmUxsOV6Lm
a4fOFTmutzWaQC6fCgAn+daW6x+3SMI9A0ewFkDhFhmBqPX2Uzbfoil6CTPsSX9Aab5k/0bNviUn
CYD+FBn16XgckuDSm+Efz+UzDqbacbMTBUrrcFVC04sO67yZmf/1x5Eaws9B1z6tbOWwg/wdwfwd
MUFvISpxK9OxKycMx4L3VDB40Bh+mBWNJgY3GJq4d3+8ijBmLjGRQNdHz8zBTb2ld6BRsXuIfQCq
pO/FWRByTGRf57MBWAceqcW3ObILfp4bHp8Ld+svT3kMlssHEOq/jm37mAXTL4UAAh1KcxPJ9jPE
oMO4eVqAz4dZdtBUoe4t255JgnurDeUKjdmb+oPzkvk5gGint6bp1XxgIcQHsQn3MkHj18AiJB2s
FSQyj2b2HiLlbiiRa7o4eMhgS4tR/iFE5evkNWU5zrkCMhjkGqsowemaA+8DHoJvtsDWrxddz90q
ymVuX7HMHId82Q3TIzH9l+xIlcmHxY/wbvBTAARljgCfTmvtkamRa4DIf1EPYF1TsuxS2Z6jqDuZ
/GS6AOuLIndOQZxl50MWjS99F53WjFQrw6VSmJ0nBaQS8t5DDFIEPnhKXhRZ7lHXjMzMWeeo+/R3
IEhV4P034lgALIKyP/bj4vjmuuXiqzdrcaPCyiQMu/kzPy0T+IFuu/P87QBD0p1d5UexRhB3ohwc
2gosHVDKgODB0lDwqOopht8OQLCFaQOag2+L7g3A4upowCGYaP7GmHcaYswXSvbnjMVvUWD3U6hP
/eQ9+OF2VO34mmpXwqiHRfk+9sbGQdYUquwhQyRcOy5Qfx0NuSU4KSnOExs20/a78QEq0W03QYAq
x3Tfbhhm+Vm4V1wUJ1wSv2RB44b0ytx/YXlxYHa4TCt2iGneFap4yXFxYXGuu2LVTdqFr72z+3YM
Dl2kj6npd96MCBGHWwJ8do7pI7DPEOtcW5bUvc0fYsAfLgYLP311CAJmpMATnV8xvxyTGbUUxDbx
wL4wi5Xx7FURfAyxLkoJ0ExhEuxHrx4hY0xksGuDYu/zrg5WrHkS6TXEL1605/9AFAL5HwbkFHXf
Jcz455AXu5YCOlfLDYK2i0YvIFpXsUt7WLyjuMHBV09weWfOwla9eRd09L5pUVxNK/5H0Xkstw1k
UfSLugo5bInATFFU1galZOQcG1/vw93UjMeWSKD7vRvfQVh+lzo+GePqA0/vM0FBcZ/xAGitCFbz
kOfwjJ0SJO5VzMa7nmbH0Rm3ul5sUluEtoaksey8OnZDuA6/VsmFGP/YCri/q63a6/+mMTp2QJ5C
vDgVaQRaM1+NUh4MlBE1UFulmWhKsuwy29NpsJrHLjOCZMhPWY3iotZ/71QIdU3X2VDfFrXaUfO7
1Wp9u/YjZD3FYuimraXfo0IO8rIKMryjqxkf1LQ89NFXtOQXLjhoPhSXTcXQaD66qhre67v4td90
I70BWn7QXtRtYkSgxRJxHlVGULD+t0sZ2nHvRfOLLLmYTH3iPEOBMWffC/x1LZuj1qYYcFCERpPB
wNHFCOtqjyrfTY6KLl4NSOGRRsVPBya0hI5JM/11KQkEhASGPOaxiz6ayvAKJN9Im7pkoPeXV9h6
1hIi1GNF83DNB4RObTTKz81u6zKRjmBtfuScNViBfjjr8pznX23/T6GaRHf+6fYQ3DvL9aj+0hZ2
oLlX/VXNDvo6fyazuy/B0Jl+54ey199rmvyqAkUDHdH0I8pTnTmebR1LoYVmfx01Vg3lt5D2pS+M
YJL2v7psL1Zuhym6yCZfvaobTrPxbWR4/PMlyFbi8qJooyf/xkYGQh3gQv+xw22ctvtJsySUkX2y
ltwT/eCXODdFlJwLhnHHPSus/Qn92L5SmCA4w4mo7x0YL00KHHlD3h8i1ivH7rZ5to+UxEfQwAHO
i2VqR9m/k5Xji47kokIbn6H1DD9Pl8tU6N9Wx7W8jvWFMfgjLqpAchRwIjSE0xlMsFY7fhVmdzUE
ir6m9UzH9nM1+rYqZGpm0jIWWbU3TqPnmgj9Cj5qJSnp0cmCWR0flyF/KelLG7s7Wp2HhkDuoqbx
gSzBt5Z/mr6UB1k2p5gPdNY0Xxmzu6AFSIPDrLMdv8NLGn036QcXE80fEHgmbUHsXOhT4s248nOt
o9yaZXL/UOXbkqqfCcg7Tiz3z2wV1LL2BDdjabskZpoamq9KkW+4g66t2X6kqvNpjq/A1kqgyWgb
ZUpI28wboNtngvK6yv8NUr5U5bbnXs+7Z1dPP4x4CTUWoSZ9SsfxQ5krGml6P6rVryF1f/uIIC/1
iEHO64roTyj6rrLSb9PutK0yxBxWMYIUN3YLvyY+3IrKv6jOT3HENFYJeYn6JL05i4w+u/sjma2l
E+AA78P47qQ0o3HrFE79ODSi9CE0pG9KEhG7VVOCBunb0aTJZq81Q+6jmoVvzfUjgqZI4y1IeHPx
yewqnAd+awwNqzNrvVS0wld0LAm5PRAZWLTxUdIltHGJLPAWVW89tG8Ssa7zNS/W1ypz2Bu3+bQ1
vrdSvYPZWn0r2zoPI1t+zaaaIf+CAxSLDqCyEHGB+fplbMllr8Q43ZnZ87pY47Y1AD/7bCBnS1+O
ySjGvYmRzgNcqENhc3MPLRWOAHbXWYXxtscCcXwFNWExS05mGqIZ4K8p4bBQPT5M0rkRR2gDoJY6
Q1gbRBra/GRUye2SlbZ1kvVkgRlyxrYYN+tpO/XWFyb4nllzuNZ2XLLPI5jr7RhUsPq2NcsfiWTH
H0C2dNPsSqgmWnvVq5a7j5MJbG1au7yB3cIcnGwGC0LdGZ+catw1Cv8EcGqTaqHldD6V1vvZir8c
IBIbJCTro6sQkKaya2+o005uN94pK/FcMEquLfk0JtOjYg/fKBehjyYvKTQAnXljG9WFvxrpOp9p
HOnpZmzMbi+H9TtfeFe6NVmCtWSrnVV8oYlTwvMRomneM0Y0Z8/X86trtbVNM7GvrOJxzprtZMtH
ELIq6Owk83WzhjpOUnDVvAlNrTjZNZAYhObzjKTRzJe3tAdqWIYUfbAYEMg5475MVxcOtmEUdK1v
2nqta1neMyijrg4pk4y9Icv9lZModfK9q9dHR2Fe7ZP+l2pHeiTYnungLp7VIf9L1+WcFTz65nAb
NeVJcepfY5X3CwhEjIJ6LBVT82PpArl8lewxCPhNZ3xGjhV5FPYcDJwgm5EkB5TB5Z+aWioKwdne
9DUzQV0BJhuoCKvO+ooMnAuWu+61RCIdKIZlv6TtQ2MlZ5Tsv6uhagcW0m8+1x9qRBVvLewt/+UV
hdznHdaq7wNJld2Rpw4LRI+a27BST9oqvZ2wHFhWIlxJsNtzMideks2f6rC+9WV6Xtb1KzdWDRBp
DFvaDnw3ii51nZ+1lBOO/SXdTGVahOO45kgp47CP2gH5gct2pdKLrmW9RKiftJ7Bq7XJhvpriLSn
lZe74sXmW1xTb6DbYpNQs7EfdWDgGZ0+LCCyt8qIqACylL8SmXog+woZZVS/ug2FSijIEAhmdeiy
6gaDBmidUxSsSpfKPBcXSIXApp3t1hND+qDabeFPJdKKrDB3fbn8sfvPu67XxEbPpsfcsXZw3CxG
+V6gS/SSZvb7O7ppFAJYHkVI2YoDlNdXYThBw3/YZDOilXlh8MRPTnu1PCd2qWxIhUQiQss1jEfC
U66pJxOnjr9W08yhoI07lZ3Zzjhr9VyE8DphMilczIV5zEzCQyLZPNdL8eW4NWhIo27vbioM/oyW
U3zRW3Y3yvk288hHF6sl214+hVYUvazSehgq66caXe6n2i+K6jp1zWc7oHqsiWdvaJ3104ztRtOe
GsRkvsuj5s+9iYE2iQSq/frYltEFzf2pW7Rj1qk73RhtQOUPynGUsJDWk2MsL5Nzb3hVIN/l+JOP
yYMch32V2ecsA9wp0bgzseyMRL3eEwv454pt2owPg2p89mX8ts7Tq9pqbyD6TKCKfoQjDZVBgC67
v5qc9H0yEwwqNQBeglzH3eoggC/WrZ4of5BZm8xct25l7juLgryaEFlZx62vRwMKxT6+ol1npOGw
jIxx3zfka6AU/GD/0n1hkkJl6e1Xk0M7KRnnJHzYZZnLW5bdB8MV4Sk5FXdfFw9HZnYPVe6UoQv3
mGqV4uc2N45AW6A42SVnCdvYJX2F2pCivzYN934LvCeopje67D602Ek4VJybOfTlxrYxoWMUsMO4
a0sMcXobdMm85zk1PLj5p1ZzkDwAo5qYhAIysFu8jJJX+p6E0iEUkPGVg+hAu8i30+enJUf/36Pf
RSfjYipsqyhMGtTOCh5iTVuOqaY/qE7zb1WA5aXNiDoJ5ic6CeI9Jslzz/8+9TAevb6PGkvuxDTw
c2J+4yFrN/LOo61ZBoaUgaiLajjKwm381OwfZms46PGyX3njkeFsqWRO4R6nY6lbZbCoNRad7F7d
DSFuCueW1dqvqveJb40ut3cmmECjO+oES7AbLO7oeuKclfnA4YQR0QNyTYPRtG9JwjnTrjFJMDyT
PWRPhNYHtRRj4TIFSe9+9MJ8s9UCKiE6Y1na2any6Jbpgepr1ilRQOTWiHHZ6m5UzR7nHv3BJNlR
G6vwi6F+tEsNMKcFB8JVhD4q/WxRXqzs2iKOv5UpTb1F48QC2EaCqe0ZwOFglzF9Ghy6Ogu7eq9K
8FBJT+PIr17e5blynIBpaMi+L4aZJQVtRFMWKgSSe0ncD7vepTwOY053irFY7scGTc5kIxEzqdK+
Igu3d13UnEibeCT4iHC9ynpxM0fZL0oj/ZVE4M2oYWKpU7oESNBU/KE0MnTfrPW2sjZbyNV/7qgF
CmM5WTJOHuJcvLs60NrVLfAHqhsuc06auROcZMOta2b25vg1A8BpMuuzWYD6DTqVib8OMYgSkl6U
56rIX5FQ8dXcq4eTTYJqbFRZjHQUAglnPgrwVQ67wRbPq6NdJ9t4JRVvY8L4O6vyLnuQxTptg0az
z4rEyj9U4dxhD5xGX5ZEfVnZXbhu51CMOb9R3bz0enloOkpFzET5HDBJjsgZ9dZ+b2f5YdOpubGM
ET5eGC9lnrJlZJq6SwkmQIgSM8hR00hKhT4FzqzNXuc2p0nXnq3YJu6vqz+gGS4TsPAmhuELpkl5
yhMGxMYyX9a6f+qZCoyq3ws7PSNg3d3XzqxOn0UiLlMVvySJdY5cwWY/HPETnrTuwZZgTyw45Eui
72/qoyp0CFNzW3QFFYvgtV5vpKHSd6HRLWerwiqXlstXXD+5WffSROUODvcwFuutqskmgrScc9Wf
LAHWCxBXDiCWjFljYr/wTHXejAhVw28G0hVdV1O+O301YxU0/5lti8OC9UsBboWRGHy+W5Z7w+PR
jo/IG9u7PvuF3sQHmUfHBIZwVBAYSpahGG3LqL1QA/ubyySMlPIygCAM41c+yLOR4cLNnTfAoIeh
cBGswrYM/W4cv+B+N2mjMMexKBrrKSrqyZscMuTAcH2hiQcgOpSy2RuKD6+oPqWdB4NUX0wY91SZ
T3U7HDobO08Nx1aN6DhQVWMJO9W98h0pKGQcLmFDH57H2jqhRAimwYYEYiB1+3/gz91k7tFW0qRq
hppNftKK8mwp7KPgMG0kYoi6usRTcZRzeipd8jEV3evq3uK4NVRmyvI1asY3XViHAmVNMok3Q2o+
zviHmYEFJNfhXXUYD8oRtVLVZz428cSPDPzRM2nA28Fkk62GbaKDBXTZW4TAgS77Q+IOPlgJEGzj
iajZrrOzcebPVjVvuMp2Wis/o7vaCIX8PmP9t4VJc9rybCDuM6ovBRxNbdAPo83p1XUNqO7F34CA
uYx3xcSTImP+/OxTU+UL/LDmWr3b9dXlxo3j2DcMk3Hsp8aQygjcoGFf07dpML7AZsCEl+GbqeEJ
86jfu4hrLfPW205Q2/a1LexffBc72clDM4k/xtZgjADUVOc2Z8t2Gu9taC5fOLbyaPFKjuEeJjuw
VmNvgRyyVTI33WuC8n9aXmPhTJGVgmCs+XywrRbqrJpfWvYo7vJQtaat6mSHyMCoZYurgWa4ENDB
+YRcU3maKv0OBnNCaAQPZAjWM6CITTyZRDxE82kwGDZrkosGyPypVh7XLsfKauQwxuvJ5qSHNs/9
NuOJ54fYTkXLBK6PBedX87z28+fQWltDrEyKYn3HDAJIq+1EJ06NmzzOaCBibGPwsDLxa4cPf56O
kjB4mXVv8YJuTClZPqZ/OvMAXUMoB9q23CVNdFbRkWEMO9ZufexcIsqjcmANJ/4dymLMfHqwAKdK
le53jVZi0kccnYwFAo6GTasMntoVHt5qHLVDd6jsjqe5wlLaaCKIp+q42AIeSw7vcd29JcXIkbMw
4Zh2tRUF16JVjqdEy/Ytk3lTj8Cbupc6XMu2jshdBWIkmCkPgNVfy1TJNxYlQ7O7JLsyl1pAf4V2
ZGt9Jipi9TSkZ9w8eJlyWs5Qf5My6uX19GlU9XW2SVLF5jA62gWFar/RqioNkrZ7bFL3U5bu4k1Z
9Jxa9iFqWAXc5NyM2OiMcdpxfL+AR/uRbW5UWx76ybgxNrC8C45VsXHL+VKrINr1J7kgfBWkjYj5
aCAXY1f3a6iyuRFBbX2bOn6qcuKuWsqV6a5G0ZcPJAc8KeULAV68ZU4gzO5YdSz7MJcK4q4kf8N3
owEhpXuhOVVg1WxLpVLvprU/Otbw5CKE2whdA8aW3RVUh6apOGFjo5JyYZ4ChrVcblu3rG9gnfVm
QP0pk+xYJRIJJl8RiAGOwMZ8i8RcYHrrT4Nqn7o2eWFY9dRBDyZVfqjMuoguOdl0F9PO1Aq5R3W4
TdG4b0orwSRjzjWQrPsYYy6xcvHWZOVNlSQyyVp7TFVlJxLrR6rpfuqg2uwo9uC4Z0YxhB8JSZNb
x+mCsRk530AkmkXdkpeUeqX9Z8Fj4w5dA4PbtMnzw1gxLWif0JJB39GA3P+qpepzwXhRoZyWtgrq
sebZ6SDQCvscmRnIdSce1pYETxdpih8l9Fko2vhm2vrDOiLMiWzj6jYui7glmM6y6GDCLY8odf1B
dUJ3bjl/V7ZC60nRkqeSICUYYxIYbEs9ESDRMKEtxre1cDMjR/bjiJcF0yuTsNGlzIr1TXF0xNjq
TwdArztzgBUVYhTH0oLhvGtxZefGpSHCZCsi51bIKg4YRa9J4WyVEdUVjMFv3OI8S6PuuaNp2EMQ
nBPmnMQb7BQP85Q+RqZJWH62zZKU6QEJGMBavzXu8aXjwN6WNqpXDRPASClfas39a2TNLgDo1CMz
qhPI29jkJ6sDw0WjbsZYiDvSesxHC8TWo2+V88AYUVwkz1jEfpKiCLusCYbGeNJK+8VlydhoevKq
G93OmowH+87VsmJyOhcfrlCfpa1/j4pzkWJhtIyOK4YyUBG87TP+DKtZrloEoD2YPZmdWgsEOs3X
dDSfYfjgDRKMAqX1Zy0XPBc5FgEsG42dgC9H2bu1mI9trZ+jNNvjtvQrC4EhFJExzSj2+RkU9W1K
CR7moI6HO5/RdyxufDgaw3JE80huiqBwjFCZLcIMSt2TcuVcQoRS+WupPjcrTgM76rc48ZnvIz8x
WSdGi/9D94EIZOHR+lCNiG4HZwflaWw1DcBoiqliXlUuxBg0Gx7mreIqTNXkMLfyUEQlwL12s42a
B0hh6emYXRZnPSd1c1gs66E3htPYIrJyo3VbQ4YX4/LX8S5Xa4akSlW4PZW3XucqcB0yjtGPqV5e
rHfwH9Kg7CVG4oQacmrQucIyBMFRMp2dVD8Zs7tD8uCrBjFqmn0loI732OIgzqHJwdenCYQGHWEK
zJ2CArBGqLsIcVlSj6Gj3xKU/fE0eOCeTK6Rrb9iuX0AFMtO2Mbqo9u7v+ai73DMHzD7YTKMcrwR
SO2sH72V2yWyKl44fT+3GQNAfo3y5A+FB5e6iN4nA0kk3pPVG9LubYz62xq9tylERra8xcV8U7us
Cm3s56EjymvWL4EWI6jLdaZk6O5ZUY5Wt5SgZ/lZ4QD1jFYLtBJJOqYBP5LV6ssVi5TiPnZrFeCI
CRbD5pua06CU0xMtnqnfVB3EkZGg0e/Lf7o13vpYjbZttDA3oHrFc1WijUZ/D6hF4ZBYSYAdrVss
CZJJOftB5djJ3cQiEwTYUK9OsdN/xxrSMdepvT62S5YOfn84bncaPtpRLQ74wQPW9J2iqkQ4IWVs
yvITrxejYcv0yPP4CNZ945PwnLQ5jPdZQ4cgc4adrbrHu9x2rrTQsJCluGagudWnQAerDON+7tuT
O6RfYGT7tO7AP2C1yJpNfF3MW9k3l1iL9ySyAhGYN3SWqqfg9IVqF0oI0vDXorkQjl4zrzbbUVd3
BkLJwWwuk2V8OXNfExnSf43LvtLwp6hE4aEjX4J4PpG9tbfM+q2Q96y2Fc28JFooh9gHIUaHovK4
2V3Yts5OaUIjxkar/agRukB+IXMHAuR4ojOPiqVBH80CnQLRVqPxtMxowofyEkfzDqLuGUYPDZ29
UXDQqlHxOC3ycdXNJxS1W0HfvE3VPHm24cij4hbyJEkK2pip/odtF2Hw/DBGbJ8c62HGk6p0KADv
41xmjq6nSa5YvnCcEqaoGU2TQKlWTv4EPXlHmpGSZfxA2XAPx7RwMDoYydf2i2i00hNJ5QCf99xm
TcUHBxmtMcqS1rJxIUihAOxNV3J2p1X/Z3IIwzloH5pKCEYf3dwhfmFZ2w2r+bAm+lngStoUheA6
Z64SeHI8tZreu/sWirLmzapQ+mCn+kgnMBW1eCLRCc1gDVdj0xCLjKYp/2hlCvsspvY0xuG0CI+E
bR4zYb/VsoC3yNvvvh6COZ39Ioq4aKe0DAjsxtqOTEddoA4XNyB6cr8kLTKs5LvUkBNmhC22sH0D
F69qK15sqwx4TWDrWWCmcB5yHaChUfeZgxvvog62K+dmVZrsNMcYgppMngpZBKsRsYJx3XY5X/Ks
nUlt2BtkwGhJgdMxH8Fj2/w4CBSB0mAO1FuQMl06Xy1uoNGYjkiJGlQiY4tv4K7oripKoNMmdGbz
qZzcm9pw5sbUsxPcUIurew8Uj+zuJDt+SXx+9dwdRjJ9IqVFYfMLcO0JBTg7Vz/ZytFfCew69Dnc
Fm34qbq6wzxMmoQZi3dnsZ7KZmbO6c1ATkWIsxeJXIVQPbO2LhMmhfN8W/itfnH6vhCn9Fqq/Y+M
AMCAUw7a+NPpoL5GnmxXmPgIL6Q2IadIUyv2Im3+V1UfYsWA4NANxrpRufm2XM2jPj+VNpeSikqc
qu2Ji1Y98QduVIWkpAg1V0uZP8fCecXfiXKIfJGtmS48h6nynuXqw7TYZ6ef/iUzw+OUOfXBjMzn
xml+FgXjeXPnunQ+3TgiTSFJjuWModJydw6bxUiyeNtBxNSDHiaV9loozR9u2kOuX0zs/JV7JBPo
vQJE0Ab7N0rFpeJD7pblYGXG29JwaHf5PtL4AmzwoDXFfKBcbTKuRlGe0xlilZl1dXpfjyceQNCs
tPOV9cWCQFdUfWsMYPXiKJMH2jZ8FWVjxsDkzjguoh3pRvcTD7+j7elILrOabDXrUsTVg4RirBGf
lqhf12KHLQfr2BL22OrnZNrPQvhxz0qGfnlSObLWNtCU4tm9i2E45FTWtBUHXAGCXPW13ED5eno3
eGNsPCrg9VWRBeiy5vhruhu06heNWYRGJd5z89ZO+WHQtA0PzKuyZIf1LhgU5Ta30NvrS3wa0y8z
gwHmtWpXHNLLcWzEzl5KLjxnW5vV2ViNs2P8Yrrgm882BSZWqbOu2NWms18ziALLRB4X/zqr65n5
/CwL6wvK3YmLu2aejPQIQnTq7XDocJM7A/ib9g3bfI8V3+ZAGkr8XY0cYu7sJyV09vA8ATVJLsBa
2Ls8NUFlKLd1o22u87xXDFGK9mVxyYzFkR8twVkIawGE9EpOxbmqmlAmX7KvQ9O2w0UnDAM5N4J2
0gXKoAfkKw1oS9vdo7zYLADfJJ552oiFty0PAjai6Cjygs6vQXw5lwGTxH4irK4DTxudU4Y6XUXH
N9C6Myv845DqEHYoU1gEGI2a6rvS0THEuC5Bh+IoRHWH6TTedmI8aMqHWSEEWPVNTTRSqqOB7D+E
fiLblK8fr//0LDG8TByGGMWZNfc1wbd3J+gIYY9sCeS93JD3vW2pK+hceRnr11LgjXaixk+SU98Z
KGj131Zy7XGtNCXou2C7hrWVT9p4Kuanat4p+NfcebeO+2xpfVMQVlFFQDdcO3axzaY8qOMfBzAi
J1nEXG/EUYeKYElA9ptbB2JGLo5RhRaiBDeJPx0lPslK/2cUbB9uw4SoVt6ojX48xruhUJ/NsgYy
7tyElQ1l0zj9EoG4idEdKVMREJLIuT7IsGxB6RcNB27XZzs2zhgXYHMgl+SkO87VLCXbUo5xtP7t
OvnQL2dBmI45RUfNEsGSCk8jViyFsF1kt+25e435ieUg07+dJYHH2i0Acc1sMISpwUwVCws1cTKM
s3OL7RJEu+TFhrld76BPb3oAZ3uwR7gOgjfRQ2prc1LQIhgE5MXkMAvVd7AV1WvJWGHv1uFrcEE5
TXc/z4/p8Goi3UhzTOjMS4DpaxuqvEVOX556rKDGJU66Td+y0BO5/Iix2tebh6E9TMqzxruopr4h
Qg4cIPmvLO52Qn3r6r1IagKKHmfGi/i69C9VfhkMLTDsO0nxg1Bp08D9OGoQ3xkCxwjUASGb+ZpB
xeB8NJdip81w8uRbEgvjp6OxWez7hlluk3oI+9gI1pzfFbV4iQ5eIckshq0gf4jX5ceYCArLcSSD
/3aJ3OqjcjOqeGPYJ8UOWYnylZKL5Hvt3hq2n3gFl2OEpM8XXhYyG4OaQFLV7h0uCB2t/qyHd7BT
LT8R0RXtqZFfFXLpBivXGv9zPqMGR2d6qVhFwX2pNNmoXIIkAxAP5JlkUFiBvXymynGMHqBSrCWE
igYmwzC3nbutEe3i9mxbPNpEfmUkknUg82yEZhOWznNfPFudP6EzpprwbvNmTTiZ8Z+Bv09fSTZZ
/UkgdXEvjrYGQ7wcTJQvwsALn1eHmptiKF1f9h0A4xJ0bnnsdJdzArcO3sNYx8oD8wp6GbQJdz3z
Z+OSc8CbTSx/9GuZibfmF4LLt4sjvBLAwoGsluZdzTtxW5Unw93zzoEyY/JvQf3wAGjWm5sYR0XL
d6h5D32a1hsr/6sz4Q119zcK8xxrCoT/0g5o9fCJl6V6uwPUtY5HcpooaQUHmL+NuMh3NXGb1Mfj
FY7Hw1pkL66G0Mi0syvkPdEBpNUQl5Fi96gXKlabzi/BBhj7fD1ldXPCwt0l8nGI5n2tPxsN6jsM
B1O1WbWnokKTp9AtYVHhZNkBY+Yh6XVP6YarzSQJ5fBWmwwFEKBVku5L5cFRNrH6PJjXeDoDQW1I
xN6JlVjD9XOBfhoNcc7rj0nF8YAEEPNVaaZvveRsb4hjs5qjOT2JTAREocLbA7yk9sFCukgiGVuT
P5vvCoYBVCfEFW1KdjSAFaPelda7S+BlhOm48ytgzar+GMRbjzhETakVECvKGWyCduPH7WOt3N8y
7ov4qUleTeVdsY5ddJnmGHDyItXxMODOa6C8/IxgPlUemFctG7IOKNj4Ifp1f+czapXjfHkuGwkD
kO/7yQ21nHe3AtHF3moOBuKu53HdGu6t7l1QBpQg+Oo0jNqT8aO2Cx7Xi0FupL2VBTr19WPGuIre
KCAbzE8tPi/2b9DNyrxIFI3pi+3sC/XJqd91Tn7LCmZyHC1nl0VPFg+gme1XNUSbA+aAgsNR38mD
BahATAKJerjLDO9a3jneTcuDwYY4v6TuxYI9x7TijoW/jCEYm5mFOrpdHX4zxbM73KLsrkjDllic
kvZs5AGxs1ue0BmbbDTbITajU8OFSjTE/a7eFKQqNEULQGeGaiZvbj0Kz80JErN0Li8ndt5BEWZf
R4Owgj1GKQ5l5LcYaN2XVZ8elboM1AlETgyHscsP7YwvpXmoy5q1/Qla/lBY67UkqyapFW9JV4/M
HvAEascgO9Xc/SwRXtpMwAQ7gtbbviHPsH6jvlfnIxEVsBrWJu1Cc6DHrg/17rUll6rf9z0Dp7jO
xilun+f+YcH1WBCfW4WOVvykCQ+qGOrjIrBeEeYHjevpaCyjQt9GeCnlbAXp6FhhTrB7hY7eRh7v
TogSM/U0lPk/BzdEb86PDHYHoSAPw6XONQ/1pO4qSLEZKDwuTl0zH6Z+QoUKCnfPkzbksMlHmn/b
xePv2Q/KLxVRvpJaJF8xBDXyd9WV21RNr6uTntV+3VoC9GxqOXVr/Tu2cfyS57WW5sYQKoWdWYYV
ZfTGiPPF7tfDHK1o0TINu9xfLJrrKAMVlGL4WCB2LXeTatj9BwR1Riz3RYtn5CVqmJekP8j2QV8W
ot4e78syOTU7AkiDWpDnt+zWcv7KBMM/EFLcV4Gwp0NewQEN5ZujSG9WQ5eKlX7ieJ3p2RuvfVYy
kbfOmUw/YLNSAeZT/B5VJ+zoeynQ9evmdlTIPTX+pua4MmXb5Xldta0FpuPIk1CbYGofYrJhZuHn
Kx4GiOopU5Cs9pcCE1ODVkE7uOlBRGHNUphL/YRidTc3D9jhOVFIWhtQQq1oAVJzfkIx7k/JGrQD
uFuuXFVr3hJq/EKc2clE8qUCfMz2Cz7IIiu8mRVXQ25h6uKxccWrQR1dxkAWackuJ/armq8YUH4N
4V7rZmFELMkfSb16iT3dJqxL8rAS0cLERIgIirXIZzi+QZpi/78n/yRbPSVOqjP2APZBzyxT5/9G
EMikf1eYIBasTAjD3ORgiPcKoqYTP/NS7TXl19JdQmYyT4BIdESZNq+1nfJyM+Yb0WFOrZMGK4yF
divnbr8Ar08OZyZgZTp7rk1LgEIGQ1UEFX8sWTOSMGTYGijbxmFXLjiru2RfxN1zZpD4PJzHZg21
+JcTCKU31ooZzd/KVmUxeRfcM+JkGsa+JCZnnB4HLgnlP0fnsdw4sgXRL0IEvNmSBOidaGQ2CKlF
wRS8B75+DmY3Ma/ftEQCVddknrxllbXl3ZftfzLFYNp81NUzN/jukq2oHqGomYkQtO3j2CmDu4/K
N0Frix7CFUaPRrz9y2YEQh9SQpUYgQ4j6qZkpOBLdHinrkNfDh+e4SrA5sJclRqOqv4To2ao7qpA
4SqSwBofSaRagW5EDf4+hs8pgOwd0IuE9IXppcCGLmBtlXzNIDXPbYP0YEI9b+9qOpgI91qk4V8U
b/jj+HoSl7zcZdfxSfWDf9ak/K44b4OxGuNHo267bKRRv0o57akirQGZuginLKk5piGa3ZTW3dDe
fT5qRJ9Z9mNbVxtmX4lgIcvPAztAJ3nW5WetEvJg8mQPH328q5FPFQMW4orluja+UIvjHzA4QazN
fOfacbWBHT73XFQtCnd3PVSrsUfC3PcLAzQa+9elTADRhOsqGmuvACncjKz2MIoKLcSJN53kSN2k
dF2+lHsxanJafVopeAN2vhd2sS4qc+3jypc1+Yjq8c4tASVOYik8IvKKtn2ruUL4yxYwth9Wywzb
1bynwjuyog9FvHu0WuMaFXSySH1sY9ikvOA5J9AE0G6SVFcM+q5riw2ElQNqwq3sU3YV4onP6Bal
NS44ZTlM3aocHbAvzH0BYoUpBuk5S9ax3SjBdMHbVqi1CzbMxfm9zLtfmXKXywUxUe1vQUGvGpQ+
JIpRQisb6MTbLnWusvNlxNE5nPxz0EubwjC3Mz1k0sATcMOPekrvKUONlVcpJkItjiBI+bgOx1UZ
2LfY4myMoK/AJscZfsCEujUxVS8ttFbnyWf1q2RIWCi7zCj+6EyLEYdFt1BCgZ4pMsGisRMohIl4
laBlsxaeYRcdhTo8JlRUwsqWGPfPKp7KtE3Weqt9SzG+nuxZGdM9SV5VFqDM6t+HXuU+0k4BLvCS
BBc5DM59X28bw/kLBuc9ZCFbFTLfyXx9XMCmuYF4q1OOS0P+ZVnyapRuZZuK2479GnrTTmEDP6vj
qWjY+T+zHC2hM09HbYq2epKZREzrSrQucouVraf7rmtPeVM+q7Fi7HQQpE7V6AMcyFiG6ZXxXpI6
4CzZjijJZZiPt5BJGimaa8uSr20M84fCtZY75r7aG+6ZNag1JtgfRXrpTHb8zo4DG3HTqLgjpnmz
71196HacJz8i4mfk4IUQ94JZcBYhnks89LrGk87sgTgl3HUkQ3fZprX1o1Bm9+BR6Z0ON5NKjQzP
TvoJcT/xXlmfE9L1Rv2mAkpMa2OlvyPq2iSWVuGQPBoOk1CJPwFxcgjiHZEDaxHBkDP5T8bqO9og
BhyvxmA/TODtSo/oxQxz105PuHn/NzzjgMdQEafQdxH3vgI++r6VlwaXGC52OCHU1pYRryv8VDm4
lJwE2zj91yX3QadlMktPxbnW+yb6xGKr6KyvbPM4jPm5ypNVXJpYBjHW5tVuIhTMGnR4lIGbDM2z
wyaWyf6pnwpXYZbKnXQAK7yyKuZrRXhRGWnYqfRilPk0xCN2fqPyEZN/Z/nGLuZID5SeWrde6dN5
LAz8ag1kIsBzuvwN192tBcJ0Q8ElwNs+gfM0GB9kKDGssVrlVuaVVrxpnHjDDbLqp97rRHeIInUn
Ghx0/RXlwlYPHwbzzmws+Wgj6jPhoj46Rwnq8TaDX/gRyZAD2uGZhw14hnn4ExykqHVL4SDaUa+B
KDcqo/kZN+R3dEYjVAq8wKq06+05PkHbkeoRMOCDZ+XQUVOh6VH9pmmUAjT9wHsNhbIpsz2Tm04a
h7VWi7+EIq/i9EoSM2IgEeEQ34kWPbvpoyAJXCPADAMP7dgmBo54QfqbBmYz8FDH1K0B3IKZrWEs
h/TK5OtN+A3mAOtuJvMhxIKTv7FErVYbO4O5HjFBa2WSP2V/hskYEAtgsUgNXX6McE/wIzQSwuW0
Va6ykezktn2JqQZj1P0I7HtU0yCLwgENw5BCDRaaMBddO/4DGnh1hvbU81Mu0ylBqYG/c5bDU9BL
04yHgHmTpoZXWdXIhyCSO/K3+pyNo38Oy/xh66WXKro7WIQQyGl5SwBeLWu1+WpJeeDerDkiMh9d
ntDuYxj84m97SqF4Af14MoZ4DVNI7a1wepY9JJjIRMtnldSvcaH89O1AW6CxHMrHvnW1ssek3E81
mHJhrGGo7Udw1z5fdVG16J+NqqBzz5O1Y+A1iIazGcY1RhDpV9PExcQitJ6iwc0K/y2le1nVfLDL
Xs+JA3YCsCpCf6g9h+/Y41GF36msndFirDpLpLXMT1YTv/NbH2iMPxxCsucDoqzVv0LgXQsSDalK
158s3PPMLS38G7JJTlSuOIjRi5vMxHqeCl1UQGxLgJI8KobxGUTj2hb+pc0SL5jyXVPJm1Dl9M3U
u01JSXbFWh2sE+59a6Uo8GpMgTBcf6s0xvcZV6Hel3+5DHA8UJ8BKFds8yHsaOyhhiztwiq71xS9
i1QDD4EvT+v7dzkWQHrE+NDk6JFWurnKWpOrHARhBKRBKO0eTygQ0wbRokVOKv5SYQVnw0ZK5Fgw
bNmX5jI7QSOVGIpb2DvEoZPqSzT2B7PqdixsNuCq83WcTu9RjgscpD0ON2vVBXSRneShQnvrE0aP
foHY2GDVWF4wjrla7FzkgaHRgPoDVLovhk/kJ4cir5nAoNxlJKmF1lYvqifZB8ekqa6GQkOKtxKv
uWwd1GFi6ah6g9O41YyP4ohjHvLoGbljc3nL9QYqgqxsysrc9GRkLJlRcJ+VBZ9wm97sILh2EbqS
SrX3eZ38hBGD4zoD98sIIJz+2IV86eW4ycnPAOD83hkN4DyNWZowbrk23caBVRlcDX8hmeIg+Zw4
2vSYs8+ov/x3B+KfpowMpcXZTNNnl4THvgm+Z4SS1g+HivGnP0jbIJ8KT2tbz1cZBZQsezPZrad2
qUXKqVCDP+auYLeGrSHr2xqdKJbPdNUPWrGoG0qKlEInbCVGgfJJKLarEgygxYxUgwKvwhyfyB2r
gJir7G3MtjaVhh30qk0VEiCpAlQIGupUNglolg6ShPU/MR+lzQJCFbiY5lamoJFLR+s8qoL2K1rX
gATCEcs3UkdWvVt/VHYhox+7SKCpA0lyQDeyAGLzI4u3SfW9rIB+0f0rI+0p+g2yBHco8PdxA5Ka
tUhskmvNY1dR/yI/ZIZxRFu+TlMM/LZ6No3mDudpO3TpNQZsZFBpBm3qtYp0ScpXhJ6sM5B9Y8ZZ
zyjh0M+u9picOZ02atTuBxm6BisZKbeerZA2VX6zpg8Dd4jc3mVZ8ggb+LIlyDwIyHv1Apz4FGjA
B7p437Pt62OclLQFqO6X02hdS024oZkC0it2uYnyYUISFNvFzhpHtL750nEOM7GKRMQVRp9VY+Eu
oBbMnGitShbFIVEP5OjGqY5uzzwE0Y86j+qkcqfhFkN1Uzs/2ZisgbFvYDkyvNNca6TI4oXMwBrG
Dnszh5+HgYn+NgX0Smz3cuddZkVcMTdgEM0zPXqRrO8a3z9mtrbQMygo3KStWaxlFT+D/0pbxxsS
3Ss1aZ1i+Ceuws0sjNm6yuAIS7rDLJx0QPhHyOO4Kan5+dL+tCL/TiSEV+1oo7k9yhaxIfgBYUP5
k9gEPvNpMfJyF3/Uj9tKeahptiGTYlGb6B9Ct0zEoQLkLotvkT2LWllKo/6pDYcR12WA08mInZVA
5k+c2jLrKaNLhpGIibhePCh1WGjuEXBw8p2YE1grlfVLU+NDiOGD5GTfBIyOIS8WKlyupGrfVNRU
sgLqPBl2zhhilyA9WUrp3CrEBCicgTXZ2sFOP22m6nXOJhh1CZSFILkqU7KWae20mUw2B4MkPbOS
nDoN4GEOBmOg0s1q1ZvVNlXPIY5pYgSy0vwzu4cyz3vN2zxuau1qYcgtTjDnQHzGRpOl5eSE+4ra
nzQuL8g49Nt/pbIXvbGq0eoZ0z+LXU8gK79qiww+nhgbsmErfbbLDUQRM12NSvCjiPCNWDg3i+ID
MRnHdAKMN3DfV/42c1LXDjB1R39orOK+uJpd9U8KahBNDhVBzDoXYwrjKdIg9rbd8uaKFcbArV1o
6w6p3mDddMhCsApI4bDQoA+ej0TLUdItunnP4i22BIih4rsN31N72OIw4MSfsOYLkEhULuNMD2AU
3lGm6hjyIOCgBDhIurwLQrzdHUfrOH5xjK24xQ9lHRxk1tTtdA60D0d2pf4duCnrPlC1cuANtfUs
4+E7M62QOhZvtfZURvOPE3IHMRlYg3zsU+BJbK3U9Kr0fyaalYB2BiAmXupZ3+DURwengjXeZKqt
fP5a83yTjb6L5tNNjLvPwrp/K6VgOWRH8oaYx3aLpoBlCywO1ZyqPAYpe/qV/KM0JaZpTC+IJ/lN
2xIszgRfA6JY68Dy4MOCj7MZ1Oqvl9R/ADPGeGA9FTJQJZyBw4LJWiyWVjbtavzRzGQS6WzZDLRQ
JfcJbCMGkCTVoubQaPRRVdXJZprmrc+wzyDTjxrQD7bjDW7sWEuPMjozG51UV1Z4jqqVgI+L9rt7
tCBlgOb/xbqDDLzc2exDeNIbHsE0d54tjiaCa3jUn2LCA8xXG7Ho7stotv08iarhtWTCjU1vkfnr
gPsliZJ1B4jA0R918oZ8re+P1Ic2EmVpXwSbqDnECHxhVUzORtDpIHpN0HaMR2LEwyB2G3nD+LJu
tlzWPUiOswlmxflQy4c5faQdKjrEupP+kWovg/WIvTONi5UrLhMTzq8oWTbMQzF69doF+OMkAeiC
5fWtYLIzPXyjLAqhjsDIVrjdLSz/Ca8fMgBUNZR0dQ/mafAqTkUN06Dxk44fCROU+gWCZorXzAKU
i2gPWkccicu7NBPn6386Mj3Yl6zvRvpCc3yADCBj4DYZsKwA1ibkBuJfo95cp2zsIjNc98Fz6ChD
wiMBm8g2W/lmaz9DjMphpTgn1H6b2vpC7YDjVgWGljrtNlAnw7WSDzt7NFyYUta5EeQxtmgGuv9h
HQR7LV230o4B+iIx3Twmp7Bc62AAO3skLepO9bXUQ1RzEvoY1txfUnU1o798uJYGREu4a/DgTmW7
0NNFmYAbXRT1r4R9vX4307UlHykN0+mfnczCSTBLgEG6daIdCIhdDMXdQP6VXlEJxBK+lf7ZF6iQ
3cz4jSL6ooMBvSWSSDitxTp6B3Zi26CbZslQuQegXxlbAmUSe6V3nlp+0sGSF4g0CJgiBI9ognz6
BKZg5W+WFMPKpnfZAiwFe4BAK0WpBi8MmLub4Wgc/izFHS4FfZVVnhKgOMots79n9bplHceKHfBH
gvxT7l0191r7nKjPZlhL1QOMy4R7ByHO1B/BLRbptzwnYoxuxJZfBbSNRyKgUQCJLWPPXyeRfUy7
YGtKly71cgXnSqBfGKVy1yx9WN2LChyMc2kHgMz+hsuTVbsWUVmtM/Nr0Pt1HgBny3chk4qEP9Qw
H5JY6sSNsXS0YNkb7CiuyvCBQKipt214I7+DVwsXXvWT9asO52S3bktMbGAvYKt3ZzN/YM7nusyR
KuOaCFjzh9sU6TVvT8PY/qN4z8jiMThZ/9Ho4Jc6jShMfBR42sZHyq8zebnX4sKTYmGhcbQzg+e4
gHU2J594Cc2OQd3Wg+zDG5uTMsQQPXTVai+n7yo/nQivIn+1AA6oNqQL6sIMXM8Ypl6obuN+29TX
frhgyNth4ir1NcuUjks87FDs/wL1jKyNBpUYQD9z6AOWrzsgenV2OA79XuNLd2gARD3baTFwRsQP
IKdK4asAzJP5rGJMUyvtHwQhKdgB01Gm02A/pI6ghxUqo/AsoQJLAJnz4mCTLYWrtYBoNr1kL6zs
WI9XjQmYQt9Qiek5SK4/H2v4nIv0iPERJebawCTitKvuO5h+yUSJwj/WJ7bUuTJmCocJ5LAIyAO6
jPUmZdILLH1+slAMrPr53CueDvq2SqEuVP9qNViFIwI3dCMB9b48sHm4Yyroxi9Neu9R0+T6S5u2
yDmqyMssN2tn9ubKpgqrg6PSboHBCBSBIR8HD4iwL0qwV/JbivupgdA0/ouzQ6UeYN7RMBzhKhbW
v5GJu8ULHd6S3sO2yt8emmfbeQaJJ+G4ZFTa/wnefxLB2psD6pQARZba7SFFEkWh5WgnVNO11c/Y
DgD8I9o410A0Ox5H6xn1G2ql3PSyDrQE/JBdZnwn9adVeF1wFvGnoXmRT9MNTu6GYwzDYZV+jzyZ
+pr/KZ9WpvCvPrZ6extmLFvSldB3cXjosNtJ+mZAsjApHyAXGodlLvQlwm7sLUR3q8VRzVxNVkdP
msWvXe2qOIbQSE3PDFBhI/+Tcf/V+9E4Gg6b0fM4/vbhT0OEAXcnqILcWY/qEvFZSGJnijGTtILZ
fv7FTNxMlriEc3olSknOP+Ns460gGoXG/9ZF+7LdkOynx3RFjDKYWHXAmzn+puTCWKubDq1OgiJr
5X9x0zBOXU6fQ4nGbMPLGXTLVHMZW4FORWdtBizLkQe20jkNnmnxUYTMltnYdOl0wsde1thomRty
QDvBV6j+yM49S6AZzLfRXrArdR6Odp+AUVruzHWSQjCYkZekb9X0EbCYsqTuoEbhKoivc8xQlHPd
dD81rVmwEsl2jI9msLGTNdR9r2s/8M4imv5MgMzLv5H2nZZoOujU6uC9KT4xJOMkAZSeZEx30f64
Q7BV6/UQfMj1u6RGO1uVl1j9eOwclv6D9hBIOSud36LjA8nv4S9L8votHvodkZ4eV3LdHdL8hxJo
ZRjfk/jQWa4iMEr/xaG/YlwCx/NcQTFUIYCX1FlA1X3jPJiqxzbRBBSOXLS5h9BslGE2uH0G3afR
de5ApmWTYAkLGZ+g9DbwG0BQaqZ7xsGFCROOIqcyiUklCiz2gz3BahYFhOoG0Ptz9JwWTVSVoVE0
4LCfAHpNaFeSfNO/JaZ6ZnWRS+fM8CQFBZZGyvW4sPQjWwvtw5L/xTyHCfa7TIMdhAIX3vIjtF18
sAtb+rGQAYF6UeO7mW5qsW2TixM/dP+MeQh1RgLqR3mY9cpu9ojNHdZCHcclhyI7fhnxkhtw8kaA
lirDy5y3tgVqo/0pfDUMdeCD7tX6JiN3zIwbnEY0t+tpcBZlP+iLxvjjwwvjs068kW66JAdQUX3y
90aHlixJBECOf/LTq+88ZO3aGFtFOfXmpSre0x58rxekH/p0rIDgqy4BEAPGCFwHglyviQa9yA8S
rIaKrICAlTuX80YdV4X1yIpPhaIzcOSVDcdSYubIBlktsBCRuMMdDDFrEVq7rjnZoAXj5k/qvofg
Cr0CgdUKcjdY/haujtsZLoofgTcSQ5aI2RTLqzG56pErO4fIeNdbwo/a0IsolYjSRJv2V7MQhvPF
44QGi9D1pNpKVNJ5bZ3EyEAXWF6+lOaEqu4hS1d2QE52noWuPqPteelwzcCaRbJx1GwdsjLOn3Ws
UIK9ZAR8yVdrwXpiNzf9KP23w/Y7NLS12ezt4t1khEKObYAB25VowCgIMeQxgtEha8YDdEhpneG/
ybHh4D2pEF/HZz/W8OwhEMZDGXCch9waE/PmWxN+qO9ARnRCjUOCLQwVqCa+x3tRs5dvXlN6g0fR
JLsKeRzznpBAlhgEf4H193eM131ztM0fg0upvvTjD0v1ZTh+6OPW9t3EoQzlnmCNKo3PKGSdQ8O5
7CVIHYyVbMBi5AZuLHXbDnsZlX6s7VEiOMNfBsIAcX1NqgSrNF+SjxEBGkyrEZIRuruDQDs6IEY2
JbP/iM26gvYeTSZBrhKi5lHGBzYuW+2JoiwKN3MUxcCMOhesaec9T1XQG+Bp7Tej4vnmI1A+U/pX
dBQtGpxe/KXVz4TfU7Fgz8AOYdHLLLmVYBZ3TJqOenFRoCWHJtUCj8XE3GTVqL8DPEgjhVETf/XM
VUp1XXI6gUw24O/Gm7i82y0esGKvFNyaPRWMvrU4n/p3XAQjCVjTO2MBMKo7nj3Wnpl2DZnYlRuz
/DIB7znMemEIfSoK/pX5n6CdiE0T7yKZFyNjWFSsq/JbxIQ5nUbdm3r8690nHoVZXoZx1QUTHBD8
VDcH0i2Ybg/LEsiXTxXfZGBKf3O0+m18aJmAVh5CjcXIY1DDBxTilPt/MXWfIhLP0j2ruGhoo6Bk
c2yY/J8Ntw842wFm4/tjj/7exBBGH+Sqji2SWu1pZ58qTS2SvbC8W8qfWlxqB+h7sWgc08tLzC3L
Gim5+u4z78CKwJaPIJf0ahLd4vBPLHUz/jPFqYc2PMO40ChPGDM5Qz916aBH+Yr1ZSSDkcTUUHBY
JsB5EujiBB9U1iazn+rMmT6afPRR9dCGfykkSesHTQGOq6v9CbvMJLQ4OVXTKyipBCoWr8so+0oQ
tRbNMwi5vvkpaPqdqad+DFYSV/hKCW91x3wD04vXvRU8AdWqRATSGrgfd4GBlCECRLcy6z+9JtJr
q6gfNQZiw0FFWJ/mpOYTPsTlrOBUQO4Dygy46oGEtcZ+4Gj0aREYWQTpPoKnMPW/yrSd1JU0HmJi
jOhwQFyCyO+jVxzyyP7l2b8CGQtRXFuhv+zpK/xnoJBQpW2ifeHk8ow0Jq9o3fO1VfNj/Y7k05be
pAIzr8WNwiK5ucXdV4egSHdQeOGPPo7jmWAs0/QMbEmWT5SbJyN3BqPMsaLIf6xPEunoS7tSIu7w
RhvSsamuplMbYzpLDqUFvtcIN21ZrJ2YbFiwIybeDroDRXmZJH7xZ/Cosb9GuXs2cafhYrbHtRlg
CXtqDKEzS3dNjnv+Ks5RsGrO9JXgzKqKXz3cd8qhb/2VTFUSJasII3Iadsew2Mj8QkLsBeS86QhM
r+33TnGRg73PQsN/Gm+o55r+w5SYtz0SCHTG6GUhTReb2m8dVZSNPM4ka6oRt/KXnDmgFWH3m2Mc
ZN4D7u8YIHKFiqo+6UdaKAnmxvaZiy5BG6bdDENZDPKXYr7igkaYNc3S6J5W8VsZdy3eAgpcmu2u
4LVUIQDejOkEEd6JmfAeFdYCvk4ZMn/FGnfvzeq+4+ibTI0QH7DWeUbuITuDO8QrzyLZGp59ApBg
K4cc665iLwvL69OjMSzZJ9cM+owtl/hk4jkBL4IYUHCY8nSM+ZZ+FQvg6Kza+s2wx0U5fE3cT3x6
Mge1OMKErlHIChay5o0Wj1QVwWBd7Rir7Uhd9cA5op5bOKEniiviVCa6ZrqfopMvvYf5p9R5TNJ0
cQtTjFLZV5ewgrjJMlrHNSkEsCEt1KuV7vn6xdZPneKCYYqSaz2+sRbrIgzkzUsgsOtwW46zt4kD
Mu4i0lM2VOKGehL1YWxeSiE2Fbc7LK/VRHBo/j0fgCLFPR8x0Cuf+exFZ4SplfPQk8Y2/bLCn0IR
O7P4sRmxwi61O1YQy9y6ZDQvGMHITmSrzgWFHKPyJPtQtsz7Nml/jFuvmEhtIKKNBEaUxu03uAWU
Zds4ff1ftD0U+x5iG9QZX69SfJk1Z67D0WSioIa51XJxdzm9evzUNcxMpxku3/P1hCEW2kU452D8
I+0bZdGRRF8t3Tj5pZbOHcc06SkdB814UAkHJizANjjud6pJRNwuMnaEX/a/oHra4jWpUGSA40HZ
QNcIDhw1AipgQWR9ug1/p/HXQhjQUkym5UHVEKUOhDCx82xZpvLK8lSu6/xi0WHGxm/ArFqOcQw+
R3ER9a3PNrWCJHLja9fMQQmBSzzXFlIMOolbUKB1hduABihfdQNqU7ITG8QN2M0qvJavNvgwppsR
dPz0sAfmFo+phgTWSq5lMhiCI4CViPE7TjBn6o7Kk+2S4OVrdzNpFhULnQ8GVRPVLkuFLPX017yv
0OzIm9mZ3YQeCPbJXZh4JJe62LNI6CGSczq3H0Z9BFwfTltC6wr7mbQ7eNYomKBSlXTK6QAwXVvI
F9xfPBf2hV1l2xxgTo2kYWntqZP+LO0UPSUfVw1WpwppDOvQGHJCwtq8qLlrTgC5yERwcaDRWNk1
191iRiXaGgnJi/xO8CyAuGgpFHY5c4dHnCkqg4YNz4ISzK7AzVkYNBGpzH+gVp9Fesvl2dmHw8Ft
pE9zICZoHdr0GbDhRx6aaUX2V4bAgHsSnJsUIN5+lYYbDPugDlHjDtwzrmIS6YHb++YLGxcS+Oxv
XbsVw3pkT4AxUGdwjWUJ9RRKQZlMipz3AmXSYjzG9p10EmqIFQGrevlAwUOGR5185diiAAjVMPmF
NyV0IPDI15qDslujQzi1tKynQHhNd4UJQjVzJDK24AXK3tjTSYMBV5s2hL204kXhtuD1CcdDaH3F
2neov9fTv0F6c/oftdgwx21RZLPZdFo447rFrpUzovpS1FvY+AyYlqwBGPghvvXqcm8aBk4M0HRn
nS2ZEe0yzLyYfQwCgW2sy5Z6c9iBR8WWAQYBqyBh+Bf/KK/kOQMA3TLe/bWIdvKk3VoUkooyE9ur
BSabharsUwA2yW+OJ1f2KLUV9OM762Yh/un1cRP+k7tj2ZxyNoB++dJw/3YMSGnCZTbIGkLhdaA/
e39B2Zrqv3xc65bXybT/AZmIJ1zAfYF6/Molgld/UvZ9+4hbbPB8AWj7QIs0n/W3qC5RehrEOZt+
dAQOGpuuAsvKLmS4Yu2N8jo6GEa5jWN2Qqhdun2NToXRh4bN8FLob7ZNaVZtVGNX1K4PNKRhm9tt
guLShT8dYOBygmbZdi64rLUNaT3rfw2xwbnR2YRvy4cYTRYAMEK7mGCAvs6ie0NWb5L+6cO+lA9h
wqflfJbjtolsNPWY+M9y8VHnhQtxAxW9bHNjbCPeubzfENgOSuUi4vWAcCRR4FmQ88mP4CQnCY4g
nY++tclKph1L3kYFA41x1n9jJUfBeZW7XTcRlJjuU1K7/II37iDYUMjbdCLyhutoUK+9cqGfK8Ql
wsnFGH1p0kGpJ833bOFaQiMlql9Kzh0/N1YtMHg5VTh38uRKHIkF5g7SCKmYQqggafPMOWWQZqbl
n9q7iNNUOvCRQ76ta5eA6UWDAygmxUcPl6ioG9K1Un43OgTyzQt0weKdoklmb+v/f8u7vH+txqZP
4brgFqvn6X/Bmqw2rqmxamR7Hw7fKYCHDshwTi3ZovSrUXc/uuEOo8NzCHLR5aUwXOiocA5/5e7H
MO6pdTVRriJ9o15iNla9Q6rUygsrkm6GoS3ZR7cEkBKrMZnRikz3dSoYVKC3qH2gk+ERT9NGkAps
Rum3Xx2M5JbAmmLMXHH+US1+ol/BTR6BnsFGZpNKRz1Ub5h2dwCluS6CPxP3pRPiiA4Ynx0JpSFB
xZp+aoYVib9Xuj/91xrPiumZqluneBj4VF5wbkfIlYlYx6iOxyvFn8awRb+b1aEWPO1rs2ONfzar
jaL1uKbdJlO3kEdoOb0gxtSHjDuvxMYBCllP1R1dEtSCMdJW3IgDoX9xzfVXRThqOcvHZZx9N/F+
LkTClHq9VxaZuuvjrzhbx7SBnD4E3Yz6k9xMY1a77fjxaso2Q9/KKOG2xG3WgAA0+zB8kAVkaEvH
OLAf8rsfO7lArDEsOE/xTdhnpXiyvEMsq5vnXobWhWaMHoOvYO+kl6p7U3Ni7TzWR0WiuXZ3YcCt
2Xs+Yj96s423CuFriPl1anaWfJHkU8etj/iH3Y3NtE4V/3oFQwVqMdTjQXHsA+DZMZTV9mzWJ8GQ
XanPUXscIXp1DBrImpLnM4mMVoZo8x27aKItY2bTpppB8AGsTiFwzPhUjYKhG9QO9h6VeFdgngrz
H4tKNGPkEG7JNvSwVLA4JKGK+Nt9bgPWeDbtEc894CqWMB8FzGxQUwvd4Ku9StrFsfCmMYLK9YvZ
XY3kGlAlqOpN/yiNx9R/k2ekEkJJD5O/hcl9Xsz6WDP1Xz1Y+40b5j+R4m8yA9hx8V4OzzB76wnG
I9HQpIHcNuVt9HnC3cIhg67HkryYQswNZPrSDLOkllAQo4LqLz4D7cydWhaZaAuSrc/01b4KZS+N
x97hQHvUuu7NJMoKCmRC0f8b24xdFC/JXomsHRuDuRfjfxTxh1ibI2p6V5ng8uOy9HVaZztHB5l7
NeVhqYN9/JvHKuq4IcgA21PC58DZkVys/i1WVqN8ifRzoRxgg1HMxcT1slxJNSSNpEA0y1j7RBnt
a6uyg+jzSm0vZehLSdOiDtcZ6RQ8+krxThQnCNZtHR4yausQdEFVRwvdv5uGa0/LGh1kHX04nDrj
eDWyXzzqRu9NyN3YjqKqV4sza/8yDxGXP9OcZKG1T43E+VxzbczunVOm/MBowHsZtKCHjt3vpIwL
x5x2ekEI+ez9ffJvNjUkhBr6g4luIkMtgecbD7zNJDv6RJ/C8w+Z0/YfobOX+YK4LUIwHPFfMR9R
vOVV/ErzLz5U9sJZ8NUwhgOlYs9aggIiYXpQX2PORpabCP2ohrZTZtn8MOlGfZVtFysGnEtMHnYW
b5jONO0KMtQaOa7wQ0nfPJliWBNIYuE1LjeO+SYxsKzUfVmuZV66Gt9qrm7w8QkMkDHZGGIehR4m
/0UhAjuaIdFSyzelQNe4Qo09Stx+DJ4DIAltV260nvbpYRX/tNokPOBXZr4xMIrov3nboFpo+h87
hzLd2xlSB0QavKl7BldODMf1E90I/Rpg3Iy5X04qxM5hHYI3TaiotRmuEhOjAdy41TiZIQQrzrlt
GU53xG1xE3Yuuwf1GdbN3nG+lOQxo8wSBbavHS/HUxieC/ptKXWYlZWwlVu3ks9R1a6G4tUiGFBW
mrWNgR7/x9F57TaObFH0iwiQxWJ6tSQqZ0sOL0Q7MefMr5/FAe7DALfbbctk1Ql7rz1pbxnKQtKM
F8r0jMxnNFyAujiVm0GSqZ9NRPmYX4OGIWy8CyXE1eJTZT2REb9hNs2hwXIYGYfK2hVFyFrpXsWE
5uo0LOrdYnccPfXgFS+1rbJkP9VKvLTUczGhn7ohDXAqXK8Xz3Dbuc8QFzCiVLwHNXwdOJpsk/5j
WMliXLMTtAGK5XRFSG9ped9C6ymYxo2QEgkVGPuVFb2p/snBdlOWvxUBMHwCzAm8PXwB/pZpc/AA
rWypPxnC5Qto95swugX45NLu3WI/4yF3MZ82WkVkxNgpuWBjip34U/GvojzJ8mkP13h0C3vbn6L0
SAMDIqQP3Yn7Kf/L0FLl8RY/I1POPl2K6Zo2lOXtSsXBAzs53rHeSuqNeKA7083NZK6b/CaHVarR
7K8GnVVBzeAZqWXe/UtRpPjZnTxUXO3XzDyzpmJU2bHi2GUD9NulP1whKohhK9vXvv0UUMmDfyI+
eclGZ3Ltl4/ecJgWTwsuipUh660pL4P5qgKCUJ1/eYwx4RanFBPDyhgZX+N5WUhCQinXqr+R4raw
H0lxigl4GLb68JN6m9mcYozmUgs34/Dr4L1LEYTyL+C3MU7ZAN+Ms5kIHYFXOva/UF4QtTCYCIzW
lL+Kg/C7v+kJknfCJXH/6PU2C75QwobWLZ7bmzXAAk+eBgprPuAo+qu6L/RVcbad55x+ehwAjDA1
Ciy3GOi/8ZjiF+2Sc2a/qv3V47NNEfJL5PgrtKxsd9jwdFu/d/HAeETUGseG1VzETLmCco8R/rOh
NQ2wPnRE1CrgQILkEqL0B6Uq83cbbHG6guln92sU9210s/w91r+w+FKsb4MlNoJBVv2S47oO1wFx
8+FCRhsh7+NE4digH3iVIZZft/0oiGkQlwEdcYOyRJ1vtpYAJLf3ryXQbIxy+o8e47FCzcoAHP0I
DWKb3Ovg2LUcIc5S9e7MMKRVkpV6S1HnFNi/3DTc4HYc6kvXeEsnO42mjnX/Dy3Uuu4LVFz1opXO
Buj6smPUP8U3e5ap159y9kt96uU8tiUoLmZ87Unu8J+qfRY2JGib759WlmXNy0gBrlPAxFRRKd9N
o6p38mmHQ1aRJ8iw7MOPP3pKjjK8KBZbVHIdcwiBDB4DeudC+6huwmcp/KzvSYQmmZwIXlJ6Ti4/
2bqKemiHT0XJN1wBFPMqh0qzpmmGMlJ5v4IpkrVo9JM58XxvKhMmhTt+hdNGBJT40ydMFYW9fT98
SfMRQFciooCorhfbOivKwR6eczDKuA67lWK4IxBu3CLyPuV7ZqSj3NT8IPp32H93IEvmuO+k3/fy
I4222vjuwR+p5dHXSPS+0Agp+KR6bEEox+xnjpCyPM9G7PSv/iizYVGhAGOBJdq7jjqk4BGk6UrC
1WQepXka9V1svadkOOcbNN3IFfQHM1ovA9u9xL1BEUsexouFrnzivbTnXNVnxpbU4raf7NXE82pm
ALDYWcFAUSzMBUwF3uLqVVoM4f5NCQgI709PD6qxlwgTsER3qAiDB74wfXgKfZ8l1KI8AuFqbqar
Ckj30eDFiE3Xnn+dP3p+qOd5XL3HSZkENx0rmKBwGahwYhaLo38bynsRGxSw/+z0rOUk1s5j1nXc
7pCYYABOASK3/m7QP7UegGG6NL9UhM1wVprxHGFgzJP3IPuKnKuR7+S73ywcAJVMkAGySdy0jAO0
FL0zIkPB50lhWQ3BC9gE37ypzQzOQqeVcEHTGXti33fBroMdF3HWEkKjIUic1fWzZ7Hx22Wrbkbd
VYCa5c8cveUorwa+gAjVv8hWabZXcGhBbpAL8SXERqONS7xzjPw3U870jSlKbWVmlX2X7ZKd95hR
FyDiY9VwdqCQ9USbEpRK9vc7DCbrswmuyaSS+gVhEx0XmCWipto+de2xW/jTflIPWvdTKjeSh0Nx
4GNFgd2Oa1wfL9U/Zd5/dGhnGfwx2mx5EGxsa0a4tMvv1FuZPRWO/6sMq17+MDxOPNcA4qBr9Fx0
OIH2XZTOi4nkpmUAId9jsSgD5gqPhCsC+bmLiUA7ygwo2GPU0dAUT0t568AsJP7Nri9YxRhEGt0r
QOLaf8aWxYCTBqLdDCgbtB5SA04431n6fGVkgvMZuFJwc3f6P6u+Zy3fenLs4iN4sB73eOLt9PIP
V6epftnjUpKai8tLtK6mELg9efwmf4b2DJux654dHNrBeR0oyxTxGYpibSbXEbNdgyo34FshGWIR
M9rSZuTeLFdkj+lEOHqWqr/Oo2ylikfjbWY+lLWS0/vILLNGt9hSveaHbHAdA4tHehZwZayNrHYE
nHGC7614H8gTeyN8fF8lkWGTzpqYSJdJu9ABmvKYt8eegOx0FxdLxVz5+H/VPX5DmX/WDDJj+xEY
d7v9A+xQWJchvyNP5DAo0wNXchXxGq/GivL50pb8HTatEH7ItgX2uqzLTRYcSt7zOk2XgbhJtOVA
BeeLqAg2Y3PPmjt6daich7LcNv+4VjmHCpKKkocf0NW8JBrI5SXakNS6dcOVIb49Qaq/peLIFdV/
mALV3hsYqkV5Z8XMSoMVZsgdli9wltkEWs6W82aD6EmSwCJuXX7XPtP41rTdonnL2HSqfKpEf3xo
NndrS8KhGq804rk4jlHZh+EdBVHOz8soh/04+l77btCbzQEPNULtGEerQF2eQD7KHH2P/Y4H+8M8
qM46K88tsvnQv3vt1tOWmbVPmuYCtmwZMjEKfZCIQITJ+2rRcQsWw2vs2qVkIDW5sy5/fFaWj9T6
hp9ZTSh73LhacSEV7Sp8dHZ3B5S6ZDSTTWzXohPMW9hzXvcL+6GuiEIJ0Q2SpaUflelqtADG0pva
XgdAm97eSL5ioCfJ8Jsbl7jgjmaUVLk2AhoIvISXVixEu0scfHjje4OEnQPpPQx+K4nI1N4DtytI
JnaGZVk4a4XST/mgRLDnqxKbL4jUlMJFZbFDKYinPkdigyGWjXfavfr9NnkGIZpYKYGUXVEf0Rwr
SGbRhw1AXlHbVMbbCLujQ9nrOL9DtpvYYtjeT6++CzGufHDwZvtBozwWMDVt5CUQogK0GJIhVBJy
rkY7xVh1DxMIKV7uYIdLiKFtkSy53Asodih+Nab5NvG6q376YlxvdD8aioqBnG0mrYdY22XmoaQ8
HIxHH+9HZTPwCxIjdDCNDUhubDlmJiO+xhljcG3BuwcbXuenC5q3nmS/pqGgtSBB3aV+LFhXVVdl
OoI0WtBUYyzhFMwC1wTfAlOJWG9PXXV8BrNYWq4i2MR1ceSRy9gbMvbJrd+UMospAnSj2uQK6b9q
6zwkJ0koVxsVHN3E5UA0Fv9GCw4K4/cGxVx6FMWLReU1ooZFmlCuecBldDLUrU/vTwYlTTkEhfKF
mU9tfmqPMPpG162oq8hYqP67Xn2U0a+EfqySPzvNC0DRPIty5wBwLV4FNzIG/2Yvhwu/ZKgK0jnN
tJOefT3J4jT8JSO4lOlw9VPo4Dr3AsEI5HJnY9boORELbjpwWHAP1b1nkKmHGq1eNqihOO2ZL8yS
C3T/nC8F70EyID3onlhUllV8j83JNTuiQYbmIcwvzGzuZOBIggPrLxR5k+igZd68jAoE/gEpG382
E5LtP/8c8/IwJRJ6yN8txAyEJV1Ku1jkQKs7ctCJuWkNdS3FPa3eI6XaGs0Tf3YVfniZwZ2F2tS6
dtZHG+LiZCald/eReWxCGd162npCLqBFp7b+I8RwVSOqExQGqAQHf9zokUSLHVxKgsorPn6HwSF0
0qBeKIAqCoSJkvIsNj7jdNvml6o6+lgPQlDEepQ9Euz/Dga8UnMV75Kgf9TTVUgB7sDZGUnlToTJ
XGmWNzNqkc8BnjqJloseqBzR9sugES8StkrbkXjoluzdVIJh0ZF20JCwhbmT9zeSoxb8cyDCsSpk
Y1sfGgK0kvqekifhcyrahjv4bsTMFvrvS8+6EccDzCQyc9Cv2Oyhp8hkj8ViCPNfT/ItXE/6hw0Z
UttuIpLKW9kkJ5RMMKKGM4weB2/TQvboKBiz6IRfOWW8HuVPaJqUHQL9C7rF0a1GViXmhPOFicsS
d2XGlk+OIapFXP5YpxihDnAUTHywDtWPAEYKaZ1H6IiNbBUh78qGN1JiNlN0G0L2qlwcMfofDAaI
q7GOCWMhNKz5ZJ9Jq32FD3pGZraTuoMAM0HfWn9pHsyDqo5fWFdE0TYl8WR03Ho25j/88be1rxis
cFhevYpzkM0tfDKZXR3lQ/H+pfYB1uJiGB+dd020D1l+VIDz6A6mU5adguhTiGtBUKXPC1dx640D
K0iWK5QjUApGGFkB5w8zw1KkXLlv+KYXkfaqJnfZfE7Ru+Yca9Zoo/1UUeuw8oxYdRult/DBfL4I
5tSC8zHg3iIbkv0hI5dpsk/pUK4Dpl5hfZw9+IWKiqv6jSP7Ps4q2YAExjT8dgpqRhiFGV01xISX
SjurpM3Y1z5pX/p+vsFAe4DojJtzYBd74kWd4D1CLC90dIcKeUwBX4HaoEujTcLMsMMnRvbbImXQ
KFD3mdgvCkMHLjL/Qvuniq/f6bhnRL4aFGXFXgEmN6tos2GCSd9Syg0JDlwYGnLx765iRVY3Pie2
fsj7ksVt+dcAmrN4KkCVcVFDUNdDEFblqmyrDcjuVYhQcegoakIPaebGqI59JElpi+9a9R2R4JgQ
P1RVb2Xjk/tzIxvEaDb9sPOy4hzKGK+O/aKynCp1mtduXBE6zTjnM5+/9fnDqNvV6JjcBRm7cNNB
sTq3VYBbQgYYYlcIg19EAxS26f5SPTrVhvaroGYK+v8FKouW2aViv+rmmbACcDRcMDBDDL1BeDrg
pW6XCWoEpqamg43O5doLGtx3LD4iwFEi/MEZAViTmilAn76Vxl6wOUCS6smrZ73b3UFGHLf9WtbJ
vnwX1DYTi+Qc42tjGQs//rS6/81axHYroHuOxHOXSAi7WodjTDRLHLkhlVuvBC8eTc8EHMCpMSX2
9zTmgtikTNNMm33hROaRpPhjrXmotbk3vErzEvYOO2PgeJD0+rWDhqZLF6n8zvOfSY1x/08wCN2K
zXJdfKFmPCnRe4D6XPmwKemozyrbbdH4ov8MfYRFLEW3WsVjti8akED6Tm0IShJH1f+nsq8uUKmo
C4Z0l0I3zqORPjNWdTQiMtu1sO4T5HiTRmZofDACOYcgLFQ0gTa2HSv/torRbYc/MDMx5ogKgRrj
GPb6M1VePyly3ak729T3cWZhuOqp3HV+2TMdDHAANZldQawcbpr5TSbbhLwHgD3+l7r50tHdEGLL
qn4HuEVndDj090jMGNaXRmf4ZpDfu/FZ3AV4f5a8BCT6BN/WeKFAFspbZGMkYgRio4pJukdRQntQ
H3kcARuj1oKVO8c5MQHw0kPavzoixphHaY4QRSxznqaaX4IWvpc21wnJ5n2GUNaGFupGyRfiZ7+9
dcVVlsD7+JmThY0cAIvcS2Nhh0erLdmYM49c6hpc/WXvvCMniDJ9qbMRXfvew1aABoqlyvmt2J0L
avslYrgFRyVgWcGRFdvLDBJVsI21bWCYYI+fg4f4DEonWyvWMT+SZ73Ej5BbtWtgkSSNk39phNjP
5G+I745J99nzad1Rv1b8V+ltpHpRx31a7Ya/FGSfPSqLErnI3MuyZdPqC1mVqD/IujrkGRr0yzQh
6WCv5iGpOdE0Rd1GwzDUMfgbQqYGzSnuf6RRAiPGOLC3BHnRGt/td16wl565ZQkVa+9WDLVkOoCJ
W4KQxAxlGdaLj3kqUaeVZXfrWKOeIjI4hTOImrJejbD0PewBM0mkMzbI31Kkgb6aby3xCJHuD0m+
nL9KyjAlb/AxRfcGSqC/Lpvj2O4Um3nSNn1kylvrf80eA/5XIujSV5W3S2Fm1aBhplcldJFy+ux+
dB6BKz4du7hZIdpJsOYVGY7avAIEq6UDuhJYOUbkSATvXTF3Hj3UKjn7j5FxdEzHm/nlaYrnhS48
03pUXdRQboDtPsF7QH7dv5EmoOnabeMkONWZNWkMY4NkyztFDqfBpLK8+Hm7RnSZ8Gj45OntmeKO
cj0HEgCQI4aqB6JzxrQU6G5GWIfqkublxNtkWJnJJSEy0T/QQJDqMAuRMYr79gblBHumviVw1UaT
yQxzWBoM7hvAmq9tsYb5YsRriE3YRkYWMMVmFK7Q0W08FZzud1Gec7Eo8PZkRMh4UQy3584V2k6o
Ir74d7o6+lDZvvqqO7BoYQeM7wVlhkPac61/5bhIi+ZsttsquzdoAobfmlq7KrmM6jfS217oFska
SIw5LuO7Y8I+VBO3BTEdTX5MWOTXHNiq9T9edNQ/JvVc1+wpxFr4zoFumgmd5KyYgrWU4bKspjV6
ddwN+qCgkHkKWqA4ehujzs2rq5+wRfK3BaFaMdtZaL2p6q0Hg8rh7Ats+z1XycBUB69rc1NZO0vi
ifkABR+YJKiTzXjKuPhRdH8TiNsaRjiOdzJxTt2waox7ici/sZ+2WlF+X2L/0IRHizpQKA4F9iHQ
z05zMSzWK+reyZ6DlSxHOmmz+NA1KKsq4dqYW3FCljl4xcR3Z/DKkBxT/VrpfwFrCUV7FjPNvt85
WB6N9J9sU2ZwGQLuI/HMRF1HOp0Yf6Im9qr4lxaktMFloFw62eo1IZIN+3b4lscboouYwiDk3YxR
sWNKp3mXHD1Egp1KsX4cDomRZrKq71Xr6qCFcYAAM0dxA1kMhONrZLlt7S+zIL7nBLdplyE8BtMH
ooHQmSfqjVERRiaXvkVMqfPejlffOJVU4XDk3SnbwGPBzKQbOPSQqs4KPQ/fekqG/NvEjKPlxWOm
jpfaJ0w1Xilm46Le7CARhEzBvYziGO8WKjNNIPmAZS3+NPA0UW/j3lxrxTYM2M77/k4NL0H/HaP6
F4WgpIjWtsEGQXlrOMg1LK2mP3s5kQLMDGo2H210VhMKXxen2bYLT5N3s6u7FSNRyVD9DK6WnxmY
QU5G4Uk727Di/vLlPEeCm47E4zcUy4RcJO/N7I9dhnQIQZDhABVDqR7Jm/LuOObS8T8icjtL3hWp
LNBpkcdmSmybi5KFX8aWItik1s6CvJtrYu8rLLANGgve7ehqa68xyAZIOm6jTIQ6N25SA+6qNGbI
QCYR4FkMZjW9WpdRxYrtx6YRwqX/YiFa4HcdN3hQ+cArXCWYGbiT0NyugO2YaFTNDwnCJxy2nrkr
vbdh2MtS+WV/fs/qjFW0ic+eS4TkB5UgVJ+jgDS1jWl7nC8QwHJk8Ao/tMCvrW6D+EcLP1pWaIM1
btt+l1U9TWjnkq657gR7CWr5EN9Fz2CwIHQiT6Fyt2n9GSkh5idnmYSXwrEhDhoW0nQmVJrZbWzh
bOent/ismQ2QUI5WuWA6Nj1Um8Zb7YinTt8mdsMi/tcirCmw8KSoYGRGvYEUI/FQvBXOr90do6Fl
S4iJTQtY4TgrxJ3/QsZwnhYcGh1dmc+Az4P+W3XHqRlRlgDlZyLeYqzwDQLLgNN4DjeVPtT73vy/
WyX8j17M98ylRT/YEqKlZBXienw09VCvS/QnpsCnzs3bseel7Ipl/Z7BTcIfMGxtctCEJsES4OgY
+DYm8yWR1bqYniZzXspl/3VCFuMQB6QJWNeUiMgbI+b4usAFx5OW6PUOAczSqs1NOMFEgm5XNhZ6
6Xk28ggnUN2BtfIN8kPxf4tuWal3YwhWJBLSyj8HHn/BdLAjF470s8b8hcAArCM8ZjHZ5xHbmjTr
/zDBMU6rPZZbBEVLyx3zBPuJNRIkrX8aOFoTNlH2XcmZySbrHqtpyuERo7j3fPiYOH2agfkjiGMd
wX9o82pbW9oxqnPWrhhXPD5mzHALq+Eoqqt3BU1ahTW89XZW+8W95SN+yTEwJBlxbZb6DNl/AUbD
VWGtJgLf0Zp7BNcqsrhmk06SdPmGszYdm+/ShO4/5NAMcuxJhAoiioxDb6k0/0YV0IbUDz5vZ2bP
6mGfsHt8g0ZKZ4jpgUe2LHs3aJjPs6uIuM47Hpq8wiPubxtm6H3zL20vJAWdSRBfkIH9YmH6dpBZ
GdV4ysznDFlQnUOCjqCfPEy77cJOELo1Mbwnh4AJidTDd4KTyXbDKr/5g9c217fq9NnlGDqZT1Wp
2xBF5+TjA6MBa51sphmvQoRGnsbIEidyXDl7O92rIMzM0lm3SXguO2ZtqfJpV6N46YDWWv8C1qM+
XsyUAVakL3SwtUqEqD7L3RhTutNtzOzQoagY0q0etUubV1mdNj667TE/KkhHHIZ3ApRz1n8XdO4j
Ghutw+kNIJzLnJ9drlpxhr/nThUGX5IYLIjPVQL+Or83KCS8+eMd+CdilOnGiIBjbJGPnwoE6USW
v0SOuovUlCCZaJGJdJdMTFfQiqKfytsHH8OWcDs4V1wmqAt0zV8r6YHcG8ZrsMyLcsISM1M522WY
aIeyCs7ViPsHm0wLqdM0m43WM/01Mkre6kIi5EbMdl6R3FJr2BQYRCSixpzFrWhuJtejo9HsdnT3
ZVCQL6aQSP+Xjsn4UrXdOQyIv4Qj56gOLdwabtHSqdMlncVa0amS6EQ99kXUVl3LeiygkjQeHtZC
r+YUDe1uqZX6gf7/NQ6Y1tuQHY4tdGqKqKWD+CFri4VOm6pgKUiJvxlb6LVw3UwdLGxjLxUdbjuG
K8BLLYxrXVe2Cp1vywHy1Pt1K5yvnibV41mOpPY3sRvj7mDbKhe2MJbszDHfLFQs3LlOe6DH75FR
PAOaTI3FbpMKZhad22DFQXn50nW/Fgy/qaRwDkpoEcz1ffOs9dFyQPadINSB4uzOzmzmeK7u9+w+
qR+0dZPu2txcGdGrxVhfIXIxGX+MEDqv/j2W6D7+GTY4mhbqtR4dHVTNipU8BnP4GJUjwr5BoH20
E6LcoEh260wtnqSKIGvve5yM0v/Ox3jf+c6sj11mRfFqWq9NbkDGqYFj5z4kDBg/zdWpHpZ9tPQc
+danU5F/NeA59GF1N/a1aPqrgdjb48quuYd1tHbts0ZjRSBKDO86ffSWtQ99Z5PqNbIATrV0PAeK
8zOWIfQ8pMkDkpgqwLl4bx3Mmjl1L3AnkoCFgVxSzFaqe94pzLaNXdhYmz7y2KSjbCjBx5H0gHkX
ZX6DUy+k7ZE/8FoXeUTrOosauB5hUUsjosN9F/p7zHRKxF+txag9Mn4Jk6V70gDbsOz0MfWF9SYe
Cc9rAvJXI/qHs8Zz37bAF3B35P6/CTGv57cjG5oKfzlopKC4iQzLjWIsUYzg58+yb2blQ0k4ZPpT
Ofa3E84SLkJbtH4pWSayKmBf66xyhmsjFra+RlGNA81sFYJGzq1V8bveKKh9dV4enTFF3me3ZA73
9CjXCNbr+mfBUVl2nMFn1pgq67dAv4OVL51DYVC5VA8Hd1BE9xLs9RZhDIEAuWT+/BFhD9d9jwgS
+mC232Hrsw47Ota81Z71RT2q59+x/KokWFX/ksaIgXuswJzXczRGPoKqbsGDEAakMakbLBfWPe1+
ROcLRKMM7VUv9LsCH2NCQAWne9mxrU3xq5ncy14K1tMLNxPb7GBe/vJg1PzOKrB+aqg+PEwBrVAh
q/cIe+UmysBjl9ZhCqMdzEJyxeaXmzBv0K/ntCb8w+OojNDUSxx7vgPmjKvE8TtXmyW2iHLYs+u/
td6+4BgtnWo15fZHFw8p4yxrTeVH8lvMkhV6J5lnJqxpNKqOcR0ChgUMficLVRAPo8AoOwS3mu06
f5Hn8ssZtG3YwALnuWYii2F+Z0Mgqhog5+q7pC+sxbJH7W2UhGVnsHPuFVkkNVbDAiNS2XSwL62X
IvuaDFytjHdr3cHtRjBaUbsm3gUrhbBv7yIciBrroSEt3QpPtJpW29GIaFnDlcJiuxD7ZLx6frOv
yU9OK/WoY8+QebJIjaOXpJuQTHTofJ961+xSWweC0ZKFuovn4DnjVqiCVSC6VAY0okv/FLaKsapw
80BET+co4X3Ne1YaiLyQIwkcMT1jxzCWm97PtlWHfl4f1ymSSXJjVjH1nomkUdjhuqgha1Xl59hZ
b4k5ItL6zplAasBrLU8souYjJUcvMlg/c1glTnMjn3yps/VuK8HaczoBdHsJGVCUKiyEPj/NqvgY
yF7OwAFk3Q3iB0E4r7ZBk9ywTWy0JZcpKcH6XtitC1agyi+DaOfckZ85LHmgnq3U2xC1F42aJ5ss
irpmXTnmlvjtF5mUjybo6Sve8O6BX01WFlVLXpYrTXbbkeLEaTzIac9ZaqZQFdrkKwqquw7bWlz4
294c91K110WXrcu564FZRzlPSgwZAjZvBzty4ogjMOtZrL7TbaFKUd0IYaHah6+h//RT7Ww4yICZ
6TUjKUvXBC1ASX2YjjdPJSoHDxU+162jgDvj7Bo50CJcf5knngKbLfuJsCXsk32ZIPuVND83i3PX
+58ZaqwoennRu7UsUFh45OVO+TlisCWrlc0rVij/2vQizQhwNFsqAk37EDAIzsBRPZU148Aq/Rvi
yS1olhrN2ztBuLaT7NxX2a4EzmDzcfscEAWYo6x6R3FKN9Dc+PAjNFIS0VzXTjeZHzpJCWKH7K4p
qhQoZHZNrZg5p8b3jp4Vn63WXiYDfRsRiCVmV7Y9UVyth1J3IyIKExG5EtGqE6uu0KydH4JRow1W
GQho3CSY4C1VHAHO5vWrpJBwHlGIfdQzkRCR5VDQ9FR8mz8sc2wRLnp8+DWyLVaIi6HMzz1OTR8g
T+aR2MDW0JOsBiiKLbYbW5PlQVEMaAXx79Ouq5ZKZEm+zuqdjZ41wWRVwMwycLsD+YB0vPbg0pgW
PJbsLaBBDauYq55REfdTVsR7m2Qqq/KPFJIo6rxTiNlFdtkqCNlXKf5GG61N3RSrgroc2D5y3frW
eMqjwn3bsBUYMEBPjErGlLPYa1cs+vuOWYgawJnTVh78FDXreYfZyq50/h9iwRaWnmwCyVyl93YF
eUemCamJb8qUWMmeZkOGA9JPPoNY4x3Bd1egI7cxo8pvr/wkQtCL3jQmDpmvLh1QDBlwKSffUBmt
Q296c0zyrYKeu5M+CKu3oX9VgMICtvm9+ppmy1hF5wefsJPlop8oDj3zMhkKIwKiaQzgPyg4Zq2I
NTLkysBx6cCInd5tGbx6nf/REK0Zp+ga04pXAakzbAgP+EeFsAK5wUZOCNkTSjH8OjJK9obp/Ojy
K86pqn3l7ujmsdeGda8PmNO11UjpPwTKq+IQTNE0x8b7a8efNFw2XI6RP9dH2t5yFBhon7XxiCZn
5au/vfmrGN5Npb+Y5/V1+aeb/cJHJjEkKvNYfVfa9DlJtQLBt9RxmqjMCVJ+VKFfBWzyIWVzTDsZ
c0Rg41XY4UJ1A7LXoourIRCz78P6I0vAmkiTqmlDM/RqBg6GMKy7TIlrJ6GT95ZxDbTC7qd3C7lT
h2m01cLjiBOmCIZ1oDDYLOVO05ttkQR7g73qUD1kfWoHNj8qY0DPkziyWaNidzAhDeGxOuHA22iq
gnTDucIKhLONuZJSHEXDJpXdwWd3bMd4FkKMs8LGTJSRkeJtLbQemopktM34S0m9qpLq3zQOW4vJ
it2Va3NCk2a1XBd82iPZCoAQAKIfxq58Wnayi+zp6gtmaFa4ldjAcyjMncq8cgr3HbppdSRb1QTJ
YMZrWMzrYXjz7fGVoo8JqbqKHYi1OlIImcOBCI0M/UKCA93eObBmVMzvPhbM1iM/I6/ALA4MgnxU
qSxnESSLWAN8X99G89TSMyfE8qpe9ldDTn/JI/3qs+RrCS+pmXQmU7nOCvUSI3FoHbEY4u/Qf7Al
X1sKdgnIjnVZof6ddw+wZjoTmpy+r/jTSo11FJwYa859w8pFckb0iHz7AcpKoCEpj091Eb7y0p/G
KXizjZh7QpjZYtCeGlN5UT4ZNm2sHPgqgqiCHVWKWEspf3JCf0hv3gDv/R2LNQxuN0DkFzQfdIJU
r/4LhT7GImSm5z6g1NZNFDEZKCM8tbiMEoj3kbXPte/S31bcjTxze2O0XzXi1ysA0enAJzDHGdIl
eNO075zhp4kZ2GNvi8lnCcil1HxOSRC+I3WLbXw2RbjO2QyPOc7WgcWS9jJH4tQWtxF6viAqf7KB
/E6TpiupE3fEd6AypO4C6hGOHxuYnGb+9YyPlNE/enARKkgHRajdVW2meNJSA40z5B1ZLp7SeCFA
zTct3SlaAgN9cKT+GAi+fFXFalli7YC/KvXLoFbreQqbCbNdE3A7u7HA1vmwL16H5k3FWxvCA/LG
nVZS76pc9gXsFjabh4A3tSyNJ+kgD0ScV6/Bm2Om86EdQtMLDzQ6FyuChcfir9GXFoWqQnAPK7IX
TWVuJRgZZAw3vUBfq4p2HDiPwxFMZG/9hdm8wuWLGVggJGtnYBkfPjOBAWFfZaBvh7wzKu6Q5rfS
Yb4UjNuI9auDiTeNsp0v2cw1FbvmdNEQD1bjOFDMcptqpPPhMR17euvA+hZZ/6w4blJFUHBJ9G+6
9UxKBI7U13nsz6wXFmDlXvdvGZyTzO8uySRXdh28+0Ad7TzZD2l969gYqGOyVSqetjkDokQvo8cP
vsy9tv6V03AMKouBULEAsr/Ke17VhtgpeHxiGFc9238xG4Qs+00GNK5DscsARZQJ8hTd+W0SI0Sz
2gLbsW7EEIZ42jQvfVYcN8QRICgPp4OMwfrxGea+SvhXtip659jiFVOn7jWg8J5GfFMx+J8CSF7u
8spsrcHHt9BMa7LqKdiZfmum6qr6s5FUcJqP/yDhgTBr9HKiUt+i6orRzInNbdHn6NUpCRMtOZPk
cJH9V5E8+27al5LzsTQO/3F0Xs2tKmkU/UVUkZrwamXJkm3J+YVyOmQaaKCBX38X922mpsb2kaD7
C3uvHTomd8/3EugigPLV7toasfyBdja78DSP08GvG2ByobXRHWOlBMt+PITkBaBTNDuoROWlg7IQ
FiG2B8rmprnZFYKWKt2ZxOypHGlEwPy060+O73GFxKSZ9BRqNA0CxWo0VM/15O09E8GvB4CoEcek
fDUjpChLkghxCL0f3iS4pEZPeAiWRV+LBZGJFAqu2BHb3D7r2XuN226vHOcypMHOYecoqmRlmfWx
8cet23anspPIgJCYMbL810TlSTc8h8slqBXe4WLrEmzlTCxEfG+r6/ZV519x+T13wE0auQXyzTHE
lqkats4cH0tTH9J8fozqehOie2YLxOQ7X7kzti+czc587zADi3p/w8WMvqmEbUTUpfXZhYSph+sA
Omlj+hdbsSfJzX2PXKUszmnEZRIPZPj+8lBg6CFBD4rxONNCQWckzp07WFziDEwlNPchFgcdwlJk
CSMhhjSWjzaHseGU25yx+hqw89fksyRpurPJW8Is4fpL17C4XL0jCVhAwFmJsABMSLQ1pcZdFp5B
0nSDfIoQD3LX3ibVr3WFnUDE7EYofVuAQbPxXdKV2sgw3bi5L5Jgl2XeT6zRbJhqb7kzB+ImyG5L
D5KZ6p1+izVCwbKtR0nyWaOMGxF7z6Y+1mmLxPgv7lDk+3g1FylCh/bFqoeH0sSeYpkPjh/sRFvj
5BqPowC7nyekQbD9Nnzr3IbRIXL8jRjU1bA8jHOQO5io+lOMIe3iGRdzDna9Bdbuo7KGTVFzmKJU
LJgYDhaWWrmPFUpYSm7RtN+l/myRSFfhl2C0DXv2OZxZb/tyR4AcSc5F8ZlzIyfphClnTE6JZkCb
dd+el9xq1u/rwuux+EQs4F1LLzakHAO0KV794SGoq3Mc5quxvPmLpR5TYpDem01xLHEID2yAgCAw
YeNd05rz0bstpJMKzl+e7WXzXszZye+eXAgyaT6dMXvsGjwNoTc+FNmMpRMnAKJxx9WYvtUqGyn/
FrCADj5qJANOr5+nqTz52r7ZRG2Zcf3qJszIRm/ToQe6m0x4gkBdPY0aksIyEuXi+J+vSTID0yiv
lt+gZaz/jCZi2aeZE2U/lpKUf5qHru8F2JxsfEdlRyJSzFxIpQHDDreNiKKKdllKmBKJlj7wClnn
OxMtytxcmql6cixyrlCfVFn5GNpwCPxzHqfgq1RJBF5uUIy493X6G1c+3SyivoQtTSOKLRO844hD
cpCAXBrrLSmZYk5qURsDwYB46+ZEwbPaEONv7zJNh1a3MaP+aE4e0596l08xhnhA4J19bhR+oVCu
Ix3b6Gio0ubwnFTD1UUCnHG0GWZ3iQPvqc7Ti29OWzsXe1313J89DgufCJsHIV/m6NGYKGdG/6EL
LKz/uAjK+imTzmlK1CHAvTWjMVa28WgEPlZJBsPEXTpD/5BDnG4TuPzhHB6mGFmjA9h6mTmTv5Ab
WDDppoy2P8eQldOFFggkD2I0F3V5ykdz1Q7vYdHtYsEVCT1O++2qIxkx5Rji97FkQsSdFKfFiN7U
JmRfe0d9viC+LY6ueJf35UEY4mJwWes45qkn7RyMVFoClCQnSIx0hotenUs+c9Dzmgwm0UqMMwVe
IlaqXLTkaOecjPFih5mdA9yKD435OxEcYbNXKzLzEEJByQEWw58hwds59Pa0bwx+ZGljskB/JuBf
RD7A3ikB/aWfEj+In6Tq/yHC26tUvCRNqpgu0IthykWfqlE4Qu3tbfkaLNHeGWLNHhlVtvTBuJe6
UD9Q+aG1wFwmQs4uPtavgj5NLW4Xg71GYbmfttHdD1H0bEj1x1HyMLXiMmXyn+ujCqrQZpr0it4M
QSpnbyqJiR+C0GbQYzOs7OkbS24IUKqgbf2ZeztIHV7o/lsuAmxVYn+0I+/U5zWA3QDnYtIkLwyS
17GM8WYBC77jTrvra4xD6edgvbfTrann3RDl7OkIS9XysMQ30VPeOU6y9f3pr4tbTj1K1aZtiPWE
im5VVMfcJwMkdEjkaGAUPeBMmkGelQerLp5b/812eGJaigfH9QEqw0eKoDL5SERGRUqtpnM1Arbh
aRtccwNQnp0dB86qCbaDr+OTWziXktAdME0uanb+8hQQ3xA3H1Ntv7ohkdi0+0bpH4rOBUECuzKy
xK4MjD0DzBU19l5ApcoCc2dQCDPe22pbP2eVvaz3cDBg6OLENQp1TLOJBYbHsKladzH7zKK7KRZ8
24Q3v9J6O3GUxkgPJuVeFED8zpdffaePlkerXYr1XNTnEm6ew/K3Mv5F8jknDo/xLD5tTDp2RdTv
jMCH6COaLwaGuPld1J5GB7YRN2eV4eiss+eeLB8hJYGt1TFP9D5ovjV1fq/m1TDcPGobuhWc5Qjf
uvxa49/CkwqI5jWQ47uc0QJpYs/Fja73Q+LpSy1752BNNoqaaY+Ce4y7J4YryX1tLEAFOqwhvY87
pGTZIvxYa0CdkUsmmNfdq7i+5pm+eZV1NSqow7MDlATco+k9j4X+EnG/r6d9gD2yaY113VMDChI4
jOijVt5qZjcbMHAwNWZPxlTZZCFLmPimO4tpQ/GbGgHRSItPwEx/CSO/DhP+894KXnQ9fCq4ZXeJ
WgDp1gkWJ61SDNdorpwrwtmrnyGJN0YcfYISxUKvVjse+KoA95b52eCQLvgAS/yw0hphvs14cJr6
UXn50SLhyPajHwjw9yzi4f7G1xBzSO/ybVb6qXH8x8YhcoVcIxtRNQqRJy6GkUkWEy0D5WtaPpRC
Xi3metmkDCbl0c5t5UlUJH7WtIcSaTQyE2GEn62Dtto0n43OOgcODjYdd4QcpTsHTczsuBe3CnZx
ku1UiJQIuY7QVFqZ/QzEH5IRbDImNpfRZLJZeRwOfcLuw0ypIWDe2Kq9ZY27tczgRTY0Nl0+bts+
pkZ0UZWRt1KKzxBFAN6uv5TyhAiSJ69PPEy0E+5nmOtlZglqBSQssUHgewSgOl6yh/rUXNK3oY24
GVuLNm5fLBU/uuFw0zShDDRBL9qA4UaJjB1yGp/9TgFp6hjc0Qs/lAhBzDxhiqnuQ77q2ijnuzEk
FC+IJd1hsbO6buNR06rMeGJqQUzgAFsYK+Ck36SiZ8YYPtDgp/YAZImyLxccil2W0LPoN3rNPzpU
fEIozJqa4VgDMR+FPJNHZvS++9qwrijwXRaj+rUHdp82OSrNvBoLlOTxeG+z6zTgF/Ph0CyXhykZ
t14VbkxX4DH0N0kYEE4NrALKrEW7gkh6PUMAMHp77eH98aG8ukhVPMZdferf9FAM6zJYosHQqtTh
u3TABVJ2eEqxf2q/uGG9VZkEh95q6C9wiqdjmOFfX5DUtMULSFvF5m0o0OzW3gUnHgG4EX4yCRjj
n+phZFXvVVdTsjn3rTudVO2dajVf6rJ4Kod8F5Vwx+zWPaTOcwILyOkQwnoMLpCgu2xjV1NrI1Dw
bW/PZORRJc5KLnPGsD6z8P4rajC4PtgtmZIOV879GSUnGvsyuzQJCPWKAIDCCNhTIXyVnJ2bWbk3
n3M2iSSyyhrPKJZkDHdlBqFKoobO/PZktN3TINWFsLttTSkBNMp5rwvkEnXWs6E38pVsA/y4HnwN
eyOHhj7VqW6eZtqq6wemYhf8LhgFrNfW7k00WRzrfk/vJDOPXrL86hyvJuMiYF9rNkdhDG9yqr7D
TK/nyjt1TnplxM1MCTwLKZPAfeMt7vefIWRt3zUEMipeQ8za/AcfIoLw5btdz8e4z/+quCTQzDjl
aNNF7fEopE/ugPSf/5HlBROpTkVby2dUVMYnQUmUBcgSG4MFRMLwXeFL5IAkZsSG6jaTF6xyFk4m
lrQ4oaQNKMUkrmyrib77srpH379vyTGIHeSwdvJn5vqxtgH/SmPeWTkK5nByn5PA/hoE+MwMOddE
mZYMPipFKmlQ41PLPIYsKX/2wruxZ9JZwYqpRJ+tA3M+aEcTQ42pTCgWDSF8Yvw8EVa1pqsudlSf
vbH8l/sDed/gY2Vcb3K7I9xPNNtKEzFmZMeSaGKuG3mkTsXVgPTDCg4VPY3XfhRoA9UcP7QmfGsf
EhbzLasgub4IV66fPTe5uSPslwIf2rNLYnej2mdWhxsbhjcBS7iSEvOxZJc4u/3asJAHWd7FNqkv
5YSlxG4OfHiIyIyNXpxRea+2jJdOerYvUYpchoK1rYazbTo3mXLgl9U5ycNtWZn/cgNdT4MaKPAI
WrdVjCu83obQDJHc4BW12K1Ro+gAHZGPRpVplo2IrXgSCMvuJvahpc+ijWkeAkS89/P8PPqQA1Vs
YMQ3g+1MdT0ilLKy9OT7rKNyNn+m1SAoHm9p212y8GbZxSE2h1Oauj9khm2kl51qkwu5Mc92x+rb
IczKRx8HnDKuo9UY1B9JmDw38YQqTdznIXv6iYU60bdoTgAUIA53q/fSn5+Xj0pq4G+m3PIaYI/F
2sPaKmd0GccjRtv4XxsBWqgN+dAbw0OCydIIuSIy5yygOGfDvMuSkA7GxvSS/BskuG3bdRwMfiM1
G1qcRF5GQzwr9lhGz7LExlk4BpBH0FDcyaJg1h3QJw02egQKLdBr9mmyzJ3ToxiaCIFzuUmSTjz1
U841BSxlNK8E9d5Vg1izN997BUlt1Ml3FXGdldUDTKeKQUE+9NZbFCLQZ59MTHWI1w63EqTh0msv
pmCwITG7RYL+dqROx3RNnGIn1kmNGWVKy3tlYoTuBOq8bsAIWS0CWJUc58B/KTNC7bBoLh4nRCoH
hcOnNa33xhqfe29RrshoZ4bzZtDDp+8Z/O5k5/vJpYC3i27RWre4uuD1XI2e5bvy3FsVNftuhr9l
xUevV08zn7sUqFJKYNCJmyDR+AkE6Kt0ugknoO6yKxZ7xUtfM3L1Qko2/VCEihOweurp1TzAcE5U
3fo4eza95Dj180s5Gyyi8N/U+a0EmyBd4BesrtnCMFIGW2cCvCdyDjsnAAasIzo+EE5IgwtLBn3W
cBXY/em6tkG8UN3lPsjExtHFWRAcbYdA88w+/AzoQQwO+aQXIQQ4VJqj/lHBG2fGuxX1NytgQExA
iLBu7uytUkkXro1rDxRpojQVXvsU4GDyKvvdm8LHhJFbSTB4Q5eCAuBgt09gZrFPtBvHfcnBp3D1
wKliXYQ20J6Myzwiphh4YurSf0lZHnlYUzy3+UOi9Zb4Gb7NF6HtJ1w6fw4nsUxvbKsvTSYOYoTr
n36IgvcTOYgU3LwN5GBX31sl+pe0UifLGc8EGeIufXGtgg1nir4s9/r7zF9iXlCJxyl5AqSXhSbD
dhcRqJy+m4gNEN5WB1qLgSmQDfDjOPFQ+d5qlK+GULjuCnppcHGNfRjs6BAbvxI+YNfJ/eQBRbd7
RbEKBWJWfLsdrLYheGnk+5jzEcXTazqgjmZKagFikQUpyphLR5fBlkzIGSG4aeIW72ccdWEJnQhe
SF4BwgAVvewa5o80Q+4ReX/C4qysAFjloAIJFQSMHri4wcyvlm5Y43HP9UT0dH8vc1DjXXjG8HiJ
tPfpcC3U2n4PmuquheOgg+xlslwS2390K1/8GMC17mBlIgdmV2RVw87A5+Sn99Y84EDCSuaEKCDy
QjIzLY7SMhhRhQtdbFMTjBUUBIJ4hMOM2TkzQUYYrbk3vB7UIquMlLDQMYIENVOpwqV+yFrUaCJI
n3SsLiJGQmr1goTknnhOdvDsYFC17OxUnVLctb77My/LFs97wLdBffbdjN5vHnQPs1zG1CgMikSE
dER4nRrmKVr/TIibZ5+Y89Rwn+qgZZs+rSPIEA5rEhjTit2rgzeoa9JfVVdIJfnKw366kLqxHZGr
Me0/TEivu5TkBB4RswveQMW/Gy25WPjCJPLOUoRL8qJxVynui3Ly7ucBrW1XsVdkXJAzMF4nGQQ4
t6+JANBE/NUjiOm8TDkLK3A3cNsN47uIJ2SHYbT3p35vpt0pNDmUbYP06HIeH4yxAHWkqNLKHyPw
zPuqZlvmaYzAskIrmsf84CFU5A3W2DZMNb93pnNtC3Woe9yzNsVtq/5h2LgmNStW5u2EPIXoeIp2
IIJBhkhZhh12UPxShf3nTpjVJt/4bFHDU/555d3yYAT0OKgdkCyMgESqgcGm5TA74Ii8zpUiMtC/
R1CC9yBJH9oFJ2Y1bL9MfXGH+ur0jNkZCYB16E56hBqiS/vITUOPMiGg1h47Bm3nF4BjPvAIsO1z
OX8bsn6wq+BaZwzlm4a/GeXfU1bW93Zc7d2acGtfPbkiORpkqYsuf1XgGDQ2opKYNWQB4YdgEtZS
rittAPtK6ZEDFypw4XnYzHDdk+u3xDRY8N6cjs89ayADTGZ9mAsE6IYvkeQ759Qsb2HcfIUo5LVv
Yohw8NOB4PKAdxGl5TlkBxcpDYZV/IIgXs/5v0DxlRrBETjZddTVF5ODR0Ig9lnBxTxkP/CQnG3v
u0jNgPqxP2KszV0SsqRIC3HIuLjvdPjlAmgWUApaDFq+qH8913rv8/nIFPJJjPUu7pLnOpi3oT2S
qGow64qHAGtafMwLk2rIwKUOnoogkVWUdc+iUTdHlA+NBEBJpYoihdBiVGPZTBQ7hoARrUfI1Znb
7mc2xOumELesRfU8USVMIKGyXKOqQ5U6WuTmBeQeWthDA7t5ttPwpbAhUwd1+OyazgvxDn+aMceo
AqipkCL85ADA496bBhhmQX9shXkYefHjoryP6/bMWmoTmHhcfeOio2AVWDjPzW4fpTDvMs5uimrs
qLTQnvteuIBOugmL66TXUUojNwhM3OjtLC+FhpdhmXagH0Y1eexGtM9lcrLN/GGyrbe8IhpOWVui
D6BRLShEEK6OzwTYQ2JQD+0l7DGpgg5MrWyt/QcLFuLI7EfYSwiD2T71odxx3W+T0Tu0zlELYQEZ
KdyzZ0Frq5JHoqOn1UBOVVf1W3ssyNNiookq1ZrQnwnUt3psyZOYsu3kCMJn1GYsmnsnZ+XNP5OE
1uSxL+BYRo65wfiZE98F39Iel66hYo1QG/3SfRUAsPqHWYOAWdQBVdu/eY34mnT35qDumazsvlUg
i0MvQXhkUjWRjSzo/tb2BLkvN+bj0FpXkc2HyiJ1Z7JQ2qi8JSJT/Ax9cOna/nm0wK+qyvyYqkhA
0gNGpFGUehKvV6hyjtIapfeYyr2q5m0rWdTaabmnD2Nu13rzukySly6wcblxtNuwGaLxJZuKF0eR
IcJ+nsMnMBbCDKeTpRDz6YwmDMbvQ0oZvrV0uJ05fTzD5doH4cQgQm4khoI7ZeXfMvZ+/h/r2/N7
6hAUG8/Gvzj0nmszVBtp4CUl9/IQFOOJXL5zns5fgRmhapmDl6DEnN61yZFA1d04ua9cdbieRrBm
MvHf+mD6rOf4iaEe/j9EnwmdGTLK/gbXKAJaGq37qhohz0M4MrEoS6e+ul75YpSDhfZw+GR2W+6X
bHmvQdYYtxydOli66AwRRzcyvYJRzI6FoW2Zl9gRzRp13MKpq+ZVbUebztXPssywiWdQIYaODZNb
YR1MSudK9bskytW30hNsaBEuKeeU6uBtmDAzRnmulxA1TrLOurWq4ytLoIbVcXX28uDiFlqsKB0I
5Rg1a4kJRwwQzbJpwDTxa5m/MthuHOuahFV7rwNw4vzmH+2wxW0C79Ub2ERamkq1o6e/M0L5WkKb
CDXsADXyAZiG0W4tcljDvCD6WHe/RonxWuN1AcUDsibom2/0IM+pOblroxnhNdpXY9CfVVaj9rLo
rN042cc6Z2xUndoEgUWKnn0mjbB86KPmx3UpVnIbj3co9VlZ4oNH85t6VrHiaYAg8afRPPB9jsGE
10CAE6xT5nwwD55Tt/cvAtE7TqnC4KIvAJ/5WYR+LAXfZBc+rObeHEz9UFoJVfoYJWwJGZinJWCU
qtpVzHXTNP83AJUzSO4qeSsrn4QgkJhmzSrJh+0ckLx9juUrGY8bEYRHNXy3zCkiRrQYZ9OISi/7
BFfPXiljHfkJTOYpJoU7rOhUZw5agz697xXrmorHJI63VY1ZuZBns5++fLLOcr8GJd+zkXsILfMy
Kr01e/lgZPhUUBrFfGH8nFuoukezEXcw8Ws1rdRgPU3TcPJ8DU/6C0bW2lxEGqyrZ9v/cuPynqDg
XY39fSBFQCOxXQtyJY4qscpdg2qOfNHuu1XNH+UvXj6H9JUB59imT6FSqkRVx7HxWISCXgrCvjmN
+DYfBwspiasAkTE9QuoARrytvenod0V2bbymxiosUV8VJJXGj/kMCBdwf1czlyV+wCMmtl8wHSPH
Soc/xaO1TMzwalYRbl9p/ytntls5FI8WBgo4K9xF09VBXIYmiyUqH+n9SN8SXOpFXP/JmWOWuxK0
TPvu6XXfXLr5YnWL0IR2QewzYs5z9EgrAHpDtvMLYwOzdJUNN+D9CTtzm71J8zL7B6HeneDQSAIW
SrkJ2modyS8JmD4ztjao7JHMJz/eg5VcW3m5iRQkgHCNRFhj+iXLp/cfA/3Uo0dQn/gv2Yqw37mr
9Sv2U0aNabeFhFb3Z+BVjgTmvp9ZvC0hGQvln2cIaevexg3AkjSpbs7EqhQ96pKHcCmHHe057t4c
/UcVv8VwryMP5fV1VJugh3gGpWcGqQC5Rxa4YxFsphfKw4LO3hHnqf5KcVElUUhj+c8AM0l0AIOf
vxjX0DCUqwwlneekDwwxeWXp7zlGfTZ6IY+vE2errGUhbnAxdLy7RncpEPh5eAtTfmeKIQD4Cbo1
xrsANr8GtljkEHb3TguXWB6akM8DzvRn4hw7442dPOFfRnRynrCIrtlTM2knZZUl/cr2dyVsUzeB
/4v9Lz5I4OXQbtK3yfP2Y4vk7M7+5OuxGqKOg41EWkmzhur9NDIDd7kyWebRU8n0YVnzN81rTUZA
wg6afaIknFdSDRKLAdKdrdqhqDapiw6J6oQWGx8Lt82wjJhXFXpes3yF3mzxLhBOFrQfSXLkMe67
HTMSMs7EcByHLeqeu5ZdWXJnUBlV9d/y2apTXd0La8Fmyfqjyg5O96jggfQYNVJmWatmZBFSr/zq
PBSPiTWuUFtZfy2jWyAHtvNAnIXZf48z6o6L0k85EFt7J2KTLLIdLcWd9evTrnuMfy1/L9vtgGIn
W/Y5iJHzi19dcbSFoANpXhMIrxXRFoof/ZajXOjS47KRx6aKULYSr013nZq/Osc2Mv7V5BsEtBEh
kx1CxFq+wrw+dNmFHqzFgBCFSAyA5gO5rKo7l0kL3Q0Ck/KUTfpqQVyUqXH0aAHwwnANYkM4BfxF
860pTlWIaJQGAUxQw78DEoGPM9h7wzY/u9c2gGbwqjA8Gps6PBj9oe1++uJhVtfZOWH0QAjKWxFT
q13BOhGcUDJdM5q1NXEGR1BGZ+iIxbNN1ARQD1aFzImw+PhgLL6wMajklfp3mXjPe+1u0ng9SqTd
+7nbjTH1y4AO+07X5h12FPpRlO27RYLFfqPwuBt4+qqUCTJCRXttK6b2V2gPDpzy4SvKbp5/Ki0b
Z6K7rxY4hlvhd+k3ATtKdRmyD6ModvOC37f6OyI5UMXY6n8D6xLAS59dGuca4lMTntvl8WNy4q0t
+c8xn1J5NccP3JAl3lQ0B2DXdhzqxHnkyVfe7BvnhQmg4CAZXZ4lYAD5I/9t7fk4XSSSRto1TBz5
2Uxhwbb3ZUTS+tpkgVTTE3tDsA0VupONhZbU+BJDdCvtXS/4AZj5JheUNVUH/jpWTHfpdJlYP9F0
bVSCXG4AjF7fcNauGxOvhcu6KCVVyietcSfGD5gjW9AAqwCfWywoYDw6x8dWPMl0E4e7DNzCbD85
42FgvjEvmWzqJUIP280t9+feM5b1xgcXb5J/JcG2GSEJ1q/KfZVIuYznMl+4EbgZVmVQ3zWxR9P7
DfcsHbYZiE+vO3ncMQu7jABZlA3OHpYHSTW2sbEhgdngIOgUpxSgCiT+YN/JS2q/pUwObCgyeXFh
AYaW5GjMUEvNh54LeezJtHLXQ/cDGNTtTmNyZlWdS/RIm14jdU9Zw6w6ntDyKUFhzfVoh7/teJ9M
v8r5Ao7aoMKVzFTy8b6QV61tNLT7bPG8jsdmAquXXMa+fYrr+1rPK7LbdnkGNh/qYnTu0rc4+Q1x
L4zZR8xrxbE1gJUw6/ve3oEVGJIXlDvuQyYeybMJ+ZeD+wnl1sJJGPP5tM6bY/0zqWTmdei807C6
zta3T+b4AEMSdUE5bqcCN8yjRvunOY54xQixnPI3O2YwSMbb+OhX1LR8IvmhoYkiP6RQsGre2uXC
YMbLFPQu5/mW0ZYa7yAIFUr2NWKc6dLoF4vBu/g2sGIlPQmlN1j3d067YAoK0Ax1+BSrx2rain6f
RCDqIAU774qgJlbhrY2mE7m4OOJnKdv7Fq2fAeoP7Gjf7QtMyOUccqwfE+vUiZ/W+PSNw0DwRUaS
nXDZsWysT4UHxkTHqA5W+msBjOnLJ0O9zoaDzwlEjeDywNfClrXirXCJyEy6gyIJ1jDCt3wiVgMs
ZjbvfQ9ANONYSuckXlvuayYhDhzbQG2081oYNjKyQ+W9d+qxJpXEfK8Q00Q04y0xa6jPBkJzpoX8
cD8id8QXX9lktVxFmq8dOJZedDR4eaEC0ZqtHS6Yor9ENuonxlocLeXWDtudqkDW88Sl10VEweNp
xw4WhP1CjeohNjLww4hea8TLuBpAGpfHhg7cTj4IUpPF0Qe9mWXXLHypLfRa5os9LAMq5rRJSLjK
kwnMgYU5pII9GyMO3k9hFmCzHPT65zZ9Hst3P3ztWxZAe4f1W8BBJjT3rv4UzMxLIPuYOOh2aorK
s1fUSI36NfFv2y5oV8gOORngV073/TSwd6l3Xc7ec2uG8UE503ZiRhtRr3v9u+Q5bMc9cPbdrMqd
ri6ui03YuQSV2CsD3Lez71wkOmDls73rvy9k/QxOHUqx1n+38nSDUHGl0L3iu52JTQwk28n+xwou
ArMLQnTGS+jjMfNy/+GFasEbADzrg5sRf3U23iwsl2EKa2PE69uCIsRjvciePP3qQ2zSib+3ZXOV
VvIZkY0TNDYPz2IpQ8WEYsBCHB4ExB2x9Y2kxAlv36k+PLPPJMhiPBqNcesGRuIhvo1icWakXnqA
cLFLyJizUjTE4FBg736gzaX1KyGBmhUgWxkJzm6xFmwxTALfE66eQheb1lvsZ4RcjZ5Zn2UrbTiU
EcqVMH9GCQJyF+xTadqr1A/33SIkqpLkhjqZDSmqDifF6xr6uwkiAw5zdTIF+LlxIRwYrIZXTeTs
ROTviiAiuizK/lByXWvJAxR0RXzoRfM8NYjaQua/j71Q0cFOIABPcUh0fT2WayPt67esa7BmTXDY
kbFO1Fphn36PIcYSJFOgWKbwXof+YXTqhXQ4Y6UWvAGOyxtdkxShxJzAfe/FIa6MR9+P831U9s2x
95GnTapCMirMs2y8t8CyRuBEPHK6rBmoxZ7FKQ6pHLaAugT8uXe59t4IRWad6Gt3640iekXQwArB
6YCljmxfYR0yrfGPcwm/H0Uk9dw8XkIDa05ZO3Tfpv2opdufTCNuVr5L0JSvMcx7tnVhpEs/NZ8L
XA2h01Jt6OmUUugVpY0tJnhwQsaGCaXVym5xTrNC3NeYhrvM/HIc/JI99wcSATrUemW2trcuG1Yy
kj1H6fLK2mmvGdnDEenB+3nEpAAUyOV0rAKAnJP4CQwU6WAxuWY7XOGqcXajLZw9ApP9mC4hRNlR
CB/kUDhionD59zTlcBmd/C1lcIKrNzjMNDsTUvzJatjW4QGbFr4hV61iFy4DEJNtv6QW5KyjaniM
pueRWEECAVaoAHvKBB4+SrJ/6G7J/yWvtRdXm8xNI4O5nHbAyiry1Cak46JneCI/Uje4Dqj8EswG
azUMu672/6o5/4kbNiH8bexuRjgnyvgaE4x8LuuAqjO/um4xghu/dhb/JY7xIgXgk5DS3jHOBQlf
PaoAZbeg7eQ5c9NDl/CNG+WlDJJ1PSbkTnLGzc6ho7Av3OAVmQ4ix7A6s8my2aXj3enKA97C7eDT
lgfxPgMEnGY4p8lgcz2FfVMdHV/tHNN8LTWqSIQ+yMzSddaCcOywSsweLhKvutAcw37zsqeyJas8
755TRb+kQmgqsAUNRQNjfxaR0QFBsfCdd5HvkA1s+XAJ7N0QTNr8gz4zYsUQqhL623RS1/uKcwSo
v9bQNz1bNCD/jkkGVmES8aixLsDsdIwiZ/FQyaGi6JKerHJ7G7eu5CbpjGYGqMT1zBI2ceqCVZYK
gSYxzCBShWREn/IRV1+c1Ib9kMhAgP/tyghI4cqpqtAlSVLB0OA+9dsa1SvJ8i3jLK40WTD8mstF
bt3afG13oO1awo0xxrYuy8uZLfT3lNLo/DPRWBLX4M/KJirKNYZoeI/4/y6jgdCKe//aDH4JlavM
CrZTqHyjnqLBKKc6+EgiD8kCQzA/aR7odQeIoTJQOWeDD25qWen0fFXuOneNjoYfjChNQ8cGgpnI
PFuMg5gq2dwrcmAVedJ5OVTFuvFLoSk9Ygr9s3II+QbK5g9OvVJeTB7Ff6Sd167cSpamX6VR100M
vRlMz0WSTLOttpG9IbakI3rv+fTzUQVMZ3ITyZHmok4BR1VaGcEwK9b6TR9Y6o0W91HKLdTTkXBq
U0lRnYMrF+BODIw240kaA1xMvtUWBeXRzsQgpzwWA1Tyvnsa3YfUhTanUrkPcRXmZkrbMGkNx08G
r8Z2SPMA4iLr4WMLkAfepJVAArteOSIwmfMeMLwCJw3bMOn/pSw8gJyoJzQWkq/FOOS/plKW5G8K
yCrEdUxWN8/7SgaAi6xcGWg5nqla3XufWoROzFc/M/0C9UdPp7426QPANAyWBY3kSk1yvf2FPn+O
4Ubdyh3K2WljxsixZFkhvTR5VVEPFuMy6T/GDdAkcHGBBF+/BZD/04oREMXJsw4a+R9fkssBoeIu
atvPEtUn+SCxriZhxjCWCHaZXZzJkYsE6IgjY6XGLQ95dUhF8/sU6XIbkXNIOXqzqeBlonSTeKKZ
/kqyXjRVR+wMsgTVLAc5plEjV1RyRRa5PkP6hQK7NlWSMvM+bvvGfAV17xugRptJN61DMMaJpVA4
aTQUvTXVzC2kei1lHB57bjkQzlnDddaHijfskzKQsaCnfTZoVBh7o1b6197X6WbtAm0wvS9NF4WQ
68ymGsOfoWFG0E5r7tb2hw56ElIZp0dzGjthnHmrtVVJNNBqn+zQNQKoG0GPsT3NSANuJFVCuevi
GmgGndFQPjYZ1PH+xpCFHMesMYgMOsetoIeILaYor8QySvGKpeABI9ayJOxbq8iHTxrUDWizkRrF
euMCHs2ptsZdrdONlRqPbpM8DlNcgfnOEq9DY8hvOiDSNd0YQIh6IQUuv60yj3I5lfRVGl1QbjUJ
zcDjEPkeX9ksfVBUqO+0WcV7FHZPTsbYNFWHfF4F4J4GkCFb46fUrP1auM3qNsoGtxZ636zvRUVL
Ut1pA7+q4eQkyqz96Y2JWrx1ZutPIapOdal+lfnR4FklUUxFisPoCMaqw2bzqYGAIGg605XDKpRf
atnzEuRXpVgtkierLsRacwU4AO0vicJ+m75IuBEG+T+jDpcb6w3ZS+mTBmKYUU5ogtBM3lRPjaV7
Pw7UkhJvrmWAwPoSqjNCN1KuwucfBSO1ZtveWm8/eXEfy+MhrnrZGsCElAEQYzKGrrnrK68DT82K
RgghGmTw8OyjaNqDWcCcz5T5kq+D0uW8aaGZMXQDlC2tQ7/2WQtpGPnlFwBBakZyBhawu/cAugA1
a+I9qi7Gqy9quCENKm3Pp0AM8KwYJyNDYL+TEUTmEAWkZI3WnGMGLQVAgGLpbdaaANxB1JndP7Ka
aNh6GhjLDp/Heigw5bWaUeaV1E5lJf1iW/vTPSNkQUSTH4dPCDrm6p2iSXPZAKERbvBIjKb4ECSh
pNxpQ8W9XnKOQymMdB5EZcMjy6XAaEb3gmrOpcCqsoS7jibsdELNuEG4kP/z+DI1YfLMhw6j29Cq
tO67IcnDdBLzMEGMK5DgJiFqrntPI5UFA+hDI2VHZWpTCw2RJrPag+onIgJpicAL15jSEHHFogl0
Cq5DZJbPwAAEBA3NPBNDqmFTVXZHMJBWgwxtBEcIVjydjk91k9VQSIUCSQ2XiqkaOGpTTabITQIT
7ps1FZRPWcgKRQZZAdhNSWKcol+GlqY9ZKfQD6sXIMAppcTREzCK8uXYLL/0tRqSTvONBIohlT/1
UCMTzwOw4md+H9I4ApZwTAeszGGL55NS0OCUZyid0eRkNDi3aUlEBG/Kk+4mRojGk7Bv7SiRoePs
1x4t+UTUh3vDoph9w9YodJoXXQVhlxwbCB/p1aiNP4Syw/Ddt4RPFSA98HhR1E7GraBmMa0mM86S
CJUka/CBLw/DiKY98gtItbl+6JU0RAvkfhRBGF2V3h3ClT5qfmYy8WzMrbEIAwAipm+hK1LiQJEP
hurVmKirAvqsaRW2IXiQvEtQHkpohR4GyaTdnWqcZXsF0y3jYMLcEL4P7B3KcD2d8kOTYQh4JwQ5
rHsl5bZwTD8ErGlmBZqVBnoV3p1gqbTJRdFsgx8WhPCW/kvQeYdS8OXxFvxVV3/ENSSGx1XFGSJ6
sBYHIFGK7HGECNzPH8Y4VVFZkvD8pHqVxxmss0KO8bUOmp8KC/perstc+hlkdUWqVWlySvVG0Vqx
RZ/JzNN9qYrwvoQIUAl9Od5h95OFwsCHuqtN6bbohZ5TgzVbnjKlLNXb0p+8gjKHLzXjP55XGdhU
RaXe0AUwBTZT5TX16A7g0tLboJMNNjVbM4/svua+RgJDavsHzukxugEn4Sm3RmYYzbM0GIXv1I0B
mRXySftamXmXvsWGicDYYOohhoL0efC5bYOcRzRpZcnDY2KSaX22DcS/HBVy0IeAbPRYC/sbRSMP
3A2aagT3YlbShOkpSHZu1dGh36ueKP6MYkWRdhXGy+oHyfNi60miisphNpXo0BlF0oDvT5VcwSpp
4sBFgknFpOSQqoYBDpUfznFTxSaYtElsRoQ5+b0oYwLkMJxei6rw6Iuwv+DryZWMYP0YY3xvWo38
I9Cr7qdmTHnzII2d1d91YS1QOZbVoMS9iePaEZqe5sdoAI3DMa0SIiAVfUxFPEYqiKLfJFBjUxsk
g0dw9rj7BBZmuzIgq53RTzBaE9EAuzdS5xx3lp5rIC4apYQRlhe9OVc59ehBNdJBsws0nHHebPTm
e1yrKq5t1BM6Zxj9yf9qli3gMYGetvQsh/IAqECPLfV5CieapJIExukxRi3lUS686GtgJLS51TId
AV7IOL1owLu/lXo1PhmeCS/KCybEd0dgkUglTxpXEy8iJEdY+wjjlDli2R7M1+95LceJPch5xj/H
bvwJcN2gOQwwPt5H0Oa+irKnvVnSAK2eZjBuuHHZhxA/fM4WRAPk9juSYUz+kAbAPUeKP19GWqHP
aBeWP8KkwAJHK7IAxlsV5oDAYAAif69GLao34DGx01X1APkBYRhCtPR7rcL6zJBRgkTn4KUS9Qlj
uQbOG5pF6MHNeTbiloKmqAkVRRO5RKHqhdEZORj4i+s+RchGiRua+rWVUxzk6B3dLE2Q8CKJwgUm
LHmL7PxKlCe373mMUf6W0BdAjlJDAB6Sg8i/N9E+HYOQLkrdRxjF6yg1wEA0xKyj6lY1r4MAnMlN
UyMF5ylJmrDn6NXNu6izxN6OND+zToGvNT+nqeoy7LjhgEGVNtT20Q/CLt7HPsL4+H/45Hw7UgsV
OraiRNHtfB5HePQGyP9BCCTb0EQKlvuxS8TyI7JGWbNveBPFX1hYWf2Yj50e3qHIkVZHU+iF6k3P
e0xLzbHug29V28JUlVDuDn8mPgp7e6nhENFvOoSx4g8WEmUs1wmErGqSLXRwRqRYL80j6qZj8skC
8hRzbRR6d9fQOupPgyfm0Q9ur4QPPo0IwgA06wKSJy5kwWOT6XTyEWQx8g6mEsD27khGPU4fBhV/
WygvcjbBHxlHurwWNwoYjdHwEwjOSAnR/6jSQCSLNRBoZmEG9ZEkrAt/Fp7Hyz9SWzWdmWdTe2N4
kYBXro5Rgj3qmhejxVtRJks0sVUeizHRhkNhqsmzVFmj/qwqDSBTH40Y79TRLlCPSafq/keK/rPU
fxZLvrEzwoqLHSGSvA8PHcA0FBXbSv9cWzw9HgsUkDNUi4M8fQARSpkxhFx4qpJBKth6BiXoAsl+
/aXsK6M5hIA7+qM4ZHEATNZPIXL589ExtXmGCNhkzPYCyRDnlp1USu+5BVdF8NkATWdBfFNT+pyx
YBXtx9Y3fUSgK64QLsTCh2bdqArNwf/0whBaYgHKEY6Tw7lFZ/RHabyo9ayz2No8tMhiTH40rKUY
ElI158gawIYgoc/fNFTCq5KXIS1lMR9urYyixxR/KtlOLWinJABdBlrAUgf7X//xP/73//ox/E//
n/xDnox+nv1H1qYfILQ09X/9S/3XfxT//renn//1L90wJXaUqCmaJuqqhYgVf/7j7TnMfP7H0n/W
WTdU1VxQqqkn+d6jlHy4HkC7HkCSLwP0cI4EP6VwlsxCLX12EynWCbL+RhjjMowuW7ImaboMI9sU
Dd2c//xsHLzkA6usTCZUA3/0bTRQI8InTDW/Z113d31IkrQWzFAUgHYqe09dBAsSrhecvgHpQPnG
k6rxvrH5gmdSzkiPu7lM632uI5Q/q9Ti6VaIvwUi/D/7dv8e89nPWHy7TJlyDFciGKiFl75xKepo
ASUx9IPr49XXhmtRAhJlyZIUfTHcKUliv+wopQRBQJ097lgpIzItrZ+fxmp4uB5NWnxKYJwK308x
FVEXLUMylMtPmQrdnI8M3FNP3OrdSTqiqtqgl6A63k/01V19j8NaujPVA+89rpHr8eV3K3YRf94y
Z0sJkYU0iiwKArXrP9NRtGkiOJFjfE4P8LvDXe9ADnThKDuig02WLZyS+2pPpfL2+g+R1n4ID2UO
LMUgHzLmZXj2Q5BB02QUqTMHkMEPY585odvd4sa2T0/CodolbvHR+nk95trcWyplLbJxXcXG5zJk
lEkN2jdB4kAZRH0bMdhfg9chRO/ZiuBvzPT7YJqmyLpuqKqkyKg9XQazuN/lppcGJ/IobxSDrSTo
sWBgC1CIEs71kS0WMatqDmaqqi6aLCpx8VU1NiJ4NZzqIDHSssa5EonWIaKZ1nUb+2X+qy7O1EWo
+buefbfEKjVDi0zUyozSbceU4z88Xh/Nu6WhyWwRMhpN0mVDNhZbv/KHIsJ0WLE9cQyF13Aw4ItX
PLCK7z32H+M/18O9GxHhTNlQdFlVRGRylssiqmN6eYSr5z5s8bPUNsYjzZv6Ys4WERYDUqoiVbyW
CNpjdjJv0qP/REsWWucO01nHd6KNs3Mz4GLxAaqXQUMgQ1859DOewqN0NB26ReNOdAApOd5GwI0p
lMTLRRHFvpDrOgNETwcp2p40eeu8WFxLhjnPoWrw9uJTSebv8+Rs3Qkegu5VjwKoeBMete+oQ+2Q
1N7HjvXB2Fjia+vvPNS8285C9RTxeKUQqi8wUHmtcVs1240rfXXGzoazWHSqUjSiaBGj4VXdWS8I
UFxf1dK8qN4turMIi0VHk79qi3Eehc0b8K7YV3fQ1w9oYLvlnWRrB8mOjtguf91aDO+Pdo19pFic
7qqi8aUWY4u6UUaCYmBsTusCiMOg1IHJY/d75QZRcjdx+2Nw2Bju+/VxGXQxXB8CUUXCr9jJnXco
9sMxvAMctAOg5rQbp+3K1CqionO2m4bIKJXF9hoj3iTCTL9Xn0QbbUq8Cmm7PKPZ51rPNPsAj8XI
vNrFMybWp/zzxlDff1nCm9SwOYplUdcWOYSqlI05dITvfvQu+rE3kFeO0cu8JSD0uxRJJRsA4Wff
UU7XQ8trs3weel7WZ1tDQ2GtHdo59L530SJ0Ufv9qtt8Xzu0w92r4FYuGiHuAF/5BnWJjXPm/c5k
5JZoKKIma5b47hAwNFnBHADuTp9oX3xMNkBGV60dZn3w/DdDtVQJKpBlzRnb5VBHzdJDhZKgPd6k
YPdtUIwALl2kLO9Rdj8h6rWLwCTaMAh36R6u3+Yx/u5WZx9pkjpnLKaKRuLiF6hqEndN0UITrIHv
mFRxC0SfkL4J8o0VvTKvGt0r2RANU6f4sdixOnq/gxhLLGgPBsq3AOSVP4x//vEugix2qBfnMoBB
Pl6qvlblZ9BTJmXM61/tfX7Na+98JIutaSRhNondPBL6sgcMOVzUZ3O7OgofhTfcveV9Y4tsj9ln
Vtu4N34/9y6P3IvgyuIapKkqVmlDcKRYXNVOHOG52TWudUBzab+VQa+sjvORKosEGtWaKdbhcVIj
+5Qmxe3IQyIAd22Vxca43t9V87AMQ9ThwvMAXUQa8kAZtXknKPGdlfGYzz9e/2prAWRFUzVFVzSD
fX251ZJWgN8AJARZHeh6qGX7xZfrEdYW+HkE+TICKADZShQi4EYXU9sN7yZzI0OR56W1+Pqkq7g2
WLopS/AoL2PkRmlZ9FqwkjlAkbsRHsNj/izss1P5wDp8CpzYrh04aTZIllPpxK+z3YvdPKCqYUO+
drbuiZUx84oWZYuvNj86F7OK8m0tNXWDhvMAvc6EgYteuZy8/vHMGtQmJJ3rd35FL0YtUYeyRLwm
bAk4puSXhwL3xgDLgethViYXFo6ucuEqMhfAIoyM9wt4xh5uygEo5SE+KIfgCHjxeD3MypxdhFmc
UZreBbRTqaV3ufVNKtvPgCxsuLEbR+FKgq5cxFkcU81cmPLmOPq9gYWC4x2QByNlEVW3vgPEcogO
1we2cloQkJwMwLUGA2iR09aiWrRS3GnANF6C9ojohi0ZtxJnxvU4a7vgItDiQyFPoOMxzocKP0UH
+RAcWre7E46jreytffhgfclIVgQXg2LJaXbqo7erdpjzPnQuTK+j7yQbU71ytsASg6zIyQWCUV98
0dFPlIZm/6z+2+7wrqRV+mtjyPM9vNj4FyEWH7MWA30SEzy+hh/SHn3RH03gyHZgt/94eFfb2AEe
Cjd4K1FSd2KH03rfHwvH2ircrY1UhfxIGV2STbbi4vzxOoSpanx95UN9Yz1GH9Jj4iC+jzqPIxz4
IPuth5K8NvLzkIsjRtXAKZkGSFL9qXwLXtHDPdQf/dvUze+1PWnhXrB/9F+Sh/xDj1KJDej55m8W
9vlPWJzsRdfEvqrzE5Kqdlq/eTYa5SnCrdeuVXDL1z/12vGgavNT1OBME9XFFFdqZoRRhJQ0xD7d
R5sqPdKq2V8PIs8/ebmeKIwRQjNIPLXFrLZqYynFwIdEsw4iyw1QBic/eB+8V4zjeofi3Etjf4ZM
S55v3aR74av6fP0nrC6ls1+wmNRyUoZxguqLIETh+Gg8FOn36xHWZnK+NUTDkhWS+sUYp84wi6AT
NFvBxb1q9J3QVjTOXv48ii5yK5NBrxUN/BAcicc4Mi/GvEkA//oUdhv7f22ydBkAl6TK1OiVxWQZ
IDtoQvi6rVhvsvlP3G2UCn5XT5brQVdQZuA/PL6WL5EiFtNOqZB9G2/0m/beO/2AffdBPhqn67M1
3wHX4swDPXvcxXCJscKNGQidVwAtjtWpJ3kW8A+tT38eypAV0eK5QdKnzAfLWaga4WSpL4LZsjIa
9sWIhlqtNSALhhj1XqNNtg7H+dpZju084GJsolDHgMFQUIxOE4xC/x5aHLDtneUi1LqvnvGY9tM9
SpMO4Fr7+mBXYysKchC6xHtumbskoNynxp8Hi/6LGD1l0KtzyLnARhHFu78ebG1j0Tb5v8EW910V
SJZf5Qy0bqynSZwOpqyH1K+yjRldi0Nth+9nUYp49zgdPdxsamGQbVGw3BDdPsHobuAAO9eHs5b3
meqsWmdokqGZi81lVXWEcF4PwaAN6lslDWBcB34BETtHrKjFqtQKEETpUHJ9QvlT3th7K5+O63RO
OU2Ng8paHFMCWu6gVkpmM8a3pRq8F6Xyxl2ZD5QfNVQ4VWQ0r494ZRdywYi0DHRZ4fxf3DGZWFmS
ZBEyRSh5DHSkcMD5Jr1jYQn8/xdqMbq47OIw9Cs0VVUsEF+lFun+8E3xw404ayckJCbD0indKtay
pahW8agNkyzZg5geBxmmiJAd/ngoxnmIxbKPtBKAbkGIoAmw9giEPnzsQN7dQexI7hCYGH9cD7iy
/k3R5DjWIJ/AAV3MndWgySUHKDjje1i29+C7Re3bX4Sg2kVKRx3KWFbV/Rz/DqB4OBt2RbnPwUbc
KLEVujKAzo0jauUL/U4a6Q6KOlttMX0wbiZoGYKMFynqurWxU/qvfz4YHsW84GSVyvZyMIqgJQHQ
bOT4eo5godirZXgYx/jmepj5hy7O+Tkxk6hYKBSztMU5PwxZ2hkTA/FMDNkAcevdS/LdBO8Bthea
1V+sAt76XMqWrNPnmzfz2T1Gz7hSNREHlSnLd9042V78UbKyv/g6Mj3SuQpDX15fHIKp5tXSEDGo
Fje33vyYGBvH3FrZDBA/PTeFx6EpWotp40SNcwgFMjC/HaS/r/0n8FSuf59/6Vy6Ont1X9+Rd+63
3ttrJbOLwPM2O5vAkpssUlMC6/egkB1plzjGA/lN8QChdeOMkNZWuWpyspKrUbPQFsHyDPhvhMsV
RQQM1uzhTqHr7H+cHsBN3Sguiuuv11fjEkzBAiR/B3hCWZN2AVN7ObxBq2IAy4Cf9T53J+BwwB5H
GckPQ3mwkNi1qukexPa+ENHwK7a6/WtnlEb92NJV8gFqU5fRcQXu8NntiT5L93UmDoqjK2HQcn2U
K3c0LxV2gSpzvMu/SwJn31DDtyrsWzTi1YN58+/ajLqvDlsX4/pk/nec5c2oZ6kOg+Z3HOvL3Mlq
dtBrfwJBsYONLGp1Q2gUw3mjsLep6F1OnZwlul9ZtWR79/EDAGIXwYNjcisdkM53Ahe75R3G1k67
sdOl1dv/LO7ik9VWFlOshFk53jT77E7+hdtTfINI2wuSJAfyfhhku/hR2zoA1uICgaEBAOaHJbs4
Ylo/lbQWvxBbpGCTvVp7KJ+f/Y8/0hN2hC6gzEd0SjZSyNX9CAyGkq9Fp5C+7uUkJwZiuemU0ozc
wcXE82vf8U2BQtvImDC/1mmzN7l2BIDJMHWF/Ir32iJkM2RSGKUKvc+TeoNtu23c+i4gBhtnkQfR
SW7+6oSjUygzRrI69M0uB1l3OWrjhc6YTvhC7KUjMuQvk42rpYvfy8b6Wdvx58EWy0f1q1SoO4i/
bfI56cOdEt43/cahtnbFkmrpuiZJFOvVRebj6X2sQyaTsRjq9yWoSiNFcO8uHgGEVoodxhvxVvfi
ecDF2sSUMqUi4Um/O9nNCbqgiwKPTUH90Oy4cnftY/iY3P/Fs808D7tYKlBLIRJCTLYxE0dm7CQI
BVInnl3iZFJvJRIr65I9YJBJ6oopWcbiaqKlOozIeyDorVMgLYu9b369fkqvTSMdY557MMskkpbF
eIIqQ08ac1lUxHeF09zxAj5ITvSIu/096hV30o3ozBVY/Y8xbxo5v0ViybtFYc/Nj6yz+yEZxXro
Y8aG44fDnttxln4v9viDfZVfYYk5KfhmG37ZuHUzrc0q168BdESjyrTERZmlUGJWXcCTRac21z6o
7efrk7pybHJ8oTBF9kdhZnm/y55Vm50A6mCqold0qBmDXD3g2IV2L8SBjYt2BXhA7ixzeBkSq+Td
6YWyr5g2YC8AEkl72fXfjB/4bFJOVw7JLdr8k4sXnV2+bGMe3s8kkVk9gMvm9ru1WJ9FXWWI6Wvw
bsyZtDSmn9T6z9Ncqtd0rFRWCXzuZbrSBNCTA57cYGKk+JgUcoVHNZTe659s5YolzExNNCjaYQ+1
2AeTOMh+PxBGeQwOzY/spLqY5Pq75qaPdkixaQcsAA/KV+X1euD3aRJxedSD5qXuCYDhchuASIR2
UkEAlQpI8L74WgT4VPbKA/D/O/gDdmKiJNPE4ul63JVPdxF38UZR9Sq3fErKNp70u8j70Jobb671
gVnzhcCByVv1cmCJBVw/7BD0UHP9kOjJD2QBoN9A0qLudRAK7WUCpI+6YbeR0K/0H5hSXQf+SFNL
5Cl+GVntOz1vI4bW7aEbOO2xta3EHj8Np/LAF9W+tY51E73BDty78p7EaX/c6oGsze5cBJNBT/BI
XyaKXhV4JThwPKRm974UBdF+4/x8f6eDVaWfY1ABIMVebj0zkTRZSlS2hQ5RB1+WEsNoRfjxx6tE
hwrJGWYZVByWh3QzCpOZiCl9snYmLKMRl2xEWBnHRYRFIiR2CWoXRQLoX8XaEjLAMJz0St44I9ej
cMvRdsIBTVzs7l5CP7DRYvrRxoAT8oA0dr3L2o33wQoQipYC4Hie/Ir4Po+0TMSZ4zjGQjwNf6Vo
HUzC28x0GsfWKeWfjfGtlwvkb0ynRwks6/Adi2A7g4uSZlUp1JUq0KyVdSN5Iup/OA2jp3X9i65c
+PxGGp+qCJKWMvvi3q0qFOA1Ay3cOb02XoRH+BmfEQa20ep+CB56Z86ys/vNuO8TRE1XZzQAJQsY
C0s0kTDialAr9BHUg3/Mb7oPlE/t0KVeq+3q/dzAquziXn1u7jdTjfe78TL0Yo1RClYUvr5uo6ZL
+2JXPtUfgz26nS5Kwo1dfMvsrTRxK+TiDJraGDl36O4sOAhGSgx92tvYOe+zjItRLR++3JhJBWta
t5v4o0ypXTFYWl178I1pY/dsDGbZlus6+geBhyJHFSWzk86pLcI/rmpeDmaRzQ/YXBpjwWCq4pWD
Hf/0R330NsaxcslfRlkcA2PFwjT0ecqcCPk0G6vG7xEaBN/DQ3pCfFLbSR996f9h9a/NoM5NRE+T
c1ReQhRr+sZQIZE2DQUsLr/DNdsY2rxrLyucc+JCpk7V0YD0vtjVUjXiMVklyDBEvV0nD6P2oVAQ
v0VNJZaUjWAro7kItthP8ZAFwhARrPQHB/swNxF+bZxS85dYjkenQiVBXqBP/7vqc/Y66EI1UzvK
nrzuzMPclUv/QcZpl75m7nhb7U33eryVvQSSDbIE5T+SMXUxogFd+8RqVdOeYsHVtI+xZBxm5bdo
s5TzPi2ifQ9mTpa5vik2LD4UstC+0qfoZTSOaKv36pP63Ntztol4EvolLjhs3IuSnW+3L4iXONfH
+f4evIy+GGeJyk+FQwLRteg4+Ig1YpQ5BVvJ5dpqPB/k4vRLkVZTuohBxvLXTnzVxA+6fzRNvC2t
jaW48vi5GJG2aIw1huZNFdQeuwIWgV6h27vDKXQDJztGn9ClOQpPmZsdsHx+vT6VK2gtIkvAjU1N
JH03F4Ms06wSJ3lkLvf6YXDQA3G7o36Ca31Q74qDsFEXW/10/x3OWgy0VI3C6iTCtYB9++iXOSqO
hhTxxqhWd8Jc8J9zaP573vtnG69OSlnxYz6d9oKJ0QO6evepLb8aT3O9L3CNkyNs1t/k+bcvdzuc
L/IzuD2SYSw2hT5aIjB9xiYectS+BDd+tna6Xdqn7ra7CV+Lh/CD5fb75lN7ko9bJeS1IQOBo/9E
ekJVdxFdKaUBypKExOv4EM6+qCEitW9ys1FNXcsOqYwxsTQGSanNxdROeGz12igaNi4evatT+jMP
haPBdZtYPYG0i/bhATEEw0Hbp/wJ8uVF2vgNK8VV6qpcFBxxlEDk3yijs8/baCGoillQrrd7N/rK
i+w3KwLih/elRcGXTxx/v76kVt5jmkkoU0H3SVLJvy+XVBI2TTtkZJyoR0gAwOqPOEHZDSxHHSrG
o/7aOu2ddt87im28FQePzDT7iBvX9Z8xz+7lGmNxqfQYZUoz2rtaWkcNXVRiKnVxqnsICeTGQcJ6
amP/vN+lcxRj5t5JFrXrxTeWux69z5wAZv5Dyr60moCyg75xW60OhfetCIKXk2cJHRlVeNhIcVF0
rAtcrXt81Kfj9dlaHcdZiMVFYYiBlrJUcRFuow/xgD15WamAhnU0aK9H2hrM4hjNOyTYB4NIeNPb
QkAT20S652+CwAP5DfahJrGoTiNmZvRSYnl2MqIGqztZnTh/MYyzCPLlItdyL80UgW8yTC26Con4
FSGCjVG8P6hYXDO9yGQzwcRexMiQ4lPxkeSj5DSXlbHBgbVCDa3RkOOVJmFr1rbiLTZuOuWD50UK
RNgWDTczsFLUS7sSowTvLhnRPL8+hWtrjqyBiiHoBkrDizVXSVGPmAsrQcE11ezzN72HHJv9eU2D
qiy1L9kAAk8ndnHcp0Iqy4McoLSu5kCu4uhVGaPT9aG8T4CIQWOemqyictLPM3t2zKYCrkzChOoH
cqGohSJGnaNKZyJpmtoKzpLXo61tofNoixGhSCpJvUc03CrQaCv3Zh58vR5ibSmch1h8m7AE0+CJ
vmCPJVr5erRXoA+I6qepf7oeaGssi+NA8BslUHMChUGFImlqPQmhulE724ixzBlTvzLVoSSGJwf3
alYrePcZ8l8cCGcztsTrjsDGEBAlSMZHiaUecw7x7Q/niq4Q4A9qq+AI5ir85SoTRLlpZKENHRlD
viI/Ge3WifO+WrQIsfjuQVAnYlx3aLQiZ/Gq2vgyf7dgrPQOGLsnwzWAkMvH5PDHV9wi7mIZSEJr
dG3f0O2NoahkzYOC0c/12XufdV7G+P3nZ5u0HMJSjkHyOZqEJplbnIp94JgOfs41ghbZfrDNnXgX
O9RVEV3+mO6ZhWbjzHu3FBe/YXExKcoYayXdZycp6rcRrbPQMjZCvDtWFyEWt0bk1/TasLR1qqCi
1K+Gj7Rabq3K38gtt+Isbos4rtQhqifMtUEnqJ7lNPJgz9o21z/be3DQYjzzlJ59Ni8UKURnfDb0
0MmiEyftT/LXdj+5qRMV+3ELHfDuLF/Em8d9Fm9GRukwa0NnqvO7IMXi0FLcHrlvlNQ1/CSvD29r
QSxujqi1Ar8viTYML2JX2p63RevcirA4NcoOo3S0oTg12vRkNeljjVnq9UG8Jyss5mxxbPjBgOBu
zfaVXvRDeMS3nk/l4oPsYMYMMbi59bGwtesv4j7A1LKi9hvuNzfX1opcHCIIPsaWgSi001V41wWV
jdcwbrJbvcONCV0WYs2gxKKoYkFGLHwfGQ8c7q/P58ZAlgXYoU67NpJRyu4wkUy1Fz36WGcbF+/7
SsrlN1tmlzq+bWhU8c2Q4sp/zdQsdCzfoGXZxdH42O/NL+IdfMHmgD7oxqLfGt/i6PCVMW91gdBT
ML5Iav8l02I31YrT9Wn8DSe9eAMuhrg8Ovq4MCwIUQ6+OfsMXJF0EJAD4Cg5bkSaf/G7SCgH0QZS
abUs7xYFadReH/hildP+wjf023Q7l6RmwZcdHsbCJp1g/Vg8i7i4SYBLppEVswrzX8Baj+hUHuWX
1qlPqRPut67nzWiLSwVUReg1Awz06OTd4Es7N3KQEnG7aVcdtoEG63nI2egWKwTtyCZSS1YI9qLi
jbQHehfvym/NscRsx4arcVM9icfEpjexVVpfXZxnoReLBknCxBrnLCtq+xM4yUNdeoc83Foyq6fI
WZj5Z5xdMzqy0Q2FEo5l8lHZvO+LLe2Pdzn8vPrPIiyuFtHvIVv3v79ZGdjGa3ICWkv281lC/NIA
4YAw4cssE3Tw3OvbYe0KVeZyvkoNaIZOXo4NC0QF3w8zdErMNNXqRTO/m2Zpd12601EUvx5sbSLP
gi0LpYD5othCvNdBsl7Cyzbw8Zbwi/31KO97ScwmrzsIpLOcHBSeyzF1cRH1jUi6UznTXv/ETf0h
dH+rbTyC4uOYDB/9x636/donBA82SyDpoJekxUSWeSWUbc/YKniNPpQMubrJkhd5/PlXowP1CcKc
UNZivwXSSKSuDx31oN/Ib6lLMxoXYljq+F69+ZQJMfNIbrZKse+L6r9n9b/jLjbbZICcwqaQzXaX
vyFQWQPrMx3pyXtEGOIoHrdW5trm5jsqaD39xmstk6ERQlRR4g+kNhgKVmN/HJvAbVrvL27w8ziL
hGhMI5SQDE5nPwjsCGZjSRO63SrYrC79s9EsloeQzli7+bVWNlP6CReUdt8jrPqnnYj5G5nIGaiS
NVcgF2tDULA5UFqi5JNh7orJeLWa0smN4e36Ilw7Nahxws6eOa/AXC53WD4GfY5oe0iCD1ICotN4
4I5D27wb4QUE2g95kqKNk2r+O5f39nnMxQxaQQucT+xyZ6LV2N370U0dmbAQdRvXA7sLD9eH+B69
zlyexVsSYCDGN7WihhjKsc+QAOMEaff/h7kv644bR7L+K3XqnTVcQXDOdD9wyUWpXba8vPBYsswd
BAmQBPnrv0vbXVZS+SXH3S9T/VCnWpaD2AKBiBv35vemP5dazts6tdXnWGRGfoDBcQlyZlXKEz3x
WMjQlZL3107xkKxiK08GBsBWIurR0cD5pqNHVyBonFmhwyHQg7l1owmqrRPpGysad81KmHVqv782
tvDBOSSV+5F6Wchk0m9EJpzQs5mzdnGenrlfY1oEO2BxbViRZxxjKk2UblB4w0p50TN57vbfkSur
zAxrI1ucMUiZqF5wO4P6pTgQL448CD+d3w8nY6rXs7fwtc0EHZ3azaFLEjaPY+RcQk8LfJP2jXVR
AvVu77w9ZK6itUV7W4P6vud/Tec83a8inQwk0bKhsNuGxkbMLv4gwHOhgj6avkC9KVyjiTt1a74e
6CLwyStTpCUshgV/BnDQzxoR9a4btRkNz8/p2rItrhM5CbtRMWVhORJfUmi6/X7b12L2Fl5xKKdS
h8QEdkbzzGaNEvs/3e4LHziAiH8wIIaMBAtNcYqhnVGGM16qrKL5/pf34M6dVl8wK3P35slk0rjV
Eph1DAamKXP4msRZ8B+tz/cS7autl0y0mUiFa3gGZcduASmKb+ctrPiKZYG1nBoId43YawQUhHxf
WM8k+3TexJqPXV7AGR/suC4RTs9FXHEvtlo0tzxMEeRDD2sh2ckBoSYP0kBU6MFOe3xaPS83PZwg
YFHIvZa9k82hYCs308nz+crEwr8aPVBTlYAJs83CEZzwOduQBK1x1Fu5MNYGs3CrhqUrUtpwPV0+
QBWrHvIIRPpkx3uefTy/Sie386tBzT9/tdXcfMwgp4CLsDbRoq0NEFNo1d15G/NZfxOtvLKx8KR2
2jd6bM7RCvmK5wiYvu4TdlFChZLqWii7ciVcWZu+hSMFXZbI1YDN3TgHPdtRL/VToNPPD2pt4hY+
tBJQ/2FKr8MCmkNQ8CwgaOtaK/H4yS0HvmULgAQXPAILH5dBlNgzIAYYauB4qI2n1HvOwBiQTysx
7MnB/LJjz8iXV7tgGOvBBe0u7EB7YibG9cphxaedXJRXJhYHtJ44sjEVQgVo7+3shF6Ymfxms+n+
/LLM0/5mr3lzTGdhvhCRH4+k44kmIGeEHKSb+K5134gOquVsYzWXlblWdzo5ba+MLTZazZWhJtdC
Fjw2wimf3nuTzv+dffbKxmKfxbUj82aetzEzNo0uHtNYvD8/Zyd32SsTi7s6hrCx4qjQh2XbltC1
t8rxalSFdml2MtnzrJdr+K2THuGVxcW+RpaMFHKIwSTuTF+hEoVbDhpwMXU/OAIyKTo3n2Wrr+zA
ldVaZlw4c8lgNZhJK4EkLVoSoFp5fiJPx6q/xrWk3OCdqZXwArjy4kh9JCA3RagaGnzbbOPQfGdt
7Y29m/vF1pPTa6Nb3E4Ih7ys0TE6tDRHA+oWSMKseKOVVVtmWzTHSUDODOnMFDIrPhTg+kM2Ssi4
TfFQ3FXM6PZdU0BwcJCp466s3kn/8Wpq5/G/clFeJhiEd+bVs8qoM8bIG56lY6wchYUVpFfAI4BH
POD/M+eaNf/8lZUSaFi03Qnmx63T7pPCkZcengjbTJBx5VZceKrvpkDN8p3xDPz9y1YuYo86YxVU
/Ewjtj/rRRLv2r6D6rhJx09mrsy7AhHNmjtZnPUfVpHfnPkl8L/l83oyoZ2Ljg7mo0V83Fq2MsMs
dpMbLe66G8cVa0fitD1QZyAZgxzdEgQ2xRrAdi7sDaSAwLggwJQbtZr6wFC1jR7fZFip6i0Ows8R
/rK48GZakfGuLnDfxwz6q1X50Zuyp/Pn/NQuMUHWCnpoCjymu9iLveLAYmpQW2ibmm+8DnrdoOF5
tPlvVtR+jMWZkeUu+lCRxDrejhm0e7xBYDt2RVUcWMJKf3R7vk9GdFGcH9Oy6vTG1iLo1DqTVnLe
+jYkqV6A56h9K4EQCu8dPXIyw9uKRBWhMq1mlsAz2b6YTDda+Yo5DHh1f//4CnB+oj8AyCeA3Y9H
3EJDJy2tFj1FDSTarFh+q60yv4I857c4dsvnVsr6W6wTcDQnhr7LRZ0EdaevAeBPbiKgvCDNYXsm
6H8Wn1HywWGpwsSb+VdCjUs4gRXO1WWC4cdQKVQY0c0J6oJl88Agy9w0Zhu0w4s1jTcqI5AMMRyF
aF8cXCU+a4YRVkw3oWnshcrLR19Rpe21tD8YVNyfn/tTuxpeDyzMM5nCG4mJ3jLiQdbIupkVeMDr
PucHL3fJBx3/90ofzSmvYIPGxNUdlAnosi2wHxsHymsl1MY0QT+VQgFKJ9GwBqk+VUyQOdUsbw1+
9nZ4kOpAVQL8oQalb5bUNsvczWb6aQeywn6X5Flgignqm67Hf++uwsrCFP4BdSwQT/jnePdojZ5U
JSQF/XSWEJW2t6l0+aCb7fvzK3bqCgFFCuSBLMwmfPqxndxIxyQZOPKkTQGFRmmUfRIJXUExqC7q
Fq3+UOWE/lolIGf7+6bnoaFNDul1ffm4t60SK9tDRDoGeNhGcNp1X0glJkhIadwTfgN4a7/pgc0l
K5N70lHBMeAenHk34BmPR61PNZSGbIwx7ZPWz2Qe34Em9bGBONm2tkGPEScdyLL79ivUYgbot8t4
d37wp7wDjiyEmdBCiVachZMqRNVVZYUvgL+cfJooPDW4LVcGemJ1ZwpkNHmb6DYg3/3Hq1ikInpZ
ay6FgmBDeX5oocxVbdukQz0m7Rl77/VKi4aJMbFieBHnzdsXXZcgHp3dH56ei+G1WY8lHyFflE21
ednWxW0SQzvQRuznVzyPP3sld24ob+qVeT05YvADzKw/ILxdYl7BqpWhiRgjri1mXoDI86PZ1veE
Nmbk0S5yESltz6/kqc00UwyhEXZGQZrWIlpgZqmREakWiKbVnhZYcTKMAOGkRgVdL2bcTr0+fEsh
OWmgObrI0Xhv2F21hSw7mO3Of8sJpwgcBth+qWHPXMeLfe3YquWZAwdlGgVcYyFIASpLlHTlxhht
44VVLW7e8zZP7GS8lc2Z+hsdD28YsDVRaSl43yFIVwE8DYE0r6u3qWs1vym982NPgUISRVqoIFA6
D/7VZoZSCLKaCuXZ0qX9dijL7gqqy+Xj+eEsC1XfzRA0TkBujIDxfel5k0bZCZTXma/DBXhTFbYE
RSqhX6hB+xDzDvJvVaCnE24BoV93oINY+YA5U3Icv8ATI6Kd+wHxkFj2DxcQacrAXc78XoE/oITk
+51JGy9K8rLe9KXgWzfrtR2XwtlAq5odaPW7hHjzJIAMzYBoHIiUwei+uBZQwe1KnuIbSk2vBr9x
jBTVySIGEP/8aOcduRjs3NgBeiC4YUDIF4sqEkhGMmjggtcNHVBFmyIJAnFe8Er+JgB1HhIYV9GR
baHbC+d03sevts9YjyBAVSbisYnEl1w3VWjllrXif8ipAc3soygbw6vbyyNIoXUL5iyIqRpkEGEL
bv8N10CEnTGq/D4d9iOUnQNmN0XYcKf3KQO9uqs8a1/aEK1MXZ5vYsgTBlpiP1LB8luoGEJUeai5
7xlOftHpSZiw2gWR2og2hUxB0KsjA4TM3RsqqkNmd+8baT9ovNXRVJAo6IDGG8gtf+uBF8HJrGTA
Cg1yzVCzm2r6WGXk06Rr0A0vmAFUvV36U5b0F3z2aTpzOh+0tE95xx/yengCJ1IXQlZ5b+LMhxYQ
gKWy3vcqDQaXXFW5vM2s6kWU3qZghfA7MHkiQwPSm1y/69L2thDOBwnV67C1fj/6nMMz8LOAPGUO
ZRb5wdHUjRigUui/xEygZxew50iUVJW+KpL04fc37usAbbFxmXAh3+ohQLP7DjKBxE/JGGaDWjkf
b73rcRy4PIhTP7oEtTUfau4RNGwfKitZuzVObln4boCicEbe8OSljY1Ut4qZ3+h31US2RlJATPn3
Y5E5zMS7AJGIjQh6kbADo09CtAwHoxZFZGXDp4bnX8BLHHEXh7LwnJXH0clR/bLnLhLSZgNxVmHj
OdRryHq7nevnTKJHRXfXjvwJF4abH03OuPtBu7nYdpVUfMpKxLEcUMGtyaV+hUR1vm1Klx0mp+xX
ikintsRre+axI1MIHzib42Zk9rdo/7ujqnr3+5sb6QLIAAPFRtFtf2yCys4eJZlNSHLVztQdTuod
pqlcqcCeHsrfdpZrBHl0vZ00nNgkqW5cqCGOXvLt/FDmc7i8YEDlPmt0AFuD+trxUJSnfs4WS69Z
nH223foGBKnRnKY4b2n+m85ZWsSBlg7QWmxi0pzkNm6hU4RWMpeBLcr6AkbDzXljp3a3Oz9BEXXh
6bQMsPNYenbVwS84or1IaH/JavYAT/FveDkX7GUztRFaepcx12hPhlP0cA26MbLI5brje7hJca/l
axTGJ0fkAW+Fvj94iKV+A7doYQ8UIzJ7qbbDyGUo2KDu0g7USv/G5L0ytTixdWPIKhthqm2hU+aY
vmuilb5dySKeGhAFqtBCgx8YUJfv20SBbW6Ehq/f0N6Px49oxvOdYo3E+tSuA7sics4E71mAOo73
d+5B992ZN0LBnDu3LFUgu3GXK+uhgUS2z+pxZVhL+Pz3QAoPypklCV36b+JTVszq7BYcea46eUhz
3bq2SrvdlMWofC8r1LZNVRdM0/jRTUHl6bWe3Dpz5kl3Ri+YSGuHyppAxIeG4YvBHr9laUIPmcfJ
Sobh1Nmfme/AdumAmnWZitd12OoypKPssX8oOL8rXa33yYjW+4TKtZTNKWc281TNTJdQEdMXTnMa
dBFzB11ceiv6vV1X3XYSJF85kStWlji6VFRirEZY8YDdhAB1cu+0sg3PH5Al8OLHGs9oRAP7FxRG
i7HIhAjDHpEWqt121MKkxsv3Cn+YG8HUNcL2AZrlfciIK9ptwacSsS1Rog9SyGV3Ps/BRx7ZkDt7
Ov9hsw898rHf02EmhZYPPgpo5OPdPhSeKIFSbnxXR6uNzazrRrEPhAzf4i4bsPvoO8fldMWzvznJ
C6uLG7fsrYwoBquit3vfoMOFcMBk4tC1N8ppQwSMKWBogB+cf/7qjRJz6EYyYjXwgUWx1XO78EkJ
D8IzN4vOz+SaqYXfALEN3pM2TEHVZcOxV71SXDhGvraTrJMr9mtIi/u34V03xSYqenFsPjqNyi8F
N8V9e4A657BnZWihBhC4hQnlRBR6fG9AJr5IASBAlSB5928MGvkokEIg4+l4i209SUXHxLUbX+v1
94OjAmcoorGz7v4dM97MsIFn7Ru/A1ZMy+wYRf94fCWls+1MYDz635QIx9WC1PDcdY0qBypIyzqH
4TCLFz1pfKemSPJ43Afc8OX8SN4mt2YjgP/jSQuOP6SVjnckiA014fLZiD25dkCt4b5g/Xs7n9J7
0A/S24SPyejjaV/e4UkMZgNDyZ6vhNhv/dH8GaiSgW0C8QE4aI4/w5YxpnpExxmFIk8q2KOwpyun
9q7LuIjI2O/qtjTDWpmbIXZCo9P3JW9XHhTz5njje159w2LzjHBvjSI6TkxLkm1jbCvtERU1bO0W
eahrcEyCO4La2kqh4+RB/dssEC7HQ+dW3eaZDrN1BarvRkaGiOFg11zPqdGB3NQzkfH5rjR3bMZm
BculM8LHGe+SvmkObdZ4ocA//iCYCitqjL6ZTk2I64+vOKM3FzWWd87MgJTegj75EktoVknZC4mZ
BBv2B4kHjm8b7L5jvAg8xX47kThbw1sUHBmzrvIyMKvMeBTV7GWbtrr0qHyYeEVWroylCvD30zkr
Nc+dQGB6WCYj4opOY1bjzhiqNm/8gjj8ajT0+sGzi/pycCwNxQ63/qiltbpKbKbf26PgNx3RWVTk
nAdurOwdOle9q6b02P35c31qU73+usWNVg12ncoMXzcOAJ1BzQXU2e/TxFuBe5xc11eTMF8Or+4z
J3GcCaSemASod/haKYIpcUK0mHF/UGrlqjk5JhD+APYPMlmyRLqlo11m3Qiv24F5SLZtlJkOKCjX
OpNOm0HCH1XXWZd2cR6r2tOR1XfBEMppwEa1YRmJcjfZn1+hk1M3d5L9NLOIdPgAJVeNwkxfJAh3
wBDgj8zD/djXL0oDVcl5c7MfXzo3OGkdWWeokEAC5XilXDwvTDl6jZ8V6bXej1GZZ2uZ7ZMzh3IU
aDlxkbzhBhx64GZ6LW19EDm3tzW1swCpyTl9aRbb88M5OXtAO6BnHQVGqJ8dDwcqdWaj2RqGg7vX
B6njB60vHnPL+SxJs7LvTkzdTFSDBwZxwO21zPimzQQh5ilv/b4nEqlcYy+NronOD+i0kXk4M3fy
myJT3tUo3YE/2RdK3IKuBj5irSNozcTifjOmjhMIoWB5wOxzAcGnKjCyjK+8yU5sgllQAjUnHHwQ
SC329TAVQmsxXWFflBep5kQKXA2Y2BX/e2IwMAMtB+ADZg6yxWAqqJgWkKUEIBHgMttMfMpX3sEn
niKoWlt414OfaEZDHW8xB2/t1hkYuLOZFfDyZqQC/0L3uP0V0PFyLeFzIgRC3QJM8rixoO8D0rpj
e1xWReeZSROC8faqHuMrffhkuyxoOlybE0KwprxGq3LEknGnq6eci5Ut+Hbl0I4JpAkAHggFcV0f
f8A45akDKWQwFc3yLShs2CEAaGAPT5TcrOz2t6+G2RYe7XPcB0D+wslaNThgYivOQ7TRSrSdGmER
JdFM3WuE5aa9nKUr8o17LyBkB/q8LzbkejRwZMx8iCQUYXlNN2U0d1JWN2ZoU3/0y22+A/3C1ToF
7omJQasKoFxzyzE6zhaXKUf9E3uEtHgZbj3nBs0Fvqmv5XneYn1AZofKxoxInr30cv3RMhLn+oQp
IXezuqor/eo9tAvA1q7v5La9+m0BdoQwmHvQ7KOMD9wdaHaPF7zTM6ED2gKf01oTDXAZeihyjy0t
/dxh5hiqKU1/j7Hop03bhqPzZtGQxbntO62rihKjLLosGGIsPzPTZsU5vD26GBjKjlgJvCfAhXg8
MA310ppT2qKsCxSq11rDpjZo4Ssv2RqGKOZr/X7SxIrZJS/ij8Hh6ADxYUAyTV9sFKNwtQSopTyM
P2s33RfovWAXU78/lLo/bYcQwqqFHz8NO5n7qQ/xtpCt8g2deNHNg//1EYurcVLKJcrrq++NmM5u
lpyZgm4vf7ez78doPVRBkZZEHWH5PnVHx+CJHUNRqy/zj2U66Rvgb70VV/G9E/w4cgFACo4YhUcA
mTCvx4vZ5ZIL9PcVYQ+/kHO/E36CLPVT8zkNe9/G4NCELIXvPY7AwbxkD2sB4VvEAM7J6y9Y7Fmz
I6VZ8LIMmZtu9f5g63c5msbxnPZZf1tmnq/b6JzXvUDxVU+J0S1HjwM6J4BRvUNS7Hj0qmIJoQkm
eVT8Nob4DKBya/v2lH8DdT2iakizoCS02LZWJ6EikrIqnBrulxK0y9rNZA0rp2PNymJfCs2uoCJb
V2Ely/vWpSOosdVO6+RaaDBPyXLKkPzX4WIo2sSX7KRFnlhGSXL0wKCZOy2B0vE+eqy6nMZPk/b1
/EV2alCwgAsMUS9ihMXWQCrDFMOIzSk1ed3aKbjxrCkBMrJ5OW/obbyD/MgvQ3Th0oDHrjAk7EFX
7PQE8m5sDTR3YtoQ5mKXoosIWCdzcc64mQ8QH6ugck8qsJg6MflcxjU49aHOt60oZAaKLJfh+WGd
mD8YhSAYVDNxxJePLWk6iT2haBJmdIjaPvnGWmNnaOzLeTOnx/bLzCIo9Wjfj73TVaE7ml8kHXZW
oqlAn6ybLGZ7Yos6Om/wxHIhZ4fHHSqTLvCyi31hsg5RcMsE3sSDh6zaZPhAglb781ZOJCGQVsFN
g5cdng6IUo+9wxB7RuMOOLnlZXdR9v40s1JtxRW5lb42QkV53KcXdOUKP7lmr4wuDrIzWmOvcw7g
1IyGq4ywlU80lrvzY5tn6Ncpxvtx1gBCvghXGVCcgFgfD63Uckg2CvLZjkVgpdbdaG0b3cU9bvrQ
fvJtAa4XF5Cb81aPN8obq0tCRZY6GWWKfE6TAynrrQNOl7QAvSI68401kehFxA9oqocHxiwJ5MzV
NjB3HA+x7+oG77FMoAiD+9kF0ixFaWOqqzuvB5phcAJllO+ycdq3mr6h5D5PViZ5cbX96xMAJURq
EFS7y3c0STO3TiHMFZb7ZNfeQHMssH2o8+3XleyPt81bU/OReZUrymyVipYiOMpBSd+wLkKVNtKn
6bdOHnbK3AkJ548YCCcPb8NjMx5JW8dNG4U8J7BKBeSk3nke71cm7vh8/8sKOEhw3QJA4S6WLmWk
HJG+hD6jl18k1bRXDfkPTSwOgKq7ho7KzcMhrQ5FY25o9f78Zl+uCKYKpQVUlaFxDTj0cqrc1NHj
2rIUzhHNsycgSDv+Ug4GBQ9PWo3k5by5N5vthz28L5F/Rhp6eVmOrsFGWWGzFY863nIIk8FYtrUu
qk9sa31aMXZihTC4v40tL0y0DzVxN2H68KBtAPT8aFzC5EYLoCNh+kiz92D3WuM8PDGjwMoCnAZc
NFTZli/F2uYAiSQN6gRQAHG26J5v9Atijklx4aBqsuYjT5sDXNb4bnMJEoF+PQLPZA5MU3dDhBUW
EAKO3TUuiO/QyVe+eD5T+OeXncWZsqpE65CgKsGvgQbTxO/eT0/WB34LAqANCdXO2tWBBsfRo2+/
vzIlikl+zzcaWDfOr+px2u/7sTv6kHlCXvkQt7Zbo4fYXdjG+X0+Prpq8nvZbieUE79b+q9n9d/J
S337Y3Tin/+D/36u+dhmSSoX//nPG/7CHmT78iKvvvD/mX/17z96/Iv/vMqe21rU3+TyTx39Ev7+
n/bDL/LL0X9ETGZyvOte2vH+RXSl/G4AXzr/yf/tD/94+f63vBv5yz/+/PK1yliYCdlmz/LPnz/a
f/3Hn0hiIEz4r9cGfv70+kuFX/zxO7L+Y/Py9aX9Ur793ZcvQv7jT812/0KuYm7DQjIeYBEHqzW8
/PgR/Qu7f+bzBawIUJ9ZM42hmyTFrxnOX3hM4SEH0AbKUXBAf/4h6u7Hz8hfOrTOcDEC14bmQ/ze
v77zaMl+LeEfrKtu64xJ8Y8/f2S1f21chF8QTUcVCIRYyDggIbCImu2xnQCZdZpAtUabQECGDOaz
6s08PQx9PzRfOXiZ3Wujwo2UN5dN70WT0xykYRyavERljHRXeEVUIPFuD6hL7D2e76ipEIJn90Zj
XUIdLRoFSFgY2ZBcPtlTVvmTbkbc6F7KJj2M/RClhbN3LfC6FupbSeCPmB1D5WiKt0MNdkOmf4De
zXaM08dsarZ93XxSKt0qNpRBw5CXqfMbN29vRYrOe9AHXgwEOPE0v+v1+IY7bFtKcwOERu4rM8fb
IwEWZoC2bO6As2hIEcQUnyBCsxtIe1EK90l26X1ig6BJz25Mnm6Hqt6BG33Hne7Ko3xfV8Y24d4+
RR6o4ujAVKXcjYNzTyZoDQ0AHOm1EXAOMug+hdyZVk8+ymFbwsVeK6edq2t3veltp9S5qsx+k3vV
I6fNO2S3Dx1TcQCmsihuIR2Wp9dp0n1uNHXRt5CNMYwy91Ece0/YeEAJNCppcSn6ZJvp6Uc8+SKh
3MfBag+kTy/IOFwPRQKIMhp7Gufj6OpbT8h914soT7ObegCwOUf1WMmLjLGNkPqmyC+08t5MAyq8
XWfTTU/NC20wI2ZgSgkffOU2Aahb7vUKCzoVjxB62bp6EiAe3RWkudTxi0NCN3EurnMq0ACZuxGQ
WLc2yb7qIF9QQPLrBmJWAfWLXnsmIwOUP36U6J2YeHItGQL0Yjx4RbFzG3GfifSzNzpBrtUBQGvv
cp5uZMwPtGxRgG5vE7vadF65MR00iBd0A2qo1GcMioBxCvpUd+9Oc+BoTdvOGQ+pZgGWoz+A6voi
a6Y6YIC0IsVWRlllvsu06q7lFopzpRFlbLgskyo00naHowOOEhu9D60HQeZq2FZ1fStkvgfG7VDk
5sGCaNbIjI2sxIY0GRh0zJ2uy8dkINeJ7aFjfQhjluFv7L6xhCZRltsUrDvOR2HLZ0tSM0RGvfEJ
RydU68XgxeFeZBfxhSXlthDyncq7DxYkmveOpHibud1FY1YbvSGZLxsAzKGDyHy3RytB43DTd1yr
D0GU9X5Uw8dWcw5Wk2+qInUDXRsep6opuW+DE6rwRac1Bg8Gp6D4FzqF5GcwsaPFpPDMA/XaYiu8
5tnrpYjiRiMRsr1NIBrsEgv9/76FaNJvk1zzIfDXXZsmqIpIazwUlOWBYYonjhgeOLxehp6usg0D
ouqDM0FcDE2R/T1KmY9FZzwPrrqMO+tjRr2wc6unpAd01C2sjdLfaX0atKpCC621ATYi6KBjrqfy
C8hxdDTRN5sqlZuuNg5u4qY+ZLs3jt10IcqF34we7RspnJePGO8JvLeXUJyGQAkIl4183BZQLG7r
7FJ62aGpi60qIRsiEQgZCrmzyXsA9ulSmdZDWrmRGOtLp003hiaeHOYIPy3HeyMVn3qHhsSuQzKq
y0w6aKnVtgJhhpuSF7S3EX/C2YNkYYluZxKil3WDzMHWGPK9MOqgLcTeq1scTHbLREp90TQ3fZdd
DAPZ22n55Dl5RFj8IQf1WTLIxs+hglRn+VU2lZdZ3vOAV+Vt5qEsQsudJMaWOPi3BuA/GjWB8pyG
61oVft+a98qkT0NFPhDVXdKG3VZdus8tDnyLcu3IKy0S1bZxafXTJQVpfgAWHah/c2Q3oIecGpFX
6N4Va53JCttSe3Ah/uxM3P4Rx/xWdPH/jRmO4oyzMcj/wegC3bPe2fDiKmNfxB9bRBaZeB1a/PzF
n7GF5f01Qy0hS4WmZygpzWDLn7GFY/yFYgu4Sikw3+gFmRNVf8cW9l+47SkaQXRkbBGV4Gf/ii1M
8y8PzQ9QR0KKC8EKBGp/I7ZAMIJY83VsQdBABSwoPgNdXIgzFk/AXjGvHZmN9hc3BS1OPlYy3ZTa
6NI7qtk8j6ic+/J4NblID2YatSPmUm1LhWaWfiaodjtNyTCFlsezYtP2fedcDsiHUj/vWKdFWi95
ErmMMbCHGhZAmbXTC3UpNYrev9arG+lnWtYPO9NFrzLa/mMRVrgv5FWXTlr3mPPOSr8Rjp78O0dp
3TcC7VCe+qJ2uNoPJY1FlJEad22veqUHDZdNcw3ACxirxpoVxU3Tcn7TczZel1IXw4OlIFKG7KYr
ja0zpolbBNqoZyoYksGy9jFRaGY2mEb0wEM3WR0MZd+pEHpFaPzKYwEQWU2oUIGouOMFRmOkuq9J
vdTR/qxpNWjvcx3M5lU6AIluWgj7wIVc9QlS/NAdFnwzCQO15bYqgFZKNS+zng3udSjLa5NEAZFV
/JEqVVSRNbIp3pEKIEjfJMnwqRrcPrlQQq+y61hDU1qo25oLuCdkwpqN9MrKwCu+rcR7j6a2HZh5
DPaXgVettmOaIH3YoDP+nVnFCm1cLS9JWGWO8WFSVooKd+5N+BNxJQiEBAez3wEFn7ubMUcffR30
nUX4FUetQNzaYOX0AqwtdGdyY/DIlpqdJ3d5nBdOOI6pkCHlhmPdGcyWyJM4YPnYoP0L/L+5M7hQ
NKu5E4ekcHrv0k3njP2Ezsnel+AgUT5nQGv7nTLNaqfRfhgfSneYBNKdoPoNAD6AcCj0mAfrKTem
FP1yLU3v3KrkXZTGtvdlhtqVCCpl2YUktzV2WQlX8qgVoucHTTWWfqVol0pf17pkvOVuU6l3I/J4
ZSjKWL+0zczRotp0+mLfuq2m+UWcD96WxHE8+GMJQp8W6eyvMq3aB9Q+gOhrJr11QJReUFQdB9UA
ByNby3lG9kx9ULY2fiFNmZNobHHVh0U52XKD0pPmYmYTzd5ODuSXDqU21c22TFBKv8gqkrB36TjF
cZQYXpfdO2lSkYg6Wu8GAru5CxUfR/WA2yFBA14G7No2ZZ7+1Je10aEQWiTF+1Ifcno5QNXNDCk+
4SMSj+64JczJid8zSdDQyDGBfsoGsGqDpcBFvV7LqpZGgCVUWuCo/n5AvyuYeWNtsvyMSOMx02OG
RFuCTYBIuo1DdJlhRcFXdciHkW3xC9MHtAM2PKrasU5vUdGTUF6prQx7ColgF1d4XYh7dMJZ6N7B
49LbNFbbQ/c+5slXu5sK1M9BNpUFTjyg51/vDK0KpkHZkFdXVt/csRoyF34ft0JHRY0N0aD3+jbz
6gnBR4oOZr0pYpCvmZING1WYuGEr26hfRpr0TsTrkYkLxRkluy4bC2AJq4azQzUO4w7sLQTPpwKt
6RZy7WZn7Nu8jt3t0NPevmAa68nWyfF9IelNB0G7aNJxyzv89p4kHTYGuFlwyJvrPG9tLXQHZ4r3
g8D1HnYdAf5zGPhovCdNbtYHo+ej2NmNACF94g0toGid07ahySwHYpQpTcxgBKew+FDEfN63Xq1l
InBbtwQ2b6Q2RBUcJ68uOuyrMug1J7Zukz6vW0gLm4QhJGqT5l2VoIUfon6Ndg2ZP2QuEa/llZ9S
FJwv7dTgn6uaueaN3gECODdDlCxgTNZTSE2WuA+q9bIcpOteZkNOiTro5ewrrdswS9QsSFOKbnmr
dcEl3gvPzg8ZyJSyoI6nWG17F6nSPAInuIijaZpM852R1pkXEXyyFmjSYdq9OVqD5ad2MqkdOk6H
Ht1q9sRv0kQkfkzp3iMjb32toOkjnaqZOAAinkW2Q8KuqS6UTofp6yiTkmxyXv4/9r5sO1Jc2/aL
qIFAdI8XCKJxhB3u0ul8YdjZCCEaSYAE/M35lvNjd0bVrr1d3rnTo8Z9Omfcl3oop01ACGmtuWbT
BUUlUOoVnNil3UJO3N+GYavN3pTAo7aLslzuBF0Yuk7MvxLMQU3dBEcHsYH9AR+OwsrWR4BKSj2j
hqtB1liCopzx30EMJXZXiArQFICF0Kqbrq7nvhi6NQkLM4qebfplNO4mMcavwENWMDpLe6922b6L
YxNuEC/S+AVN1NJu2KDDKF3RSY0pwvHw/+N4gtmx0zr2wYtjbjIOpQMstlrPqY/wSzDzxvfblsLE
um/4V8dTuHq7EidUiPAuS7ORctYc/X83+QfJQY/JsNm27gaR7KvawCp6XQ6tSOx6K4xc/UNdj5ED
HxZslFdT3UiWVlFH6xtsdtq5JWU5JZsRFKxv/ey4fRo6IfveOaXuMyV8icl2Ej3X03JqxvpkqYUQ
XEeVOxyhu+nwU1MGdSHLJHiShLXTObFN6OGwcb1yM/gTWQvfLx2J7HRhH2LWzDD6kBF97NtSIJIR
/jjdhpSNWvI47MPxCPvDYMrdgI5BpsMRWwduT0PDVPfcfE/KeDcEXLvQcg6iWzOfO3h1NOmqJ0P8
foMjBH1hHwscEyzo51c6JxAiu+O4kJS1l5k1TTC8SIWWXpC6fdTrXIS2fgE3wz6wCeO3lGI37HPm
+vgKXe1VDPw3X9tNDCZMAkZ0O8FQui/JBXcoF4YGIOkR5rHquTtQNBhLQQWfH/SalCJ1HMmbIl7R
975QT2H1oZPFerAwAZgO48KZ/8NTSamLPvDWJOf4CyFG+K3XmdTv6xBDlhESlNz6FdYC9FyrB8hh
ZjRF1xixbGzbYNrGpEbV4nV1v8HJNNRZ3fdhlMGiR9YZJDeVPRgOO+JMKy7QZepuRDqtnzhX4xRN
DjBvvzbsrpcCO4NX91OEzXmcky0cmxCDKEko+iu1UIFu248NT1UbQ/uCanR86WYcCcWyOCPeBVAC
PJnKoSHTri2XzhxhL44tcB1Yjy/v8mTy1V1r5ySjStOttJM/XssGZe7GUQLvSxPVyHT0TGiTO4YX
njYZEBwBTzqXJMmNWQOIniM/snPGOqvpjUYxhqhWwEWsPUUC7ob3A3avssVGN6z9A22R3fHZ8Ajf
bT9YMNlDR7Zdpq0CgqVivPW3dUzFVPjOsMTHwLhBs9HanVa881S1Vaq7qm72osbKtRr+Z3dxDMfy
Wz9euH6sFz9g+7EE3ADSbMe12rp0ZmDkRUm/AVqWgBqMA1TCBUu7qtyzMpHj3naTnM/l0HTVruv7
cUnxRiIvr4YuZU1R5U+kIK6oAd0Ewl/PyDYGThU3oVlScLrhLJLGEBRGKe/d/od2xSI+t51cQFOr
LhasBPOmJdSye0EhroDh0Slod5SI+dVi/IdIispn7o3vw9RoW0dO3d9H1pF3dFCuI0Ae750Z59Ti
9CnafK6e2sCHFCvkCfItHEAL66lkC7JsJWcBy+H7MjZFBGvMLFIkaHNrW5RmVgG6SFdN8L1HDOq4
wwCOXQJr4NZPDnTCLWfAJ9eh8NU0DBmsAjhySGrkmm4Y95EdUMVh5e0T2lT7CSKbKq2baOyzBV9B
nyGinbLcdMSyAnW2DDdl5M9iG2F1XqOPbtjNTDTvDq7Lyi8zbyV4bF5VI8d4gfBgs4y88m9KZgY3
j42/VwLGzw4GaSadl742O0fF3lWtMVh5Fg0fvGwuHZcXkVXYVq1yBN1VwQh8wPPWkl+t02Sr/9+Y
o/S7wP6/T9D/M+r/f77q72/b8d//+T+a8TD8DQqHhMKsBLRuwPqgT/yjGY/83y5UGw9aqwiJnhh7
/asZj35Dh+z+C8u/GOf82YwT8hsm/OBvg2L/95txTKv/2oxjlA7iKibosJuCfQzm6n8dDLE5GnEQ
MzcfaqOal4E4y14iuKjO+qQPnbRfZ3aIJzPuokjau6p126MSs94tdaUf2Dr5KIt6HqFUUtGTbVvZ
ph0MHXMV2gb2cXZGo9QLOx7cSIoL3D/yTDNfo+h2ymoHW33IIikBKRebb3msFCHbpJyjY+9pwTOa
1EOWyCQ4uUG1HOe2jhAprrzcnaf5GC9h8H2Nl+TcMOV8nesOiLm72IOEKU5Rk8XHaaujzRjZZj/M
Kzm3Jhn21Qh+IQzoW2CUzEfdqmOFeoD4IwzFRnfjLGF76Cnu+ugK4x1tPWnsvlPwPEvRvASmMzxT
qM9uQq3aHboV7wzVuYfJmkP3jaPYPiD2EWoCd0ip35ZPnozLo55CdqhbE9wMK3gJRsNWK41gBnvf
9BG7dqXRhzlgzhkxr8EBT0afwlE1W+kAT47ouh6WZvZueD+P14qTFgiozz5BcQmTdBhumBzBzuLK
h4vUcdFjGaWeM0PP77olKvbW26Ovbe8D1Iwbt6zYwZ8bc80ibIMQjWLLUSFFvAaDCbfBvRR8qpaT
DLt1A7vCOlOLWfdTx4A9A1TagIAaZYq1X1xHnufFG7akg6R5pSGiBEDIT21pA5SvpN5eaBy5dIHd
YiACUCNqqJe2bdQCVZQrgGrT4NFoceehmc2rWSl8gGXZjKOjc8DwrBjWIcxE1NSHBkO6ryuf7QEw
jgRFNU5s1joGGHMo1ac1LttdqPzyRmjep9AbniCmIIhjA9PMC5fp0HsuMgKbjmTVaLFBw5jjboJw
a9fKJcxQNaus76Q5A+/pcugKoM32HfcscH6ccckRTE3HK8oO44IZSd5PJljteFuJQaobgrpq9PeR
Qh34pQ3GZKAbBzuujp7bhIVKbYJeA3faOI6DyJmshkWhcXIKw/ienCRxHKiFYcTjo6hEW9zgrblb
uFlWfhWKaRbkLJM52hmIovI6cKu9GIP+wekgjKJM0KJcavLYOJG8nVhPHmIBA1KcuMs+Dvn41M0r
HE8tRotnE6DuEHrxv8LQljwj2fXi8y8QCU6qeN8MyFBEtjTmfovo9JXRfnQsaUBxxkId+6m12hyg
VtDwkKHrdWAT7+wGBLOyxEXmkexRqVkj3WyAx9t5VcPqAjwpBYAvFV93s7BlGkiBaoggx+CmdoSj
DhJAC5IuVnSU/SjgcDsi3f6LaYQ5w1pKHFYgF/spqhFEB9EX+tomvPTWBnQbZMHshogttxrWTCcP
d7hFBkNzRJcPTyxed+u3SjXe3h99vRee09+jPBryZaJRil7Y+6K0ax4DsMh9+B0M4gTDgH7feKG3
jXkJ3fSITjBhQXsdTW6/4bz2z1OskydpXMz1ROjoT1YnPtsRcbFxaZqLLc3idOq7F/rOY9cSfjvX
qmuzwBX6dawc/mw5gYsW6wd5H3GP5pizY76zirb+1pkLEQKFHQC9GWNKmfpzZLZuU0/5JYJXpDQI
EIfDvDoEWuQ6w3UVVdW5iRpxm8SLyBtPRyqlYdCfhOmaW8+qGYliJIYB2lqJEHXPbHsUyaN49Ttd
7qUrIBBwuuqqdHnz2FMG6nXno2xg85oNXYPIDFaP9GGWcXgYglJhnLPYukg8R9+75RLckzXAWHaJ
gpcyat3DWiX+YSkb+aXxV+VnfjBVJtXwFN1gDSV7n4tw5+FoqnF84H1jgd8VvJuSa8Xq4RNmR/1W
w60pTCdkeW1tFdivvROQvV1WnRuu2FF3tbNTs0TrREh7swqnyns5RDsey/Jrr0K9bdAIp5rjG8zw
8dGyVBNv61wqlx+4C7uFFgm60Khh4AMjNwgVAuiJ9jB3WAuA6HTnW4WxNABtmqqp4Zspdoddv3AA
c4CrT0k00O9VPQGQcom6cTmTBp6u5XINiqNzpYJluYWJZPIyYeL8OPUYCm8sGAHXFmAlzjKRmEyP
k/utL5XdzUO1PBN37m5qP3IwKMa49LIWu9O4AEgasQfV2aA5vcJg2H9oynF8bB0oX1LeTvMBpj7N
E7qMbsMngYkfvFymLfc8c1/T0Z7RF+kCzR05wZ3NATYs6Wm49ERVEmRu0gGvAGJl6uRr14Omv8fP
zPPUVkBiqtK9lgzWFina6WazAJEv/MFRPJUIEgWDd6AvU+9PWzS2SMiJbYPtkzpXIbqT/GKUjHsB
VZRhnBqWj9EK2DGMAUdmiztUuCUTBIVvQZ5D7zJiD/bch2BoMMxOPG7SFv6Nfu4yVl85Doaocx8F
m0Cw+dVd3ORTjYYqg+PL2qTSmcotEj/DR96oER2iojsjAvIK4FDksiunOQsVjuTeI/ZadrzME2Wm
nDtwLIeoozwN2u92BE5y6O7H5eCIqtuCFM32aIyirKSmhcKDWXcbL4jLc2TMd8pt2RVH2AL2vH56
CvoxQuSt6DCQi+1VWI3yqqnb4SpcnblATY8Is1U5e+nBmaxBHbQFXTPKIsiJTxbY/I3AgBitr7vu
uN94J0Jqd2fCBnbuK9i+AcwItkRUgLWTELswOuqNO2IBulKra3Cr+PWqW7PFGkSHOyvJWvAhmzKX
IJmgjmPKxTTWa/tNKMPyatGevBvVHHxzwfoDzsrRR/JB6hvgZXNXeA7yUiUciR3XOkdaorU+tVgP
c66Vx9esbcDVQFEJ5KikPoaKkbnv+8hjuYjGY82UTTb9WoV4K6xPXomd2H4duJvVA4v2ZALgOFnp
6VSsLVgMpfvUwyoot6gE8hjzqmc7qBcC4uyXqIFBZt3FSyGcpXlxsblngRqTQleht4nnBfuXAQau
RzWeBOdwMJ3a+Rh5GOyWrAbvm/jtU+m79mto5mhjBoxg5tq4BRFhfI8W0ZxHGc0nEN7rW8eCEybL
NsjXGHUuDKxAtp8xgLrWYmWF4LC5D1csvLCEtVpaVV5yJ7uR7oERiF0AwkjOWTgfohkwtyfCMIff
SjWntW66U+Mp8QrBS5zzjrJDA6hlZ+IOnkhwAzyDgYkhUk3Co2aJny/ENRnCEORGDSE87qHQuRqB
BuQKLzCOAL97Jiu0tjyo6yuv0VPeShGc4Og1FgY3UFSORwvEqIx5o2AiD1K03CJ/ieOBADVVxOCU
k4zvmjm8hIgI/wAF9rSVcnCfl7Hsv6MLRwpfMjhkN0fOkoOn3wBKLtlmAmSBKkj+aDFrPpT90mx9
p4uK0p2TfVz55DiG9bwZ0FcXtAq7cwRbq71mDRRaSztt1tlOG4tDPWNlzLLagunRh3TNGjWU0FkS
P2vYECC7IEboUCRgJdegwIeJsd3i/3cb2wq2CTqIrzqoaLYOTjkIAKdhB2qfPKyDEz1QbwYPZ4DU
JOgJuORNrO7xT5I9QfG0wwCizqYOB61D2jUriV/mDH7JMR22XCTI/EY++EPY95coFdpd4bd7gJ9O
m44B1sEFTgM7iN+XaxVvWBjbgq9djoJ7uJpxSB/0JWrY6BVQWqWSwiQ03MN3lm1MzCnmQrbH/jaT
IXeMIrdOmCz3tIy9/d+n5P3vHJrD4Bu98S+a8+aF9S9/GZf/8St/TsuD3zALx0D7z7bcB//Ox/Qc
f9e9CCxdUPP+nJHHv0GPAIYqOnlwfjE+Rzf/z7bc/Y1CvOsnARxKwe2D2OpvzMjfSxqRvn5JYwAJ
D0Q+eGW+t/xqy0TEqgRNQ36eftiXCvLNeM/3zZMtogP/LD+MZ30/k39/wcvP3/BDUZK2o2hwQeOr
K8O1TAfUZzoR3h/0UFAvfk4tfHch0JfD5MJUhAMMAI6QXHQEby4ElHXy5wvXrwkHMH6iL8k4nqn+
iJ8PGelfgQ1cCF9iSD0X8kxyEXr89UKaIaSyZLAIwgQsqM6OO0G7Hw56vWudBRZ3AgDbepRxSxpQ
zubRgXWb7dC3mzrcTgTFbxZz0Ar3A2pWcTN1OIUyfzX1lgSjn/FmbQvmmiXr1wVwHZ8f8UtBWodg
wDxMvKJpEsIPrpmI3olV1XdBiWBdmAjMW0jl/WKoQAjKpoFH+dzR+a60Q1jIvp93iVLhBDS7MbxY
gCcfPHdyikRP/icCHgNySpP5ro4qHDxq9Co/v3BCP7UyIjc4SjAtBe5/ZCOsFx8MMPgr0AbCz0SV
nU39eJb3rhNINHVwKtW9wakbzygivDiBs6ku6fojcDHey2EvznAoqEmm2l8ukULEvDC4bgxgn9vL
JLyJoySvUa9i9lZG14uM+DdHLd0rgK8WeVok+TLMZk1OkMc6RxtCH5KCtjD+GPgSP5RMBd8jIeqT
mlw/nzlvv4IJUMkMDr/NcxxJ8B2rwd+74IXtKCbTsEx1MS+OdYwBtD+F13XVeRsdTrGEfRwUlelQ
Wq8FRw88U2/F1wX/EUxagSvvJx6PeQvx4VXVBeEDyoDxrpFRu4XhK+51BbNCVJ59LiO3xjyEEcx6
QAc4sl6VN2pO9DWTMzLpuOhnYOCOWEG/mEh8MjjEvjtEVwyDUrhao482wzGkjTkFTC/5Cvrzfe2L
5N7Bc9Vpm/jyWY7TABdY3zYXX5wklW2J6UM5KnYIqJT7yXfHHVZpSAHG9xSHCmJvlt4xWUQXUhgO
VUJae5M5oZPvr1GvJ7bQ3pLk3mL63RxH4ByKecnMIqdMw3oX0C/6+xtUZP4BafX8M2YO9JpiEvY8
LsAACu4tYM50RqkolVQPRQPJpGfQ1ZQVie9DsoA9WXk+6GOdJeegbdcjti/yFJcNGjsa8AXkWYx1
UiAh/n5ul7JYK2Zzt7fJ8yDMDDW6XNd7WcnukdLm4vA7RO1Vs8Tkth+N6bIQxNs2Q38fYwjL5WOE
FwMzdyQO3CIsQ6FgaHzknHTUGhQGBie+Gbt2TX3H558iJCzkdFbds46i+BIqkxyW3l+/Uir973Op
BbiJnlcht9CQdI11v8Hf+TEgRu/Z7TyM/NYkyEMmLjN9l760daeStKSEn1nU29vImTuGteX3eYsJ
LYcvM4ZjuyCYu7vOlMlV7czBbvYIvP5I0l+4jiiXeFpp25ywKZZn8E+pvkGKFeabPmQOP0R0sWSS
FtpmBKbWt6ysQfMwjoNGNIlr+opRADlO7QD2e1PJT9IH/AOMxoW/NSJl5IHZWYM5TMHjNL55AnhV
fq0HGxdwlK0+t8tanQWZUVlWbdi2qQYp6WpRYQW/IsPRE+vA2s94W2y7EWAQX1klFdJW5BzB1Qh/
PGVi8fDhTMvmrA2d0aRRFXfrIe4Q0XzwKhgGpZjyOU8iZGzIgdvia+XuioyRkVX+taVhXFR+BP+7
hZa1yUQC6ihensYCEeQgIzYiUK+8Cu03iPt7FP01vatdK+5hlj5guOgrkKTdWVfXPVZgk43Veumx
/bAmG0JFtxOQX14nNqmOig/sh3XGC5jtCxPDap6OL82a8MIhFuL1OcTwO63FEtjcUcBOzBiGG2wl
oIruZVudyiEevnagDT2NISfofGmoC7A8JpG67qSjDxTa4PK/JcJdjij4h8GDFToiCi3U5edvz8Le
BEtp0Liy5XKTZvmi5+mP2u8/nrc/vUZwKXpgtglrinfHoEL+YGUVrhFVJR4eHD3X7ZuK6h/igbdi
gctfeEPn++Mu3lzhHZ1PNf00w3QMAYfds6m9oz+DGYXABhcgMBgkH9QPH90PxiZvn9kCbpRXXa42
+sdIPZHw6dd3c/m0v7ib9zpGaAhiEzD8/XAuG4gG2FNfmQ1ZzRMoQtvZh4J+6fQHF/3gpt4HyeNQ
D1dfX76kaOKpE043auAfLIR/L7yw2P71Nb1XWFVVzZbGxTUAuRVUHgOl87HWH3w9H13lUpW9WdJj
2eoe1LEGzJThRLCxiaTNRX/76y/po6u8e3FiuwyqBMc5xUBH+3u/OonmA4Ou92au75f1+7SDKqGr
6wJqSKujd3A36pZjmgUnjJRDsWUym/tZ/IqWPn5lefPBU/xoPVzUXG+eIsjrvWkNrk3luhEixjDg
b8YL/NvtXd7qN5fwqPXBVMIjpGBy2uoejNdUuPUHqmBy+aS/ep3ebQ5SULddKe7EZpczOR33lzjw
BDkG6ZSD6BYWOoMONP9om/i9j/jVhd/tE7X09QymWZMOhzGvzwbKxevqs72GSOVAH2C5G99312UM
Kn8enP+fVuf75g3s99Fjl0vzwYTfAHkxiEFQTqUtSz7K0vr5m3Dxu05gc4zG9a9fo5mnyGkiXIuQ
OdXW5HOA+Dn/Azfyn14FJkvkkjCCuIjLz98sFr/0wEEaEH8wVLdmxmClBhb60a38dKm8ucj7Ra/W
agoRQJgGph6v50Vvx7rfwfBp2JOBfOBR9fM7wtnrxWjyYfH/1ztio2PgpIuLtSuCFuutBJ0N3tsf
LP+fHiZwafrzKu/2KQv7E+S64bmBdoaIi9VgqhMDtAPBi3cbN+EnLZbtr1ffey+dP97sNxd992V1
xvbUmXBRdwv7U7lfj0nRFEi7qAv76GxULl/YQx1nyHJKdQbqit07H1iZvbdX+LfP8O67rLA9j0rj
M5iiOtsfydf+zt/VuXeO7+trvPbLg7erP7jxdyrpizIaJ9ybG3/3LiiMZxttLk87qSHCm0ZXZvMY
N5tAyiAlq5IniwnERoYgQgI4gKLZc/k+duePRO4/W10xBJRBECNUJQ7ffQXKBdEROnDMCiY0hJi1
Th3EhvqjpNefvTFvL/PuKUdoplWIKX7qQrHno4k3DUtV+dhAkvDrRfXT7fTtpd49244YMl8AXniO
odtrzqAobxqRkSvEGW+Wz0lQ9Od6k+QwyfPufn3tjx7muyPEt3EZ9AqX5lLjssQvpDZBiqHk5tcX
+tmp+/Ye3x0ZSJ0i0+ThcfZx+GVxvDP0/B9spB9c4nc2zpuNNCIQFBhxOQ6T6Ilbu6/m+vH3u/hb
Cqn/idonEI9+geO2L/K//+stzeqiesKv/KmohuoJdmWQRgO9RdDXhU31p+qJ/ga4w6MXo2YXlocB
fvQPRJf+BvYVhd1tCAunC9YL/dU/AV3gwEAn0ZiBTw61Njwe/g6g+9dXNQALDPGIwCETClkWOFfv
doTon44RehkqktFaTGLrqaWq06n1DVixCUGXidamf7Q+5zSH+Ki9YZ1CQ1AikuMG2xfin0TVOGRL
oTGZtkPnzxiMBg44m28e7k9aujAElP2mbvv98/7+gZFWB/Dw32BaLR0QzKEYSlXvtHcYm5uzZ2h8
AKbZoK0DtQsshBKGR9DvuO6mmSZ+DLyofapmDuGCNyLdqE1kKfIavg7Lplo7dZcYLvw7tPXix1jV
5L6EUh7CQYA8mKD6MnHuymSp6AnppFMg05IjoRX0ijU5MmzSfcEI8JxN3ZTQlSccBBkQUMPKQjYe
QWJFdb16BZnC/gl1Eqwn625h99p46huqaQ9wk5d8o7GETplKQWDzJsMRTM24dlR3pW3fIyXUIJYv
peC1lEUMgldYAAHBcgN0Ygh5gIB0dJ8BhsQ0CwZoYVmaOHEI8qmqxWBuLQGr0zFDWwTT1BQO5FfX
sTcksMLtGkA37eDh8CsRGVB0OMg2dU1tPmEozz7rIIJ5IzWOPQCfGKYzX4DOnNikPYzdjb8OB0OD
gQMpanuZgeSJqWtXBz1aE5YIcJV6M3tZFzJw9+lCPWzOQw1FTZzMHpIQ5rnOTOTxaYPHHZ+t9hxQ
8P3hO77+qsLXXJLPoGuATdstK/ZAB+CMs5WAvvccS0ChckngWhQOhFybCuDPIMUIAtcKxCiqCfAw
FFrzlinImWGOMn3WfR2AAILc8ZSMUOg7sa7uSrjPXncICGdgycjknsgKSHJEE0E2sRWDAnesgx6Y
tJJ8Z31ETD6ulz9JmMbcG/OIcUvc1m2OnVNBwk6p49V5q72gBUFN9ggtAZFa3YHtzofCBNycBtA1
Xgxm3FWxzAlkIZr7o5vFKziAm1UjZOdgVBg+tGtsLYCgKFbbJWDe/AxdRBfnlS9Hk9PO679NdcCv
YihnNisSpQ9lBfZxNkC01sCmv/Onje/FcEZIxuYgMOXe1IMc1hMUF7BSmwDMTkcKRV6dwbAAE/vV
60F+mDGuhyQQspTv6zgB9dWRm85lvGxX7p5Am4+uKIdb/rRycYgBbz8C/6bXawMNj9MH8Sft6dAF
kyrGLtBiQU8guznzkF7saKBzHIcoEkcG2v8uChbo7yPT6U0yl6CNh8iYYp2E0SJ3puoVPy9vhtB1
HlYxNl8gqxFbuGH3Ba9QrXI5J4dhYfMZFWb82vZhUm1s6TZwVAjwJEG2TAAodqIYaes8zNTqPCJq
eYmbdi7apF+u4RBRDXsY5PXbaBjZXWVLDUOIBGZzEh0ZDC6t3JHZh9LSCZJ1Ayk9u07g9vSwNO24
VY7yryUd1iuM4qJ7v4LuDlTM+ug0VXtPCUinq0QwXNbizT52IBycYBiLobZdyBGkowmq+V7vJDH9
E4mkvMV0Fuz9mOg588gQHiCiqr0NFBH0KxE+nBGHkbr55Dp0V4KjdEiI6Pdj1UeHuFmaTewMar+A
FP84W6/ehsjY+Oa2sXsA9ngZ/5BpvIxhPGj+607fDHFt7l1Y437upNOuO0uG4MENagpVyuIenAEp
xSSI1p3qtZuBQ+FBiN7yDFye6sqVotuuo8ZDXOvoZHjVXldydKYMXqSoaQHhY9Qfxw3ocNO4BxU/
uWrWmu7qUS6g7oYs6+rOAcAYsNsIjXQ2DsLdgzZDN7aKXztPA1MHGeCUTDo5gUcgT4jg9Z7rxIle
mZ9UB58N80PoAm9pqwQcVUhDwQIholCV7a88NtVbDBDJFq/XReMa+oV2MOYwLA6+eqHk2wE7Zl55
rgb2NCwH08IBCq5kYAdW0CO+QjrHd7oH00xyHzezUvdqXbr2TEpW4Q0WfZ7AW8+m2MOhc/Gc5VgJ
Wh2wh1ZfRUv5qSlNkpmutduVhdFeLyOGp8nab5eqcgsEJ5rcjkmXgQ5Q4sscvKsIBMSithzkQOOO
LWgJ5YVKypj6jnmfi5Oo7w9NDyroXOmJgR7WDY8jMe7xomPbOuBqZiWCVjB4s262tBRbg6X8se8b
8o1hj15SCc9gOCgOxAMJKln2YYdobXzG9oZoZKAOUOHi5Va0kKxvkUnqYM6yRBwEV6zJZ1h2YcTt
Sb2ZhmW+wUxv3DWhZseK+DZfuZnuhGDw73SgKzhAUQbmoXICcbQQMHyDAAICzVaNzq5lRK3pMjWg
U1hlUwzRuv2M1QmxJJYbb6naEEmDE8d2e0Uhf8vhAwJvIhi4P3ZOT7/imKsfR3dMzgOSFp8MrEK2
vRrY7TTCHWRuYAcwDIufr6ZjkF5YTJ8woYVbi/R2XFO97Vdid3qu/QwkD5PzdYH8alX4xxW00SA6
LWAr+kPqrX4MtlMJyXMywRNplatMsghzOw2CZOzfEMgYX2PpT/E2kjO/BiulPwQCXLFmsTNJCeXs
HrJor2gshl4WM15wKEdsEFkJuezOBlbtK7xgt2KCwwfQasaK3lMRyWBhR48WqT6vzRrYJ1eCjNNp
Gj9yrwxTQBT+a+yz+VtpYv9uCJryVqK8vFlBCr4BF8cUCZYOmgiUauGC9gEMsv5lXDzQ58F7XaD/
qXiBvA6zh510cN9ABnrua9I9c2iqd55rxmeCcz6buOd+WhT1Tt3SCISp2uE+NuDQkkGyPORQdvaz
KjPuhWBszbBoeXZ15VdQwXTyxpknpFT6tbdmEu8/JttTd0am3Hqq5hG2xaARx2CvJaIwDq+/rn01
fHdbpbN2dptsBRmwkMP/5e48luxWsiz7RWiDFlOIq+Pe0IITWAgSWgsH8PW9wMqyegyyGPZ62JNM
y7R8ibgQ7n7O2XttFPN5qS/XY+ZI+7BUl13f1+qenkZ7QqOU7iwxtLsqNGKslDEfuqZM+7yN1WBe
+oV9U+nP6IVVwDSNpSGFsprdiLTs2DZtFMyMr4+S3EofgNRMVwpnOnMMxz17UqYA00DNbuohCH9P
cqfaJY0sXjllFEfdHM1NNiosoLjrKPOb6IUJJs74uC021jCfRqlY85+cQK07ODk2kiYRMvfEtOP4
2P3s2yULYy9aouomHfrkoi/VxZp7e7+wGQWE06cI7Q0LaxgyqbS25bfS4NRYp07k2XHtNhMfqFvK
FVpoiYXSlJoUGgF7HLJ3qS1P2MWXW1Goy9GJFh1ii1DlS65Yy+vAUX6XhSu7NVmy+E4ywwIhUJaA
IWD+3O2t2Rk1/l+y/js6iTRmBKFKTyokBFLgyBIm3LPT3FGf2ifGaFkPLkyXNnY3arfLHDXnvpFb
1cWArBf3lilK2Dh4UAsvIVQ3BomeSntDC/tzlhqESyqNNqmoYh19n6CqPrMTzYPXWAV+Nv7KtYk0
dtl1hB7qceTs6w1h2d9mTpRfL0lSNS7RLoagbDFYZzjXNQZK9Nm5yHlivugS9xPY7+qsM9qe95R5
MG5piWM0/L850i+CYeNHiEsTeSP5TscYcN+AkY1Q15Myxfzj5VLOH6nc6JfIkSA8SG2z3GuJihC0
kHiUslkY78x1hxLXWd1RTqmY27waHMspKuLlw2LIlnjy1Ks31FvKUdJqxXE7PaK3WMuTgaYDZ2U4
xrAIyr6pZrct4vGh0/q6XzMx9R+plNayLywUxZu0VPQtp4JadgsEKEcR1f1RNULFCJj/2pk3kg4c
u1ALrBdZao17SRPTaVGjcnG7RNIfe4xexzB08nvk03AP+il5ahMbWJQw2hKvF+KIe0bN4XcrHeJX
tJHaqXHan6vaNGKlAVd1g14ZG2zM7oPm34kOoTSgeIj4KL4oBH/tV/wsA/EDqNjiTXRPxmdM6v8j
E/Jnt/V/mvX/dRm+coUZqMW/fO6Y/w/9DxNPtnWqKeLsXolrLTS6b3PfaeQtLPIPRB5QHYoGGS52
0XFq0Qq3/bMeUXZ5oYHm9v//VooK6/qvrZTr1/bXTsp//on/7qQAkgObLQPrt9ZEKYfOwH93UhDA
rf+1DWn/v9sl/+mkqP+Hnoaz4jCRRqwwfvqD/91JoTWjAVqEjmzw7/+WHvNbX2KNyFWAbiLPM+j2
/tq3V9iVoTpYUFxk557MwtybmD+7YWQ9/70FsjY0f30laRr9FAFyNQPi3q8XUuEyOGFFZQ8OXwDt
Km/yark4WtrCQ8uOdaJ8EaL166xg/Qa4QaoOMJK7CKTn0wWLspGjUQwYNKoiIlrd+sArdbLl6C7q
asnDPwxwLPL//iv/cNEVja3iOVCxgzifOsgtxVXNXkSaoc2K6Da0PPwZR6ybYnHdV/I8bAowGRjx
l6/a9evv+Z8bzDsClNIyZCY6zkqJ//wk6SUbQyFhbimX6lmmsWEtL50lv/z9B/7hKmsMLEEnOCzX
NPVfH6M9sF10Yci+WX+IKfKy/JsmfRVp9ftF4DJoUJdN2o9YVj51qGkqgAIY+8ode6hy6VVN7lu7
jP+1Gv2vSo4/X2UtulQso85PKPI/esdpnwP0k+3KFa3YzA6oAP3WrL/SpPzaqFwfy/pbQGqTbUkO
w2c+Lz5MaC5wEl1YK3rRnYdWXCxxKeb3vz+YX3eW/1zHsG0+Z3qMuv1poJCG8VTUIYepUnOOxmzt
UpgUX+xen/aV/1xk7QkDxKbUX1elf84tJyOFbtHy9JXJgDOSewZ6Ml3vripdq90R62tg4mn4YMJA
RdV1+MHC+H6J1JlwqWb8Yojy+wME30k/FSGTavGVrz3XfzxAR6iJ2ZARy3kr4QUpU4BQph5MERjy
f3tzuZJpQCkG30lQzKcXUiJtOYVQiJVOTeZTJEFmqEDdfbFi/f4IDRnwPNIihWsQLPbr70lizKhh
nJKuuCChmoz4OZ7Kx3//SzSTYKf1/KGqP/UF/7hnUmZEzmzDxlJFiSJTPpR6d/v3S/y6Bq4vCTeK
d17lp6AXNj69JMD9IlEorPRaFNX71pmobPpJ8eG4tK9znOs4JdMxBCMBjuLvl/7THSQ0iN+2hrYy
Kfz1DjoZThplwgRTFDOWFEeadnnXyfd/v8rnIJD1FyIAw1Gu6YSnytqnF2/EbJMY67cGlMdPdjpN
+fJqFphE3BU+LG/UEx4Xk47x4LfEfiYb8fbvAMQ/7zLLicynSOYJfo1PP3XpV+UkqAlXULY4vuwM
kP2tpo2xi+cJDQm7Npav+Mt/eLRkJbGbMtbTUEis9/8fb4+pmn1UFyzMsaS897H9jRv0CDmKeCbl
yWH9caflq7Bj7fOsdL3dJpkWClYAckF+OzqIKTXDtOWF6oxjMgWhvp2lzotqiFsu/9m2vKp4Kuvn
QmsC0X+EdUKDP/alqHcby9cdj067Ky2zl2eXfIwoeVSPBIbRPuS5cDu2Sk26b0kKXJbeT2h8R9+i
FtxlSnkGkC3Lb4fl2q7kTTuNvlxmQWgHlRXkOoPwvYYIoepLLx8vatl4CfwO0W3kZJfB7SjMc69M
m5CuY9sZJ5seduScsKprzutoG9CyW08ASmM05c9RTBHvZYhB0fWsYvS2aJit924+gbsJ7fwkhrQ5
FPH0IuGKjaRvtrPPqc2UMMVI+Q3UituG046Jyy4aDJxzD6LfWDH+SmSgnqJEYO5OWb+flYtNvzwP
dX8hW8lMVRiXwIryG32+D+0rOX2IlV0sk2VlPCqDCKLiQUfoafa7rrgR0z2QvBR9dq3eIpr1NOsg
MgRcjUY/52LKl3AAj6qcs+qHXlE/Tg8tzZW4PfRSxLBEBdYZ+rETbezwfaHA1Mwfrb1dtHMm75ZW
3cQo5DOReMTZLvW7Aewr61+z4da0Awenc5GRVGjEXi+vzvKn3mkOulP6ywoJTLBAQ0hZsqsRqdxQ
bEo7UAdvZDQ0AuiejANEmVU+bdguj3Y/lRKiaaBVw4j8G/tseBgkpoGbbFA8Oz01lmeWmzg8x2F3
nvKtEDEQoSvR+KuqXasyv4oeDB5+eFGWi5DvRHPUS0923qrqSmYgic+fluIhzipKq6Na30T9bhhH
T6luJ932TMzY0N8dqCdD7PfStT6omyqG3yC9qMtmcR4xHntydpeI18kMpPBFzneEFhTie7Q8VP1J
dfyFaE1S7PuDmd1GaWDgTqYNhUa5TogeSOBYNd+mGPhp+kYOCA4HE/RKEhjSfpyIlrT2Rbtb6o7R
3xFwjp/kuZeOjAX2uJ89KCcQUlY7GKTWluZr/80YzplwMS3uEkeFl/KyON8rPLHJXZ7RmqKFNKXQ
nS52/s3IobOVycE2of0ZGLfLKpAyy20N3GPZdEAbsKu1IO9NN0yZ4Q+0yczD6NzEDbdgDDcSWGNz
1r0lXsgvGXaJXAS9bgTtIOO+Y5ZlXmcyLZvCvprgXILt8eJS36wm8tYMnPBCHHIluTLwXFV6U8Pp
uhkQn7a7UuH7jJm1Sl8cKn8tc34uy5Tb4ERkxCoIhNVfV0idJuUyRhB/4QmI1KfLibciHuN9yFxY
O4dZuyiPuDiNh7/vSX84C3FdS1HJm6Wm1ClZ/7ky1z1knNnkSVWzCPexYM8AB5fWj2NnVOEX58A/
Xky1rHVz/3ki+nQx7AxtXHOIGCyzH/jyyXOl32z2qcepxvwi5eUPmzrp0yh/qB+pdj8XcjDi0OLn
Ue1GyRUO1hnsxd/v3e/PDMM5D0xZz+hr8sqvP8eZ1bbQ52wFWFUjHwddMQbem8ZC2qUmmwTp7Rcn
15+1xa/FGsI8DukWv0jHl7be4X9spIaa03Bayyh9Cj/KdHoP+RMDfHC3jiTdGdNymu3iCjmC4eax
8rBU5Rnp/Beqst8fIyQdShNEiNjv4Nb8+kfILSPngqIcB9Bbqr0pbesZ7b/LlGbv5hrwemSdrhfH
9E/v5TTkwu6Fhmssh3g9Y7dzMLPI4xeP8LNW7ed1qEi4pwqmQUQov/4W3Ku6SV+LM4LJWjfSgGN9
Rj6ywxao7ok8SGhvT6O7Mmm2WRETOcuIOI69gVg3/+/v0+8lH9enEluJwACJtE8Pt5IyOho154nR
ygAEDg9gHxcXTOte7euPv1/rD8/QQIauKjBfCN+wPz1DqLsttEbORjP+8U2ed4DW4hmciSV9FY3+
+3dIjCF9LNobJkd889OlogQLOh86xR+60j24XlIJZLbyv/+gP14FWpPCIkYb5fPZWhl7vkSAvfiT
FRW9nyg9nc3t7xf5w13jC9YMSL0m9f/nL55hrkizgiUFsyMWNNWX8Kvl+dvfr/KHn4IzigpV4ey6
nph/fSd1Q0rp/HMVrY8D5h/soF8tXX+4BD+B22VgOCWt4tMlAF7qvbomXs/g4lw9s69MOdn+y5+B
RFnnbrHeI6ShtPv1Z4hUnQwx8YqxGezqyCZUpRy+irv67YdwEXJNCczi+6UC/rQGE+RVKHJCSVWM
9PfjMkGi4oxfBYb96SpA21SZYSAGns85o4mVYEqbqV8WEDbaTfuvVzt+BepUql4dfdpvKi9mz4hQ
LNp/oL+yU2OTrilINt4gxNG+OGj89grz1+M+4hpcikL+08LqgLWYlJ6+0mKwmvZ1eCkG4oskyf/7
0//TdWjY0h0mCHjNhP316UNNHUe5qmo3CQWnYyOUdmAUE7+AYfjFpf7wdPR1HYNiBInktxfNqIxe
NXKoSD3srgXOaJt5//7HqPwUi5Yf+/3nXaIlzmB0FpYwp1H8MX3SUNOYXzmyfztOgMyi84uLkpg/
0/6MY2/jbpgsyNqsYJSUgxrEkBlVndVSPEtS869/EmngtBZpGRmsM59PR60uojABjcjVkgvZfLvW
TA+x/R8c4f/aLP39xEK1z77Kx/nzyPC5vdy0SdNJTI5hoIwziZnd8KbDkvRllC0YMfhvDAIxTEfh
VM0AEqBly9R9NGBRoBS///tz/G2HBThNlA9dPw1PLJOuX1/KyeAQl2acso1IeZpbABN1hITZgOID
OvOL1/Jz08NhqbA1Ohk0Pniq2qelSRJwobjJHGFa+iyMk11bm8+jaWLK7U4QMQNIfF+ceXly6rp2
/+OMyCqF/t5ReE+19Vz/eZNCIe50nUZLoBpt6k6IqlrpmzV21qCO81raAhOyloLSSeAN07PIWB71
fDYKQr/CDOmuK8quTnYGI1bkSU03dCqlcYyCK4nlsXgczBAMilamrToB7jLsNsVHMSkJupx6QrpN
EbO+UYxLpHyfICFTb5W5ibr7ejG78iiX5ri8pWjv+qC2Z9qKcMhNe7HcwjCj9BEV0tR58G7CYafR
HI6e8w4Q6XZhSF1fceyuV+Z16iBBRMEFujmdIxPZaxZZ47Vet3X2WBD/LG2rpAvbw5Bla60/ytI5
Gp0kOgxIIMjfNYU2eI7dQBvTBB1WENQy7J1GTadrJ5TmzVyZ3S6GWZweVJq8gLMTfNGuCdMIA7qp
MTNRBysHRCIhLxwjx7pt8enr+XbR1wG8Bl4L/g+sM/wNLjInJ31qnMUabL+UnImtKoGbn7gLMCdU
B46dkwqWgzvv+Bv8zJi7cQ89gR4MOO8ISVI7JZaL934eYNnIuIeHWVEOaATSwFJNPAd52XW5p0s1
7gBzaggviEI/MVU7BMHXTnsn0ds7wPdXANRcNTtPwGu2dS/QGLUM5/nTk000xzCTQKUiBhxRUySG
fCbqYSH1luvyACGrNlGzk5TI2Ia9piNCIUFIl2Q9dW3FZuyCgGIz2E7s28jsSYCSnCNiJtOXqV9d
Qx1JJMkqEPyNxJdI2ALaaQvyQRRa26oEzNxroeYjpSHIR2p11JQs6BOTikCnn36p0NfsEdIkmyq0
QSHmffkI2XaGB0F4jZTUOZKSBrMSp9oLwYftYYag689dVVyjOZSufkqIOp4lKUtpt2mMcPTXBvBx
kjPs1RW9JEs48zbPluGq1iBvaaDVfXNQokAShvqjm3X1LkGtcZcZKR2FNnfcPHUA7VXESdnDxNkz
0qQN1SNxAw6QYwRfzhshPf2hG2WNF8LKtq2sZ542Ams0tEE+Fko1bZRKnjAojdV+yIA1OumwXGo+
DtAUMWmoTbI8OGpjkMW3KHfTnPanVuvzY2HViqsmQLJDFAvcSSf14qa2zroECICHJx1E0ctXUYOj
3CgknYNr2R1LmZ6IFff5hdyBYZsuxbhDDChfR1HukFSt9wdYdzZSZwCca86t18YllNvYkZHX5c6+
sw2x46WSXbgLzjZbHOc4yFjArbB9w9kYbkd7Ks6skty5touRao6ql9KWucqajt53qpu3/H+Uh1ST
RmpYXb5dCr3bOYQCbVRWhje10Kw9TYp0k2QC7HlRm9AG+DCjJpXOY9E4B3x3bJhm251tkAqvRb1I
R0Pt51vinrrzMg2LL8W2uus4Vwd0/7UrCfK/lyRmclAzUougUSGHrbNu09Uz0hbQpy/zQJ7QKDRr
u0xzTd/JQe4D6tLmMxyXLYnJ8wtCWej2UWsepWKAQzzJUNdkQ2ziqjQe60lXbjA3GN9Daya2fanG
Q16LBGTiiN53pq/KmB6VnNV0p5QEpe3ImgT1Udh7pY8kVjozpvGYaluISZBC4JlujSizqPF14aWz
EDvkSuNt1+rzLnasDHV8WgaZqBOPuXhxNChqT0YVTUECPuTDMVhAXLmAErXR1NG5Vgiyf3ViE6EM
N1g5jEvTHnVU9QK6f2a/wobozi3EuWseUXskowEQTmFLb51aGvsUVGTikcGAmjMzaxRofftiGWnr
13prHxNIUxF8Qyl/n+oo/mEso6yw/2vOuepItaz4pp6UdfdwO2ptdKZd/ISQmmnZVNea4s6xFj1J
rLWAIOQxA3JW6NFRslrZcrWmaa0dbRLrPtFiIHllZZYB+zgLjBLZ7X05Jel5GbUnggiGjUChhEhU
pemsNPr7YiWLcJuxmY9kRlrPiLU7IN1O/BiDxeFuS+qNaUTNk6wN1it9HOjvYTunYE5rJfGSOGMF
n5XiW7qAD0ORlKigEIuu0Lx4yicvrJT0JOP3v2sTRwtsmuB+tBQkGsM/QOYq3sFyNBu6HiiUGL2D
B0l+6EX+zPd0UpYo3nZpdq1YybPUmweJb5UGS/SiTt2HsUrha8l8luxQD0aTBWsyaUFx2rH55VG7
bxooX02Gv4F8hOelaAda3vwvBO4712n7MuhSZdyU86gcFzls9pI030xKHcCCeHYKuyA3Rn6WVOsG
GGHowUcaviHj7/y67V6HaY9QU/GJXSlcfYC9CuzbU/qJeiIFdMumDSusco6IxkZvYBjBeW7TNMD2
6g0KuuOovitI1+gxNtouLx3HQ5x1pNuVubOQNpVDjtig301i9tEBn6NQ7ETa3nMMIA/HcuUyOpAA
gPl1vlk0427Ko61Et8SiUSIlzQYm2s7J59MssDsQbvF9HIyzlovLECLhm9Rpk5rvGlwdvwPVzjll
cDxwLUDj24hjpyFVTGgg+QHb5XVcO1xwYeU05Q9KezedVPIYJNtGK9G8ogwokMzyPAYAp35dlwR4
TEGtSt8njQgMZ4r8yRxoWxcgF5Oy+24gz3OdUn1RleHH2IW3To+ml55yvxgXJK1XEkcrDBmYGVb0
CAkf5LOV4zOyRMXFX/RkgvZ157p4SUa690p+V6MMc01I+jXucRmSa1185xvYdCmbcxLph2wi+7lg
ldEk6wmtB1t01rx1VR8Izh95GCLYGpMiEBLJaaGdMqG3AzE5QU30zRSvWTTxWwEXFcanCwIfpeFM
wLolewCLAeXVgaUxPEgYhKA2JaquZrDRO9EubFfmLVoWuU4R8mIlwFpwWuX6ix66pIvDyc94yEK9
6gd9r9vZjRozOUgypDdhkx17qWTb1JmGao0+u6CPXhvbCQZ9PGaOVXtNMzBOiQnKWcpycOOk3tjC
uCtG51apmxHkhRHunbaSrh1sqG6IrQeGz8kgaLUSnAo11Q3lxp+dD9HaHph2T8mUb5IFoc5iYfdi
pyaLrX8v24pRWSQsDyL0sz2Zd0UtZDfujGAe802si8LNSnFxwFU5A7LpZeFpidH60JvxoVrCR2Jb
3rH0IOuxYbUM760GlF/PYtTxoBxbgLAjoxu2o8gLVfGjLF8k8lFYku/K2b4qnWxbLKQDirvCkidf
qSKPdAYQRA5uitm+ZdlNaEbV16Ysvg25/bjUc+2zQWlbI5lWh5b8nGbKBdriFfrUH7EoaDSkBJwY
oXFf2/X7BMXRrVW196jajzAAvSKOj4WQAyr7HSsyYSBEfLQCTm6vbaA9PeZy/T1tZrans0H0S+kc
9aV/LnEFqL31gWPsTNrCAbfTgQCmp6kmuKfN9vjXTwYo/HpJrrpIvrYi4Q5ScZXQrVshTIvd+Vo0
8gLmHmEJvrw8mIpwKS23OkpdSTrO8QV/kY8DyU85FTLY82qCPxFcG7riRaQKaV23SauGP/2cR+WF
rHe3AiNNhEO15DuCvNylmTbwxzwRj3tB4yPqJHq+tF0VlixyUVQ5x2GWHwQbp1KW3pJjRSCXuMTC
5E49L2TbM+HVb2QJXex6+O6uRfQ6yq2bVg8qx40WPKlTGrfNmB16VQW6KT/KU3pYVGdDgsw2M/vY
1aboNCSvRnobhXxWzbJBr34cagmJerHLQ3tbGeWVvuigsz/6BNkZU9EcJ8OsSa7DJLe1HlM2R9NI
7srow14cz8gEFh3ztWnfiU/J3bLB1xgKE723tekBekLfImJMfasN2U8nOtotC0v0VlKSDI7w4+Kh
SPv7sSV8IsJ/K1m7LCHZM8s8wEnbTON9J7IhkdVXeiXukB/502K4kSInU9V65CR9VZbEe8SvHLc3
BtOQSdO3UTX6S4deuy+CjtDI1eMQWs5+Cjt3AtBkcyhUhwgccHGQOFPkLdtYnriEMJFbaTxw8tnD
ZfRbEQaDfUrnfIWFelhI6CRz8YF22dxh+6ig0cdeXb6VHCiM6EeijozzsfMI4dt2tMUIA8TtxShL
tPHke0DiTTTd1boXSTvRMuPxg9Aa72fsiCOLYd0CTV/2cCr9gryggcTIrGV1ZpSEdHrbYLtsnfk8
VOjPqc+I+fDj+MR5bPA67aOZ2fbYVmpcezDDmHptu/lOHU65uCvFbuXyOGK3DPt0anxDEp4oQ3J6
2XasfJtyRqyid0YFZI+FnrHcSrzYZG14rRIGmXlY0ups6+UGJK3nxNE3FIqnudR+6IxcKXhI3QCc
NKhE2wzRrs+Ve6MAxS+3lGWEhiAxGT901s0oT315zIOV74BBcN4UWCjZKZfEbbuUw33IwF7UhzGy
TkxTrmkTEDWWtR4+vLadL910JRk6rIjwqEJymhLJU+vISzTEFKAjOvZeXdxZ4ZFJkc3oVKjQS+kH
Cz3IdCUQJiWg1ntmwSlS4Pij2mVN98g82JIahVMTn0w97PPa2EQkkinMe9Wl5nT12uvCzaLWbSXF
t5nkV/Q0CLjaLf0rxHcGx85eiJukfzQMPOvZJc6AeTsw5pqNwldkd8WpA5uqnyNEN10zxvx8iyAk
8j/rS98cRvle5VtUAPlRyrWON0evadRS+D611V6iOZeIG8HxIrqeuocyO/e6GujW4hrSOx5YWLUc
q5Ugops3Ep2o9HCGjUfkdZBGXYMRNjYD3g3HlakhE4QVk0VSgF5sY+j2XaRjbuS3mrVfzDKn9t6l
YecDfuNzeddHJByZ5LY5Xwi5YxSQtzpYNN06ydaGiU62YCqI35b2qTZ5yIvihxFPJObuprNXEyAv
aVugipRnrlbartA2RP55nGnl/Jg3p3p+LXFS1TRlluiH/S2sLXaTc5noELc91Dauwia4LGclzjwD
H6wZWNO3RD4O4WUaiSzeJCat0sqzxFa0Wz2kXruyaDujK6FE2KRICshy5B/dFPZ9l99D6h0p+E3S
ujKyggiNMqLvOp0nbVE89AWj5PCt4eJdgj6aDrT5XElv9mpWktMFQalwqPCBOJtT0DrFsdUoYOfx
kKqqF2nmRyugCS5R0ADCkjh/1g6uXb5slWn/h4ksZMnOqqNtJ1vCfKNs7YXDh4EQYoWcLcVJd/Z8
c5MDeAH9CDh0gnPNJyfWj7Ka7cIGHy4+DLRb36sUnkXVfh8k4ypSV3vA1PTXY7esifLareksXgUj
wh9xOhBStog3PcqzXbXYwM2WaTNEA5D9lDo/hlNvpddlax4KAtecNLpKNFRDRA+EdesXRDpw7KND
s0FIusmdXTzf9KHYV9q9Xj/YvA4KRoVFvcvL8NjKadCYgOJNK+CYeYDo6Mltf21xkoxjk8qLQwFJ
EWgi94V8sSm6lPveIETuyuRXq529kxaVdejbRGjQoEtXWfUyKldNBGnQyjaFkTx1M2t73eJAro/G
eCelUoBk0Wd8Q3yodTCdTWxNfgfVWxjPsjX7CsB2M3ULS/htEujVrjCfyZGwQhSiRE6QX1BWL730
RBKUqyRdQEamFzXER1q1HzU3FZwk6HUwCKEZPhrys2we2/A8ChqRcDAVIrOkYKhvVNVPaRMq84Hz
qmkJtx63iv6e5fPeaFAD0dTDUknwhKdr2b4bnY2a8e2SWloUo2v0up/r98Oy1R1M81iXQkJZomqP
1fI4YlFt0E5VZz31VGs759GVs7yIutxqGbtcNdF/437FyM8WrzTOhGmXyYNl73Plzq6eNVZ+2HfA
9F3TJkDzzuQFNNL9QkJy+abrW13zbeVZFl7YbR3m1Et6oNpwTUsjsnQ3ThcdS5t4SJyzGV9mnQjn
IfcnotoJ96PMJyBPi2OyrIOlx/XNrzGoYnPiXej8Bp1ZbnlDhSYHobDoevHhs6Fa0EjXHif1GePn
ZpeqxgZX4C3JZZLnZKHjmxqblx3Zz0k/QuDK+H5wsoUJDY8lLAOSZR8WbbyRqyJQaLCHUn9gKnNo
RLHt60sF9lwt7mY1PuTmcl3Iph9XsjcBMtdzmqBTDWCajmnmfCtE+mZxApYiyydRA8Hg1SI/D9oe
cyTqPjD8ppu0G6NHY0sqVPvYWCCp913HgVO6Fvopau5Fd5mKZynflnm5sdX8PYl5UQkgO04IPRV4
5qLj3CiXfphrRJTL32ZhAu+38bchxirt+t4CFYIfbNeksLSL7IetUOoY4oaD3UGSI79Fsck275Fn
gqe09wGns7Oe2poktW4sfYmupmpTMhODQGgUc76JLLZs38uQEGRfTsz9mvyi1vPHosm35NoQoYJs
pVu2ptS13tiw6lbaW2ThlxNYMQsyXaCd8jqkyAsH/GCsL1a34LBb3AT7tNu33yMiYYYZOyn35wUr
+mg6bqKiSumZtuAP2+cNFq6HsOa8NPv93Fy0afLK5GYtlqtq3BFkElQranzaLYV4TSUO/yhwo64M
CJ49ZHTRiCp9suUZGubGyXYpgEkJvm1bDtddWnAib9AFOgkAokI+pxJEyLCk+BifC0JVJc3YDnLr
x/r3sT4unLIJqyYZcmsWEL/nk0RXYmwuCO7oDfgA34ko41ekzN7l7pxP64cchOrBSQ5SuKkoCrNZ
OwGN2In6YuYyKwpxLn2ZuQthR4kh7saFnSReggZsR57J14op6CY2D5JinYzubChd0AvroYke8jT3
BCWu2hUcUCTspdIjDrptyoGM2O0d0AUSR68dLf7QJecaMjxHxAI5Jx1B/A2ahX1v5mVVmxMnpi3H
0nYJfQ7HtwpbuSohJTXirZbUvt7qe0nkxC61BDT9GAZzE3fPMieIiYmw0d/i+dal51LuvVZ6F1O5
V+UPxCxeLlJPoiPR1sgWHyuskAbB5b0eHkRintRVPGor21m0+ItHSOesmeKJCbnnWOqmlHPfBN1T
8j+LF6L+4nnTgMAlinhXTGT5tPE+j9r7VA9vE/KYCQhSow9WIM9S7imHA/IkqapMTt6AnkbphAJ+
X+TtZhhvejYJ+a5srT3fvmy/yxwGi/65ax8rg2dHNl77EGcdPRFCaonbLZroPsw6FoM1o40OpiEQ
ZA4/SMpB0RlzhGqOFadbGSL9zIEv1/0BmR51uUlPa7LxG9em30CK7sWL2p1j9dBGCluRtK96FH6R
j//A0+unOX7Ekc6JhlqE8ck6EFjD64QWNDxmpRkvQ38xNAL1JvvQUcGQKecnGvT/7LYa1seTB6HB
5zhyp8QUXjSpulec24nUYzzZ6n4kiloTN1JFeapI22hsg7b+Zkn9VRErrllQuhvaU8itJhGnLN9s
68ZmCtWg9i6ry1QzYc4fu+alUxe/M3mzp2eRHrpW2dUTCfZtw18zf5/ReJJHwgpi7dY9105X/++4
1lycWjBtsZ21/iwMD64slk+s57KOupQuOR3qZO42NW18wkyOk6L7mRb7cbac5YTwJaquUKo2qdUH
lPqUUgXrVnXMCCuoW3MbDhzNNBnasnnPLuHlseSjkD7RWN6TzQgjMfSGhm4LAmUiTlFFV25qlz51
aFCnjJ2Mm6SmkgWIYRvTDj94QCDww4LOlZiUIJv0w//l6KyWHLe2MPxEqhLDrQVmhp7uG1WDLWbW
0+dzLlInlczJ9NjS3mv9iBMK+J9WGdNfiz5jF3RekWTXCFM+7DlBHbg1yaORAE4Si8bnLHXDGjGn
ZbpR2rt475el3Li5nrjIt2BB/0TGXS6XzB0bfy1HgdM21mc8N4zQ0spK+jURCKCdX1ocHcPZPwYD
YgVNX7/V3LOC44AbflIzdk+RLAzRyQbVVuJonYi+1/lUrAXEqRmcjZHgUhRNn2C8S2VzrYupbFOI
FBxnX1+qUn4D4FAoRYz/9boBxGGwLVSTwltnSTTQmikBN2nyrIphkXeDU/TRntbi+9w3tG7ltpBU
KFOtRdalS8DXb4GOIj1/1Np8S9NnnQfeZAwfhGBwHykHooftSom3YhgcBxzNrWa9gtH6CHNcexhp
K9aeOT71Vu8GyaWhFhYdz9+gd8+WuBfKYtxuGpb5VG4keq5IJLaZaOwgeOSFtEytNzpqMrTRKgUS
MS/rhBSQlARJNdvSBH8o2upRTzWw0y4hhZaOTyARip51DwOMIPSrOcg3JrhSWEzXECRNUaUliP6Z
zDaX7IJFI/bgvspFbYRlMlZU//4rs1Ovf0WWteHAjhfaJLmTH3j6MLjq2G84T36SiJ+Rg1csi2fV
tkeyh0EmU9hYnnSwh5ifw2RESft81ZnqPpF0Jxn3EknqdhLIzMjjqxB+whkE14yNz7lIdq38zQSU
6jAO2d80GJB9Av1o6b3lMAml+DP1QUykMfPEAD+5FbMHjPtY/qh55cbk2Wr4w42URZKKPXKBaGl+
RCju3gvPNNLoJCUoxV2M7M+Aj37o6OniEqNzo1mAbnuQKss6a1eFrjkFjWlx9tunJLuwMunQCDBY
g6+vGwLLJVX38LnsqaM81kVK6JN+UmpqLYqaGo7GMUZ1qQyBm47to6dpNxf9wzCXrgSWyp20K6XK
MWrwtTI8yUAaZiY8gTIfWnKPrb+ousdCeiAtG74u4scemHXJwZ+PU6kpuLaL9xvsqOJ3qXCfJbIE
vVvbNW/7nMpbDfggbwLPmGqnMHKEsvGqteIVN4gzzIPXJ/0uimQKRwYvG85jF6/V8A5/ZeewJWIQ
MZ9hFAuiY5S+yzPzo1z/i8RqQQPhowjpWYne4E+wE0hXqhLrnTl1DpJqJQPNDyzdfs9mNBFPL/z2
xC4NJtMDzchaRGtvGlLLY7FRM6GpUXNRFEYBlv4a7EVibMpNT+emE9DMK03yIgeHl6x001SPACRg
XMZN0hkOZT4OQVuuFvicG6O671JtI0qJa5UKzpHAm1mTOm1Rm2C2mmaP2Rnk65L47TbsjJuO+D3m
P4jxJKrQIlA/qIHryZYOf0i0hG8uKh25xIhBXWjZ8uNm0SX8CK2gQpR30pk22o3Ydc9kbn66uP9J
rIlC7TQzluFIUc2YwRMlSkL1ezf9Yvk4W2N3GPgp7WxOEeybbCJyAnw0C/MINkhAA+FHXm2g4o/y
JL0N2dQc84mIorAq7qZaeZmEeY5YEECK6pr200C+e/vVYTPi3sS6oub+5I6JcpvC4E8oxweRUU+9
KB/AEM9xDpm90fd51VD5yCoioFs60RdxKf0MHQmK41uTizydWKdq6D2BgrpV3ibacuhCipM0x+er
LuuOqBqtLtnci3QJHbazovGoQ/A7lSr8KUpy0us0Is1pdPPSv5CrbjpIMnR7UFGp0bow0kGg3uWB
w3caivdjXUlLazKAVQl9spXcT9HIVsVlCBTgD6uz/j8gqkZ+lQmZNEGqQNH3w8Gg5B3c0oDJF3Uy
igvJsoe6vIog1m9U6IRqhAOR+Aen0rTPIJqWZuKfupx00LnYtLW4CmVO31y+mYyUVGAs5dE4UNhp
OJI0ngI9cfxevdQK8H3OVagO1asQjWsQyI/ApJaEWslFY5WctqKwCev81jD0LjIlfUWCcFcGAlVi
/BQsFXdFjO5ZrepO3ulc5cWnEdEIn0jdtuiiOxIdROTGMhcyMu+M4KiZCFZwJGw6f/QQK6xz5ASA
4sZF7xISPxry0oadTjEhhM0KsWyxjLP5IypSAO82vMmh4fQBW2RPk4YwXoYU6NGn/KzUvs2hOglS
6yqxdSJpfqmOOdNBtfGT8ZMG0V1ZNCAwFOwCSSqhsUbq8zCNkLbx+qxJLKSlJCPPFo0dvdeQjrI3
4pCpByKPOeLAQ+44j3eRml4KFetIJ0qrqtZXgwrbAEbBfYZkwpG67GoGwbmPxsKpZXNbNOlPGAEc
Q8Mi47gU4fyCC/lSq2lFNI/TKuVHj9+FnH2wtES7Eo53nWi7WOhz6pMinuwEnxNHQbuhKxLzl/9h
DdJZeXdbmMmRRoBHn4b7oQ2+qXREjDTuiF9a0jK/Doq59JSu83wZKKDq6IEWyerp6DKXDqUcvMBd
qdoa18iT1o0xsQXP71JBXLVNy0iRMeiEnfCu+zgkEqamCLVSDKQalGeabRZSyR0rRcu6NtcxbC2J
ZRshkVeIER1MpcoiaJlTYRIE2dwJQvcZpfq9MiEgZBw7wIUgaSxyuCaPFBSwfpEu1ZM1OxXbQtCh
avM1da6bEOiHXLTVmGY2OXioCGYwvk5MLjOF63kZMin/VpHySIZV2wcu7a6sCSoHd7hIzZQ0vX1f
M//OAZ0n/V4gAT7L8MWb8lHX2lseFuuxz85xAprCpBng4Ook4ZRWzwhvEd0cHLaEqI2F5oZ+fqY0
7sjptCKFD82P8q+GkhEK49Elwqqm2Hr+pxUPS+xuoih4Zel/mQK5RJpxGeQTCtRDoEx7wpG3A2zf
ENNmyFqAmM6eJ+NcKYkb6tk6F8pNodMwMY8Qx2a5MaZplVJFbVm7PICrV2aHNCqnNUzbZxbMrWgp
C/jGImUTVx13vOq0ib4Loh/5DdVRzanokNzSrbF+yCJayi3yDwiIMFRcY2LI4oXMfcTiFryZxc8D
YKJe5oBdCXavsD5EKOIa3AAgmmd6wp+iblrf3+cmLfa57DTcpJ1eLkW5WYj+M+ssb0xVr1KEZdYx
jdCpktNngvwe4KhHowMWnoDevfejgpuSmZ8v7aWUxXdKkT3iNHNTG3vR+IZNtK0WInpOVoi8QNcm
Xu7yxfy4rqW7nOWrit+00S8J4blvCXSdEaiWfCf5o2wQ5k3qpzLupo6vtoJrQKqZFAklfhCPZP5N
FWAk8iiuF2/CpzmkNwrdmKAVcALDkaFfWsrCEdIs/EJhF3y7OqNVKaO1JWDtIrdcXZKwRrqxIffS
TfrRloSMza1GTNA65YyoS9mZ2acJqt7QEqjNiE2kXZCepTldiqx2StEjEQFiTwewkoI5jXK1ouCC
Z9LNG9njsSYXnEMcjxkxYUX7q/d36Y336tc33NSZlF6KnRdo1s7KxJVCLPJshdua2b8wqTjKOfS7
30raJoPmNCm/ev6lfNUOROlP7vBDxjOwIQxb5cMuExHUUC+KyOiHlsKLpA1uHsU7epT22Ry6Gnk7
GX2juZW5ZlBDtr4CeKGhPOt9/SsEVDMOFhNBDJ0bLAzgKYSjWxOPZDlT4JtQK1cqS7T3zmhc1Zrv
gbvbjAxPbLCt9gOhe9lajRHS8RYbScqi/t2FH5k5riMwFsmfXblEYfieXOhp6RugcBqVBIKOMrSP
KAHI4BQ3QSgTY8bROk1fHGMOt/iOpLOdCE2NMi5Q/qFEE4aP3oih+2JHEwNvbIxHFY/fuW6EzLHt
ZlIe0qS/OCE3IixDE4v7IYu9FtZKzs7S8NLRrASsM2O8rXL7rW+grthKYL+nK+7+RfH+WotilZOT
RlqCm2o3H8J6uFRCYI/5PgMQ13m52nKa7IjS6QW6+/so5A+/Fn+ktvKigmjIqUAu23cVAKb0kRMV
P3TWXTb4sDqB0lG5fg2C/Ju22ykeoadCAFWCGTksQNbihNy1edOk2gJMJhWOhgmg5Q+7gbQ3Aksc
NNaoORQW/eYyN+lqnt+sz7jNS75cRbJT2PHW4iRSMny67xuxA1qrF0ZWO4nOCNZI/b3LycE0hles
Wm6mVxsTPoQnveURzArr0RVI7KtPHnWq/3C98dVGEN1Us171Rnn448RrCcKthfhD/WXA/ZJG6bLv
adFR7016yVV7GDC887uDMmzLYBVRTonBGufcbK0SNp2YTQFtx0R2xy7EltqKpEOR9LLmsqYmWjzq
/aKy/snVXZ//Zb3IgwZDpeLhfmrQI+ZG105GIbkgJpxfET014KGtCMR9asffmdh1yx3lb2nah7rX
Q6pA20IATyeJ292g2wrhI5tgh6qGka4ZCKAYvZpTkUw5W/vJpn8pCAopbeaOJBawAOmUdDulX/q+
y7uUpuu4+VVVG/kiQnNao6C0prtMRWuhX2ftKkgdGaFbX/1q3p1XywzGLtLD5RA8RkJ0JKS5hR1o
bideTeVnjFE5YGg5CEO/aowv1A5i78houzKrWwfyjHwz/Wfm95YLU8h7NzKPGkulVqxkMmCDrZIt
O2EDgE7Nm1tQChtXS7UXbRo6j21yY/qy1XB2eIB9A5r7S6jPevQqxnOlLatiGel3LTm8TbXZoiJc
FSNv8ycoqdN86NnSEPeMhtn8a6aVPeLoNsdF2y9TZTfkgJflTUP+lZ1RCcTkY0rDYyiRirm59hdF
7EWkT7JSCDTANcky+qh85JvE/LwlQ9VW8++1tqYJKzUdtffk6pMNViQowa+KhdB4VjS7dfFISTAt
LoYQu4jDcnONb7eBDTYXGSI1QYDlrN3cv8/ji4Dj8VSyVxnVIdWcUbrmCBxRWRnGfqJVLPyXapUt
Dq5coF0+pvKjHZdCfe+S75k+AoQ487DPpW2ZfYuN6lSTG8Hyy+GHRotVwKKQc2t+jNEyjcx91gdr
XTj1mVdI9DAF6gkolbvG9m8B/nzFSa1TRxBw56+4PKHalYjJapnrX6M6LAsyndtiE4JUEDJmt+BD
AqROTE0d5db2gOw6OUvjPwRCbbPuwqs1L3i1gmlf/+QD/pSd1i87Ulx8yVNS9F1HvbjX8pLrshjc
tkj4pV4WrjNhFfP2tMD2/8qPPLn6GifrL4vOWoc+Q2Hio8BTVr5AhzXIy40EOp4UA1OBpRwBnqkn
5+fSYt9LWXY05raBfgPfjou9UQOio+mut2L2IfPTJeE5KZ5EawMUqMJJK4kfRsoSZl4or+Nh3TYk
BBAxGm1onK/UJWRKzyUe9o5v/M2NFxkr4rjZjGNw6F1SRLe5t2XKf7Vx2Cp86RYLQNKQ7IjLHlg9
WiCnyhJXI+5O5LOKtxL3x2/HJRNslJyr9zCad5rcyHNCZRQeBVRgNL07vDgldXCJS47wSEalgKs3
3zfTWQEBwzmFbG1+jILrv4+1AcAh2/fQ1DSua8OutTqHdr75711RF76gT1A8u2KEugYEksCGf8N8
mpoVBdSLUd2+nywUAyhIOffKh4W+rZaYC5GYU90bTgjc0I0EzPviCPNw0+ot5VSK8DGgpinUpzKv
kXPUkZcbbo6hejIdkymsCfY0zCooLFAEhnwcPCCJeZKCrVRcs44MBP0QTb9xvqvlXTbS8zvuRRUy
+XcCcTd4ocNrOlA6vOB3D/WjaT0CUrRDRwcqHV7UHzfKJu+oBlsK4kqXLlq3y5BEMWhZeNVD8qOG
TUs37oTQLWFUahfWtJ+MRzSsmJUK3cv7a9TtBnWTa99p82mUxNMek/hTU7zIZ+l2NeM6oZihVjD7
nngy1SX/qpgdPfHPfrK2zDWy/LSn00jdxOGup1eGdOARycIs/RuKPXmIturbCHYmc12gucbwwF+2
KE+egGayInSaREwQnXx+5GbIHfErTp9Gs520PZGVjX6cpr8h/GlFWq0lohidwlpSMIn4LER8nTmZ
uOtFQlPELzBxne5Kk1iJxRsF4fzTjmZcOZh0WPyvfbStuhXpaGrMVgSUAWLV17bB8TenJ2Ctft51
KhYEaOXfuKUo3bDnT+wbb+EOE3NvZ4oLbGWIbqH//h/3izywE45Z8MjKf2UItgxj02fzIS68qmkX
HbghB7QVfIXyDwFteXrQ/r+NtglcqXW3lNusegHB5/DDQrieCUNNs0s9/wsgpohz28lR6ATx2Wft
jzDsZv1Pw2pGnXS6nuK9HqzMdJkVudd3/yae69H/TM3nIP5FyndGl3nGptYEH235aUDKWOfx7U0B
3UX7Q87SWm6WY0DY2Icgk/Igi7agr3jsEKg7o3JPkHLWKn+Kng+kuIV/kOTNJR6HjdnnHldy0++y
4ocRyNG07zn5p0KuIjDKfmNsxcAlC3DfOuB0LlZzRQ9lbjm+dhx12YNNRGLPHRy2N3oYPWlEqjl9
Bv2n1vfuOI9OS0d3jCCe3EmyJubFLOza+ZZzcE2gfQyAqeTFVoUCC35weFiBwQAhu4GpULAd7AyW
qDpHo6i5SXkow+2MdiUtVsMl1eUj1EUhHHONHjwUWMpdJ3/KUPewFso/Q/yNeQ5THSBV+TLhS3rS
pPGAuy1UFaJ7AxkQiXByfNOzVZNgfDlZ8V31j3p7RZ2RxhtFuuuNY7bbClkLtFDPccmhCMdPJnLg
Bpy8UbKLa83LLSJYcD8pL4mvBlDHDtKt3FxF5I65dm1TG83tch6tRTWM6qLVXnx4YXxU0eWrutvy
kA7KJ79vtOvoVkQAZPkHPzv71l1Uzq22Jp1+0E91+ZENDmHnQfZPnfc1cZGyG83OSKAoVoSEjP+Z
Bb0sdkIAW0lRKJ3eIpfzinyZ0rjn5afE0BlYomPm73DaYwiDLJdOhxSl5Q6WEKOFxqYn3r+s13H7
EvrvMTiXAOgjAzEWiybqbBWlvOai+EkGky91kcQwxaIzEVwTuaK1i7QPtaMPqwu9iFFpbiS0aa8G
Qrg3zzxOaLDoQU+peGSSxrxwSCYAXRnhtY21cZH3d1E4wwFZ+fEtdPWBtt+kwzlvaSkTtb1iqity
00UsNhIj2FNEwJd+dUbIMA9A8CMN3xbsd6gpS73dmuWHDoQiunngVKZLjyKcAdubAwSjkmAfj4kz
CMtcuk3FpwVIH9WIr+OjHytOBw1NTDeGCXUZcmuQBRNd2/Cf/JE2nkqkd5hwA8tLCqri5FY28PLt
c86u/fRNWH6NPA68JyR0NrYOSnmatb8pJiNmb+o/b99TcxqmH0h1O5z+qdPa9F1MQOTiosxl/pwe
ERkKIQunPeBXVYGVTPsthEBFJ6+7cSui0o+VLUoEa3zlLWSowCZbuVBpviDuoyi2QasRkjnsOkQD
EWQvqasK7J90pVRCe48mM6gP1H5bk+jI9WR3ygNFWRSuBGR2Ixh1kUDTvnmeGreDFNocWzS1+vo9
kD4z9ld0FB0anCF5ZfUPzeSOZPzEnFEyRC9YcicQaNSDNO3V8iQR8xTqTAs8FgRjt04r/42khGmZ
7MXx1wCuUsnLitOJFFpNcYd4FVc3s2t5YrZSya05MMGQiMP5NHzgIphUV5w/gAWWoPQ8e9CeuXIO
QeyqlV596fNBsMB6F7nwSayHPL7/rqIoc9XGm0jkxcgBi8plXX0n8VGKDhON8pTXdP0nHgXESpiJ
KP9pwQRY6PCGUeILumlXdJH5TPFtvhflvwKtfhfvOhBQSjWh4Cceg0aH/koOhf+KmfukJPUM1TPK
k4I2qh6/OTZ0/s+aOwSc7QTwFA641/zRxquuuEfESFOwxKJt5p8ySy2SvbC6GdJLLk+NdYigwVpL
94qKKmdMcnYlf/jgHVgRYPmovsvOemynFn8HqZvznykPQ/LEKO3QMwE1XUicoeQY79SocKAvI7HD
FSgtSg7LNCKgywCTAUsyVrn5oNULvFDno4/quzL+ZuHFMH7QFCws/2x+YiTSA69KD/X8DComgRri
1Y7yrxRRa9k+gpDrm5+Cpd+aB+bHwBG4wgn9vDY9+MZu1Lz+UvIE1KQGu1qn2VWxCTSkDJEz01zb
vFRae7u1JFPuyyVioSJsDjn10gcNxedbwSkRrkXfXcBVT7dqp21HjkafFQHIIsi20cS5OPxJ83om
YmLaxcmhZsOhAjEw7SF6xiGP7KvIf0tkLMYsrRP1ac5f4a+GQkIW1qnyFVp0n2TxTm2XONLc+v1Y
fyD5NIWLUDoy25KJoDJrr3H/1SMoUi0UXkvJ3E/TMRodXfe0iShQfxklnojcORqWHCuS+II+SYW9
L2wqwR77K2tID1Ndz4curtkRib5qsNWEq64ql1ZM94Y/2TreDrYDSXrqwd7g17RQoZ2Ccveo69Wi
ylbUbOjBR+c/FEDo3FBdneOe34pzVE08a/5KyxjS+k8Nt71EnplPnTH6kdSJemivsN+H5UrkD5Qk
28RwrXmv6Ldu2FrlSQy2PoSG/9AuqOfa4Z8ugLfd06aCPvbykKULpvZbRRVFLwRtowqw67X6azue
8K+w/ysUm3Qz8t78fYDIVUJT/WAf6d4JbCvTBxclHZ0BCVwPlYH4JenPuGQRhqaxtf5hlH+1dlPi
dVcHtt5tSl5LeZn7V20+hO3KikF49xK0gK8yhry/YoW792r033H0XSCM60k66z2t8JCdyT71vTRC
w+M+iIXX6rUYcqy7Ev1yhjfgq33bwRYNQJ+25hKficrnjTMRAyYcpjwdU7FmX03HBR3VmN40E9P3
+DVzP/HpiRzUyZ50sgaFbAIhq19Z8Xr/lQCsyz2w2sb3W0/FKc7zZIVeUp4Rp4Lo6tl2jg6+8BEW
n0LvgaSpyTXMMErlX30KBXEVRbSOSw0v3si5Uju16vnqiQaVXnLJ+4zSczNdoMX6qOO1eiYI7PoC
AOXtbeKAjOlg95sVk7gmH5JmN7VPWk1XNbd7zUszd8BS3+8DkIwep4gA9KpHUfCfAsJUqjfoyWKb
fRnhTyklG738MYFYKQcweygIuzBOOcsLRrBFSR1rzwWFHKP2BHNH23WqrTJCGjuvRLrLowTzi7I9
7r4FH0VNu46z5/9D210yb+G7xQD42smIRms4c0kb5rx5mdM70S5BEc2uHj9UBTPToQMVJLDODMMD
e3UIYSz9knCMsmiPu5nudqs4NcKx55gWtgQVgIvt5IaZAsWvxnGPLX07+ptIo5DGGf5kY9GVz5k4
+bQlph7V+wB4zmqpowJOHhOsRPg3T3/Ujjgdw2RW7WQFUeq4QuiBQxkylVeWp3LZFCeDDTPW/t6V
FmIs2ZQgJKekuQ75qpGQRK585ZxbKCGsc1AoCyGmjpdbMEHrSu8JGqDC6UfUpu+MEcQN2M3ql6I/
u+CfNl+1oOenJ2XxveKBagjvPIhGtH0p2AdE5AO/4wSjhH4vPWCXEl6+bhPwbaFiYfPpsQug2oVU
yDNPfb75CsWMMN1i2pjRAy2i7JbormzZarKFSBg0aH4igf5pzX42zuG8ToJ9aT7SblMwPgpOG35W
bMrZSOqoshBPuL94LswTXCXVMXK6nPxxoXSHXngZyiF6CD6uGqxONdIY6NBYfRdezGBj3DWHGOnw
OLg40FiszIbrbpFnNQTCCj6uuDWA5W1Mm4wEl/Pe8KwzBD+GIlFYMIKZ9Qoy1UaUi2efX9DIjzK7
FuLb2YfDwW2FT3If434ZEtqY4zSdeGhmQgvOOQID7kk93AsB4u0nCQTBuA0wXY85laSA7rTTwCqW
Vz8xcSHhwf9WlWs5Lid4AoyBKsA1liXUUygFxWEbFLwXKJMW0z42bx1kiY9djrmuuqPgUXRGt68C
WxS9Fo3/EhNvTtlAVk26VCyU3ZQnKIeOlfUQUEXUn/sWSkbYdwlHoFPnF3i6d1G7QBWrBS8t0W60
Jp9iEVInY3zFyneofjTz7yhcrOFHLlfguHj+KWxHokhWqooJmFm2r78k+Rq2PgCTDQ0A4If41muq
LdGgODFsqzuqsGRatMmrhY/ZR0sI4mi52+SrBQcelWsAjL4bbUPjH/wyXpGAkbbolpcClqdoI87K
ldhtgjAZE9ua2mkcexQuhp6f/hWyp4pET9oS+vGNcTUQ/wxvO/av2O+r9lDAAPrVU6GMowcgZQkX
YZDxyObLQH0QS8nYmql/fFzLjtdJN39LwY1n6jeGEvX4mUsEi+8sbYfuTg8BtmOgVgYPEMLP5jup
T1F2GJNjPv+oCBwUmK4Sy8omBFwxtlp1fudTT9zG1DqpqF36bYNOBehDwWZ4KtWLaTKa1StZ25SN
609kdcLm9qugPPXhT58E3G09b3RPh9a8pM3eyYc/LVnh3OjNnYl2M0aT5QfTYoBoDM3By6NbqzCt
Zy913FbiLkz5tKzPaiJMzURTT9nZUSz/NUXpZsMBFb1ocmOsI965Ylg1prwzhlMSL+kGclMJM77/
yPkRrPQgRPv35qOuzX4NZpaml0nCQKMd1b9YKlBwnsUeCzstRtk2042FT4cVSCEMBf1Kc8VgZeJr
Og/SiX2uTE4RTi5gdFtng5IPCkVziWuQ82m1gy1YN5kmh26X678FUzh38uwKHIkl5g6avZiYwkoh
EuNRcMogzcyqlzzgx/6S2cDfLfJd07gi/9viAIozu1SJjBtXZJPWGX82NoTAiUp0wckHQ5MIb+v/
f8u7vH+dAtMncV1wizVv9L+EJmu0c6Y5rWhuw/E70wOggA5FONcNSr8Gdfe9H2+TMnhWKqPAshOK
MFR0Ev6f2P9o2i0zsLRzDCG/zuBK1frD4N9WJyiSHkkF9OjsdDVHV7WZ9chJy3KZJQAV6C0av3DK
cI+naZWE1a8eZd8+3VEprTl7HZi55vxjWvxEv6Kpz6id4PQ8U92mzEPNCrS7F11Ss/LgRQImYwOO
6AD4bO/Pp1nmqyQYA9zD30r9S/0zJmqFPF12Ke+bZz6Vp/XUptjW02QZozqezgx/CmCLeiPYsEl4
2pd6D41/1OuVpAy4pt02l9cyf3WjF8SY+pBxF3WyssoEJ1F9Q5eURM4UKQ434kglbdxw/dURjlrO
8om+wu823r4HkTBjXh+kRS5vhvgrzonIQJfMOaZuJvVB07P2Vrtt+PEaxjZNXYso4dY5El6zABDc
jf/adq0ptqXt4If8/sdMTzkZqkQ1ZPE1MY9S+YC8Qyyr6u8YWA4PYn/Fhq9ga2Wnur/IxRqzPvRR
mRIk0J8AuBVzy0fsRwRnXGqEryHm17ndGOJJEA89tz7iH7gbE7ROTn4HCUMFajHU4wG9u0Hl6nFv
h91Rbw4JILvUHKNuP9GK3QM0ZPGv+D6TdmBHbfu+YxdtRFbxWjeZZhB85Nik53uufcpaCeiWoOls
QMQ/pDiBR/yFqEQz9hnMaxNNHJYKiMNtgAlW3BamJw6Pttvjuac0FhLmX1kgIuTUUzW+2rOgnEhx
QcAHTaGe9P5MJG3AlCDLV/Vfpd3n4Vv2F3Ll9uwwxSVMb29ilpxUzk81IIrGDYufSPJXuSbCLn9U
4yPML4N/0WXmEhbIdVtdJ6KmSUe2ukU3YElezCHmhsXcswxDUgsoiFFBDScfQDt35w4iE21BuvZB
X81zQmvNtB8IhbXujUpTWHdsa7rTU4b+v9gEdpG8NH+morJvNXAv4H8U8btYGR3LHFxpLu0Yl6Wv
sjqbBTpIQnYZDyvVsGUyjyWiCFbwwtie6IUrOTvSkzFcYsmZxFOkHktp15H9my9oscPe7mYKksbY
Nls7Vj5RRhOaQ6aF0z8z08sAfRlpOtThKpBOyaMvlR8y5sPKXzfhLme2DokuqJuI/tCbrrnmTHMT
lGf0z+LUmaazlv/hUSfNZEbuBjuKql4uj9D+VREiLn9khSebS58ZifO54dp4u3cOufRDRgPey6Db
1dW+/5uliayleaOWiQfwnqkP/smqIQmhGfnToJvIUUvg+cYDb4JkR5/oU3j+Ne4b/x5aW5EviNsi
1Bdt/CrfRxRveR0/s+KLDxVeOA++WmC4pFvSWsS56CPs38nPqYCR5SZCP6qg7RQhm+9EjOGxh+2C
YsC5BPKwMXjDVNA0Ss44fDiu8EMJ3zyZJE4ZE/yqJ1UrS78IAJa1vK2qpchL1+BbLejODp0EA2Ss
IZl7Q6G72X8yiPgAHlpmK8WqopaPSEKFAZ/bD+A5ICSh66uVMrA+3Y3yV2l0J+KUBt8YgSKGb942
Ui0U9QXnUGVbM0fqgEiDN3ULcGXR7td+ohthXxtjLwf3KzaTsaFOL8WblsiotQFX03uheIZ4MfiD
xDR/WseuA5wm6CjlJuxduAf5ETbt1rK+pPReJyIAW+w1Jq2YhzA8luzbQkYEOvNGaHZuLR6jmkji
8tkhGJAcxVjH/3F0HruNI1sYfiICDMW0lUgqWdmSw4ZoJ+ac+fTzcYC7GOB2u22ZrDrnjwXqeJQM
KAvTnitzfsbGMx4vs/9u116e7YPm2caMj8U1bAFhk/0SFBSXnzL0RF4BC7TtS4vlMNZfanNflhG0
0r1OSgzuLCzy3YQ7jp9a+IqX2pIh2U+NlDimfC5n9FM3pAF2jev14utet+wZ6oVGOCbeFzl6HTma
LIP9Y3RFOW3gBOmEwrLL3lSjoR3fIvOpgsZNCigRP/PgmvGbHJxsbDdV9VvPB59PAJzAP5AvwN8y
LA4enYws5k9AuILyUH8bxbcQn1zWv5vwMz5yF+NpoVVERoydkguWcHE5+ZQCKq9Oonpa4zWZvNLa
Dac4O7LAEBEyRN7M/VT85WipaHnFzwjKOWQ0710zgiBF58o4eFQoyT30Vtps1Qe6M83YzsamLW5i
dDOFZd8dNaiCBuAZqWXR/8tQpAT5XaqgmYGijTM0FVBlD8Wxz8ffCVXNeCVRQR13onsduk81RwXz
j1QwP91qINdB9Rh0go8or+OicHXR7AxxGY1XmSAI2f5XJBgTbknGMDG6+gR8jedlLd5ttjq7/iNP
elVaj7Q8JQLZzE4bfzJ/u5hT6KR0lGg7jb823rsMQSj/An4b/ZSPPgsHIqNkr+KVToIvlBcZY4SB
wGjD+CvZCL+Hm5Yiec+3Me4frdnl4RdK2Mi8Jct6syGwwBenkcGaDziO/+r+C30V+eILzhlkx5GA
EVCj0PTKkf0bjyl+0T4959arPFx9PtsMIb9Aju+iZYXdgeEhiG3w8MD4kWvrxxZqLgZTrtdo4Nbq
Z8tqGmJ96PN2LREHEqaXCKW/0qxE8W7JazVzJ8LQhg2K+y6+mcEB619Ufknmtw6JjWAQql9wXDfR
JozWVUTb41YV92lmcGzRD7yKCMuv133QEbtWLyM64hZlibzcbJ2LA2IIrlXA1rObtB8twWOFmhUA
HP0IC2KX3pvw2HccIQQR+ncwDGFSSFzcMtQ5JfYvL4u2uB3H5tK3vmPnp8nQsO7/oYXaNEOJiqsh
HM7e1lyXPVD/nNysRabefIrFL/WpVQtsSzVAAnztC+7wn7p7lpZERyjfP6ssZM1qYgDXGGASpqiM
76aV5Xv7G40vee1lqGv6jyD5GBg5qugimbCoI6H2k8rPh8mC0AHlo76pAaTws7mnMZrkF9PgJWXn
5PITnSfJL934KUnFliuAYV7mUGlpu3RJGan9XxUUyVy32smYeb63tUEmhTd9RfNWDRnx508yVSR4
+2H8EsYjJKxy8j+lGLuIeZakF2t81syx0ybqXUn3iKSOcIuI+1wcwEgnsW34QbTvaPjuiSxRmV3T
4TCIjyzeKdO7T/5II46B4sRIpJe1Zt0N2IJQjllPynBx9ixG7Oyv+ajycV2jAIPAUru7hjqk5BFk
6UojdzaOwjhN2j4x37MUYmGLphu5gvYAo/Xzc5s7uDcYYh0JMBld+cx7aWGYlp45LKnJbT9b7szz
auQ9RSsWzpudZGIuABV4S+pXYQLC/ZtTIiD8Py17kfWDQJiAJbpHRRg+8IVp41PVDnnKLMojELnL
Ml3XWxEedV6MxPCs5df5oxUvzYLHNQeclGl407CCqQwuIxNOArE4BbexupeJzgD7z6KFtdgs0vuG
nbvbIzHBAJwF+aoL9qP2qQwmYmPH+JIRNpOz0k7nGANjkb6H+VdsX/ViL96Ddm3Xb0sDBvGRAjct
cICSoXdGZKjyeTJY1iNFDNIqMG5yuxuaCp1WygXNZuyrh6EP930PXMxZ2xVrBUHioq5fPItt0Dmd
vJ00T0oufvEs0FtO4qrjC4hR/au5m+UHCYcWyQ1irX6p6lZhjaPfIUH+m0tn9sYMpbaEZ635rshv
hJHNmQsQ8UE1nO3u1gyHujm1xiG238lgMj/b8JrO8qY2qYRBx0XM0tA63ZB51tSTcEh414vS/1TS
rYjdiGpbTPoJ9/UG18eq/ict/EePdhbgD2iz40GwsK3pkWNV35nvGgMTTvArje4gfgCPU9/TCXHQ
FHYuNpxQ+S4re2UguekAIMR7QgloCK7wSLkikJ97mAiUo8jJA3tMGhqa8mlKbz0xC2lws5oLVjGA
SL1/rUeifp6JaQJwskB02xFlgzKQ1IATLrCdgK+MTHA5A8kIxJei/TObe06RhpQe++RIPNiAezz1
91r1h6vTkL+sySH/3sPlpXaeItkOpj1+kz9jd46KW98/+xJhqv06MpZJ6meklhsjvU6Y7VpUuSHf
iqYWa4rloMuGdbnIFeEx7RhHjyMHm4IQPVl9tP52yYci2nJ+n8AyG3SLHdNr8ZKPHl0KiKnPKrky
5lbUe0L5OcEPZnIIxQneCB/fV5WUvGrQxLrlzMqFDdAQx6I7DqEzZvukdCTDDfD/0l4pbUXx2QBk
JtYj1O9W90ewQ2lexuKOPJHDoMpeuJLrmNfYnWrG50tX8XdgWkn46SljURAFV9s8fKl4z5sso+D5
JtCWz/GwXERluJ3ae97e0as7av5SVbuWapA151ApPq30EYRsNatU2eJkQBuSmbd+vALiW7OTmLdM
PXJFDR+GimrvjRiqdXWHYobSgMKMuMOKNc4ya67Wi+Wc9nR8mAqo5K0v7spnltzarl+3bxRsDTKf
6mGuPhSLu7UbN1jsXcVGyu7MqOyj6I6CqODnBcqBH0ffa911drOQV61BqJ3gaFVRl6ckH+W2dsB+
x4P9YbzI9iavzh2yeUqH/W7nK05uHtK2vRBb5kQgRlFgXqjU2U8t3ppVo0IMb7BrU2kq425edPnT
szYDpNY3/MwU8CaZl9TEMK8oOI8evdXf+4JXEDxghl2LT2q8I3vO73/Jfmjq3ukidIMBDN9Rmq96
R8BYdpO76zhCvx709Csh9CQdfwv9kpTc0UBJtWchoGmJHnOzGkK0vyThhz+9t0jYOZDeo/C3pvpc
IU6x8srGme3RqUp7IzH6UfUi7tZyVWLzTVzyB1H/QuwwCuKpL5DYYIiF8c7614BYyWcYoYkVgpCy
K+ojlmMJySz6sLFcG6htav1tIrujR9lr279jvp9hMSz/Z5DfVXVyAxE7RvfBojyVAo8h8hISokK0
GAIQKo04V+O9pLv9w8jWE17ucI9LCNC2TB0u95IUOxS/Cmi+9VUX7jB/Adfr/Y+ComJ0AfzYnxJl
nxsvFePhqD+G5DBJ25FfkDqRDqbAgBQ6KZ3PWU+uSQ4MTtWOyVPNKrXDvfc2yABPLQOtSRLUXWjH
ErqqvkrzkUijNUs1xhJOwTz0DOJbyFSSKtpV3J7PYBFLCzeWl/y6I49cDm8I7FOYvxljFigC6UaN
wRUyfDXmeUxPQq85ZynNC7YZw5ih/ptMclCA31sUc9lRLVcmk9eEGhZpQrXhARfxSZd3Abu/nhgs
5SQoVCswn8b4VB6UP6PrlmQ31tdy8K7VH1X8KyICQk8NjAfQoNo+y2pv15QBvarcyBj824MYL/yS
SVUQ9mlJOxng6+01tVLEdyDxBB2uf0ptq/GhIBjRPdXekpzqS4gFtz1xWOQeygdfP6J4JoTUaVFD
cdqDLyySC3T/nC8l70E6Ij3on1hUqCW7J8bsGb3t1GP7UI0vzGzerONIsk4TFeLiJtBBi6JdTVLn
TCNSNv5srgrYf/458PKIVuh+LN5JslznUneprHJdyNA6PvFWI2y4vBHqPavfY6ne6e0Tf3Ydffi5
zp2F2tS89uZHF+HiBJPS+vsEHktQKVpaZTMjF1DiU9f8BfHsNojqVAYDVIJjMG21WKDFDi+VvAc2
o/0Y4DBkW2/WEkEVJcJECmydRP9Msl1XXOr6GGA9iCJuuzh/pNj/bQx4leJJ/iVF/6hlLtHKAGDE
UiyxsKoBrrTIm4FaxHNUw3W6aMQIlQt9ML5WXQmyVbp+V4VeBe8mJ9ccHWlPGhK2MG/2/6aRROJ/
NolwUIUwts1L2ydO2tyzinWMU9HSPSp5YzDbISpXA3QjjgcykxJHR79iwUPPsQGPBTGE+W/wSxQz
mGCCrcmB2M/HefRdy0C1AoIRt5xh7Dh4m9ZiQEcBzKKNxj+7SjaT+IkMiru4vELio8Tk1RNUiTHj
fAFxcXBX5rB8YopQLeLyxzoFhDqSo2Dgg6XRZavGDaAZ0tniiI3MjZF35eNbkYvtHN/GCF6ViyNB
/4PBAHE11jFVX6sK1vxkkcR2rzTlnZGZ7YVmI8BM0bc2X4pP5kHdJCvoijjeZeGwm2yvWYz5j2D6
7awrBisclle/5hyEuSWfTORXW/qQ/H+Z9ULW4nqcHr1/TZUPUX3UBOexHcynPD+F8aeqXkuy4QNe
uJpbbxqhICFXGEdIKSAXeCBodgYzrNSMK/cN3/Q6Vl7l9C7azzl+V+xjA402WU8ZtQ6UZwzVrdMN
T08XlhBwapXzMeTeCnzMQgaQyzxbp2ysNiGoV9QcFw9+KaPiqn+T2LpPi0o2jA+kDH/bJTMjGYU5
WzWJCataOcs1CubrkHarYVhuMKI9iOhM2nNolQe/RgH4HiOWp9LmPEvhOgz5CswGfRZvUzDDHp9Y
i2GFuGRSxlTPwH5R6hrhIssvdHjK+PrtnntGLdyR7Hh4hbVPvkdtUCon2FsqsfURwPboTwzzu6+h
yJo24MTWXoqhgrit/lqC5kyeCqLKuKip1tYiIqwqt+rqraxyqSJUHHuGmshHmrnV6+MQiwoVx12p
v2NijNOmcOr6rWqDTVTeLGmvt9th3Pt5eY5Iz275rciQU5XG8tpPrk94cFR/Fsu3vnwYTedOtsFd
kMOFGzaK1WWtIriFGGRb3Zeqzi+iJRS27f8yLT41uvIroWYKSWlGoLLuwC4l61UzzlVqEkfDBUNm
iK61CE9HvNSdk6JGADU1bGx0Htde2OK+g/iICY5Sox+cEatymZlC9Ok7oR9UmAMkqb64+ua71b+I
mON22IgmPVTvKrPNDJFcYHxtTX0dJJ9m/79Za5twc0YMYZzsSAj7RnNKYnbMhFhsJrdBCkn+btYz
4QCE//NA3LOEC2KbgaYZFnzhPIMoMvxBa740yrIbXoVxiQYKSUHAYNiTYWOjoaHROxPfRfFDpz3u
/5kMQq+GWW7KL9SMJyl+D1GfSx8WIx3zWW15HRpf9J9RgLAIUnSn1Dxmh7IlEkjby60j6epRDv7J
8NUlKhV5DUh3KTX9TOPAM4eqYxER+b4LOC+R480KFfTJix6SSQ/oKaMJtLDtmMW3WU5eN/4RM5Ng
jqgRqAHHwOubv0aonSSx6eU9zcCHJDcxXA1M7hq/7CUdjOAAZjKrJrFyvCnGt1aQHgBYFe3wvzTt
FzVhJHeOUPV7gls0oMNxuMfqEsO6ajXAN91Jg20AcRfi/XF4CdrrHH6b04UBWZXeYgsjERCIhSom
7R9lRdqD/CiSmLAxZi2ycimTDEAA/OwlG15tNcGYx2iOEEV1Cp6mhl+CEr1XFtfJtAiWl1510kK9
OP1C/Bx0t768iorwPn7mdG0hB8Ait2pN7PBotQWMOXikoykunaKD/Y6cIM41R4MR3QT+w5IIDVQd
mfNbsnrC/YdVDLhFjkoIWcGRteRZk0QV7hJlF+oGscfP0Ud8RkonrBV0zI/gWa/wIxRm4+lYJD8t
k39pip0M5G9M7rbB9jnwad1Rv9b8V+VvhXyRp0NW78e/jMg+a5LWFXKRZZeFZVOaS/kvR/2hC/ul
yNGgX+YZSQe8mo+k5sTSFPdbBcNQD/A3RqAGLQ2CP0KvCCPGOHAwVcHbwHf7XZTw0ktuWcrEOng1
oJbIRmLiHCIkMUOZurkKME+l8uyaVr9JFOapTThn5AyipmzcqYQ+wR6wJIn0+hb5W4Y0MJCLnak+
IqT7tJs7y1fJAFOKFh9TfG9JCQw2VXucur1kgSftskcuvXXB1+Ix4H8Vgi7Nrf19RmZWQzTM/CpF
HlLOAO5H4xG44tOxypsZoZ0cM4I9I4B6MAtitTSCrlSsHBNypEKSr5g7jz5qFcoPuGFYg9h486A6
zclC6JJn2kyyhxrKC7Hdp3gPJtv6N7EEtH23a+0UpzpYkwIYG6Y73ilpQoyIqesSFN0G0WXKoxHc
5+oAijuJTWKR0o9LdAHGo/aMaSnUvFx1afCsMHkku3R0jfSSpi9m8MICERBxBo2OUTywtign4JmG
7iNILTSZYJijQ52E2RKs+dqVGzJf9GRDYhO2kQkCptxOqqdSsKk+JZzud7U6F+q6xNuTU0fpxwm5
PXeu0G5GFfHFv9M38YcM+xrI3gjRAgeM7wVlhl0yg2tfBS7Ssj0b3a7O7y2agPG3YdauKy6j5m2i
JZVtsYydVAeHK797EPaxnrkt2nXYFscUIr/hwJbN/+NFJ+1jls9NA0+hblRqWNmmQegEZ8UcboSI
nKqeN+jVcTdoo4RC5qmyAiXx2xT3XlFfgxQWKdiVlcxwiTcvumeyvxl1JodzoGLbH7hKRlAdvK7t
TYZ2FuWHxAeo8oFR9tnAjGfAxY+y/5uJuG3ICMfx7ugkHY5uq98rRP6t9bTkmvH7kgQvbXQ0mQNV
yWbAfgm1s91edBN6RT7Y+XM0U2dikzbKD0q1NrO863zMrTghq4J4xTTwluCVMT1m2rXW/kJoCUl5
liHi7GFvY3nUs3+iy8DgcgTcRyXc+MhDNDYx/kSjroKSCoYbHrC0ZVw6WfI1TbwC+3b0ViTbDoKl
TRHybqe43IPSKf6lQA+RYqeSzB+bQ2Jimaybe915GtHCOEAIM0dxQ7IYEY4UBHldE1CBm9wLmm+V
yxgdw/kD0UBkL4h6q9crQWB5YHqU0b930zXQTxVTODny3pxvyWPBzKTpOPSQqi4KPR/fevbq628z
GEfHiwemjpc6UInlcCWj9VBv9iQRRKDgfs5wjHcLlZmiIvkgy1r9o9zGiwcL9+ZGKXdRCDsfBHs5
uoTDd4LqXy0pcxrijaXDIEhvLQe5gqXVCBYvJ1KAJYMa5qOLz3LK4OvhNNv10Wn2b1Z9NxMkKjQE
84goxRnAjORkFJ6ssy0U91cgFhyJ3HQkHr+R6qTzzvffjOHY50iHEATpS20VSvVY3KR32zYcO/iI
DWAP3hVB7TTIvc1GjG1zXUH45bAU4TYz9ybJu4WiHgIJAltnseDdjq+W8poQ2UCSjtdKszchB00b
grtqBQyZkEkEeCbArKLVmyquodh+LBYhXPorE9ECv+ukxYPKB06vS4uZgTsJza1L2I6BRtX4EET4
ROPON/aV/zaOB1FJv/Dn97zJoaINfPZcIoW1luXCCTgKGivZGpbP+UICWIEMXuKHVvFry7sw+VGi
jw4KbTSnXTfs83pgCe09M5M3vQovwSwf4bsYAAbLsvCKjFTuLms+YynC/GQ7aXQpbYvEQd1Emg5C
pRj91lLt3fL0lp8N2MCo5GiVS9Cx+SFbLN4yDdJEIs5ww2ryr0NYU2LhyVDBiJx5AylG6qN4K+1f
qz/GYwdLiIlNCaFwbBdx578IGM5XwpdWQ1cWAPD5pP/W/XFuJ5QlhPKDiHcYKwLdWAvCaXybm0ob
m8Ng/L+t7rqSXSzwDcdkH+y61pPyGnE9PppmbDYV+hNDxafOzdvD8zJ2JaJ5z8lNwh8w7qyOiAdF
EEuAo2Pk25iNVSrqTTk/DXBexuXgdUYWY2sDEbhkXTMiIm+MwfE1FRccT1qqNXsEMI7ZGJRKk4lE
ul3VmuilF2zkEc1EdYemG+j+WsX/rfZOLd/1MXTt2GKVf448/iroYN/9S2SONuOXBAbCOqJjnnT4
92Frsnz4q2dWx7Tx76GfOeVo0NeUYj8xJy8wtE8dRyuV8aV1lwowWTqYsZpmHB4Jins/IB8Tp087
gj8Scawh+I8sXm1zxzrGdA7tinHF52PGDLc2W46ipn6X0KTVWMM7f292X9xbAeKXAgNDmseObcrP
CP6LYDRcFaY7+4i8pLvfwMWI8prP2jpTqjectdnUflcG6f5jQZpBgT0pWw+IIpPId6T23yQTtCG0
l4C3M7cW9XCwSzloCj1jM8T0wCNbVZTMtODzcBUx13nPQ1PUeMSDXQuGPrT/su6SiPzczdI65vIz
MX3byKz0ejrlxnMJWZDtlxQdwTD7mHa7tZUidGsT8p5sCiYEUo/ADk8G7IZZffMHr12h7eT5sy8w
dIJP1ZnXUixmF9MDowG0Tr6kGbu0paDjBbLEiZzU9sHKDjIRZkZlb7o0Olc9WFtGBXk9qaue0Frz
Xwg9GuDFzACwYm2tEVtLUQ+1UYWXYEq3+62Rv/QoKsZsp8WdY/Eqy/M2QLc9FUcJ6YgNeKcS5ZwP
3yWb+4TGRulxehMQzmXOzy7cTj2Tv+fNNQZfmhhMEp/rlPjr4t6S9e4vH+/IP5GgTNepTvOnDvn4
qUSQnkvTim6nfSxnjmDIzNVsn86gK2hF0U8V3YOPYdeAGi5x6jbqAk0JNlL2ksD2SjJZ5mU1Y4lZ
Ujk7arKVl6oOz9RtMQ8iACap06AgXRlAf3X6V/v6krJFq4udV01vmTluSwwiAlFjAXGrtjeD69FW
WHZ7tvsqpIx0kNZB95dN6bSqu/5MP407kyNnyzYr3IbcIsduMofNYiNpTElsoj58EbNV30GPhUyS
+sPHWug3nKKR1TtKpb2w/78mIWi9RbLDsSOdmiHKsRE/5B09OqypEpaCTMvJZSG9llw3GtFwq1mO
pJHbjuGK4KWOjGtNk3YSm2/HAfLUhk2n2l8DS6rPsxwL5W+GG+PugG0Va0vVHThzzDdrGQt3obEe
aMl7rJfPkCVTgdhtMxXMovdarDgoL1d9/2uS4TdXDM5hRVoEuH5gnBVatEdk3ylCHVKcvcWZDY7n
acEA98n8oGzabN8VhqvHryawvtQwEU4/ekQ6r/Y9Veg+/ukWcTQdqddafLRRNUtm+hiN8WOSjgj7
RhXto5W6RkGKZL/J5fJJqwiy9mHAySiC72JKDtTCLfpYJy/LV8N8bQudZJyGcOwiIAmDjJ/2atcP
0zqaWoF869Ous1U54jkMyOpurWvZDlcdsbfPld1wD2to7bpng8aKQpSEvOvsMZjmIQrsbaY1yAI4
1bLpHEr2z1RFpOchTR6RxNT0ATb3zsasSckSQli/Wsn0GkmRulip7kVPrZOp76PW3A6xD5OOsqEi
Po6mB8y7KPNbnHoRa4/4Ia91XcSsrouogeuRLGqxFDZm76r2noBOqclXZwK1x/pvnzNijQrBNpCd
Aaa+qNkmU7gK23BNVhP7w1nhue86whdwdxTBvxkxrx90EwxNjb+caKSwvKk5lhtJd1CM4OfP82+w
8rGy0fr+1Lb1TQcZEi5KW5TBEZCJUAXwtbZbAK5R1MRsj6IaB5rRSRSNnDuz5ne9lVD7arw8GjBF
MeS3lOYc1WdcU9ZTPzxLjsqq5ww+Q2PK0G+hdidWvrJfSp3JpX7YuINitpfwoHUIYygEKAT480eM
PVwLfCpI2INhv6MugA472ubCai/6ogHV8+9UfdWCWNXgkiWIgQeswJzXSzVGMRFV3REPQhmQAlI3
mh5Z96z7MZsvIRpVZLmDqt0l8jFmBFTkdDs9bG2GX83gXvYzYj39aDvDZocL+cuD0fA7q4n1kyP5
4WMK6FSZZPUBYa/Yxjnx2JX5MkfxnsxCZ0DSJU06vLZVnLOG8g9qojC0HwyBYy+wiTnjKrGD3lMW
iS2iHHh27bfRuhWO0cqu3bmwPnqq1YCzzA2T33ogUhzJQG/Mm8IgaxqNqq1fR6oGa4Df2UQVxMOo
YpQdw1sDu85f5Ln8skdlF7VkgfNcg8himN9bJBDVLSHn8rtgL2xUZ0DtrVfvYZ+TnXOv6SJpsBqW
GJGqtif70lyV+des42oF3qWADLeb5IZl4xl4F8yMhH1rH+NAVKCHxqzyajzRclbvJj1mZY1cCWK7
VA/pdPWD9tAIBWpFPmrYM0SRrjP96KfZNsrh85XxU+vbfWZphGB0jo+NlVKwSb+VsgoViC4VgIYC
xD8JVjGRJW4eEtGz3rWGQ8N7VumIvJAjqThiBmDHKBHbIch3dY9+Xps2GZJJemPchHnPQNKoWtGm
bEjWqqvPqTffUmNCpPVdgEAqhNeaPm177UdWaMdYh37msErt9hb3wtFgvTuaDm0wbgLdVhEARSWT
hTAUp0UVnxCyVwA4EFl3I/GDIpxXS2dJbmETW8XhMl0PlnZQrc6b6kNdXEa1W3pHfmJV2Y7Ms7V8
G+PuojDz5LPJUNduatvYVaR4i7R6tOHAXvGGd4/41dQ1mVqKqnIV0e8mhhO79UlOey5SM4mpkHbV
lcp012NbS8pgNxjTQcjWhm7ETbVsPWTWMc7TEkOHgMXbAUceBYeYmPU8kd/ZtlClyF6MsFAeotco
eAaZctZtZMBgeu1Ey9I1RQtQMR9m082XqcrBQ4XPdWdLxJ1xdk0caDGuv9xXnyo2W/iJqKt2MXyZ
KvCK+rOXJ4Xn/58ZqrsMvbzo/UaUKCz84mLPxTkG2BK1a/GKldK/LrsIIyY4GpbKUk9DRDAIzsBJ
PlUNcGCd/Y3J7JUsS63iH+ww2lhpfh7qfF8RzkBzKMcpEjtijvL6HcUp20B748OP0UgJRHN9N99E
8dILRhArgrtmqJJIIbMaZsXcPrWBf/TN5Lz0kaYje5tEHiVmV9ieOKk3I9XTsT9vUjX2BKJVO5E9
VTH3QUSMGmuwDCCgcJNggjdl9UjgbNG8CgYJ+xFH2Ed9AwkRXQ4lS0/Nt/kDmWOp0XrAh98g24JC
XI9VcR5wagYE8uQ+jQ2whr6AGmAoNmE3dgbkQVmOaAXx77Ouy6ZMZUmxyZu9hZ41xWRVkpml43Yn
5IOk441PLo1hkseSv4UsqFGdcNUDFXE/5WVysGimMuvgyCCJos4/RZhdRJ+7YQRfJQVbZTK3TVu6
JXM5YfvIdZtb60uPGvdtCyswYoCegUqmjLPY71yI/qEHC5FDcuYU1yc/Rc4H3mFYWVfj/6EWbG1q
6TYU4Co0YZf0HRkGSU18U4bASvY0WjockH7yGSQK7wi+uxIduYUZVXz71WfffvjxmwLikAeyYxPF
kBMuZRdbJqNN5M9vtkG/VThwd2ZOgNVb175qgsJC2PxBfs1yJ5HR+ZFP2AsqYWeGQ9+4zLoEREA1
jU74DwqORStiToBcOXFcGmHE9uB1AK9+H3y0DZrfDF1jVvMqIHUmG8In/KNGWIHcYCtmhOwpoxh+
HRGnB92wfzTxlRRM1YF0p3LzOCjjZtBGzOmKOzH6j6H0KtkUU7TtsfX/uukni5yWyzEOlvlIOZg2
xaXhZ6M/4tl2A/l3MH6pwb3J7BcLXt9Uf5oxrANkEmMqg8dq+8piz0lrlwg+R8NpIoMTZPyoqnZV
l6rCDOaYdTLhiMDGK8HhkupGyF6HLq4hgRi+D+uPqAjWRJpUz1uWoVcjtDGEYd0FJW7slE3ed5KG
0AprmN9N5E49ptFOiY4TTpgyHDehBLBZib2itbsyDQ86vOpYP0Rz6kaYHxkY0Ke6saa1SMfuYJA0
hMfqhANvq8gS0g37SlYgOduYKxnFUTRsM9G/BHDHVoJnIcI4q1qYiZZSSH9novVQZCSjXc5fShu3
Tut/8zTuTJAVq682xowmzey4Lvi0J7oVCEIgEP1l6qunaaX72JqvgQqGZkY7gQ28IIW5l8Er5+jQ
o5uWp9lRDSIZjGRDFvNmHN8Ca3pl6AMhld3EJrFWQwohCnIgIj1Hv5DiQLf2NlkzMub3AAtm59Of
UdTELI4AQQGqVMhZBMlqohB839wm49SxM6c9r4+f/zUkp6+KWLsGkHwd5SUNSGc6V5u8lC8JEofO
Vtdj8h0FD1jyjSlhlyDZsalq1L8L90DWTG+QJqcdav601GAdJU4MmvPQQrkIzogBke8wkrISKkjK
k1NTRq+89KdpDt8sPeGeUI18PSpPBVRerZ6ATVuzIHwVQVQJR5Uh1pKqn4LSH4v9jfDe36nckMHt
hYj8wvaDTZDpNVgx6GMsQmZ6HkJGbc1AEZMTZYSnFpdRSuJ9bB4K5bsKdjV3I8/cQZ+sVyULtjUB
0dnIJ7DUGbIl+PN86O3xp00A7LG3JfSzhPRSKgGnJBG+E3OLpX+2ZbQpYIanAmfrCLGkrJZKnMbk
NkLPF8bVTz6ObmCwdKVN6k34DmRA6j5kHuH4sQiTU4y/AfhImoKjTy5CTdIBlbJ3WVlSPFmpCY3T
xR1ZLp7SZK0SNd92bKdoCXT0wbH8oyP4CmQZq2WFtYP8VaFdRrneLChsrhrdRmNEw41FbF1A9sXr
2NK2eooi8oD8aa9UzLsyl31JdgvM5kvIm1pV+pN2kAcizqvf4s0xsuXQjkjTo/276C5mTBYexF+r
OSaDqkRxDxTZSpHBrVQggxxw0w+1jSwpx5HzOJqIiRzMP6qcOZT5YjoWCAHtTFjGRwAmMCLso45e
oBPvJ8kbs+JW2eBL4bSLoV9tTLxZnO8DATPX1nDN2bqlHowWYRRa1S5TaOfDYzoN7Nah+a3mw7Pm
uMkklYGLDt9UM59phcCR+bpIgiXrBQKsOmjBLSfnJA/6SzoL12rC94BQR6tID3TH33oYA3lKd1LN
07Z0QFToZbTkwZe5N+a/ah6P4X8cnddypMgWRb+ICFwm8KryVlKV/AshdavxNoEEvn4W83YnboSk
roLMY/ZeuyWMlYUrkP1NpXlVO3NVweOzx2mj2f7bi0HI89/dmMZ1rI8loIgmR57iBL9dLhI0qz2w
He9GDGGCp80Ki7eW44Y4AgTlyXx2M7B+fIZVZBL+VW5qHVx6vGLmPLzEFN7zhG8qA/9TA8mrtrwy
B2+M8C108y4ragp2pt+WNLem89a5VHBWhP8g54GQCr2c3ZrvafuM0SzI5KHWFXp1SsLcyh9Jcnhy
9U+dv+lhPjUu52MjzoFjcvf8LIEuAihf7a6tEcsfaGezC07zOB28ugEmF1gb3TFWirHsR0NAXgA6
RbODSlRcOygLQR5ge6Bsbpq7XSJoKZOdScyeypBG+MxPu/7keJIrJCLNpKdQo2kQKFZlmr60k9xL
E8GvBEBETHdcvJkhUpQlSYQ4hN4L7hW4pEZPeAiWRV+LBZGJFAquyBHbzL7oWb5FbbdXjnMdEn/n
sHMUZbyyzPrYeOPWbbtT0VXIgJCYMbL814TFSTc8h8slqBXe4XzrEmzlTCxEPLnVdfums++o+Jk7
4CZNtQXyzTHElqkcts4cHQtTH5JsfgrrehOge2YLxOQ7W7kzti+czc58dpiBhb234WJG31TANiLq
0vrqgm2AgsCHTtqY3tVW7Ekyc98jVynySxJymUQDGb5/eSgw9JCgB8V4nGmhoDPmuccdLK5RCqYS
mvsQiYMOYCmyhKkghjSWhzaHseGU2Zyx+uaz89fks8RJsrPJW8Is4XpL17C4XOWRBCwg4KxEWADG
JNqalcZdFlxA0nRD9RwiHuSuvU+qX+sSO4GI2I1Q+rYAg2bjp6ArtZFhulFzzmN/l6byT6TRbJhq
b7kzB+LGT+9LD5Ka6oN+izVCzrKtR0nyVaOMGxF7z6Y+1kmLxPg36lDke3g1FylCh/bFqofHwsSe
YpmPjufvRFvj5BqPowC7n8WkQbD9Njzr0gbhIXS8jRjUzbAkxjnIHUxUvSnCkHaVxtWc/V1vgbX7
LK1hk9ccpigVcyaGg4WlttpHCiUsJbdo2p9Cf7VIpMvgWzDa7qv5JZhZb3vVjgC5go87/8q4keNk
wpQzxqdYM6BNux8p43vN+n2dyx6LT8gC3rX0YkPKMECb4s0bHv26vERBthqLu7dY6jEl+snZbPJj
gUN4YAMEBIEJG++a1pyP8r6QTko4f1m6r5qPfE5PXvfsQpBJsumC2WPX4GkI5PiYpzOWTpwAiMYd
V2P6Vqt0pPxbwALa/6yRDDi9fpmm4uRp+24TtWVG9ZsbMyMb5aZDD/QwmfAEgbpKjRqSwjIUxeL4
n29xPAPTKG6W16BlrH+NJmTZp5kTpX8sVVH+aR66vhdgc9LxA5UdiUgRcyGV+Aw73DYkiircpQlh
SiRaesArqjrbmWhR5ubaTOWzY5FzhfqkTIunwIZD4F2yKAFfpQoi8DKDYsQ918nfqPToZhH1xWxp
GpFvmeAdRxySQwXIpbHe44Ip5qQWtTEQDIi3blYQhIGUf/zbu0zTodVtzLA/mpNk+lPvsinCEA8I
vLMvjcIvFFTrUEc2OhqqtDm4xOVwc5EApxxthtldI18+11ly9cxpa2dir8ue+7PHYeERYfMoqtc5
fDImypnRe+x8C+s/LoKifk4r5zTF6uDj3prRGCvbeDJ8D6skg2HiLp2hf8wgTrcxXP5gDg5ThKzR
AWy9zJzJX8gMLJh0U0bbXyLIyslCCwSSBzGai7o4ZaO5aoePIO92keCKhB6nvXbVkYyYcAzx+1gy
IeKO89NiRG9qE7KvvaM+XxDfFkdXtMv64iAMcTW4rHUU8dTLnQFGKikASpITJEY6w0WvziWfOuh5
TQaTaCXGmQIvFitVLFpytHNOynixw8zOAW5Fh8b8OxEcYbNXy1PzEEBByQAWw58hwds59Pa0bwx+
ZGFjskB/JuBfhB7A3ikG/aXB4lbx8zy1/xDh7VUiXuMmUUwX6MUw5aJP1Sgcofb2dvXmL9HeKWLN
HhlVuvTBuJe6QD9S+aG1wFwmAs4uPtbvnD5NLW4Xg71GbrlfttGdhzB8MSr1y1HyOLXiOqXVP9dD
FVSizTTpFeUMQSpjb1pJfzP4gc2gx2ZY2dM3FtwQoFRB23oz97afOLzQ/U+1CLBVgf3RDuWpz2oA
uz7OxbiJXxkkr6MqwpsFLPiBO+2hrzEOJV+D9dFO96aed0OYsacjLFVXhyW+iZ7ywXHiredNv13U
cupRqjZtQ6wnVHSrpDrmPhkgoUMiRwOj6AFn0gyytDhYdf7Seu+2wxPTUjw4rgdQGT5SCJXJQyIy
KlJqNZ2r4bMNT1r/lhmA8uz0OHBWTbAdPB2d3Ny5FoTugGlyUbPzlyeA+Iao+Zxq+80NiMSm3TcK
75B3LggS2JWhJXaFb+wZYK6osfcCKlXqmzuDQpjx3lbb+iUt7WW9h4MBQxcnrpGrY5JOLDAkw6Zy
3UXsM/PurljwbWPe/FLr7cRRGiE9mJR7VQDxO6/67jt9tCStdiHWc15fCrh5Dsvf0vgXVi8ZcXiM
Z/FpY9KxS6J+ZwQ+RB/RfDEwxM3vovY0OrCNuDnLFEdnnb70ZPmIqiKwtTxmsd77zY+mzu/VvBqG
u6S2oVvBWY7wrctuNf4tPKmAaN78avyoZrRAmthzcafr/azw9CWWvXOwJht5zbRHwT3G3RPBleS+
NhagAh3WkJyjDilZugg/1hpQZ+iSCSa7s4rqW5bquyytm1FCHZ4doCTgHk35Mub6W0T9vp72PvbI
pjXWdU8NKEjgMMLPWsnVzG7WZ+BgasyejKnSyUKWMPFNdxbThvxvYvhEIy0+ATP5Sxj5bZjwn/eW
/6rr4UvBLXuI1QJIt06wOGmVIrhGc+ncEM7evBRJvDHi6BOUKBZ6tdqR4Kt83FvmV4NDOucDLPDD
VtYI823Gg9PUT0pmR4uEI9sL/0CAP7OIh/sb3QLMIb3Lt1nq58bxnhqHyBVyjWxE1ShEnrkYRiZZ
TLQMlK9J8ViI6mYx10snZTApD3duW51ESeJnTXtYIY1GZiKM4Kt10Fab5ovRWRffwcGmo46Qo2Tn
oImZHffqlv4uitOdCpASIdcRmkortV+A+EMygk3GxOY6mkw2S8nh0MfsPsyEGgLmja3ae9q4W8v0
X6uGxqbLxm3bR9SILqoy8lYK8RWgCMDb9ZtQnhBB8iz7WGKinXA/w1wvUktQKyBhiQwC30MA1dGS
PdQn5pK+DW2E2oj2r+peLRU9ucFw1zShDDRBL9qA4cYKGTvkND77nQLS1DG4oxd+LBCCmFnMFFOd
A77q2ijmhzEgFM+PKrrDfGd13UZS06rUeGZqQUzgAFsYK+Ck3ytFz4wxfKDBT+wByBJlXyY4FLs0
pmfR7/Sav3So+IRQmDU1w7EGYj4KeSaPzOg9961hXZHju8xH9dce2H3a5Kg082rMUZJH49lm12nA
L+bDoVkuDlM8bmUZbExX4DH0NnHgE04NrALKrEW7gkh6PUMAMHp7LfH+eFBeXaQqknFXn3h3PeTD
uvCXaDC0KnXwUTngAik7pFLsn9pvbli5KmL/0FsN/QVO8WQMUvzrC5KatngBaavIvA85mt1aXnHi
EYAb4ierAGP8Uz2MrPKj7GpKNufcutNJ1fJUq/laF/lzMWS7sIA7ZrfuIXFeYlhATocQVjK4QILu
so1dTa2NQMGz5Z7JyJOKnVW1zBmD+sLC+zevweB6YLeqhHS4Yu4vKDnR2BfptYlBqJcEAOSGz54K
4WvF2bmZlXv3OGfjsEJWWeMZxZKM4a5IIVRVqKFTrz0Zbfc8VOpK2N22ppQAGuV81DlyiTrt2dAb
2apqffy4Er6GvamGhj7VKe9SM23V9SNTsSt+F4wC1ltr9yaaLI51r6d3qlJJL1l8d46sybjw2dea
zVEYw3s1lT9BqtdzKU+dk9wYcTNTAs9CyiRw32iL+/3PELC27xoCGRWvIWZt/ocHEUF41Yddz8eo
z37LqCDQzDhlaNNFLXkUkmd3QPrP/8nygolUp8Kt5TEqKqKToCRKfWSJjcECImb4rvAlckASM2JD
dZvJC1YZCycTS1oUU9L6lGIVrmyrCX/6ojyj79+35BhEDnJYO/41M/1U24B/K2PeWRkK5mByX2Lf
/h4E+MwUOddEmRYPHipFKmlQ41PLPIYsKW+WwcPYM+ksYcWUok/XvjkftKOJocZUJhSLhgA+MX6e
EKta05VXO6wvciz+Zd5A3jf42CqqN5ndEe4nmm2piRgz0mNBNDHXTXWkTsXVgPTD8g8lPY1sP3O0
gWqOHlsTvrUHCYv5lpWTXJ8HK9dLX5rM3BH2S4EP7dklsbtR7Qurw40Nw5uAJVxJsflUsEuc3X5t
WMiDLHm1TerLasJSYjcHPjxEZMZGL86orFdbxksnPdvXMEEuQ8HalsPFNp17lXDgF+UlzoJtUZr/
MgNdT4MayJcErdsqwhVebwNohkhu8Ipa7NaoUbSPjshDo8o0y0bElj8LhGXkA8aIQFi0Mc1DgIj3
fp5fRg9yoIoMjPimv52prkeEUlaanDyPdVTG5s+0GgTF4z1pu2sa3C07P0TmcEoS9w+ZYZtKpqfa
5EJuzIvdsfp2CLPy0McBp4zqcDX69WccxC9NNKFKE+csYE8/sVAn+hbNCYACxOFu+VF488vyUVUa
+JtZbXkNsMdi7WFtlTG6jKIRo230rw0BLdRG9dgbw2OMydIIuCJS5yKgOKfDvEvjgA7GxvQS/xsq
cNu26zgY/EZqNrQ4cXUdDfGi2GMZPcsSG2fh6EMeQUPxUOU5s26fPmmw0SNQaIFes0+TZe6cHsXQ
RAicy00Sd+K5nzKuKWApo3kjqPehHMSavfle5iS1USc/lMR1llYPMJ0qBgX50FvvYYBAn30yMdUB
XjvcSpCGC9leTcFgo8LsFgr625E6HdM1cYqdWMc1ZpQpKc7KxAjdCdR53YARslwEsCo+zr73WqSE
2mHRXDxOiFQOCodPa1ofjTW+9HJRrlThzgzmzaCHL08a/O5453nxNYe3i27RWre4uuD13Iye5buS
7r0Mm303w9+yoqPs1fPM514JVCkFMOjYjZFo/PEF6KtkugvHp+6ySxZ7+WtfM3KVASWbfswDxQlY
Pvf0ahIwnBOW9z5KX0wZH6d+fi1mg0UU/ps6uxdgEyoX+AWra7YwjJTB1pkA74mcw84JgAHriI4O
hBPS4MKSQZ813AR2f7qurR8tVPdq76di4+j8IgiOtgOgeWYffPn0IAaHfNyLAAIcKs1R/1H+O2fG
hxX2d8tnQExAiLDu7ixXSUUXro1bDxRpojQVsn32cTDJ0v6QU/AUM3IrCAZv6FJQABzs9hnMLPaJ
duO4rxn4FK4eOFWsi9AG2pNxnUfEFANPTF14rwnLI4k1RbrNLxKt99hL8W2+Cm0/49L5dTiJq+TO
tvrapOIgRrj+yafIeT+Rg1SCm7eBHOzqs1Wgf0lKdbKc8UKQIe7SV9fK2XAm6Msy2Z9Tb4l5QSUe
JeQJkF4WmAzbXUSg1fTThGyA8LY60FoMTIFsgJ/GiYfKk6uxejOEwnWX00uDi2vsw2CHh8j4W8EH
7LpqP0mg6HavKFahQMyKb7eD1Tb4r031MWZ8RNH0lgyoo5mSWoBYqpwUZcylo8tgq4rJGSG4aeIW
72ccdUEBnQheSFYCwgAVvewa5s8kRe4Ryl9hcVaWAKwyUIGECgJG913cYOZ3Szes8bhneiJ6uj9X
GajxLrhgeLyGWn45XAu1tj/8pnxo4ThoP32dLJfE9j+6rV69CMC17mBlIgdmV2SVw85YfE7qPAk2
YjZWMidAAZHlFTPT/FhZBiOqYKGLbWqCsfycQBBJOMyYXlITZITRmntD9qAWWWUkhIWOISSomUoV
LvVj2qJGE37yrCN1FRESUqsXJCT3xHOyg2cHg6plZyfqlOCu9dw/87JskfIR3wb12U8zyr+Z3z3O
1TKmRmGQxyKgI8Lr1DBP0frPhLh59og5Twz3ufZbtunTOoQM4bAmgTGt2L06eIO6Jvmr6hKpJF95
0E9XUje2I3I1pv2HCel1l5CcwCNidv47qPgPoyUXC19YhbyzEMGSvGg8lIr7opjkeR7Q2nYle0XG
BRkD43WcQoBz+5oIAE3EXz2CmM6KhLOwBHcDt90wfvJoQnYYhHtv6vdm0p0Ck0PZNkiPLubx0Rhz
UEeKKq34Y/jSPJc12zKpMQJXJVrRLOIHD4Eib7DGtmGq+aMznVubq0Pd4561KW5b9Q/Dxi2uWbEy
byfkKUDHk7cDEQxVgJRl2GEHxS+V27/uhFlt8oyvFjU85Z8sHpYHw6fHQe2AZGEEJFIODDYth9kB
R+RtLhWRgd4ZQQnegzh5bBecmNWw/TL11R3qm9MzZmckANahO+kRaogu7CM3DT3KhIBaS3YM2s6u
AMc84BFg2+di/jGq+tEu/VudMpRvGv5mlH/PaVGf7ajcuzXh1p56dkV8NMhSF132psAxaGxEBTFr
yAKCT8EkrKVcV9oA9pXQI/suVOBcSmxmuO7J9VtiGix4b07H5542kAEmsz7MOQJ0w6uQ5DuXxCzu
QdR8ByjktWdiiHDw04HgksC7iNKSDtnBeUKDYeV/QRCv5+yfr/hKDf8InOw26vKbycETIRD7NOdi
HtI/8JCcbe+5SM2A+rE/YqzNXRKwpEhycUi5uB908O0CaBZQCloMWp6o/0rX+uiz+cgU8lmM9S7q
4pfan7eBPZKoajDrigYfa1p0zHKTasjApQ6eiiCRVZh2L6JRd0cUj00FgJJKFUUKocWoxtKZKHYM
ASNaj4CrM7Pdr3SI1k0u7mmL6nmiSphAQqWZRlWHKnW0yM3zyT20sIf6dvNiJ8FrbkOm9uvgxTWd
V+IdfjVjjlH5UFMhRXjxAYDHWU4DDDO/P7bCPIy8+FFenKO6vbCW2vgmHlfPuOrQX/kWznOz24cJ
zLuUs5uiGjsqLbR0P3IX0Ek3YXGd9DpMaOQGgYkbvZ0lE2h4KZZpB/phWJPHboT7rIpPtpk9Trb1
npVEwylrS/QBNKoFhQjC1fGYAEskBvXQXoMekyrowMRK19p7tGAhjsx+hL2EMJjtcx9UO677bTzK
Q+sctRAWkJHcvUgLWlsZPxEdPa0Gcqq6st/aY06eFhNNVKnWhP5MoL7VY0uexJRuJ0cQPqM2Y96c
nYyVN/9MElrjpz6HYxk65gbjZ0Z8F3xLe1y6hpI1Qm30S/eVA8DqH2cNAmZRB5Rt/y4b8T3p7t1B
3TNZ6blVIIsDGSM8MqmayEYWdH9re4LclxnzcWitm0jnQ2mRujNZKG1U1hKRKf4MvX/t2v5ltMCv
qtL8nMpQQNIDRqRRlMoKr1egMo7SGqX3mFR7Vc7btmJRayfFnj6MuV0r53URx6+db+Ny42i3YTOE
42s65a+OIkOE/TyHj28shBlOJ0sh5tMpTRiM38eEMnxr6WA7c/pIw+XaB+HEIKLaVBgKHpSV/VSR
/PP/WN+ePxKHoNhoNv5FgXypzUBtKgMvKbmXBz8fT+TyXbJk/vbNEFXL7L/6Beb0ro2PBKruxsl9
46rD9TSCNati7733p696jp4Z6uH/Q/QZ05kho+zvcI1CoKXhui/LEfI8hCMTi3Ll1DdXFq9GMVho
D4cvZrfFfsmWlw2yxqjl6NT+0kWniDi6kekVjGJ2LAxti6zAjmjWqOMWTl05r2o73HSufqmKFJt4
ChVi6NgwuSXWwbhwblS/S6JcfS+kYEOLcEk5p0T778OEmTHMMr2EqHGSdda9VR1fWQw1rI7Ki8z8
q5trsaJ0IJRj1KwlJhwxQDSLpgHTxK9l/spgu3GsWxyU7Vn74MT5zX+0wxa38eWbHNhEWppKtaOn
fzCC6q2ANhFo2AFq5AMwDaPdWuSwBllO9LHu/hoFxmuN1wUUD8gav29+0IO8JObkro1mhNdo34xB
f5VpjdrLorN2o3gf6YyxUXlqYwQWCXr2mTTC4rEPmz+uS7GS2Xi8g0pflCU+eTR/qGcVK54GCBJ/
Gs0D3+foT3gNBDjBOmHOB/PgJXF77yoQveOUyg0u+hzwmZeG6McS8E127sFq7s3B1I+FFVOlj2HM
lpCBeVIARinLXclcN0myfwNQOYPkroK3svRICAKJadaskjzYzj7J25eoeiPjcSP84KiGn5Y5RciI
FuNsElLppV/g6tkrpawjv4DJPEekcAclnerMQWvQp/e9Yl1T8phE0basMSvn1cXsp2+PrLPMq0HJ
92zkHgPLvI5Kb82+ejRSfCoojSK+MH7OPVDdk9mIB5j4tZpWarCep2k4SU/Dk/6GkbU2F5EG6+rZ
9r7dqDgTFLyrsb8PpAhoJLZrQa7EUcVWsWtQzZEv2v20qvml/MXL55C+MuAc2/QJVEoVq/I4NpJF
KOglP+ib04hv82mwkJK4ChAZ0yOkDmDE21pOR6/L01sjmxqrcIX6KiepNHrKZkC4gPu7mrks8QOS
mNh+wXSMHCsd/hRJaxmbwc0sQ9y+lf2vmNluZVA8Whgo4KxwF003B3EZmiyWqHyk55G+xb/Wi7j+
izPHLHYFaJn2Q+p131y7+Wp1i9CEdkHsU2LOM/RIKwB6Q7rzcmMDs3SVDnfg/TE7c5u9SfM6eweh
Phz/0FQELBTVxm/LdVh9V4DpU2Nrg8oeyXzyoj1YybWVFZtQQQII1kiENaZfsnx678lnnYUeQX3h
v2Qrwn7nodZv2E8ZNSbdFhJa3V+AVzkVMPf9zOJtCclYKP88Q0hb9zZuAJakcXl3Jlal6FGXPIRr
Mexoz3H3Zug/yug9gnsdSpTXt1Ft/B7iGZSeGaQC5J4qxx2LYDO5Uh7mdPaOuEz1d4KLKg4DGst/
BphJogMY/PxGuIaGoVilKOmkkzwyxOSVpb/nGPXY6AU8vk6UrtKWhbjBxdDx7hrdNUfgJ/EWJvzO
BEMA8BN0a4x3AWx+D2yxyCHszk4Ll7g6NAGfB5zpr9g5dsY7O3nCv4zw5DxjEV2zp2bSTsoqS/qV
7e0K2KZuDP8X+190qICXQ7tJ3icp92OL5OzB/uLrsRqijv1NhbSSZg3V+2lkBu5yZbLMo6eqksdl
zd80bzUZATE7aPaJFeG8FdUgsRgg3dmqHfJyk7jokKhOaLHxsXDbDMuIeVWi5zWLN+jNFu8C4WR+
+xnHRx7jvtsxIyHjTAzHcdii7nlo2ZXFDwaVUVn/Lp+tOtXlWVgLNquqP8v04HRPCh5Ij1EjYZa1
akYWIfXKKy9D/hRb4wq1lfXbMroFcmA7j8RZmP3POKPuuCr9nDlb196JyCSLbEdL8WD99WjXJeNf
y9tX7XZAsZMu+xzEyNnVK2842gLQgTSvMYTXkmgLxY9+z1AudMlx2chjU0UoW4q3prtNzW+dYRsZ
f2vyDXzaiIDJDiFiLV9hVh+69EoP1mJACAMkBkDzgVyW5YPLpIXuBoFJcUonfbMgLlaJcZS0AHhh
uAaxIZx8/qL53uSnMkA0SoMAJqjh3wGJwMMZLN+xzc/urfWhGbwpDI/Gpg4ORn9ouz99/jir2+yc
MHogBOWtiKjVbmCdCE4omK4ZzdqaOINDKKMzdMT8xSZqAqgHq0LmRFh8PDAW39gYVPxG/btMvOe9
djdJtB4rpN37uduNEfXLgA77QdfmA3YU+lGU7btFgsV+I5fcDTx9ZcIEGaGivbYVU/sbtAcHTvnw
HaZ36Z0Ky8aZ6O7LBY7hlvhd+o3PjlJdh/TTyPPdvOD3rf6BSA5UMbb638C6BPDSZxfGpYb41ASX
dnn8mJzItVX9c8znpLqZ4yduyAJvKpoDsGs7DnXiPLL4O2v2jfPKBFBwkIwuzxIwgOyJ/1pLD6dL
haSRdg0TR3YxE1iw7bkISVpfmyyQanpiOfjbQKE72VhoSY1vMYT3wt71gh+AmW9yQVlTdeCvY8X0
kEzXifUTTddGxcjlBsDo9R1n7box8Vq4rIsSUqU80hp3YvyEObIFDbDy8blFggJG0jk+teK5SjZR
sEvBLcz2szMeBuYb85LJpl5D9LDd3HJ/7qWxrDc+uXjj7Dv2t80ISbB+U+5bhZTLeCmyhRuBm2FV
+PVDE0ma3h+4Z8mwTUF8yu4kuWMWdhkBsigbnD0sD5JqbGNjQwKzwUHQKU4JQBVI/P6+q66J/Z4w
ObChyGT5lQUYWpKjMUMtNR97LuSxJ9PKXQ/dH8Cgbnca4wur6qxCj7TpNVL3hDXMquMJLZ5jFNZc
j3bwtx3P8fRXOd/AURtUuBUzlWw859VNaxsN7T5dPK/jsZnA6sXXsW+fo/pc63lFdtsuS8HmQ10M
L13yHsV/A9wLY/oZ8VpxbA1gJcz63Ns7sAJD/Ipyx31MxRN5NgH/cnA/QbW1cBJGfD6t8+5Y/0wq
mXkdOB80rC58bPtkjo8wJFEXFON2ynHDPGm0f5rjiFeMEMspe7cjBoNkvI1PXklNyyeSHRqaKPJD
cgWr5r1dLgxmvExBHzKe7yrcUuMdBKFC8b5GjDNdG/1qMXgXPwZWrLgnofQO6/7BaRdMQQ6aoQ6e
I/VUTlvR7+MQRB2kYOdDEdTEKry10XQiFxdH/CxFe27R+hmg/sCO9t0+x4RczAHH+jG2Tp340xpf
nnEYCL5ISbITLjuWjfWl8MCY6BjVwUr+WgBj+uLZUG+z4eBzAlEjuDzwtbBlLXkrXCIy4+6gSII1
jOA9m4jVAIuZzntPAohmHEvpHEdry31LK4gDx9ZXG+285YaNjOxQyo9OPdWkkpgfJWKakGa8JWYN
9dlAaM60kB/OI3JHfPGlTVbLTSTZ2oFjKcOjwcsLFYjWbO1wweT9NbRRPzHW4mgptnbQ7lT5IhGp
DsltEVHweNqRgwVhv1CjeoiNDPwwotca8TKuBpDGxbGhA7fjT4LUqvzogd5M01savNYWei3z1R6W
ARVz2jggXOXZBObAwhxSwZ6NEQfvlzBzsFkOev1Lm7yMxYcXvPUtC6C9w/rN5yATmntXfwlm5gWQ
fUwcdDs1ReVF5jVSo35N/Nu289sVskNOBviV07mfBvYu9a7L2HtuzSA6KGfaTsxoQ+p12X9UPIft
uAfOvptVsdPl1XWxCTtXvxR7ZYD7dvadi0QHrHy6d72PhayfwqlDKdZ6H1aWbBAqrhS6V3y3M7GJ
fsV2sv9j+VeB2QUhOuMl9PGYebn/8EK14A0AnvX+3Yi+OxtvFpbLIIG1MeL1bUER4rFeZE9Sv3kQ
m3Ts7e2quVVW/BWSjeM3Ng/PYilDxYRiwEIc7vvEHbH1DasKJ7z9oPrgwj6TIIvxaDTGvRsYiQf4
NvLFmZHI5ADhYheTMWclaIjBocDe/USbS+tXQAI1S0C2VSg4u8VasMUwCXyPuXpynW9audjPCLka
pVlfqray4VCGKFeC7AUlCMhdsE+Faa8SL9h3i5CojOM76mQ2pKg6nASva+DtJogMOMzVyRTg58aF
cGCwGl41obMTobfL/ZDosjD9jT3GfRUPkN/l0aEXzcvUIGoLmP8+9UKFBzuGADxFAdH19VisjaSv
39OuwZo1wWFHxjpRawV98jMGGEuQTIFimYKzDrzD6NQL6XDGSi14AxyXN7omKUKJOYb73otDVBpP
nhdl+7Dom2PvIU+bVIlkVJiXqpHvvmWNwIl45HRRM1CLpMUpDqkctoC6+vy5D5mW74Qis070tLuV
owjfEDSwQnA6YKkj21dYh0xrvONcwO9HEUk9N4/XwMCaU9QO3bdpP+nK7U+mETUrzyVoytMY5qVt
XRnp0k/NlxxXQ+C0VBt6OiUUenlhY4vxH52AsWFMabWyW5zTrBD3NabhLjW/HQe/ZM/9gUSADrVe
ma0t10XDSqZiz1G4vLJ20mtG9nBEILaNkpgUgAJZNR1LHyDnJP74Bop0sJhcsx2ucNU4u9EWzr6N
2v2YLCFE6VEID+RQMGKicPn3NMVwHZ3sPWFwgqvXP8w0OxNS/Mlq2NbhAZsWviFXrWIXXvkgJtt+
SS3IWEfV8BhNKUmsIIEAK5SPPWUCDx/G6T90t+T/ktfai5tN5qaRwlxOOmBlJXlqE9Jx0TM8qT4T
178NqPxizAZrNQy7rvZ+yzn7EzVsQvjb2N2McE6U8T3GGPlc1gFlZ3533WIEN/7aafQbO8ZrJQCf
BJT2jnHJSfjqUQUouwVtV11SNzl0Md+4UVwLPwaiEZM7yRk3O4eOwj53/TdkOogcg/LCJstml453
pysOeAu3g0db7kf7FBBwkuKcJoPNlQr7pjo6nto5pvlWaFSRCH2QmSXrtAXh2GGVmCUuElleaY5h
v8n0uWjJKs+6l0TRL6kAmgpsQUPRwNhfeWh0QFAsfOdd6DlkA8vUnwJCsdgJtf/Cnon4bRZM6lno
pBFHmaVHi0AwH8r4ODzUAag0hG+jN0IJzFr/71RY7XTIhJm5H1LosDv7VuKZ96gu7HnTFCak5EYy
UwDiirAFVBKiY7/9GsaYFpFNQOzcojmQsK+D/0g7sya5jSRb/5U2PV/0YEdgbLofcqu9yCqxSIov
MIoL9n3Hr78fShopMxI3ccnutm4zqchyRISHR4T78XMKL+YC5U/QNBUJlVAvbjudraVM8aEl0cY7
JeBpQW0zD02IMTx20GawqgwSxNHtUDMVOfztSly6kD44uPsBVeQKpFLWI56k10ACeKtMM6tBFQ3l
XSta3mpNFfZUXiwrqR6cPEoBgygD8n2Jrpv038UQDs59czzz2qGI7Rc34/xEHlAbRF3ipUALPpN5
F+jjOfwTfmT25MU3GaQqbJNiHC1x06TqYJCBj/QY9QD+zS1P3zK5aSnY4OFKAyAia/Ma4WYK6gqZ
jJmxgXJU0ABGFT4IsWac1G/0LURFD/SctuDrpHBL8rP1lCezxAWNRDHcqJoefM8tp4C9L+hG/1GM
RDnUtuhg73kjenRBPcHvi9amEo4WBH3haCPklUYJlTkQzl7LhQlQeQMmi1p9fxd4NqAN0oBOUL7h
td/Bmarn6ojrxp5a3Qk7iVyQ4k2cGHAfR6FQaTtQFat4LFvuVh+FTdLzyq+bMX0LyypvqtpKJuMx
S7UphKlu0siZ1TU4pQ8i0YUCg3Afxrq+yTuKt3d9nHZZsqvHJh/fk79MEZTqe/TK4FdmN4aWoSv3
qQAx+42ENE8esC9Gsa1t376e+sA1bzN+KUzeDbE9/FLno+F08DvGNm9kB3QSnD8J3NfT1qAfP/gI
PLvN7pNWNTjOYOCl0yFVBO9C4VIp/xxklECe6P3Wmk9Zp7nPg0ejW3Gwa8BxqgmahO3gA0orRt/U
eUIGKuHVVCnTPmeV5zRfTafJs9/aKvfFG03Jx/rg531LddfQOxStese0wE1Whf5UqPBuQudhRL17
FZZNj9q1UmcQXZYUHlB3GFNTp3emtNrbzqYNrOdxphcthIae5Ts6b0u4Ld2SuYKefaJ72QqdIvzY
2vnMfmq0rmd9z2pNDd5kvt66EEYpSdTd5yEoH3LK5Yw+Lpx8QLyjtIOIU5z6Veb97tdDA5hnZAHz
Z91yOuIn5GwFJa0Y5AUCrr3HM5L7eatwKOueU5AVCaLQ+FCVBcjMofbNl9pKs5azIk3IGfJGaL04
GovD0Htj6wCHFB1P6d0v//ivf//Pl+G//W/52zwZ/Tz7R9ambwG5NfW/frF/+Ufxx7+9+co/Cfqq
Vc22hQuM2xKEAX7+5fNzmPn8Ye3/tF5o6G3LhvDSKw1esjJ/qQlLYaLcXzZkLRgyDE3oum25rms4
p4aSPpwSP4A0NO8LceCW3G/HooVvqLbv/jNL4tRSYNEqbRAXIJR6fTrlAvgDRHZ6rHrby6a05VEJ
mxuX6ti2PH0itMIRGC5ire6mus8f6STZhd/8K8Qgr1Cqvu6e1Guxv2x0ackM27U1YTi65or5m46W
zA9DMRgVEKC6VR7DRlylHQXaMfrKNe3tZVPzVMneYWqmTiXd0Bmge2qKm24ek+InxzFaj8Imm0cK
ECyPRwdD3Ea3ZZXz+umvL1tdGKBm0m6jqZZu6IY8wBhYDPghCuYjB1tn3tN4RrrX3LZC2Vy2ZJ6P
TzM1x3JVw9VNXZenUkmrTFNJbavlV+qPtIiHKxY0bcmErtHTa9i2brnSBhutVHM0HxO0xB0csQHZ
fz8euC7oW2UXrfjjgjtqlqnpwjIt1TJldzTCMVMHHe0iL4RsyDAs0iohbPhqEhcrXjgvveQamDLx
QBO8nDDncR95Yd1kjh4GwAi5EFxbk/pF1edcm3HtKim8+Vy7dVr7atVciSNLzmFxYbAprLiOoUnz
6RqWl+U+bCuDbr63mpyKzLgf9e4ZVdbHy96x4P3asanZe46GWHYaPW0Npjr9rY42ZKG7iE/+OrXJ
gxkjBSWeLttbGpptmKplOya7TpV2m1qZgePRwQpGBqRt0Jr9r1Nk2FyFWxIF4JUOP2HPMm1HtwQ1
PU0KySIsXACrNYEEPKACFlbh7lsO5Y1D0euyqSXHdFTXNoVmCwvfPJ3KwUgYxAw6TXv0tWqEjTy0
xKau/X7ZzvzJklcChLVV27KFwe1CsmM0vQMFPEMqFF6r7sxMq0ZUeKK0eXELKsyuZQ4r07gQRHRM
GQ52TQsGitOxidCrhwnm3g3F2ConVA7uPdgF116ZwwX3wA7ZL0Avwjg7QRXB+R0aFTtubJpDamfj
lQq1czT3xOUmrHSXp3JhyXTekq5w2eWW40jeobOHq85o4cyA82eP2FD0pHkiIkfjRSszuDgygEK6
ZRJONFNaNbeJubm7dHzM6XhrVjRttsn0LgVxe3lMi0vlODqBg0w7qaHTpQJ3B2rOZKlKKmqVDf2l
+eayhSUHpEFF1zXNMGxNDveGrZsWLx3Atql2PwUJeI7ALyZYpskh0tiW3ecoiqwMa2n+NPq1Vdrn
TEKitFRpSqN1HVEmNeHBVKlsKeQBmpALCDRhl8e3aEoYguyXJVRdSM5uaa47uD6IKJE9dlDol7G4
Cbo3JmoSlw0tLZXmcpappuNauPvpUumZ5sR0R9OK3vkvLU9Sru23l01o+kK0OLYxf8NRgDdyWydx
hfBXA9mTK/SnoO9sCHTtO2emJEGw2I2n36ey9PZWToEfKuaSNNnlr1ic0aOBSs5vC7JcaTB/RIxM
qWddhfHvQ+WRGov3ly0t7ejj4c5fcjTcOBjboIJLcFNTk26AwajTBx2iqstWlsfjEAhNywA/Ke2x
jntk5KmgOCO44CIAO7xQdwIO5nQt2L8eUHK05xLwl6l5fY8GNFlV2mc+PpJXo38LZ9Z0MzgZfcoD
kssgW9y9ldT1FbojFe3GJl3xqhc/a5YK8fTk+nAl2yZ3JYujYuoKulxGkOc2/a2Hy1OyPPF/f6fk
y8bEbZ3MxnxnuY91sSuV5JAO3y8bWd4wfxuRnHmYosAAHEYQ8B900BkRmf7LFhZimy0cw+UINy3d
lu8nNHpDoGETZjIjB180DYP6W68J80UVAyi5wc9pLE+rIFBXXGph/mwhVEcIx9VdQz4fvKnxKq53
XFLa8EPYl/GuE9l1UIPdvzzCNUPSDmkpVdA8iaFutAEX1TSq0W5MyfQ/MyPFa6/u4toOMcMkgwX4
PFKZAs7+E0Zc9qDO3OlCvt1x65vUNmO1er14Fwrjq6+CIXTozPnP7EjPbU1RCnMIDLS9KGImzrsc
HbrMXbn1Ly7M0WCkY4fUUdkEs+vRGVPbwXVWFju3W3s+LTk4/Q4CpLLq4mpS6AqssKhYcZ6D6kMy
d9sG3yf7HT2vV1X/7vKsLexWbiB/m9JPQxdX/TiMwb1Sa672Uf02isKV3bpoQbM0k54bzVDlty35
VhfuCabMcptfe+bMao33PzGIIxPSdskpY2WuNi9953yd6uBatFCyX7axtPIuUYcXutCEY0mxk14h
ryhj0l8Kwl5KmH0qqVlqlbmSNFqYLUeF6wQyOu6HZ5kAy4pphIpZj0EE2bUGgzA9rtBjXx7MPCHS
gYUVxyVroyMRIJ+NqWvHWWBihVIuCpPhForkZsM5hv4e8NnLxhaer4jSgPbjhW5wg5JWh4YEI7J9
2p0NYO5XVToEj6VH/7lXuAby4rC9QNPhXHv16hVgzbIU37o8dNu6wTJ1guYlSAL9obPIUDse0Ano
5fqD39KoV0PtsDLmhWUUNAm4lrBslQYByXIKP0OTvRKt9837KJoOTV2srOGCQ85uaMzRyHBd+SlL
WrcOhEZF3qjp941iSMnGrv6cwVy0u7yAC+HI1TTVMSzBBtbkF5hC4zl9Aka56WoNTvdiMt+mA+TJ
0LYPd6VTa9TRAirVl60ujA+rZMU0R/BWlw/bLAUpnlONAYydQ8fw4gok5WGruGxlYaFcTedlCXm9
wEmlUFtbXB7UGCs2vJYCZJEHf9RlEwubzdXhOyK7Dbsgjd6nIXaACq22dC6i3cwGoli5Cj4dTmNo
psi9KfqP+8WJuXnER5fRMNKE6EIueR3C9rBM02Ea0ghy/RODYtqM+SpkW7p0EE4kTUE1YIVXYENL
GUKemf2BG+w+7sX7y7a0pRlkxxB3CVrOWWaDPp3O9XOuyPVeg/QDCNLW/pwc7B3NOdvpPUU55PVE
vfV3a4+IJfc4suyop5NpNnatAAojHNOz3auCyqt2dXl0S35+bELywM7W3U7LZhMlkJwaGkqvAqvs
ryzY2kikg94gmQ35BWeknk5fYw970dj9+BlJ3tOkiuNalmnIIamzWqVXfI6VIs4eFe1t5U73tOCt
xNbFCTuyMnvLkYO3fdZUY4EVf3CAVL+vx2yf+N8vr8ridB0ZkQJ4Vns86hKMaLBWQcMT3etx++Nn
/cl0zcfX0UBira3zYF4JGGVngonqPmzGX39iHBwTquW4vJY0Kfg4vcFVcmQcYfVdeJ+7/Pk/+/1S
tIGnJEyBW6FWbLQvboNK3Yx4vWxj4Rgny/j3GGaHOJ6nsSQyeIwBrmR0RBrtjQrf46hBcWcgf8fZ
B1U2aOrLVpfczHY5gLiyaCZ5ulOrWmO7MPtj1aPBRIuR0VBpwWjWzCw52pEZOcIIr6lSs2AC8/Gz
hu6S6q142co4HCm+KEGfKjZVf3o3IYYy7yyoqLry8+XJWhuFFF3ykM4TsBqkG8Xn0gl2XMhXnGDx
EKC+KfBhzhtHvlLxesjsYg4uZM+9J3WvfqNjieqSsgW+OxMZbMZ7mLC3ULGo7u7y8JZuQNSnHZ3K
se6e1bP0jta5JJyrE7NmZAg/c/W7QBp88t+F0UrmdmkqHdKNWDJMk4T3qd8FbT208eDTz8hNnLIg
XeDpynCWXIJiC0cpoxHk8k9NtOVYRErgchZUxV09qQdvhGS/a1duIkvH9pEZSz48tQngaIoZP/Bu
aOdkulBoSMcbJQ5/wslhBNFQi7NJMcjXEWdyPdMsWSBROe9qI0ODFfre7ifKR+6RGUMaUdvYRjNG
mAmbcA/K5KB57n5o1ZUrwWtUlt5nJ3akPdso7ajns78F9b78Xt0jZLZFLGXbWXfuFYiqq2DF4qLT
0YFm8VLTqYBIBv2M/g3aGIEwK++qfm5FTPeXt9DsU2dDOrIgRYhoKmy3aLHgWOnL0KYPEB19aEuE
USpaiy3F+a3sc2dmQ17ZT0teSN6JFwTbiWKL5Oy+H4sozwJ43CbUPSs1vtVb7TpJS4gHEDS5PMpz
Y4K3OwgESos21R3JQQp9im07hNeNIKZ+agzY3KpwpjNkL0QZmNe5X++yyfPNjEmLEhkkzypFOSle
9B69x9wjID51/CfhII1gT9MuA2e3YujcRwRJHCrRDluAqrBkyHT9sfFoFtwATn0zBO53KKWsFRva
mhHpTpQn0ejmUVdy1TcB412HNKbsIev6tUUVA3ISVBR3tPGtXFwX0BHz2HiwUz0FRyDXa+1eydWg
pUmIk9jhVUGzg7FRUk99ayKB9WxVWvN7XmhRBOkXrDi04mUx3FXwbGxCy43W8r9LbkQJi2wJwAb7
rBAJmMuP/Yypzg33BpGzjUaPVx+oEMqsAa+WJvzY1PwpR5erYCoSs0sw1SMOCFjC+AC33Ep00c43
P36j26SzTJ1inVzvtCpaSyHQgO7wKnprDhsT8iyYVX10UmP3Pr0yd8NW2yK+3L3pp/vaajY9wvL+
LllZ56W9MqMayEWpBDrZhYGzObUDXyut3kIHTFy226Hw75XVa/GiobkOOm9JcG3zz49mFbWLqQae
x+3E86AuA6EP9QhcHVRrs5UxzdvuNLAyt9RBSRpi6QwbBX7TMtPeYlv21i13YnvTBMnbqPafgcUg
KJ6s3IvPb+OzPXAGxDfoEwxphwrgiEpYwqTUTJ56J+ZuCq96FArNTYSo9s1Qo6+YGk6yvxznlsf5
t10pjrf0HYasGpEhbGj5KgeVghrYitFvrlTavutdNDRQ5v6EVdcEeyDIEOnywTiNmoIaLZB4xXc/
dbHzpkLxb+QGsmvz8BEQzfVlewu1YKApBFlwfDP2TL6b0fuhRLnTlJskdvRHkFQ+jWJlcAtZBESL
RZDveysJPxlpN27nkssWQDj30cGpEfhqspVJX/Ljo6+Rr3DpZMRQjvI1anwdub9B6ACT9soUL9x2
ToYs5+C0pobLUQO13dC2uWkhj95a6gZkqq7tAmgDtwDQodNby9EuBv3jwemnmxS5PSsKHOxC2PfF
3EMX/rF632zjAzSMK8u6FGWPTUnPcDBpfqDZmNIKSJZh0thnlMVWJnLp1CBbNOON5jy7Lo3HUmqS
VRFBp4VqhTbXqdtGLVpjSf3sV/FaFXbRNYCWOHDDGACdpDiQTl1a+HMstSuB6KBS3vUB3PEA1rWf
iHCEm78sSTu/ojW+CktytIkb9zvVK5N9U6rDDjz+Jhr0d35rl7vL23BxvShVzPAS6mNy0YpC1uRD
vkNyPWc++1E8lNP022UbixPIlWNGloBblN8slZpkQVvNjcntDFxPPqtQf2V5s3L/PRsKhy6Flzli
m0B15TyG0/otyXqSWJVnKv6+TezouU2yLlk55BftGCrcH6BxLM7X093EDckBYQ6JLegzD/4KA4FG
OteLtny4PG/afIk+OfEYkcPtiPjokhKWK8q+n2vC7kkDwONVH+oxr2Cm7eIvuW1Ed7FNS2hrhTQO
jyPEyTYd8n1GG+TKR8wvorOP0PX5LgzI7wwc7KKmByyYaS01xIjbDFHCsMpovJ8G85rKz9wu3dEP
U2v+kzXNNHt2Z0Ggo+hr22N5PubaBdrWKjhsaSdqqqbXIkvRwmpsA2r4SUGjJEBytgmMfd6huAJP
C9yPCOnA/WOY71OYj1dW/8yZdYtbjkF1Y0abcRk5Xf2kM0JAZdxC6o5OcU30t7WV3ZiWWMOYzYOR
5v3EkBTk+titE93FEAgCf2tmxmMJOZZt9/RJhQjWhOIdXTZiJbQuD4+CLOOzzisQXmHSGmob5Ubv
YkQQIh5XduLPjDVOuL/sWSum5IRgFih+lJiYqiCHKdL2ih7sW2R7ViLc+an7umJ/DUnOC5ZF207e
zJvlIfdnlUN0X8Nh91zdtcXYo8O94+jXt06sV/sCpwXEqqKZGIwpLMKl/+4nBg1JGq4qjPPKwdRA
AuQ7XCqVTn3prWFr9fF+bI2nnzAD/tcBzk9FU77NeW5Nl0kmeObRcN9YVygP7GKkyC5bWYiEtGCY
PJFnnOwZfhqxV6OIOxvuEuTZEo2LyxQ13y7bWNr0c0GR6qiGjgbwitMNR3BRaqeYjcCNgayw0T/H
WfdiRlPwDHpQvPVpdEJwFWW+J3Jm0DFoA0xZK/eas4fd7EQUFrjZ08HjCinoj0PdQfzI0VxVtn9V
alep8j6+y/CqqnWLR79xxw2EmMqny6Nf3CNHZue3wtHzqjBy+tlUzOYgCIu5+R+mxZmj8rIZbQ4m
Z8HmyI4UWc3Goyt3bogVasFVNIOfYnqwcvcx8eI9fHnwsySIBA/6oYeATWvVm6SoVlKbS1NM7hmU
BlW1+WJ3OlYzi7OosbiF1No7mLPKO+5CEGvyH/i6MsiWBCQeegD/CCj6te6Ksysl6+uoAAx0zJOL
kKKtnvpJVzcs55RqHxpDM1HIyZ5bdCa37pCtQVCXNg4JY5L8vGdNIHanQ011b6zTOcqWVXrviubX
qUjXqofnrVLzkAz0RukjWniae6mYxpDePMguq4jOcNsqHkZNha7CjPP7HkTMZ5se5o9KkA8PEHSp
z+ZYF29aG5qWOKK/3PE44fU2dR/KxM2eL7vckmcff520odLezIMm5OvGHhqZoQFFWb0Evrtyh1pc
16NJkDaQ5Vu0ygjibT+zApGKJTdv7YA1AtMbht1PjMnmYkg0BAQmIzkCtATCdiTqtqoDp1+1D6E0
AEv1M2Yc8qA2jmqANpK8J3fVErQ2NFqQEGXjcMhgG42cH8ZOzf5zZGZewePY04fZhAQQaJh4zmb3
qEKNoM/AnuXfBsVYS00u7glSARYgFVtX5dSZo2m23oxuuQnj4FHtxn0ShcFKnFt0OmAw86k4Pxyl
yxuaWjC/KUG1gaO6epsLaH0m3Ut2dquv3RMXHW/mhZhfCfoZbj+k1bpUTIXhcPZuAi34oHTx+8iw
PjU//oijxAWoR3fndwIZcmlYQTmVqTtFyGp0sDw5CFc0WlvuLzv3wvpwoSCQULEDTyeXJbWpLQC3
8ewRw9Texg1cW/CqFCu40zUr0kEU0fvipVlSQd9Yv53ygUgU/fhAwG1wm6AqKHhsSyEhalOU2ANR
bUbITWzPp/bo/PjFiLWgMmIQ3M0zSJdXZMrU997Mh/zFcN55+lqJYsGRMQAabvYwHcjn6d5U1L5V
g4oxZNFzEsPu5kGcpgS7H11ym0IjWRbSrWBa5ROZ23DJcRgjnhU+l9EX00p+eD/ymFNtdgezReZR
OnVHIPRWYIwIRYaO8dgqirkzR9XcR/7QHC6P5XzGbB6vJN8dcpsWmfHTGUNoiqqSQUUDoRnXemPB
zqvDNn7ZyPmmh7h5jiwW7bs6+ZRTI60a1mrjuHhvZcAjAe4ZjaporNCDiKyMbpZhCoIfTVPr2JwD
AI9B+g3ceUcdhWkljaa8ELhCAIHNxq0MlB80EW/oGrrStDqeT4jnaRVSf75ReZ3yinHhUAGVIg8V
fWmt8E1cvO2S6GMSUFzP2sBdWbUlKzbFTLJGOODZUTfQn2YLHyvjULz1wvgd7KVrzQHzfj+9+843
e4tucvBchAMpHsSRD4uxHaH2hZJVkCC05X50s/R+Gn+blK+XHWTBFpFaAFBiTOc9AoUeIXSqpZRJ
7bS9t1BWhxQlR22J9AnqY9RP4zBqdpeNLkwikZuTwRD4CQHp1EP0rK2VqoJaTEl6mKGMSQMmaaU3
l61IbwhhwDJAyGMf866lJ1qeRySdSs6HsN7kTnvTOBDQBKQnkBJ4Aq2+iaD6HWA2DMfpplLUg0Ct
50/o33+dkCvUr2QLX/JirEIUbqR//PdD+KXK6/x78z/zX/vrj53+pX+/Kb5lvzbVt2/Nw+dC/pMn
f5Hf/6f93efm88k/7DMI+Men9ls1Pn+r26T5XxqI+U/+//7wH99ef8u7sfj2r18+I42e7aCBr8Iv
zS9//mjmjfijj/0vnonZwJ8/ffyc8hc3n4Pw8/lf+Pa5bv71i2I4/zRmBIxLnzrORyfKL//ov73+
yLT/SZlbZwvDbYDIt8HdIcurJuCviX/O7yESbYBRqWZSN/7lH3Xevv5ME/8EgjIndf/oj1WNX/53
9G//2Fx/LMwyKcZ8qh9tQTAEjskpRhsIfaJ8ovQeyhQj0/oUUq2pyMIHqOqd9+7QBJBEN+Pbypy5
8+PafCvMyl05qaVjYbZMCoPgYtv077P9T/eGghYwmTTyafr0afB+sxE1p/9x5ViQn2JnVqTxOWYM
nMCGdLhHSufRu4UocBft3L1xBQ1OeWMfqivEEa9WNuTS2ByADDp9o+zNV6DZ0cmAhLSv9AVWx6du
N+36K/II0Q7mst3w3biFv2c/XltfLxt9fShLS0lK6G+j0oSaymgocO9g9KrdW4fs0KnA6ZEd3ISf
3G29Q71iN+3be+W2gaojemjTDXxSu8tfIZ3Dr/N99BHyPX+EuKIIbD4C6chrI+ih9eIFU//eDvWK
pcWl5SJJ8yX3MVDi0t1bNRXRFaOBqa33JG6HG5hpPzTXxV68gdZ/Uz1AllNfXx7e4sIe2ZRuf74F
a30a+zhtN06fXA/RishVaipGXb4S1ZdNCSI6pQ5TewU8HPmQYxeTqqb4UKx+Uqw39fBBRTDv8nBk
xOMfyzU36FBkEFybpDk0fC+BGnJuod6Jq5npfxvv05f6oLoQD0Ls4tyKQ39XfIH1dcXyPFOyt3IL
4z3Ak5AUpvTc0OIR+uXXjbnt92hlsyvFztnbG/cq2aNstfK6WfBLhw4MNuOMzDBkWMaQOHbnlAyU
djTIrie4FZ1NoL4jub7ml1LtaJ7TI1PUxU4DG2xtuIhtdxvgotsOr/SvrCtjX6wi6l4308kc0ixG
04zDuU8HENvu1JJP/6lfRBls/fcaKZYv+ud0r13nD/GD/dX5dI8AzP14P950L/qH5ArZtrXoKh0e
8xOFthkwN2S6DR1Mwan9slA93QhbqIDhzPWmK8P6PUJZGt6x2x6Gzs5eWUQZ5POnQRdaJVWQM5Sz
d7WTu13Z1zaCwb+W6MuiWHeD3Oc2d8BLQTPjR2JW24QPv7ud+u7Krd1DKGg8nWVoC/MmrT84w2cy
bADMspUi6Ou6Hq2G/HEyMM/2arOYcj6u3ebI6h7UbXlbv/zeoDewDw4w+b7pvpMpSN4P+3yXPOVv
9evgYaxWNtbimszlK7B6M7JLOgW4bMIDZjSQGcOtyIuL7Q1/0UjvCihm+Ix1VB5XtrJ5upX/GPiR
SckN9RzWtDDFpPngJxuUn9NH2GOg2SfTp+2mbX2j7+A5d1YCpLSlz8xKRzt0gU7fB3hf4iWQ2P7m
OuYu13+ffGdlgPOUSQtL7xsVDAIVbcoyQqUEaDV0Ob82Kgz/uQMJtC0j9KCgRd44SRL9Gg32ytNy
YUpJpdtgwcGU0tQ4Hw5HwT9URjoLe5gv6yR/CqPHZrDfX161JQtkGQF1moBxz7o2aicIzKFP8NYU
3Sqk84S5sj7SAcb6kBADRT/TxZAHl3NjDqAxxy7Bb0aFeLCdqNuI1N9lLQI0l4dy7vIYwgTEPlC7
gVQ9nSzLc31CPmn8NPKRdIqs67bzfsvt6ba2u5dQF9dUVK8v2zz3iVObs3MeLVAHlLPwA2zSd/cS
lfatE4QPkaLehqJ8VEX89bK589WiNwV0D2AEaFXOEXiDJTI/KqxN7ekvqNDdGMZaEWjRBBl0EnRQ
7nCynI4otrtK1cocOkfb6KlZTAfIBL9cHsb5lmUYRzbmbziatdcEY6GjhiwCX92FhodCgX1vOtxy
XFr4V/btkjUOJv6Li58TuIigqscoKUfY8aZp69T57VDVB/Q8n4GwFCtx98wY5/5rPnB+z5HrkqbP
V23RI5Opb+yyf2y9PNjShnmFnk25Ry58jc3N0Jmpk5hkAQDUqHdQygK1JG+usDfgfPTAd4239hUK
ulvjOt2GW/63zw7Z2+wQP7mP+e10Le6NJ7GhzeNpPBhbfaPfZS/6o49C3ra6iq4ur++ZD0lfNX/1
0fpC+qzkw4CKkQlJLux9G0VbuzieRRVSxwYshK83RxqTpfMtaeIm6MyEemRvvcnU9iVK64ekMn69
PBIpp2LPSDrI8kxBfDTnAqW0wevRqDXy1T1MKX17L2zfQXs29+pdOUG0rnsIZpWJ6PZGrZYHMeQ0
0XMMPoZzZWgS4dpr4LW0dLrgvJfVmVAMjNV5h3RmximvBJ7L1qbbkdu0tzztboo9LPv6IQWw7t6s
reaqTelgh/Y1n8oem3NS88uwsw6Qud46e7RCrCv/bXQd3K6hGM/iKtNu89ihSWSmc5CxqYnW92bk
8240rHGTWN86D37J7qOLao/aVPvLizzfEM7m9G9j8sHeNXqTRh7GqCTdegmaPU78TkmhB42c70Jp
nixaAYaAQtxlu+fb5GSQlnRvrtoyKWgE5xXpxocB3YAxECvhaG1o0k40JwU0c8nQstq0IWMdbgdr
ljNRivsaWUq69PKPlelrmyhZOxpl2M/r1uH/IJkEh8+bUt46ZaMg/BXx4Hh92qX7aKdszZthqx7y
g3Kzdlc6jwjzbP5tTooIY5sGNRwzALOGbC9Q8LItnCULVpxldVjybgjHNDYqhtUc+j36efvhLnxw
9uamvEkP2cvai3XZSf4elnS9LUOG3KWYi6YPsfFca7//jBP+9ft1qWKSpSjkFRG/f/DjuyloPunq
NK04+nIE+Xtt5HSQmbZT11gY6Q7ZTfhs7v09J4K1V9EG2VbbviFDY6zcO1eNSr5fQiVRjw4OUe3E
07i3t/6+uSvuyl3OQ6Tajtfa28tTuWpROvy9XBCgUHQnOJe8gLbaLrylTwBR1A3Nle/0O2X3g5mo
PzcZPWekbXSLgsbpUdvRxgT/F4NUZh3J8KnW7b2VrZyCi9EYQgmQLLTskYg6NaJ2aRjCkoEPera/
E16yd6v+yjKK34zEgZKjsNZwAotef2RRih1FZceOi7z5RlNs7SZqB3Hvhrnz7vKCLYaMIytSyEjL
fBJWxbiM4snxZ7IMuqK1Lz9hBE4qLmkqt5Wz7EhZubE55ydD7YbL2tYf79pwXInziyM5MiJ5no8w
3zCFXgfzRwp6vU07BNhNe1+KoV8JgGum5qU7utzFZm1pcYmp3CDmURn0SdlP6H1cnrbFk+toRPNn
HJnxqjSykdBFc8Aiz8M9MmiCjW1/maFEUU+L3K9KsXadXt7AIN+o9kDuDxfoqdFS9ZOgbkW3Se6r
g/9o3yJNdLC/dlub6K7eq9drSKJFPz8yKHlgZBUwwpDAhuF9ROA0vnfb4v3liVxcryMT0nllTxVE
fxMm6sF5tCJxGwvELm19xQPlPPwfkYhCLizdLo9TQ3LBTusKs0qxU37Xb1WeH7xK3H17cK7qG8Dh
h3iHGtDK8/v/sWB/G5WcsQtL2iNJ89FYU92oL9N1vg2v/Hve4zfV02wRVv3L07k6TskxVb3v0gaV
EnxE+wg/uJZu0aa9tnfTbQur4rRV77ur4mqNA311qJJvtlNdDFX8OlTjYOyQ6CGZWO6affQMMnVL
Zvfp8kgXHAe4LRVBTbAh4Gc+3QxGMDqjUQL5FG1wZdvKNf2b1+hyfb9sZmlgsJHPxEjmK4RKchyd
rgqnnKtk2T1aOIztWuwyZ+Nspy1CvltE3bKrtX23cKKd2JT8JprCCdbkWWcXEXBEXIrQK7eRChPe
TWgm7suU9qW7R3HCWMP3a/N+k14bLmAAhywB4CcaWE6ntR3yMdAyhttum512QKiHhnGkW9gx+ZW4
6Q8jZZcr6NIPyQPihiuTPS/aJeuSF02pnQ6OHo+bLnUTmp6R+URLwrVG7aqjZOdvya+hV9cPLtJb
k63F75q6b4q7oXT8ZqOFabhG8rzgZmTrwPxSGwc/IyfzlVCxettveMnXybbSviRqtTUQrLo88EUr
5M6ovSMwQqH9dNa9mA6E3CMJ5IAP3YKrsvbmWCh70BrT4bKpJd8iBQlqi07Oc8plFt5yKKiNpMDL
GAOq+jGfgvZKWKhyhJZXXw96Z6+Mb+EgISnIU4tIj6iFLo2vMFUFRWuM2kN0G9vODnn2tcg3X5hl
3zm2IZ0kFjUz143RH3aQV8304JuFGpVXVy88Um7DqH0Iy+hDV5TDRnW6fQyfESw2Vbky0tlDL32F
9CAKQVdqWZEyvcN4NZXIVPnpja9CdK5+vLyQi3PqAk0wdUjbQOSc+gxi3IprJ7yG7OpLTh+5bg8r
U7rolUAIQeDpIOLku2GYJEOuasxo6X2I8odZibFBrevHh0F+f4aYvNKwSK5RQ7FgiB7XmLx016Lv
1hcrtNJLwzi2IDlG0hblpM4WvCzYhMJFg+Zr2K+cE/NnyusOU81r35cJUEZaDVUvUQcujAEGQFgK
tMfEMTa18tWZWg5dd395zpZGBIaKdkzqPJomP1jj1lPEqOBkk+UjXPWi5JBdqL9fNrLkX8dG5v12
dMUd87CNIf7iEBq/dRQMNUjuf8KCzV0MAgJww7IHty5ElG6gqkiHTwjTvk9REvwJCy73gxk4BMBN
ci5Uxyajj9kYWujdaqI5ZOpaXWdpLUgi0eYEsYMA2XI6Tc3kV5FaiWFjBPEbEY63ueejBGv39u7y
WM4NUdWD5RLCFLpYzwDwbW44kWrgxkNAX7hWbRqzvQGn98NThhmameA2ALx1hoEvQjW224nk6UBS
5I1bNOndNLT9SphcHMyRFcm5xOR7tefgwXA0IBI6XJeCO0WarNTiz32YwVDVm5Hcr0j708UZ/aAb
ioY5K0ro98wgmTZ+bP9wfDkxcgZ1DW3FKV3GUpXVVzBxe4TbnuzIWSndL04ZLxgWHyKUs1bsjNSN
lUZEYxBymyGxdh66kN4PKgyx7AwGxB9oWhztrBk7UMvOVufzq26Cj6ETvbeN4KvflgcrjjP0EHkx
mWtFvcWRceukn5Q6GIQPp6vkwLjV9pWmbnJOszhOnrX0K/7/+fL+WUiNMjqqUdCQaLwB5XDD+7Xp
lMHoeY3l09Y6hLfudtjaX9p7A2YFZZUzU8YtzXP5f0m7ruW6kWT5RYiAN6/wx5I8pGj0gqAoTcM2
fMN8/c3m7I4OQVxiVzsR40IKFbtRXb4yIRDWh49nYqR3kTqYhLQWrWQUcNAN6Y6SC74VDuIDUj9v
zG3EBufGAZV0+PVBV5T+g1j+61eGWyYzEWoCsTK4kenU+3zM5WsRn6McfjIMG2CwBjHxMjKYxoFZ
gqIOtjh9p+YvTnpVSTdxYm1USVePAu4OviTBp3cW0RSTqUa6FJ8sSsixB9IHGbd6EKtH+S1iORCj
9dMs1fASdtZi2xbT41oNesjIsShxv760zyECLg3LEgaCYAx5vevn1XcRx8QSJ42Am3jqAoBVXfJC
8+qk8Vupdg2abXjXlVTuo7yFHlQNFgsaggQKHLUUw7P9kEiKm+QsNk9aoU2FJyh9fxTRTr9jg0VR
hGbzN7OPnKxsfoDf89HKuhSrCfGYPQ2mUgFZBQxMqZNIg/ia5QI1/+RzX90QNxRXN0RrQvVEwQ2p
Zgn2Pyz9aRv7fu+h0cc47eOlcHW4EiFnGi1TGSLGN+FNSABrao/0NALUFsQCHiTakmPt05COntmF
cmxj6VU81E/CxjbrSl3h4w+yMHq5AR7Ymp+19UBu7hlhcpcFwB4H/lN0kA/WbisWWjdHKh4rR2/8
TC2YINwSpR4Sld7m04ygHv5WjjYLmVMfu9c0LP3mlAdbzdIV6w61/y12oYY1RhojrGCP2KUCOmoN
zuAGnO/VVh7xPor9+cv+lrNQnrESCEBf/nWhgg3GS9OLe7sMdLfHSPG0G08YssuJU23Wa1b68PiY
cJjY7uHAi8uGcJsAdGSaMMo7OOjF7jI0Ewsncwo+U3bXb9h3bvQ+HRSo6kDUwm49SvcLFS5qAE4p
Fm9XgbY9yILBVzEhvlWTWD/UlZxFjEajcYww4f93h1TC8Gv3w4DDRCPfF1zp5WvjuP4erqQtnCXD
xnPVtJDWuYNnPacvzUviCU7vM08IxNZttmuWn6tN+GqogeAWObb6cq5YVKOyMHOIBKtxOJ1iF1bA
B5fFHXW2mCyWGEsQ9FHW4jJHlcBnlhE/nuhUP5VQ4NP9l+YOZNEbznn1wV0da3GT7ShokZzymzTf
tPmN9Rl4qDaAB1bqzNj6Q+7JIfOw7LlcKwNbkWig3vu3cmjoYf6lzg510Y9wzRu9ueNgVem3zUe+
FhBci108ckoZS4cSYs1T/qBjgBWjTM4cWk7nZdZO8kQ78Te/3VqIgDIESPngtDFBvPh2IDfE3Ght
II67MQPFR7cndWNEcenjDJQfT+YyA/ptC4t09QFey118yILVKCU1kDs4oiM7MQ4qwEUZgeyKobbh
e1fdw7W0hZ1W8y4v1BbSopMZgMg7fpE9JSyD6EEHQaYEd4icwPnvMSffnwamaRAgg9YUyz2L+ow2
GeoAqm2AB+1n3/DrIDrGZx6Sg0d842msqs+VKG5ar7y/ZVbznKZ4hUQhXgW+D+BXehuGjP+4S/P8
+zion36UMYI3u+mHd0Pmjm76gsmS+zTxlQKT/GAktkdn9BSs1pDWia3Hrce/muVci194h7KRWIQN
GzAt7zRUrOEgIlc6yzdaoO07Rzz89y1+GIJ/rhQQYR+Pq5iZIVCJy4sjpyOc50632bC10bwWPF+L
WbyFDJAetI4hxppvhfEtV2NHpDQozX2O2fWNT7jmGK6FLZ6CVhiAPGVQk1azq10BRDzpEj+Kfucg
497Sl8UmxkL9P/GXVPK/9SXdsV1+XzhvGvor1betptK6Obn6UovQN5HKDGUQnGpS/WpX+cTLnG4K
R6eE4ZxCutWvXvND17e4iHDBFdhnYC+Dey2qB5C8v5J+vqN1shnYbglaGBBVECY1inCwkd3rAbgx
vWiH5zZf6je9B86yPbmYPXS3LvRrY4L6xUfNz+UuUxIJYitztpn1VElb22Orjuf3F3vHProyV/Eo
1GmdQ0IjYp5AcgeAe/aR6XUj+W9H+RGeAF8X/T7ATmEhg1/xlaRaHcs+T5ArytqzLiU2VTcErB/F
5JkH5kOxM/BRQDShVZFibx/A2oXNytJuZ+IMeeHEW7gk644M87f/FrV4vVbci9Usw1SY3xO0tM6C
nbvoXT5Yzlv9PPkcODy733Kf68rwW+jiApW4ENUu5lnOFPlV2XlGsYUKtB5zXR1s8YClBrTKEtdz
7DEF2aG5kQ4sJIESiL7s6gc5HJ62eN7+H6Px+1yLR5wAo6SzDFxmi2lCCftvOsYWd8ybPbCNP5Vb
WfG6mf8tbvGUp0zusYQOcdINSuqUeMmZL8OS7wbcZ2fXz22J3SlbhSlO/K0HvRqkcxr3f2vO4kVX
QA5n8Qzp3BRT/3cSV95suc0tLVUXYUItdFo5JVAY5s/ote+kMPlGApBXtS7zRKQ7xNd29PSH8cE/
Z1zOTVA9LaKYV6H43Kv4WjI39U0XfGdeqWAg1RY285HVzPzqWtVFiEBaoJFUXIcqxdH3oPV0Ct0R
LuSXeoty9vQc2aId75XUnRFXB1/78tV3CUg2QBVhg/TTfk/JrCLLYjihYbiQ9IfFtlYqtgQsDmeV
lgGQEmQkAiDeZElwMrIF0MvV7lNEeXWGhe0cBVOwcgYRzOfxHAsHXwj+g4R/1Y9eyVkYTnG0hMrg
OR02QrEQ3jpJZuc3JtilYGDsb0Vs0+2oZNUxXAldGM68GtsCbTU4b8tuUCOP3xIsIlqOErStB9AQ
bzq0P9qw38gEVusN+pXchTGdWU0KWkBug3oDmMEKrwgSp3eHYxqmduPkzlbyumrbriQuTCnDWijJ
OqgiZhBStFLIW5m3KDAWeiC0LNSqTeO9pZsLa9oZOlEl/kHFveyASDm0zjr1W3/0eHoec5YLO3/+
+sGte4yrYy6MKK0kwSoECFWDEaNfGBuynAJrvsQZT/9B9rjxOJYxEtYhLcxu8wcOe2aJZyq7ynEO
M6fyxPQYZccxSICfLwfDI6gdyWZKuQSg/Dt+/33ed6dyFToRBDJ1zS1MvGOuYKOyc1YCa1/4W6uk
66ndlaSFqWkSeR7zFDcrtPsoQIET650X/Vgm9nDsvtcxbPdWwrzupq5kLmyPrhcNsM8hs/byXYOx
2kvrlA42JezpTXyLz7Kb+eLWLuv/o0Pvy4vYV/uE1dzJ7VC2FFJHX/Fjh94Tr3DUexmrGa1ob/r9
9Xfyj7gl1OwotJ0o8EPy2iN9MQ75e3I0+JrpiC7vDXZb+8jvqDqfjfpvmYs8XaoiIa0SyGQ4Yns3
hjzAElvoT/Reh+welb80bB9Y+KZy0IfmTb9rTvFGP2Q95EGHEqup/KY59Mt14J81bByAcDLY+Y6E
zf1ooye673fp3tpthh78z/rqyAtdyuacDiWXNTjTez0LrNtBExrAHchuthz/ujP7fbCFM+umQrEq
XimMdHBzmk7SvqTJz69t3brvwhYYZ7jBNuXCvkoCy4GLzqPVWHFNxSXFSTK8KtvaUFmTg+Ij6Fiw
48DLrh8/klA3raCWOQbZldYu1Dv0cfwIcL2GcPn6QGsPASA3oFrBbLsCZK2Pgno17Qw5QR+DGqFS
zG6jbrVbVw3KlYjlOhtJRzVJpmx8f2uSWzsxkNYEe+79/IBJOa7xeBMpphtstlWR2DjecqUtypnW
6QNk07YKMK7sxv2f1I6ATol9CnTYOMDBQu8aK2nUoRR5DpGEDIYLEeFO9aOn7UL/mpmELLxb7N4D
nG45e6T1hgL46pk/3iRMeCSvu0iQJGzQDgJoY6yHr9VjraX8QeDCWsw0NWrFmPgKUe/xirQa75M7
E3wuSM9+SIHqy6Fp2ELnZrJXbCZNK+9ABsAy+l7Yh9S0ZecrUVMzxSgZzsvIm2ZG3iRcjKj7WbJi
yy6ui7LAI4MRc8yKLIK1EuRmfaNgiIIxTpZlXAD59lMUmWSLSrajMsbArfylkfIXM9FCPU0f8ix/
bjNsEWKYtjfV86CyX19f/4r6YpsaMCaA0+awiItQOe4jqal7HL8CqCvwI79HVf32tYi1GAPjFgBM
wbgKMIs+QdDEtQj0W6jUe75/lNBxMER4e/SlPfkgRs4fLMIhDAcfOkBD8W1h4z7anFmMLYWZ7d87
w/Mxwkx9YLraXfIwP8rH0qfBuJVQrQX/kAlvZwBrDw3AhUFN0z5OjAkyB4fuml13myC+qLxip+CY
eridA69+uiuBi4fTa/FcVDMEiiCAN4ZvMlYzvv5yK/5OljQgsILNEHw3y9V+yaqV2NIafDj2mg3G
U1NWbhON4ddSVqJtDqEDSUDxAhbi4lnUBMNpksXBfGBxtEMXZkAnkw+bvWceCixChQ9yFp41lste
j4nObP00+zLwghg2LhpvdhSnQDi2FeauvvarYy38np50eZXqDC0oTXTZgC4+zdxZfo63HOxncCBY
66sLNBdlH8DJWcVcQRJ7RvnF69FPjAGHkAUcW0p/GHxlP7my3credhN6VUV+n3LpLqwsE+ZphOyq
Lm+Y1YKypsLaeATOCudrNVn1TNfHXOi72da9XKMNhiQQB5Ts2Dd/Vt7kIgnEPom7zWG0oTAm//Wr
LEycSaGSGmfj1Nix0wbwhbc66NQMZGKxam9pzOqDvrpL/utX8lIpj7oYhDUYk701ahk761srhltf
a2EXRTGPDaPHidKqvcnF3G9T+Wduyf7Gp1opS3zQSP42rk4CMEUMr3aQo4E2HDlIEuYuGs0YX2H4
YEOPYUUUe73hx5+kXR8kL4xJrNRRgeFPboVFZ3YlO7830VYXfVsPAUS24dLXRr8+iFvYlJFVYAjo
8MkGB0yiRznA0CJqvMY5w05qZwOSDyOZjYM1yn3pDqG0qzeq2+s6Aw8HZHYsV6mLLzoqEvA6YF3s
bAS4l1Tql7ppHr7+nJ8Bvt4NDJos2OTB2OR7CHf1OZW+jrKB4VLnG1hOpyAYOWWhINrSYcScBKBB
jhWoxNJ9f1B+NSfNEf+TssG6Uv3+KRYGVRyMuYpwVjzHKCj25DB871W7CouAAWCheJmO42PpTuEU
b6nzuiH4R/ISMcAYIlFPuSGId7Ov+W1QOBP4qm3gS4SZHwFOcuPG19/pb4GLWKKfxLnVuFWdRepk
3U+zSwLgH339WdfjMv23lIVBVU0WR6Aa4+VKKtv9GbU8B1h2wezApJ5jb/Nx8j/wswf+LXBhUFs1
GYSx/NcXBCjtHnRmvD4qeU1gdJvD0qsKg01OhBXA4sDeyUcrZJYAeaCTgsmMUjznVe23pXzTR1Rz
m6nzM6EMNi50S+DiMYr9mJSxAIFy9V7tjp+r2O7vMBTuYRr3TtlLXnenELSZtnZlV82ACWhAABMC
XWyZxfRFMpeUz2dTrAsRXbJLurVwL63K4KCu4KUEerW8MOrVnAol4Kb+9r+0hkHvnvjXE13lF7Al
+ULuVu9u1b4CggGrspjhN6Vl6pApqZJEClIH5ktvgB85iIG8T0I+K0WO8yFyp5tMdRuM82GWr7DT
75sIFyujFPL1T7Cw8OpoamOjIT0V95pf7EGqijZCHBY3m/Hp2v1eS1rYN0B0q0aZvqdJ3/9GBsUh
be3cuhwZNP+1FW6sftDfAuXlVJE+tdNETByNxzdF41CUznhW1mK5fIepN3d62jQBa6YUPTNsy6O2
hX8tbE4qDCkTh3eZo4vtBZTyC6Rmua3tWZDcbzno1aARwkAlhO1UOMiFJR2sEh0ZgfvH3K4eeG0o
+T4SDExxNGJWOpsFdf4KljZOxrQu4Ek5O8YyoU6ZYBQzX3ZufO3evDOeVQf1KB8Ar71dNbhdPldL
3PHla9uzqjxXYhePU41Vlc057rWmcrvLigT5BjZrNvaF1sYFUMMDrCGKBZxwhlvAq0ggzXWwwROg
lHQuc8sL0C5LBzxZxEOQhciulVAkcv8Dz7GmNtdyF6/QFPquoR3kDrPW+rLVTN4wx3oQqyLxCwuE
fDoj0W1djsDUN3ud0+10vU2HPgr7sqGOpbd0KyxY89IKsPVBDoycH4vIHy+DxrEFZt54QEJZP5Jw
OIGcN70fMYuCRX5Az/8yfk0/jJ9ff+gtoYsvoFil3lgThMrkQZAyt8S4KktS+2spa+p0fbTFfWtZ
L2SkhBRVqGBkO6M9sYSSy59I4ZzggLQFhOUiHlAippllTxCAjPRgynEMeNt86yirYQ4oOrFqDyBU
rN0vb6wT44m0BcKAV+GNEEA9E685MIfa5a5l/wEY4JoJuBa4uLzS7MAHwiCQpZhvAbVx+9jlmcuq
jetbVQVA2HPsFgl42Yvry/s0M+s4HWyDBIaOpe36wZC0P9EE4FS8AzcgWFwYUBBwSnPB8cyzKg7m
Tji2enn/tRqsn+O3CPnjO2o1gN7oXNkEwXSFoQml0RDstlfkjbOsfpirsywurBg6vYWxgCCZ2HI3
7upxn6NukEf9Rlq2rnRXovgDuzKUiDIrRWcQ1XokpC7AAy8mQFomv9/Fe23XbGn52tFUkMCAkYX/
ZfI7vpbXFEKqGiMy7l5xM1V08yQ6Gv2PGj7nv/9aGFtHJ4JzScIPfJQ09UxjWoQwRQeLWlUBZCwr
/ajW/a/FrE34oGeE5pSIujwALBaKp+q0BLOyBuPwXDzmwMVK7BZzPneJp7vDW924HHvm0XrMfOJv
xZ2rYQMvqmHDGwwtALH6eEjw+sy9NGIZkZzVvzjYTYI1DqF558smruZunJVbhGXQcCVuue47gwid
o37D3N5l2Ip/1vdo+rs19nB0t9sLd/kle8gvuUeDP6kfXEte3DJTE9KVKQ6qVsSem8wu042YYc2V
XEtYvO6qB7qaWUNCIRc7oAefRjZtlGG2RCze9RTTXMpkiFAo+A3ZIZW2njO/hq8+0OI5E6IXMOFc
AppUkwfOnL16y2eqQbYQfK0Ma9bw+r4WL7nuu6RKLegCmepQH9swwcAJU43/9UjcolxZjDxq+mzk
R2qwUqBiz+ZvvH7Tj+82o37uYr+6voULpug3VmONxJiXySYxlMAo2jm5H7kG5njS18lNQ70NunN3
2tps29KNhTPOjbq1Yr7uG7e6o7SPEjgZ/7cPtrAVNRjpqF5AArbp7UhVnBIH2gKtXNMKDANgoYXj
gXxq1yNLo1Pcwr7rrWJTQXbURHSibAvxZlUMoBpAt8dBaJdNLFPLhEbRkS6NQ32iaR2Ae/65JLL3
9ZWtdezhQGSszotYm/9E3FRmydjOFtqOatDsLF879OCBdSs0Yygm68dgOgAZYLsns3q8K7ELZdDH
uLDQb8UzVuodVQ1XF5hHsq1B3NWyxfXxFirRFJWaicL78YqzgrXNwi4ASc1Cw+MNJ/FIzwRF4SHM
3P5WP2zvl61pPUYFQCsL3Bh4aX4RV487xl4UWLDwA4A745uuVPeyVm046PW7tBRT4Wg6n1bPuwLD
sayAnRK03Ne09Mw6tiOdtAG3sRpJAff9HzkL00tZL2PyHkfh3ePhe0dtjnbQu7JvHhoUuzZ387YO
trg7McLA6jjiYJpCACOD+EIHrClM1sYbWP9Gvw+2MMBT03RKIvMLDKO7+KXClloMgqbhBQVRZ24x
vlw8fS3yHXhgaYev73Jhh1WpqJg6QCTzQYt2HzmViwBnPx7HIy/+VJ6ROvoO4I9vrTsClM5wSqhq
41SAlMAXSNFAVC9f/0yb33fxJllfVFLBrxsVmuwVwbKv75JdDLAYlErUwxAWW56PhwNf3cLidWZ9
l9Woi8HIPct73ghuDnMAyE2sPKceyhfBxgl5hPOFvGX7QEiMWVRryBuc0ZUBX651NsesF32gRNJN
epDVut7VV15GzrIOjC2Jv0ztBo2SS39BAQqK1XlFZCsep+DacvAbT2ZJZU01mikihcSO/JhlBJGF
iaW6zRGLrYtcxHm1WWA6iothAKKO9toh9tFRBLpBd9keXedv4auvtrA7vWxFucCndayuzgKtoKmd
lDlgIfPeLd6TLPnnhqJsWIRl7XCKaDtQrphyEJ2ioNv1lzYgyHfmffdaVHa2vZ6yVt6+1pWFETJM
qxsKBpHivgWJEpANjuWO3Qmbm22rc17Xkha2h40w5H0FSULIm4jZgVG7GJ30hnKLnjhWoD0iB8E+
MPz+ydyi3Fy9WwNw0WhgAItoOahgghlFSGMYMUIsm6SgUNoG0101LFcyuP5eed0ZvLayVUIG18/q
FiG1V5zQoNwNO/UHDf5k+FV+P8u/zrR4D1JeWErJ5Uk3yluz64PYj3ygqwBvwNsuwq4+8qvTLR4E
K8SxEQdIU7HSMw63mKV2Z3UrAl1Lha/PtPS+upnV2oQuk5KIwVTcNlJnl+aOpcSm4BPVC8v++tVt
KcbiBVQ07XsKLkg7bypbxjy/qoRfS+B/widLcnVxC82vCZG1jkDCKGMnRKY2GnVulMUhEbewerdE
LZyp2qLYWvC4bx6eeiCMStaTJgSqXDtfH2m1EQDqPKDkcpbXT1O9sgjWTFFGvwGAIccOtIMYO5LC
Ebgv5o31FzvXN2Ba3HCk6wr4j8zlmK+lqV3aqMiBaF2otlqOzUOVGKZNTWWrnbJaALo633Ksl1ap
MPYKztf4fF8g87Bi2hx6vunpDz/+YNMTE6gGEEMwMY+MaFGFiVLaYwizgjTM2Op9ZZd/1OxHpwIj
IgDXAvXgIuiZs8LMSq3B60VzEcgrN6JgS8QunlEgNALqCTtz2ArdV6om4I8BQTwacCjxL7OQfhCK
2VTRC+PULbIj2e03PpoPLoJvWw3wlQ+G6wOzNxDEMKuIf3y0vUKcyW3ZAJIKi6x3hj8fwIl2HDAc
xlcttlqnn20GhIHnC00LjCxa+uIyDbMZ2kKGsE5IT0RAlGVsEV99VnYuAu4KAwwy0rjFeXR5TlWL
6RBhvkXVd1odcrXeMH2rMgCTCShqS+cN2Y93Vo6V1jctvk/WGeeoqT2A6sYAKNhihvxs03GWKzkL
zzFaQ5WqM+TQWXLVIfEADOubM3AAbzLpOOi7DeP0OU78KG9xd8kw9tPIzwWOqH3lRzuC7WI+wR57
xN2CCuDf+qN1/yhs4T/qdqjBFg5hKbZdlJBDJwGKfRM6aVXlOJKzCGWQPlVmWJ8KGfjRUAcnySOT
xJ9CJH37+t7WRZgaZ34CEdoSfEAZkL3rE9pxUfszNiunzJ7/JwHL1gHg+GN9NiCAyporIIqo6NvX
ElY12gQoK5jcgEitLj6GkMiV2EaQoHaJM0d+04CCMq3cr6V8zrAwxg5kXoA8/V2PW3j0MRKsUjUT
Cxkd3Rma1zqpWz2xxqaPwMHY99ROT1vobujnffpAH8UuHaAxs7GIKgqxfWmoz/owitQEpVzVGT9o
pnXSQYiAfxvOEnoXr/loadVpnqncv4qZOJIfkjaC+caezE6Yb7uKUTQ0SEcjNx5BPwUMDyMLo6kG
c4E815qtyonAQkBra7rdMBA+Br3Vs9emFSfJZcykL3QYuqM4dvVtgybhCVOK4882Aeyf3VVC2zvY
T1XcVM5Af5gCDt2wBaAoNKemb83oO7FSyVW6Rr1UZQHFloehj0MwUok7vRvl8VBFWVudTLXIMw8k
8GR+EcFzeKuTMipeqnxQ42Ai6SDu0KDHJEerduFkJdmdLnENaDSlZ0E2xyMqiUbRdImdEDVJHctI
sIA3SlrpRpE17yMBhKkjmWu43iLt6/sRFFXeqLSVDSoJUElbcn9XsKGHCEsIM0URDmrL4peiNDKg
/VT6ydD68iyoM2JUgIC7E+u7b6wdsG/UVVpiN1jAeMEYSnGcgSgekLZjL2055hdL0BV/xHzKrRob
4FUbtSxUybRvrOg2I3LnSBPFGr3AJE8bBMvRtOJ2ppXmDJTshEJ4K/oiJCWR9tKsKA6pi9Sro/xB
atLbOq5ezG6y7FkgzTnKi/Moaue8bQ5SoTInySdiA6fxLoNrUSPsDmg12Y0sPop6dqlF1h4apUq8
qgIsviXOidfIrXTomW45iAilgx4Z4hFYjrqvFYocalaXAS9cK31WyeDbU/IfEWOVO2aV7DCToCCA
7vJJj0zyENcGutXiuJu0GCvEGnmdE3oxGWGuOIgID3raOiqdU6fPpsTO29xnZNbdQjR6f47FAvVb
JIi5KjWOyuLkCHhZyyH4e7bM72pjVn5WVgF4j1FTnsFQF48VqDEmKbsF9LmX0My4AaD6a0JS+Lwq
j+x5HG7kbnpTpdh6yFg/niyDJbelqgJUhCa/JHGoHENhL3IuX6g5HctZL52aWU4+oi3HOoyjd/jw
lXao86zwNDROHUNtfqGhLrudlfvJnO76Sb6Q0nzpKaBkakXRgIArW6eWqKmbS5VukxF8vUIvH7Vh
8LoZX2lS74kk2wb4Etru3BI/nuMnUFZiu40NIaOCMynHeKovyiD6Qq2EMQhn06Hyx64MRIYp5AiP
0ZzDCoCgmIm5MdvJ7af7XMTQl1WdKyVxKytxZQVFovoNgJxelNdebfgZOKNjBdgRWvFmxeNzRpMj
YcpPoch9oyWHOh1ujXYUHaSFIcVFVaIGDI+G4RgMA7J5ndndkJQ2gLie69o6ymP0WNLsPCt5WMrx
QSP6rdWrD22U7Id5vtHn/GcqT74wVg99Ep2Jbtz3wIuOTTR568wZdcEbiHEjRror5a3b1dOxzttD
zopfYoZQtj5nnZ9Uzjj96q1Hlku2rNqovs+WXfzIzLuZOqBIbnLfnOwCybnyTGo/TV7MAhAyvTPf
Vuat/EO6HUHfGIG8wFfepPibFruz9b35Ic0wkG6hg+WQgr/uOX5QL0B+RIpAX1vyqEozHM5FAcWc
GLvDdEtk1ypcS/EJ1KuwMRskGafsW3RTq5zg7wlOIkG0ZZqhkO0n4jJgaaEZcC89wh7ZLM9BOvCo
xLuye+gxqqoIuafoyOyL2RYSjC8Igj1M+EZWnn7DHO+JCvQVtCIuLDcWmruLPFZPwNByBHbfdilY
ILxRjO5KIK4bE7WH1rgTWGLHNbuhgLQEmZJHYskRVYBZVq7wqlBMyalAZg5yjCs8KajotZaXVP7w
TNlFKg9oEMWpQw4Ys8qFvdTc5eQ8xZhWRm3gNFtOmRS2ZXp96+QCIIDAaPQIgDSmOW0KWhzJcBWI
1OsTywGTEA1+b7F7qXmOI/Sh4/gEiA2Xpq/UaAMhflZlLANqT4KR2TACSKDbH7lxkueHWKsdUbyR
kyYQgMKf2nXhRUlIWYiG3FTuFMNrU0cFFBXscKnUnpmMaIo4Qyk7jRLZhlGC6DBg0Te9foOGi/3P
jLyUlmDDASZVAlqzp3i23Cm67zXMdEmzS2ZsW/nxAEuEiXvxotT7Wd/hg0oHtXOs3G37wNB8WjzN
WK/V+6DT/E4usQ/wq2BhrAUVzEcWKN39gAVplIHFh3re1dU5RuF9dGMtpNaDxGDfslMyhNpTTH0t
z92mTXZSBpPodZSC0trNELibv5rkJLYh6R2MumGZHyPjgQS82eq5z9x6ap0RKaVseNL4w4odq3gq
0Xu1zjULZkwiRmeoYf5Ly46DZheVh8tPOqdLb7FSoydYKjjkw5Hq+wgRzUXEjG1ia0VgGS6yxoru
hsxrkPtP2HZTOttqnN6yp+h7LLpxdADSh9CFhbIvDXdoLnLsVPeD4XVNYLHRjs7tEJD+PkelrPSn
H7HgNdZtRNwaW+JxEBm2NOznzKanJgXpp+gUlZu9xNI+vVQAuIH/OZlSkOY+HwqUfXKI0aQBGWh3
YnB5RohybSo4MfP7LKjRdo4dMzvqAHQgTvcgdkct8y0k89aZknMtekppQ3mZfI5ETwIvdO+qfedE
eNSy4Jj9/fSEpT+7KLyxPBWAwCbnIj2p8U5oYIfcJDKcVg17wdWGm7HN3JbtO4LgQPcIss8Ck8mo
hlfZY62FE26+OtfdvskxHA5T0Tltd4/5sG64G4yHSd6lXQB6thpLaeauLIF3EQd1FduzdSMgIhAP
ZX4iRSCYN5F1TsZvVnMqlKDRdhrUIs6fI/Ktl/w0hhl2ZfCeizsr7V0U60DHlupyQCWbsrMJeg8C
83hK9Wem+bicyPjZxh7VAGfvyqh4j7cKtC0O5/w5aUWnF34mCM/SnyNqPIKH8RhHyr/L2S75i9zL
41+WYpPZAVWpmT/29QH0pZPuyGnQ9T7ot6qHOPZYO0FDnoAKJ2gOnvN8z6/dPLRJWGIs3oJ+kVCP
b7NfbekJAPSq7mniszRovun4PySO0M80OSipl5gYBT1G+vc5C6RkL5Nz9gAOgxZYEiQ02VPVo94w
uMavuLuhpiepdiHcNc3rlHhG7OB30srV2BlVnQ7O5wl7MwIwLyJzJ+l2NsUYqQtH9jARxW3pLtbu
jfqSzwGIk8AImyWORL/T6ZAqx0Z7w8G7YWeicE1z1yJRyPrLpBeuqnkyjGbr9CzFaNtOYSGmA2xj
CmqsOdcHGRyCch8I5VnGSwYhuWJBQVusrd+M8V8jom0w9oxP/aD6bA4N7N6Ax1TVZTtSYkeLcAVB
FJ+nDPyEgLFSidvpNu0eMSFrV8V5aGtHMZ5M41KZsHAn0J8hLDOoR+CVFHgywbwfkqMZ7TCcYydG
mFJXlkZvaoICQ7RaTkMEoK5B/hqT+1y4b8TEU2rcC8LZ6iRmOzALma+z9Vecta5hUU9vUNvMHZhN
Qu6yQgHF0wVGJQLwTpxgPfDYpEEMaA/jTJmD/yjKvUkPSe+T7i3v3uokYOkubQ6a4InDWZECfEhR
QUbzovenAfgr6PyaoqtVt4X1qphuOd6kBeKmcbTN8WYyTISHQd5bXm5SJ0mLW0tp3QR7WEl7T83a
Nac8bNOHtM8D8/84urLlVnUt+EVUMQ+vzHi24zjDC5VkJ2KUBAiQ+PrTPk+36tTNTmyE1lrdvbq7
39X6h4AbuFN1JKXa96DfG/Yw1u+N13m1KVyxeBiBdtIN5yJWpJwvzQ0CpsihgxtKCxyXxedjqZNk
0I093/rcLo3Qkn9Wg7K3OTEM/JLBMD6FJdNaWckyoBB2PKQdVp8NTCGrenGs+6R2BtHTgX1TVAX3
tuIGH7eYa2dTnhwnbecXAgMvE51Vt2vGpKrPy5YE7QWHw5yTQJ0qhid4UnD9kWJHg1z0yegWrl6s
QZ8q8dFuiQ4lOp4bbQI0kUUpUz4mzGli26uQbWmFdvsaYGVlmnc93ib73W60vDITtbRo49LWMhNf
c5M6SPv+7AwZ8oIbvOqO+dZY5wr3gE7mGMgsHu9OA6tjcUQgQGRP+jLCMKKVybxefYxs5Mu2P43y
XpcOTqIRLuPLs/2AhlwhE0aHJKhvjahnWjjCHfbJB0+/nj4gVhp9hZWOc8rEQeqxHCHDwiBabfiq
sbGAMku3A/X27ZLw7RwML10zQn2bjzpsTuSnYUdiY1HTYkRPAhNaPlG0VtTQq6jvo0zgOOBiGrAj
X/5jMmN2NLNkbR+6WDLdOAz4E7qNxIyfg2Y/4KYUe4EYyGo8amDmjAeVUcfGmOGrnLF9Rj1Qvebz
EvUP0q9xhpp09PW0FX4OtwG8uwP2cw6BSBWHMETt5PZR2ydd6lj5jCwt7kgHCjXHp0SfHOttRLaD
2d43I7X0tEM1RG9Yx8+JT2qFwY7E3QVDzI3m2DASdc9mdL+Ut0V86vglWjPnwfY1oYr0P3Ip3E1G
5TbGA8d3yUIf4w9Fkgln5b3SVNi6a6wNy0l6bBe4Q2Qy/Fsk1ODIIHFzL76O0e8FfhTh6PLrBreI
cIMSJA70s2YEka+8F1OwkBHcBX7S17/TliEpCY12UoPEmeFo9kW8N0kOy3zx1M8yvbhOPNTvresk
i35ibO9NuyA4r/TS8c96kHEZRK52mP2I+rmv8VBbMpRevN7U/e23Dvuy2PZsk54fhoqEz8ycvym4
j/WvZDcl9pb5rq1Hmx5b5zCge7O/XfyyoqaheFRuTGi0IqPBfwH6YTQvbEKCWTwLbIcP2o6oKZvr
/hpMWmbCvd9ioGEv1vwlgMaKsg4x5idL9bN2CJlKhv49KHMNY7J39THQly7FKXHQQ7w3TjSgXAeR
fjPKRyMT/aKTXcAS/pir0KGHOcBSpYOWI8IPo7Ho0k2mJHK2op1DDZEJV3N5jMvem59SWP7RV7A2
frpivPRusX2gexFVbp/6U4sOtEWPW6DyTz1czjrMV1DYMThbH1Zzt5qxdFLP2QddhjNPrFf8AZ2K
0VZV7gU91ODsekA4k343W/jAtyhJ47uxYtAKbeQK/HZt5MlvD8ECLBzmZ4dxc28uMAiRB0ZM/nSY
YcLioT9M344bDXthodhr0ShxXn1EtbaR/osS36X2x9P9yd0v2Mlfz1uTyifDYu5gzOg4SdnGurlz
h0vwhnKoY7h7VD8Q8QlcsDwCaPXBHque+eAvHDhJw/7MeQR4hUrcJkj3Dlsnsd5mFCoZQfXfFV6Z
Bj9bHa8oCWvB/VQv6o8tC8owsAvNzD09HP05HBF/BQtuzDJhpe5U5jx/OvBhSs8oTuC+YvkoM01k
/G72sEFHn+mF+LwVhoqX9XvFOhNsZsqbOb646ma9NzNExFP73sAnuYo6Oxrr2Nn3Mxaj8UWJX9Wn
9noa6lS/1V6MQ64wocx94v10/8CWI/fyDLE1KU8bGnJ0cV4OkY5DMsyAbuKjZS8Pas+w62LsLSOs
zV2jpT2LtfrRmPuFk9irI+/iv9ZnfQ6DvhB6JK18aEJyQfCaP0f9nOtFKc7ed501MvbwKrwPdWge
OIvWJsUV/KrLaHzT6rxnZ/bhOOH6rxXwusaPmzHuBuR3dEMof41rf+GIrZ/DqS1GADfsYB8xd9mZ
A7lbui0Pj+25H9lkR2PWheN581P3vvVxP13bnx5iDmAGZqbJ5y/eBOLosT69wQLtCDjXa2PuXZjY
t8Hd098rePCWwNfSrfllWtS4ERA6h2GmeOPyOhTzjzj1wXVeovWt1DGXJnVrJxaad5D/1XGxIu0g
JHYHLeibUHG/VBtVLKLY7YOn2xtHTVuwzW39TeAqxt/2yA4L+V8D/pTxO7iU/dhwE2PvH5zd/K8+
VsC5tn1nJJqReXYup0i3zuM7zufyy4xoXeHepu/KtiiDJlrLU1VlzXbi7q3eztZwV34cODezbKJh
52EG7hNUSF9mk8zhX2IYaV1/jAHSLu4rqDt7vmGIESXyQjek3CfEwg+hqs5Z12Gxhe488aK7L14j
UzbBt5i+K0h9fe3GjcjmIcggPLWfkcFZvxQJqS+l/VN597YOxdcsCksvNoXW/dUhRwlLbONSbYkZ
4OaNB+hPObavSFQSjo2vvSIFUDk/kt6HGOEjh9QyDAiYkQ8jrggVdRidYhutfTjjqr7ofzZ0ZzTy
IfK6+ENoTNHyvhwA1Zh/C27Cm5qj9VKv11lGAA+EzJDRue4CzNEpplIsHZRVjKftGwh8zrsas2G+
wlsSR6AZ4urFwh+gUv1BOPC5s9zDmhAGVwf8RejbzRl5MynD1AX2c0/v9FxqBcP9Y9PDtqv2vE3W
pyJr6aLpWx4RBSvwoJHePkb+UvTvwDSMt/LemyFSHnmhedl47xXqW+jtB+2veowusvkyFzVanewL
LFF53pqxZlwxIE7pZj70fo9JuLussEV7xdu1Jfxc4+iUxn48UOtle1dHv/3xyGFlCVsOAJuQ/mci
dKS+OSrq6xOcrYYGD2HIGPz6JC7zZKCZMnaWeyiP1Tue9WiEGOmfTRVMAaRdcEyFAXoK0BW4yoKk
bxEOVExN5iC95OJ+Nn6Cvp1ilF8TdMylm1cv1Qpf99rN5Cewi41H4wnJXYrnkNgDfXRENvLrOv9V
TkyvpRl2Ptz0zBgvehnc7RIdHNCDjP1sVVSiomK6R4Ldjyz/AZfppk+s5ClkDeIuxvf0QXKkx3da
tr4JPOv1JBzkJeUt6sCq7Rf0XCh6Y7t39R8k+20M7XLcOls43kF/DNZpAUiwXDZEbWyJrONKixXg
CRhPG8n0T+Ji4AWGRaNBoweM/Z9nArZzd/oOYyz9Wb8nVFSaLVcqwXlZ+RiJLhS/K9LReTiPz1O7
nfv5Au7cv0p8ShcYjYvoGSeCswvgwjn2+kd/1v5RfPcfbYVmhO55cNTdu9cBbeDndSmGjI6J8W2d
BHK2URwRlGMaKbg8Qfb87B4CNC6Y+G943i4UG0OxxZafUYyg5yBupwzsxGSgUd6JouNx+eg0WGFR
Iy/9FH+Y3eSanWAGcn28o4njJcvHsyUMXq0Dqlv/tYEz0MNyix0JsDZUN71Meu3SaEfgAGjhrCk1
6N6jl7qPul11tIZ3z//Sx9RmeEwEx28CHBa1DdaE32bg+1PhnulL2eXma+dkBJ677UuJaN9v+JAC
gzP72EUxJn0+oUvgGi411eCLjdBXBcDuA5QZUhsRK0+4+PgKBC4Uuhcr60NZu9750DFRgrrfHpbq
dn015Gr71BUyrvCwdC2Gu1bqbBjG6ZDAdQ14JlC++qZ1vzChCWedZRsBMGTXUemOMC1C5OQ0A41N
3A1zay1TpcykDDw84Nyud3T50qR/9t2mWCFC61hz8TW1s5QWWxrSkg0nZJ558If3entIwLklMB1h
bK9z/+3ZgM9tWJKSm1tXYYAqj2WHsFQsW/zlavJ30ZiRCsw7qAsgdt1t878VYpb/j8fCviME6JG1
jZHUP42lwFTXYzPNepTWhck3Wu+q4aWtsy64zwz/Qz40ftG3XesdMHvFxgJjtuZKSEo0FdEV9eag
UYaELTsc0SNg4aYfLw0/Gq4GLPAlKD+c5qqm3J/OZndayU2pJJhPPpKUpg42nAM5Tlqf2NBWc/ph
0ZdZ/6ZYu7eQ/FDufP2tRGM7DhdnskPRmxFbP3k5HKV4k+hg15bGukYjAy/O0q6JpX164iy6Qnq5
6ftvi96kAw66MQRhawCZuxnYXDTXfaDeaODk3vwiAkw6VcydorFxXP9aPBPj3NFXCp9iqyDLsmO4
80XfxV6JxgTV1JYQFOqo7Phi6w/p/QycvPm4aUrrI+gw8+k0RxhQ1I3wp+1lTlANiI1Ap54mHDPP
5vmFHYi8av2wRK8s8P1OMOqkFTQE5p0E3r1DqzVYZWp3J208z/Zeju9zfV+VTKh+KksHhvrvDIYW
bBKvnmoSCU6oaTEc9U2kz8cmgCwWE47C/katXjsGea68jTRdXTOlc1fYCwLOF0Aj8IPj/XJuUFwQ
+JsSXNm1rdK6/AicbucYGFcm+LRjFoLJMV5cAAZLgwufiI8R4jLkK+2ClQKmwbDRWf2OAw4WcK23
UR51zY7gTRfSGs6fNTu17asy/jmqvyFiJG6Hfc8OW/fnVwovVhtyTLKuoxWOpqVGx7OR2EeTTzgo
+DDjw2yOM26ZrjTSyWNpZ3mh3bHdZqwH371WLv5x7C6Jpn8SKqmr1siac3PlMfZ0Y8dFCLD6si28
pmC9FMDGoIVTGrCTVt9XM+alXnuZtD+go+2zXSYqtfU/q59C1vapVba5Muq926iCzrj0FRAn4BpT
gz+G1blRzZEBtle1333XRZ3nRQLmGwuWB6V56GbRRFZ3BrJDMFDWw/Ipygl8qCy2ZldzRLEDy6rn
pU6cgKQIx00qb47kBqzcxbNgGibBEruw2NTjvGA+9voHfURl6w/0CdYyUB9aVeEI38EG5yuUfyuB
hMwMMomhzyyRtQmtIQ9SvqD00c+63qsWoY4uCe0VsXnDzfQfdADxKx5O1Wczd3NvBaVlva/udFpb
KMeD5w64xhLQWIpdrflgOHlf3xhmHTz/wd4H5FirXCPnJhjjqZsOFKOjMYkED6+0nKgDDLn0Va63
D1Fbee+xLzYZOxcDh2xwdIf2R1f1YZQiMb3mQ5/nZJqMSzdb19WcTq7QX+bASwLvWDdmXDcWZLXI
WrZbwBDmho6vN7qDrN3d0rDYEWLOxSx+RDXxyGDdH57CzREM85huP3RjLcwelJRDEC+pkXQSGsBg
3EyTfjN7/TYF8mhxZIywBnQHdhbUGs/en/D4fWmrCFsaJyFwBTXcD3vvwKttp9fYKZ+tNZqVEzsg
HtCaMiQlNszMCGnQcoDrosY/Ts20G5pIA7iyQP8gQfpVDvzse2fvoAYo432ZptPgTkCVuoRTEVsE
DAmipX0lw3bBTFWDrxrA4Gwos3OXtCtu43LMfdLtA7xKPp+i0SNJReHFZmWDvK9o+z1wg5t9Nhb4
+6CV5Qo/6JwMemAmRyzHmjSIpl/oEDnaFiI5O+zXDzFdgRpKu41KAKsgEkDWDma6tW86uVZl3Pfx
gkyPOgd3V6l9F3wOG4C1yAAICYJq6V5NKw1oPI+RB0ke4lFl0gGQ7CPLyermaGqFNxTVdKcEX2Iq
UDqmotHj1SiIPG6w7CEYNzBk+G+TddX6K2VT1K5n9EM+zFkckIt6zs0mbLdPbPDCdfUrcH8q/2E/
Z277SsavVWYD+v6pcVDIMcvDSsk6eeNusD5cV0Y1MF7+Z04iNsnVV5lLXwM08dvQYdk4BlpmYdKj
9xVIcWWisHOg8rFPdq72ufjfAAipPJjbeQWKqd40WvhgFhuojWYZOuNewL9b7Cs8S4YZVevOrfsZ
oHPvPp3guJqZMyd2MEUuDLv0f6U6GMHfBKrGhvq4NT4371zRdwkozsJs8tiMf+bwAz5QcJH4fmS2
JCnhv0MoCEtM+pWzZzreJPZljWdQoF79OYvDZO1LmmJM4c0/Dp7MKx9u0OUGoCIONH6zMTsD6etw
vR4rKxfGN0NnIaeXtol8G8PGGHvIpMF4bPrXBlzI6D0IOqNaPwqI64fUtj40H1QesGZLS6Rh7sca
zSx8tSsE1V5HjOtwFLb8x4JTzlqAhvJu+6BMggCaqQQL5IliN5wQH7yeQ5EdMc7gB9Fh+0DuvLSB
XIiMFUaGOhLg6iq1JOD6H7Pdx5MHyF+2IfGw1ImmvNetWMNTlgJECb51ha/FH7pjb7gxRe8qXKfg
MIUaav1SLf8WlC0H2eAaaPiK88QoWdg3UwgLCmu5qGUPeUfodX+z+bL513rLhmEPs5LE9w7EK/zg
0vvXUV1cSIK25tBqYBiBogXPJu41mHc9rtvS4zmjXlS59klO5GysM4mW1T80HZT72vK5GENKuHb3
BnjXYVSs2/HT1cFnAu+w/evE4ORvqwymIAeq2xkHXKyosfMMHzQ2S3ygu0OFbDUoev1e/XRVFY8u
6onqi9IJ3qFRy8a6LeOtusDZJKYaCf1lBhkxFd6CXtmyYwsP9/lnBFAtBFSPBFhlXXqJ5TC0AzOo
8u91nOLmOQFNeE6amY7urw1Qpzbh01D/rqZ1kxTnp5wB6D+nfpITY34dAP3MmlVQozt10jkGlZXJ
DfD+sJ7W/uQMWlpp9W7RANaOxEKGkxlRilVJLgsd3NLkGNHo1oD48Kr0koUOaBFkTBdqQIZczQ+6
+Hj+kdUCimr+sYMPtrCjWQI/VujoHaqyWTXnCmdc6vCcBd+zzLivXJ5Ln6YzBBbEQElo/difcZcC
DRtAKkCjn+tglpZmTBfdDfWl+x3LKTMY3Fb8+k1bu0j2LojpKuvcGZImqJMCLwvYeJm0b7b+6hOk
DRVYMa06el0V9Ys4GTVokfWtYl1ORgJLO/Yptvrted54X4+xsbJshMLBhKChQ3JrAz7e5SFBoK0K
jgoqhsXoi0lDBMk87zqbHT30HwvEFvZq7coF1sV0jkvpv25TfRcN3dXghZq2SoSxJC3TnjPInfhv
avpUygcaOukZWrzYUW2iNq2wm6lOzRXQ6zaAUtFGHOSmWvb2ghaW26zAcv0OaR5v2vxh1iBiRX91
6+bNBW5RzZgIanOFyMSG8xiwHTlCeNS6r/pmH5ymOjJlAW7EWd/8Rz3Kk2c81SGgN/UJl/KQlqPc
L4b/bLg+asu7Ql14cHwO9JBnBhljWzc/Ba/fdCj5pqCMOoUH6dB4WHrwCgNQe1Y0FihLtomTb47n
zizjct5eWw3yErGUu25AKh9qQGxo+r3kIpa6f0Auyb4a6WWr2rSi7KDwWfsZw8psAw8foFT/rGrA
IA7mKdbV0QQ82JrHn6CvdxLXhgbyqpN+Eaz/Om0ohIOh2ufuL6eTlxCdQZY3EvA39EO2bTqt4MpH
vXsojBj4EAt+I5dOxgYeOSiAa9ff2mmLlCwcVcXL9sKXk83+eDmHVbAkeCJsOY3LXcJVBJpTht5L
s04OQEugL8hun4aHgcg8y49K2UQGCDq4ioUe5xAj7IR8aUmb4CbZ6qVgGI8WP8CWNwGKlbUtcJ0X
5AhEq5HDxDliEpVvQR6s4UeVNZ8mBwI1Wxza4aYFH7M55mWZsf44jPvatKH9EZDK6TFvPgaA5OV6
Je4LRSNb99/2BjXHnpHUBluDqW2BZlJTsImF/LJFMV6uC8B2jc3QSh7N6j0gOAMuB0cWLVpqjj/M
/qBO3o6483Qzcp4b3OOrNE7LZielhIwMjREGUKfx0kosaTAWzha3gkUBm+Kef9cAISiG9wz0jgAm
KxFkuOK0u7zwzS9TRSJIRuD4Vv2PlPtufpfYMQbEME37noioKd0wAF4ojw4wjh4Ge7C+m2fUH//m
6XiqG+aKO4r5tpC9vd5N4mKeQwY0sSK0xn5zGXUZD5RFOnqgACiB62oXw79yEI8GxjrxlDC0TrYs
G7IdoUxMGgtOiTaUhiBtBRY5oXWsh1horys7djXu9yELMHIs69WArKYFJOV1CZYy4gUiQTXdVGkB
4R7STQfBrg6wjsrwtoUGsOeuL/qg2VUOVC3QW6oWw9illMjHxFFp6aEXVaIpKy7Xs4ZDpNdNHMi7
nAvMQaGSaPAgN9mc9tyMdUFbGP023UmyDl5ZR8DtXMAuT4ldR9qCQUiKIweKEiAquzZ+jbkGsMmM
u/aIQRhiSXhPNBmGwEQf8BisrLW+lgAxk4CQEfQ3wMhYb9uIEj1aZsiNKI15DcXm8udseLe6Poc4
/Wja09UEF2AZ2GdxUaARGa+kQh8ANRynV/jc79k0fW6bn6ggCCG2CQVAeM1JmubHGAoPmjOkvkQc
PPJiiZMUSA+FY5MzbekYIFejNfecWVDFYnl3UiD+RIqPXQwmRIEr4lICOD1P0EIFyBfbIJR+Vm+l
wyMREv1Ge3MqEUNwEekdBjJ8qX4LJgAAJm/lw0GSd4VvfqnzGfSuIBbEraAE3a9Al5noAFpDPTOb
duw/1WEzJE4AXYQLHd8AZJ6A2/biElqBQIFiRUlG2NJBJ2NGq29prft2BQBc6rC81tt8gACxhPBu
dK1o6h3EVsEgTiyRuXoAcAGqddcSy2naskXPoXFeK8wFV7lBNdJDlUwPZd9FntcerMmLGw+GAvq3
7wAKSawg3iSEPwId8oQ4KS3lRMVMs8+bNhwb300baYUuvlgHI/2izLdqUZGPfxnko0YbyA69hAGL
1cX7aHWxtcEkFISa2sAunypriwbInwhgYQMzUdeVuccc6PAqI5mlEQrm7OFkCqnnmiso9WCLhGRD
uXdQLiwQLiNwqpYlqJ/gvD3wCj5+N9SzyCN8XqaW8zsiuIxcsZ93kwIyTuEdR4gDvWpIbDyOaRA5
gFZppbhDxo5H3DN/+64fctLRW7C1ehq4JDN64MzYq/0igXYT6/K12DgWPdK9EwbfpFPXazTXNlMk
LkC/qUc7tjQc3ZJZTAYKVeAvKeTvXawwRreGBjW7p9DfI/08rGpUj2nEJ5l7J4jd0WQQes5dRCEv
KkftVrIZXcBg/uuFjql4Hv/s2f5WM3gGpY2fvs4x1W3kYHYGyv/o6hBXQIQWkO0iK+Pse9WpZfq7
GIN8mKaX1QZkuwCskx0Dpwiy3uH+U4YXZJ7Jsa020X8GAygE9wJM2eVsJnDNPrNpMSOC5xAtNdvB
+gJT2jpqofCgClRuvYflwaEx5c4ZPKjhEdoRqcU5YlfkKZzD9GgSQTK8nnUsDK+MTKdXoSdBt7uM
nod+NUPibyfRuN+gpxSGffMwCHCflaA3Z+VjrFv4JYMBSX6/ffHAfPe3Kmd9VYaTxm906V+BlIHA
5UHoU5bTcv3Wg/LHG1hCAxN0N6RBQY0N0JW+OC49usMKMLQ+r+X0MtTia8AIyonzPq72uV6cE52g
PDT6e+mwu6icXeOWdiIgOm8aqL6gNzsSMUAD+6zRI1FRZTd4n6wxsxSAMuxrJoYDUrlrumu1QCg1
1F5EaAOliPiyKwBkht9mmuL7FWmrED9Dc+2Z9n3wp6e0wgtCx6uu9tQnrXRzc5xOrWbnqu9ysWqo
qysDPqU5LogM49FWJPek8bu0kyr6ee3B95Gnl2KFOtq0L+7cn23XwxBaohMfnBawO6m/qMYRC2U3
LggIm0Kox2+wD+rAPm8jlD7ywtcFmBnCPcvpNE7oKfxxOStqN1HTd69yniFahYTYH8Yf3+1ONrY1
sMx0Y5ResIuBuR9qIQpDQ2PFcR8GL7Zd/XUFFBVvI+64rt7wrkvjbLe12LVNV6ZS0wYMI+uBCxv/
MOfZQLe2jADTgfCaakyT83ToRgNob9/tdIdcZz24zDNuB3MZ/vR+tmPEelrJaLs/K/JroL6T5NHU
QNyjYfPdGyUAdHybv46TJC8NBr0L0XXqJoItW6bTEgOjAmL5ZgeeAzxhADlhWro4bqvbsEI2GkYt
T5Q0H2Bpm5S98pKNIfmDKDzDletbrBj6ZAxP8E9xQAf0vvrQ3dosDNL7l7kOzIO2WlBpB35bxZpH
gwcfg1G+eS3shp4jusYHEDGNDhE2bvlZuZBAu2RGZhkdnSCpqgb5jIhOBR9NRCpmk0Kc6lfddz9U
EIltvtV8D33dgxzYar6fuk4WcJUJUpvjRpQlMNTVou55DcoFPM4k3rU2qLKxakBYGH6Vahi64qnC
hUCMvv/wXW8+r4TxAkdhi2bT6HaLUk7CGxlkFVx/ct8ZN+yUqAo3KlNRM/holiBgUXs+OkvM5wnO
SR7y5nOI+9o8AESX8LGDWbT7BN38Xs+DYPBR2cwhU5bNU33T5Q1nAci/Fyw5LzdgWY2sEseq/OsC
8gDvENDtoOnsxFRuCTmseNhzB5hQ1VWM9RMMBwg3iLBNVAwuK+PO/XFIlTo9hoTOiaUk+O9ONoOk
ibBB82UxWDxKjskRxnEIJ8aMtGq3FvI8FPiYsue4Ci1xZ60/pLQvwmiudq+/+OUGUyqKtMWetjqE
7vNOg9kE+ubWhXUokOF+RiMsBopO0nYg1sTfOLj0ezHIb0DcDzrJP6MN5qhxFhgaYWPFCN3Wwu+F
G6nXvEvsyYLynlaHXxGEMVLM17PoCzn45V1zSTXvxKa3v8JfGSiHjW+k2LbKWuNW0RLm8dhH08Ea
MjCOy/TsOqXeinEHPBt97rxCASY5c7y9XQ8aj/vF58ex7Z0+rZta0/Buep6eTNQF3mKUFfeQBiHc
do+dP/ViEDGD3bdpi56WWstWUMJbaPpdBr3oZhkuRDdMqzA6skFC9lu6JVicngYztBJ2gIrlO4A8
/ZVo/QyYquJB1iJDW2GT0MCOQ2lycP5BtUD9YnrM/d1WNNhZNw2+mzt8fpY7YWoTOBi6dJCusG6J
V1VDzI3/N3irkkwMbQHr5ZL1FVnLoq3adYiYxlyyN7e5P9auT6tj4KvNeLGI7ZlYxinRczGYJYLs
qe2WFrrDyhWaIQ6FVW0s25rUi+rKg2XaCyIlFm1bb35rA0lsnBF37NAJi6XW1HK7WPEh0PhZpHZu
lScMsDiNMlRWz+Pq/bFqAO7ZYJ8LWxpUGHPBLPidRo0VTCb6cqC16US42x9U049wB2+U1SWIHVqC
dJmogRbbXV2eEAG0DJ25Zo3vtbPScW9aZYctnFYjVQlZ+ARJAS6U/9g7s+XIkWvL/oqs3pEX7nAA
jrYrmTUjgjFwHnN4gTEzmZgdk2P8m/6A/or7Y70iVdKtqm6ZWtZPbXYfVKosMsgkI8L9nLPX3qec
L43rxe2GmNYB6YlplDr0Xhf1O6XaIjx5s+mqq7ry8K8Zruphdvua92Y0TteqDTh+el6HAr5FM0xc
414Rr1SNpgF8KcAHVr9SGBmrbIm3SZqyjv3Ci0XuH5pg6tZ73u1zRv94zhsN24Cp/epVgdjFoYc/
YSl6n77Jc4TeC0oyd5PURfR9YBzPiDFF3bqwHGTzoWBY0EFxp4mPLtRHxXbp87nfpoU5T/waMb1q
qvqLxG06tSu6Yfoah6qRLvV+r+snN8Fe9zjkkWuf456E8gfRecyo2CjVtt/1aGc6Mu685pD2eJWO
YzVAMhQLbdA2LBtT8aavZ7tNpxQAfl45XOFCooKpciyWJThOYWcngM20OSPJBgcjeQg9sT2Ew7gP
cjYzwHote35OKWiX16pdS5RgVYeXtmJsdtX5pWq2So78+vmr+cVLa3T13Pd1inV0XmR7qP0m7492
bHJ9na0O52qARGqezCgd9KdKLYy+olQ6h8QwZNtro/p8V+ioRmqfhBru41o34VXdKEYWSVHxz7mW
GbsgKBz495AEm5uqatl9HKaIu/cTfe0iaO7Xoj/50I/8XMYoD+By3jWVzPOLaE5dkLF6mMS2k7r1
7bYtiJgGZJZ5e+OYDh+qg0/z2Vg7KRwTPhWDSYp43Oc2UQlnSzko7HWD9h4oadr0ih1Jo7cPZAPO
nK3euPCSzat0g0E8kVtT6CrbiaAxpHq1znyVNq19d4RpPtez677nhKrll3mVtI81GhF+tcZF6gqU
P7DomJz/5THpGocxnG8gQiLf8dZL/JgNrMzEl96UhcV3wC3a24ticKE7zBxkn4VptbsvsAeaC4F7
r9xJE/furp1yL2fGZCFXDIXwWxy7xRcdpQCzTpYHVwTKdM4eT1LY7PKFJ/taz654LpyzWONImsJN
Xjc0px2nwLiN3YbpbOyFn5kV5qw5GroZ96VSwUXr5mPx3Nqq5xQpG+l3j22IofdyrWPRXDeTgXkq
RsVs2OvlLGgzJvUxcCxFvapabI3aW6jTRp+zk1IdSp8YCaPNfdxyiO1bL/DarR8hslK/4pukWMcJ
ehFFRhQvaurggNo6x0DpVnUHPMK7qNjN1RjFO96b0XylGO1BUsXCLQ9O2cQSUcFH8XFsLPEYxZhj
xr6Mvjnl4qBFr+4YbFgqNXvXzpzmLQ7cTtP9FD3v43aqC4bbQZgF4MAdnVZHrTxuK+tjTJ3kCINC
2KEfXnC9nfmvosjKfehZz0GKLL2Io0hjnihwjTIviWvytGI/T/LDILoSE37Os3WgwLtqe2faN7mZ
Dgl4vt0nRd47l47qarL8YxEkzLES5sEMqfoiO2GXy9ODP/OswRQYxLl+Vn1PlUWxt49k786HSvR0
zMJ4WfeoMr4Jh0eXM6kSxZS+ZGPt42oTozMWOxOvMVGGocdEdeip06/CdMaNrMPVKQ/dWkDBpWPl
DPxel845GeMlGnKiUmynyOYse4nzruq3PgoP89hpTJFwzOKjG6ai+bLU3Io3Fe+d7/3YJ9EO92h7
s9q0/tSnLkBCnlj9PNc6CXdLzpODMVPj2gX7mOhPczL7qhPUCzigS6hzdsPMuartxo3OfhLbMgR+
WaOC+bXMKr9A1fS7DtvIRK9LIiD3ujs2gCTBKj0Y8alZxMswNvixx36WemtsI+KjyTrf2bLprhDt
LW/btOouRCHW6Wj7Nl32EAKhPdqFSOFt7s9TwLxNj+oU8ftEYaHDTU99iwuZ9ibm0rzoatO+MM3U
wbXv5FpCYVdLsi9UETcPs05Gf8cLvH63aYkIldZrjVOvLWIWsNH9UUGnFrEe1W2vkr7ag/uQKNNF
UQchMXtj+8CAEG3PI/yr3VincIvLIFrdDIF/zPNL4gGT7264KHmlk9ylOR0IxS4dt2fVDxpu/zhL
TxKcV3tZeLlMPt/eX4c+vW9mhZyVKG9+Qnvxdn21uldE7pptKcv1OCwVtH1rG/CswE3Eqwrb1cNr
EukMd4UFQxwfVV6WZ4wnBvJS+Ji9R26udPzkZnKmd3OFBS42fh5cTG0fLPuwLfNPJi4nQ95CKoJr
1mQmxUs4hgLbZlGIt95ZkngfNgGMNE/hMj9Vi+rSbeXVBh9EViCJKSc29b1XZmgbvEYNGuNQpWlp
qc6D9Z/E8/1vEUYBtayIPEG2kEtT+4dQkqjX7LGPhvAix73sQLfWogM3Rcd+/Zni8G/f5v+WvNf3
f83o6P/y7/z5W92gKiap/cMf/3LXvJsn272/25u35t/PD/37p/7l93/kkb9+5e2bffvdH3bGZnZ5
GN675fG9H0r783vydzh/5v/tB//0/vOrPC/N+59/efteZRiQe9tl3+wvv37o+P3Pv0iWz5Ku8m+/
/Q6/fvj2reKR92/d23/8z69v/4cHvb/19s+/OJ76EEaSfAzXZ0Gi/BleM73/9UP6Qxj4ZINKNl6y
OvEc/2rqzqY8LPjALovIZf+LGwQ+jyd0pa+Hnx/TH867FkkbVfK8GyZkQ93f/oK/exr+82n5kxmq
+zoztv/zL+IPrwAVSdZnKDJoCXUg8zb4Q4jH3HWlK/VCFtyuOebfk6sUm9sXat2fmYnnIS6dtziw
VOuf5Xr8MbBIuucQAj8kYyriRfjH0J1yXsD0Ir6zf9cdBSHP4wE1flPfy38aZvUz7OS3uTF8r1Cd
I0oiH3WUNKHfh++sOc1ls7bJxXI6h16OB7F39jkRNf8sNuuPATVSuNpjkytrHPldsr3n999IFs1E
E+n/UAQKVid7wLt8wO3wT0J3gj8+bcT4RpEmgV77gWCp8M8f+Dfpd0W8hpkpmYUl3Ri+S2vF6xi1
zZ0aJgiBiOLLktQB6lB7hf9F1FOLidpx9pSbYYZpDFdV0sz1j7AxyWltoIQu5zrNbgflzp8cx4w+
0QjEhTBS1/oyjuOVgzLJ8B2aFmiyS9HIJk6624GVbI/NkMyPFen+7sXQonJZjSzRDTa67fSQ7Fs/
HN+HlRocnVqc/Dm1GtXNy74yU3NuIJS6g186AoS1G8pq6y5x+5nGaHj29dRcCSdmxGqTVB2TsBcH
YtIEYDcD261PGsNTJ1YW2BYEl1CiTZvSWvd2iKW5ddEB9utwvgiC2ZyKgSCC0eb4uuuszattVwzn
3yAr1+hTujF9cAOaC7dyo2s3nPmHx3/Tbq1ehFcWxK9VHeJpHUn3oeA+xZOU9ct11AeQSAxjASzd
/s2jHmAECWnnhPxEMxOA02J1dVwa8CJPlZCVOo/tV8e4EQLMgi05nDP5JYo75rWC8556zs83hV+M
e8A3NsVXI69aj5AEaq52Tw1c/WiHzn4pcDc8R5NmIEOhylgpXLx7o1YcrAICY42D4cuUuMu26oYX
tvX1l50h7+NWT7Z96lkDSjZZ1QXfIl1FH20klqM0JWjEuPBOZC62Xat5eR4SLzv1M01emkQNUJeX
gKPFSXwn11BeiXGZyCZgGOptsXlqgMgECmTgpatwv+R2BmYhwOJC9YmEDS+Gh8h6Ev55Xp7qtXTf
QrT812opBlSIyVseQGPbOxVCF14k5J1gs1fu6vFX1dO4KYIB42xet1eBEeOptJi3ULgBeyLG6ecE
0QqaaM0hZ47R2o6fO9tmdyxXRYmFpKrUJo+w7Kbp4I7bTtQ43nrtH6bQc0ju+QmglExN+2WqFUhr
VJEAVESM3sA56+jCHdayYooOdJeHaHFhatyrUHrjXaWYFW3IXbLMCEbHOw0y5+KfGEDtdd0C/HPv
j3dtqsB1Ga9EaARTMuhXMsmChyFCtk1WL/+smKS9Dk3YfETaWnDQGxOzdRMkcXYmQLSG1RpfFPPy
4SiTqfpsgSSuw8oVD1O+4kIVgUWncvL5Jclq5O1WikGgmFkkX1+MJrr0ApaRbxMggi/rmBfujjVt
PwnmuKuBk4b+Y+MV+Xcx+3F+oeMo/toshm0aYSuPVUxcnj+vPrQzv9lLPdb1vszr+bJLyyw5DGXi
XzXWrF973jhsFxECw1tWoOwsxDY+MTOab8tQi+fJEk4fymK9G6K4uUJqCoEFqQfdXWHCxN1pL2t/
CIguRQ4XU92rpdaoRY1AcbiwXp51x5Qa0t/7nZ4hYw2JD22cBDeNItn1Ihh19SXz2U68l4NOo21f
lQMbr5MSTc0tXYd5b1KcQcAwAjxD2X900pLBW2Ax99Nh9fYm97MYNt8sP5rUidi62FUVCGZ85jnR
AYuHsO2adyFHxuBjqKeTqcPhNMvSSZHIBhxWBRQBE3QqcdKhau9TrzVujjgfJvDCIrli9Bt9d0oH
+87icxhfFFPvgryvMnr1DG0eTnxPPE4AY+DU7KzGvDM6x3H6iX1kZ4i8AZBtlY8pmZHjygbkOosO
nSCHhjQdshEC6V2ZXjJLDha9XMwVzNrA0tgj4lLLdMdvs68N6+Du85rGjCm87DBiRO5A69Eo5zFN
4/WOvT6YMevIfExbYJWMTvDk9hl2pVpNRCzX4YLnJWU7TlEEBWptPLINymFX3mZKLfkPtSu+ExOl
OQcTfRo8UV9Pnkoe5yzXT6VsaC6UEdEdQ4phn62J+i4n4R7NzOFjmCJsxmBtHzO/778Nqcw/JZ7d
+Yy5cXpmbX2RAeDAbBHFKaP2rqxFfZhqaNIpDeIrBlTNE3UBXucaJ3mSLetD2wX1tR4iuZ3AnA5L
ouR9mLr2UmaMJLZ5uk57lMfgeVwy/+SnxQzfIttjsY72yfMYRrSMQRCKYxndspyKDj/glXPKmkkR
qiGxgMaZdn5kjEqvEkatSF++67y0s0ieVdE1u2gVy3cTcJPaBX+wG4yEEI1hkpziuuaJqTmiTv6a
mHsiA8lBiX37juHBMvRkEZdY+/YO6EUAqAbJvabEuZg6VMbEbyegIQ+DagYNGZkYw3HmC+1uDOo8
/omw9PaZJJqhWvNg3nnhZB7NkJhksyocwO7QZw9VnfgkLZYs4F15i2ORJjGolNP80kdr3KAxGUS7
OZSnsWjOxo8cuKMJlHgvm8SRgMU4qpmyQwl0OcY51wpMKAjv3wLdl0ePwKGHBhVw77gzBsioisdL
v83hgfsQJcGQJ3VXrpG4TZcJ43TceDCGQwIUy77xZSedGc8u8+Hngkscz66t4n1ZLOJQR0K/kSiK
gDKR5EJhG/jJsYSQvhwmp3vGatD8qNp2xBm/unaHEhzchoPLyKbP8bIFiXyZunHZqfMm1ouMlcvn
M6fEW2V1jAlmXQd1O3RDfVC2yvacLz4A5OhcSbUU3xPsAN8jxdiqbqboCrr9zPyKM1tQ+y0Gdn0O
UQLZk0XgX855l9ykATPTrCrHF41/+fIcqVxdyAqrzkJ4Cz7NzIuO4dIEHBFRgdS29NHjGEfqlqm7
c+tEnd7xIkS15xj/yJJau48DNXyKbe4+LWYsHnLpdZelHMsHX7W4voIAIXTjhG18lc4KN3+p/Y9L
FdknzTHyoKwDG7GU9ujqOPiKQtlwpdWW0Y8n0uCg66L45NTOEOBjAiYZIlJzJjwep2SMEE+rZHqh
rGAGYppUEB7SrsE1j8Y2o2u1gBwGIeTQYN4cN16eE6PGh3BJwjcf+PBhyhJ7UtCTt8vYSTD/bmm+
lVkoXzKVBsTGqXY4ZHU/PM4pCVFb3eGmWIt6+I4QhNlu9ELGlW67cmyE2SdpfcgOykG0tb4/5xH0
FhAxDntJhEEOkq4784zAJVAN5nD4FrpFdVJlvh5LiihDFotK4IHbmcUZ/bpAXvGruZzman7KG1Me
jCRIp5kAF+ugGahEw6HF9Ne1x5xUuhceHGzpzgxtjhMiWKF/QX+JuRCXvpwjzHCNmzNAyg3k3Nh4
7Py1pd6ptXMOpah3WVIVpynOqquKt8YPnTGIgqBzLvM1xq9Wa/kwrbZ59Od5rshFUCTNyiDtd2vG
UeJFmeBqbqPPaS7sZ5lA6s+yVvxKWlUNO5thBBs4+Y9VLeKr2auKK7N6yZOQob1so26ExO5k+9UP
6/hVBLN67d0he+v8mulyn7b3ju2j185R3vWyut6j5g0I4I4l6mnJCgeFXRbXOQamG1Cm9F2EGo8f
hZr/62qYf2nEcJNho+3rH/b384TfzyX+vxtEMBugz/zHc4j/jqWwJvjst3OIvz7m1zGEz0CBjFEX
9Ueya4aB4S9/+nUMEXpMKEBSA+GFdMdMgv4+hpAf+HRmDZHyFL3sz5jfv00hog+aC0PxIZdQYRHo
f2UIwSTk97muHkGTnnSVH3qKgEvP/0PGJzG1Ubtov90GnDVLfWmaVcnPhQfufEBNy4g6mLOuwzM6
xhy6gDVL69mvrgHt2iltU7GvCfmOeSWHxfLNWQKbvQVhDhIYR4jkV2EM8x2TMdlG5H0ga4UgHGFn
Vjq3jvg3M7sDgROpiijsme4XmCVat5efjHYdSqAsJXWnUY0oDkVfh+FVXgdZC1g4isekX/Punalw
rj8CcGA5KNfRr+5EnPd+zLSc2Xl+E07n9MSL3LLx57ojc1aTZKBls+ydxgp126EFyPdxzcm504pS
8Riucxg8cnY75XWiBasQcsSG9pSalu7CDLTWW2U8f7ysq64LHlY2lq+EZKDOhisx2siS+Wcvd4fp
ei6qOL4hwN5zr3MduwKFytcsxluFtPLNoTOJ3zQ/0bIDdM/xvioapvXbLLs0uhzk6JWv1EIEcSLp
1DmQR5XO3fDg6DQu7wVtTO1ddOVoXOilOSgdDejYJHEat0cZjpEfcvwsFoMQtamC+w+pbYg/A9eR
r6sJFISjjQKrvkB2/DxE866RDwkD0PLGd3pV7es+EfGlBRJc7lNUhfgQ9cuA9zMqIHm4NTIneMDQ
saRfGCrHzYR0HlIdrlmBMu8zLH7Li9x1Pseeo7vHblpC+zmkgSAULtXO/DrJug3zi8pPsvImhLkq
P/p6ZPvppiD1lUJCDnmJ27ggSdkCc4dsQtdOMVICZpGrkzf6nYjNvnG5uAmyaBC4ErOMJrz6aVpb
0mt6tfj2kTfoANYOGWSnvWjzsLs3ZZMlR/q480R55P/5KrMJyVn1lFIM1p3AYPP285HQS3ynYQwj
ajTC2IU/wjMAhvEYRRhWI8y7XoZiXLZJZLBQBgThuJuw67no8Y2DTq3wnWmM2Y6SgpQmKm3417CE
Owyj2suvnCiocJNlwzLAT7kYVj7VrR6qfaLZDkTeUV0qlOXOT87q+ZJH/ld3mOf1ME2lFtd0J14P
4aYrcec2oku/1mjJPJr7p+CVPZfgg1Wnu9InuGjuGlb10rHLe49WMX7WkbOM3wI3XyDEUtYqgeXi
FoCEoe6eB8h536EGHJl0HJpRA+quZU6mypgkIjwlCE+ATmtkiO1RgvESFnJe9fMx5B0EoBj6X4ph
QqqJ7ZBgGA+rpcfVIap8bOjgnSCcL8pVpeWVkm7c3keVI4uTSaMquF0tG25v2pUI2bdFJp7GnOrp
7IZV4Y17zLNq9O9Us84D9fta42Q2diCo2NGgxGXsqUOQl2v2rQgRZj6OaUsWdzKubrlXdpjm12wK
e296Bi/psGQoy0LnlzJffI1andNAX2jbLdl3QvjzUDNnyIvhW1CmEzbzBfvWcfI52m6WlUUBXNl9
1FF0mj7xs+IsRA9IZ05wNoeGJbvooc/HQCffChst66uuksWfN423VJk8BBwNy0uNGgMPriuPfMai
cTNW/WHdiL6E0qmp2A0KWbaPBoisRz8nypJ5x1LUD1PtDs0PhCDhthd9Oib9saziOX1MV49S+aLj
VBUO1p2mnl99Xg1nlkPB/tjdGBFc/NxjqZgfC4B41hsLJM/8VgJdF11ydIewFA+Ecpvy4zhFjfMR
rSmpH5poDcqXyZ3m6dgvvcivx6AR6Y4fu9MH2a6td5ps4HjAsKCchxnqs8m2Io1D2I6W9ZeXUlVZ
+XVaQLzvBShK+32AKSnRXF0i0YqCCd1WIw4ysuN4K4p1ayYTzgPCqCkjfVkkxszfwAqwnVjbjcn1
3E1mWCkHGXK/VpzcXX1M2Jxb7h25luhM7L9wu+tUWbGQxxYa/t4XKmzy2tuGQe9HISidwrFsGYhI
i7LpbrWoWm6Qi2gQNv8ic98pqr9KQv9VRv0i3cBlJc8/rqNu3mz9pz0FZF//tpT69XF/q6VcyiKK
lEhICTWvfEb8v9ZSgfgQsOyBgkm6cFr87++1lBN+8BjR6ChC0KHW8X+j6Aj9wWVeF0UyRDkQ9Mj/
SjFFcfb7YgrGVKMNIClFKvIpzc4f/4024M1JZ6O81hs79raE1kgHKOWixRcPy2dvspGFq2TpcoJA
FWXLeBRcudNDqpGcmO7qThxEF9fdXWChca9K8CZ3nw59wvykt8I+1643DLswjryPU8YCrPMmRns+
dJh7PiUY+sNbqQbvh7BFnW7MbDU2WOXdFd257C9E4rj3iRBdf4jTkDGrTmJj9oWvtL7TqwLy9oag
FgxbUzwNKZYrw0ljQmTjfMw1W0FmmvC7NR4bWmXSwTLvqtAwMMA8Ur2XVZFL/HZEPd/3Sc/+A9UE
zPidIMBozW3fEKSsIYBI2flZBXlr1t2WamxTysxmUI+wGvO0DdzYIRmkQ67dOG5eEdtVl4ZU3KTu
m23W2mA9lAXX3QYSKV9JinGTeNu2BdG3XsZ1QRYWvnSxWZiUBbdlHTUkUKxMVYuTR1oiHvcorsJN
wTYcjLdCJcHr3OVJQfalWta9mTsbnpZ4WADsfC7M1wFO77HKnDA/donp1b0QAMJ3bmVc4oTT0qmI
RJhmQluioLc0fwmWC+589d2VqQQGpW09G+PDYLtMAcZP3+Gw23reNG9asoHDNWqZgAFoKRIMIbFo
5PDVQD4VEwCsluZej4I0J9oGjAKeeAiiLl6P3aqGc2rOEBBBXzUe9IOMtHirqsGd7xoGL3o7xcNI
+BSoMXls7shFE4aZ9knh6qpoa4jaJ7NEo+PcDCO0xXsBeIdfFuDA3wy8pHBFVgHRKUnhNsTR+G77
GTh45WWHCB9u/Wrlh4isXcqtLLkVTmhDgninXDY4ElanyAucC7Hyn7vCBStjHhOJd7amLOrUZtq6
h0EDVmBorozGCXfJ66oogXpHR+qYJrmLVmJHCy91cVXFYvgikkbQzI4pX3ZTw8ERm6goLF+tTqV3
K+OsTvdZ5nLDYQhcg9M0zgQnV3mby0dviAfCDhiX263Oy8Ic6jBbSHSFAiSPt56m6tHOZcmeU0/J
QRFhGDB3qylwoptABRWZOwjbs7rv24XYC3L0C+oZr7FgdcFgyQBprCVIwxSFXrcyaNcBXCoUZDdg
9pmzEzCKKL+6MqlXwjiCYr6PmPexwCOrK2SHIiGsy3GGXt5SSlQrg4t8lZgbGFBfBNygYtetbqJe
UtdF5CLDTjBc5dIXkEJq2/QQmHdpALIFr9PN9ssIzDIeaiqvsyeKtRRY1jhNdwzPy0fZJs56CWdK
XIH0AudrGYDp7IpMdT5MXKy+eA0x8Rd5PabdzivaiUm2GVxnF2S+ItST36fd4C2Q5OJWnflYMRNZ
9+EQhecdCHQm+1g7Q3OIghqVJFfxmG9T60Xtu2kNPdc0wNF8dDW00XGNY8wW/TiA/inNOaE5UQmg
MLV5oImFrPWmbC2zT1RbLTFZY6AsCg4+i7XgQIU2P7uW27mt1kthjY+pE1RTbG0dFfFuHGcOlNhq
z9xmss3aE3weFisbtpOhvI8MY2TVJi5B/8L/3tPf1kTKTyX6p9ClfAAMaH2sYwrrKynU4UJELn3g
Vz4x9A55KclGTvq2HHZgy/3XYHKtf1jniixmU00PC8x6fR3ESx4cK0cQZT74ddpto6EjFCM1Y13e
h6YZ0l3JWVYQJVd74mmGIWT5Rh3gimwHYc65MmK6TPI8r6+6Eo2JQxuGbNMxOyOXtjRrdj2OSJWT
E/qP5/0YybZL1ikhFbRIfjjdWvbEWmbqJoATgIKlKxFkmujyy9iu3Xs6Z+1nyffud0Eaz+6Ofqob
YHcr92UZZVZeZWsMONxISVotrFUSP61hbNwdZ88qIFjpevEJTlhdHiAmyzzdOPEK7kx4V+rH8WVR
ddm8XMCPsc6IsMQKfH8/1StLGKqgyMVxQJY57wMwNjopOzbBQzKMHY0r4Sl5cllxKRC12Bac3tQJ
Q7zPB1jiqQrgtdQsQUAJ94Tgwgr12pF4ZchKzIc1vHIMyyT2pP1zHOSe7LONo1zeFrowZf7cKcJm
iosgXbm0ApeW55NQBq9OWoHrkLQ1JxKEV1Kx93K4YyvGYvZNWfGao2nEn8g8JVlu+0FHDetL6Csw
AyULYda5wWWjksTmeI/8Rn5Grq9eaj9ow10Kyc0pDb2Omdej/8arWaJlpk4dZVeyaLv8qLogPHE1
NeaE1ceUeBp7jJjTYKUibzMf6FUtqb00wV3NE+GxZuJiXGs2E2R9a+whbPNuAJ5t2XtQuIt/7rfN
2eut+gCJNUvbI56J4M6vxoE55uwg224b1lq8tOOUXmO/mdrjEkfTzGsrVeNzPnbYGIPkbHhMkeCI
/jr36nDPxbbKFN5DeERPDfldHwbYlZcsxlGqgfzWLSZYzKtpqRxyo73gnIPLCUzUvz+J/Btgl7sc
WdZhw4sgyxD3XKfOvQ1gKklCS9wQe1qCtXRHOWWxuMtWzGdbOeVZeINwhwnD8eOIbKW1aeYDs5+F
sA0vBzOjPHGicVvDCwecJ+Xs3uu57KNTW7no6/ArbbxzIk7ImzBIUViYrKQXTQLv37UzrmGA5ecF
jBxvqresxZZIBYJN2grwZTOAxxHTz81EQFztyGd/MZX96575/2oSfmHfN8QgNf0/bhM272/df/yP
33YIf3/Q37Cv8AMVvqKYZx+b52qf8e2vPYISH5SkSQgxwLqakSyj2L9hX/JDqNkG5boydPkYqNJ/
Yl/hB+0zqD0/zj0vNIn+X7Evvg3txrmkZubr/WHgOqp6SpeQRR7lNSmTxdE+e1vzlL0wBEo3gtkJ
75Tn8YUG/P43v6pfAbTfAme+OCNQv2OxuL6FVCw896Lz3vM/EGdpBFLEKqFzappD1C5TW/lUYat6
YR4p9oPqPw9r239Psqn/wXQr2/XU7jsKnvm5CPPoNmlKQijnuXzsy3G6NJbI+d4b+BQZFG+VitMr
3UrvZmlnLJGcUv4nBkyIqKyV3c+dYqYrYzgCisP4eq5E80RU8vwpZUB0bJWPuHuW9QYHBXnMfXXb
ZBNxYnbBQrnJf6qBTJpQBuezSIizR74EZ+FQnyXEIevktU1C7e54gYzPja3Fi1LMISuiH26rswrp
t8uwj1u8q+cvIS+x0pOx5LBqhjWPUJ6LW+2CpR0uh5ZFSIRtD/6zd5Y73Txfd8y55pvBjoxos5/K
aJrV8rY+y6X2LJwuHY7/HdVedtOBA5+TqRBZ6SzCh8Vxy2N6lmATLhA4+wYmxZjOXvYi6YmU6cRu
Hmr5zLfVj8NcrPGG4c/KIT9WVwu5abvQ4t7dsO54fmnOgrBZ0gYzLqcSKdfG34uzdOywE27bu3LB
6U+hwFNShvMuPwvOQ4XBPYx8nK0ZY2F34+t1JYz/LFRTQsZb7oJquzKD3pVzgA1cSbOhfRB0IPPH
yJID45Jj+ZBH+XJq6pawq7jLdx0dIA7YMD72SsSfKP+je9j1/gvVGbc1zPhwtmSqK1fG8ro3ub93
Yn89DX3f3/uOImiC5DeFl7N2N0sci/oiak3z0herd4jQM1kBEk3lW6hy5IYpZDBmgIBv3Fx522gM
qiuGlxY9uAtu6MhaNkDQnYlNP3XpTB7PNGVkg/wv9s4jSXIky7Z76TlSwMkUxJib0/DwIBNIZBBw
zrGbXsBfRW/sH0RmZZojrB2SVdOelEiFSLqaKpS+d9+5XX/oAbopLlUIVeZkFuALXC5qM3PjQSQt
kVN18Ykfoh1TAt8T9fGa2LhkeqYTuj1sIHK1egwlTTw3hTi+UzjTf++4lT7rRkkygtTd+GHUW558
hDSkxiWhkL4bgog6NFMzYbilBeEjcM9l9dlMdfmscOX0d4GmUmQcyUH9rCihdtYnbhu2QZYPFLgV
zdAqE17joTcoaoTBSgcbmZw+aOuWWJW0a3udJdzNAtBLnvkkVzWl8T+NuEvlOx7bUvUdsTvvNyWL
qqdeYL7Ww/chMhR3SnjMKC1KdKIEktB9NoAYUd/EZRdQX6k3H0JxaKnXqZFwhriGlJlxGGejJIit
dwCaijTOpwf2zEI7Z0JSe4hlJgCPSb+TFaXcQVYMzqUfYoKCvg4maxih4HKQIAaAUuJIxybND3J9
F4wGGBJVK41P7ZwiACEEKOFzUgmWq/hjau20fFBPoUycboHCBN8pfAGcNlFecCvJjfKZu4RePMz+
vDAWk3GikAaBA+r9AKhR1coLAGcwFjexkItA11aUcgSy8S2VQnDXqdiBF5m4fmEV4Pvdj9kXx68q
haboWCTpY97UFiQFXvGHkaCveiTrb97McdCcgqIWaqIqGq9/v5nm4UG3JuQPvp+bd+EYpHd5JnID
Lyr5oxVF6UdcK2rfaZI+fOkJMez1oEp3KWWcgPibKaHauqmo00jZn3lXdgUSYNIu5h2FPQX1mj6C
N1EqzD16hyi7jxP4InFjKh/rIoG0KTSG8b2UzG5HIU/1qMVq8qTgh/o55DV94KdS0pGYfaJ4AiIG
9MVGc2gGVQZOWlNZvCsmP1s+da1ETiyr9ZdyTOCmFjy5P6XU/qPAMEdqWgy5IYMw9WQDY6wHCfRj
u9oS32m5lxIxbyHsaNJ5kqFMNGpIrDoRM9evOzSh9ThhBiB02Q1PbMDHwyBLMAYoaDtHah+fl2Mr
wuFolB4So6ifxbBPdopVKm5UjPKngAOVDavvG6xyQrFOHIXpi9LKr2dbDBry+Dx/kHNYQCu5lu3l
sOpOiilFLWWuck72TWTBLsV/g2dFfvp1KI3i08jgwzcYE5Qu6NPOkaEX78BoJm4qUkgFfTwPHjNF
IQAsEGXkXw3xvShE7V4jAEfR0tSBgM7yOXuvRGka42o2p7d1NczTwYpKWMQoehEjEHY59UVJNjJB
VzhDjpLK0EPELtx0P7WI6RRDL1S7/ZCkqtuRaSr3bUhV7GNctk2CNqSYvxv5ZH0Xx1L6wGZc3SaV
wWnj67J1LMyccoKKZMuDVQnazvL1/s5QCMO7wkgYX+CA2SM4So++mFE+nVvl10AezW/6JKI0IRA3
fje6MHrX86PB7qB2SpIW4W+eLZ402FPvE5Gok1FZ4nPQBdFtXoA1IEyX/I6LYvVhGE2Qp8QLlFMj
UZE758H43HdGS/WhrufIoXQzvgmiKjz2Eg5Cg2Jo8PKJy7ynaif6WOQDxF4lH2CNZtpnpHbKozoG
1qlWYtzBfEn+No1B+M00U0KSUiaPH42slPDWCSigHmqpfYlI8rRuIyjUnmWq+BJLAeh6KQyEwhYz
Q/w9o7T/vsxKFTVpZUrQAI1+eJ+EVvupByLxPp9Jzj+mXAiftaolO5Pw2ozszqSM0UMomD8KbUsV
pFzMIBZKnwIi6r40WHONJD9laghBBBqjPLqzkZFfVhpR0iCyjfHnIcFyovYDvNLViGhcI5rps0zq
4TksQFPYZlHh4CHJ8KD9CVaAaQTFRyar4ORFP93l8TRNoJXxTxSSwcDIPmp1yS1aMftWT2P3rgx7
mSheB5HK0RuiQ6xvidTqQFThFHNZmo58qjpgS81RixL+M3CHovAO36Wy0z/kaRgxTSeBt1KvpqQN
czXvCjeLiQsFozx+HZHCNA6xXgNhgLDE5fg17bGWJ/U9Eav0KWl64IlC58P58KMm+Fqa1fzUDANs
roGrsT2VTUFF3ViOv89BO/Ceq8Kvej7wdqysKT8TqqPduetkeG/qhAdNV2ZLMRMfNoOXN2pYOtWB
gHdh0W6URqwC+OgxDcMkL4Qp6eJKvLaPHvwpk0g0gYSjeki9T9sN79lf/JtllYoTyj4QYiz1F8Yq
Q1Ax9u3UApUYnAELKVs5tAfw8Y4Gi3tvHTv77Tu/tHaKpT0Zm2gL8gOpE0tavTbCZhLjZklT9zv4
x+3PCoyl1qO9E2W739e33X202/KNln4pMFm1ykvrMg9STp0qIgRhxzhmT6AhHY4Ie3DLp+0CE3kl
YNHXPVzqQi5yLr2S+6Vk0Ra79B4+tcLx6Y6uhbIRhvgu2Tfu6LWwYT3/q+KQV4dDGTnJbqv+5NdK
l9edlkl4Xf6QCCaCoCG1s9U9DLAD1nx7yaEYdLum5pdZurRkKcaSZdJkXV/eeRdd5u1rxC0xbD6q
ssNiYo/fReM25/YpcfHv8eaPsbqxMK5+UgWJmKobhkzzq96Nk+DrYAuW3mV31QmLQxvakl09t/ut
GpurkxYYARxJaqzwHV/1r+BcH6dwQFvxOHiih5Wpx1nl9CdxJ7okMu4Fd2uhLE/fV09jg5IzWZbR
aVGP9TMMcTmk4hjPTYxFp63MGBPBZZC8bBcmf4zi/wVv/gv0qMrK/N9DN15T/s//qyPSvO++5O2r
LO+f/+2fERzZ/A1dm25SYEeJHK7LfyvmiOCYTAdT1DGNxcx92Qv+FcGRCNMseVf2OovcK3v43xEc
WfqNSIuumoaxlFwqBIX+SeHesmdezBWNGcKuYxDUMFkK0loy14gqgIAJXoO4H350N8rDcBq88dw8
pW52iy6dquPwyXgRtxf+spe91fJqX0UJ3ylzOEeO+R5bHU91Koc6EdQ6v5MG4yGv3S3bLDwOT4Ap
37o41lx8s4c/mrqMIa1DSOu+66ttQK4zpO2KhpbXyb5McPntyom+V19RyLU7jB1cs7E3mlwtTdQW
fFBD5VxWKZcU1dUGb4CVU/u6bGz/VvvYPlPUIr4U1ElSvT06bO2Pae2Ipp3vt+okl9G8HO1Vw9qq
r+TY0dG1NNzlP2TxfdB8kUi1m3PN++5RV2/f7ufqpF53U1sVSqLhVkJwWfihtnNloy8hvSkFJzBi
/daIro7nP5pC7qBRL8mWZy4/5eL8MJIcOslIU8AFvfJTRv2ncCuc/N8x8dyaMOvFsgyizrqEj2Oo
KhWar9uCBm8KZkVb6i2k8N6uj8BND8134Q7OK6Kk9gX3qVN0rzxoz28P6FbLyyl60ctJkmKSuLQs
5PeScvThXkx4Q6qGgK9UuXU+sr28niwkylTFECk6VpCUrGtqxUAYRvIhEAUYU//UOPEOF4sb7VSe
gl3x4e2uLT/91cxcNbYK5E7aBBpkpDGEpo5fCAB7060P98t8XNrgjspxaBiS8XMnuBi+0IrLQG9T
0Jze4IF20KkFQ27h9HbnTm5DTQ1X+dCOXH+r5atDedHy6sP5AyCEaundckcOzBtcvg/Redol/j74
CGt8//Zgrq82FIK/7ul6OYSzNogz7YXneaftpIP5nBwVp9htL4f1Br5uavXhEP+Tf6wZVD9WoACR
izxG6gy4UxtMCixMsT1IUSDd+8rs35a50O/e7uvGR1VWmwyJqw6NQ9ZivvmA6BcuIpW/7cbs3Gpk
+b4XM0dWRS2kHqTFAKTD0LJzFQNeE7K7t/tydREYHOpo4RGuL2qwy2ZU4uNZ39OM2r6Qw7OjSNva
KH85epaZcdHEaibOaPIrU6aJcde9LClkfzEcVo8Yt7nEVUwn+YRgNPQkMPEbg7jRu/UdeOwnLQPP
19qCVONrhnlL/+nt8Vu/Rf+Y93/3Tl/1jlphKrBEmljWGcBhZ/5dfyCTcsao+gYn8rebW80KCulF
iVe1JUsm4ANj/bQm/5AANqdARQY0jIGFS404sYB8Y/fYaEZZHdrA1Np0jCjinkSqDX8o5TcU22/3
xHi9+/7RE0r/SSWqXCrXR1ogCVqUU3aH4+STBcWL+snJv0+Sz0RZNwZtNQH/aIpQgcnFlozdehMe
EryGzYJBQ5qOHc1L2xr4R6PbVu7e7tPVYbtoaDUX+rYiWWmJMdhprCMt44ZaiSNVbRv7z1Z/lp9x
sTXkqR6U/kR/dNxZkRU4mXqHMAdpsuW93aHV+vll5JZfctFSJajQ/hcH4sTHdFHOHsOw3phqW00s
8+SiCYCDHTUENJEBz5Tjz6228VGuTTRVojxHIzG+vDVeN2DWDXGvCXHehFGHIWJaaDyWI3YSybeh
fXh7vK5NgMu2Vpu2GKeEdHM6U+FbIcHBm5CxVmTS3m7m52++uLr8/C6k4ZnK7AJUH61mADl7ajIp
dnDEPSzrXAMS6oo/sAp0KVTAwP5H9GD9iO8sZzxFD6IL5NmtNtA7vyA8lq2Iuy+Ll0AK/2c12SnB
oDSFEg4nPwsHzeWC86U4Qbh0cPc4C59nD7Hh/p9eM372/LLVVc+HGjEgRFS+5il+UL3xQI7vvjjK
duLqT2+P8rVldtnUavJ3ZYDFlkCYqzdNr4jbPXl9Z8wHZ/Z/vN3S+hD5o1eayFDKJvv7wtK5XAST
EGnYqGAzBcN5b+xwad63nrGH8u1sX5+uLQgyr381tpqkA0nlpRgywtKk9kSkjpIYo6l9RnhHQfZW
TGj92F36RrqW+cGLVjcXdfirvkHPmbQCZJqDmyoKyZvqFgdNO/4yuIg095G79eC8sgZftbfqXj8L
c5CS/XdEnRt2/V3CBKyHPrfxya7sW6+aUV53K4DkarYSqTO6ZUp7bdfsk73xefwhnsGp2OUT8+Ww
0eaVGfmqzdWSG0pToKSQNrFbdfNn1SmoobDRdSwh0toJeEUMznTjexvtXh1SLhsIbShyJLr/uq/y
SM3ZMDOkxQ8Umwgn3WpPJBGHZgc3V4faW2IWm6Hg5UOtNjkqFfSl7sAwFa5Yr1uFtjEOUy1jXXUr
n2QvOmnefPqjp7zXNr7n9S6SjVIRthCaXd14ZNKkheEjxWuBr+OEUZP9SlPFfnskr00aRdTByGoy
sTdxtRbSGfFtWRDa6jCSmzOYItHGffTa0UD+hZivgs6Oy+JqXrYoiSC76Uz/U3TI7vhUTuC1tvFo
3AQn9Xl0hP18m7hkOQ/GQ7TbGsdrU1QVdQpIKBDkIb9q3pQLSQQfwrJoTVcOIOdTdJhVGP3pwb/x
ydAeqZxBGjmgn0W5FzcHvR96S6DM0bHG4YNWtjdtIH6JFHWjmas90kRCosQqIQWupmEEd0ui7hKO
wSTvQ+0ll78ACz5Zwfe358bVjRKgNLo6bqrI+JYfctkfbVTqIQhJxt+rp9kNHTKiTxSX3PPF3g83
/84+edncalEjxjGlvkMhIUXKxznzESJPVKlm7n/YrdX4mWaMSLmlnfgYPkeH+aa3Sw9KH9t/sdtO
m8nL31tvG0Q6oTNx2zeIvrwexhi1KmdSAWjI1fdQLU4YU9j6Xn1k4xp3uLg8WTfJCZb7If/iv2tP
XYQRup35uIfn3pL60bZG4NoMuvxFqw+bdXU8jxC4HNXHVdgBOnpjHo3PPnWJTgM/HqQNmZL8EXud
zbjvKlby8/S9bHv1lRFkpJKCXwdbN0XoVFne/swjPte5jaHF4LR27/kfFQ/hRkSe+vNWGurajqcR
dIbJpMgKpfuvvwaqHyuVKV1xjCba4+dld9HWDeN6E4QwiIkQif2ZCLtYN03Gtm2MdDEMXgLlXFmP
GzP4yoWJW4pE5FUB8GOtZ5QyDv3UKbwgVFyYPE56Zz4kJ+3gu5HTHkaHxPMLirNkZ25sPdcOpcuG
VxNHww1TNGsDr8ny02h+kuWH2jhvdO7q5Lzo3GqCIEiv8z6ijfwMxtBFKBB5Aolm9GXKSTiZN2Rg
nHr3Z5nmK57mZQ7k6ke7aHa1K4Dd7SPEF5RMUewxR5DWxuPbPbs68y2TFaDwUNHX8XlY92NTdeby
UviDmYhwZ9/um6130LWPtFxxuTYYVOqs2Yyc9WUqALl3xo/xM6WuN2HL/BC8JYkk9nb2dXwfbc6M
a8NHkRSZXWqO4XKuNrmo06LJKKoEa8HG6xCNmaP79vBd6Rb3dZ52BAYtQzSX4b1YVXME7gDsL1my
5gUJiz3gBlv3G+maK924bMRa3bpgXdORUI+o+nsJ9Zuu33j7/1RmrA4D1NqWJPL6R8y+vrlOTS13
FHRGzlLrsbys9vJgy882stxFMIKJvV3cR4jaNnM28rKzrZtGOb+AR0jeGGuJOrRGKk/E5fm4Cw7W
TexmzrjDV8HJ3wmOec5u6xvjffoFuKGbCU54ixIhe6dvDMC1r2iyAND7GYQL1gkVGTmSOC/UIMpT
zpyZe9hj7wQciv/5ZIEXSnpKV2E6WKvpOJeVpNQyzIwYq/Ze9G00QIC9t/Jg8rX5ctnOakPM4WCT
PaQdQ7LFJ8xrgQccwuf6odqbx/y+2OuusldAYdjp7/izupoz3kq35WZS8xe9DI/aBTb7V4dXuyYn
rqliyx5xV7PO7a7zRld3NFypGyfc4Q+FMPp53Odoou8yF3T9QX2M32/dtX+ReKx/xXoTDSgviEem
mHHPvUJNbRJmLk6hd/JRxiPNxiZetWFZ//Nj6VXnV1sDb2s9iZbOE6FyYqr+o8bCHK/aeCwtkKBf
V9Bfgwzgd7UF6TG8Rw0Z7bgrj/UZ84a74WlGfcXm6nLo/oDpeKS0GJ+wW/M/mtHa+qUm6QOCSZE+
VuY7JdyB0ojjcaODV47ei3FEMPO6f1Ar8IZJaCOlXAVVojOKn+LwGeeYjYbeXjaauLqElQgxeuDt
EeH8zq7K27LeuEVc32YoENUh+yI4Wn7AxWEhzy0uACaHBdpjxY9gzFL1O/xJyPondwbG6+9WVruM
qWhlVcWcFmP5KadMta4D9+197Fog7lUTqw1Gx5lXilKa0B9lR7AN0pkuUVRncufb/LE5vN3c9e/y
d4dWu4hAtXKGTW7kZMXvifRQl+//s7+/2h9gDhoyiEQIQfmiWSf0LTy93cLVKWwsCghtUXytUyum
NRbU5Ku4wPaSo7Sh3XZfhfZTQETx7Yau3MFxl/m7odUMw10ihvnDUI1odRQfhTvPteLHwsBpKbl+
u7Hr0+CitdVM6yvAzYQc4Pjvg0N5P98Q2ntf8mbVSeoRVny7uaur56K11aQbcI9BN01roLcajJbr
XbOVTb5+cl60sZpqyMLTvjZpQ96XR/GUPaleuqO+19O8YV/tM3DptUe05oGncGhXO7xhdtvn5tUJ
f/ErVhNSKSmekGp+hTHDRu6ot+nS3duDefXQuGhidTjhPFJSdUQTI9euJSZLVcyu3k5EXL3emSI6
FY24ECjz11teJM9lXeW0o933Z0jTB8NLjqY9uUsqAtPHjSl5deQumltt4Q0+Cnj5chZOxc1Minn+
+vawXV3IF39/tb6oqCmAMQt0R5YX0xYv1AxPauAtRRstXb2TU9H018itFldUYPvZtYycupd2t2Qv
PQrKUaPvx9NyI190TPpTttuKnm+N4GqVqQNvRKvjENRxvIAWa1vBu7fH8Oo6NhXCnmBryByt7isp
oHc/jPlG4QR+Xr7XZGxy1c9vN3L96knSHHbPctSu79ox3tBq5JN3W8SD8Xl8mO/VvegoO9wjveBU
H9pTbizySf+dust2Jii0+63k37XdGHMHk6sEZb109vXkZ9PHFgyTTgeTa3sIeFuRh9DT21g9U+C5
sfVfG9bLxlYfDvJEBnSdDwdvwAmb5wxLx8zaGNars/KyldUGCUZtVPCUJaLzcThNzuyKp8nTHeVG
8KaHFljHS+D0t8GmZvpq7yQEsOZyGlPP8Hoo9ZK9rFUZSiM9N/FL2mMt9vHtKXP1OKNcAtMN0ovE
yFZ7Yt4M6QwghnsGuar9sA8+W07nUiYt2yLvg6296lpqWAFTTEEVWQ4GdZXmGJfijHk5bNqv00k/
dXvhLr/RPk+fyDfu4FDus8J9u4vXR/HvFle7sYjDWh8LjKJa4M8+fcft3i5hurzdys8s0PpNf9mx
1S6MxUAGs5sLVeO1bPr5fX0WPfF9sU8c6TF+8u9Ft3bI/D907yJ360myHI5vNb7aoqdWrS1huZQA
874pCqporeqgtLFbAofvKh7542RtBGh+qcdYnpiXPV6tdH9Qy94PaXQ6tUfloB+XQy5wRJ60b4/t
1S8IeIz0B0JJbVGeXz4hAMxPQRUuqzwCYtJ0dtCrHi56ztvNXF8LuKUSqkNQq6yjxdTGLhk4LpIx
3ulAnhxczzh02uE95dhoxOaneUKeZsTTYwjhOoHEbOv6+OPtn3HtMEKN9NevWO1poZzjxroowGNK
pJT7tHr6z/7+alfJhXFQouUWFFjdFz8SX9LO3AiLb3VhdZeL2uDPN19DWV8gvivjjcjqVgOrXUtr
WiOuJcaIUrfFvuuIBntrel89yDQSE9Q7KNRJrBa0roI8qzuuPZ3TeeY++2IuomN3SW6TF6qIMsze
kqX6NyL7WBbxXmYOitZPPvLlbC+qSeomPhHI+R8K+iCYjDZe4RvRv2spxctm1lltnAPrIKFI0vFz
5SXxJ68F4xqoOAh1IWgZTHsHob/JK+UJhxDTBu9yl1FaXYdB6709Ia8u7787/DNtfREh6EssR7p2
eb8BpO2Dz3qELxOl8m+3cn11XzSz2kUa2EddpdPh4WTul1s5xhw82whTeduJvWWR/rIhXzS2mjx8
t9xEnsUig8g/io4cv4gJ504wbayErcFb7fx+QykqzhiEV2TCqunCbf6CLaf79uBdbQUhJiRtzaDg
YLVnVHWYdFD/0JbqH9v8ozrqzhQpG41cDYtbF62stg1JKq02CpkI/9LLwpzQYzfyynfB6FEdzxUW
uYLX7SQeA6nhLL4gGArCPhLxBX7+z/q82mMA8pXS3KKFSpOzWHAJQ6Bv5L+/3cj1u+W/+gw0Z/Uw
SCQfPgpaOce8nV4a9Bj5zqTW0NrPjrK8ThF5CTtr8x62TItf5qclSlzRSQAglHh9pMosuD9UvLGW
7JMxxrZe21jW0pVLiQrJV/vJwzEx4XvdBqmjllpiBlAuA1JRoVwJ+0IFpdJQ9hPZZDBxLeuo0N5p
E5BsUFqtC74feFVmTU4UQjBXMMjAncgsD+II/0DtU+kB5GH/DnCKuXHLuHafQYiGCphQkqb8UmEy
W0U7JymfQt5jTLXL9vMeowO7dLYS31dW06uGVid8NhgJTFxi8+Ks4x3VvuAb4IKcFje2PFD2v3xm
CvWQ2wDpRvNAivr1J5iiAPfZYMycvJQlwHzYw+DELYopLiat6hPLmfIWs6/etGrOG0F8V8uN/mni
YMITzEhkHfLYjFc0rscgOXDufAzrZDrg+Uktvaz4H2v8mnG5NPvmYwmz7k6D0K/ZOaYxxzzuRjiI
pFlNKtQfR9Wa7bLsFZzeJSWnIkMbHiPcxZzIyKq7DryKLcVC/oMD0OzsuQ0IsxqmfipG/MvHEYZc
AIvbyZtUcNtKxfjJrKZDOGNCDaO027UY8zgxgQq3Ukdjh6nyTz7pCG1VqlKldYYC/1MVR1DJNmY0
Li4wlQgqa2uiGM0S5UUG/7NDRZ8doyibPmcg7m5IE/JWTw09eF8MVosZUtlKT32aKbemNX21io6k
eK1XbgMIZa900fjUYtl1Tx0seb2ggGlWIIabYeQfJB05iaSlAEX9bGio9a376aj2avU1E3v+VRpr
Da17Op1rM5wOEnBVJxsBgfp1I59lM58BYE7GIB5aeCEfG6EMvw0S7JGxDuWntpOsvZSpzf0swaK2
8RWuvmgoEQuv0qWR0Mbcjdi881qwDYA5EAxC3w7lcXSBlADOl8HTIU2OjLsoKkWiZH5tQeCAW/4w
BtPcg6tLK6W3gRuk7amOK8XYSyWL6btRDiV14IjYtLOGqfVwhv2npVQXITf1tBBs2K0UVqG2i4FE
VTezMeVys8OjM1BDW8J4psLHsiAll7XGLostwD5xi3Gyp4iZ8rEXJBajNcduCxRusTiBXycmJbDu
qZWHAYqqoe1bhu9mxuDgXdxFlE4jzj10jRHA1IyHvWbEw46XYPIoA9l+ADiow6Az04/QxrMnvepy
OK5ch7OqV58C2AwnfGjUneZn0iFPNLwAYiv0qBfoHjRNqLw06GQ7BM9l2UUPb7JtDKi70PQ+4aqq
6BTfNXnhYW+tPlfjEJ0EbYox9i61naA10XdD9xlCWW8ap4mLcAdMtTwm8TzJTmck9ZMpVOpRrCQV
cu1kfQsFuXY7o+vuUpY5fFTQrQdFtHB2/WnBAEjGHTgBfJvcJK68U8NRUk7Js2L00k4ZMvW2kwS8
kxsiDaFjtMqouuAOBxDmmrVX9EQ+V/6Q3qAyheETazi2wH2FTObDptrPSTAYd2Xtd/cYH8QfIQPL
d2aPb7RZTEiF8jR1ICFVB60r58HGbbb9DFDYgl+V5I1nCCn1Lp2ZDzfxZMhf1HyW3QY+2otYlVjd
TVCLbkEWwTCGRdLeENuS4300hsWHbCiCI8so86KhqA5lKSuMrKF9yOQ8esxDIX5YBCNYRQkVbzN4
rdAuSzBWWtI1h9oIoNV2tfXAFqDbGPoWO9UI4gdfHIApZVaBckGzjlks+rchvjTvwB1kd+xF01kI
WvOoB3p0VsVMcHHsVaB9kMlt2Ah/VAGENnGQFlfsNNjDArH2fh9Ut1Myt5BpxfCphxTqRsEoHmD6
p/u2SHS36mDaFLUa7lNM689hpImggJTCVct2YIiwrzyabSY5hpU1pzBRaxLnfbiTAYR6XR8BrpHM
+BTPTOYcpPtuwNPLK1sZ9z88EwPYSArcLFtSm+ZHEWOmafdyaOySNk7Ofm4IT4Oh9/vUGqf3VQd+
0i61xIp3PLHL+9rvMzuiQtibShmPdI7gfSRYpZuGbcr1Cz7k2RSb4DaCEfuUwRB9Eal3wxEx1ZUd
fCYgbrGJxVEx5d8A9PQf2ijHna5Mu9NgQQyejICy2xG3ow9DZ3WnKBBaFZMEU/eUSW8fGrUyPmEW
T45wUGPfxY8hfQ70BAlcp8SyLZQUNOSWLz0rXY4RhaJ2X8oySkWnwHTqvZaH46dayEQH2E+s5U5S
FFa/A6CSOUHRlokbhUP4FEmm5ALQiHcpZhdUG0v9Qooqpodh/jSUWbNvxRhClZjD8pmyECz2XEsf
grpMdTcyI/+9ZvIAdbDU055jtZQe2M2lfVqVoof1bXVAaerDxIaxr3V+4+baLLWekDEFbWOQ5WMQ
y+lJaLoFwJx3Jx2/ys6RppLwCQV3HowwyysxV/Qg2VrnmtohiKWlpR1jyRduMaW0ztzHixtjqLGR
U9r8d0tLgx10zPluEHNYOLkWwSeb4ruOXZC63DDrDnnkZ/dlPElHbKPUhXIa7pRSA6aOnd+haONx
L3St8Yy/BTZaP11PRgvpwNDcSlouHiqtEWxFT30XAwQ+UFo3uyLuytukgLaHqXVyxjpMs6Ve7o7s
AuNnrR61Q6sF2ktfhMke6qv5BTkglRlA2/aaWOtsYay+Ygz9nQrSCb/WXj9qONQfrdiEzh3qQ1Ha
zZC8mC1cqxiCup1LTeZVIhiwLGXJj5Gi2E2mgE5Ou/STHxjJzZzo7zBB12w1zMCjgbsnDJFhi8gX
y09VoCNjQ1zkCaJWHXTBIiQ+pypSjbwybdVPzINi4TCfV3507PpaDmxRaardjGLyey4L6BRzMx2/
4FGh3KJQr28F1cy+z6wFbzGR8YaRG6yp4GWD3YfyjzPqMkJpdCRYdptEJpbr5cV7ucRBRzTGPnVw
XNiN4Q2mFYcIT463Xya/vhCWVpDhoVCihmf9QjB5U3axGWSOOIn2IN5RV7vRwpUXOU1QWYoc/acI
a3U7DYqgBjstpk7tik57DKbbdGd5ww76tnoTn7bCiFc0Ma/bWz1IprTsW2li4LR7CuWV82zHLjK5
nUFRhgfgAIfK3Z9S6v8jkvyXBPeIqfe/E0n2RfQ//91cwmT//E/+BJGo2m8wCwgn6EjaqQBacgV/
omQ15TcUuyq6Wpy4oIDQzl8cEvk3ZZmSzBj8ockU8hX/Zd0lWb+pBBCQ9IEqkaiA+0feXX/UVl28
knnlkEtT4P9gZw6u/ZdaOpUt1EwCHkFGMSxIucQvj0XTBlg/pD/xorUqhF/VYBYo4zek8JvoJ3W5
53nUBTdCUBsA8EdlsvZZg5m113bkn93RGIr+SWuNkQ2JAsRquqmRgbu5IITaXrf6mUXnm1IJ4c0q
eT35BThRpS4mamlgZc82nk6FioEypjAuEG48QpNGmAY378d0uI9UYeBqUhIaEgmkhZNuxzguQ+4E
e/ZVMTJOQySwAq9v3Ji1jrfPoFHlzf/2vH5MqfiiYT4AYbIywMMqSTQ+q62cTDsFumDOSU6+mcNm
NOb3c95DESvkCYYZCfx68JImiwIbvtmUeaog8+/4zEA7K7RifEZSHH9JJrWsXSjcYPLVGcqpjQUu
RNUZgwMo6XOi+jsMicffiynKOjepqrS9AciY7zkD24+q2PS1HXElnEFlwp0HJN5iy2HyZIiivve/
C+WQDrx+En0445vaAUPT6rh1hWg0h7Psp9XkQrvzuTdlPo9Bs+nU9zgMjQG/OBmeTWCeuRPH7N87
ccamyKtGAI4uUl7BuO/qwv/s80iKdw1/hahEas3zGX5P9Ihbbw1WMdJ9ZIjmXa+ZD0qSPYym+ZCZ
vgK6Jg+ryklKc/xmCJPBP1Cw+y2c+1T20hxHqye/E4rxrhJ9/5vRQXa98S0Rz2khiaz51KZyJT/i
CcHNdGbdTF5cK5OI7WHTW8MTwFAFv+8SjyhnbHSghSbGxot/sQC9Ev/V5j7PhFTcBXlU6s4QWJHh
ZHTXIo7mi+FpEBptbs9CqHIxrPvlAhH7saTfSYNSKh5k3yk/NnieGydN03rdg1RqNLdcI+v0ts1a
AWtjdKAFXQwGXdTsYfTlT0w2sT92E1HEswlCXWdKp/HowoMdnhuj5B9UHlgMNvWAeGINIIGgJjRQ
6goMLYLbwjRpqwjwlz3i0ORzyaBuRAsfND/B5jKIDEj0BcVTzHFT80GeagWYvSaXqFtUuglGph1b
WdwdxVj3Mycu5C77gGcCjPpZjzAetyIslj8XHZG4wxzSQ7uApQtVrcq11glwcE+8fqpjKJ/NiEig
HAo4nWFsjoB5soynPvrTMQNGq4zKWae/S59E7F2RCkoP7BjjSfLBKTiTpFFxGGSlL5PDUnrujWIW
P5j4icYuYRNhvOHBTSyo0RPrjjer8GIJZRK7UoaNHltI1cuumvQzKxb/d/VdI3ZVbcdlkRGy6ReE
X1Tgi7OrqSOq3CnA8cn1lWkq32OFFRJc1YSooDBK7Pm9WlYlD1NZDLJj1IP6ocPKMHW1soVNj2WD
H7oCcMzyjDOckniCUYTWc+xbcybYma62OKJbKQzLUB/97r1Q1QU3rQFfQcOLdbrFm51HgV3KPK0e
S1PtcIme5epGrc3/z96ZLMeNZGv6Va7VHmWYh0VvAEQwSFGiSEnUsIFRohIOwDHPeJ37KP1i/YGq
6mKA0Qxj9vZamWWVVWbqhDvcj5/hP//vKPu5VZzl0EHDWrxjNrMwDyX81WpgLitZ6FBDBRk6Ud58
QLzQVkL4js0hkCX+czfNI/4RKQG73s0C8a6gnxwPUYyqVX9mzpDIy5a/Mqlg1jqiFiWc8wy1DIRV
gItyu/+EplhXhqOEAnbfD9XoQvIW8f/Am7t8VWwi5Ot5NL09jEyw29MAHACzelZ51YrCVN/PJm70
CvWNTkdMoIwfY5Ru9IuWjHk5wLXkQVubZUq2R1AI36YWyIjdmaNRSvTme+L3sRr35UrwPbbTqi4v
PESigZ4grkBW1+aKgWIcxIKPECA7d0ZXWuik8TO4JoisOugO6+biBIoO3znHLochl8A1rR4WzyyH
W6OjAnATmR3VOsSFqjIwrJF/Ethsn39CpT4axEU6S5UT4TJZlsLznBTGB8FJdciTmZo5eDoidX6n
yeI7bqof9nmnuV/LaqWPhFoF67EFqOoB7rp3rW7XVuPXdZkNd12aAFlFizD96nklGpSdKTzHnykY
yYvEUOb5oTL7TEBagshZkIkORku0FBztOmEml7Dfm3N5w7VvdH6k0ZaosjBycI/sIFVh4Q3Sux6T
YVrgbp3VYQc9+KhdL9k4dbtU0nt5x2SRnl+oWhHnvomAs7JvCeERaxAortQ3jtCU6WKxp7r5Va6d
OL+fLEMNqyeFo7pR4UbOUyVBmzprk/kTyWjiUPeSvDb9VKGV7GV2QoKS24jEgq5ONa/9S2VWLj84
ErLfYFnjAx9BLQRY5lKJE7ixtcG4VVH0NN4j8TYUiBauwk6iRXHvneeW605xqlp508CVX10ITZqQ
sCqi6LT9rFcNiG1wZbrf63lFzyOmfHVDHWhML9SEJwEVRZ3TZ3cTyrYIdXaD37Zx1r23OpQzEWox
8l+UvRPjA+LlpvJJL10DfXMxiQrCaE6fX8eRrodyQFHlnWDiN7po7WnRL9SmkxEMqxRDb/qZTPGQ
y5FvNjZzM94aTZcPl3oPy/lHYxo88/3owoHzvrViTgp0pVAfzxOCF9ethY7SOwXy5T5wpm6ZOPMG
3NNDwZ96C0MZqjQu7AH8yWBVvrduTERB2Qf3Tv6X6jcIRmvmBz5b7/xU8zgWHws1672dpc1Lfhln
dR59KdxRC9K+UPpd4Salx0qkIe9VFE2tg1dAHb6rkD4cw6RqV154VLCayZ/rxRJ76ICRQgVxrfY/
Y302KIV1qLYfrLZqZdDio42PRhRVoFbslWLe0eEmtqm/X+dp7hiXT/Hy/yQP/yApXqPp/3fycJes
enUPxePv/3qE0rCXz/OIf/3b/84jvH869G1IhumqGLq6ki79O49w/gmBjIfWGf8xHX1tkPw7kdCd
f4IosfnXINvUV+3g/yQSBtLBcBzaDLY7PJNAo95CaLhBEkCeRJNNpWwGswIYwC3znDcyWd6N2hSm
Ed2AagoM2fh29kOpvyzQGz3bpo9/spOj6bltS5FbwnpR0lhbqczt2JvGpdc0XSUgQqYq6Nwk1HtR
Y3NS7jdaTVPPGOPeKqMBn+pOsaOOgdKWaJv7YB1mRBmGJiZXgEK9N12mVIjs/cxrk8KfRI3iHJxT
md3/cu00KxSUVAkLnZ2jVnlCcuKlRKaM7KHwjjab5ElEOqpBkrSFJVnNAA9Ei+v4hpcjHkEQGLel
Fyq6FxNOjKgZ8cSmc2UOGU2WKvphxWVyj89tyisz0gcTBZ8OjrIxIWCUtZtNP6K6Ldq7QhtcNCLq
tLgBeSs+CI/aFnz9CuiTqcl5lhCZjWgpeYZ3a9Q2BT0exgG6qWZofrYoXvxG8rQo/MVpq2uYuavb
1hjj343omyKMhlIzEE0QzHmrKn0w4tYuGkMnc+dlL9Ks+VW0abbQ6qoiatNmS+sFPQDrytOKzAz0
MdI+jmjKiwt4qdWfFb2QISBvrD8vzjR9lrFwb0caHr+IjKz7DpLU2u/LUXlc2yYiQGPNuC3robyO
O2HV+1bJU15F27Tup3nxhm/2lEJeNFO4NH1dKD3kP70KmQ3CCkgMUtuKf1SyXa5R3+p5/4BM5j7g
J6cNe41H9c7pk/QBBeCJqnE6WAgJlHJJeV7qyg1WdqQyKJSozvwCpQ/Lr/rBc8OBwm3sRxl5qq87
ST/6Qmb68hlC5Lby9calr1eKOKuCOV8K56vXKD1Zlwd0i4rzPAFlHCtUXEc6ZmgFombtmKK96Ie2
+1kPSo+Aw4JIh9PpCaoBxCfzThnd9AfqSnW9szIuit97uR5dUgRshk+Q2lOKj9wMfY25691ftHLM
ydd5yBV/iUg7Aolmqh56sDPa+9zuCicwqi5d9suo0FhCLmDRAyueTUbC7dZZBYBRBghKRAJlWMxo
4iDmaLrMCDaOkfHXymTadxA0BLrcziXH35nNANp0YQWLUat6YGhCzy5yu52HkAK8LEN4IUXrt0U2
ewToKu08BCoyhhxNh9aiR1en3Fd538cXqWZCEKQAX/ye1MhQ+OAv6i6Y6q6Y6EWU0CyDPG+oXZke
B0baHuLDblfoo6+ac14HStNkXzlNer8frKFpDnJG3YP3zIG41Ctd2wLf1s4iyFrp9YHnRuOymyon
Sf2uRhovNHpbftOtMU/9Wk/dH3qToIjClJ36e4pUurOOdAhPIzF2AbrUZM+NaldViFyDakPhqa/R
dCoyJyi0nBhXaRCdDIQxRc4uamv7u+UU8oOHXEC2n4feGg/NmFOUt3rHHYIyNw2i/Ybh2tDqiupb
rVIcRoG7B59Uzo3zq9MG8V4BMWIETJl5yr72rNgNqkybnBCWPyPb5yrp5U4f7dgKdDNFJn3RC3Wm
uWCLIpjgOk8OejpazfrxdNVXq9L4xCqW7Ebt7FoGGumhCFGAaEbadga5EQo4i3VQmlGZQ9So1z+4
HfMSXbGsyw9F65XKJYlHMu+KXJYitPRBQYKkdvnWcaMiM10q7pqRCKj7d8wUFR4kAyQWu0lwb3cj
r0VJwT6R4B3HtIS8qLWZzUodtRggc2q6z5PS0vPJc4fqCCyclkJTNbLd6xTZGRQjrLjwLkVsdbRg
mqF4vzgxAmQLyHOA4JYOmyUdPQ1kCQIad0NGRYcGjENe1DKqHE5jZos7s25N70sqB4OieKlz+WPT
QmDNgVeh991M9OOVR2Zp7iy11IlOB6nWX6TXFd2+q0EOfDOdvGhvhrksktAzFXUIKjHlzcFVRqV5
UJ2FUTaZIJEWunM7ih9ND477WkvBBj+i2N1T2oYoJf7QIA/j5iBvFlgdE0J1CHAH0tTsY6mUhKPa
CD/clU07U0d9IY+9D3ba9Hh++tWiDwgPgbkjUSKKUKJTNwTj6EneIDVe3MNKjJtd6SO4+aA2dLxY
UZnxlyhTUFXJilmae0IPyjR4ThrCNcIknxbdTr/MTmQyXtT06uNi9YoIRW176SV0BnFFWJ/QUBBe
r/JRG1H/JMtc9VsUdbyJ9MoMHIBad/XoqDfRbFsiNNql+FAinfXIrE8j/Hwk9PQbVUXj2+0nc/GL
Gq2Md/QnU/OTbQzNPQDRrgrZIqQuZD73zQWKSHKnGDRC/GGi9hIgtTUvHyeTvnNIv26e9gYKBeWe
op9e3UIe4Bg7T3gTuq4eFz7jatcEJ2XVwM8/NKh/BHniCAtQTiHaQ+LKIXmsIsQV0bTrEXdIXXXp
r5yInjrvUQOPU5lJwuQ+b/I7cmoFxVQ+kRVKS+2Nm2qW1nRBFUDeaY0323em0fGeiBmBeX2mQrAb
5JSaBzmYgC36VDQQaBZI6nI0s7jlSeqLFrXqMCflRVa6HRVz1/eN/bX1eL5uqrpZCvqoSKt/iLzc
+7kk9J0vGzlp1a0TMaG/swh/aioLeQbZ1Eh5Fg1TmtKgi4pMXFoTgUhYxaXGk0FRgvokqoum4kt0
Szx8kYF2RlWbqvjqkOh6IT2jnP5lRou0/zLy8lcPzDggEuojGNr3F41HyYoeW6ytL3M5Zf6s/oul
4X9yhH/ogMf0Z8Fv+NA9/Nfvoku6+cND/vt//eP9AwmC+N//fUR2/q9/69+5gfZPBxY8bgqgbuDq
6n96DKZLjG+tOQMcEFT5V1j5v3MDDdlqwmeAjvQX6E4R0f/fHgMi2WtBAKieTsYOq8NbUoM1Fn/W
YQBcTKBla/wx0DKRimzgf2td3ssyXCH/ZLezEh4GvHADjigfQTrxHrRTnh7olBKKQVl992y/TiQL
a6twa97zSIBgnmIDtsh6Y4EqsDJo+mvJgJRJ790rpSMvHKN8W89yXSctHkineEhgMNI364ypjS6y
7KhNVvW0yj4tYW9D9J2hSXMGuL1pXK6mmDJWITrUyAhpLR23R4s+yUSzNNRiG6L0xF4G357OMUdu
OY3/WCFXwpLL67CdY9FwiTHjuSVyDcqv/iLeIVB1qC+72zfP1P8xRZZqwOZIqupuwLcJ3tnWUHEj
bwI8N+ZwbY+y1ndNN0T718/DFhX+xxbfyoZWHF6+7egiflmNmQZHyOcqfSwu3Yd0r04XZqjuG+iR
9vG+UM7ALk9+Lvr9a7PPoCmy+Vy0sGJCFdS3DMuND7Mry6DS0nNZ8YmDzg7CYwzc7Ike9/hQTB7+
Ok04FPMc34JluZz16VNGu/71/dtk+k/bR4ZvQElH/k0L89hMXleeYnpF6TMkjBZT3vVo8HgtrJ8p
Mk4/86gSnzpS8+hc0v/iHtMP1dd2KcI3eKd1+c8gAb1uZGQTJRFV2YmbtVJy16SN/uX11Z049JjB
k0LBDveL7WyGt9p5Fg4lPDBTobaP7pEICNXL8nL8PB+Mj6/bevnBMLUagraJis52J51kqIfYRokI
6VktKCGW2PdwlgfR1MszJ/DlRzPWw856aB2j97KBIajSpDcZIZLmZq33vmmSqzQdi18JUez7Op/N
H5lnNecmF18ee4ziqfD/2OapOf5ipUkvFZxXSW4KSYVSlJ/7yDpH1HPCiEsNGOwmdSd49zYrG1Xc
e1ygR6pYXtCVv5xRXrz1M+ECn1lYf8Hzg+e6mRHN+KZRGrFK5ykWl7KbQA+PCypd/3/GNq4CaHLq
KQSjoKS03u/c8maqgfgOFDheN7T+QcfPIqtyYcB7Og6Msh6vyqmI/ZKpzWlltdr3mI7CAfpSl4L5
IH5G6iDffH0Nd5WL0GEisteX8theVHmujHoHrTO3vk3y6VcZz2+8TzA1QfrI4LHFqcM9Eew8/1AR
aUZhDSVLMuU7FwTRj9IdvXcQpJ1jbd7CepC+JaRwgfSgO8P/3sY03WKgvjvbua976UK73KzvZ1k4
+yEvjJBOgfoO/N+8Vxsr/QoOuHy/qO8nHamuSG3OHM8t5Acwv054hcIRuHOP8cHNsvVZRaw0jli2
ogxfAL5XB9vooGzQcrQSrWYMAJrGod5M3WVhjSbat/YcBwVg0YABRzsYyiHaIXobg6HtznFob5zc
n19H7AUVIeEKpJ/HH6XIemT/PJCxnQV6U1ZXNEN2sdDP7cL65zw7z092KGXDUMmR9giKju1oZERI
huUFCFyv+T6olFJ1ZdDCQZ2aXdRARj0BqruElAr283n6kmbJePWmK7X9Cdsr1SWUeWorRc1e85Sv
eVbJz3RTXaCWadP9QClTs8/EMqc214F4ZA3Tqb5vLbZtRJbX0+OOqCPFwkP4Ib0oUv2MU9pONP9Z
GWM0Kx6PMcFteKbJEQVQlI3p9TVQt2qcYlrSlYfQZ63AkW8tNMNbz/ooJnW0fLumo7TLPNr/QpnT
R5BOhnLlOJ153yayftfMunHTJZRUg9e/wMv9AElFJ4IgS13DhPXvP3PVsQKePkohd6wZMPApfb5r
WrA3BZXh1w1tHQA7giUbK3ReLMTx1gf3mSVljMx6aQgTVqkWKqIhKXQGU44Cx55i+Odmyjev3B9z
hD60aQCnG1ukYkUPhJ423XHgXMVtDxb/Q4W429u3j/4RiHpGThjKfOIWfbaosY/VuGACg9ZEch8n
keYXZnbvVdRNXt++E8uBv1jVQcYZBJJbYYq+zNZxHB6DbpytfdFE0aVHv+bbm63wwBF/IFbE9dA3
b6kzt95cJvRVBw/V31ZGCK9WSnvG87gvHA/jNDbMT3TR2LjtdJspi05JIrCpQxXXdGSq1s/TEbyC
We/LCLap3vqgJtOZtW2e7/VAHFndOH3UAqIxchi3ZJLnM6VqEXSi/9zo0z3aZX/jXACSpf3ood4H
A/bGh4u5UFyEf0s/ttUwpf6sDzPazcXu9e+13pljF04wDGHCqvJEkmRs1sQgXzmUpBa+2i6PZurM
Pon0XxV0a76bVGGlNOdozE/4C/yZ7kLjb1D73s58OmNhuHPJi1jJ/HchljIEAIUnVcxzdN6n1ka4
Bdz4Dxf85nnKUa/HWJL7UwSvECocWWJ/ZZrEbyPtnVO7P9++lR6kjzbfyyTc2pgDeDUmcYW5pKRC
nvplwWRcc4iti0I/l3e+PIpweTPjRHsZS+zksSsENRIrzRqy0mwO8ki5cEZlr+XZ78z88vqqXn4u
vO5a9uCmwa+xzWLIzfpoEpDl5HP1W6+SAQ4sukCjmpwL8E6siQtt2RAxoOtMseV4Td1cpyvOEgdV
xgzlGgDNVL+rdLUCCmfndwDDDPFm72vZZNfESMSu+MXNLYuMcbQNhZqzrBIGpDDzO8VLH0QVvZGw
bv1atMyAL6JCSFVwS+nL59TUWSOlSd20CSz6zO+GViLDZXn1mdjhpaunPe/iNGjZcxKd1X0+e1MU
U7ZJJ0qKSMCgDyYcnTtyNvP7m08GzHhAI9aaDq5qk7XTzq9MHb0of3J+RkR4NLjfibw4s5Zt6Wjd
N4ILly9EcOGCszxeDLA4ehfIb0H2E0YX/QUjbcPhF8/KBUxD6ArTNThzKLYTxk8mGYFAfRfvi1/c
mNRjBMVzYRDiRYrkPhdJHJitibCYApKBkHaF/znLrnUa8Iq50haHXHGMccXOWY9tQ/vPZzE0GLTR
NNQd9VDT86e0ZIzeLLv9MCAQc+ZHv3R2MPzTfnHW+rKFOz/epmRkDGdmLIWvYdM3zesvQjK6aY+f
elGNvmNDm/T69z9xX12IfdY9gvCYEPXYotJBJWi6TIbRhqP7FV8o5W/Gp3wlO+NYX772ZBg8hJTT
LQ8pqs3nMIGrw0FDTEEPOWjr303u0TtCyiP9axB52NcXry/sxPU5srcu/Nn1qYDYZaVNhG+KCeGQ
JNnHQHfP7N6p7+XAT84DRRmKXO3YiKUnStaANCBxXjRIhJQo+S7yGdh4Hg9MbHltaYtggeroHEH7
qeU55BSWiqoXufTm7Rir2utziwuVJu71oGs7agR/vX0HqQUQrVPqhWtk4xoypVMyu2Rx1VIzrSys
FjjB8PV1I6fOn8PgJYZMaqPbIfQ8nyDn7AhdBgc8jjXthOkBj09A/p6T3ztxAsHwUMPjvV2FaDfr
of9s15HeFr6+tszFODBinQ5XhhNdC0fVw7LMv3YZrvD1FZ74UhTxgItx9jG9rbM5bgrClOTDz+Ap
Cimf/yXs6synOrW05zY2l2sZS4pdE29F0g3KjrkYNRim+ZfjmD8BzEfBjD7s1L2x5LZ6WI+nHodO
iOt424qvOivWBA6bCUIl3+ti+tLK4sPgNbevb+D644+j29XM2m2DTpwq1eYhZAZEdq5GcpWBIjev
tRbp1PTxb9iwCdIB4aEuvL3Idd6CIgc/7DM5QjUnGatdDS45tKVM96+b2lJJ/Nk2mo20F3lv7W3t
gaELr9dmIHaxNchs54COSBhztdKHSjiC4ijzxoyhFUzVkAs58oHmmPjcypYn4fWf8kTgtt1aV6W0
TSDPqdjyqIOsqvVSX+cjdKWevjhMO6DZ5oCx8oe5rtUQo3I8pDJNv9Kz7k263QJgQrlEP8woITbu
rCXKw9KuMsuvGSfKdynPFRwKVYMW/JAvAMGUPFbUYG4XdHEGK/U+r6jaOuhMELbkfXHjDb6aexCZ
j+lQGHsIQVotnFvRMEK/FO1HZ6DrGr6+9hPVP0CQNoLWFt1VvNvmzuRSnXOyM3DzM9r1+S6/KL5W
cP6AvrzR9+kTG+c5yYkT7wVeYO1ygsFEFHv1hs8epaLiBLpKjgsqs+o+cYBXdIXd+Frep5+NxGY+
I59r98vrSz1plZiVeicRHm2MY6ugS+HDUrin2dJ86ibFBuen5kHdFNEOoMMvq+6jT6+bfHln7bXE
SyxDKEOCqB+bbEGZUlAiTl5i7y5LQOUM7lUHB+mbzXDzKY9ymdb6y+b9BZWWJsxM0whK3BvivEvR
V5dC085s4La3xZW1sePyccjhKcZuXtvc1qMhMyiPKYwP+GOzfKj7Mfa5mEGVO2Hkzh9URr7iqEZS
YbC/xv25xvVLD08+ahHPcltJB7aiVuDd1DJq+AW5C1Ph02TykD3AbHyQjMQHda5+lxkEl2/d3yOr
W3CyauXLVKdrPDpFoH+X5J2zKMzXtem5t+TlK4mlVXiKT8lA8TZvrBdlzCadicKhyKubWjXG2x4c
5BuFtPiQDnn2SmW58hqp205H5ym1oWQzSUH/YI/QMbxxMppMnkdeJ5vCuZDSb2k5a5EtblNQ8bE8
aTFDKNR+uozMdrTPJG4vNmw1RFcIpTObSva2kYJHtHNNoWcDCDf+masxkiF0lO9ePwDaSTNc4DU7
tCgdbOoh3mQrbVUwjtKEcwBsMey/4Eii0EG9JvIr6AneyoD0ZwtB39BfI6nXVuj9cycJCmuk8ZNS
M9fSfTkdnDoJFYAar6/shYda9291xGi8MKu8BTNkfL2mVUl8+ua+Tn9N8a1JQPi6jZObt9a5VwFZ
sP2bwsQslDZ1IgA8rRgDMmRfGcozN/SFb2cZFLZpLxA7U9rcBEdTHRsG82EF2Jn+ruWslZnJWOES
tl61y/olfPuKwJp4Ok8mEbu5cbh2602d4vGAyRGij4nJ5kh29pk1vXya10U9s7JZlF7ViVLZICVW
GnXrMBwKI71udub+D4ImFpAuqkGUiTN9qFNngmSOPITKFVdqY9cqG3Uk6lhpnNS7sov2TpndL0b8
8fVNPGnG5EpRsUVjxtlEATB4JGqq8mqZjbWb+r/SuA7SODkTZ546fNBpoV5Dbk/rY/MEl2Pn0Nil
/tEU8pNqDh9g+DkXz7x4lfhQpFTAc1aaYLqIx1e1dhOpyJGwuY80j3ECa7JXgq0O+g1Zt9OPSfRM
H4xuVH0diYXPOduXGwnpIDKPVOQomFC+OjavG0PZVsZIEjx3xIoC6Smpfkrbx7d+L/ARhDI2/UIw
XfrGTD0BFLfVp5pm2lyplZ0zG1s05ULaH53TEDixJl0HlgjqiWl6ZnSO11Sni9K7CvACxLTnQGVe
x1+U4VMcpenh7cuiK0bov+bD9FCPLTkNjW1UKwhqVDUDyFtbYImjOWngJSA9Wc7d6jW/Pko2aL+Z
9P4BIXEsX6SLdQL7m+1WFEua3GaiCMIb4ALxVWfETGOn+1xREmilgqgqpr1rTivFWWyfWfRLf8mW
0vMHjg92k/7j8aLBFDXMadDzL42WRBnSwT5jNLK6ZOr+0ovf7FCOrW1OTsPgBayEoB3c+ccs4Mf/
K4/OxAEvr+CxifXvP0spqLWVfb72szqbeQ+Sy2JPqKjsDFf+lq4a3cVlrewYKGjOPG6bneTRdHih
wb9S3SD92h6fTK8k8pY07df53MKcKaZAaIUZiaj9ZHlnzG3uxZM5hwRGp4JClX9LBGu4/bhKVTED
DXCz9tJbqxYXpdGdOR8br/nHDJwjKhhe26YJerydMsmmsoaWDC4m65oe/aUJtfSb7t1qAtyJxTND
E+JpfPDoi7U6PEVw5FX+YI9GUGrVR0TtzcCems+vG9q+o0+WeKrxJ/RySZE28QccD6SZkuAg7Rkf
C/vYrsxQDDAIh6m0FrKlqb1C/bSdg5G+6Nepkst7BiPKJcwKr7+Dpm9ivsec56u+z/NbZluZMnr9
R77YcB7BtYQJCg38JYi+4w1npFZpBkZDmGtQ1tE+84OV1Geu4YujulZIeSY4PTo51PadGN3O7sZC
ErU0wxJ2Rnnfe1ShrXb4pAl5awrrnOzM+vA983XkF1hct553cS3Tbo5RVkEblbfESdXQFWElwH4k
KkPhfscN+cB8kHdFhcjeicU0LpKcqaPXd/XFbdnY3+xqnyVFN+tcTnBFlwXEzXk+PsK5+Mbi5ot1
Gsdfb9JLw8wMRCwH+Ct8c4i+j6p5BjJybi3rCXrm4UzoOobZw0aSdB/7bLmadXunR+m317fsxCHh
WlJOp2nJC7UFbQ9RxeTVxEHsp/RCEe77hRkX+Dz2S8S4W1vfvG7u5bnXeOapWpApPmHRj1flFVEm
B8agiCTUQ+Oq1yKvz6xofcs2h5C3FoYiShZr021zCFeFJcE8J/jL1LWDxXQOWpFe0gqefeHCAvP2
BT23tjlycqkYQmupQTdJr3Yfy9SQbTBos6pe/A1DlCw1uga0yLZ3q41sU6kcPtQy1Pt+MT7qaf62
MYH1WFPV/o+JzVqUzlAkhHh05kcmUI1F+Wzb/RmS9RPnjVcG72dQWyIa2lwdnWHPjocG5L6qH7xB
o0N5p7jRh5mK6ewob3cIR9a2l2jxbNEIsAYw2/lGRwk9bvwmenzzpzmysgleB6AnEVNkFAhawquJ
puwlLZfizAE44RBWqCp4BsZGiF3XnX3mENy6ZPZ5WKG+ZQNNbxeauRG4zCC8vphTZjTSJ7RM+S/A
Pxsz5WRJOStEVtP0QDPgC8PtNawOzZki5gu9Qk4bCed/DG1CuHgxuoFx18oHLusZ4VzJiWK0B2/k
lVyi6SOq1AVi00KbH3q3h7NEFov7mHfVKqAQ9RUz7k3pkYP12U3dJS5Dra6+lB/pYxv2wUNxobuy
FNWIAyOKrXM90BNehl8P9ALHSd1uKxU6qDYQ5YWvwa8O1eSj7B3fXsdoUVb+Gx+E4uea1AL42Nai
urgobKviITDS0QirQhM7aCqri2LUi8u/YWoF/K8M6CsJ+vG31920h/SUaNMwQB01behM7lezPeMC
TrwBTEqsQBLmTkAdbawYUykSQ181rOrxG+SZD4lFcf7NK8EGJ4crA2Bli+WT6ThNg0pdul3g5dTb
vmAiMnOvGSbtzxzkExdmRXSvR3ll8NhWA4bIkF0i13PcVO4vrZp6Hxqo8ksFO8vu9VWdOHRoa1J/
Ah4NgnB7FJj2SGVVs3P0p1Z8UXYthwhGscg52FM8ntnDE9/pubWnjt4zh2MInZaWTTejg2IB5pzP
Teq8VaQSJ/CkikWECjMHjYbjE5cZlrAHl2w8TSuYsGUTpfFeY/j3nKETXwnQAGNAFBiouWw77s2Q
2Vra8u4Unugvs2bsd5E3Rrd5n8dnntGTX4mUnzdhLU1u24sKvEuZ0rMmlfZgELX2byc19yRA0Bik
xf71I7F6yU20w7r+Y2wT7QyVDTmGwFjUMTjtZ6pUD8s8yn0y6RocSCrs6rRUQ8Wx0rfHchaemSXi
CIE0b57yhKhSZjn5ReUy8l/PTXyZl/o5zYRTpxD2SlDa9C/wSpti2xC3g5uZBCXK4jxo7QB9m3pm
IavD2e4hTx00fMxj4tE3Dily03nqcs6GCbn4t05Uzv2o5VW36+BUgH5bgmYNmjwCqv72j6evFX+u
AeO2235htoxdM1Zr2j07xV96Z1ZBATvlfVqWRSBhGA4STW0OVpFaZ175U2f0ueXNt2umheYrDH+w
YdFuz2LI195p8RQ2kXrG0omckIGTddyKafITz9cwOERgPJQUOIxdnmbZPmOQ7ZDNGZO89ZhfwPFJ
VcCwi52a98uZx+bU/SDjoLABmIUnbd2IZ06sb5JunICp+wrj7kCTUtptQb7o+g8tmqcfuvCKvxJX
q29r3QKF8Pr3PeV06LIQVoMBo+ymHxufYJG0F4Vd7nUL7mmCnKx51GHff93MyTWSdgObBE1GfnBs
ZoA7O2ln0t7ENcW9rOLpsKSOPEBIswStMqafKwhxLvNxLu9et3zq5uC4idUp7aAXv7FsOYrw6gYo
I/wuwv4xO40/Gnlouj+LYTiTEJ9aJTBUHXZnHnXobI9XCfarSeBS4alA4WeHPGtyMQ6Oh2hGmyHK
FFv7Wk2su8kazgkDn7osdFDX4imdR6pXx5bBecu2ebqm6Rc7+a2Ir4vyac7O1fpOLhDuX4cG7QqI
3LhyREOyWIeExTdqy94v9AI7v3Qtuc+9rpJBqcbIMvVJvm/V+vPr3/GUkyX9I8Ik4md8e2Oa8SjY
IRQcEd2GMqDEM+5Sb5RnwstTp4WwjwSTJwMjm9NSUozS6pkFErlM13DhzLsJlMZtZpQIDygw+nbu
pJ65HKfuIBVNRv0oha0k4ccfT+qViBWxXo7C+TJF2qG05PfZms+8ISfNgLd1UJahurllIF/7uqOM
MZPm5Z4aCN3ILpjPwTtP7eBaXbMM9JSpoWxOoqumhTtU7OBk9MypSSmSDHXWaq7hH+Hv+SRNuecP
7Vydmxt8eURAXeJicOGuyXjuxpfZoqRrYhF7jg58heCn4rsK2N3hrQcRK4BOcGMAxZjCOf5aDcwj
NoxpYKNVdRABOHrb2jmpJ8WZs7ht8XPajy1tjvxYpmmd6LguBbImfzEU7aBH3U9k2cXa13N3mpx+
NIn+LjLHi6o1QfJnKYxRcIIGwvLArsGH+friX8hOr7+JeJjuBV1tED6b1bd8+LJaVqymkzuBKyZz
D4mXqHZtMZpQOReq8kOBalrskIXmH+Oeyci3ibqgb4PPrfZj0WhQq+Ya4Lo2jubrdlKUR7uSNeBv
FwUOv66sRA3tLqt/QUnpAgTLa7H4XR9PRB+Q99rXimffv76ylx50XRhH1qIgzSzS5hIO6DO0Wclm
63UUerJ/J8b8s8yysJzsx79hCku4a5w1Q8vHJ2iREsTpwBURQhh+kgHiiHl2gz4uL+dmOhNePHVB
j2NHVvbM3OrUn8UXhVeVSVpwLfQBmmS7pqMxpNeZoX8WhhjQFBrSYPBS1ReqOLRD+Ri5/Te4St9D
bU272NV+Vi18q7l+TzmhoE2RKlR85y6AKsnaGWXk+Pqq/QV4CDjZooEQVGw9mOfhJhfKm59YFkNd
lix2bRpsfWVBjwZRERaTScjdkGUy4g9RLZJPhrtMO/oJSH5qfhnF88XrH207H/l0GzHIyCIdYPza
ZhvTKe/avgKBD80UHEu60by3TNF/lGkNqCNXvhEZxDuvhQ29WFQFmr7WDmc31ffIU4zfX/81p1yd
Tg2ZBJvXkB+1+abGAh+ZgS83qih/EAzF2KEls7Q9c9+fKh3PDg9+jnkaEL4g6cGy4FWPDWmUMKZh
huVOzBCx+9Kbv7Wd+W0d4fBRm0Hdyx6Vr23uKYFS5XdTFgs/kRPcrozF+o2dRhwOocJl7U5XDXw1
+773hl1vKdOud0t3X1qDCyOxrIO4j7p9XRdz6NTOj2XRVtrN1giikkmlPh2/aQOOD0DVlTlp1krs
ZPuFUZR7qVZxYEnt0jQhFrBU8Y7k9hC3xu/K+z+kXdeS3La2/SJWMYdXho6TR5r0gpLkGTCBBECA
BPn1d9G+9x6p1TVd8rFfXHZZaILgxg4rkGNF42stkw9QguxcQy3qyF0GqWHCX/jYvLa0giIG9O7g
5TYHmQH847pTCn53fnNIZoHPxpbwx10CJxPDxXnQyYuM3bXDCEoWPlBkNgCE/Lq/qq+haGZQ2LWQ
z9tObauvdcLbPwtuf68CFw1UcCt+B02GX1dZiAUAfISzO4VwSVFDKCEe1JtlzBx4EqReRS8xx0+S
jX9W9NEHQqJhQ6ToZMUKQnvJNOACgNk3cl/ateidjxx2IRG/cEZPIvf/LoUCCi0GXMenWffitknQ
jXi4kMp560GKO69IRG8tovVtEA2X+P+noNPTBU+7J3Lsp7JdQaeB6GMIIKgPmAbV1zW3PgiJ2h9S
qf6D2HCV7qhj72oIjUMLxb5EDT/JtP75GeiArjhxFxFx3Zef4nroQyYB4p64ih2Y0tsNJTs5ap5j
+jy/uqgi72ERxfiFgvHcgUXuj2oZDANUGierwtGAr2RndHO6JrdZ+5Is1ffPg9vZs/PTEif3Ywt2
uiUUzg6RgYQ8dKCuUFT622oI5/vPlzrF/P+zieGK10TS+ntFY2nkV2pdywc++x3ZBiSNKKRW+RjA
Aa+CNd9ATZND3n31KevRz24WNyo+/xVnHxhKYvhSVk2z08x8NNwx2lqxnKLnm0R38wYZ/JPPL43P
zh9dCFKhVY8vE4XAr2eGCuPTZM3LbN2mMATIZbja4cGLAlGccJ32FWxMUE6mwWDfaHOJ1Xaa0/69
3+iQrWYw6AkCBvfrD5hUW7tOabo01qwIYSAFQ1HcYg4IRnY0HCMzvFnIIFiHrmCok9wk9Zya2Fh7
qxyPTjxcaA+c23rMkWIPEwU0CE/LldFzyKR6IBpdFpYpLAH5Mamj8NnGv377/C2f+15XJuzKsgNu
7fQt+14LUTlYhwHiHFh+PlcaUGc2LEFKLZ4MqcBEYtyMNtCB2ecrnz3lqDCBqkUkRpw8icYNulsV
HQDzg/i+2rYylvduLJICIjlQlmwHjFIqFEpcDcGGwZruGLP6EszsXJhG3wA6coDDYupxctOBthJ0
GEQAO2oN8Ws7GKjjKmA0yswyzdLmseUlF5XR1vTk5/RlvV4xw/HcvyteNJ5+PW720q8kXQ+p9oix
KjQ8yL2nyicB1Va42npwJKb4ENxR/lWjm7CdJ0UulItnDhgmSD4eHDcvytKTeDlQKMl2FmZjUzwe
x0aW+VJ7ILhRrS5E5tMMdf228JyQtQNMAtnxaQnDQrvt4b2Kt+wGdbWp4Cvw3SCkkGJobeeHpBDh
hTNs131NRmMVkY7Ue6AMVAkYdwh0xmkDq5PPj97fp/rkDSBPBWAcOTM24vSyjGFVQuXKsnPCacgh
V25tuEWAukEhl47lBE03CK11vmhy1H1jGncBNIpN4u1bSIpvyojXGwLZzgyeo08x4Ih3UPekKaxc
MM5ygvqgbQpt7z4qZhdWS6oybR5qOPRaUXQbDwyyRfqrUP6jxaWdhh1scReXbBoH9NaubrYlPA+y
rrFgWtKMxdLHT6wKX5HAL6nTdM5OdX4LFgsdD9yHJhd8+qCka5rvteaPdT99BxRC59Pg713JesBR
2HVrvK+jKbMpCq9Zre4qj71DrHnTdM2QauFmbrBAkb2273UJ36EheFZ8hBWNdym2nfvskeytemyg
CKCHf/LJdW5rhfP6q+u4R4KOIfM0p01Zgko5i865W0Z7+oAiImRRwqmp/QxcWs22FaB1f4gIXs/m
+hd0FZK1SXka/Erhmyk2BDo29j1bwq1DMfCpL2HWztxv6MoA/Liq6eFDOP3ey1YpWDdh4DPNtgcj
SUXeurEsH2oY04Z4vwOpyTNIMjSVDNZhKbcBvHMMvXDq11rw10OPn4E8C1B5TGyi01pxrXMSOFWi
o7f07pXsmztYdJA7dI4nfGs1eUtaHtzGXPQXos3v2RmkTYFixAgxBJn/FLsCy5hptdNc2/kQKYqd
K+RNF4bJZ5ZwAApEmxJtRAClTm5wOIVpBh9ltEjVAFMzamgacf/Sm/z9sgTzb/WFCLCPQGOdrFI7
5UzpBOXyWjTVnMLOZqTFYBus2zc9sNfghQo3ndnQ1xdaDGceEDUSgBNAaEXQQjtZeu7hcESNiz1c
QnLFbdfAd8zz/vxNYRVMYEFMArHq9EoOm0i3vMSV3Fo2PKBE4JTQSG6IusSsOrOTkLSM0DlHevu7
m7gvIJbsrxJIvde5h8UzL+CVPoQxtEiTWBdIGMj285j/+5W3csZX0UlMXFcJg18vXQuWT6yNEly6
kGjEHZ9A0V092q78+vk6Z58MGnwr1Rlg59OY4ngxLEErXC390BSgBr8KXn+z8M88wtuD/uOfn/xV
lQwgZ7AOV9WWX58rXMY5CjGNg/UcLYSuH5mHqd3nz3R2735aw/11jW6A50eXYA1/1IhfYISGc15N
5sIyvydjK0noP49ycjMEvpG8CkqkvU6DlKyBbdmwjnMdtXFmH3apTKLe+RePFgCRjqMIIs8pbAtq
JnVUEayJVg2cm2hdQYQfZkIqgj3Tv1hqHWdGIPFA9uvkTc0YkZEEpljQdeuGOBOmEsiBYgMXYzSo
Hv+7xU5emSsghD/4qGLgd/69RFaV1p2yV9HwCyHj3NmAwQ0QG/igcZ+fvLSaqMTHSBx9h0EeaDxe
wYf1ESfywvOcOxs/L7PGx5/6CkwZvoA+BNCEXZGty5V9zT0brnBt1B2XoB0vzDnOPxYwGiARgLP0
28uCQkfQjEgNbGfuiojDgBAqZzNyxfoSQPFcaMeM//+XOnlVBvkNOJN4tIYlW1BF72PDvvz5aYiQ
ewCauKpmn3ajYqX9WYXrEiq8lnPdZ0GZHGGr/WfTPCRUaPv+Z53TvJp7gJxMMQ6DOyqznWaucoxg
zH2pY+/C13R211C3rbkbNIRP4x44T7ATRHYLAQRtRXnTJLpH3uyJMf98784F9LV2wXUIbhxKmV9P
nmeLXhIXexfQOyL9FMadsJAoU+p9G2Cm9vliZ4852hDoJiFBAxHv18VMYv73LHTlTUeqNz/qbxfL
LdZm0Ocrnd2/n1ZaH/unD8ofe1suFqIRpewWWkv5nNCPz5c4FVX6+zhAbBwFNmzLkPqdRLyuceF/
4OEurI1Wx7K2vRsPPnSbtplhpQ3yzFaWRmfLMr9EpXKyRCZqG6zNFTuYk2wJpZ8bb/EwEG7Dw+TP
H1VJ42OV8PBCenXuc8d2o9eBMTu4gScvuReOYtWMgyslhoSBm0au2Vfyz5gl/+wHcALAtQAl/FuW
WiewgQzWWNl0wT28gEym9Lyrjfco4LSSdv18YcGzjwXwjguIC2LYaSO/0YFfxzPObjjB6YiIwwS6
qgO3089f9PllVjtWSFyhxjh5z9QkDoMaep+KeAQn8MV1TRo0fyht/M/ugZb0f6ucxMlyYMMMtSSI
Tym478QBfQikkhe+9nMfIOTdUUsA77zKG//6WSSAvfYAV/WAisYmk0AHFsmiy+OAMU4+ar+8AHo8
9xmiDYF5BFRFICV0kpbqhFR1CBB8OnsQe8+gZ4Bep1/2nr7wYOcWQqcDDU5kwMAhnLwjQgArRgkB
F9nYnfdqIhV6e+0l1Nq57QNLGbA8PBMum5P4Zdv4ZgHhRD9tHh8bzu/byIJpwty3KY3Vv8mo0EdY
5YQ8LHiae6AtYMZgzah0C/UYZ8pIdQeB0+Lz0312535aZf3vP0XKZbIHwmETltpyGPd+z/R2GcL6
QoJz7hsCtW01CgEsFSIlv65C2ylEYxBKt56Jvs3liF3T1r7S5M8Tm2hVgMArgggt2r6/ruOFNeC3
Am/Ik9bOl/TF7+0t3C7vP9+0M4+DZYDqwXAPbdXTcqsjxrRUY9MCe4II8cKcZ60UaNdRaL58vtSZ
94OcBorn4McDqHSKp/VExNnogkqEyI4OW+t+SFL9i13DTYaLLESy4Z2mgz1FK3eZ8XaGOCabRSlc
ErCAhqHehcN2pl+K4dnfTSm0pYDAXzf2p9OmaDg4PmyUwW2Ws5XTHu/yGupA3MkWLQY/lZbgY96F
0SC3DV9aNCxDM4xZSapKp7wWEIz1u9D+/vkun3uhCaCgQBitY9nTLxvIntJEEQJVXPt7r7Gf/Vjs
dWf/+O+WOYm/4xRXKmlwPNEN5u9Wt2IZQqu/w0A6+kNs+3qhRNCldTA5xNH4jUwKmzpHDh4OjgNT
Osx82i89CGS5FcRq8/lTnQmLCFFodKyDFvTbT16qX7leG8E3JDUAiUAaNgtQmcFHbMPJ++crnX1N
P610EoDbxWN9t+D44A4wOdSz83GIN8qGquG/WWjVxIJIFNTAT+II83VPmMYjya4/kBkeimTxkxwu
RBcO3vm9+89CJ+EX6X9fhwEE0EptH6XprmFidlhRy7gml+q/fKqTF4WOWLXAZxpfX6U3cVXexJPZ
JmV5Af50LmRB1GtFPQLhiI7lrx+5B7n0uhmQi8FK78V4sEUE1urSXXxmkfUKBvYfWBnMcU9SiyCo
1o4XUDLUDF4ayOEoY/fh81Ow/tCTnjLCIpoZuFJWPsPJKSgtBCmQx3ooO5sdjV8o4HZ2dRUQA4mE
4vO1zj0PxDsctK4xM0TH/tdNK6WOMS9bcws3zKORFZiE5P/dEutP+Cn4JrqGtaPCEgi985CXbe2Y
zIUJ6HDhPjm7b7iyEBFQ6v12nyDlH1xMOHHOMCuK/L+gDPIgVLIZHVdgLy+pL5zdulV+AdcUGsin
9f8QaFvOYo10EDXlZNNjyPj5zp2JOwB7oNCI3JVjeZpWOBypLfQxe0jlKlNYHeT5YNGbFIMWF4qN
s8/y00on76gZg6QDYBCFfz+qDA5dr4Gs/vo3T4NenQdwHYijJ8lyNbTlaLEJr2eQL+ibkaxl7ofS
rXth284/zH8Wcn89cA0FD4318NKNumRpsxnPZm3ixce88PMnurTQycczti4NQe1DEhuzW93390Ow
fHy+xJlAjSPwn2dZf8JPH08XJY1MXDyLYPwmWrorCPVvYlV9i3r2+PlSZz8fXD0rVR355SkBiOi4
TVoIpYLcFOQ2Gj/1cqSedW3DpzcSXz9f7OzW/bTYydaFteg64q9xhzg9/DeGmwC0iQsH4ez389Mi
J5uX8LIx8OBF5PGSD5hNfhUxzKBhcnzhgjv3kiCKikIdLE8Mv08O3AK/ViQjeElekGwtXAkS7efI
3aA8/BdPBOgbupch/nZP6apTa1EUvdi2AUYJNbM2SwIgXHRprnPuKMDaYoUxgEmK8d+vpw5RVMlF
4FON627cwAise6zBYc4Fc5PbCG6BWWLZ7oW+yikJe00dYYDy/6ue6lMDWC/QkbYRICBz2GSLZSqM
/+mgCmthEOrwXHZjpj7Ko7Iud402/A7TDNh0j53a8j6wIPxYAbJMlrC+r6nXPjQJ01cEf0Vg5hjv
jnYOcqrPT/K5Q4ZMd+Wno+OAdteve8UC4gGRh0MGp8gWRu7msRRNIVC/XVjo3Clb0w6YPiB6/jbx
XSNmIgKcsgRqP3ABvKXoczUhedK9delEQ3r2d0DNqpgHgsVK8/+daGRsrqQHoGzqtEvYZIBclnDS
dmvd3zZMYEBQ26qZ8pBHmm1mkPO9TTlJ7eWm9CJ1a8US5urtTGdn6+NPMtthgd/2NaSYqHfDJJrz
oDuEbOp2tO/s7lEwr1yeXJso8ahALniorG6sC7ciLX0coHpHv41235ZbvUrJNGnfoxZe+cADa74s
ExTxruIR2rW59uo2Onhdwt6SpAz93ewMtH8MyqaKNmVrXOuqah3YQxMqHZOSMurwkD5IVWlXrVod
s1oCUXQm9IYxTUA6Xr7FlamqAjZZc32n22Q1nlOVeOuEbvuCdaFyYZVuT23mqxhHocej8L0Ku4ll
vYx48+p1tZrgO7SUFIgoy6dvAO0k5tqrXX0rWkJfjNKlu7pGx+1uWTjrtqNj8b7o0X8aHkGr6HkC
jeLWa7eAly2vgQ7NVBjoWwRPLWQAgZsxAqLJFUvsuqiRC1V5ONUTv5mrScBvXLcLbDBtWLanesQY
Kx0AtGsP8LrpbhaHuPBeRyR7dmXX/LAW4T43UxWNKTpP7g+Y4NE57QMPqhjRHFh7r53tHQ758tqN
i+qyxPe1l4WdP3a5Yfh34KhGbYx546hhdVEqCxbZlQBwpict0DGlHFf+h6FDn02Va8OxWTP0/6te
DDnBwBk6x0OjflRz1d5brRPTDKruA0SQINOcQVjPNFc6Dvh7Y/lgjWIwaF276FgUzCfzNxMM07ty
DZgxAvjzPgOlLLp3HDVkGC9wmZpFrCBAIZo3ZQ0RUN+DGm7hVtc7hZ5D553qKSkkTHhUSiNQJ9MZ
ZXkDZ+jSrVOHtnOXaTMPu8jVqJeQ2DQMcE4zQbu5GuJmpwdnPDiorAA303jSxe/dONVOBTF3CNfO
cVFqv7lyhQw20zJLP/Mxiysho1dCIpAOtj5wwecXXYvgo6pKCG7N0/jAnGH5aseU+hmeQ+8cf6g3
nDsaCTUnH7291HdCTCIB7WZsC82D9vu00EluQh/t8baT8Y8GD79jVRMdBzTO7qgr6buebX5ndcAz
RWyerv2AAxyEg7uJbSaqlFngf/TEFfcwsePfRdmi+Ik4Vy/MYrI9iiFyruxEysd+sPsvASYL3zxd
me/KHaLpPlCOKfPKI7W4dSWaIXlCTP9XE9H+vXQAyQukCHbMxQGGIrf08Y0pqwOUp+zewROtVK5G
vw5AKe2XIZ9mxzswM5S4iRJ5GyZKFhYhLwDavXqifuLRILJh8BrYxHEKG6gFKfo0XdFl2DqhfoKi
LoR0A91kmLAMBVNenEHH/9k2TCPMhc/gBeLWcHy2oW4z4jaK7loAcTBKgBc7DdU3NshuY/dL9JUE
Sv7wZkbvWtJORRX236YouWUq/Bh6y7mLoh4chbletngdHUo4T76REsyJOBEH0vpONgBMngc1IZkZ
xZIudQ/FTeI4T0LJYSf5ZN3VtLRBRyxD3d6gyehek3mEVbzTyqPyuH1nxnEP0kF7H4w0+g4l+OlJ
iJmJB1xMfjEFZHT2sVpg8e4Zwa6ZRxhNWUskmCRGJA+z5XoHhe62zhzCoMzrdZDb8Bc+PJfLolLe
q/dK9WG+DDzO53HRW/xygOo4nO2TZEnDuK8z2Cx0uQvk26bjnZsN2NK9CQc/R9J1VcbBPmQS9n0C
8ctyoi2ddXPAxdBhuUF4GKAQC97mMcvUPCYFgO7PgZSyiDovuIZECIhwbtDdwT28yyZPPLnCclM7
6pejdAl9UGKp9jaHjHnneteqdY920iaQivFc6EPDpx04UB+eTMn94ogrr+xgC06ifjsnZnnSOp7y
vp5BDyHOptcSEEETTdkE7ntKfHyyjoHXoHbLu2WBJTrKJT9LmLz1JTTX+3DVUlwkokrrxZumZSEE
3CMBa7k4yLmO3OOogzu4SH+zcGWlNJlXQxO2ZLOmMJVuuMzAsQNmFA35NAgWBflAEOfCGrxJbwq3
Ma9jiJR39CBG7wDuWJyGQ9Nl0k4yMrasWOJyWwN7ljox2C1JZwPl3S/hJuASEsGjNqmwMBIUSdfl
EsMeRFzT3qAHFe0gf1/CRh7n0LPvDcol7BFcV6yGYG+CZdzbqmo2oYF7BohQx74CitfFbZHByX4B
/MZOckhmvCRKOalQWhVxjIlLW4LQ5/BvvIvMldX4X/whGnKQlp7gKu1lgw2KNkhdpkBjotmbqBZ5
Qm2VN5TD8r2Zg6NFOmsb2+P0NcLwNq0t5Re2iY58nEA47eoWUvfTXVsOHPOkjmdcTC6uXXcPM5p+
q2WwE6XME9MHxVIzoPLK6gDncp1XVJWpGmu8Z2v0iiV03uQA+1jwaEVadthgJPhL1vhtu69bMMz8
vmGZQ0Wcsqbdzn5DU1KNV5g/LemgGUD1rrzyCS6hsgm8PU6VhcIWBLGmrJ/d0YYm2zp2pcuX0jQ8
91t17Jn1GOF6nnn0UnvMzdQU7mArDjhEVN7xgHzV/iKyZeIPpPdfSh/xO2FAy1JfjPdQk+Q5tn+8
q5N62rTa9XJbOjkxzGRT0j1PzeQVfTWRvGrQS0+6mqMI7qzMpoqCl+N2BVTIOIaKlGdVhTSN6UCm
DM3xtJ2bdw3tn7yBDHoGTSQvL1X0gyBLcar5FWLRL5yLV6klInl8U5X6lifRpgOsP1Ww5g07y3qq
qHPLIvjWTXE3F94QH4ytnxxJHkppe5tocW6dcS7hdDSYj36C1acXVBySlcyu8cfEM6/SqWlh+DMO
9d6XbrXRbrhkFlyE9gY6esiwgppeR36jsniycSxiaym08gJkorVdKAj8b3s1VA8d4E45Axr9WFOY
tpJ2Hh9s3pOnLsFNKn1/fABZ2duMydhdc5i8b+FYU1+Z0S2jAmyB2WStxYK46KZazPc2H/BRhpNT
mTwJO7ELePTVCSpfQV8UfqqpJUPV52TpHDttOCurTNjD9RB4W+rZNvTSGlJAwUTdNEZYT8oOZ3RE
7SHHRv6gdjCAHSYBcJ6Wcj+aEYpS5bQgNosZeUVEkPSOquh5hNQu0DDaCnBow7kqM/gLlJBdiXm6
wLpylyT0aEj/Au/LJqsSxzwzmehiamexT1YSr7ZDeWwYcwHywNUMVYFNpdmd78mbJjB+HqhFbiLt
zXfQIvALYjnTpuZqRxc+b6ij9hWhO9B0ZyCOO0ygeFVt5y6y085jamdNIJsECfvmhMtyozVFXOOA
nfXgodlLnOyhrpYcbNbQ66HBtmBXnf1AStBv7CH4Chg58ukaBgmuW96Wjb7puD/lkDrFdzdKD8aB
5b2/mG6bUL/NiBD4A8Or0SbAl4MUkSER9rIRujdZzY2Xd3hd760e2BbU0ccl8TRkSyMJErUv905b
0hzQpyKadQgt0Iqksuc17rnmBknqxlcTSEJBgl78xHeBgRkrUfvGHpcUIk5vgxp/cMzQMwm5km0N
gec8Lum7qsrrStR73vK9bOXGs7rmylf17YK0GHSy1kcuiQhi93GSRskYpxgn0AIamYie03gTLChx
kJ6Bdd48wALrgBido0D4UQ/8uR2nnLTDcqcxNc44asIMc5DXiHF/0/TBu2Oqppgj/0dX4ghhwmVn
pUGADrTYA7q2sTRO6uiKq5pMXygpk8I1UFxFO9uZVqryc6BcklEXgMyUd+0TD5xHJ2b38N9Nbm1Y
2V1FY4PyYEDOhgpq1vaPyW6KuG/HTRIK+hQSBGhmOXUe0EQAP9zulGmPcPW1DvaIwAArWwPp5lZe
xTWKSKie3uOKPSo6zYDoqyuo3MBst5nTboZacSJbMI8HcmirJYfK4htOdDZG7bU7QxEflbBdkydn
nlCamZ3rIyGfS+cbShRoVkyNhn1mWW3gmVvmEY+HrK4BD/TLGpDLCZ0azHaSFJ9TnbVjiZPfUSuv
nDHMqsmrUzssI1CQlc6CSEVfTUQdkeqQ+IemApoXrl4QPZDiWjTgREdlX0G3tcFd4EZXLHK2sPyr
csk9K5U2fknTNE/DFEvozA0g+sObBbUDT/IQxO1swb3t1OwJM+ujGww8nZ351pTjR+UuuMf70Emb
uh2zcNLlFeHzLUG2mrmTc7+0sVcAbAliBbg20jffJG11XoPAm4WOficJj27hgQt9cDJ+mzv11jCX
gp7QWxlVdgs6mnvfjt49beW2JCUQelPyCIl0qGwH8TukTeoMHJI2q1CwZ1pPNd6pQtpSDS/GEt/h
RvFXWPpeDnPkbi8kMbgaXbGxktZK9eCCBNKKYow4ip2EHZpQq0NsRRyUSmcpbFfoo+IOutut/wE5
uRKGe+5XDtoOnk6ApdZ9dG69dergmjfxlKHCWlC9lzs9lwdK+ltu6O1AkQgNnkzraHqLS/Igochb
LKL6q0OCns5jt5fL+OouUClYRMIQ4uBS7kh6b4H3Dxeam2GMroD2+zBwx05bbX2bRLxHHDxUVeBv
ILV8bcomKUxAokzDl1tC+I4K+Z3G5KEbOTLBxZMP0eJv5zj54ZUVTN2lgaRR7z/DW/nOa5trk4z0
CFfB16oCnB6YjxcoOLNsqESfhf3y2ltgxngk3pF6ZveQKjAbDRh+ZseQCWbV1YQy4r4OpXdtSA01
6y7IAjYdvTk2Oc5xzqg+1gltU8zJNouptujItKuSEval8/6y3b6ALJe1LSnY91kI0sixNfZfdTS8
0qWzCtxZXxZa3vXe/AIGTKZtW+Z+aSkU4cbObF1ta7fdR6Y+qqU7gh86ZK4V2neUJfvOQm+hcasq
RecGOdmUwERpDChAHlNdjIJ4uBPrQz0pID4cN28ZpGSGKHwoSY/b343fSTM9ln20RWi8JY5lcss3
H5ApVynwWN5uCNQ3iecJJ2bA45SF14zvuIZvOpVURdIiN5xocuM5cd761kNIHZ23fXcPqVKVtcLf
eAP8dkbyFq0OQBoHEpklDGSCae+M5CO0RL0D0h1KrWW/WyhoRJgkAFVsQX+WLeq9FBXNHSPQNJgK
6Cs8lRV7qKS7MpCfkOdcRyL8rmvuZ4g7fSGtMEq13VlX3QS9cx9y2YqwaFtz6AXFeA4iRp2OcdkV
FWiw19OwJEi36uvG9g4BRUOmmX4kKn6B8ry3IQMhxxC/JXWtGmx8ODZq0L2zOY5vBEORi0mRyqNo
HFLKzJI2s4IwiNt8qUv/fiTOvUv4kHKfuGnr4Piij1NIaMSiF0MeoOGXsS6o9mUdq208IPr4DGUf
VU8lVGstzTFOpe0evuxfE6s/WtLfRcq6aqS7DwjJGxYj9S2DLdpoMG5iMa6GPndhG7aLl/B1HulL
Mg9bCBfgkyz3M6T1U6imj2hCLXAYQXEpVfIYh3WZm47QXErkG/a0q3rXzerEOlKkAlnvoY0EqbCt
ksGVCYMc05c5t8v6R987IfiG9b6TTKaYzNt7xbtto6cpwxVTX8et9e6HukwtPXyhbiRSA/tJYoVH
9JDTUXhodvfoaw1e0U5X+AQKKD8VMvxOSn7vKp4nyvxoPXG0YpWhRXszuOxhDDoA58Ytd5eXKqHF
5EWF6ZYFuO35sdNW7rWIamjxvQUuKbNoqgC41HnCfHuLgvoeRlNbaqKt6OtCJiTjLi2sxoUCzFJM
GIdUMDAUYQQzAIRWrzq083uyds9QHSE3csyXPjYvK68VXnPBowr0drDjrK0gkbg862G+Brz6BpQz
MP4SHDvBCjcyH6CpoK85Q9KG1svXrp6f59h9DDhwKMEQHCFcaG2nvnuYcYoyXVm73hYb5VOajWFw
G1bRvVWy6wEevZCFKXe98t/iLvoeqOAFutBhFvg4LCJQReKHO3ieodE2CFHMymY7VbG9ZBQq3FJu
XB5+zA7DJz0c2IQI5du7bolSIcevcdvt6sk/YgpxXaGNU0p2UyVdjtbKdoDnIxRlwoMoBUkdx9qV
BM7O8GK8c7TfFaB6ToDCTrfJTI7K6fY1Ca480QNHSeY5rUL5FpApY8l46GgM/xQDCC0Z0oWLTddZ
O0tpL+3K/qHr5BP3xrs1qcHxEAf4K/ACZTLsBBjbcrWgISHQRwu+BooW3L1xrWnHkDCbvi1wWdO0
ssQ+9DC9N/Me1lZHvPLrUkYgp9Z5lViFWcgt17gC4jK+L7neWi7PaExrXA5Jm6IIwECuC54sQL8y
oA/wjpDzjXK8Aa55AzXFbY2qHwG3oVnr1n6OwH/bUGvPOodl9dT/iMBhQfBOXbfOksFs4YueRg2q
nQXzvWb8izf2WzjTK89nT5Y9PgSLgcuQmfF/8Wpfz8OjF+jNsEqh+OzFakROZ6uYPYMcHcbdqeeg
ogbDa8fUmElOizEcizn0c4ImDkaj5M4TCskOr3YNC29GMn1bkulLnMyoiNmq0XEIjH2QCu6nc/xh
o4pLIf7ip4MkqZ7HGxVGUdaxCAZfdgFNL4RN+ma5/ocZ1eOogWIRtf8cjxC4XKrknVjCSifQDA6V
O7d5XyKLmUALmZfmird2k7oyOXgKLX7m+Xth3A2Pms28BM8zb7Ke4P1z54aF4pUGZF+p6lAiyDCB
VmEQ3QB0WsTd3xZk5n84Oo/lxo0tDD8RqpDDlgCYKVE5bLokjYRGI+fw9P7ola+v7ZkRCXSf88cv
vbaO5ixCgZsm1dY/o+giNv2zwUTRZmY0pdZ9YrI/TPi97XU69n35t1TgRUWeXgIgixSHcJ18V4yM
vS67rSXaA6nDj4v5RPHhG8wMY7UfubLfc31sxnq5dsbghJqUX3Wjb6xqOiU0qzqdTWmiNTxTE/Hg
ajnW1aQ9NkYZZxnxS9MMKCWS2g+ntvbCFjA5rMUI+zENXURy/AH461uJLG5b6lKLwH+c3SSstW7a
emK9Eo79ShQGuU1rvU9m7Z+hypk1rHwMdHH29dyM+iZ5cTI2wGLJt+RWRu4KxG6P7sVf1q/Fda5B
BkgCQLEteAbCemG7mCfwRWIAACNK++gZ4yFjcXaGcmeWPapNwZpCYr7uAU2Ubn13MzxWUxMxGj6u
i0JMsmxG6A3aLi5yNb/qxPhOKnI5g36bzH1kJNUudXOytluUAINu7zJhHTvfiP05gEfptkSk3eeu
2wLqeGcPyiLOky7q1fgjSbmpeudO1cyvw9QcZlNECvqxm7vXyiwOqxxaXlAy6t2B9Ji+n/fz0Hy3
lQ2M3Vj7diDORulJPJvdnT7ATzXp2eofx64HBVzNA44vMgicB61IP6fFjZug26Itv3dgg4o26kV9
Kno/tm4/qGtvcUmeusLeV40fGZ72RPDOUavnvTEml3meJM3OLXEW9qPp6ZG0SX5ZfO3AOEzN+BT0
od3BsBiFnm07S2379bW3Rv5enPyktuKpyP/SzH92EVVHpV3c5EBq2Zq+qELWgjKEcDsoGBcSXnlY
a1NGTcn85q70aBhOG84K9NAUC2mE7Ci5yuK0pAmLRH9r04js16/9uzWYf+zVe7B7zpg8Mx4mEVBo
V/8OnoIjy46Q27yDvF6Wz9PevOkQikszXpvhMvIeL3XyAl30oYZu2DJkyk2OZgknPBkSU7cTtRlL
dsWAdWDhs9fWJ83oeGOqSNNM5NKD+NMnuc/nhhKhhhhMYBzfeeHFjwv5Vif6Ljf9fWrzNPlsU+m0
A5EMGy+I8zU3NgIfc5qyyBbqm+aa/VCbUWf5UaK5E5SEcDZ5r5dRMtl9ZJWTvOtWjyjIGXx2KA13
72QsbIY98tAaYr4fpdkBI/XMYaVXXZok7bfIYZZTs/TWzne7bttUpXpA05RsDDn+jIlbR+RHJ6HR
ABDmul5+wU7JXVL0RpS3pop0Rw0X3WzzWNNBn0RlvbcyKUOjSGLdLv5yrToy6O05nGNv+p7riWA5
dzeW62+rjNADzUiKXe8lhzaIkLwiAxcgr7gdes5vw6sZNbA2K/O4VFlUNsHRAMkDM7/IHjd2lQxh
N5v7sfYONX1NWcYAVOYdk3Tb7Zyc0BOjh5EcN/PIlmxUO2esYsdbeGD1awnNJHjfBZlkA3nqBFZF
A6M21TNX/f/1c7z0BMR1NulkWRllWn0qUSN4xtRhMs8PEH8bRV54MjRfk9B2482RT8vRiumsMCk7
z9NnnbjZDW2z52Ie3i21XrwbqcxuIoZ300N11zYb/J7H2k3gFprQZ+HSfsaJKorJJpzAuPBhndPC
3Ne2H7JIcTrne015R2803qTp/rhBdSlVE4N97LTSAyMms1vcAeVkP2nl9aEbUGrRzl2cmcFWjeYe
lyZfmhG5nrtluyXyqjg2ZnqeIWJMO3vIE7CNdosCBd4iF39E0xy8AhKwHy62zumZ8KfTxGuTmGEK
5uN1WTRhFHDmXZYDIoEABSgFlOZey/ylmp4rFgtVqtADLOzyawY6BDdEAer8nrljOJS/Xeo9J427
Hyrv3pj7F0O0W3zgv0k/bq0RQcWYxquQ9kbVxecs0icxjiBLv2LkkCvSR2+qdnOT760+J0AxZ/00
MiY7nuQu+QjqS6mnu4HrpZuHH7fqLw4oKCptBlOvCMuWOp7SNXfepF8IXNysPltF4B0hSw5DNuxG
/4WfO6qy5XG0oJUkmM/wNXhL3N+eZjM4tt5wh0jqVCX2q2Y2Twb+/BXmsJ+sk3KMc8aeMo3NziH8
y5LMjGDewJl9tpzIPD8XSRUpa7KORp/c60kaz74f6TUoc5E8262OtEEd64CLUxvvpb2cMtCJoadO
N2895LRg3tp6Eqv/nSfu5qYPCbR0rwU0r8/6cyeNkzD+9DU/mKt7Ghiwa9DAbEFx0Hgz8EnNWeiN
n7wNvwHKllLC85rFfb4cBvcKnfkkiS8TTXdRJDPX5XJdrPa0qmMAguKvcrPcSEZh7lLIgiUAjptq
61Al2q71uqvVWi+k6G7sG2LqT9532ac/dS4cEH+3BBYoD8XtIxqK79yvnzmhojkfthXKqYU7k1DQ
MAcT71L9K/CG8yDyk6HkEz32CJ/gTNwpf3er/M2k4zEcVHrJRcr5oD0FqcO7Nx0r+sXqgasMke32
RrBIZ+42GF1o0ExO6bxGzureQaeyhFQ7A84ky6pTJcTBqbPI7wZQOwglyadZpme+niuP0Dmfl7/c
zZHzs81q2vxaEgjhGe3fbLbgUEsbT271GZg1OOD0NPLJZLS39klDVYK3PguHC0ya9bJxxVtzw/Wc
7tlIBHzfEGdNt09N0Yb2YO4mxuNNDdjBfxpO+IyHTnuwmvlKAUOsbOPBCz5pN48tujnzYXk1Zgw7
oyfjEhhs9cF+AXwJqtnofLIB6/84wXHXBqabTr7Wa3UwzHErrUf6JL5IkQi9+mHSrYg4x2M2U1id
CW7+NdJEG9cLIUpLRTt8Gbli2rq1PFkWClj/OCiDPaYRd7yHJ7iUvWeVL5myjotHIXnK7RIMWzQm
oVjre81dNxbEcOu8NGK6bz2tDgEQfXqFdFoYd42h/Ss5GsBHaPpIf2fbvs5qOuvN2zhytbJ/VEN6
1bscQxxEgVrvNH3dr2NxNy71R7BYB6iCTYPwRHR5SNkbYn0AyZz0joQpWIEIjx34c5b/jESPgo/j
hYBMGKzuh3nvyMNVkxianbzUfrOMcdea/TFrtQfdXA/0b766/byxspWN+d7WynhuAUcb78Fr570s
p02eHgZxdTgtE84UpCLt+rfmRTiu67ZFX1uX7k7iUtfzUzW/cmMcuS3+xJTEZq1tfP0l9YN9Ohbn
dhnjqu22IMMv69Dtinxm0pd93Drrq+ZMO0majLL6gztkW1IKiN7juoDY9hlDjPF50pzLnGCvHf0H
GxyEpK5N0X65zRKBLYYkDF2Wyjk4naBbZIxnO/vKYVDsjmCXLNjYfbDJVzsye5OkGS0qeSCc2thK
Isz0XEXG/5vbTIufHrz0mv4rNW2XF0zKbs27iRn3RJDeViZg6M10Hbv03NO+RdUGS7XGBm7ZMQdf
1KZ4cuexBdbUzpUdvPVVcBlk9Q7U8m+ukrNNtyk49UFpN0Gi4gGAlI9X55hlEI6tHsvgqk32u5Wq
U55Pu9uSo9fpzjPbcCnaEAPQFtIjqgwNuPgXWXDoB7ztnfU3DuLUgn1q2gsxQegK6ulqF8vRRiJB
cNljaTrpxlDqbvLGc+/WD62yY9lnZ1Uhkq6sfzdOhNaB62Qbb7NR7mkq2ZmVhclsgLUnBjVrYhw+
hxyZT1aUscKjsjrJ0UiLYye+xJzdccnB96UIc0qmR+cBo9T2FgzPj/1m2ekj6OUHeeYtAiEQtVlw
HpV2nIMDNHOx9ZIuFNPLUnA5OdbIeYYUY1LfM0R2tdQnk0rdjsmgEyP2ZyQHMZ2BIUVbSKZIieX7
XeqBtKRPH0q0gJdJlfVqZyOl7TqbBAR6Ptw7Ot2isqeOi3fXfTYlxdQwxggXnDgAKtApsWlQa9Rt
ZEoX3LS6SDBCB5LPOAfjd9MR6QJ3ZfNXy+vjW/+uJaovk5qBeKIBfjXU0VonDrMAQMGCA1PTfdFZ
75VGJGeOqoGKZXrVlnOl/NBzT4VmsoteB5N1Q/+XL95dl9sxcRp/RPvekYWyTSlMrrOVK74/T/a3
rdDmZ3Os1myzCLGx5N9QL7Fm9PChf+xxG79pf1Ilt4vwzu6chVrXR0XXAILJS85A7gcXyjNDSUNt
pOfOhjqi88CEWyJS3Jicdn3WHQUrlu9h7lIHoUvCo7JN2vBOOeZp6d77toi0Nk83uTk8Q+3ZXAzz
3Zhb327LjbwO1R2j8EeZFfGYcCH4DAIb32aKdZvhK3faq62R7FLjQfJ5rw3x7ZbI1BzZMBW5VTgQ
8RE4+QZQK7R0WZCAquLJGB7mPnspKFQY2htinW1tDcmLkSbHpZNvDb81DuT7pajPCR/ohERPH9RN
1JKTYVpvWs+P2u4xEd91+lE7emjfSDzHh/e3UThxrAyUevPHX3ZOIW8f6vI2p8anBH3fkKbx6zR6
wK8yws+45l4mDFN9/VXqy5tvmtfGaT5Sw/90hlewBz02F7ETSt8WjnwDePuU/v1cZn/9sryUxa5b
1m3WPgdW+mEn89ZkGarTJ6LvPvSpPAcGsr7K+OrT4B/Oz01tnEgeCdtc/FKLtC/d9NvxWnOn9+gM
3QRRSpAEgDdjxqVW/IoqOyeCQazUljvRyfTRnxfx2d4eSbUWfrwYXrdNXPU4OGLY+TRyP/S1VkQp
DH5UloyH7Wrqca06/+TUPiFedZ9FtkKn0WcMhHoqrbCZgzYUpH7vy1my/tl9zfrMar/oZh7pVtZs
Mq9f2SKa5LToTrMJyr4JZ8NqEETTv5lI/2ua3a91IXwV0u3TM/neCuMGaJvVY9FU2VZ4y9fkGAoJ
GDygNmOvLGfP3qRL8jI0xJmV2sCwYDaXdXaHXWMDgHaqL1A9zSc5aMPBIRw/BGCotprHpY0s+FZV
q66TAetN2FAeJiX0BNYEHgLS4Tw+EQiC9ujNzv24+I/+mHqAqIXF/NXEKD8NfGBGiviwNHe+XM8u
5TAcr8Q+DNW4Gzv3K+OiY8ykVM5LaL+y0cwhmwQZLL8RLEdDxuSe2tQD1PW+gG7amIlxNbPgYXSA
rh13nxGBFRJVKmlJhVT3hye/HPa1zm8h6rhOza3rtxHlf4fJTb58YBIPNER14qppEKdL2zy6g3UO
2uFGW2nPeZqe1saLYL8ZHL3+W/HszyaWzdwE1Jk2nl3e8UuTgsZnmggr3aCGbA+Ie79xBehhu8o5
Xgs228kY7VD6BVzf3IaO0Inv8g98Pf8ss3J3SMoPpZs/TKrejd7yAEpWxi0a9MhysGCj8QBbzeqt
Y+Znj8H2Rmo+TwuOhmx+S4mM2c99uoCl9Yjk/OFQ4IaDh62dkISMb+ow3WtRVKBeoiWicUSM2qss
WjmJUj87UC578nU0JZ3s/lFIhGWPDZoqwfzZ6LPfdJ0vKufRd/rHwdSfdL/6Z6/L7e4BFaMacyA2
pP5xLW0mcE8eSr2K6tb+FL7LpOFoR5sQTDS+DUPzWPwaqWugEpy8TVcxDlQlnG6Z8eQK/0vYhWJz
XQ+mXJAP5P18IG3nvnblRVX1vxUrPvjm8M3n+mMUtR6uubfj/7yikvu8QVvVbRahZRj0qQ1l06VA
IUTnLh4hFQNMx9T6YoMLYAwnOZFfqKZPo1+JnE4v87p+ZfZqAiQN2wZDGwpScVdV2cVMOeFYXdLN
WKT5dhjWDDllsu1E0yNBCFisDJZtU3VLREhDE9q8WhvVV1+9MJ9WXu6SF5tvcU1Rt/MySuJhD4MF
FDy1SQoTiPSttMWwmV39F9hgjpeuREopqteg7m6F8lBHQlUEufZ53BPGtMkoGDWWgIaXYPxNS0Q2
zeShwO7Te8Nr8mgskFdQ/7rvivmX1X/at52p0ak2PmS+u4fnZifKDhraxFDWU9TdEE4714DmUYUU
jXaE9vrKbT+u+R8bNSFcmWZmThsjABqfC1GH+oa+Q2QilMPBekiectM4O7W0orUcJw4FE/UwK7On
OGutTNvC7WzlqHMx5w4LctLvxFI/V3P+xVAGIlIbu5zqD2JHmCrH5M5qWNushsYvFNBhDdVbkxOz
dYV4WRf3vi/dn5JY17arojwvr2NbfzY9ysdKg4Sk4ChKFYuNaT7VCMqigEctmjqH7g0ptI09V6em
EHd2MJzb2Typ1thb9uABLH9QLq1v88V9oqD6ZfRvUfR0LJfL8JMN8n4Z+kOpvItS6uwUDZSPmva2
NK5tCghimvmOWOP73rA/uyJ5W6fxFaPym9TnLvR06wRPutV7DYQ5+Gcisz3IqZujxQTkTZUx7Fd/
BC9ad5bUfyG0NspZd0HpHFo355WhlGmpkiYiKRqVYpdcvZJYdKxDobCHQ1cvqNjN9oPVy8IR7XUA
XM1XnUE96YpzEk4Mg0vxqNRtJrw5QPGOowlveTiU096XmY/KHP6R4FY9yjxuHBJVoVjUXcb+tfFw
D4Rmn3Zs6TaB7eX0LhFOb6yl/TATX0a0cj0mM7Cc5/UJB/jobZO2KcKlspq4JaKT59SGNOqfGtM/
9jPN8beiljgbeQArwSFmrgjO+vIjWZLrlA9HUbU/I/TWnKV21KHhBZ4i9V00pdjKGsWzTv0I0SUn
DFL3hl//rTrQ/OLhNB415ifDzOShrqZLxz8fO1iPzjqI2l32bse72Qj0OimWoF6UCeJoBYSkQNW1
sj8teVBHqdPdT25/tJL5sPLGI8XZ0aV20/2Pp8Jyi3g2qiZCHkflL6S4o/mPqjL/GVYnI2KHub2V
xgQqYODAQdEpudzR1cg5u2Q9h1PpZCGwa0qQvfcoyQPYNGuyVwHPZAfhI9D7oJiKl3QeY9kFH53m
vHlGDp0gLh43rJfqD0GRHqkVZJPScsjcCkEuKPsjZWmnqUODMC6spzXzed5XD8CF4DgNENAMCT/Z
6WeD+mJlzdaS5BuHUxrOJicW4DYyTPPAAA4POw/pU++Td0N017tRmjNSHTce+NGLm0R3GYhUVvT0
3XZC5S4aKf+j2mIvtUAwu37fBRKnpFm150Qf2btrdDmj5yp8U8K7Dtbg7VtR39K5H0zTNrZG6b4E
ytcP+ISWaO1dAk/Nil0uNXgfy0aP+sJWaL/Z6FvEEFcd2UWIyDbbKgPkN1/R2VXNgnsfIUgzUyEw
kZ0xdW7C8SleTNjOWrmf9QzG71vyFfsCNbA5kf159opu6lFv84NEJjYY7EEWkgC5oLzzH3pPe159
8zp69muAttCB3u8mBSM9mQwapnfp1/V57L3TUhDW66qbNP3W3m5lKjI1ju+6NaBapf7Z19NhQK1o
Nd57My0fBB/oQI3dsi2ylOWBgOt9ShcTGpOE+axYIDoMa4z9yZzCNqjPo2U+u4lHPUJbfcAg3I2A
vbg7JhGPo/6USea+2nVe1qp7wjVysMvuoHkwg926vy2SqkqfNandjWXyIqV7EYHGrt6fMFudzfY+
QFwWmi2y/bo6EQqFqC3XOIaLNOzsdKt3IMbtfHHLkmrbYv7CBRWo9oUiiT207BFD0GNZ8X4F9Wl0
tbMy2xfdY1oaADb0jKHVdCsBTiWuq7O890iTwtYu4c5ab4ZQ6CO+IVZyO+SpTE6oE5sIa/9LnzOo
Z+IkIfg6pzr7iCrZZhOmfks+OFQr6ZbzVkrjB/nFvrfkaayaO7hf0M5qDEe//65AVSPN1O7nIEfE
qt4QY4R5SalXFudyfpGGeq+aHpDX3M+E9IMrqCMRn2f8J9+O6tyt0JPnoXLPCANivmw4GWZDhbyk
HYFWgGlF4GxNr4uqFRnYnHsnrfvoR2R/yZif6KCStKRYoZ5O7qY3dYOprnglN/3N0txjjr4Fz8+b
vZgRFTP3EyMDMKrP2wIXXxSDz5GaKhAFG86ss9xd0bOHYVOUVsmyp97ETWFgV8cxC54JSd61gYw7
w3ks9RzxrvOpViR36NIPioXb05x9oM3PNpK6ySkio0ayixymM9Y1pqoLS4GHRNc+TUuyx71yr60J
gEP5Lgpnb9sO485P1cBfOaJGJ76mb2NvfwF7eJti7r+5lZ8KneM7QMDqOo+d58eV512JAfzXIb6G
U9R+mQnjgTjmwvAfWxNUqJCwiR3kcNz3RC1PM4qhJPszs0ptlvRTz/P8mV3qpWEN4SqE/rZVKD3t
muf+ncpGZI76E369R7DTqLm5owyq47aK9X3TkMTy3sN7E8QJqWAIFAuchFDLZEcrHqtAM3dj3jCh
WqR6rwwqazd99o27s7WVSUpb371b8VUdyIdbtmwyM8IYziKxBLAJLHAwi2rfkhlFlV4wko9/Frdk
6M5w6k1T7GUtLnOXP1VBdWoDfYWS6llM6RUCvx9U1GcDSE1BqqtnenuHKi/fovgqCHT4bL04arON
da5vj1OWwqHVphYnY3maPQ1CZ+nf6U1+81rL2tE6vNNy7gYXqyrmskPDeFpXQ9S4VphSj7BBeChx
0A1ZPNrr6yR0DxJ9lvsiW0xeBtM8sbI9O3oFp4tRE5tQGgYrgvFq/MRhfZ2I/dZG/vMytYa9wu64
G5V4Tl3vKGrm3UBe6oFwLnsY9xxmL10Omu8txw4mubHM+IadmzIB50JOOGnTyUYFxfoZVbUNq8AP
FsjITxe42ACgyWlg8KtyuVPKjzWnPZUtK6uTbexWi7GPmKAg6UEjpxZ9EL6bLKAORbNIN9OX9rrU
C1Quw2QwL3vE1Ds34KIIiupx0GYNXa86lXJBNcjnWEs94LGf8o3RTAMaVvnCUBUavRWPxvJhMJMh
EOS1twIMJmOjLQcUcvjaoMnpAMDQ4UyI9ApI2FoVj8ZiTby25gM9l3tNuj+LkR7GFhqIGPIQInZi
VuBnk5Ob73y/xV038PqzMtezsaOxER0ATGs08FLSKh7VWXasZ+8OwizuWhVhdt2JxHifmzImnSCL
bcX1p9cM1muzdJsArUQk5FxB7k91KDORx0EdsA66GjOCEkcHlnNAMxr1hr9NBVye7ZK2K58KCom4
tjpmRcsHMTZn+9uduUAQxEY0b/FErTw2pt1iYk2rR9KKkQMTFA8ybPlT3Fu8KgOembnfuG3jhktm
39V0uO004T9iduQqyhE76AOiH1Wv/5IG41Mq2udWy/wQPSqwXCLZQsb0QTjOHdLvnZIptxvqI/Cc
bmdnXLZDz7qQkrpU9iP7eLG8VGbwW6OICYfCuFSy2FuJwx+niolr3kiHY8NrKXhzHlxAwrDKWNc9
e4Dol884k37s0Xvqa/vJLLyXgJl2YzIqWHa7d0f73rsxg2w0j5PKPwLNeF486zvInAWbjTitGJjY
wJuPYcIP4Nbz1ZtpV1NmA9I2TtcO5y+wtFywjs0F4xYnO63KKqo9CYIp1Ls788e6CYow9EVzVf2Y
Ab+XbrxZTvGe9KDjq6hknAiE67691Sd32Nim+GYuXzemJ7pdRY/6hpYz/ln7gXSAcCH5Ydgi9Dt/
Dz9m7wLhgk2sxhQBqjGJNtNbqlkvU7Mcc1EA8pqPnl3xZeuMxy3rztLxbc+ue9/ZwKANepxArEDv
oMDD/Nsi+i1XhfrG0LkE9Deimji1sPkD1+pGmOU0hQi/xBLULa9L4J0m3BEK3aiQ48VPrbM9BXtj
ZlMwvauwNUB3t0FOJmNmoJNCZpaCgKYsiEyYxl4rk0MwNfcJqSJgYSIul3X4ASRRZ6xE1Snogn+p
ntUYODN08vMdkqsdFU38SUBUQ5FJDL6o/wpNvI82ojjcB2vYp+1bPXSfTbpcSE6m26ily9gzaxAx
Pf1nJlW3zSxGKNjNSddP9Hv3se5WfmiThW0WyJARirMNlSvXScOQ26vH2fb4kKc0LkjZI9cqjeqy
hRyw5bhJx1YLu4T87EbM2xURMyYQuGUNmT2HOyYcocFd9gPr1dL86KnV37AXNi8M6NTaAg5Z5Tnx
u+/ERCQU+BW/mkfpeCr59EfU4I2rn9nC9rqBOEFrxrguis9kcHvGZSaBTM2Qbpq+s4WbEgOZ0b21
pLwLDRtXOgfNdenqO8PsP1XlsMFixsTzp+lbEIY0pEAMV8mYj7jl67vRtb/0RqLPHuvhcxBB+ZpW
KGQyt0E/3eHX3jr0VMU2uDPbs2ZcUlcijgzs/oteOKQ51ojZyPZKZEhz94+8uw+ewTIc9QSbg8qu
cinlrvXRXNIa1Drar4N5YGcYbQOB0v+0LQCEcoL6x2Ikh+ruYDhSXiouqFdf9gd/sMQ+qccfsyzp
ieg5a5KpNF6MNp1DF/dAlHKGtkGnHRxJPltQZmD3mpupcz8100PBPLrJEyrPC67FqHKn7wmre5R7
CrAe70Bj22cvBT2Dp9gHo/ji7MIVTxQGIuY2RVYZrEjpcwK5tZGHtu1giOnqfFp9QaOsLF/SsaRS
BL0ldWQWo5Moz2T4mkfXafKQsbx7XBpLPec4BiJJEioUbbKyuyy0Y9XGsPUaWuB5TlvMKfYzfDJ4
yMwNM+WOFvV2+4Dcpt4Kq5oj3R2LUzYwDdUdj8ucqImDyUnUEYke8m3SNccNRTx8WTn9Bt2aXoil
9J5d4SS/BqTdI0GsPORzNwfbdrXMvSgHGVlTC0pbYkdoKsxVTmoOdPDozrbsUVANFXEIvhzqfZ1b
4wMFsCwxPFUx+PcvF28X8zniUOnkt9P506ECir8mvbNsheirvVgqnhijsLZra3/ZPQLKVoL1Ycn5
ocRtQWCGVGCY4NNNt+hCzUXcVQ+yfyjWbAmRQCCupmGGLsh5Sv5yL9f+Dd04I6y3W//kOqqNGHrb
jwpIb19U9hj5Cd2RcJWD9QoE3DNvpChPjF40J2zgxlUOeXfXe5n/ZS+Wxye9NggmNE09kwlSvM3S
Ls4p5mkmjkJDeKMlXSwLJNubzpK3I4h7fEdu2ryvFhPQdYIa5FovGX88Gi8t6I+i4ktZOkOj6bL1
IKrq5bJKu9mVKByZ0lpEXYsrj05pisuwoi/PrZv0pElu8u4+2xtUQ8W5k0071BlobOTom7Fluc5v
NaMqSCuEwKPuTNu1H2u6UIY0KpPWPXkdqMCaZcvHxDuCQoSBxQ7w6C/zQmpEqyY05mXCktAYxkeL
9JKXOMBUaundoWhbRAupi0HWZ/bUddO/dgpQXkjf3Fs5OoO5NG6fnVwe+TvtpHdrjaKz7e4KtHuE
RaMCsy1b3E3gAPupqN1d1vJx5rlb/gxG73z7YzFtM1ood/2ajM8laM6963NP85GJJ27y8gITwmne
trhcu45lCD4kHkjtvmtuhLaaqeVtTO3mkwvk2S/14NTIJNjxL6fEAyT5dkwD/5CkgR4TKsnGhfow
CpqxP2dqwLy/jv1RTEV26Ztm/hM94E6hYWVH+pLfez1mCNGV3cktaGyq3dSnCsaY7/nStKOl2RpS
j9q7sxIEPAEOhdhKM4MJpsD2DO57WhbV4+9bjSdSEpyjatL1pVcGwy5ISSQbtd6jT4ZUZ5Q9mJVO
N83ocwyU1nQi1xvQfSReQqy6QWGKWSG+Y7vlGHxDbYd+knyW+lSpSdvqJWkbbQX/64y2HmYtLnc9
r3UuT8d/tfimnoZZOhDgBp+aLeDQcLuHuMyHC83yYpdhqdpic5IUgNfiaFg+LJlU3VYXixErU7Cu
YAa/JHUwXG3M2PF/1J3XltxWlqZfpZauB2p4M6urLgJAmPSOSYo3WMlUCgHv7dvMs8yLzYeUiooE
UYGW7uaqW4tF7jgHx+yz928qo5P2khLj8hkUwQFJqhjqWB9syfSHXRP56XPqmfQFQIZu0/KoHNSi
Cm+70GNtT3jOGLYI2jwKO17xeDdUfeY2o2zs0hSEb3WUA7fq+l+LqbnXRXV+Vfm+sYGMqDvYoVuX
Vsx+TTzEgqWKqwPT0PC6o8cZbigP8SxVavWqLDR1Bwa52AsaJcW4Hhon6nQQCoEm3vAyGQELa5i8
hkYCmSEOtipwFTjxYXYLvvzeDNTysZHC/kBTnD4EcHvPQd4L7CwsY4d8qYztViqA9MdqjPl1LeKn
2ACKbrb9aEASNKKEnn/XWABkxBhmvEvDtrjTEj+FAtmE8XVqgshklcaOdPTCl8JLi4cQ18odpMxO
DB3ail2CwgJHTf4aU3XYdN5QHrJcsQ6DWmguokbtEFHqyrDjVr2EG90LRO+uFIL8Omh7pWEdtcmu
RV3dsxtPwDGpLkSAJFzhw3Ovx9qDwCUSukJXag0/U+Ql31CqgKYvtjI1P4zV4VmpevmlMr3IclLP
gG0c+q0Y0wmq5Bs/9aDRayLqA07cFhzJgtkD2Q8523XeW1FQA3EqNYRTOHIfxsxKzb2RhYK1MfOm
eES0JfoFZrHUHcLS8Ni3TV1YLEsjNq4AIUTCcwsqTL1RBMQv7vEgTCASjhja3wbctUkMRIBPdOEP
dUkaqo5hA6Ss7LQSlAZ5jZvmtKReG1zHfEAuVslldgz7FuWDTusnSlJnfMq0JtHc45CE/kWgxBRC
DHNSjKxypdO3PlwCDhqYV58i6ei/eHlSNq7WRdYD2leAzoZcAyVW1xMZERjsaNmJgk0kjycek/om
ZHEXaAHnj0ZbklUmqTmEdtBE4PN42/SQ8MViHDZl7aclDd+h7oS3NvE7HVBApR5vjCaiHh3h1JQ9
+uPkYoU2cmRem74UUWP1TfkX2NKpk9Wp6Y5ixNyKAA5yt03KIqcu1AbNwVerYLRhhyAX1cnQCV3Q
18hzmH3Gt+TRHivbMgz4u+hDNvIlZ0qe26OX+7/6icH/q5jcCo7ZcJzuoqKY/hJmmBRK5T4tr7DH
ajKniy3OLSGsCvMR9Y7uSeHJ+tT3Kes41GsscrN8GJVNe1RzuvvJkR56yP/hFNB6IFOVj7zRtgOc
gidVUknIfoEEDF0VOSVes30zAbJ8lZqSYMJaO2RJJ/oHwbOy+MIgVQBN1OuQGVoTAu7tkVUyqYIo
arzz605Du0yRu1fR6MfA/V9o+XK65SKcLd1zzBgyQvStMB5VsrAjzPQK722/Nh0V/p6AbIBXTq9y
bUw2xxghJCQuQooMBrB06k6QH600ObRjBOhWswMaYRqWkolHyw6O7LvG2H+99v/bf8vuMmSwsrT6
13/z36/MRxn4x3r2n/+6zd/Sx7p8e6uvX/L/nv7q9//pvz7+J3/zj3/ZealfPvyHy21WD/fNWzk8
vFVNXL/H5DdM/8v/6R/+4+39X3ka8rd//vTyKxepE1R1GbzWP/3xR4df//mTjHU4unL/dRrhjz++
eUn4m9cvdfaPXZlVVfaPX7N/PDbxwl9/e6nqf/4kaOLPlgzd3UIjWTF0S0MvsHv7/Y/MnyXdkDUk
nlBfm9TKfvpHii/Ukb8mGfwZnCxLlSQRjVMVZb4qa97/TFZ/FidzTMQ1seOVOdZ++vdP/fBB/vxA
/0hRQMiCtK7++ZOizxQNVcRcsJhAAJC7E7F7a+Z24ClyAMpAgnsCSTZ+op2T4V/cpoF6X+vqpPuE
hpjmf5Yro6xpeupH7SIOk6YhUzVzvbpgjTTJBcKVffyLKuRHnnfwuCrDNSOlEu5EXrzHb4NcaeqL
rGH89xX+qmnZXG953m0FH0U+5CNCv5bu1AgJjYl4nBT918wgE3bVzJN4S9Ev09xoiIARUTWUBDup
jS4B7wfy/a5JvAZrRL+SElfUWtqcR0UC0D/QCcquKJyW1mUU6531ZPIj5Ss6JsBkELugFyFaxZGG
MOoLufQZGV6a59Resta7bOtjVX+O/JEbuYNOpTuxnuexGybYOl0AJRUgpBSqb1C9O1ZfqSyqwOJq
T/3UQShtt2bccRh2Q2dlV3mKLIWVh1p8F5RRS82mRdefjBG/072Y6FVjoz7WXERhVBvNRCRUAY4p
pV72bO2acl9rgfJxyoQusgvZ3ldB9aKp9pyZQWZd9plUgaq0ZDl41qVhhOQTHWvLFWP0Lu7CChvN
apOZET+rUtH/vO3SSe/NNMB5uOZg0X1Eh57zq0ubob5X07hVL8weYAnsWT9CpovOkb5PzDgebwNZ
rbMDJ6Lc7g1PROBTLfP0M9RYZNLaDJk/pyHiZz/C2MtOEm8wrksU+ahk6xVwLt8z29dO5+Wq5sFv
WZ6AsifjHkE6B511d8yxDKe8KeZH9IiKYdz7gIA4poOs1O/xOI+81ol5Y1EDBjah27Vkpf2+1APq
udZQDtk+8YXa2PuKWfZ7T4NzcqM0ZX8nGnIoHsQeDMgnQYwQw6qAf4I94nd2FxBtaoO+mi4OBxW0
U/iaDwaUPFVvpGIbqh0PvAG8lrgVZaukSMbUUm1OJ90hyQsT7abifVKG+QFaCF11UAJtJ721Rrvv
cgkeK8mlWdpRi5QRlbqj2j4FTehZh8rHTcYPh16FX5wer4oolz+hsVD0jioipuOTrmU6GLIcGQzY
z0AdeIkdgSqZWDzrRknbxuj4qLVRZeSaSVtRDBMK398JHfWuDa6mRcNTD71C1+qqXIeZHLJ/u2AQ
1Rsrg8W/87I+gWkWNh5gGysvPndtDzOE91C/g9qgKjcoGHnA5APDiBy/HjXzgAYTJCI1p6sBvzEp
79rCzGBX5MIwvhUq0k6P+WiZ3WVNNzKf7h6vv8kMbL3tIk6y2FbyPhC2QVK2D0hodHQtqcjifWJY
go/2Xa2UO4HaCUUZWtyxbXYSzQyzDMXcbsaOjh+KZ11y12HGTOFKDOCu+0lofSvJz6cLv0be4NkP
oBtc5aQ+9FeEwYU8gMhKNa1qMx67ca9H6CpaTiF3YltvcMxI20szrLnx0YHyKZKYAnWZMgsoU4aN
T9k9A/jmVc+1HxlVBXMjDd+6PtRap1P7YwOtigo9CQSJhK1mPA9AV4yl+BBkbWw5YJUhQoWiTpe6
lyBv2wmMODC6yKMYOxrMYPsUOSy0uzY1jcod/GbSAuq0otrVKW/Rq3xM6QihO2iVDhaaPUrRdUcz
3Q9G6glozmQXHcw1UKT62Ml2J2gNFCLq9L4D6dXPAPTijPCQaoX1W1LKnbG3YGlRJBR8SFyylbcV
AOAiIlXJY9zCAgGLkB3IaN6AOG6hF412of6p90DP7Oi16rV7lCbLtFjrhGovK7JnuhjJ6mDEjVL6
UvZQ+m3k7VTgwGWPno0SodJHqTEChtyIIoBRvRO9p7bp9Mc+SOhz67If7rQM9X8qanLkoYNZ/6ro
AwSrroEmUR+1QrPTUPLVjSxlCfCmum8AtPsopODdHBsJCMkEs0LfqwVlP5ZxKlyiJhjyEJKNsdgO
EQwI8I81vQHJE7tPCvgoFXnAnkdRoYpNBzXLAhJamHXVXo/WkRVetZAwL0nwu+bZS6yiOKRKUaiX
olCivtVVaAlSoc+79qHjF+r3x9FD5cjzSiPeB8o4pE9ZWvt0qE2Bvj+WMtXgcuarpZ10NTBIQR3T
8BOk8bT+VJQS+nQdyAxY1oHUdDfHqoG9E9ds6Eu51/rxqq6V/rPUG7nvVLUBl9ZADugpLdUGIS8z
6uWLyDBH2e5NPfD2KQAV0aZehVwkNk/uoOUXXY9k1SZRRxZWEiVNDWUmG6yt6UH9o2qpBd2FQhkY
YJCmGsdrMS0QL4OOm7Vu2Vpgm1R0L3/lHEUFrmyGTr2TPF5g91Ii0YMt+tSIdn89rbwOXknBst/q
jznkx1z0/7vkEwszfKeQtP3P6efdS/mS/t//c5pzfv9bf2Sdqvkzxa7JOQbXIsCYJjndv7NO9WcA
0qSPhvkukTs5mP0765TlnzX+hmXiS6vgoqagdP4969R/Jt+clPYpXKCzbf6VpHMmPazSIedHIXVP
/qpiQkdSfCoOnse6rMc6ZREF1FYTa+qmzhpaOtrTycT8keyeJrc/xrEmg1RT0jVZRfVppm8tRRZv
cQnC75CHB9SDEAMA3C3sz0eZ6RszGou6tIwfDK97jGCnPz+ROi+LCsDs6EOLQFrLb8FHhN3mnW4v
jyuhfhiQpE+Tr9JNEU0eATNfICmFFBVL+tHpjJzyYPHQFOmlVw2P50c0fxLohJE1GVsg06Cdpc5G
FAqCKuURYQBAvaQ6lGfDCrI12ewf5o0oKE9LpqTwzOH58XHeJMiZaid5R0e+Bz25TbfeL8Gn/LK3
/btf4n3k7L2H+Mv5gS2GtHQK8Cid6LTpP4YMkgZlsUyYcqTsStOr+1R+K8Qbv19xkJNmQuTqNIM8
q74HmgmRc9FRXR8Ym/5VeOyd4qG4Dy6sm9HfAHB7QtigvoED71SX4sP5EUrT3vn9HT49XnUiG5Ko
Kbw1+Akq786PQ8xllUcXCslO/mWw2ytlf3Rex3ttp9jAL7ehvRLux6VCOBhEuHCYpL7zxd+gFYA2
EeFoKA7CXa65shu40S66UvxrKdpXhyms4fyNsJKJdzXnG6bt+mztDENnVDwrA0fcUSB7on2HW99n
yNm2dpH9wjPm85rhyNyL6X1iFVWbHvMqdr7abGJBdhdIZPLEoGWXvah2YWdv0oO+keweXTg3/P2O
+1A5OXt28R0VkyIA1QFqAcZMnp0jv0LPUGN3aJc0H23Y1FdyPK5M5I/r9GOU2U43oSn3ks7ZRfta
tzZwRJKt4Ogri/LHY8uQkLmaQsk69t+zKEaRGWNDwuOIlDx9Hd0TAJ8F+en5VbG0Fvnn8QFl8wHH
m32hXpaQbJj0HYZ6K0q/UpteCbA4jj8DSDMnEL8Ozd4E8eaoUbJr6h2V+nFtaS99EZNVJqtTuQ9s
wcf9C/UECRiZlV1J+QPwg01aggYJvOZIxaSdHCdWBrUUEPgruwkQmKGLs8t4hEaKnRmHPTXou654
qYUvNdQI63hQ5L98r5BDyLJs6gaXGDa3H8cWVWOnVjpjQ8wD2O2brK9smqVNSt5CUU0FJkeaMzt3
TT0GgScQAVaULj9Nt0qyiy+F7FeEkh26wCv7Zy2gPruRMW7yZQ0pSof6vvWqbaV9uy+ceLRFB2qe
sxpvGsDseGeAfCVqgKRQ8myNG8GoUKVgwyIPtjNuqRDYSIDcjE7k+i5g4o12tDuHWjLsxr917Mos
S3YxxyAI+Nn08tkmr3s2sve1g3JiI5ojM6firrit38Kduktuq/35TT3bc3j5TQfudJVqmqIZ6uwc
FHCXA/7XBuBdwanmo/Fk1bAcjP7lfBx55hvxQ6DZIYV67hCGOoEAGcHZu2nByLndp3jbX1p2dCWB
IuPgai4Ud7jUtyHT661cpu97++Tj/vATpq16kkkKIyybiB6IEzzj1GVKOwuI9KvxavkUQFwEQJ1g
5z0mIP6jwzAB4O/BloKzu+4uVy/26Zz58FtI0kmSFEh0IEHluaWb4Re4UJr0qCF9tY4KQ3QfbiM7
d+kLoe8FHH5t706n548RMQyFWyUqP1iUiakk60MlBk677Z6bHWIum9o1LgDuuWuLSpolglTjGR3+
V9i6KtTg56sq18E1axKip8Fz9tw71U26Beh4A4YJFILj2/2u/ZpfFytreX5a/BB2tsYEr0buDGNP
JG8O6ZPkwMHfyU/DsNUuNPt/MKWzs/2PeDpOdaRo5EqzeL7goYcXd1zvfENe+SjcXiRYTcC42UgP
KgDkjb5NtnD/wuu1FbQ0xYqmAeBRpyzGmF1kKWrPtWfEAXU18RAJsGMkupsWKhetUvzFm/l9oMp0
qfBqIdb8e4a5VBlpn3CzgAY11BJQ2LjFrGHlrlz8gFMCoyjTMfiDdxpQ8BaZ75B1g8Sdkz8BQHHk
u/AFBRq73K0u09lp/z4sVVI0EbqRpKny7PADvZRhmpROZ5JoX4+v41Z2Ebz5Ftk8I66n3FN7Ti+G
zW9r98wPpy774zTwbOEMOkICCLUECEFWsESQvPA+B+XKjl8MwlanL8Z7U3rvTJ0cd1YcaFFpMDqv
E0Gx6dpVLYYHrDKslYN1LdBsGnmotQoODYFjydZT7WNKUHa3jYWAwPk75D0BnB9h6smIZtM2DiBz
zDpnfx/Gq8g93gY74eto69vjhTeurMXFQU1pAI9MGhdzG1GEaoFlNMQa6m+S9VX2aAKbxkqQWUr9
+wI0uHhldrIuqrMLn24AanQet0BUvngW1BKEGs/P2eIwGAE3PIexNjfTbYMCh01Rn14g17kGnqH9
KtPiOh9EWosyO4ySMCqA6xGFjjspE3KcSN29KTcgH+DLH5JtvMuQyx5WFsTS+cu8AXojuZYUffZg
qDFI6gaPFZ4pGR0+3diL9aR3f+ztotVvTSl8OD/QpUP3NOBsnAjGmbQuuWAmfdAe8xHLJEMwhW1d
vJ2PNC80vC8NTnfybCprljE3dcYmq8TImfWHiErrjNxlEGA8R9nxvpM3yS3w65XZXFqMJxGVWa7t
6WgOaimDy7Nf1PSh7FYmT138XBJVPBJc7KMmGMBp/pVqcg2XSQXQ3QhpggON0JIMlll6vOzyBiyS
HaMeQmaEisGAzH2NHBqyJiLy8eUQNC5AXtFudDmHoGUd92acoIxmRiGiQUL7KGDr867pDnliHKvH
TB/br9T4fDebSMQ1TWxAOb38xRxQQ4tb1EJSlNaQ+mt66cb0AA1KdJBttRWTK62UjwfU8wxXEyAY
Rl3DY0DV84u0hFdF2wufDCmr6t2gIQpeWRqc29EU9e0IHh+qUCVZ2/MLYmmLsca/T97sZTKGI7Kp
fU9JRuolDJSb+35AJ1YIzLvzgRYv4dNIs0NJ59izgpSsprOVVyRfHWRHEHbfGLtJzXOzlpieH5gk
zpZdoqCFn1gsO0F9i+MvgXxnhSsWwMub6fvkgfn4uPIyo6GX65fYY9yjrHwJ+NHG5okG7Qa+NO/I
v7WVTuLNzgkxldu2aWpOXRrZgvh1tNKVzbo2a8rHEaWjP2hNz1tGyp+CeCdlv+bHlXR6LcR0Xpzm
D4bVC6gMBU4TP0aCcdH03q7XjJV1vXh3aJOvKDmYiNPjbCRxGZLhllBBjUfzHv8qtyk27R6xB4c2
8q54kjcIjv2N1Og05mxoR00M/aHj+9CV3wwdHMPmW9b/trKRFg9UhKw1ivAqDZ/ZqoMsLldFxkYa
X2GtfkFX203s1/I3TBs25cV6tWTxdjqJN1t1SS1G3MOsifzY3iuoDHqvcR4jBKmuLD7ph8c8+asm
k5+TNtMFmxuBel2UY06iAQA9TDWgdi/tUBC0h81qir48h98jTb2700UoabXWxDqLUB5sSXXNXb5F
2fYBPc/uldtCvCptvuK3819uLejswyG+luEKw1NZwcYkxtVRfDwfQFqLMPtUbd4FVgTgFhHbEMmt
UMUAp5DjT2ZXdTtTTQTuENEQXwFaUX4Xe3WD/HpyRdoB5w4YI64XGaZiQOq1la2x9CY6+bTz5uHY
hIM+HBm7eOHtkot2X7r5jbz/ezvwz+86TdDJ4RL6FU6RPru+PJaIFqjBrWopl1bpr9xmy3vizzjT
IXcSJ9PVsdWP7MFm4tsGCH4NjiFS6+lX+m1rX3T6ISeBVAHIQlEyb7nSAwd9ra21ptd0EM5fP6df
ZpY+KRq+qhD6mDKn+S0/DF/Hy6OT7nvkDzaAYtdvsbW5m6UcGEL1IXI8yDXU3lZJx2eUfhA99Bx4
UCuDW5w9hacqxsIajevZZyKTRyuVTeEcJZBuSXkNQjHcnN90i/fZSYz5F2phTw5TEpArv3X9/aA9
+N1KorEcYkKOiuAC9Pnm0bXOkjsLCb88/ATJezzC4zJWFtry4UtZ7d9BZltH8AQTdBWXV3gI9hWN
Mv2g7SQX5ZGVo2DxvY136/dIs6+StTUOFApfRbuNHnDw3ceX+ibf1A/rlfelmaO5ROIu01ww3rOE
k+3jqVlrHWVCiQMyrN4XFEIg3K8MaC3IbAUUvdfCBiSIZEAAgR47pK7Os+D8Oltay6dDme1THScO
hA25htHl2RgQQ9TAPR9h+hfmJwFTZELXo/Jovq+Qk8lqcvC/UsRDClWwjaE8FFWzMfx0qxRX2Kus
DGfa5T8Ek2VA0jqVTjBIHw82QdOwBpQ7tOYhN4MdttrLYKjpLo6kAffYSTSHpoggNkyIrL9obP7+
CqZJ9z347AjKMII8FhmFhQHSqlfL/ibNhwdZr1euicUL+TTQ7NEjVENXIN03ZaG9IznoGrV7ZYen
zia7Urelne76lZBLy+Qk4hxs0pWphfQUH1EbarfzMxyhhevz62RpvZ+GmOUxVlDB6MwIoSiY/koD
6NTXWpM+nY+yNpBZLmPJNVKgI1FKtPGxfKCRelw785buvtORTH9+suJDYEipNfJ5pko7LrK28hnh
XJ6k2B/Yxwt15Rxfuvkouehgc95r3rOJQ7wnoZGC8I+AFVEmfTtarwEo+nB8+RtTpyo4xFN4MX/o
2EJwBK7mMSwJBVQjTe4swXg8H2JxKCchpjVyMnNtUjc5irYhFhXmFfXBKz/Wvlp19zXzxrVe92Lp
wKCYDlhLYzTWbN5SRdcTzRpDp3KlLfQQt92LYFLtYSu5Iuxf52+M7STcbOU1ZdUD+CMcr0u8GhUk
VoyDV0tXJXbAK9nD4io/iTVbgZCIe5oeExuPo0/lIDLztUW+FmL685NPxdvN8qAvMJyL9iBHLsqY
0Vv+uXTlrXQtvSEhA6dBUlYGtnhInAxstkCGuqHkXiFgkUUoqpivXYuQeft2/kstVmBOV8bs6lVC
SwqiafraLSK//dXUbbXsZtsCpd/ANHVM+3zEtcmcXVuIcecYNbI2GkPahPJ10h5XJm4twuxukiIB
QUmsaRH2hR+X5/C84+35QSxu3pNvM7uVjkmgYwtNiAyHgaOHIK4a3Jul+Itmdc/nQy3mFN9DafMy
nJiiRhoahBJRIUGDq0YVR8GE9lJDi+F8qPMrTpvXRSqrQP5byELHS8qvppp+iz2r32Si8XA+jrT0
lqW7Qt4CdlQBlftxQ6Ummj+twfGq7lAcwPj9UXATV6Ak56KFtMtwqtmUn+Idqk/Q5lcBB//hOPwz
/myFTB6HmiGg8aPd5k/5NttNjcUhIKnAIsVeKzq+93J+yNROhjtbLQmnEph7hju1M8tDhX4JStYO
nMYr7HB7d6qk+U70JDvA4W9NjrCvQb3ybZeX0fchzwE7op+H7bHkN4xjikriSxpfFeFzEIm2lPUr
W3x5Hf0Za3bbmF0pyh2K71B4UQ32nc6K0D8bV47l5W3+ZxT54yIyi+PQGBVRlOw2a0PUAYSVOVsb
x+xq0QZPNz2VCEnyNsqlk+QH5biSba7FmN0tdVZKozUQIxruI6AKYnrdNGv3/9pUTT/i5AKreuiM
aLgjg5Z/Qb50k9biyidfztP/XONzrGPqJWaEURoZ0231rNqxc3w0XJSybGEHUmfnO8fdyiEyzf6Z
XaXPDpEghpxVTzla6UhbdLyv8aHF2HLayQ6I9BgFHvd8yLVvNTs29DT4Y8XpKv4ayXgD7/y2hcb/
t9YdAGPAkBq4wdnnGoQgorLTh44BU3lAJNCpO56rRZ08nB/QIh4I7KOmmKBIRH3+YEVVaYAvxcKw
4LBc+dUm2CM9+RXydIKigqPhHuUC/Nr72g6fhvPB3zHSP3zAk+CzY6KtSihfJsHTq/rgPXfXxZtg
I+txKzrYIziVnX1Krg3XusfNz0GpCs1tGo6HrnAFZw2DtpwHnfwY+eMWEWH0ZOaUsmbIwj8E+/w2
3AbXrY2jVnaHcMVuDWqyuCdPAs4Ol96yMvM4ZSljBu7K+MWvnlbmd3G5nkSYHS0GMiC9mqbcchvl
Vf9kXpd0C7edOzrdc36YHmvZrr3El4Ai9uvxGV/GAd8J+m6Woznnf8vaYGcrOhrGNFd0ZjdM0A1H
+6wZ1s64tdHOElkhMwcTyQZwSSWeFaDyJW0jdMlK4rcWZXbotEJueL3IV0M5z27AgrZFAJbi2/np
Wk6QTj7d7KRBQSFHOoRPJye7/ot+0eyg+NrZFSqn2ZUBem6HlsmVvh/2ymYtQZ/+7XPbcpataEYc
l1pHbCtV7Dy+HZB0zuNua6q/1sUlhM2VsU47ax6PXhWdbQukDayljzuvyfsYuXvKcjUNTQ4giKmO
ch88aXboevYaFnFpJUKg0HRA3wYwIvFjNCGRJEupiFbUY/IcNHmz7RQjWymbwwtbGJRKemsYqNsb
1mx3Hz1WSdsSRrwYnnN8QSB9fdG2wQXJLvyU37yNZtPlBqXSf4rfisuVOV1apqZG8UWDGaMim/xx
lGIiJkgJUlAFu6Tv6oOxH97i2+MWE6SNhV/onb4/uoDRz4eVl65kBB/g4oBEh8AxG7WqC32VIuYG
temIF2y5UQdMbpHC3+gv1BwuB9xnL+pnyNryVrzC0LOwJdu3IyfeNSu/ZfE7n/yU6c9PUh7DqvWh
wdvO0WvzIgvRZ83XhrscwuD21HSTov9s4dZ9GkZWRgitQmQZLx+cQ0M/X9kfS28liAPfo0zb52Qg
aerHGdyI6a3E02EX7TBFctf7fosJHJRECHCQIemQzE42Moy+gipNHDQ/ER7jevBd02mwMt3UL+Fe
ppG1dgdO/+Z8609EO9yGRb7VfOt7kGelfHoohLWbqmiOPjaYL9Q42Zb17fm1uQhnQAcC+DNsRQXo
1sd5RLoRZrVErIlBoNuBW4/ot2/QuALPQBW23gSPKEatNbeWPp/FrIqMk4fuHC5W+yXgbp2w4kWw
Vy7rfXJoDghorOx4eXEq/4wzB4llPlKH7fRWqZ3WwVLhl150gtYpdsdtdH98FGzVobzjylfpTT1t
OLu/a+7CrzQomtv4K0o5K9O99ntmmwOpXaj2hsJ0e+50gykO7AlAMTskFxwYKhSI1f2AgWm3Wcvl
lg6/kylXZjvGpLWTd6lBywB18sm5R9VK4Pv78yNc2v0QNLSJbigiwDs765BI0DulmGr4/l0+Yu05
Wu75CIt1A24qFqtpGsYPaI58REghnMokldu52rZ8xLkEX8Rddi3YpYvpO/h5TN53yV3oYivySV/5
AYt1kpMfMAd5JHVcacVU3Z8KF0AdKdT0l4aNpMcWZ4e1tubidzOmw3QaqyrOdiiVXF2gVQUkAINH
BcM9E1ss+PvO+WldPOkQdft3nPmjBxkslAIL4sg7I56Q5XvLle6HV3j9GwzlL9LrtRW5uFZOIs42
Q4ggeQS7ks1ZNndygLaYGv1yflRrIWaLPpF7K2INASrvTedYj0+VWHw+H+I/TJwBRJ7MifRp2vMn
V1EhK4iZJgI1pNvsuXox9oHrOaj5DhvxFSlC13LWVuCUtP9wQZhkhWBq3ls+HyPWAirUQ0S6DRRt
EwSRO0pPjUUBravs84NbXHwnkaZfcjI2fUAaE3F8Mm79UoxuMH1GYWatV7E2nNkEovKBcXTKcPAL
tjZ+CLMKp8KvQoDrqhCvNBmXb7yTIc0eEUaD6lBXABOpXPRBHozfn367wi6/Vc7glOjRPR4/nZ/G
xWVoKqYByMJEk2l2KqLMx9opGGHbWZjycSpp2e58iOVT6STG9BtOPhUuIKqUJowLMT9bto/2eAm1
YTNsFTffaYfz0RbWhaqpClQpzZgwKrN9VZbKEYvQ6ZNhParnLxbSdi1+WOejTB9+ts5pzFGC0RQJ
Go86OyCiHGa3FfN4HURh05WfArRzfLQsdfVZOfYrQ1r4Rog3SJYGhh1C2Ly8JGGNmEY+zqMq4kRS
8xuiFH/j9icEdF5lKmKxHD5+okLyUPyVJMbDAwAq4ZcaB4x95CJeHuwmpQPYdAiwToUdrmnn/GQu
j2/SdMP9BA7CbDIl+CES88wDtkTmkieWaY4rSfnSqoCBQgOOhgzgi9kyRzcs9vGmCh09Um0LuWhE
bDBxilZGslSVUk/jTEM9Weq+0Ryt9z7TgGKhzZvK31fkTzQc9cvjvr6ObePp/OQt7S5CwsnUVZ6P
8ntp4iRkHYlCgV7T76eGjsHzfbQr3QFnsk197Ttr77T323a+9E/ivfNTT+IJmd4ZPQQobmMPEGmy
Q4F+N3VE1iCrU/pwLtBsWfSeVcnFyLKQStwESuxYSjJlMLiGaKK9mu6RSsaO0xtWEsXltfJ9QufM
dp6F5diIMsV371Mj/Kqb37zVi2Xtq72/zE9mccRRr249DpCpo5Y646VS7NC7do77cifjarW2MKeF
98NkWnDN8cczJ5jEx4Wpiwm6ggGrpHY6l3L/9mg9ReHrcJccRKe4NdGkja+1YKVZspSBqPpJ2Pkt
nUAZEQOMqqD4UFjwj9fZDeby++gKT0URk+1d7PpbYWW3/4ewqBKg1sKOmBP4aTVFqqLjV/veakAB
Az2TdOMdMHjewdQFj+ukO30F67IadTbHR8qLeLEzWHVXPaNzbOODS602O1SHclPa67jSpY9qUP8S
OTpRNpkXrVqs1TKOc7Ziij87kvGJvHLPLeUkSBT8GWL6CSfrFKeztgxaZhLXwe3gtof81roJNFaq
EdN+hUFol1vO0pVDbSHx+hB2NpWN2oL80xgZ9u8u7tWUNmSK+t9IJaWd9s619jHHtZM1IuFcEWcC
yn2IPFuxzdB76F4yYHXnKEdkIm+nI1xwi1dD22Acq3/x8STgRb7e01hKKk7nenYJ46M6CkU3rZ+o
k3corFWPjYn5nOHVKaYUOXJsWstFfH6ul447AwElE7QR+cy84JEczQ6da41FFPUbdN6QCcbK72+k
60zr9yjzcod1rNEbLomCvr9/VHBlu7G6NTzEUnvsQ5TZlWHGYppaBVHCg79HTtlVtkdb+gzTTH3U
NyoU8sme0km+nZ/CxQ9H3w/xGDI0SIYfN0kcYE4iT4PTegvfMzQ1MUbxm1vRt1y8ZVc2hzolK7Oz
HKyHRJqGvIUmK7PNoWQoHHmKRyeq2dTOuJXeRTUiSgySE2/Lq2m/hFvjoboeHd0uXlSUjgR3KqGh
8+TAk74xt7FbHcx9cis7qrkZNvEu3OMWfb0Oplg6FT/82tmG8koBT+uRX6vfU5HYGLjGftIdY6cA
ZKt3JSnKGn5j4Vj8EHH2OVo8nJMIbxoHDzG785glVEiLla+w1PL5EGX2WjP7XjIijSiltXlXK0CG
E/AL+robzRW3mp3Ds/+tonIvInS/OsilbuyH+FP6dHIy12Z0VGuR+FOPFYu0rfHNu4suMCd3J40V
+TD11afuOoSie6B2GNDgCrKBCLpVVq75pcLX6W9RZ+0LQJeCr6X8Fu+rcNu85NuWFWhu2kscMccd
5ic2bifet25fh5vjZrh6v37d85twafN/+BGzzc8ORLNi+iDhYXRUV92R6Lj9PrKr2B5tHCrc8Gtz
ma1ki8uLTaU0asEOl+Y1ltzq6VmlAghX5U0cOEGHh/PjWgswW2eRdcROPSdAqv0GDNmukG89H2Hh
smXi/hzCbCU1QXdMY8Pi3hl7Oy1SbNZeFTyshG6trrZw15xGMmfrpFFzVIFaxlKCA8LWauiaiyCJ
85004E9zflRrsWbLwRiHOgV9HDkVNjXC+C2EQ9Irn/9WENOg2AX6eC62RteylH3tGDu9ciXIn8oc
aWJjDbu/vAIMHC0QkIM4MDtBUz3KJNMnJfGr6lWR0EEx/qrI4ZT2aOrU/YQJMWkdzlZZjrxWUGTv
kFll219Nak2C5LbxtfWOz8kcD8q2Dnp/Nddb+k6nkWerTx81pHBN3pO9Hh1M3NiE+ltqrJxQCzf0
6fCs2cLDuVdFeJzheYV+gFZykzXjPUw27I4ochzVT+eXxeKldzKoOX47ECozrrHOIG3u3m9lwQNl
b0obXqyTHApGaoch361ElRcSg9Oo05+fXAn/j7Tvaq4bV7r9RaxiBvnKtIO2gpUs+4VlyzYYwQTG
X38Xde4ZbcE8G5/Hb67RSM0GGo1Gh7WcNCd2Nc5rKsCIAJ4dlUM4wPe95dm+gEv9srwtu0SuTYXx
AOnTEIvWZAJFSbzmDsHqFg0KKJdAlXRZxNY7GQYPYjBMs60h6mo9ZyqhQLeUtEUSAFQTfrl4a8IB
LNQvxq8iTB+kT7hNYzwTJxw1cMdYKBKv2cPKA9J1kOcetQLnEdS2KQrfKh48YA/svsuyKltLiQQO
ip3QEVG4cAjAV0TKGuw4gZGicNMawJmXvU63VDsTITZSoEGlHMaiXLOw6CEFFHxg7A2Qqfo6kKRQ
4/8COpzCLyUbKJMqeGE+JfZsN0imEPKdtbdjhXPuPkuMZP0jYkB8rppg94xqtcFLrF583R5Ainhf
KW8Im2snXF5JbstNkzyXJuQSwYuESVgMvgcuOBe9NdSgYfs5A+vlbtrVO1mVbdOXnMtbbefsCGRO
N7hAT8cxA4Zo5frj5IFl+Qq0vCCu9KyfLPfkYbts39afnwmtcd9QpFLXiRAMqJHrCoMa/fzz8sat
Vv3bvqHr863pBv0nwr4BobxJG/qWMPnP9DtoNnatfAXXv/ObnLX2ixoixIlT9iAMYJVa4gJlJ+eI
4BRT9iPA01p0jxd+IUuZbGmF21THxBPegiiffFw6zoBcUlnw/YXhm0A5RCWYRTQk98QHE/IPA7y4
uzoEtq4zICuU3koNZmvvbAOzfmBdAVzRW4rjbO8IHjsgqMBxsOYbkFCtFRez8hGh+uYjAHaNL6vi
8heJTKwQQhRaZVrFOrOkFKMHXIiA6I+L2/55Fzkq7O/KCZ4yyxauuhUMs0+pl3U3YyzNeW3Fw3hZ
r495hPUoPXzcwDprafI2tIYDd+rUaxUpETBX+9qehMlNZfqtuu9LXzmWETlcPhFb98C5aOGsL+mk
aXTCWc+r8UUDPYY21jJvuX6+eBqAJQjYDlTIkD0Q1ONWtawNPutFkDyCH67fwXEe6M69rm8Sy5v3
0s7vLa3eImQYIxCJxQJPYpqVOmSQyKPhhZ/0sPq0tiph4N7xDaTSmC97aGw66XORgmsxFMAMgvEQ
w7aH7lkPm51+tzrM+YRKhbQ1eMtgcNoQjCCDBqx4wSZTG6judqLlQTl9NejVSO3DEmtIpiX+n5vH
mSAxi5ZkBJSfa9Fb42D0hT0qi8QAtw4xUMAA5by+NBDWfbR9qs1tO63G0ZqhXZr7GEF5RYPLamyV
yaxzKcLuDOCONdMeCbN1vJHSqPOTSMN8tzcG9X1meclRVgDZMkE4Y9Q+XLSuorjzUa+kQx4tafI8
MG3+lGXqZ5WBeOWyWltmcC5j/fmZ3y1AvcPHheYovT0Z9MhI51Fww6m1ZI+2SnDWuSAhwdWgjD+r
NjIda48aB9odAE/LA78pwegmeVNsrxu8IJDoLRUzYB91cnLM22Y5CqVNXHvt9Oos/6IPHMq8S1i/
4GzVGKYmQYxk5wh9MySIFPVbA/LMXWvbXy5vz5ZpnwsSTCCzEpp1IPkICBppx17xlr6N6maRtBJv
iFkBCFFHXwGIf3sVzQrIV9se2ZSKTkEVr9R3JYjdW4mxbWzMuZg3B3i+bHE2Av6hgPOsa89idK8Q
PfzjBUMcg/ZqMHCg91rsDamNJnc7BoLlFkyrn1SwNdmePeftqchaWbF3q+7yQZhweGjuGFzrHKSJ
LQjxwLzZ3WTl2ysWqJ7eMK/FF5YfrF8I3KQh4uamnakqnCg36ZDebyAd0VQZOi6Lg84q+JE0bP7z
FxEUBXcfqvY26nZCKqLRy8Uqs7QIej2PLDvZuR1/dbX48fLmbfnYD3IET66AbApws1mBZ8P4bJNg
xfx2Av3BwtHyrGd9L4tdtrLAHySKXn1CPG8nsJe3/qUbeuV8cntvCujeOqEG64PsvfLiwceEzgEc
8eYVNz10tEj03vDCH75C8FhWxZTWIm9fodxamI8mdVgDBk3Z8ZssLHbW4/CELJ1M7KqcEFV9ECu4
MXu056xbxQ4RA9xufHgtvOox81RP3oMhU1HwZLQuzNx0IatuDf+2yiNuX/WNpAF708Gc2alwIOty
0matg/1kHSBHddaBpmvQ/jyg+bBqwrmjaPwFpzVusjw/zmPma/CXl+1h+2SD9ENV0RQGd/bxeinm
uuBusYYaLS7/fgwNRfWbXlYGWD/09+1/F7Oax5k7TofMUgcFeQ6wyflZ+UNPiacNptcZX2sig2vd
mlbBsr1LE2w8LnMdaEJvIbx+pHsGSnvNr/fWvRVO/ojGHx/EcxyRbndlKZ4lcS3blvEuXTB1lhes
5p2J5ZyApBobnmYo/+rqeRchWPhSTsBMJMgM1Nk9nbp9jFgKvlQS3MhsQzDxfhrjolJzFIpRI0zJ
TVM7fl39CwDkD5sl2LhTNUNelwihhozeJFPxTYvHZzBwB5cNfdvh24jbdRuBGkiRPppgZ8ezPSwE
eSkQc4Ll4UU7rTlgBYnnXMcwajjsZC5/cwHPRIpWDxbBrnXWkpuGHnPWhw0eJgCNlVjDpsGdiRHM
far6xpknaDYm5RXoPCOnfLq8eDIJgkmPYG4ABx+CtnZq4ztujcW9VXZc4u22asY2UNn/2aJ1Pc+8
RJ/xuqs7vEJQsz0B+RaD49Ty3O/NV3Sa4Pmz+BzDOyBFfp5BY/czfZA9g7bDrP9+wWonH79gdKyi
btdqvHE7ICTIQ8IO3D465ff82tjNQRFa46HNd8W8K61r2S256SXPpAsHrpx0u0lt1P+SPB8QZs0R
HtUrAyXVPDNP0SdOZeHW5l15JlI4fWo6F0k3QOF4vJ4UcEqjizaarX9RbXzfWayrkPwC2iOpzBZi
rMLyTLX7UXTLCbBRksfF/zjkYEkgmPPAU1ZYwZoVdUL6FZ/hWUNvy38Ti3OkB9m/y0dBrXdxwupR
HVm9WItzjHY8AGAytDNZOn01uN8uzjMJwsJxkBd3KSiKA8fuHF+1ljuLADw6nerXy0d8KyX0QRch
SxOD220wHbz/RuRkTYzLgTg19wuvOZh7JTAkr82ttP25OLHe0s+tXU8cO6UAFQUSE799WDuBbSSG
HtaDpgSJZIJAspYi7c2IzqcmTyiq0YNxXOIKZKV1qMngjLd6As81E6v4bZmWyKYgz+E+5Dcq+F6q
6/S6R5tzvXceNKTZnrrvaPSQbN/q5C8Yijh7SBsXtNloYf2nuJn/dG/W6vRaMgChgIwMbNtX/WP6
IiljxjSeVBVK+0AO+uRo+7r/BdjDnU5j31Bk2ArbEd37MXCEK46XJprIahwDdZcNXgmS3F/68oQi
fIhqZ0BqFKw9+7v73CBfeydnYNm6/wAaDb+FTA/S68L9x4a+tLOuKALS7dWVkRy1fsn+reGHuH/n
IoSbZyYam3kJEfmzimY0OGRwE+2MY/mF7WSHb8vpn8sSvOTqirUhwXMeHvk+m5/JtHgDb3cgvpCo
JVs4wUEW6DYkVgZJoOAOe/z5IUv3f7lygovUe7vQ8xorx0iyU4crU/2UUdBqo3OPDXdF6nqquUSo
avtTzaPLwrdcyvlKCk6TgNqrG2dELFzhN62J+kBvgB2yGmQ8DW8mdsE+xNy2AS50TPpBSw54mAbV
xqflu/G5vksQw9qATDX2lY8KljeEejBc62AQw79r9FFIY6QtT3Om80ovex6llVWnEe6s/VCYxAdN
+PciRYKVh4aPhufbwvZz2WS6ZJXFCVh3ALT4QtcdTkhkd+g7SFQ/Jk5weTM376QzzUSuo7rOQUOd
rfE6EG81x4uBjTc9JvkbiP8UOuCwWo7p8irDN/idtAwXxrlgwb3ZlOZAZ8KSKvs+VEMWLWil0KNW
9bhxsKg3ALdGDdpdo3qt6dVodUJW+2ddSaxZclqJ4OZctUv7YY3S0jkGq3s8PWGs9FGyyOtx/N2Q
4csBdYXRB1V4FC1xwVp0CedBUnlTlN53N503INDQ4fMU/3XxS4wFfeH3eu7PVzLj3fZ878KFhQY/
OjMNFRF2zT/XahHmw2OB/kdQGkqWUiZIWMqRMzrRGVq2iDcy/gnIpb6pIEur5pKbf3vT3lUSLg4L
oHSlYUAlIKojX/gznX5IdkwmYdX17Fmmty2YzddQTT320CJMjxMaO2rf6VGQWnv92XXzGfORl8XK
pApXBwhAW3VeoBfNuHoyZ5fsBxfIr5elbIUx2hrC/39rFC6POB7qgTTYp0yZwjpNfb1OUZLQr1QO
vntJ0CsTJtwWaLNeSDlAGNgBcYyN+WgVju+2mu4ZBXt1CsxO/JV6YuexTnrVtkzETXUNOst+RMWN
+vUK8Ii+ldpKJFa/GfueLac4+GlbMa9Ibq+Vy/JmbcbZTfsUzguoklfsZjyU/wfyzu3b4Z8tFAmo
0yJ3hzTDMbNKttOsr6mJkn0iDbAl9vg2dnB2CmzaxU03I+B1nlDne+OHWFqfr42LABVD71t9bcvW
U6ba+k1nMgHKAP5pDapRg4RVkd8ruulRJuO5ltilSLvHtWTS2xhRWtcaig+kzAp2okekWY6msURO
TCQxm0wvwaNMs1nOeYa17Ko7c3kEulBYoCf+su1vCyEWWrdBXgi0/4+Lx0Hoai4W0pepM4btQH+x
VttrCvt2WcwWej0u73c54iYNY40RF0Qn2YEf2tsEUwWmp/nzITvG4WVZmyppqrESqeprhuOjSq1Z
922M3pugbwuf1/E+K3Ivb/5FH4UNosn/ihFxMkyrtJLSgustZ+OLXXcngMPLnnS/X5DrRB5gZMBx
bqHnRXDvfZxPOYItTMhlAOqj4NJK/Kb6BGx+yf24EdWtkgDvgOGtjYYexOJI6pX5CiVDXtlJfZv/
SDp0e5ke0GN2fRzI2gI2/OBHmYJNNFmTWPlKMFm8sIMWkKt0v5JBre9xsw3+b+OOv5/ijzJX4zlz
FtRQGwDUgKmzc+dw4aDGw8uo99rWxpSJDT4SJiOH2t7D95UVjnFpmglPe0iclCEg9k87B4N7FXtI
skjO8taCosyOrixMkTngshXMJTM6tyIGGC9GX4tMH/O4P1esjhXsqPXVfRXMe1nN6neHv1b230UK
oQGeW0mi1Rzr2eUgb7oFn6FEq431+yBBOM4GSW21WWHNMg0INDXa3zXMH1sWZjK66LLn2MigfNBG
zErNedMsioIFVK54YL3GO6T4ds4BNA7W59Vl8bA/gSAgj3JFSoO1kVb/KFx4Mk6ZNWXOyldifhqC
DK+ZW/dhDElURJXPr4BKCV7ixQcmaLvrJVfNRkr4o2zhvZFhkFyhq+WYO1Ta6wCZlWDAEz31YhQC
4T9nYL1INnbL55zvrHj3aOacALVhNdejvVuCxO+vp/2aqnJ3/WFFA5CVmraN1XFBk7WiOIhXuJM0
hBctwIWyGPzAWuN1pSR7KpMgHHZF1TnXlR4wQ5jerKsD6SvJqm10SKxb9a6EcMg7MhXq0oB5KAeg
Z3MzY3a6DyfdGwZvQOO6fWjD/I7fAG9Pc5DXBNhGJEP23Gge+/gNwqkHWXYPFEUspFMY1yxNH9Sa
fs7j+MqgduNNmv5JXUaQdndpAjgT9/PlY7rhwz+sgOARkDluiymDdKPTv5mN7k9uinIMPVWKfmhH
9nBZ3EbS/4O2IjkI2rPSmE8ghs0O8bECbTb6TrtgXAGHW4Acywpcv1OjA/3rbIfFdgOaTK7ddvCp
2oO9S/c9RebfDtlpemNzXZ0BCEowkviiRkmJqwvOPY2k4OG/h1Efv0JwCdSYqx7YXAB+SuYHzRxf
mJWHpSVrRJRsptgciKAJWCsrd+LSVaekdP3aNcLR1cAFdLTQzSHZy98zyB+1EmIOjHi0qVI1yLUe
/4MiMRzrG6ACAItdJku2gEKogWNBQFyMBSwZEgLT4BvGYyPjcpAJERwO4D8Kd14dTtaPBy2hu66J
d1Uqba1bd/tjQurjugleJ07VnjcMZ26FpQM3bFCOB/1LHy1hGWR1NEubr7ev/X/cnDgVqdIR/nt8
O3QI3ckjWKYDDbCbn9HjWxDPAiDm+MBBbhzJ4lKJDxfnqDSlJ0O/8lG6aDVbGL8xpLRhq3+8sJpi
XU/pRxJTaiLO6Di/7UBi7OdV3Pkr7dFVOejur6qn9KSQPvsuOQAS7cQ++qL+7w31xureM0wWZtFK
32Oz2xFI0PNeeaQSh72Ruv1gPeKQzmjmFi0A4rJ6tGuliIYI2EYdcA1ZkH9V/MGf+dHBUHdkp+Af
yY5IUUiGNzcmuz9+gvEx8O9z9LiqLnYVEwtJuOJxlGgmHKeomAHoMgcYu/KZn1wXyu7yikuVF1xO
M6WNnnMcHUvzDHTEH0tgKDjB7HrdEHYsKpAgVE/rBIMBYOenMkqDv3XmtuCLGp7nLokTjEC2NV4e
rU8Aeb5UanBZV5lxCd7ITgtYF1/Dn87wdOd6rP+4ofDjLgpuqEprpawXMJBy8IqHMbWUg12PffR3
agjhjYbbd1QXqFER1Wdx4zm9pIFX4t3EHEU15awiawA1psluwazTQh4MTQ/SRZaSk2yJmKZoBh0I
h+2ALenLg8vL266TEoJJLgcivFy4WjWkpNCGB+1pfCZX0xX8iQdmx1s50tu6xRd8p1h/onHqxAnD
5gzufBdjenFujNDk/I7x4WVcWonjkK2f4Dcca0phYHBdqn7UJiBrLzLqov/x8PvnqhMrSknSFSrm
yXHsQXnwaPqap313gY40BnbkfiIh2Vm+vi92MqBNWWArNnK5nQlWpg5LSR7049rbrfhxpL+8cUBF
fxkOEcE35HlrTlm3rEe38MzYDbiOcTgqGyj/H2/499UUXIRtV22uFnD0Se9Xv+Dco35nfjOgW70n
T4C0f1FPTuXxnRyEWLqTguMgJuWZ2UC2knjqUQN/dpp7zVe+bygm1VCrPLaf1H3hW4f+z5vH4Bld
DI+ZGsgogXf98X6bunLoMx12OpiJV1oPdvbUsU//wi+eyRBukZRijjifQKG0LP2N22VHS50lD+ht
mzyTIZiJWSZl5ubwJdUv1V+vab7XH/qgQ1UkjWQnYPsxfSZNMJZ+iOfGtSnSHamhcn9SDUa8tLLB
T8adrte8TrNBiqa4P3Sdlicz6fqbZTDQelnY6Q5E6bWvsUz7NqQLZlVrtb6zGQOyIEmanTmUGBJi
ZlwETZU2aNmKNXv3dzsiGJxpV1qDgjxSqCZFVxj1RkVyU236v7MVEh7beMUodbnmTEb3oQUCj93+
nYC38OksI2sYc241bFWh7r7NRfaYujKfsKWDAVQS8ACvRMBvVnAmoiFNMtYjwMEXe/Tz5NlwXi5v
w+bBP5cgPJaVNHYHZYELHyL3Famsl+kReFl+HaYgXiq88rEE1pv2IznK6Ik2k2gGMYHk5YIvQBUh
7hfc7aCBfYtr/9ORWNxWJhAZBnCqFWHJgHD/5/C4K3UQsbCaQAoBhu1HV+OWoO01OJR12I+Z3lZG
4rtSvVa7Eq95AxMXmrWS6joiaEeFD0gaHULGYwcwtMYvO6/okZ3sQIvyuswAYxpPZRJqvzCKZO/l
aZjNbPr5FwieqAex9opbuO6pWl0tg+emYCiqdq6fHtR+JQmyfim2p+9lj+2tN70BoFlLc8AhgNm5
j+s7l5ltA4UlRQMLGpfQzd00n7r+z+tX2MUzKcKFkfVuQscG6k3Tgzo0foxeT8mp2Ipyz0UI9wVG
FrKRq7jyWyDM2c+QcZeGb2/NW8MHL9EuvaW3su6V7dUjQM93bGCUig/cZu64Wzc47CZfcq+dx/3M
k5D3seym2hSEZgq0l4NDwxbfVNSxeTkwFCby5/RmCkg0m15854amV3wrboabMlK+lJ8vL+l6tMRT
gYFq29AAcayjLPjRNJhaGFXiOmCywbSJ2T5YznfHafxhKD3bkQ2dbG3fuTDBQgyeuz1fWUho3waU
giqxPbLiIUt/XlZqayHP5aw/P3PPZQs2XK3DQvJq8GaETov+OIx/3mUJU4SHtDGGaqFNVXikjMVS
qG2qr0wDr4DC9kxT8jbdDF1MFMNU3AQwP/FRh3eCGVcFNmdtDu/uWZTvTDyDwNwS6Feyks325vwj
THzX8Zia1MyhTmU+0q4P63nfWszTgGpxeXc2/eCZWuLrzlT7eswMsHo4TD8a1VgEy2TjbhvG0bf0
FUFDof0Vyh5kZUweT2Y7onjDLSN0FCcOSVW3gMnSMJfi1CSSfJxsGYSLNwHWgNIMsB1zZx/1b2XI
mMevXMyHOt70DXTUIboAi6Ns9bfP4fvqC+ewmpOx0ghWvxyH3nMLjLogbp121TDb11NiveoAnQ4v
6ypTVTiOWal3SbHOF+f1K6D4vbTpwoGQsE1lPZ7bB/JdO+FAum6muxCHd6F9r6SPYADL2eGyMuvH
/u7I3kWsyp6deTDXNCi3446Lu8yLSe4R5ddlCTIlhCil0/FAmUYsV2NdqeneAStWwv+c3GF1Ku9q
CPH3zFi9zAbUmFPl2AM0wktBsmo35a1WShMFMo2EULxYmmSZZmhku3ekPuQg+Eu//NWiiQXwoq6V
xs5m2DUKeJ4bK3HkZrEeWuYgK2RKzPm3WQzMuBmsg5EBLS2YWeFnLLJpFeq1sv87pQQfoWSOxtjq
+Zf6i4rR2pKVvj7+vCxkYy4PpgDQQw23swr2A8ElmFnjkI7CE2WpR2hIZzQqeO4rRZgIbBIa5n4y
BrOGBrzQBPHvHQNouQzIf/NUnX2D4CIqOutW7+IbhnzEo/OeF1NwWc3NXTuTILiGugE19bJ2Y5DZ
9qmiRky39s1kP6gt210Wtfm0OV9RwUc4ncu7iUBWcuCVh3Y7xP7Uu+deh+GSgKPoKas6bbr1M+0E
n+GY+WSquYvKMtpYqkbx8nY/x18q/pLNtX9Zvc3TfCZLdB1FM7XdDO3K/nueJN4AiA/dkWRsNhs7
ztdQ8BkL6ZxhWmOr7FR9s9I3FHQn0D7Ftyt2s7qXNd9tWiBcIjiyDANMI4J9YLhqGrraRJTFuivb
jUMQSkqeFZsLdyZCMIu+jOuyWCBidKdbTUsObOpxx7fx18sbJFNFMIaMsmSYHRgD43SIurSzAtdk
liRq3NQG72jVQEMKoNaEDYrjkbRFM2KcAMxtJfvuGNleK79dVkUiRAwWq6VGEwPGw8ApnO3Bv3vU
U/7LZMv934kRQmydzCmx2YAZ63YoIt7n6oFmPQMeWFck8b/xRO8LJ9YB4i4hU92mK69SWxDUzor5
ep5y5aT3nB7qdOCpxPA2DeJMouDhjZ5n6LZHIMwWxaeM3pW0+3V5BWUi1p+fhUXjXMEc3B5DHnoK
rESUKItR4ndkIoQTWtWTNi0rSd8Ua8GSLU/uosoAVGT2JhzRUo3bJXEgY4lvMzXzJv6UGjy4vFbb
762z/RAOaAzM3Q4cznifNn66b1DQBUcOEFPARrKCtFThZXmyhRMcdlxZPGvWQzSnGC5Tu+ck7p7+
UARw31Z8ERuQuIDrFPsCWmyHPq4o2qOZ/eiV9I7RVpYM1bXfm7EFMUJAxPUmVXOeDEEyx7vOXYZn
baDVPmmb8cjdLrmtnZHwoHT7ad8xA3TESF1/okrMfb13Jn+gbPbisgSGnMmtvdMU1bFyUrKzOeod
1mzmh7rp6F2xtNXBavAIrMfJ2RmFS/farNBTr/L0GQwr03OpIXEOns50rzIbcH56ql9NZd75aZli
8iipsjsjszGans/DrYIX9rVdJkgBdq4d1gP9rlQASSlptQQmwjrkv5Om3ysJUW+L0QVFQKf2Vw7l
GEXoMrP0uN4aoHqLza91Yw+e08aG30x1eTKamHtUofRzoSRV7Ktln7+SYozhWbKpeZ2TpjtpuBCu
QeHeHpLCKG8JpvwKD+jFZaBrff91sdP+2Uo0PUo6074rs7EbvIo5TulbSNJ+Zgx1Uj8raPZUAWTs
vp+T7j53CCceMxSEAKW+qMBe4XlZeZ2SDy8Y06+LIKk793tm5erooUHK3S9VS6NyUvt7u9Aav2mT
+KgPtfKjzJomQy9FPYHUPVdBkKbkVZimTX2lrAUI3c5bbxwqKzTcwokMp8I4JF8mb2lclMkmk4Qc
TIBPFknd28TB7xpZmxjYass9AUxgvHbaHDg+cwcGSpIoixfXs+nb7pxjdhUT99VMa+Y1yBdx8KYt
va+4tHpps5yeZrAIHrqCtBjV49nXuR21nZsu4AvR22IZfVOfFgycxd+p2WKEEMytkZOC0Ihg9x/y
cWx/loyoT3pelC+lSZJwMqw66kprTv2mjItb3U2TKDWmMRridL6tMAo6eg7O67dCdbTn0prKW0bz
8ueyJLVvloU5ezyzhqNRtPMjU7pq1ybOEnaTxX3etMXt2DrZdVrVMRC9mvikdUt9qyapcVc5dnzK
zK7YO2pl+RNzfxR0KvdJZePBHKfdEYThzr7HKu/rPJv32tKN98TI3d3gDLg7DBfECgSQvF7Wd84u
a3l8xyyNXk+6yq+6OjWfkFhAh07TakpQLUl566RlszcG0iIXXs0RZ+jIjfNaD0fSNTvMW/d7U7EV
L4biUVMaWqRkWXswE20IxkZzA/w5bT9Z+nQNCsJsV5jFEulWjY6fQkE9NDNZHJklkojMNfWdUSeA
0+21cj/XY+WlVgEOspFbQarnbVBjI6+5O/X7fBl0f4mt5NS6lRF0hdEmXjcZChiSCPMZnw3Mb6Fu
lLs18wHK5/pO2zuh7TJtr+aWtc9bmp4szGzcDeowfXGWBnZNFePY12nlg8UHUUva1icg5Y53Q6cQ
XL8NFj1LrN0EnNWHJtZKDwQH7gltQ1OjMMSeJK+9Ja+Nq3nE5CLPiRvwUo+9aWk8t82aA3xP+5Wk
VP8+A7TNd8akj2yWNgEmEupjWaOhjbjU/dkDVcQeTTMwCjLsVNd2QrYw8F/ymu2o1ZK+9xbLLILW
6oAv1GoOe2LlYISJ01ce4JzUg5aXWXWFKWiMrcd2d9OkJrterBq87rxMWiAxI5nrO0382tFGP8A4
lHv0t5dXA9h9v+U0/ulkhXpF4jWLobQYmDGN+gD5+CVFq8JCV+ewmpLcK2iTYe5fM/f1oHb+4Lp1
4OjOdItBpcUHQNFydEE1gHcbYHUxsNR9b2bwRXrLUveAIzAd5mR7F5DsqGoqo7rHAaCjh6lbc/Rb
WmWzP8dJcdAZgGxLyxmOFe+NsEyKckfAMODReCJ7Onda78F8hkClHJAiPIt90+wU2JhW5M/GxOpj
bmv9HmfJ+WoodX0c0p5+oZmhXU22hXiRFGriWw7N/IJ3sW9z1bjJMHETKK2NGW4DG5BVNfHmdqmv
OkLG6xZRdOYZyPAeFAuJcUYc5q8ItYmvqFmzQ6v5eEsRNEap2bq3ILvvjpql2ADzz8sgBzz83kIE
eUjHZfqi08novAr0rV/GgpPTYJfTdZWWWuDigt4DfykPa9JWO6fS2W0D4uHKw+gTiSi3wOypxUbo
alQNKMAVw9Is1Ce1HfTbIrHrZh1iRLaetnH5tXDBIu5NbdN4PEl0j5ujERlW1kcg6KgPRu/OX2CY
1c6yFhyFNJmv4zxFU4EzgZDSTpxoVvXipkQB9Z7xWvtswVMcbTzFG29RXEy6WgrGd9x5CSu2AOze
ntJrRVGcE2mdYYe6KMORL6xbqliocEHKVe4a3beuU9gJaa1rPbb3jlOs/4aGhXKdMAWT69dOw/bd
yD2G+68pq7tWVUD8oWOWhqBKdtNM4agRNKWnv4xiDAy49xYnXeunm3imUYMLKC7nKGvT+9kiOzNV
PWIPIWeZXxXZMU3rU9sAISCuh8CIEYjYD/oMmDCaPvZs+D7Fo985yd5VJw+DV+HitJ6V/DIm9GOr
LyjpeyDuCXHB64Gt11d9fEfY6LWjeWQzPGJdXheufuKzhct3jFhBKaikQMCjE+KZ6x8hQIsEBU/V
GVfugq3OQH9cwFSW7iudM0wNdF6i/FTs5V5xi7CwF3CPoBttRKZ/NEI6GIA+wkeY2amu7NClMExc
4Jg8zgr8de5GGn5ljtFw2Fv3vJ2OiqJ7ifMK0FLPWNJrd7yzB+I11ehx9Acu+QxIICx3CpObUjto
qyTqieNlDNeBZZi7iU8PAyVHpjuPE2mPXYWqr/Gca4Cpy+kRN00wqUloug+Lk4DpDd3VbG9gc5d6
CIma+Uo1XmMG7LkgVVQw4+BWT6mF/1XjzZ1p9FegaPfZ7AZlbH6jtv4IOH4wUcyIMtq9kpES1M35
FaKG61Kle0OvXyx1ZUpJAhBQ3er0ES05vusmB3hG+F8X7NzhlGje6I5+TWI08PdhTKjnpCy08yaC
zXuMveq1tVOczE9QZEALgs/JQ6tWYaeddK4fWFX90FhoxPtcrYI+/g5ATIL143t31A6aY4TFogdW
ig1T2n0MyHuGcS8gBQZE6YMSsI4lso6DO94uFdtXVevZ2WcT/hy0inh7VZ65fFViA6BP5Qlgdafc
TkLGFQ8JUs+xDi02q0krL1dBgGA8u+kO87U+pfsE/7HAgPQCWK6lZX6n/6Bo9lTH5mDA0becHGOd
vWgI8+N4ftFdsqNo+5xAhpeqr0rCj42eRKQ3PCN+Vps0TJflqlHAQDVNB3XudnZaRpWW+ClDDTwz
+r02OcDU0HWMJjD7hVN2kzXKKW+GyZtc/gNe7zDFXRu2LvKPXa/fo0j6K2myGNSz+Q2IuQsvU5NX
0zZ/ZCrYZ836HkTnDzSGtjMZb1t9fKR99WCA1s2p3e9Krd2jYa3HRf/UJ2AI4ZFLbuj/4+y7muPG
0bX/yqm55x4wgvjq7F4wdlCWLLV8w5JtiQEEE8CEX/89rZndkXt03LunyjVVnraEZsCLNzyBjPej
dwdx5Chvri16qPMiHuSza2LrmkDRmPUWoOdta7NAEyj/ONhdV5L5oSqMS7LgJZdQSy9Ykot6QzQN
xmWMeoGiw8Fbw0hEmuMQ/tVBfPE8GZqIcIZ8mJzrMr/NgRJvmAhQzeBcfh6neeP5Vx5Y1pj7JXwG
YZ1ZweDPQelLTBi7gGHqwLI3t37McE7OAOhzG9tQWJe2hNiSBwiXN2xwUO2W1Ut9U9/l1bWbj1FH
2ZUhQLdB2kQNvEddtUGnFYnsKDaet65X4GG7kWV7UU9S2HJsO60jlxn4GptZGdGin0t+vOdjMukn
VrVB4YrUl2Lr9Wzj5YcZSOC6OGCIhpTJuTsStauxD0jbhKtP04p/myAhNIEeoUd/J6R1Y0C2BYnI
ci8K/aBNvsOZFdjVroCtowM5Qrd4gNj33vNuSpQbw/SKypxBuJ0iIYIvQ5ivSd6rTVWB8kmgVzRg
yjePG78yg3W6Q4cR+n9WgMRFLvc0h2x99ZIBeEEZhIamx6KHoO50X05d0OJOl+XOrtC74Ld4yYNS
+0G9kkBoVCD9k7BUOPgXrrKjcfy2KBo5xaaGpgceXgPCmbW+1vaDo2dgspY9HLlQtOEXDK8N2hSe
fmvaJTUG66LR4gUie6EraFQ5RoSuT1wLGy5htgpaNmwX4m4m+6apbwR9mOs2baanzITd+5gHkl01
7he3zcOxLcIpS6nBvs60i8bajHWOcerRRrhHEx0Vk3D3/vRoCZCtgAvLfZAfRBYvrJgD2m6INaeG
XGPZzlelM6dlqXbGNIVZVY2BZc2J6v27mfp7xNE1bP02zeoiQbq0NRZ2X6/QzqNq04z9fea1qUAZ
ExQSCY1o7mYhRFDNBQkw+ksHpHSKmk5YuEtYajM2iDDDpnP2mhmx2Yw7l4EHNqyjB2tbRyZ2hlhp
28lQLHmotDuEdS8eMhexO1fOGxo0xZb3TtQI9cWuMIUR/nrhL6sCDJkbqaRuXM7gevj8h8XW+2Gc
L1BYhxMxYzb2O9cU+5ag/syWwBA/xhJZja6TDsYY7njfwZzVrr/m7YDQjHnL+uDXMl7N6arn1aMQ
yx3iKETGvJiXwyEX1V7n810hxl3bmvFCX3U/bKyxfvAU9Fz7ak7d0YonXSXSg9ts0YezZJB5dsq9
En7K1FThXuDUNgaOws43DwOxruelTudiuUYBdEHWKUG2GZHBCLqs39eOP4aYZENKGNKu6CknUOoK
pyXfU2rdL2VdpMhlLyHGGtHc++bJdmv2wDRbGbJ/I+rsKlHqDYq9O828tF3EtrL6vcnHizH3Lol2
YBRdXZSzm5Qt3DqWKSon43FBbe6BcB8UtLpxM5paqDc8mSeVgyNjapHdr7Hw2zgDk84keDD2w7qq
0C2HB4tPYT6Z+Oc+0pk5rBsVuxPyAfos5LBdC9Tmph/RYtj4dRZLeB4FpOturLWPa99DFH5tjXqX
C/dxhuJvj0s3+uVoOn69rjQoKv9QTY9zOSW00ptxmdLjuT83Iu2XOW5NENEEf4DhRdK7TVo0VawZ
uycmNh66M15pB8VUJjVvwwy+qgTEtRyJzZjrLsiFtbElNpL0EuLwH4rl0Yx9Z603OKFR6s8XI0Np
Z8orvqJ7ke/FQKOOyZD0SBcsjGOsMi0KvfNJebM4dYoMMYbgSVAL5LlrmUiDhUOVX2R0TBxTx1Sb
e2bvcrUg+c/Ssm0QluGgbbWxtrI73SxXaBcjS8EDg2RAKPi6cZcsbp3Xrp/DSfUbhsnnuPYA2ogr
0hXfbK5gyNLtG7u97UsWCw8iRL0T5tyJYRdwyGw8j9HczrzcDQvaBrkI51I+QNgxGXsrIoDqNOLW
LO2NSZDPiZI+jCtuTl7vjDGDQDmunGaB6ZUxpU1EGxYq9WgbKH7NuOt8PN4Ow0V4Ai/yitV9aA4a
SQRLhnZOZ9ilFAT+SAtMOpW+rfVjQ+G+gFjk9DxhgBz7g/WQCSvw7Bxtozdwb8OlpqnJ0UlZaWLj
6KZTsRO1Si2Z342Dm9iT2PsVOTB73nWiuabDbIQloWkLEUKq0AIU8x4ouQuRoQNB2EVnWBGOmtQY
8QycNWWLs7EWoF+H/Hs/OhDzXsvLvKl3LdXbZqivSjHs5hJlgtcFNuVxZU371q3RYnWjaenu4Ip6
YeohQfsstAS/ZHSOq3X9YvL+WptZ0iz2Ved1EDNDTYlAuR/b8sXp+EWTg9DjQrNbFOGivxb2uDUd
F6n8kzuYiSqXaOZ4P5nXxspBik/9RJveBQTmnqi5otlS7cDD3XEmHvPCA521sS4JtE67GXTlEZTB
xY/J1FxOFbv1bNUHnlzvswLlxmiIsKnKxKua28q37W1NkaYWgmt8kXY3FICiG6WL5qC7q1BWoeiE
lbzjXWUtiwFIviwrlJQKr4yLpqg5mZuKlAcUcl+HGR4KfB5DEFTwtP3Ybo9543vCrGwQxO3HtSIX
o15v+Fx9g8zigzXaIwwkhoOpqyWomG9H3ureFmsFS885pXWN+y74XmYCB5qcjLRA5R3MWrohyhCY
TzDz2miMLuhBUgsWOWwQbc2w6piP+qveuCO9gGPcVloK9pXmbcHWCy7lZZ/RCA0EP2KG/5xpnJ2T
RrtjyMqdn7n3Bgd7D/V2wBC8giVTB9/sXsqyOaBLB2m2GeBHbt7kGd8vUzYHko4N/jO5m9WuKjAq
bQsksl5fHeFeweqPbxmDxELn00v0Lsu085SbWmi4DMTfyqb64TXoljR1XQR233yhMkNuNj6ZhXox
F4RNNKDR1fYGlLVZteeTikDHv8kcvVlmQgN8/Gjwalusy5t9rBdtU9wNJS2DgbsR75Gf9WXTBTI3
m0AQc6Md1PUOKYugN5AKmBNyTzwnL1iEJSKb6SaCckKedLq9bG3dBE6hb21BD6PDZDA3fh41QMEG
xkS+KehyJlntPeFJg/FEto22a+TmLA/LsuKBOcqdA+HbDUXxuXSlGU5ddkUqOAS6q05Vx7el30CZ
mN7kJhOh7isrACfsB5EMnrM0s4J2qLa9MvzNIvC/qNtBrme158DFWR/I2rhfe3+5hBkAQSkDNIiP
IRLkd903bmNy7VCORlgNyAM49ijLTaTPkjb32vKrwDTM+YoVzQHB7Wm28y5pS+8LjilzY1f6GyOD
CDLd+vEo/O/1UN2KQV1bQ7kGs0AbyrGKvcq6JoIrRh7wSt/SHNfEeIk3UqjY7ICyxj1dNlm3pIvE
bnFQXPc2QXfes9dgUqoCSMG5w5v2zHOvRs+/pLGuBhDufDQTC/Ro0JXFzuhJfl1MeD7r2OWoUa2n
qhI3lYAA67ACA1xPw3UuGo5umg8neJE9FbbC9uoXimZndVhy8tCv/kuXMx7qCVaNnKP7TbMZPgUN
tkAm7bvMtcvAM/JoAkQ2tAhoRbnjvQAp+8WkFQ+h3AunwEJAC8WmRsxxbwIM2yHbyeuD0zhlWBBk
3LJB3dtk1Aotnb9CTl2GgzFup6Yf8Fnzw5D0yrJaHJ/ThA3WkCKCQSKSY7y1OGEteJD3HtyUm/HL
EaobQG5oRP94gim70fVx1s+PRuHj9dAS4ii58VU6zeNstA38vfM1n9CdLlkyo4myJdWCTm6jsG17
nSEQqv5a9gx9HrunaPsXeG7GQLaIr2iLwULwYSbE2xQKWqGUtVOobJpvWl+j/4x2EXnyatVcADDY
3cjZXdJiKep9MRIrXttpvjbpoNfIaJn8yiXtQrya4CW70tj6tJ8TbtYNWj+F8TgWWRdLZqktG50q
da3i0ecWuXHd1gpHiG2E7WKUPLZGlAK6qcv9bOQTP8qOlalAVpO6hjk8qmYe96bu0RWjhX+vFmon
IF7kj9LkfqjNHJgUaeioGngdOhUCcTXX0201NNm1X1QNplmWG/Wlb8B/FanR6h7NE+vMTZa5QdFh
rOZm1P60rSoGdTVoOeLWFOU9moRmkqGITalyrUiXrY5Ne0TlNDAUX8TOt5Bi9HaT6ZpfuhF13Lr0
YjeQhWHje90egau/lO6CbdX5aIdJYSSoUJt09Gu+84BxvxgL3SaZ70hIJtpmWo7Dms6D5aQyd8HS
RRtou0gX6nXDUKQQmIOabJGJTb1wkc4ZHjtunb0varncDt3YhxCK67cz7GtgwWKSeLWVgVydoSPn
jx20wNpsuVZ0FNFSFORQ0cG8HElVYJevCHiF4cdFNXuPHmLptm+VEa+8BfbYVM1wNetpuNImGy8q
QpFzE12nHLlpglu74sRd2+vKMb8Rw+uwJdsZqSbeDt9bMRtYbIyEfeJfDmtPLxDF2QVyni5UiwHB
SIqIZi3Sx3syL49+MXv73mE9AoKhuhSngt5Ozmo6AfENaKvjfm98a+gj0zDmV8zeiu+D46xX6Mc6
txVV4x2cdZDTrP3CX0e4iVwYjIxRaTTiRWje7wrp9wqph8LBX7WufesrQ9wOwM+itJsH7MrRB54c
dngsmQrDuZ0ddNMmX5cbw3LlHrx/dOyJqts6WMaM3U9WbaMdJAd1h8msdoIRSk8YBi5Gnk623Tz1
3FAIwG4Vo42jHiyfU2h2FnZxqWvW3jjoTyXooEH9q+75jpekAnQZucNTg3b4RbmU4gJtiTrVBOkv
1ixgb4rQN35FMsW/ErMo8B1LCwO0oipuiTg+gsZ0vgCSjd0vswwt4nGlbQhrw/nVbwnaDNg51MZ5
WK/P3OESLHh4TH8Z3YZMYEtVHE7zTb/oTT442sZsN5sfuF6ql7nDc/TNDAdPPmZo2XJBkM7lTrF8
y23Deu4WLvfKO04iWtjZvvJu6u99W+MH5mVlPBh7jWOQwlJhDw6KamK8sSbH2Jf5V04DFpXkqG3i
1mjqO591lote14JvbDmDJ7cuFdUVW5YJxa3Jmk0/Ggt62LNrdWFFZs8O1kwxjXLIJ8hLK6TniN12
/k33S4Y+vLI9kCG6egYR3Kqtfct8a4bOm4meqORshhgF5ntf2CiRiC0dz6AzYtqdlWq1enZkshJz
OzEI4w7/whgCMGIxecxNXt9J5PhQj+983zvkQDuiQTk3KF0ds5xeVNORN/DwkYRYZpWhd2Mq6t60
iKFd2GL2i3ON+KqFnCS6JPvCn+YXV5i+ilDm9Oomp3XvJXPhTizx3Ur3l/miUEvhER+Ok9klKiqr
QD/Tbc0mNNBdNNF0ncBLmyq74/EI3aoc1QHBBGR1/fWLXrpOQMzUXd6WxWubqOAaZBt3MUuYGIgJ
c2RrmWG+vbZ2hYF5hoKQLi46ImIw3DEWxpg3UUeM8br28QADl1jISIEQa1iQVXV9jx1XOpFwUNNv
Yaut9OU8YObeBKta0OvpJeQI5pw3j4wio0kms5Qp+IdjSiyO/t7sYkqxKfzVcwI1Ntl63UtEgJA7
tX+jV50nJWnHh0HYQ7YRvFmwHfuKPAxjQbaDb0DTxBumHxNrlRlMTYN+GaaFFXp5ygR4kir7ym+V
y0LYcPIb5Ltirx1Fw8Ful+2ctyIhpGNvROWyC5k0DEwoZgQJm639vrJ5f0kLNsVDDetA1JOFfT8x
b8JRs0wNRg0mS2k5EYys8K5wXjVio/qxvmAz5Sp2qgVIA3NGm4EbLjD0KzL1sC4KNFZ8cyRh7Zjj
LVyCuoTOWsBYbxQkZZmkYatl/1RphqJ2KKp9VUM1WmHItGcZcg1jxqvgOrm9Y5zPaeZTKGlU+Yjh
l9k+qpn2Qbmu9d6Rhd7KtZpvbaf0t8gtMP/KrOLOrI1sk+ftjBn3gENYSP5orrVOF4EDqKSNDeFR
zCZac8233NXT3lyw3yApj74DJSK0a58mbTayt6WZ1I6gF52i/DdCgtMQI5pZY/Klio324cWMtk5/
i9gK05t1HlKGoJ3yui0jcIkpQlBtxFR56huXjsOBhpjc28wyzERzgPyL0VqCuvW7OFeQr7HMXGJ6
1LE9FAT4LpsrYCDV1NyLBcFnIk4OcTt0Jgu04JKqgMJolc1frbofwJSwSGSvSHfKyTNjv4F3Jyfd
q2fYedRX6FX4M0buMAV39xWdrWvFrfyHpj0mnzM0ib8QKoDdGWrkJK1AfpZJa9x1lLQP2aBQ6daw
24Z0mr0+N4iiW0uXGFm73K9uZ5D9vsE+un5GMoYxTYarxZxmSZANQiYbU1n27Alpe3FrZc33Ca33
KIPtTdr7Ci4gbkcg9uSiOiz9oXrtc1ZcZ30rr3KHutcWJ9gW4LqJOpgK5NyTqFzoinnF2By3QC/R
Y1yHL5r7nQx87imOiUqODpUsbfXiCFI9ddh0uH35DKvCBhlbF05D78WkwSJoFqg9B+jnjnZV9s1S
0MCaBuTMqG3k1kO/8F4qqKdltTv9mGm9PBg9QVzmzjQnQwNMD0bjRcLawt3kLWQrciiw5IFlU33p
67XHUMFf+cGsJnk3N5QOoaY5MqDWwxEIIAu97ry2PUxiKVMn72cIUq/ytmQzCStvhunF5OVXNTL5
R2CXEBylW321F1bdlmPR37kYQF6wdp5UMBjEuSlaZnxtm8nq0MirDMyHF8/UAfJhtPFNNMq+ZaUD
GMWCfAMEAGr9gFvDlCyNRPOxa3FHma+uJGbA96Ys1N6YpcaAHeLHmCet1X6e+BExU50B2f+VAvsO
KgMnlKHoM51T6VdX+HluHKVfj+wnM6rB590tmMs9iy2GA6ER+QBsD9OGueEf0gL//X35f/lre/M7
b0T+43/w9+9ttw5lXqiTv/7juntt7tXw+qouX7r/Of7ov/7pP37+K37yj98cvaiXn/6C+V2p1tvx
dVjvXuVYq/c18R2O//Lf/fC/Xt9/y8Pavf79t5cfomyiUqqh/K5+++Oj7Y+//wYLWx+Axf/+uMIf
H1+9CPzkzevQvIhv4/f2kx97fZHq778ZFvubDT9SqJy6UO2EPiiQfPPr+0eO+Tcbcq6gBhPLduyj
tkPTDqr4+2/kbwzsQTynox2nB1L0UYpBtuPxM4P9DfamBJ/hB20fCqr+b//8hj89hz+fy381o7hp
y0bJv/92KhQHC0t8MY8Q/FJ4QgCr+TOelXFdN7ygByPz0HTQhITcRGVA8faHPq+3siOPK7ODHmLS
HDjBDzfsj6/z0/JHnOkHlpED7VRiUc8icJ50XJudgKvHbOxWXZq3x1dy9gKIp0I8DXOy0EnkhZNA
jjiszxoUncIrT1aFBu3PF+2aluz6mR6clN/ZEOSDwE/iJNYGPf4zWN53cvxPF+iC943UAHB4C/f3
lHRSNcPaAHF4W12MMcXOUxeYP0Mj3sf+E5cY9m3ZbgbZFm2i5NzdPcHDwqv457VPnu0xEYbWDz0g
1eMBgDdPjThnRnNKX/BMONQBU8VAbMfLCr75z7fSHG2jkbi+7BJiGhuQwAHxlVF1ZwVHT8Szt/P4
ZD7czt+Xo8xCG8QB9/yUeW1YY8EIlutjP7Vi+YJjOqJXY9pesrsGOlmY+Ybi0kzdnRuqL0sqrkWS
J5jmQoSMbM4xmU8JMHhvAQImDiQLfNwGvMA/X/2KCSzVvEJn5k2+GCIZb+vEv+mG4Ii8eHYf9deh
D0h+BuZ+hE1/vAnHVZkNNRFA0kBvthA5PmLQOWYNlEl4y/NxvF6OE3OLQWMRuoq1qa9Ntaa/3qUn
7xGukh1DDaKVZzkITCdX2Qq0MrupRjOv6Mhd2Ra3UvnF868XOdX/+n0V+LHbcCy3HOdUdL1lmZnb
HlYZooSE2sienbhN7TwA4DaqVutuMe7RCIwNO/gPzQf+svQJ3BpEhLHts+MFskljYtB3seq8s1TY
I7vi5+eGVwRlHXQDEO8scgK6V5bXWqPhIj+68Hd+Cat5nh5VIKwprHfnRPJOwffvF/VxtRPwfTe6
gI8xrIZRWbRcaOt9PTstNiKP/o298OnVQQ4B2xIUO9c+eStdtH79gmK9o+3Icp9DXUNGaHPfWZuz
13ZurZM7OQmODNbBWgCsbAYzwHwyUvEK6EwwpOfUHk7OqPcb6dkeAg5UPMDoP/Hy5Z7w0YZFOlpS
A47BA/q1NnqLGwipqbQZq+6M3srpmfz7guC/+w7AAj60Rn/e36U/Es16LGjY1m27rM8DalOAWgro
p+q4ksCHCJ3FqIThC26dU034a3Q5ZodAX71Hdds9eW8Mig6ICce2QMakAHrNvTOz6z67d6FzzNM5
ES70LqY+KIpLNKKzwDkrr3GaqR5vwE9f4eQGeFq01bLgK1ip5BuqAUqEIGCdQFdk/t4/OO11BzQk
hC1BeT9zYJ+S6f9Y27UouHHHvXqSGwx2N8xFjoY/NKxjf/mCUUhK4f0AJoSMdNhcAR7QpedOkveY
fRIbcMn/WtY9eckGbVENpNvvyy4XLSPB5CwvdqQ3ToQ+hHCeAD8QWydpt03cQbuC32B8bG7KMvoC
9fdzxcIxpv/1+/hHnQTHQp/6JOYDDtxYFey1Au/SPWD+2IMgC67Ewf9uXTibMunPvfTHGPurBU8S
CQ37qb4fsaCKum3zY0xFWiLwo948Ck2f29PHYPSr1U6CFaSAZt/pcbvbAt1+o6lusty8rAd0r84c
a+du5EmoaiE54XsTrmtFGD766MEX8/5oA4oBfUKe5Ln7+EloxIv054M72b4+05itKFxZvRVQuJg2
8CLqrgC5O5uM/S/b9M+lTrapGEZChxyXhkjxpi7KDd2UOxF622wDGfQrTPTuxX0TnuMAH3/tX56d
C1gdMkAPddXJVoE1rMLkDTtUQ4UlyTL+sBTiuyGKrcyaIVJ8YKFG8+/XD/LTN+bDqsf7/oH4B/Bm
26Dni+MUxAZgEiwJxPVK0RjEOIpHv17s3X3sV9d4kpHIYuQu2hXHwxtdLJ0oYE7cKnHiZXN8d+oX
ANjfqo2VLMtLuwWQ9o4kLHWA+d3MF+XzeA0CRVJ2UPA5t3NOi6ffAyTuuulR2HfgMfx8I2oGjLbI
EJyr7bAV8bTpoynOoRaEznr669twdq2TbcqAs5maYkQnCMreMKsBOSAc/ZQkKuTJOUUr69OT78OV
nWzVWSvTaymurI95Hzr8yRxDu32W3Q0bNtQO+RXrEQkh7PF+FgH6E6BNX8LKBpGxiFc4mmGM8Qfz
/dwJ8en7B/oxugiEWvb7l//w/nm92RQtyQ6svGPOdVt/reeHX9/tT/fVhxVOtjMs031wIrKDqifA
74D4cuOGPGD8ANjEgzt8+fVq567n5Jy1l9b2+GIcDB+eDeMlwZybr2+/XuO0WnzPI/68otPMTcos
Z5ObHY6y8DLl6TH5PZ+NfpIfgjryryfzvpc/PBnV1l5bjMaB2zBEUFtYL4OokyE/2v36aj7fDR8W
OgkKwmz0MJP8eSzW5ol2dZ+6qiOhg9bWHCwAFt7ZVZlH0mrxzHQ3MABlNEhdsvOm/9Ci+Pco8K/v
4rynUR8uGnwNyWYOKpmTiqtaRl3yuzPEokP0C6EEea6Z8Vk98+E2O+/144cVS1YLDEL6Y0ic43GJ
BGJhF2fXKDGOMv/n9tuvnyoq6p/DnM+LtQcZ8hjvh8MyAVGLjpi0X1zgyH/9XJ1PU58P9/J04w1q
bJ0VS6nIB875elFb2//ui6ccXXmNpjktws4DQEMEPM6iMlyT7qreTNYlrPj8DRp3sAXSGMHdL9O3
TgMABu5RQL1gtfDnxsSk5608GNDxETfTreMggfs31Pg+TTw+XMXJhq7GTK2WjefjpAB0x9l2TIAQ
D5odpC3OJVWfRuo/13rvun14F7jfQ24PzFdkHmaCPXHnPB7vDA3lhXKeab0RnoNJ4bYKBvgGnPN/
OJ5wfzmc0YT10PRBJX/q/QhUCkYdJTt02g0I+0KAyvv1G/FJXwkF0IcVTrJv6hGzb0V2IDsMT27L
eEZS/Ha8m0M4b9oE6JD1TMbx+fb6sOTJsV5g5GnMdXaoL9B8webKYxgvf7UShcyxffr19X0a+z+s
dfz8w+NrDSoxt88OAN6Akrhxrsd+8+sVTsV+fo9PH5Y4OcuNlWGjcsClL5xdEdYJtsTWTECuea8r
Jhj59dvxQV/m0bn09NydPG2JShf0Uza8Byoz8Yz7f4ZGCcKFvTt//rzH2l+8j+zkdg6sAt/7uKCV
zo81MAzVuJcyONrGH626Bg8YDBeAmn+nTjzzKNnJfV5n0BbK5f1iddKBTFLYA0Q4j36JiFLiybRv
eRUAtKLSs9nhmX3ITkJ0qT0QW6G59V6qG87j76U6eLQyst/Une3hWDi76KdZ0p8vFjsJ1g36gqqF
MRralOpicUKYywW1NGL/BUZUcH5vgvquq7ee8aW1llRen6+7Pj2ZINxD4DjnMHKqQeG6/dJUmh4A
lo0WwHXATY+yAhSls4bl51Y6qXmyRmfeSunBtcFXMK4mQsGhLCJt2WcC+rmFTjKbBpguPeX+wZcg
SEBpwl9A7bqzwfv8dVj4/G3989adxFWzXk1bSnbg/ZvngND/4PPbX6/wWfMOoftfS5w2y6u6b4H/
735PjI5djDFprhCy/zlT/Wmk+tPs7NND8MNKJxG7JfXoZX4L0HbSXjU4cjGBYSHdZNsyRMeoiVoI
1Btvzvn266cJy4eVTwIO6XvVNAZWrrYjFB2Pmd9Ra7cKeAThtDPP7PPwhnkHxU3F4IecPDRXQqIC
wg+HY95nhRKKA1BPPq6YBeC2R/w+O+989umL8uea9kkyY+S9RawWT3FJshRaGI/HWYQXrcmoj3+c
5Dgv/7+knODmQKrWAg8DCpE/H4uD8lUJt9IiGGGE9uQvJlR5+8XdIeFwYl/Lc3qVn8VPjFzBP8Zs
GhK5J+vNYNUOUmcH6sRyagHw/g+tLd4P4Y8LnARo2/CgcGFlB5c7QKg8GwDC/Xq3fbYF/lyAkZMF
9GzWlQNZkQD2m9o349m4NltAT29Xzc6EqE+rr49rnQR+16scO8uwll0/QKIJMoEPrWmG5TTe522z
d2cKaXkVOvajC12NX1+nSby/PCyo1gL/hOkYczFGto978kPO1Iw1ZFoVmLpTZbk8mXJHAVaeQ489
gDxI960RQ/+9ZYUC97kZ6Ysl+xI0Wul1zwsAtaANWdUXGCdZGAXn0EeJAH0GYv8IMH8E8dF7WPtx
MWOVlZYddLnmtwYdOhoVGcn3CnIHFYgGmIBGXubRG6uyFi8slekqHO428HCyGx1n35dd9aNvs1qC
2EPnhwJyhKkHTQYrrJkJhYkGZDJ4NmPEsMnrXADeXU/eAVhn9023M9yORDdA0sRcCNxus7wwY05n
1e5K2y6+6CLD96SLhgQ9wOR46iscqF1LgjkJQOR8Ca9c+2pEefDOzKheNBR0RGhw0wJyjMjmGjjE
5dGWtmgvbcCsaoiOAOwO4jYkWlfg/C/M2stTQ4DbEDuLCwZBUS/TrQ9veyRUuOlZZDQ5sTdDqZ06
XASo9+Zkz6DnEQeC2YByqmgk6+rDucgabjQgSQfAPqB0ozOLbtvOXe8rF7Ic0VHc4WomM8ghVTeS
HxBst0g4qgWM3rIDdyp2JpY/5o7P7/K86ng0SdsACRPDWOAzVrE11GzuiOfOD12xDsCkTV4WQmyj
vyu6sbx2ja5lN8p1VhoaYuweM5eOr6Y9mRcuFEO+lVM+IAVf8dLSHpyOYih6DgYaQL1DS7w3wJg7
FJ1j5g7XknfGTTnM9SU3CPnRFD3YLUzD6Qe0AUDMtddke89dmrtW1xQQuLYETXaCGHbkGQtIIQZA
vrewxihv6qo5Ega5cF7cnMN/AaLDkQ/Ni0hSq3625+ktmwx33zCYhym7BDgdfHf7FdB48r2QHts1
XcVSe+kbRJQKxa0NxD+YeS7oz6XHIJFgS2S8TV6HLYzRR8D/8ZT+P3XnlSQ5kmXZrfQGkAKiYL/G
qXP+A3EW4ICCKcieehWzsTkWkTkVYZkV3iXz1T8lJVWZDjMYoPr0vXvP1ca86pYnEuO13bT5M2YB
78LqNPmmCoNDtNebWMJapYr5EA7Gtdu4+R5Tj82TI4ziXmIRv61TxWOPd8l/1irAGZVbOhsGePiy
+0FoM8uOOYSjToaykQ7xtYPQGyO1a1zxVmWbOE0cVvc68m+7PKwv8ziF3Ts2GPSrCsdHaypt2WAm
NVaW32fPSOTEBZT9+Ek5YHqMKHUvC2njWkKqyfdKB4AvrOu47qxyY0nhL8oq1NDMJVJeaIZQR1fv
GSU5KOMJYHTUPJqAvjmpYgfzI1fMFKkaGyEkM5fBdlboEWlrS0/44ArKIIbPhIawQ1X8HIItqWcx
jKRbC3jNrV/342LEuXJsJtHgKozpfXosyCk+KZijYWlZi5Nv7hNHrHc0lT3ps7HAvgzZG8Mti4Bf
X4Q508VG9Nmhbhwki26WprMmSofnbmoGrIAn+It083Uu7PRqkFHw3OeuWKXe4GKorKpt3geQYoD8
zlFCgkOrNWhDIpWhmKFs8iXeu8JcZqXtXABV6Radnfos4m2ekh3nUtg2OjgNV/LqjEb2PNgFmSGl
N+jPYRqTia61ydEPK/szNQPvLvILlIdalKt+hkxLO9SDmnzQHIb/EjieBiPBdeUjwlhMybg3SJqp
But5pJegAB4lzXEIp+qibyzjpi298ZiailRq3yjCrYcQ+t6PdXMdtZWDQs+QBjiatgp3Igrxcum1
7S0whtjIsOkQvElvlbB03cshnLWq+cxTc1+3dbXs3OajAe1jBf5SFtrR0dK5oydvIQ7NaiQlAZdG
YuL7c/r7aQRQo1YVWhI/pL0eldQaSw2vr876KNQ0zpzI+qbZNbgXD35AHWISqY1l47DiVYBJZnbb
3NrpSx9WO0vkB9+NlxloJi3jCMqTZLgfmoUoE+TQPsu7Q2bciZRORm08uJygeJ1meoQ0CuvarPOR
jHq7qOov/UIuJ8Gsu+NFnrxrnt9DFlqPsql3qFW2bdRuXd89sPGt29A5ETKuJXADtwjmHdbbJAqv
pH1hZPlG86KV8F5ErB1zTLony2GL12+IVqFMLjOrv2uCR11j0trFL0b/GOS8U5a+yLVnvD3zkSbF
GH+W+F8djTFH9GD3I7awfB7J58w0Xp08XcUQaQPzonUuXXevIEW0GLhJ3rD4cZLqPbN5KofkoSO0
c6kNQMNsYnxDR7x1U4LyOVqWVbXAILmAaDSLnPCbTOUsb3G+m1YAraAOGGu16qb2J3vhermx7JLu
o0RSvsoBARR1vZnQI9cn1xonwnp6w8u5ySJtkxli6U9Xrf9Qo99pCzET4FxCM/hIlJ7P6CQf/El7
91p5EZvJA52EeOnrYonQo4FuACYSz4TAXSZdUF8ocjwv1a8GN64XhtMjeoZ/skoy716X7nXN+c2I
6/nQ4IbJ9CUcxUOul7cgPE6uAYxH5bUd3ynbWnt+skqt/EZGYtFBE2qacN+Bfq5gXJgpRAQHFx71
8KVlhksv6NYw5x7sShzG3luxp0puU7EjeGXhmsUWn906KMat1OwPe8APKie0ugndCLzE4kRk6cdL
Y+w2qeLZGfp0XjbGJwG461ENWDblN6POr3W72SaVqXFXLPhwOGwrGSQw0LLqIguJU0nGdJ0k3sIM
pb3rMwFTo9tKhV1Ky6vmCceBsRR99MK23c+y3pKvIA6v4sa/CtEypMQJ2onia0l9WMKMWUwhRwxK
Sk/r7IWMinpj+7WxHtxC309TIB56N9o7cb13y2E2IuK3SmcXmsa0iHXZrIykFbPEHL37MVfR+4hx
a1NgzpiD2Pms45imqFnJReFatNp0S1uQNOfOJ1tgNawivmsIg03LypQ9hGN9UVXePXw8sbKRaF3W
tRnNEP4JNMv+HGibj3OgyTem6uJdOab5vCzibN5PKV5522YPcdw5bCfCLkSwc3sLv3IVba3QoFbK
2rcc/konQRW28lS+sEIJ0rxnil16HdsBYd7jaF/hNNZWELw/dNn7By8DDSHGuJh5TV8ms7Kqh7fv
NiC+TkSB4k3ZTk9S8Ad0RRMrQ0bauuIAOS14LcU0wQAsrCuL4xSMIU9jHjIOyR132nwWTp1csgXS
sLY8GyqfCjdse8HaG/1u3aCCRwUb5NNqEKlae0NsviSGpAMieAXmnlTtW137kPdw9JrLmNDALVPE
bDsYTTvPId3M3NGeNqo0nLex1eAjBIaaD108HrIGRMYsbGr9mn6dkAs7wWYx8/VS3KdtGtE2K/1D
2lX8R5sx8wz535pOB9VRmlFUYCgA15EOpbcurQaxUD8E5nOP0B+vaiGLnd5JuUxF4a0VNKMLs2+a
Te2G5qoUnY/CP8XXhcj+2YLztPD1Ss/3kdtgcwwjscVERwNhANp2D9Wyeo7qLssXDvZhfWaY4CvC
ymJbMcr4rR1raBctkNMd/hVvTWQXg+eiGOUKEXN4PcTttNHiNlviW/YIRbEn79508/ZGZX1xQSlu
bPLKRB4bxk6Nfc8Kh7mXTyOhssPY2ZRf+vDUl1F8ofIybFaOLMJdJIfymymDdh9oI6GkQp+GOwJE
nY+2naxVk5q8aEbgt9twRJY7q4tQXmKENB5KzIefNVawcsahuIOPZunhp/JMcew8LT1McaptI9oQ
t31VVt0sr/JpjT9c2xdSWYewa/yHWDXVFXYKa61T576aziAeHLcMHpo0q98wSFckIpkxoDPK7XRf
lEaw73yt3jaAGagIRN4tfUo6aFghxIw2TrrnIhP+M08X8/5ag8hQBfpaJNJka88BDcMkauVNhLHm
Op2C8LLRM211wgseOcZX1M4V/6TeYJ8qevIdiyTf50bNMUTiwgeMj30dU14CkMUcfNggklWx6S36
hjb5CaBNWxV5kCxTaV/yoZyFqvzgvkjramu6XbUE4NCx3fct4vApiSjKimyDLDO58RvZgBcANZVF
pb1XmiDRIzcaDGZ2lmDLjL1shyO3e6+j2E3XQWnpbzQb4MiSoR2D4jJO65VZjHu2wp7fqurip1iv
ph1G3YoTjcjAl6Zl91G52cRxbuzDJUDC7mYcOHZu0ALac5l35n1ej/K9sgUQIaFX3UXYWs2O9ai4
rjST62XtO3+2eAn0ANxNExavYWK4i0ok+LkHzizzlgYe1YZ0DnUJlmDWQZunf95O6l4DgHQ5hAJy
Zudi+2JJnCXwdeGlGGbyJIzI2TRYxfBvO0NpczBSzpvXhtoBsZG31bTJtmZtlJqLRkJWIBrOO+ht
KXbp4DDo6xygoMvcVNm1IsNvxRQhvYYkGlz2I2SOuq/btdHn8SOmA+MmyTliTjLQLvrAFxf22Pg3
Tm0Fj0Vn8gkgV/nIYWhXQFccu12ujclnWqb2amxEdx87Sm58GYVHK3Vsjh92OR+GqdlXsrSrXTYY
wO28YJpJVuC97USMs/2++PC1iTlkDBX/qeWIcVufsKt1d2JTjrUwnzig5usS6sqVUypJtQYvnxSm
7N6vfMLAbCPa2zBuX7GbyWXZFt7S6zEB906W3Whlpm8a9rSYicVJgctll1HcN9/UVDUfnayem9jT
10WuNXhWB/O2mFotg10Qg1pzdJO6Rsm8nea+GE9djq4zKTIjB88kXLXiwMw6CylY3fAd7iUUWl+U
NID7vFqYg5vDccgs3JxB4mtvoWKhnumD1A30PQ2uTXMU942dMt+Ps6mdS57vfglJooCxOWh7JLEx
hjIXk2spio7Wq8iwq4LswxdbZhFQwMIOncdeQ6g0K5hd+GvDHAOxj0IAq6u0gZiydZssuQwdT72b
Yiyb+dSY0Z3bjMSiDLYo4BGOuHu3Jw38XeIFg4ngQCu7o69Z1e2QZd43m33/akhwXJdW2E0zTw2e
uYt6JY1ZGyRlOLMiG6Jozn3w58Zguzs3DLSHXPficDlqATiBovVqcGKdyuxdoWSMezfQx+qQUe5A
YRww4U+tD2QP1Ix+OYYtCvxMia12cj/P1DB11JJus+/qxLxpRsWS4QlZXGYbuA8mvduOkg8StINK
3o9LdUVxCWUIkvq31h69lym3HIAzKRTmuIsPRUzJVaZqumgJVLqxLGVd1bYu7ymkxCqMYn1NfnVm
zAE9uFu/aOQSd6V9MWkTBEDQqRFBonHeUcqrirUQr/w4s10rua5dS9rzbkgkpZpplwvO4uJlqFNt
44eO2ippuY8gpCEkB3rPqdAEltwkRr3LzQJyBFW7C1LM0F+A0KUveRen+zAQJ9aF562FgfV/lkvH
8OeJVbXsZA2dIf5Knd+YRVJthkCwfGKxWEkBZCqpk+aei+vw4zhL4f2226NjVWqdVTGw/NpNwdZM
icUrktRuvFcxT2YxTNaiDe2Jwf+EG4GHJqaqxxRuPU+YnA/I+t/jXjcvBuD11OQl75o5YbHmf/OO
ipf5s4QnfpcLRYxnxXR2BiwjX5NiGq10NiuguaN5gUbUuyhTdFANvO6tAA51mXh19iJYIz/KruMv
BtLyr1tOyC8FsQI7HLvtpwzM6b3sRE+zy4fbB8+tihZf9Ed/nUh4BkppCjQCaQRaVR3j/K/dUcMN
WuUNTCROgoAAhiqaiJ22rJcMsOOn/8HM9Ve1w98ueC4tEoOT4dz6fsFgncF7WKsNld0yAVX0pebu
zEX096udDeJMhUsz8Isfk04svRGssDrpl9mdy2Sb8moZbNTSmPsPUGSPNLIQpv+nA6e/f4qzFvSU
d1B30Toxb1ULgWnqNAVFL+Awah6QAeorXaqZOd3+MP9kP5rg/5GJ8Bi/12VTfmt/dQz+6jz8X2c1
ZLR1mhP+xmoYv3b/579/thn++a/8aTMU+h9E2jnEC3vYDV3zNDr6y2bo/IHDDpmKSeSRw7CHZ+dP
n6Fm/uFiAzXxGWLuMTz99K/95TM0cCGa3mna4Lr0ZXF4/Sc+w7PpBTZDEkIx2kEmJ4PJwrT4y/TC
Eh1HqYGgCfTW4LrhWRVvP92Qqx9yh5/HoX/T+jl4oTwGhBgn+CrfU6d/mo8kWJ8ruiY0H4kg7Qgl
ttbaOtl9JX/lHvBRf1Fb/Hqhc+1RI2vNdwohZg3AO1hjhZffGfFYjnM/GGH32Qb7fsp2fS9UAzGp
xQceCAmlrhGVd0cFXN1pY+Dct5Zo2JRNn2Mc2yNlZzuwd5Q0Wk8Vgl8Ws7SI200bnKgYI9gTH1FX
pJ4F9eHdoBntCW8fxG8RUL52HhpBTmdnGLRDaOR+NktFF0Ds77XhrS0YF8002lr9fBKVgzZ4CmiR
5GPsIfYMQ/ejpvMNdRtiEC2XfMwZQtrRjTR19jnNG9nDrSlJ7TVfFwMIAQalR9e+RzDP0Qjr1MnR
hU43TazjSMgAeFk/0eBbE+Xbq0R7tD1zgAZg5AfOxTYgj8QByOZPcfuKlrt8ScIk2xn0Uaz5CObg
rqyi/CMx4+FlMsA5aF0bVysw39QnRu2TeRfURbsmjHI8JkRWLPPSLRcWCRMUXYGe1qvAGA1vHimX
c9GES95ewjwwwq0Njr2ct72gFtIFW/wsSYDLLBMpjBcFBJoTocmUChih3z+OTRu+FlSYnCXE6dRt
VJCp06GnqA/kLqhFuy0nP3g3UxdxuB/0/QspQtZ8Ag5+EJRMNxqnwROHrF977ohEp2puC40eA+MU
bwd9ACILbC7/UE4CYGrQise2pTe6YIrH715UkmoyTb36yerZfOswF2ufWAn0fr5UOye33I3e5TBT
89GgNaS85MTLUP48xZl5TZ2SAVH1LQmpo+XRWSru3E447P2TP9VPWTt5t5ps1YFmCViVsQdP0jmJ
2oEKyO8caNP04mP+XjiVw52wLJAlkin24WSjhR7paSgQgZ8kL3TvzV1WGkNBZw6uxMwOKwXd383s
m9Ip9E09VOFHmQr+QpvHI1rGQgmIpCafox7igN9CJuY9bfnqusg8Y9vkXgIwq+/sZmlHlY0upEEA
TovCWoxGAmXd8UZ+QnIWklffgH1PUpe6sZnwXdSj1WyMvsru42YqLrQQShOxC/qexAJozxooRGj9
kla3oguddZ678QKIo27ueM0hkWENzU5O1N5TLc3xxFKnEHRS79Eu436b1Y22qU8Fo40hAR2QbwEH
H0doZQDm49swgaLyfep3X9tj9eifSlAtP0FpNbPkn/UCEV7pIFj2ludU3kILqWSZkopVX5oA3hJp
H2Xcy2Nldfm9PBXAU2yn6+JUFKtTeTyeCmVDVj5s27zcOqcKOg2q6SoqJnWVROkLM9knPwJ5gvVo
lkQUvhOMVJiHk34EMlRtUjfu6HGUyrzxhrTd92kXPVdBTvIFu73YjoPlXhQ5cS3j95I/pnm1z78f
BHzLD/x9bEdMWho4TubGriwftohfc0XD7YQC7t2Ty2YDZ7nms3r+PMNu/qaivLmSUwAvIW6IBNip
hiYOrVBDv4liHybQAEzjtvCsqjsWJIiYc9+wYLpVMkETpPwR3kYTKF1bQsBMN0nc6uPFQMHNYAUq
iGWHxrPnRuoWZBEve1ymw0C5S4u6x6l/4r724bvS2gbGj57tbdl1zyEtn8tcLwbQclqjvcPq4O8x
2zWHRSEiC15CY5g3SQOfd9aMunswcBEZTBrbxplXsCyvNUIN7C0ugnGFVhvmYcwyfldOuqlf61aW
XKRaSHquxz34BDps2Osql4TedLktL0Xc17eZp1q4f0aYuHBThf6Qmlq7GXyNabfjAKKZtQ5Yv7nq
RmPPIEaRHaIimlgJwR4fKdzFA5PZARJ9U1p3hVX0FwIeLmEXTvwEoSy55/e0rblrDOlCxGO0LYey
XupGr43zOrK7FspiONzpUxnuT4CCjdtMOZ6eyq8ex36Ehq6Bno+6MCZjwNfvmsqctqlKwrVT5EE4
y9KW2JCuC1d9LNMLAkqiWw4Ww6c76tKeRebgfUyyqd5hIwNZDug+GIapbd0hCbf83hMzkMBRF3Yv
7FXtu/aV9Archp3U/G1WuWxPNsi7ozFI49G0e/uhiPwANOMYVtV8qAxbv1aFp8k1XdNknZaW+ahM
07lmwKftqwkB+VInkGVaTrB9WQbSMtqD/M14h6p+Ggnm8LNjrbI8Ial2yu+zEVQnJHOdjjmthnY9
+Kb2UFSjJeYantdrwzVqC26yZsNW8WyGmV7AHUnBghogiuFESvkcxEH2HqU1PYMCEhZ7WN4URxq/
rGi5k9jYSpRj3egeD0mGsPmhwT7MFgAuNp1rvWoh9aZV/lZoItrqYswehC+thdcZMFikUd+10jMA
ijKhmTmZDdWYD3UYepNZaGlUrJORplmbQutyNBqadzk4iQtc3o92qTKRUlVutGjiEt0Eh3aic6zm
wmih77duDyesS7TuaClof08sXfnRHeJuz+OY9HMP9cW84JuiLq/rkoyRqjGfCaFRT14PzXk2AZSJ
5+S10PdAzCDIq1EBagtyqm4lE1TBsNULGnazeMgYPzLQnDHp5vxbBFH9HhgkVMzQcQxkBufBKQWp
BisajM2FC+WyXRVdH9cQel3InnIoPlvHtnYB8E7Cc9BxLgbNmjjZQ9QtF5BXY9BDTSfvYssn8Awp
Dcwwd5r6N6KRnRe4LfH95Nf1rZu5zcFJWFMZJgdM+7oJPRZ3oH1qVUxQI4CO043rBmC0el4BBa9d
uYKwBig+H/tjANDuvuulvGqzBtbPxB9j7U7dfci4fWF0dRPOXMiXd+XodvVKSTt7M3KVLcfMkf5M
6lNylU+2/43foJv79TQc1QiwZayqgZtD2tG903jqhiimfpFnjviGgxQqgCysGPxtBfCsjPg/YXOP
AlSz2aTXTtTCxA3CwaOiFKB0eFqYZAE07qzPpIj6274zq7cmmexb4lQAL7ahm+QrxQ0/tXbGZuNE
jBM1s2V3LGg2sQOHzH/QPfWRP6sanxyQMmNLImjZ+BxycUoxk43/0UC7JJWqCsMHCrSQcY4dY5WB
7dawQUjv2k1D7gitv5rkgMxXn5kIxlfuCOm2fa0dU1o76az1bPkZZ6QGsUFFWrwyrS4jMScfm12Q
GR7c5NxKr20adO+tnMaPvhqrq3GMcOfQg+YhVLGpn0bmTcmoKkBuRwPTfs0rep9E5bTkOAQBvKBt
ltjkBtuFUExCSB+j9hrdpphXyF6eBcD8TZCSKSV9FaTzYJy0AQ6DZbynQUdyGbMyFqhaJO+y6NtH
hVBNzU0YaN+yJtXuQCLxUexSIJroNYexXq0qKGHNuNfZnGmy88/ee3XcMQ81LVnNnVLGV37rY3W0
MIAu6KRNdx1VBbHJua9DDezH8HoEgwXfn535zuhdVpcxxGk1G4cOPJka4+Yh6BIKVc1TgkUrLq8n
amh44NTJt+D5/HVAo50/mdihjpi7HV6DspQOIPheP4ZhCHWj1I11RkvwdEpR8WNWM8OYiZZZ69It
FOFcU52i7+j1wA5poI/dEf86LSkWPsQlqmSYNivHE2irgRiYEXagR8RtJRF4X5fBzsUUgYBWTtLe
Zr7bvAYilsc4mIA3RUNFWlje3WGHC3Yi8fIXKhvGkrFrK0JfZD0+DHETXehjKG6ZRoo1mRMY89TA
2BCSrzKjJeIT2OsddflMHw06kVqnTTWJ6Hr14PUdf9yixddHmk/7i45vA/CMoXed0txFExFdJx2Z
YJbbto9RpDVPKgrKK69SxEc4VfWcdGzsLdXpVVEZDZQON46uvSmnLR+YfnXk+NVdDCbBArMxSm30
EVpqX9aZKLcBU7qtdHUNxULXXo9CJ5/IHsrh2aldTs9R7fS7XHcmtTSR1gCaNiQijYz4zg+okHSv
S683jsOQMhJLBjc6PTx+1QInG0VFHkHrHq0pqo5QEon8ylB4m7N8GCp9VuWdvSm8NHgN7Vise/RQ
LCWQaO9sFlDAGwTi2TNbxToDHau74NQHcXtkhF3P3DwL4gWpct6lrPDtboAXfKvcSb9GI1DyjvtK
XRPsN23bNDfeemnID3Qv8nNg7UYuYTEgMCBPxZaB3b8i5GsgOGwXyry5ZGzi0euSLWPMytzrsO0O
ZtDm0MDCbB2hiwNf1o2rKqymy9qTYn1K31vWI++rL2l4xgmdW8I3KBLq3lTLynHstceMap/EQRDx
xFH8VUbq3KomFxuLB3ApCqM7KlnC5XNDubHKFhICejk5r4UFbVjS90QvK4Zb0iDax4mZ4IcTBtU1
g/HkqPmGumlQ99SsGCSfTmSczfqyC8cF5aqxDbOcQ4WEtyeAoDrhxnfJbqHbahIxMpLhgABiRtFk
oDtyzbXN9r8MyrpeGW3uDJy0K3051AJBibR7Z8VkrEFTRUrbnTsWNOuBO26SqS+PaNyGDccxcWg8
Ub7KsM93qrDk2quV6JZW4xonfUa2GTIWHyew20eyrwicGUSxVZyDWAp5Ova+OTK8c1v67jJBspl4
OkFbg/6igeFdl1VmXjJnN9dJYKm3jjt9aXQMvxai0LvhpAy1N67htxeCuT9CmkDuhTsOIKUHnOoL
andED3ZdPmjQ4ohckuaVw4kJ5cwQETYxFNfdKUyNcQywv6AyaskKbYo1Y/TIX/S9K5xFaSiAQ4wn
7/peH3eSpy9dFr0ibGHqIIYOrr5sZR9sgGpCpw+a5hGOWVUx/UzUfea36QGf/rAKJ+XMHcdIP9K6
KRaNnbmPWRryLpAFIsebNmiGeJ6XfvEGkngkER3xCyFYlkGWDq93flBJIUj38scQvp3Th6tAEkyn
DODwsy4OjF2Uqf4BzRxVOs34XmdlIaxvqsp4m9aDwMYDgbdGvFaLndSS6Nj7lkk566HbdBARLLSY
PtvM0xLmk+PgMQWqRJx9Ds3oyRU0UA4FOjmBA9u/RVMeYCckXZGwAoumldkO2Gl1a5nIKNwxtDXK
JhHctxxKXESydUHEjsitgc5DaSPXQOR7qYkgfIX/K8EWmP5HyF7Er43u+MImmxGXHVy5S8mZbZON
DkN8NxyNQ02w5oXuKP+SLVyLAZdIpCdGTXzEnIrXupNjWn/rWzN6tIMwXQy5Vy8dLzhFzTjl+F4P
JXPd2muCW9NotJXM6D7FRX9dkc/wVVjx310GLkwpWvaO5+gCtPWZp4GJSx5UIRl9w5O3rrfmUq6K
y5PfXC2TYnFiUPwPOuq/ji0cAst+veiZAl8T4xg7gqZlPx8Ww5Yk0YU2FzNjZy3l2rn5fYf0y694
ppZ3qM1qr+Ar8iTj3TeXjC2OJ8zG96/IArf4+ivap6/wS7v07CuedX6b1JhiUgrTGT2faVVvyQ1Z
GhusF4tkO60W5YW9cubWvid4K7imKbbpj4ZJLuXW2XUX9sbOufH8d3IuFpLfw8XaEgT5Qi79dbmQ
xyzQ1h2YIQ7NC01/EYsS0+d0f28eEOwufwwivvJ/fnkjz6ZNE2jPVqu5kekDKvUtbJ6Vsf/xrLjo
Dvko2fzP6ce/t/v8OnH627PinmEv6JdSQ5DiNiOtez4dskWyqDfQazdybX/Buvgb1e37c8m+i+XG
tG3jPPO8GVSqI57lCzLlebAWEHxvc1hVHdjjxYn08BVvxjwbEPx4E/51xfNvZ0ClbY2Sb/d9tjTn
KhjpgkV/nDbtJgDl3c+QpCxP7wXTCnyw5Enx1sT2Or79yodjfPVhzsZtI3oHA/Qzwvytg5nZX6W7
k6FRLSd4DzM6gV/O1kzGPX9/TX76/mezNXesS0TGfP/oMK0IYd6oCSHQXm6qA/oSyIRE9VqzfBWv
3EULlJ4kgXW/D5bO8vsi8R8N2f7XkTpd7zTu+ffjM5h0//Xx+V+71+KTevPnMRoKr9O/+q8xmm8D
wQTO5jh4rE+L2V9jNPEHUTJA2ywXY4j9/f/6f2M0/Q/XYfrts5h/h3nyPP01RjOtP059TdPzgRXq
BovhfzJGO7Ol2bjCKGbgxxm8MMguTw/uT0MuN0zIxpOgyUmx3eJnWcq0u27R/81+uj3/MEw7XwBs
EHzOyYfmeMRW+OyIv16IoVYwVsw75s2SthrKyPVpX8oP2jUEjdnpIfzigmdOrj8v6Lu6sBhX+idO
6s/fDMm4rRCFNPPhvbiT3bKg5ZvMnYX+1L4O67KdRy/eSq7lDpLjV+aqsy3qdG2XO3vy0/I0mOJs
F+7RYozkCdTzxKyXKvwMNHflMKfsOFc6hpiZqTkLMtQNkbvM02Er6mJNK2JJ3rMsPjvyS35/M84m
jOefxz7bXhBjuVQFhB6j2lpqBLM03yQYaoU8NECSR4v999c7f6rOvv+5obhHT1cZMOhJWakutIJT
vB1fhsWfS8u/3cHOVAygmrjPxgk1a9g2Wo3v2+pPT2+ZVlCdBTtkT4Ls3L/1dtYi3NWXb/kxnge3
ajdPprkxt1+T6+wYP/7+S55v2j+ubkAs4kTDpzixfX9+wpJxgNfg4ybSd/6T8zoe4yVNFFCzBJvd
qaOz0b5EAZzekp9qnz8viZGTy9LZtM/eIlWlY5vUJIy6mOLzMKc9dvv7b/VPjy5hM39dwTn7Uhhr
BCrsCFOstXPhfsTxg4axJaal9/93obMyDl9UzOtwCkWgF6ks5N5Y/DT3qkzufn8h4x9WAtcwYbu6
lg+CzzxbCQZoxp0iUGGur5kuAvDOH5DquivCuY/2S9csxXt+563SVbf/aiX4x9/rX5c+h96FnTI4
nNj02vLaYU7aQUGqUrH4/Tf86ipnJ4206eIqD0ma8523Cg2p4iD4+yucV1M/HjxUFsIwfYEg6qyA
CVsm4ANjkjn4sKfgW7euOFcDDnuo5ndBuYrXzsyYVx/jwt1B0lr0vHTID1bhrf/xxSc5VaV/ewV+
+iRnv6YliFbpDKSMJ1mGtfGuhgUq/znU3hu5LB7jQ3Ww5kQ0D/PoOKIJvP799c+psn/eCQ9XNRua
55xXslPcdKpnxMVGNi4RS629bbgOtqf3XluTJLAgqO3xy93sn1ZUBGl/XdU9u/+ZbSdeTDt7bt8i
1PzQcFxtAoy5wNabRbVVgKaXGFG+WuL+cTUQDJwsk//EL/zrElemWSen06tj3Kav/nswgdPOLsmY
uq29Of17CJK0Oee0JOov9tB//MI/XflseSA3K28C/HzzlrayJ8cF/F6ShF5//2ueaXx+/Jg2znvq
H8s0rLPVrjaNqtVzrgKQeRlNzryo/Yu0jRZ15S3DCM2qSdwV3bLfX/aftw7mwjZ31tWpwn69r2Nv
GDL7v6RdV4/cOLP9RQKUw6tSx8nBM/MijMe2cs769fdwfHdHzSaaa38PCxg2sNWkisVi1alzZGRD
yk163/UHyNVcWY71Vg42UM0uknEUjZAw8MhGmJFCI3mnhFkrk47uS75gkCXCeiWUY4wSGJ0bzsqY
xxOcy7Ilgm0Wl9TpyvR0UpdKAsgeTdVdmo17IG7cYJoxpJR4UAH5MYojIE3ppopDztFkpwMr29Su
okKZT1ZJZr02IDhEOQLJ37Y45E+EtKZ6l0FeSIhWIYjhoQ29u7xyemstGaFRV3XNxH/WWb4ZJa3U
zjJaT2Doj6EfHUo7XNbTHx4L2opyur2j1GPPOxULi+QHMcT5k4lu5Cw1nJNxFvFpS2S9q9yqSDFy
3i0Ysox2gj+8xPf1/ehVbnXUW199iu+AW3dLx/DKI6nat+gvOGgRyFvrlsugy9xaqH0jlUY2f8ag
C+iZDmQLlHDRHEY9R/s2bS0n32GSH+wghIiUV4+hw97n2r8M0ty5ido0EGNMBmfoxp0xYtRTSQGk
UXZmxymMMCwRwQJkchK41wHbON3lLlPrBCMtvZOW13VzXeWxPVrbseQw/dHRFAvCnQ1cOCjeFXD8
UJfmXFYAPPcypOgL5ScmhZ8LvdpXqOBfPgPM1eB1Kikg0sS7lwqnU4YxyUbSO6dAbmBoez3AHAlQ
7LxriX7PfC5nZYcKMu3SLfoUmDhrbyguI5mT3HqjQlYNRMKbHOyl0/NyFR1CSGt9C+55hTO6tKJ9
mocjgq0Nryb84fSjAf6AjCWOBgcgkJ1xkz1GTurpe/Op2C2u/ITUCIPQb+hDOGDownR6AXkgJ9ob
PMpExrlQyIH453dQ222KmAubzRBdYLAzlvZVuG03gYtZX1RAbdVHR8uVOFGOBquerZ3a+rqD+GAM
ETun8c3NdNTfrzAu5YkoILjQVPSg8+qqD+EGnccHdNlQVpMx35fZoo/CO5IjXoJ9lo59fgui86EA
CWUAq3v6LSI0BgGPwR4UyLs8KKW/kHwwc4Mdeepn6K/6II/kEs6d3eCfdg28lBQd5wnGT+2mWpRi
xAIHF+ggV3YwFfUdPWE7dhYHooVHUt7n3TBnDxliUxFNFFBBlwCyXOp+06PCmAwNNknq291Uohvv
uwPagRgTMA+oEW9iV8RoLreYSBxpnXN/GobAIdJPPKI0kYSX1V0wRFEOZEw9OGk47EoLhNP4BaDg
GQtMymg8vnhyh51bw/AFpG6BvDaoOw5KSo1StWLvFMfJFez+J1jaMTLyrPsp1mY8Xo5ZNLvep0cr
0pc56qJDO0hvJrKrxsPiAzy2VXfhrncxq+/Hf8rI9GkMsd5CpEfeB9ju6U6G0BrGpT03joHx49h4
RONVsQYnnv7iXlnboRY165NijhUqMGp4FUYQOQboNWreKyng3CxnhT3iG0hkUa0UCSJbl05XtISh
XmHU6/d7DKgmZ76atgCWOoEdvohbHqcy8xCs7VFXGUJPB6VACN+K+2GwgzvV6TcQHK7BlWddzSCx
L2/RzHFi84+TZ3ql1LdDxx+a2QA4O1ole2WAFBdQ5MvOyIromiaDZhhISBEAiNPNBLS+UiGG1jrA
29wDwHAY48m/bILuRfx2QZTLVM1CogqNnVMbWYp5tRwkTUjsmsyfvfggYdzHBLbPBejcrTZ8fST2
sr5M0hemrmgYlB5aEHZgKhu67JXBKVCwEhxSA/xnUdTGYQRNrMCX1DplDvhfC9xY9pTML5e3jmeE
jvnSpIhRj2VYSuKLSwXBdMONwal+2QxNG/77C+kyISeWFF2kw60ZVroWN2KDOJ/cGrvhRd3LTu4B
+mk+Y4WO+QrR3o12p6KU9SPzABPwlF3kTR50RrkRi7loTBOZqJ3hAlApd2mjcrasATsLLqcDougr
VGc2ST9zoj7rigF6EhecgUouDsCpVwoQ9621CEC9COqcKRSOIN5rSyqmgmcbYEjOOaO51z63GDsL
e9hnDCVRUQTCetNQqzjLoyM67TXh8gY5xbWIlnXJEVBgOT9kpnRZ0tAHgo7N6cp0cIsAIYDz1qC+
IKlv0HPnOAzrEwFlQB6gBgThaIUREyJwiZVqOF7aj0DHk2gRbKCp/jcr9KPITKGRKhpIuhHxfSF6
tVCf0NTe5Tg/uS/o2x/uhuqBJQHwb1L+FvRVVCokoVMBmuh/FY/SEdVGp9wUbrqt/BiszCDAXByl
8Eq/0/8DGzPTOSCvBm/EoBruNcoXDQz+a6D+QBEmkHyjVm/aIdinMyA01YAB3ACC74FkfWsxcj5C
Fjet8uvLm8BymdUP+KQEXeVbwAD2Qtv2rdOmk4RQ1jwLcsPJ5FlvNbQRFSgCidhoesA1h+imuAgx
cjprupkyvfFAWQXEQ1JBogASHJdXxNxTPApVVIaQ0uHTnp6CRZEqLc3gPZr9m3SzfAo3yXXhzVv1
L3ZvZYp+UxeDXk2ArSFDqG4F4SU33jhrIW8K2kXXBs5SnjTJUB2BgXmo3E41hz3Gx7MNsIK935dj
9D4PLeSjFwh8qjrBWwK4ePk3nHsI+r/4dAZ6xCBCoZ8CSoe/XkbkyBaKLibpaVScxI58kNNFEgsm
sn1EfsOiLyG5xeDFGEKwgjw2SHxsPAh9+bzxR0b+SAZkJNQ/yDtW+vz3la/LUqNlhYyVJLvs9uqx
cPONeJPdA37jg3WLE/fPI+WpMbKtK2MQICat8AbBZa4KtGAJrdj4Fhc89AlN2ov75dQQFcWS1ChA
PIRVEe56pHNetwWBwmOyjzj35ucY6ul3OrVE5VZ6Cx5AwAR6p8aguvkO9djFX/AWj/wmt+Unopo2
+os31X7D5a5mb6dJGvoKWjIatcqmw9/qBmzPEGQPdctus6cleb7s6jwj1AInK9CKvO0GVJSLbxg5
BnUOyCSgF8i5pxllHbKTX6uhcshuHMcS6mU9OjugWSffzM/fZy9yIAd3M+FpP/uY3QBYAbIA2v43
EoxbzyDZAP05MQf6WToHIZxKxZaqMyI9hsa5Y9yAs9GFVJi3fDbXUEHyjB3P3nkcAcZEV1E/wcgS
qA6oLyiMTVwbPTa3LJMPFAg3RSJtL38/podCEhZ7C19AvYpKgNIQ0tFVDRtFnQgdlCwb5TDP/byV
EnBJLYWYYgpGbLxSB2fqgvL2tgUDEcYsGsvHLT3ZiyYNxz6RRy+FoEBng0trAsuQ3GJmch7SgndX
sTbFAjU0kg8MuaORcRolaq1awEXRDk7zMvjyr26nO8u3ZjvMANLaipN44Q3vOzDqSWDhXdmk7sdR
VMoSPJ3g09yVNqpWV7VDOKl7V38hHsevnJ3H9xODdI5RgResT7IeXwUtDWcoR8HNoajtzZ2cHdBP
aFxdK6U7E+Mf930bC398gZ2ap/w8RYbXWhJZ73KIAPgtal6+ev6iOLUgn37FuSp7EZOMWKAKZe+h
AO3X21KVzozJAqV9vezkrCAFYgP0SNFNBNcytZxIC4IRUt/AD/YquMlAe9xD2i83vMtm2J75ZYZa
E0hPsrDP49EBqecTMgAQa+oPl00wGj/YN8CXMFaBF4tEZ2pK2CkShiwh8ul3kCXzh13h55tqm2+0
q+zB8uKfUIcHqiaCAoPlWo9W6Zf+n0t1fV6hq99Bp3FWa6CXSGg8VdSZK+jOpUdws7qRl3Hrm+zT
Rxp3yPlFQOqoMGiNcZw1I6Kueofs1COA4sjX3dEHq+1mdkHFyIXyMD1mZZK61iqMOobmEkAQDJyU
QSnYy/DeRTEnljEchhQQ8G7HwxPVW8qKpZrjsoAR26mCHcbVbbPiuAtr60CFRXrKFmSbAbc6PWY6
2LenQMB7jdyaXewRhUC18AlRTnLIQTjq/8quTJFzEBiH+8Qq9cGGylSgKIrdS+NmEwmbqJ6QziXu
1H/MAS+SMErEQCxi1E4mBwNlaerYhaaRTGZZoAG5l/cGsItgRr3Ldxo044xd5V4+gAzHADwSYkAo
uGi4gqiOBjCSYJsjG4rhSVcAs1aQIXbxkACMIhPWpBNgFCBRJkhbTr+bKs6RUWp4/wkPkg85KKQb
opfdqK/mD+MpflJvwNzrSl74Ulw1V8aOVHLnveYOvnnN09ZhOikipwZ0OFG+ppy0bcFziWn2wQnF
fieG2d6IefGZlu8h0QTViS8bVHIXLNY4hkVOesidm2Fk16/A6Wgnbu6AK9ZVHPER4oa44RHMYtBd
c84ho2xN7Bsq+RmqcsYnlS2VlS1gksAxQe6CkdDwvoXu6wNcNrdbBcKkqHeFrxg2vYldTFdf9ilG
0Rd2TREepRGA8lkcaDH2CTorsP5ekQBHtK2E1iaMNqQrp+z+Kr6dWKQ2fEmHQDHImcnAoD6WwkGX
waEHTlHO0ohzUAnziR0qWYMm/VChJQnnKaVNKvyYBYx1t7tB+PVXW4iDCbApOvW0jLGFAbmhSwgo
wB/c+R1iAbgWiWpItNX203/QfWIeC5zMfwxSK6sNELTWMgxG2o85w8sDk8WX18QMNcAEAH6A0qRB
60LLI55DSzWgkb3UN+ncHEBGD+Uf6/F/M0PltmEoNpacw0wgvWIKws7CFxBhXLbB2ixJxWMG3Ung
G+ivo7dNqs5go3GiAgMsbfoO3l5ORYS1W2sT1PcYMF1uZbOJZWAGV29yR16e53Z0Li+EeVTXZqjd
moCsGiUDK0GkatzpJX0PNso2gkqfjHngx/ax23A7y6xDJOGyQZQ08Br8nLla1UUwnpOlaoBGJBIQ
5aPZQfjKwbQ/WrypM91BLRAUpbb4zYAqJC80MXcVUR+wHmAMQThG3UOV0oVDLqAkkwOrncyONoW7
rMtczrYy3js6aSYDAYNbDzMBp3ZAI5UKPUZ3sa3BXbjN9933zI3vx80C+jCwZ9gogG6GezCDtA9C
4mk8++QFQMeptX36FawX0wCG89FpXNEp76VDfKVtwHn/H/S8WJUMYH2gropxdBFZGWUryvuxNED/
4iRHfV+A9AP6RsXWylHD6F0jcQi3H/AYTv+dKG/r9wHG5w98DXJG0ReFITDBAQ5EFGYM6g7A6Isk
lz1is7gHKfv/h8sAD9o/1t/+vN/hPpj6BekcVJUpU+AuFAQZdXMHQFlQzPsquMAWi4O4YQUZFCo1
MGiiYGnR8HthNkZEGRixMEuB0WjbwNg1x09ZR3Ftg5yX1VEEdbhWRKQA1L1ku3Dxih8RFL71XbxT
9mbjDr8UhzyCeCA71jFcmyU/a2U27RcxyVp8KqsJTF+R671q4fJOTVAvc1ZI4iR9EtamqE81FUuR
1wnQJHhiuuFig7BgAAkPkBfdIfrWfkh7Ge8u07eeyxveICIrCqxtUzG8g25Dp4B7xsl2GADFJCA5
g8mem13zviIVxFPMnC9GZqEyug824h3oxj3IbwAwmW4+/wThadVVNuFtfIzuyTuC1LtJ+5YnHsn6
rijsgb9QRvsWak/Ud8VUfTvMSCJkYHiQ4I5E/Kb8Ds2cmRPheJaoEkiiakk0kQwbCmBgvKuKX1o5
P+cG9GMvOxBrb9dLoiK5CuWPWpiQSmuN4sTzFQYswC3+ywh53QKWs6wNUWG0LToQ90h4ZIJ//0ha
INNe2Mhbk5O68DaORJ3V0QvqGOQ1NQ5bVwsgQId+0Cz6U8nrsLOCFwocuGKBo8X0ArVthVyOJZgP
8WTuAT8aQHk0c8IjObj0wV5boPZrUjBwSogCHSMRvQTSnWoUEcprD4z6dhb9uuwGzFc5GfpCy4YM
f9EFomnoxFJp8HnUjfECeqQdtI33g9cA5l1c8c6RzLq/19Yo9x4hhpXKCorChYVxaQDTXvpN6KVo
ruhHtFg24R0misNNC4U9R/lJSBAO/Fck0/VXS6a+IbTXpLDUSNHowfogmBDlewGoo7RRPwJ0Jupd
54iH+vvljWY6zsoo9VkBU0HDpcB50/FghgAfRjIeL1tgnoCVBeoEgNQ5rGMVJY8cbJIQobShzANF
bo57shoRmML9chjyM1YHrQMPkaQlBEcODZflWsUwCwRtvfat3Fhe5+W3YI4EVlV2GzCU/l0kXlkn
33ZlvcImWnNG3BUaBeDvlpttbgzGta6rvPlL5htivVLqik1KpWuqGp8s2aF7sbHs7BWQWHcAe5Ir
+8bP5ol747HPh2qRFi6QgPS8vdxANUuyYDLagdqyc6Ed6rVPKiYyixtzV3nqi+iON92vCRwKKche
7L/JYLBX//4A6oDqoGIdmgT72yTKS50Wr0NaPSkGT6ie6avQtpTRrAGA87OutvqMRQl6UqVDJUUH
dR+0X+0qhTZ5rzqXjwQ7upmozhEsILhTqQyiLcs8k0kKFh0rNKAw7rUjxYbhWd3yAb7MI/5lzKKy
hCmbgd030Y2R9BSUow9lV7uX18O8S1cWqK9TiF0zmCncI5XurOC1rB77aRcVt1Z9O40HJeYBApl3
0coeFSkHTKEP4FBGNkIkxrSK6A+FXhAbxxiCAJkI7qv/bYFUlER1K4xRPyaoZVAKYiIQavVHectF
FjCvgNXCqFhJKOx0VBIJPiq/LkUHD9mDNDv6zegCvHlHmsTSDnozHJwB0+1XZqnYWXd4vWs53gco
1W5l7RqiCL4CiYvLm8izQsXIEURemjgreDBKyjZuAghw6B0KRrn0dNnQJ7zpLFcBYsHClApACvQT
GUyvU4RyAHmEjB5opX3hJt5C8+0TAL4JNmSmdDqk+8gVMdsJEsTSlzzpKb+Nrqv79mbc8hIMFhAG
hKtfv4j6sCH4niMEbVIhLguMOWW+4ECGByw2N9AccKor3lApe7O/DFKfFHo3xdATT+qK13iE6Fd/
X+Ufl/eZBYQ5WRX1RReAqtMhAidhcTT35Z7kKsIGkkIOb//YIcwSgWRDLRMzlafXayv1ST7kaCII
6RvoXxeVU/2T2QfvywAVwUq5jdpCxgmQ76QX0j4A9dA9Rk384VA9pE/St+EQO8qm3o27AY2FbX8M
8a4L7pO3loNU4S2Vim1yOIpC3JNUtK9tYXgTou3lr8b2jK+lUrEskbQ5iiwYGNruVz7JIOoYiyvE
TN60KHMliByE0ERCSYUyFE1VXSwgokZbAoJ1+/ln+ZQ6xtXozkfpPcXcTvr98srY1+rKInXKuqaZ
kk6EmyQ7CKpAaTw86sB0hE6MWUJeSsLs+ugra9QRSyASmggjeRE9lPabCgkR0nsxXyEL5bU77SnZ
P4Qur9TIvGpXRqkj1w75PE8DHFUYkpcuRZVjBr9KXIPIr8TkpG65cir6EOL7C68xwLUCIJ8KMJFF
1VaaQZ76DkkYKH4HaG5CBHksvQnDJ5xPyDqIpIKL+WIALcCqc3rS1SiYO1FQese8UvcG6Ca3Na5b
q7W1K2MDxdmb7K546g/R5rJdVkaxNkudukGdTMhe41CoHZTbw8JRrR8JiOoFCcPF3MY9s6+Oaibo
g8gQFIqnp6uUROACNA3mQLNa7FSvvupEO/gx7OUPxSndaB844Q2vE8t0WGCeFMyFAMtv0Prncwlx
4FpAIpjshiPQLOCUAN/o3vJUOwNW14VGgP/XeAh9bZnyHlI36OsBt1El3ubjXWIcDIkTN1kHY22C
SqkjvZsTeRpJLazwq9m4G6De242xZzQ/5VRyRWHZiLxMgxVLDYBo0WUDp9PZ8PKYgM6wLbXBUSSQ
JTStC02wJ3Hg9b/YZlQFEGs8TDBaduou45hCfR3aG06Tglm/bz/KLmzsFoUyzvFjhWzMWf5riPpO
0mLpAcTGUH3rjNAPR+ybBJL3y2eN7YcrK9SnkiHhW6cpdq1zzdzTfxlbQmWo74YDeQTJL837/NA+
8GmjONtIMxelXaXkrYTmWw1lA2gxQFXiFzcpYkaSr8XRI3PQ6NKiKsPRNozvUyqA+Ua2wV2wgQS7
l6MAcXkvmR8MxAQYVAZwTKJHXRZ0X8F8DBxc0td+ujSeafmXLTALK4jF/5qgrnFp0iVjaZTBmRs7
eYRatEcUcwK3OAgIHNpGm3HFyi4IFflXLAm7dCK/tk1d6FEntZi9IdVT9NVk8PyBOBG90tlXvOyO
h1b/rCmeWwPKWFRA7oV+8+kx6xpdNfsCfpnENrhboXvwYX2IXuGikORoG/2hzpz2RX7JfxDUJh+p
xmzt4YL99wdQl3s8hnkz1tjq7Aggx8a6kc3P0evAVa6Xa+ku3uWDHe7kl8IrroDrfPlRbf7mLYhp
axnUdJhAUBRqE6oRDKOCuoxO3itgoYeCd7QJDI5TMU/iygi1UAv4JL0JYSTRcjeo7sf2dTJVztlg
GMGJQM+bzIFZADyefs7F7KtBmJXRUUABnDdP5fwQaO+XTwfTBqQ+UHKH+NXZBbCAmQnyn7ARjJPT
RQcp1x4gY/vnTQQDKlX/WKGfP6mZJ1kjwgoInSF2m9kQjYTOQ8nZMMYVemKG2rA+zsNIUDQCyvw9
FfIbIsmrJpKPSx2zEzPk0K+KbLIKWaHIwmoGHOw2/FZIoHmHpGkscFIC9schM3PAR+pQ/Ds11Etz
LaEjiEwn2QrlDpMgYCiVOJvGM0K7clgA7Dlg0wztfoofRYhk87ggGFcKNuxrHdT136ZAw0cS1rFg
fDJYjG/a2HdgBNf8VA9aR1ni75e9mvWFMKeAQU3QESgYHjjduCSUFig3wqA2WsNNLEqZB8Wo2okV
oEVEtWl3l+2x9nBtj1pg2NZBG0QqPlS6LcMHvRftTOQNH/KMnOU2uZjIOYyANtzLmsnVIdxdiZxS
GutbGeCbMi0JNTPAFU63DjpnNQhMYKVr1CttQZsMpPFJn+wtxQ9V3hOb/Gb6KK2tURunTX1dzhNk
2sY9uuyyR+gxNKCbDUfZN8joMVdyHWKmYdzyXr+s3US6jb4ztAIxSkllBZMGPEacWIjgXX1VpE/D
OD+OGWczWe8kQsWGMp6o4i1Ij7PHk5UX8ojdDHMvvUZX84AZYr/bQqkVbPMjeByGzbytOXGDkVSd
WKW+YZR2aidVsBop0nFSu2Mj8y5AVhPnxAb15dLSEpcuQNjQr8DN+owppE8u7/Cx3IUA7/CxAty9
pPxfyGukkAN8JdqhffOegjXYclq3OaCz6miO8oTqMifTZ40bnKySyvTB2phWUg+b4bv0gqxqcrNb
kIn7JIdsN7KXoG8FkvfIaT9ANBXfJlsoHAMowZ3AYR6UL0eiG1hBBwRMQfQMzavmqDrSTgdMrNyT
qp76sXh4d9xYG8iCg0HscmhjxgPQwImE1AVq1eQcrS67atGFyCzSyYHoiqt2gRcvPRQDf0aitam1
2r9sjem5K2uU5xpoWQXqEk4OxNDexmC4mRUeJJdngnJcNRK0IhYDTKkY9UFtta0s8niIyK88i2qr
VVCeaslx16bFBC2I+mMJdmPvdZCRHWZO0Zf3aSjnDLW8NKMamxV2eHlCB1uC5EoHSrkUtP56y3EE
1quXMHb/4wm0CypVrHZajIjZeqHgyd33PHZSNAIsr9qiKQ4gCrgzJlc+ErZy+S8ySMD1MCSCxB4k
DFTOJQ5G26EwCP/Po/tFnN6ktvpZhDPH/1i3wtoMdSs0IO8PhBJRLZzyYylAqC2b7kzT5OwlywfJ
sAbGeU2UI+mOZpfIZRSXJLGbvkPwwQGD7+YPDxJKILIJ1jawFGHHaK6WQFWhqy40s1Mpv/L8eul5
ZDBnOwUDmojfrpKBMtmkcm0IL416qILIdGo0uywPZbKBDKtzeRXnGE3KCvXZ2wRTNBZkUCGOtjxp
4fRjMOb7uavuenl4FSfZhw6LH1qLXykGpCG506Hke5+cZNjHBAoeRoRf9Gw6NOu1BiQKsA+mg/7X
AmWAaSvvlNbuX9D2ArkfD41+5hmUQfLvq3BrqA1UKySE22Kp7bGClKn5x4QcnyYsUwEUVQLlBxXR
zXjI1cwsJkfEwOgg3IwL9CQMTmxiuQf6Jv8aoQJ5Wg1jsHTEPdSfhnaVGh8JL/zxTFCB3IjiSINm
0gSFedHNls5dRszv8sqyLCuY/IGQM8IOcBXUB4m6xkQXCFaG5LhYH72W2AbI0Tl+TvyY9rO1Feqb
gICoN/HcBy3wrtoRmvDuE/HdAIzCJ5A8yyXgAMhqQO0okmK6SV1PkODUkiKt8RJvJv0nBvBSF1ya
ylHNy1ixx2SZd8IkSiAYQb3o8kKZu2nKGDZCPQMaAdQ6cyEZxRiyPxBBFO0kgzC2otrRpHHMnBei
sETQh5B5eWAJJRrbXSbzDH1mqDFlR8XWbMmXoP0CHmQPg8sQ3XO1DQpw18EDaMAwuZ5twu4/qFww
FgsSDIQPEPERpAy1z01QQtBSB8tqJjVbMYZedJ0X3xK15ryimHZQICC8uZBeoEfYI8L5HAawU7dH
yYAA84O5cF4UZxkN2GYw1oG2FtA+54P/sVXkUQ4tKBAggTakgwZz2eVPbZRtGqHgXF3M5QCoBWob
oIsM+tvpqTG2sg5bCQhkQT8cA7C4/IUNUL2gtgboC0GcnoZZoNMsUDZjy9LePFiGBX/sb2t98S67
+3ntGfu2tkO5gKkM4OIcUVrLwBYI1MZG+m5ieOVbdqiPkgMlsqv5YNxCsZpfjGV9srVpKjvszS4q
wwGnvFmM9zCvjzlkhjoTWtVq/b/tJg3jXuqw7QIFpsYSol/dc9O/K2HNiZEst1itR6ESjiUa83zo
EDpyYfSM/C6XdKcpHzgfjHx4KhAjYGDWB2goPNjpssCill0F+q3J6TUCE2zw0aB8sfnIVXe+xSXw
azyON4lnvUKA/LJp5voU6JyIwKxqmPQ+dcks0QPIi87YREyV5/PLqP6cxu1lG58w6rPlrYxQm2ig
11cbAvyxONat3aANsCXLy27QCrkpH1uIOW1swtleuujn3kMyEpwEvCclcfpLP4JchqscB5kN9M1U
HD4lym09+imo6VYbFzAF1XZnvUP+80/Lc+QUrlZNsryVQQXDXZUG2IEjV8lDoy62VedvkjlxjgHz
xK3MUKmCllhlM4Qwo89Qdg2y9rlAz8yUYsfIIs576Lz+8rkmIHZRs0d/gOZYWnogN/JcxOPvWbjR
/PmqfOoO2WHaWxvlGS+wVx7dPvNkKP8apJ9/sgjR2oh8tb6FAL242OXw2Jmj20cHPXy97KeMLBgf
7MsW5aZzaUWyimPoJAIUlqN7M7/73wxQLtgZrdhlwJU6XTb4vYiIVfJSEPK/OPfyrzVQThcFmplN
gjE5i65n9wqKKIIH2fquPJZyFHRPchjOb1ZpDvaUy/N3EzxCT0kLxv8dVDTHZNPXOoZSlbweLLfL
wwnatkMl7Cet7I5jLaD1kFtds53ySj7Ct4XILVXL2FtqUPKg6eylgHgDWChMF9MJRmIOet/LpJ4B
VYnwUO8BSrgPtsJd7cvfLJ72CjsQflmjjlFoSNCKnWEtHQ276H82/fcl+mNA7Ofx+TJCfsQqJPQV
JCM7EueNemcsGB9tCHPqPk6+Z9Bcr7PEKdo/nkEiNpFDEUIDC6qLlFdDBbUuMwiMOrk22FV0beH9
FXQcz2YHhpUVyrVTCO9Moo4QP+/nXzNED6EkU9todN/hez0i4vsK74ud81x/rgw9djQpkXHTFBSj
3IRWPWJltWfcmBswSW7jq3gfb6J3E5MfUP84NBse0PC8IExZpU6YOrVWaWXEUdBQfG9u5yvwibWg
f8muIblq54+FB/qlgUe4wQyEKgj4RQUaFWeyHEWm130Q423RDUA2h4/Aqdqm/K6Ivd1pvDDPPAzg
L0b7Twc/BE2B1ZRFEzUikuHuZc7s4ZHU2S3nE/Mb70Q/xLhl6AbeX0THlVHq8V4KWryUNcLvtNQ7
cZqv+sni1AeYER4YLoR5BSyWBnXI0wJwjTAmHtOFiPFxPMoPkio0f3Mlr8xQx3yaJ8vIyKU1VrM9
pa9C+SEa91L08/KGMb8SwU+hTCCLmPY6jSap1YyzPhOXMDCEJL4p2r5PRc6Nco7BBhG4jHYmsFqE
DI3OTYViDKrJjGan85FnQzB0Uzr6TrtKMhvqoH7oK5y86bzkSywSWSUTlUrtjGax6VsV9Q+MvQ/+
6Cl+4YO9BgLhm/BpOlTe4ojuhPfzZFuvPPU08jqhbk88ZGVCyAn67nPEmC4t+GH1/DlIQPiVej++
5XMLMNzwxAz1PssH1PcMC2aaJXVm8WfPxSwykkITCSb2EFPZ6hlpdpjHYgtG8Bl3Z7HL7+V3Mur0
EZGe1XgsgToKrsHT4/6xP54YpZYlx0qBKXQYDVTAP6e3MHvPC45znKON4BzrlZFPuLpCl6jIAjzV
Z4cMKcTbwu/fiXjNQiaJN0Nu5y/yTXSvOLVfAgs3JX8epExcoyjKoiWB9xIV/YMJvEejPM2O0Cee
2tRurXFWyDjVJxaoGFXFuSxXBvl05Y+o2hUGOHj6P6/d4HyR1yYgd8AqUK++skKJYgKNoJN36BpC
5W003DzxL7sD6zCtjVCJh2EUYlOpFTlMv3ExyoZQh/HwZ+c0RvCItR0qDAahbATWUs6OtU12eQth
V+WQgphNfRy84h60mKJtgeMBFCiQOLe1H5dXeT4ES5mnPGIe5U6cAyxz8JPb9puy+02m0TrpXVzb
U2gL6JNCMHkbV7a4/cVnLWRFE5DF6mDqhPQGpgZOT4QuV4IeS1i/0lhQz5LK5zQ0/8phvmxQi0RE
bqusV1CKUKFJLiPNilDjVEWOGVbYWi+F8n0j02RFULCXyXiIURbQlDdRfW5GDkCCdcRUCZI84JSR
oFVJcq1VDLFCUeuDMkYeVaS53eOmtosquCoH5f6yczCSNjTaSOKNSAxZFGo9QJnkUqkjGjZNmflR
J1yVy3VcijnGbUd104EzmVNrYTrDyiJZ+mppMdRBjVDIIDoBpozySRkH+/KSeAaoLC3ToyXIy3x2
wOzlYYzJU3htCaYFICnJp8FTiUb5yxj1zzIwfzojGHSrGpQsvAzjE4lF3/PqygR1U5nSPJVtBT8b
ncqVN8XOeGiOptMDCRRBJ33a1WA2SI/KftrXO+Ft8XLIYmMGesOT7mCvFU9cFOCQkdKJdgiiH8ta
kAmYhuh0ycNivlz+XExXxzzbPwaoz1V3s1QnKXKpACztUqZtW0G+rUOVE+uZZlDVViCIg7SDpodP
ErNTlU5Amaa8FWfVnpPc6bgsF6zdQgYB8VBCOYhO0qlzB1Gm4V/SGcXY5MnIqqfeyjgPWYV1a8Ez
8KoEopi0YSkbC4SGomoB5xKIjWftEUfYi9tr8I07iYhJhbh36wBMu0O360tPbXNfGG5lQbTNJNvW
7VNvRL5SL36tKjedXG1nCG5qy00V/JymGHHgO2qCh1KX7Lx/NMfXetQfIkzKgOHGtZqbqE/tubgt
0m9z06Pm9bB0H3/uEFAF0QANUxHPTWoPpWJIMSeEBKaPZVvotgZkO7Pkx58bAepbAa0MBDpRKTzd
xCxr9RYvk9mJkb1U+o9o+lCBfblshOUN4O6D1g7mcs5BxGIm9XVXwgiGWf2gLe5Hi/fYZ7k12DtQ
7CS0k6AMP11HYDRpOord7NSgPzAwot29iAXnMmKVMcBB+GWE8rhFqPJlDGGEZLSS2wR24S/fTMwV
Qc/vbnaTLYTbPJEH7mKuDQ9hcFEhccAb4XRtmdxpczjBbFlf6+rtFF/JzZ/371Cr0OABGob1wRx9
asKcikbIAqSyuS1k4LeqK9uwjpwTS7aHjuVQ+kBFBMBRfCgqzey60eyaDm4wQ1MuHiqnNGY7BhY2
lm41tdgk7dtf+B3UOKA1D2KFM0W/ulP+H+Ri5g8VHLvlUVWwVgTgB+pMikT4Y6ltU8dKRs6JLxMI
So1hrHLbSEBypWKzD2blplLkj7bh3essd1gbpbww1DIlwNASEoc+cMektK3qh8h7vbGO7NoI5XND
1fbFYsAICsl2Dl6FGIK5l78OK4WEADq6rNAiBs0atXmhFZZED3x20uJHqpd2jYnEMrTTmlNKYu7X
yg61X3NuCoVUkOhTPcrTq1Q9K9LL5aWwSo0mSn2Q40FrECxu5DeskjkLRdVBU3F+wHHmJhWm8aXt
YAPD/twUnkIGiP4LCzNzBzFkCSA2rEu0VUGWi9qE1ouzGN8L8ac0QUWw8dq/2b+VFSoxySwwUQQa
XKGWH3tkqdL0ZBp/ERqMlQ3KFwwohUjhDBtR9D5orW1NvyyMb8ZzbSfTnTI+cr4XK3fAGJKC20IB
v5hK2dP7RFGXEvbUzXCs3AWjZXbhktJp6wpQdgHuGqS2jV37fCodFmgNA5VfximHBDcKDkSB4rBm
Q30R0OgQlfDyGG2zNy43JnlS0jF3bYs6x6ZQY+CK1CgIXR2hhSh/DnYNGh1MWD3xhoyZFciVNXqO
J66lMU5rrKz1MHtQ23lqR5D0RCfXwcRjZM9cRT1Wx3q9mRp1qQTmWOpJhS/ZetEtQVGIz9GOiIgs
O9TCfRPmwWV/bTwFN6IKFU9ojXOyG1ZHxTRBQAteXSh5YhTn9PAPswXwQYOfEFyFmOM+No+khqe7
rZsHdnQIDvwCHis8kwlylJOhtHf2LhZ7bSz+j7MvWY4jB5b8Ipgh98Q111pZ3EnxAhNFEcgdmcgV
Xz9ec5jXzZaJNu/YLalyAxARHh7ujsKLRkCPaf0eKvXNU/3p1PznFb4sUm45pPE6nM66ARGgfGz5
wyD2f9+Gfzq//nmNL4sTcGijSE1BQsXo5WC8ZOF13DfQLvkuE/jmab5OxtJKtMPkoXpzvN+teuns
m3r95pj85pN8zW6sqhJqcTasAv1e6htX7f7+sq4v/D87+X8++VeG8+QwPTKD37f64an1q+NawdAo
NHdjNf6YRnuPxPp/8Uig/3lwmnOBwbhfTv5mMlYBeXO8tSaM2GgiA1uxvz/VH1Hif17jy0m8ua4j
1IjNY+fugcbuc/Vz3gOFhLjZVY/OOXh1xLMAswv8vf12euFP6wJhB7Z94BpCYfzL1lWzI123xwqk
/KUbnsiEKT33mw/33TWuC+cfuYG2oCvZXlMpNcuM18+WhTFfsyR/f5F/2kv/fJLrXfzjKoHaGFk2
nAgWeXPIxSkeg/B1+W444r/PclU6uU6bgu6HYf1ruPnHVfRAPVNfjzpSz9Fiv/XI4MPpu7T6D32l
62WgbUR9OHmEX6u50lWlNxH7Gp6LewKF1ZOOdFxfZMLi9rO+sZ67TB7p7rsq8g8VHowOUaFi5gsu
t/7XOkhSD3Ws0xlcuLST7id71dCvJSk4O1Ns/1LPNClhWfldP+a/Z8dVKg3UoKulHYqVL8swmJpV
1LZCy8cJ6swfgzFu9PBNjvXHizhXAWkwDADKfNlppK46a2OhAUfz3C2P/vjw9xX4x99HCQnZ9asl
31fG/wJuSMAByEDDqIkLcDM7+g3R5I9XCEIgbFcAC/zgf68+b/S0z5Ye7ry6fJ9HqDK32zch6b+n
LL4Ekk1MiIcYqP36JULOtg0W8SY2s/foQwppQWHnTkW+tU86GJOAV9+cgH9IH/59yetT/2NPSVHX
UgwOTCGRyYfEToUt9qqU19ouruWQD+YQNreKP3crPdY4gsEuiLrpu7393xME9wHzLkAc6Jehafbv
+zA4Qfy2ttG1JUu0CT+uAQmVBAOJ5Xfsmv8Ka6F1G14NWZEzwSvza1vLCZuCm8KYWBmIg61e0lpV
PFsvfTMcJbmt/DoKDWiU5OPva/SaUfw7iP77ul+yxWFsqdM7eNcd93eoLlKbnZhpI1semgrp/xBm
Q/X/ja38+5pfzkwrXNCKBCEu7kSTWN6THcCp29qX5Dtt6j9sD7xU4CrOVRMA0xv//oBbBc6fIni4
hs0RXV8c75sd/ocOGh7FvQ6G4JSCguSXhKAMjRWQvqYoc0H0+lkVcf0jOELgu4Q4ez8kUG9Yr0cz
XI6qyD6sv/83tOV/3cLXiL3OokdK7JqYNWUyWCCkUgxWWgzTAu9/Xyv2H4LdP5/263i93YcbzB19
fLjP8QQV5YR7ET9D2zVtbtB8AN1h3oXQCM7krhtgRx0ZmLoyiIQU39YY39zK13Et3zjGE2Y1sQ7o
vnVoZHVVMnfZN098DQH/2R7/832/TiRIr7XZUHomXrO1iNx7zEZcyGV9LdbkKgAOc8sHSPAfwHXO
eIb5EExH0NemgQDZ/zW3T/5+O9/dzZfyQAbEG2WFs7j2OMTqF/T/SFSth2aRJ0a+Szr+frX/8Ku7
ejBihBt87A/3WzBH1bQBhgClBN3pron+/mh//57OV0JQT9xlUrAviUX/3KFe5WBresU3kQW09D8e
Cf/vg/6HBMECia3SDBRubt6jIFCJsnsaGbme66ZHkuGMTlQr/TiExU479dl37DVyG1hUut56tzTB
aaqtXc/Vue7B3Bv0w8rr/Wbbj4xB806WLMJwaV6b5oxhjadVrLtWyh+9W6lo8MJj5452JtdmhxnB
s1IyaQcHLZmNRZLSpFB+hAZRzm36bnfDKweMH0sbI6SMksSM85TQ3lhZR9SDPXA7NlaVOducG2oy
bYaHwDd1KsqhhXcnzRq+PKwWu9M+TMm6rT10k/dqhdeacsYB0WISBZM4djIHzblYUHIiyAKaW+rg
DIkLeiGeu9fOAr+9BndK3e6l0eRAxoZEwsg72jgHR1b4EzC2J8tOr93ArVlOQlYq9nt4Dzdtk7pt
mPV9e/Cd9kAKe4ntdb5AYeIIfvTbOJoy6ezwfWrJnS6s+wqiw9E6TU+uU/4Yq3I/0THrZXeESs5N
S9s+VrAVh4v5/WSHPB06vm9ocTLEk/EgiYrdZX6y9PzRSPtjdMjHJNU9Z/putbtT0RJMIA50tzCx
s0aTbYGZn+E6eWt3nh21xrrtK7+JeslJ4lHM+RWhdbM45gBG4cvkc3C4dBXA8mbpEki3vtLCvPms
vyulGtKKNn7acf2o1jY3BLRYaS80b7r5dlMYy7aC8dWAAM45NApLqNy5y1OPTCqszU1IxyrSGNVV
jnqASzCMexzvzptteHnAXTNem83OQBl9gq1pEwEH6VOkrx+Uhr/BeDx7LgxwhU/XyLLZcZOWjkw1
XMpF7zu9jGjMBekGQ4i05fPNXM17togdBmofYTab+WS4p2rM3H4+EV6dYXecj7N5LBwYt5fekneD
C+uYdihjKVgYoa2U69bUETozQyQL/x5doBTsohCBdr0tmj6D8WrCEZd2TWcelFrv0Dp8oULsVOt1
kT/WmNgo9FsZhBf4nhwn5RzEAiPw2ZgTV4zEgdgeqrk/UWs8eG5z6u1ARuFcPcm1EkDGPfwfuKpS
qaNytMFSkSrDv3vWurpx6y2Z63bfhsujXFeWrawQUQuRv2is+Ecng7vaHsIU2fMJ9JMfbLWTttxu
p8J9Y4o/BF4bOVLBqXSeMpc3P1s3/PCVDKJiCO9nE9xUKzJCx2rXtHEHkQdlaaJ19PK+Kk+NAxnP
lhVF1MriDp80oxMs6Qt/b3nBRRtxGQhpkqIZ89A17251zdzRsDf+cSr1FonGftGqvUHBB0/INRNO
edKeKCLheK9akl+zDj5M0/8IIMKx4hNEnG7Z3BV3fPKOs3QruAMOOZE0Dfpy54fqJMLWjSYGVXmX
7AZTPwwQl4tqbO0o7GvQfCrzUbvryWXL29ySIJ69+YOEiKrwwIaPmdF7XXcsdnqbRUz4x9H34bOz
bplt5oTZ4n0ry3xzGTxgzf0gcBjR2Xcizvr7Svi/S80grKiGjxLLeevEfmjRKLYWGCVC8bSw9xVr
9pPXxbC22Av2uFg+Ev2RuJCkai6O38ZW7d5pJXes79KisDKoNGYwj0qkoZGGiVEHMtiiAKwGa2JI
AH2S6dwWb4Yvl177sWd3WTX4SG5JbOn+4tVr1IVB3pfrrnfGWOOlDQZUTfz1bk61F2AzTakJd479
tEn1XBHrYPUQsVjZ3uIupJgQ38mPbYEzAPie963zM2AVwuMAcx7X3lX4FK0cniqDKf/qQrX7C1pf
e4EBor4DDVXgGXuG2N2N+7kvzy5H20q05Q+G9KHsLwHz9lKPj/YIuffVTusx3MmxvC8LyAkrdbRg
i+MHdW47OAPGKdKcPNVtkxUYTe10paMmeCShTibM7ljrucLw1dAvEfCeCAsuEyGUhGblRoZCKGsb
oVPBDs0mE5zX2caDXBXTWeq3qWr25dBkdQWPAlnFpj3pxeTEsg48wEyDdPYdiGlhDVED6seL76XC
eezoz9Ju74NZx36wHaR8axyddyVEzUZ9bByJrv2UU90mlQWuhVbRCmm+WjWwNlIRse5hA7H3KhiR
EpoE0Ba46tAvlpswfwU3flFp1bDICi+t24Nhw7NZOECpfiqEc5Aj9oG2IeeQhvVP1y+TKXiaWRsp
6wM1XrqKMSmL8zR1b07/AvGeW3/4gFRlBo4acAA4ukwBmDskrdix8kkytsDZxgKj337eigLTIr99
IdIOBrSV6pPG1clijU1UBr8K+mp7Y0orPwI7IyL0tqRktxUHcDHTyV0ybsuboTkxBltA+1gUogaO
DJ07As0gBBUjX5UDNaQ5nws/qkp1Y2lUfZKetLvu2yKEfU+7I+X7gGZ0SOtjAzRr0E/+AltpDoIg
jZUqs7qtEwfhqVmf9FZ+qrC9s7Zs9LOq8BIh0cKZioiQ8zrB0LNts1Uh5odrkXTsQZYX396SwJeR
j+USVs/2/LkOSDTxgYagugzszRA4YpBDNR+viQdiSWy3VhyyPqYM1s/hm+rLaGWY3OzPcjqxAr0H
vK3QRts0LIGahlFdvUKRMgvW3TTtbP2y0ruCyV1l0125BZ+txmibNSZL0V/KwU4H7yWsfk+Ln8gg
Hyiu+WZm+1QHQR7ar7pdIpCxQVe0Xpul3oVTNUSB85vjV6h0YEL2ZmFumuM8on4YzQHOpbBL+gky
NDBpBJfFC54mmlZlETtghvPufS1uG/4g+SPShxr3XMGur9veK+dcW2PUBw+uddk8LyJqiQjfdgVs
j/SEJlII4yNoYDiDm8jqlWC9wWMw0sxJXcojqm/d5pFPB223wDCGGLP30Fs6FkGXttTLK2WejWoT
qHqgM2TNUTiewsrJmi2tuioO6UM5/1TFzh2dTC6HHsqt9i1zSN53NFoLlbX1C86Monfurpflzues
4SmisUFH+4ErO/ILnQTSS4lVnpuyOUpsHETn2Bo+y6LCN3oMxC2ZlqjUa75ev5YNcxnPj113iXr/
cfZ/rQMECV2SV8ULX9sDxX5aSPds2mK/hiOKBJMEAbjFlbwLm92EKYKA/uYIDUiZ4p7JJCTrnk5N
GjAeFcpLzcLyQDa5zZF/dnW8dRP0qaudxvHEFjeeqtuR3pXVS2OO4bqm1PnN+s9mWg/unPXlvvMP
YUdgSrNT6lkOj5765S6paClO2rQhuVOkfFYRYCN4CCQtAgTB+IuF81aFdrRMZ1M8eWzfeYlBnwLP
LNfPcL0tmYqHJWu6T9xwDv2H3ch/Dky+QS3SElAED3fGeagCHQ94c5VGSErJGJNV7Yj64azPpYGB
DAev6n7zAZKO486yVMRafzfANh2r89TUQ+QW1l3QtjdchYm2yoNQ+Gl/iLd+2lnE2tEG0lCrdem9
4ghXocNC3nh3v1ZvqJZyexyjkkrIEkAp2Rcw5QlX5EZ1Iuoixbk2YY3rANCEvyUeUXmtMM0fhIkP
gSvxYOx71r5X8jLpJkL+GIcK5e1Wp2t5hrteXviPdvijLO9d9oNsXrJBup+uMlrYy1K2EZDNaBx/
CQvIMIPCfvkySAHh0+Ms9i5GYRzpIB7X+Vrhw1rLEM8ajrOawVW4SYeyy9x6yQnHoAJBuldVSd8h
r8f+opudGFrtJ6e8rwfg3GObuyCPbIOKw9bDVfv7cP5NWp6uGmQ03iSjKA/cc1LYxx/ddUq0bafT
dX2hlkB9vDRjBDWenS4hCzjXsVWctAhjLn92oRV79T13kW+0ThzCCG4xRQSi2X4axwSKMHmFt2N3
JYA/HwQT52ak9s9iqZtobOdkpUMqwyrfJp46ZS7H9qFSNfJS9tSHGFK3ac5RkRnPP3lOeFy757EU
OFdRwveQKJ9u7XJJvUWk7qRiYVjS1N55ngbI5JaZV65JAWUTsYEKJOo72Vi5D6x/OjW6iwaQgEEf
21ukwDeh1lm3mMhAABgseOVpRLwGJsplnayMx9LCxKutXj0EUFrxjDdTqlEtNBtNp6bNOdplsGXY
iZBk64gjht+p6ycBx3jTcNMtytT4Ts6MnwzrnFdul8xzAb/yKVHrZXCcfVNdpnrJJv2irP4yu68D
nmLtsNg0id2r5rxv5VvtRe5c5C6WUWs7b2wDUgQ8w57yOTSvntmOIyBmj635wNeU0dtxXlFF9UD/
5as30CjowXW1pn2PO2p5g7hz1KWVuSUsm5C2b7ZIelPHxlbRgvYs2/pEBCumpIvzZp97rzuzoj62
bIzEJlIV4GDn68WpST6Zm6XyokmfxAZH2MWLzYpGi1M/ywpZs+ziMnzidnMyXF8oskNqvRI4IZTi
97Y8wXcVOcdh6Fmy+qeJG5QlV2dicwp7aFkMwfuI8xd+T4nE++raWPa/Qu/3TJe0K+tcoipa5jOM
2nHUvgv/4oXhbmo/gDneaMuLJxtnB3H7PXPc3CcKKsOeyrYKsw9zvfNM96BMj9/v3ayR9KZROHxC
Lu/KccgINIl5Fx4ci9w5gbgsbpPSgJ2Nti6iML+aejlCXQn730f6YS07j4kH6pPfBCzjic2J5Xa/
JoFJpglOjGIhWLzj6EYY3b5VA9033GS+V6a8m45o2/yo61lGTS9y0CgPNnIjOdLENE0On8BdU1Y7
QBhIuVGXdaraqcL76BGTTcuPBATUsJtu2QY7Bsnx0XsEwpI6+9VanoKxHq9DvomrvINrxgti6q7W
yG57N/HFlJWzyq5wQlDC4L7Tz6Z2b210obHkkP9udoFlsb0VlgXG4LRbfSWieRMx6+e33gaPh3n9
MZghjcTqc8ODF/THWWSX66fL+1e/aSD1wuQLjCmjVsvfTFjViXkVRrpg8R3j4MS5M5DDZNe36BJf
wA/juGi7wiXZhygCF0+iDHZSuddnwhN3tEcm7T/wsbrzgnJf2fq5Xsch7l1UNaPbyZTT4KYJrRY+
rSKH6fcPY1wURWP1ENRODynVocOLK1IqzG1L5i7S2pGRO1VtPNO1TuC1tlNEs8RCOVp7M4v8BnUt
sZw3R2w5hmv33ZW0OS872oqTbFERLjV/7QPvwk23b93mqShVdXDG+W6cnbeNhLeL091Vk+7SzfeD
ZGJsVw8toC//blyqIioWR6S28qe8D73mbE/USgIx9FCom3k6USoyiPg+BfaEIt17xDQP9PbtG78b
D1ug3glRB706h9BXN7WP1Tv48KttmiB2Sf3SDPXDIkApGKwXssln6jW3S7j9cgp6S3wIltahrc89
yK+JsoYniX5YPCEXiXqDXNoLup3PgJ8VpPstA9EnpKsw8zKMZ4ibzDl6bDbIl3XNkJmYu2m+om9M
9qmFAjGiHUQvkYEkY9ECSXBJGS8s6CIpjZ3QMlgzzOA9V+70BPPzJFwZTKxFG0Resf4e5wD/tTif
bb9NyVoLDUlyYFPVrFPUItJEcpPhnQ6c+eAUbM71umEMSEt2E44dbeEL0hb5Mi5QZ2ZLca8YhgDT
ttvsKfUq5p21w72Xqe3J49o5+rODik6khhCECBWsd2YcWFJ1ystqFWypHvV277aNk/aLa3ZD4Lc3
EDAaYp8SD0HFd+6q2saEcE/KrFXretdZyO1lSIpjVUCdrwMq8iZMoT+DurAI9kXf/aQLf58c2kdy
3sYWxLvAycGu76EK4tXL8+gb+nNuSwq4wSMflEn5iO1RZDRQRTKVSP7dToe4SmMSe1Mq6fWIIqcP
/dzRkEiKVzk4yD0r9zA3Vgipg5pk7tRWHOFvQKHtOTWMyZTBbKe/jTvo5lq5wxVEQ7nr7LlX1sAu
iwBVJ232DvetbNoahj/1qhxbU2TE7oOTrAZgGg2vk1Z4ft6MMBlGQYrpL0s3GNRu3SKRfMb0HmXl
joOPvi889w4uJONdXYyjnyLiF8tPYovhs7fc8lwOSqxIDk2FykiNtTc8zY7rVRd/WpqjX5g1ZxsM
MPrOC3aBgm3B2HKZtZaLPtwSOK846CAjWblNLooRkG6JnuQsZJF2CxliG1oXt64r+7ttAJBkG29A
Z62Y01Xx4kMFS3fbMYscMOjQqqjGpsr9QjlZSBHBMa+HycOwIMOhNI3JCF1Rx7tq3Zd9w5GW+H5K
tgVl0USLvX8dHt9aYmW2aDT0dA1iaIcKbywsKESpXiaOA5yFLPbykzqV/4w4OjxBTdXXEA4Y8G/s
cLLdrNo0vyGbP+7E5EsaQ0B/uCmmUiEbkfVNM/DqB6ZOBOQaQG//EWy9SsoQsnU0qMpzjRnpGTZZ
DCZBEVLV1UnCKiTIeQY1F9bOoQVGH8hiYUKhdLf2ja8D1hhvZ9bdBxCAEFmIbDTcV9iEKnHCzhrS
vlKljqA+OKGb5xrmxLI2BCgSrOOiqdaWQSVTOicUXM4hALcprocBG3/aeLqEmBSYA0HPsg+nszcF
/L2z4eoTzdoCD9XRfdZCCXI/u6K88LazUpcNbuoKFuw2cFYjuLwAb4LvcRUjiaRApdY5LSsbgApF
Y3sLenrWdkMuYcMdhC1/Rm4HAtIs1AuS4u2oDcHUh+r5i40+QeTZkDaZinsIYuuow8pNOwHHil4U
bWQhhMG8wqkDlA+QyLjR86oxHheQtCZNd6zc2drZvvQzyyn9HQczIBdkQ7XuzPO7LSfMMxsEq2DQ
dEc4DX9oNomDPXUezpzAO/o69CPmm+C80pIB+8CQd4nOSqLnADnqUkLWHnsEnnE2QfnkB4/gH1D0
DEeUguuEwI8UIvOXwD2w0UdneDHVBRDotpv7GYJMCNJ6N62EH8g6BYcV0w8X6TQyNZtpfhUN5fkk
2XJctoWd5qATN5YCoManwCsiODLPDwJ9YbTZKzed5xqbGjYiSPrFixmvC8cKvbjmQ//OBxt+wmIe
TrW9LFm3OPzTKkR5N6mK/fbD0OzMMG+XIhj1jYFtCOi6zVJG86LDnPKN5SXEUzNTuiuPgMNDAHQr
Q+thYrJ5AvPFi678g+Mw1N5NzXR962/UykNGLDfuCiEyLV3k/KMP0QJPTOceQ/KXKUBty8dyy0UP
oKr2+jmhs1/daLfsXjGsIl58ChZZxKEAfOdvBEq30KU8GXAZ0tpq+yysKtRcpSPbm2YTJK+JNE8u
kTxXcwhXGJwo6YjDqrhSmegOs5uYfkAwup3MaO2tGSd67/Q50k95cEK9aqAVS3HxC1QUUIjebi28
vZ8dtuIPNM+hYL6IMGFY/wmm57s9dxW/rOjOp3AmofA4XQLvXjsW4F3ML11oL3g8SSoPYD5WcPE0
sotIE6qXgiM74qvx4w0QC2j+aGCpbl4uaxc81CvEWNGlXaxnT3IDI2o5bP5hwYYs7kpO/R2aC32X
bYWg5Gbz6qo4qJbaEcDw+bM0LuuA4hWcAoyrnd9iEd1+FUCUopKz5rLaITIl4XYk3mDGnoStZX1a
VSlR/KuSbpH2B/U5B1P4LFVg3+q5BdI/DVcsljhhfM3Mbm3I0wNU90aXgU/jzDkRZZVinHM5SQM4
Q5LVq3bIlRfgh9CjRoejsObjgpmo81KF10LGWadPtRi2L50Zw311oBcY82J5UQmNg8CY8N4FiHQP
hHo+kG4jFwTeLi7qbvxJtMsgWUXYZz8yP7KcQcajA7uXWneOt1Ou1e8GjCYcbAAJiW0RgSJxGXki
oS60lwSykXTFUQhXmml9NlNpnbZwK++NWbyPxQMAabQNqq9V8aSzlD6OTDvJKFeZGL/qAM7WCnB2
IFI6dCXqjIplk+2VO0kdAbAA+zXr5lIjVyVrkwBP9CO+8SbvFR0ugq1+BMZnfS/EhL7PygEWGGcM
MptX6lEvAEIjb4WifBP2bupIop+8VgA/mYIBBVwIHfHRiKynEzLUeenQ+fD0EiZO1fYRNe52qScr
SIGHl2lNB5AWRuNvUWOvcBTbNudgwnXrrvkhj6vS+Ag3hfYuvpidV6f3VBl3UzucoPu8xOjqAuCD
Z6n8qC0u0EN2bftIMM9470FpGLbOO3u0ztKv7utgfWrJ+tg3oNT1jYOTPdQZVd0DcrcMBDkZTwK6
MC2KIabYB9tCk/hFv1e9DzTSEb+YWLukIMvDSCgevEQr0ybknvQ+FN+G+c5fZzdxtaWQwzTIKexl
PxlvzhsVvlpshfb+gsK8GFqW+FNhDqJBtbu4yEoJM3dQC3kRQn/qMPg9j2yMIfCay6Ut47noLuii
+iksY2JTgRoRrCap+Ih63QA/a7HCO2ofxxqZJpt+XaN+tIjyoybdIzPT2R/bnyrctqi2CjfqCvdp
KpxP5a1eVNrlW2NvQ+xoH4f2ZLcpRIAzqiux53OPHuhc5dDC+IBePLzsfJnK0nqo+y21nABnzxSm
rPRYapCQZGZYl0hN+rHty9uw6XZ251qRpbtL6zm3phR+UljcpJOFVzCiErDC6r0L+cHbLIGmIcJG
t1afa+9ByrsmbzW0e+LOESdAENBtUHWXr9Lzo5aHH5uGW/YEhVB3eHAk1o9dSqiNr8GjEmw3STgE
SA6ajlv0H+hx3/SQhcDzowvCOXnsFwfYALF/epX76knQvrSR9y56ROnCEFVnMVoZM2o3zMve1QUD
1SdsImsW+Qq98c01AN4L75NVHsvYKtMeiI/vkyDrQ7SdMWUhIk3EQdbuFlEhH+tq/N02I3yMPY5G
TI1NTJchgz7mrnH5+2CNr2FN3gezXf3m2V3gdqAWTRTkHuKFCarFZ04n7MaZJu16tfisDElkb+Dz
WRj43LYcWVABGcIVCAvTQZNCQowjxaqeYKRhUuaKIDe2d9l8xDUTmtvCAra7kvfVFU8Vmp3LgKJL
wiguKgLR7rD7sTpbABZzXdw67fajcckJUQmoar+8L2PxPNchSAuF/V5t84u1MDsa1fZTSveW+jX+
mhAPitAg6q1xQEeCsUSHcjeH+gDRLjsBfINWrvFiZEv7ZkFJ3VS1RruLHgY65Kjwb7hcf3bD+mtE
bZ/KwK3TSQBzFwoVtDPzKGymC68xEltR+YFV5aOjbdGoc9TDULXAy6FNFskARUYIGSQgFrelHWau
q983KCE0IaKOw/a80PHEq4MXitTprERt1tlIsMxavgA8DdWWhOV0djrIlcCoY24AdLqmfOvnfl85
ogGhowGayavM40uiSJ9Pg50XfbOT7EctAApYQ3NXkr5FlfrDED8VnTquw5hiUH5PtH4pUZr/H/bO
JDtubMm2U4kVfUSiLnLlew2H16SzECmSUgeLoijUdY1x/Rn8if0NvXghJ4QkMpTdr56WkzS/lV27
ZsfOKZV+p+bVo9abRKxskDQeCQ7K6KOrGcLa7XHGo3sMzXorq86N6lmfFecxMtorsddt001OcQyK
U9IlMiRDx5aGp5dkJ0+Km67gQJbdxvXqbKWHY445E671RP84FN5jULvRWithRJY2SW6s4tJ8DROz
WFuhsEXawyIZrD2HmZ9cBlyijqh9irUHo3yuwpaMo3zTa11kN3TeSExraOCd4uLB6XIbvPVKzJtV
QS42LQt/DRj5wayrdoe092M4YENKSFNV8tc2bl8cR7sy9N5fV7XzIcqKzyIZyJVQOORaHRV661bc
uJqDqKw4hAd5UJ4EgSJvlF94AHvg+zYgFIskxVai/kspRpsg8z8YdaOt0ELxScu0ByVpXyW4WVZ1
7bCT2gjnZHzTPSD4nkEyoTYAKekGorZqfzWk8Z1Zmu62GHKqGaVcrnnoXCIG8C0giALt4DzxSLlo
eCWhU5fWa4s3rW14w6tcaDV/2n+uuMQlCXUpgMMyQTr7uPwYOOSntKqWV4YLakiPnJaamdBTb013
Ds+lVa90J5h6M8qzpBzT1r0KlBJMjFMqK3AwV1nmHpG/JYE03JRIU7qdsQtbt2DHOHDdeI616S35
IqaciKPTwCHAiCdrw33gi9rGdOTndKjd9WD4D3HAO6fVJfLirk+BUK3Lra/2H92CQDAbVGdrKuVr
aETUFFupWWculVPeZ+GuTuiUs3piUe6PV7mX7gpSCGtmlXxd0Et2H5lfq8r94vZKZNe1dQirRKDG
VkgXejM4NrKJSx1E3xlX/3s0ofK9afIM2JyqUSB0Vj6iRUncjYQNOOdRV0xZkdLaNQfvO7Y+X7dr
6yhdIGqtXLrH6KJ9Su+Hz5ktHNzKXpYLn8E5j8z3wFepRKMVOcEAS7U3cnn3wGT1J4W8EdHeSpau
msFdwN/NgvzODE2Av12Z1AF3+4jHpX1GPlhgnrp2AdW/NBrlLegX3y16Wg2SkKh9KxfPagDCSv0W
xe4CGnNpNCPU8Gw1B2FQ2l4F+zsWx4b4ieTcGpnDX5kzuulgfdNowZjyvnUuj3tPBBgeOnRqCTmF
aG3dleYC0nUWB35mZhzs2WAkI6mVrDTGPo/ustwJG2VXHuT9khLYDM+4LCP/8NdwxtU7s5NmUpk4
HXasO3OHKik1i6/Syt+EH8U7rqNub2wiZH6STZOv5G2EMky5zz7+QnsJc2la8NiOjJZT2Laie27Y
ESvZml7VV9RcTdIsQ7IwpzM7EUJ1+L9p0FAV9Tuc+s1YUYOCR4A+J0tFiKyu9kFuXileTkCvdd/e
B9DOdepAYSICeaUTiRTtZN+nmdvGWU9vGsQwly1A2r2yzu3UtmyVrmvzZXjoUE4SFsY4cwgUbWxb
oOMa0n9jnIOzMQpmK3XO2BEH/v4gVMl1I0FCW0gLjXfK2GsxcZ1v7Ex6dSzaycmcwm1SkDDPbbpZ
7000Ikm/FzQrm9RCcJ3OVzSiOPikC079uvqQHKsLZZdcgUUiDIc6zlqnm/enfXb8rO33vmkZgpe3
4+/dShhMBdxrSiTgpZ+hfac0t0R1PYNaHvkA6KglhyTSiPPWiubnqemrdJn1yZ2pfC2SD++PYunv
T1yZQsjQuCY7tXTaW6fPP5sGUKj3bczP1I8xjJ+f7RQVJLkR84yw+/ARseok8VaOukDCNdM8CY/P
2URNtmPsQfTrk9q1eQdml4Fqj4ru3Sq0S6Bha/1app5kjw3Q6Y28z6VNv19yLd9b8X7aqXAeIJtt
QuWgTsbpdZRYHG4GW75tv3k3DQDAr+O9TguY3RQr86m4aLdesq52S851dhXPLE8G35eCNHQ+DbH0
uH9xnfixN5Ya2o0xFvh5dEizqQimQvIxsWGoom/4nk/fRdVK1CkAvZW16h9Jk0tPaZ7Lx0YptG0G
lO40ZCKhFc+7lRuKrm30WrtOw+wlcUTvlZQdxb1BudEolO7KPqnX5NyJlDUgIW4sVaeYeWQzSsVe
UIR+O1Qm3TSkvmLb4pNdX0TeiZpf9KSGsronl9EBUam1DwHyiECZOl6bXiHcxxCP2KHQ5vso1c2P
WaynWyCliW3UAtrDZmkclFhBSW/IpYvUzFJCWoqCfplmWynw2rGcVduJFqLIKkEtLeQU4RoYkR6R
3spWgHbKU9Kl4q42gmKfFZp0SnSvWveUvcG+q9ZGz4phI8pdq61KtwQw0mjaBmi2upWK3DkNiSwc
PTFpj6Ub5eta1pXtLxw99ceiTZxnmWQxdDa0wrru9aBeDP7J85d4d8eFf29jjH2EZ8fbaiBgpReW
hr2Tcd1u1OdtuHGPlm18Ro8HcUK68vdNsH5/YEtGJw0x6aCG+ZBitM7Rf3GSVd6CNXIuHePT+4bm
HcuPKfz++dnwVKX1MqDB8HEcDHUzeLAdEbScsgv5On0hWdtvVHml7tnvK+suoOFpya/MdOMoNJLC
gs1lo9Fx+XZ+HSs10oBUGW1eSPiRAZSqVx6Ca4ei9GLrz0w0+MbY5FYrWqi/vnNI9McGQjn3NMq/
iPslbzLrsJBdlih1QPQ9nVRJ9Qslblm+NPsmUXnXyUe/v26zFnSNBjjZMlHjm8xaG1Rda4yEMDUl
ebkP7a5fYh+a3YNnJiZzFURy6FIcIsqTPRuva/OUXfcNSnm798fyPZb46YjBF4WYG7pK5rQVV/La
jryE3MMyLZk7zfMAIHidf0jyWLLTopZ2lqB7F4QkwposhHgdKFJ+3zS6emoCbYlweH5qf3yb8fOz
E+GFGg0+8hiTqOmqH+71cul0z0YMsAta9HHphM8TtyXlcWu0vgIXwTAoq04tdrQfmStf/JVAHamq
vwxNfJeTtmIaRRjS2YRV44xJ623S+mC7ytX7i7g0ponHkuOksgJfg1dsKLYEz8dIEtdojCzEyzPM
sgRCBhRz5rj3oWF6uzqVEYt1XWKn3AiRbR6ra/difA0M4BYvOAa2ZLvKutvw/rIRzFqigJk7FMCU
qWAaNDNDAvXWfBYhw9H10EgMqnFdxM6tZobbrhM2Ovff+zM6wx6E8gUvD6TTDBoYpo+5liqsN/j6
ONT6IdvGu2Hn3owc+u6iqujcnj83NdmRWiBXQ+MzLINQRFOfhm6BGmOGN4vBAFena5nbBr6HtxOn
Fa5uxOM7B9XWe8pfLJ6PZOQomho8yIAFLiPUt+KFjuy5y+Xc6sRN1imCpVBjwmvSgCwVhu6Q1cKX
Pu6vtCK7NsV4gThw7hSc25tsD6eWdFhrxwPXAEGo9TFcgwZ+SQ1xdhdqBKqaTsn+J/E0I+zqmBCW
uGfwrVXthWAVo6OX0bZcD3fvb8PZrXFma/wuZ+4QYeZW77VxCiMQTpG/spba5qUlE5Pd14ue0+op
/p8eoOf2wdgOe8tut/qL90Gzw627XnLx/81u/DGBE8dYxSBL1QyL6s7a5w/dfXSX7dWVuTI25nV5
M+qWmguB5NIgJw6S15NuNonVAxcMLwuaRlSrWvAY87sPdjWJ3A8kPpMz5gilKIYeu89pnLWZPQ9k
r8siWQg9Zs+UYaLcB0/5yBDwdkPIpaY2jhsNthSWtlp91ut7PwhsI7EAiYTbX9h9JjQdGv4PPZHJ
AYZBJXeqDHcfVsMmlMNDYHkLb+vZ8ZyZmJzZPiz7Ih/ZCaNGAkWWr0NQPTWdL5q71T3tF+5J8DN/
DUh5O3ta6vjm0BBvC0DNc0rgmXKykr9Pn6KcGxn34vmZFa1EahJCmDaSgNvJ0OPe/u/WZbIJXE9s
y97DndM2Qx8ZdAl/XzeUC+NsoiZ+J5edxEsNws9aTndudoolZa0EL+8PY9aRclY0CepiAwKitxNV
9pIX1Tlrr1c+LU0nQ6k3kX7vLLGuzp5MSzNMLj68jjgZjAceU68FFsSjt4un/s4qQSiL3eZXhvPD
zMSRiiAbGn/kALQ8deUHTzWRe13e+kvX3Py0/bAzmbZM7UzfGvldvcg/mjwNYumu1bNdQjr4748I
FiOwkMRa0MJP9plqCo0m5+M+82gM7T6KElSKhrlS1AX3PHsJnVuaLJGRSw0y2txzFO4OQrpS9u4r
XA2H8tAfCptOkk294EjnboRzi9PVqo08K0WJsWXBbQgZhdku8brN+TZ6cih/SZYF3e/kRkg8s9I7
kw0BdSJUC9path7C/F5srW28tCnm9vi5rYmr7qRG74AgkSiJX1X/qQ4JuNIv72+H2Yv73MjEWcf+
UDqRSeSj3YVX7RVcAwdNtOFmUXboOVyEa+gNDuavJMNRz0b3ngoEvUeTlVKtXnAgMuDBViBR1JXB
FpwucE2p2v7K+CTUkskdSKpoTizJaiEGwD5HZR/6YY70HO79o7fWrpTdYNcHcxtfazfv25zdhmcm
J4fZyUTHBHPHOz8FGNlEla2G0v37NuTxj0yf+MaZkUn0U9c0ylUGAZf7nB3Szcid02zVY0dT06r9
6K19Wzo2F7TA3Gm7fl0Q9dF3dlSg2oZ4Zp8vbKMZsQEyMz++zpRfTKI5pA8Tkk4VLL5JsdbpwLsV
7tSjaue2cygAmHzpPiQPFmyEI6dnfQmWgQLMSl7x38P7kzN7cM6+zOTg5NUwNpywAKARkpUYV7dV
ZSEbmfoP7xsaJ/mnRaDV4zsHIvW0ySL4hqeWMFFwPdQh2zjtPrSJCg4hGA655sBtIdMTTYMZeK0P
71ueTfFAbP5v01O+2Hrwc9VQMN0ezZ2y9o+AvbWNc0339ta5WhKAmXV7Z9YmM0ruO1cglyGkk6W1
RZO0od1WfrFqeoWuy6WbY3Zvn1mb+CRYL/QY1WxCur2+g33kon0IL0Z5tvDk7CE+e44+9Jf63tuo
v0AupJzP6iSYTFR9aKKW6FgcnK+5KF1mXbZ1IWt5f/VmNyhMxRBP61SXp+nMOqvTrI8ZoJhb1zGc
OHIB6tpYVA2a9UQK6ljGmAuWrMmytZoZV3BB8iq7hSF0U+6cdXPUrvI1oPtjvDVuhgXXJy9ZnCxd
nmj0aowWcQFH47p+Hl76b9rTsKbqCi0LTRCrAqqYB5AdKJR/7DbAURFXo211IRaYneKzoU9W0pRo
0XE8bpjYAH6qKms9bJCCkBZWci5wIwT9a4bH+Th7GDiuUNZhzsFoKmiXIMDLDesYFdLGWdJzWZrZ
ccBnlurQkTQBqV07DopVRY+aHj+9vyulcU5+cmdng5lEbGWhOsB+uVO6bf4g2/2pudA2+gpU6RYa
mrWysFlmj7miUKSG5YIM5GREMeDltKChwI7dYZNQlGvjfdW4K2soN7GV7UwaON4f4X+zPX+YnIww
pQo09rTwPDkBaP2qbty9sU2PoxJOu92lx2oP+nSjXgZ7mitv4m1162//vhwOV6VijOz9BIiI1rxd
yEwDAO6oeO7UcrYVNUE57BY86Pxe+WFinPmzvZJroNf1sdKg9/rYgbHqtWphKpdMTK++zrAQBAPO
wW2wN0PxAn2o3furNZuvpU6sUvghx4m6xtthaFYlgQ43iE2vm7W7T9bNF+ujsYN//fVXKuJnpqbx
i+M2iAb7Jn5L/Qp1k1+bC/5o/jn0YzBTX9xJURd7Gj6/taUnaatdDntv7V4ORxgX7O6jv9XW70/f
rAccRVRNg6nTxYnzF2hcy9waDyhB0yHT+l9CvCPSEPi+mbkYCEQg/eXk74FJTV5EWS4qQRjygKAJ
vTJe6OkzwqegOUoKlDzNl2qpfjw3rHN7k2FlmuqaeTM+WHyQorUSXQZx8Am46f79cc2+jM4NTa6y
Em6pPhiIBVob/krg9UAz9EO2ce8lG851u1+h4f4r1xa4HRSFxpw+nKRvt7zZS1mfDgGR8ZBBKXTr
y9km77/+0tBolVNRFZb0qedNoA7qOxr1bOW6q3eyLW8kNqO6ko7+pXltPikPxSLmZH7dfticuN4O
gugMfB1B3SA/08O1d+SGzrNwadvPwttM8YehiX+NNMkx++b7QRPtWl+lR+fgk3cQgNXAFGwrm/i6
/rK0cPPH4IfVicvVzNSVuzHljuIdMq7/hkUuFcJn4/7z0U18YlDRZly1LnzXNAutXQdcuFD0dCFC
aIS+lrjJIaHxtPiYQ27WCf4xUkRvJdfdQkZ0YTmnqfGqrnMzCzkdmQQ1SQVrzmvX3L+/TxfmdKoL
kLvuAIqIwxAcqsNIGVtsjOOyUu2saz6b06k+gBtBaZRDz4TG9khQS+/junkcyA+4n+SV9/1t/f7A
5i5POJx1SVQlTRSnPlN1c0+R+9G1ZA6tJd1K0xdiq3kLgK90ZQTRTtMebZPAn2gSZFTlKQqesuxX
8ogIQ/1lYLLfPbPOvV7g/i8LY1UI1wBXITn4kmQL+2x+IJZqkrzmxTQt7UPsMei5RP4GiILtkwLr
fyXzbko/LExGEkEckwcKJ2poTERXnPTGKcTN+ws+90w4tzE5tX6ntTEpfvK75Qjqp9dBS9IaHrRg
L7bhQkl/NsqlRwFgDly845389hLxpbiUFHr0be+y3sCppHib5iZa4+EPuT2mhoIHuhNx/5KdbMaq
vrez1sNrvXcWYoN5XyxbBooApkpldeKLhTqUpTQbT/ClROPYtwSgsbN2tv0TOJT1cISxaweoYCE2
HVds+o4xVbTLeFlruqVPrhpH073IimhTkDt/K6gf4breRv3X3HNPkVfZlVau31/eOUdFLhjVhbHs
IU5BDGkVAWOg4dSmb+NFbFLbhZ4nD16acmR6hNHbKeDo+va+0TkPfG50fM2dBfmDlCIBU7PKOaRC
3YvvP4vG/fsmxuWZTuS5ifFwnpkoohyIUIoJ2fSElVQbN5loPYiZfp9LbgAZ25Ky6/yYVJXrG4q9
n3BeKfwygq8TozZ0FPmddyOa7rVMA+L745o5jmwPCWok6N7pZplsywq9MUvpUUMwzOpCpBsPXP46
lPOtKv4CjAdTRHNghhR69Cd7UQzk3DPyDhhsAweDBLe70toQxCyctNkRSTwpUWAwKCJP4sYK2GGa
FWz5KvUPRtFeBJIHMay7y7VgwSPPrJHK3ClEp+PrYgo8yWK10QSfERlmcZ/VHtoK5qWuFQ+/sEZn
ZiYjcnutcdWSdhYrde1KhCIZUuJG2Wlyu7AbZq4YBmSCCzLpnMFrvN3lQIbjRgjgFjHcZ7W9D5LH
90cyP2E//v7E+euZM+gNWGO7VTULut04/uQnQmsnqPhl/6uxSFMlCrEIwOfH7Gwl+xRKF2V99wtj
QcVG07leIIOYrEpKhrQyBGOwdRTzckdbl+XtiCJ838qMP+Wl/MOK/HZF6haB58RHPuA7bV8EuZYa
02NuhfGNEESP/sgqn5jGRiVj9L7luRvrjemJV+1lPYX8D9OjUKnAo8/dCBtTAOq0GtuNsqtq56+b
YKMtuNq5wF5FPESSR/kUDdm+t2MG5hQ6nRKKdvigHkfETmg7e/qdEUb4Hwjpze5JFHn0EZyvStPe
A2BOchhZwdhgGNx7MIV90O3s2rurjvW6X0MtKv3aE5Ah/jA68YVaoIm5UFTIpKifpPZBS6GK9V/e
X8DZrcPlj4g6XRV0br2dRhJ8pV65MAXGQrW13CsNqlFIJ9sCAn393m+tdRHu3jc563tp3CLOlokj
p7eJGQxiKTooHw2paWtQTzjig+kjdU3f7/uWZlftzNJkj5RtKYJhRycI+q2VGsmQiKY7sV9Cuc5c
+2Ol9K8BTeawT3NFCWlzo8nnsYJhdoAb2ofvVFO2krMkvTI7exZCC4ASEGCZYpV9K5HjKCgIVpv6
2AQV6Q5hrXS3FeSU78/erJ8/szR+fhbNBLUqpXnB1oA8xq4rmgnj2/ctzB/iMxPjAp6ZqIqG5PUY
WCSX1aWyHvbZHjpw0kWQgO+Wouu53QD+E+YbiUceWroTY0pRddAyEnXG2aFon8Kw2RrAnhfGNHei
zs1Mpq1rCw1K6YbQYt1uDFDPNpyYMLCvkr15jXsijIdeZttzztaQzdjvm5/bi5KEoJku8WBmqG8H
aTV5njJQoo04D6H7DZqVLBrPuZWcTB2+D7cWfiG+Obc4uXySJApL0vK0fHre3otgUOyUTenmC0ja
+dX7MbDJ6kHIZsGnySETmwjSvtchvrPcXzlc52OZrF1Wi40sRIwlTXa98hibF0J8UUIq+v4izWVQ
SCT+GMxk3wvcJwSfDKbamrcaW4O+tZVgR9/qtWJrD/K+hJB1/StGZYnuOREFOELRt1ujhKXDG+Lv
VzVtZv0DpMC2e3LhR6XXc2Vugw3c1QurNnvCQZL8ZXTigkUhSQBWck0Hhzi3tW25M9fDTn5JrjQ7
A9P0/hhnnCMoLXIfEuGW8XOrbqfKmVkTa6fwXddCfeizCphbtulgk3rf1LgVJm897ky0r3gRUS2Y
HjQlUerMQsCEWLtYxc2j3iwUpWY2PAZoPB7LbyoFsLfLRe9fXCoFXfB59pLV+1SG3dRcSH3MD8LU
FIuwRoZA4K0Ncp1+bOUmQnpacOr88iIZrAX3MLcDNJqY2e+jFDsgi7c2+lorE7WiJbx6Up6qg7S3
Nsqt+jLqVFMsXDhZswMirkBVUTKkn9qSugTWpmyMCpsghhcHEkNlYUfPbjEL0QJ8PCWcn+7fxIJE
ruLoGpC+Ft6Vm5TrStqnxsLdOLFDVzeqJWP/81jz1H7aylJpin2dJaWtQJ/s3dXKo19cl2hlvb+N
vzdqne3jn+yMM3p2BTtKChQ0xo50Fz40a/iPNxLEtevwCNnsp7GjF3LMXQob6wf5UkcGftkzTXb6
T19h4g0rvcykRgxgP1MfzOCqDD+q9UJ+d1ob/cnGON1nw0QHReszPy9tCF0uePt/CstcWtGEKkA4
ZYidrWXupS7EV4NA/l8T6oWH0hTx9dMXmHhfvw09bVC7wo4O4q5DIDtFgMi2NulOX0P9ORY1P1Sb
Fv8fbfoLdIloOwggHFgOEb6ny39echoDeVoQIkxdlwxdbZSNWys4mEf5qH5otv2mvgo3wpVvV5vg
GirZaiNvw2yl8qBbbPaZclX8ay7GSppMMDamed4uBlzDkdZCHUq/RXFpXPNctcud+knb9xsaulHS
ji+ljXYctd7Avu7ybbsvtu/ve2m8eH6aBHqtLVMD50gB8e13CAtJFsTBK3m4inb7IK2DrWCHFyNh
hr5uNuGNshkxgLq4+pu183+NfvTpMnk7cnaT0VvwxKJuCFGx0Ykf5R50mJsvqVBPwsCpje+qmGfb
PTGhHNFT9Lxks91gjmK2Z8NMB+Xiq+L+6xb5j5fuP91XOGyj3k2T8p//xf9fAFoVvutVk//+8+S/
FGmJPOF/jb/214+9/aV/XmevyV1VvL5Wp+ds+pNvfpG//6f99XP1/OY/m6Tyq/62fi36D69lHVXf
jfBNx5/8n3742+v3v3LfZ6//+P35a+wna7+seD5Xv//50eHrP37nShyrBf9xbuHPj6+eY37zg5/+
tiuek6+vv31Nf7uCSPV15vdfn8vqH78LivIH2tagh2VSQeQDRa7C9vVfH5l/aFS4kKemhj32FCb8
KW/8nT9MjUMCA51I+Wt88P3+W4n0z/iZ/gcZe+SDLRKZpJYsChf//qJvFu3HIv6W1PFN6idV+Y/f
J1sGPhUJXBagX1LyOi+kSSyQeJpvJp3+2XMvdGj3qIat4OeH7MdfS9bD2ST9afvc1uSNhC1KbBQA
zDHCodN14gwj6BrTutQ/A6CykbO47ZVdLoIskuQVAGi8DuSABpIb71udhiK6LNPCQ43j+8UNnnry
OBL6vEEtJ/4Gi2S0zW7KXVKRpeq3Jd6Ods0lPKHyPRg4dzIYtFA0t8j9jahtc3Lr9HGkpsTiPsfP
QjbMd5n7jTBkZrVrLCe7UNpmuA5HTmW43Cioin5bQfqe0ncu0fsEcE1M1b0yJNpnKGLyU1I2gbsP
G3qRKJkIR8kPjHoFH3f3KEAevUeKEMWysDc+mloQjhyWYfA17tCOKH2nSG0h0WjMaKK0K9epJ1j1
Shd62os7VBmN3dixI63yQmwglhckSHRVOURyoG78Vl410Fhvg6iqlZUEI86nFPk9AOGJqD9Bh20k
aBdB195DIL8ZKjQg7CozskclDYUHoVeCT3Ungrhmxm7bomjNB0l00VksooxW4KBXvdsS1k191RqI
cnhhL44gHMc4lEJb0xGhlg0sH3yRa91LxAsk6pN1IZDqHuoByZCBbiY0JUKLtrDYHBJrVXLHqdAy
596pqgqpp6s0VdHuyUJ9H7b1Q4piE9pGchc9CpEYXwlyEqu4y4Y+dqMyoDkUG0/8WFgwOOcE+sIW
dmlQ0YMA96aewLub161zSkWz4MAkfr4pYft78vpQuJXiWH8Z8qaUDwIh9lWbGnzHksoJwiFFUl01
ngTUfWj7eAeQarjykR0t86RaIyU1XIYaHJW2V2TJvW451X1epp1dRUETQAAEt/AKjwAfjyGGoDOK
sDkFA+0onS6jVqTkFepZZh2nG9qK+ntFreWX2pT9W8lVO4RcKTzIcZHsmjwb7rBbRRvZQUZsLRaI
pjHogJRIP/i+uoZWvEk+uJ1rnXSpTaJNJUQq8PgKCv4dKil5u+k7prICuWdCcxkk3oVQudlDqRWq
vsnFIaKJrXCaxyAow9ehCwgsiiSGHLpsvfLkkWL6hvJJk23SCgU0w89fFDXJH1VPDXYqxa0T+oej
MJtvhBeaaDyEhQVFZZoiXRbDuHnw3C54SqW0vY20kIZeX2hOLmfKucqL2rrs/Dy4j+seklYIJ5uT
11XdFRTSGdzYhYY4VyaUwgYFIO0Vgc5irWQKsiyugTQz1clVaIlIUKVx9I3fQSh90CGJ33l94qjF
putQ9rj11QAueXVAQEOSGu+lhZDSwaUNHhCawDGeuzYvbyr0Fz6HaQxLfen2VrgvTHipq0CIbyy1
k+/ZAhllXSX3nkKYjW/gmW0fdegx8xVNW8l9CIrrbqCD+Av6mOIlFTpEKRFc649WZg7luhssobPV
IdEPcZCpn2KnGSCfpsYKyEBlb9qGXPb9uhO6YtdUBpJEQ2emyRoNs8ThR7KhX+d9m54CAzklp9Hj
C1HsSch5qIBorQEpqaBm7Uas/eg5c2ohpigPB2k26OnH3CqldFU7KdlxOKuARUExva4zr7yxZM5R
FiXurkgCbWe6knzZBIF6oQpqdSVH+uAii6Ggh2f21k2hSs5TBCk+VDdZvi9dighaXNabSnUdH8JP
fQxg4Pw/huiNNDaZwwx90hQpDtpBvwouSoptmxRPnV6kH13kt9NVGGbpheWbwjfLk5Gm4nbQkFpp
u6uq6yv0zFrPucp6BeoZWSmEnVo59X0IRmSnemH3te597ZjAZ3OfpHq7kw0pRWxP1Ktt56ryTaob
+d6oLRocjSC79Px+uFUS+HcNyxBWcp5ndynLfBHWQX1VxRYahlolvOStJOxidEV4ArTs2zb2b3JT
pm6h5NGdiX9+KQYh/8DTrLJDuRmOUQy3s9LH0kp3W/WrGsT1ro1c57qMzYYQNTWVO7cKvQ+NIqWX
mtfqqES3SATKAWKtlqdsdNVDZAEKXmcfhHqorlrB83bxUCI36hZFx0uv9PG8ppMeI8PJtyGc3o+S
R8nNhfX7Ws1C9y62YrRQhCorCzaEiSgJ+hXGjdxq/pcsbAveDU6jHIgu4EIXYguO51J29iX6HxeJ
kzfHXILZPUtyax/rxaDYeKsSuqosFfZmnqEEJKg82nn3CocGhvCtq8VVsSkcC83ruMysh4icfrwi
+xMjvBiWBQqsI3kLpEWCddkPqfJkooxxKk2lQl3Cp9EEZu/a8Qi2Ec2pDbM9KkXvfWv7BokiUorh
bReFimYrfYaU63gpaqh0Kv03X/Odp4FQ9KRVGrokMIDD+yqWavWhtNrmEKToGSRBFz8O0ag0WCg4
MrvqEjO16bH1rbVfFA4F2MaMP6dqCwdv5rj6SWuceh+BZsrXVaUV2q5UAr84pJIPNq1vS5KanmCq
woVI4kpdGYqff3s/Dpq+t8FT8+jiHyVp3SD78/bp03hBbHah+a2BfVl3LKi9PweJ8a9MzP9/FPxu
EboDGjib8/Hh8fZZkCZf/+//Sfzn88fAX7/353NAs/6AtE2ndMl7gAqtwkvjz+eArv8xstEZYGNI
A1Ga46N/vwiMP8g+gVA2DJA6imhqZy8CSfmDzxQ68HnUGhBDSX/nRUBGa/JKVrACnQRJKJ4eODd1
8igwq6ZIBkUO1wS6DXAdVyGsaymo+Vl9gEKG3orW9/tPsiZFVy7SnlTZAIw2Es2yWjE8AixtT42J
MpimBNWLFBY9Soh6tymytNooSRFBdE8iJihw+ytNrhy7VGDQ93QEwDKcgCuYW40PbZMq865A+vRD
HRujRoHuA6HLJL26LWibPVBVN56N1qX2IPtA38RY20l6CGRLT6It0aB7MGoqcqVauusqLgzbp15/
OWprqCtHk/sT/qyy80EjeIxJmpzMWEfJMmq0O3i9SZFbtbZXlMjcCTHlQFt3tOTe9Vrj2cmTEsIz
tw0+mwgwbwUrLB/dVIfgN8ssCYXn3lS/FL4FvrCLhmCbOY6DSF5VI3mAg01XMYi9Pf7ZP6iW634Z
ZFLWSlfpL7HS0gdUaUIJrsOJrozSbGAF1vqPhCo0t+RBgBBkVBXllzQo0Z6jhdd4QpSBMmSVFfld
4yam3dYo/KH/gaJsYOCF5TEp/yXUTL+DIkc1T6gviMoqSWHQtxW9CuAfaHO8naTk1MjcYnjI3T6/
pakttvVaHHatUxMCIFB8NRh1etBdqTiVvpIcsoQ+7FWkq7m4ggnYvzb8pD95QF8JTSVKDi7aLYra
+zZqr9aVL6uZbUHHv2PwxhplG3FleUZ18oeMmkRXGjspQsqF4NiC2QeF1KSvqgP6InAmVwYadhbA
UBspPPeDju2nOhcziBNqdQ/GKD8OgYRCYcclFupZ/bEqM81O4UTaFVLkbfsyjmzmWtqIelEg4Bm6
a/q8gby1hWC7YgHbSAHjHnpeJfquZuRKOyMe8m1kpAirGY7EA0qu8m9JHzYgbmIPLkKlVS6ito4P
KLH3lwDttX0R+MEjDWz+LkQsbRfKVnwraJJw8MQu3ESIv6Srqu1MJGRFqz4RVJonRW5SZNSsQX0s
NQ2NnZxclcM7zS4jt7tGwYcwqNfUe2StDeQbG5iHfKc9+Q5a9lUW/T/qzqQ5ch1Jwr8IbSTABbwy
912pvepCK1WVuAAkCIAgSP768XwzY2N9GbM5zqXtdT9JrVQygQgPD//0gZoIWCIHNM82fYw9Kzs8
YNdhpneZ5NUNtV3Ec9Vo+QtdWAJ6HDPfi7f6g3FRXEAusuD9xXpCtUabzQAeyOtExaBQN3d2w1va
vaIkyTbpHLGTwIzhiDXb7KgHbt9S5pd7OKFpg0wvTiaMKrCAzdR0c7TluE/XXUTlLuA9COKBkt0a
NRGUV6xAp6u0wJOZg6INasWk+SaIB7/FxdicIjoA1enBGC/rgq2AAsTHramgIIrH1ynDdxbGpzIv
S8XhQ4mbX0A8AZ8pwJx7CZDtvxV0evSaY3bmY2YQstjgy4V//B48Q9Mg+hBQyrLp2Q/BRbe2ckB/
kiUVoMbglvqBy10Jxs8uiCZ8IS9CfE+DL1SNkc9WIoGyFFo+ex+Ay/P4ZuxF1GTtZALcCiBY6gQC
5u/JmGCrVOF3Hc1wjGpTirUfSJ8BTI4msM4y6/Kuj2K5TWc37W019K/IzJ/2XoX8Q6l2eh3mkqP6
CxN/ih3x26xrslMFyWiVxPWCg9dgQKV9Bv9P9ahuY9A/Xsq+rW511dUQeIKCvQSzr9GsgSmOEmsJ
3makKB5qndAjmpfyI5RB8ztkk943WDT9Saoh/inryMRr4JvlRgCmBVozIzDMOp0+kVjFxxmB1J8T
6L63IFXZnXNS7Opqbp78FOPvSMPml2hbvuOFHA7/+ReFKfRZtPGDB1p2NM4Dg78cHuPpAxhwMMoz
0fltoLjSN5HZpAcaSiLExkLgvZY0ctmqTOfiViS9vycgehzE4vHD/nk/IuOrD4WCHp7arJ5eo0KG
YoW3r/rw6Fhu3oMAyIk3nxHCp/eE44ESjoHJhhzqN6EzhHsJ4MlO6RRFb2lD+6OUNRL4UYbq46Cq
6tlLtEt86fULxK84zaH299jWn4H5jfxY3KJxqT4i68EyL7WuPoJsMZ8+AIZ998+DXaJ6VhC+5u5Y
CoZXg9TkDsyvOtgHTQHTcermBY0mfj1MhuJ+A5HQfApVD0ikMeUfkeD/j88GkazzVCNTsER4WG4p
szgwVBC9ATjEd3OPmiJvsa71SzWuO9oqjN4CzKJDJIlSTIV920oGojvCyn1vpy+vUyBaogQKVRDg
qC7LcnpVvuEbJRb8j5HpOf6jml65HPFT/vNzJGj1+FTrDH8C3BsvUFKKBLV8o/uVSkdyKpEJfwR4
aXr1tuC5heUPG+9AkeI1A6llQLmj8QhcnWAKHJmsE81ZD3MDyDwLJrvHni44eEC6QEAKGJX52LU4
5gyw9GuqHkGkwzJNv1tKYJSJHKPnMFPRLoWCA6aewnUzkZF9cO3cKqlQFz3ObrKZzIQIaVaDR1SP
LMhWzJHlgl9ueYnroQZkOGHumsRIzRkqBtTIWMlh2yIR8OeiS3dMgqVHPhpLQX7rC5HeSZfhl9NV
iJcX9wvii0PymLaCuPAWB8p/JoEn7zU6t20ZJlma1/A56INc0vRgGKlvrglUsuk1G37YLkE7MBY2
fsEftVCgiTTdHmJH6p7rGu3NpiOdu2MTnB50oACEm7x9RqvVPhPFsr9YEPdfkCfYH+D+lieYRKof
g5mDl3LEQynxZnzUAFTsK+g0e1/RoFnppCm+Cny64jyrA3ZaUpm+4bQte2BceYt7t2D0MMZlc+0F
EtzAWgSA0rdL+ZKlvDm3xZBdIxytP72mj4x9MDXyqRrDXeucfLcJ9CWsNEl8dquy2LUkaBAL0iPM
Keqd1Ku6aP0FZI/01jXl9BY2ffa14K+bAvGZpmdK2gW2MQGUaq5GXdFtW4T2iKQHf5un+AFQxZcW
jvbvY+Bwm3Z0IodsagbkD+KUWVMw8bBW2sWvzhow1uIAzIUlXpYjAlCXYzUyuxW2j9ZNgSKmnUy/
TUACwSPkCgmZEBhOYGphMjuC+BG8O6VjwDGc80dUGxBD00FDtGxMcY/ckh7KETCZBgc3SDGMzfkg
J/odzZn+k0RTfwF3h29Th7T4FUJwi88hITDHNaYFd96R2uLRLuOszvHfQSbikn0mGNZYMOmX9A9P
LPASgGoUIu9FABpv3yQXQEmLmySyf0IVk95b0egjiMbzi+PZTHPYXfrDI4D1gzaLOMep9AiHh32E
4/FNQCwWirsfUzUD7dI1JkHrD8oZiEeoF14VQn+fKxHABs5iTS6O122S16G1X+CXi/Msw3Q1aqI2
BEzTL/B5yA+JxQ6+1eWi2desuTlStOirskegDrGjzwEMEodJExyKSzCdRyPEFwE6E2cJ1tGzMlHP
PYqjP0zgD6/Hx+4JkuP2qH6ya8GggY2zEQetcVKpXoX5wFW6s5HBklLftuhVIGU96QTwsRzaDLQw
hzou8mA/px30mqRdyWmJ1jXvm5em68ypB9t5TWvg8xgrIa/2fpZ7TWEwWOLWryHJDnstLKbnPKxP
CvraKg5C8mRjQPNIFYOnC+bZauk9u7US9zKO3noLcZsfaGnlXizA9liu2LqY2vC0tH3wAx8kuuMq
GI6+rOy+Hrpwz5X8wuNe3vtBgecVju3Bt7j+/DR3zyPqKZVDRrO7KiqGZ3iayd3DQf2Oq0Nvghll
oUr76tVi/rNOTGmeTFyBMDL45bkokMxD64muuFrUbq41YjNbbA0VAx/PlEoExhmwDdOGiSvrFd3R
JSpfoXAGoMwZcsHzUyLVIkn9H2AhO/h+azYcikKWtyaDphULT/YAPoI8IAimG0U7XGNft+CQdMsf
bQzFqyPJFtm4HxiF0W0BMWqlyzG91Da030FHl7+kmcWhJ136oT3wX0liDwnOiVxHU5SjJ7K/ezaX
v3hUgjA8NenzMvllHwddx3HAtOYwF2Q696TShwQEGpk7fK7v45LV/a6krPoOcQCIrQLY4Ke0UOuh
mKb1kwgsHr4Gku0jQ4BUX43gNYrQBkjiDvHVC+jnHpc7idN6DXwZbGnDUt0EUEEvAB4mz6JoRIu7
PIqmI/CebD9NU/ScQYn8CfDNpPPIJPA8yjJ7BYjW/yYKiC/MHNS5DMoxQZBerZ+Ew0OUD1T3kMrY
EIHnsoBhI5cIM+oRG6l8geUuIBmozRTAuVXWjNG0NZg0zrlTOGbzNuqTAjy9duQbmekQ1hWXiSfc
SYPdVK2sRR7Ws0CFYXT/Gio1XUYd06PFPgYwzyhqv0IGaXVtGoVOY0YHemuwl39HA9xccPel6lnP
EykB3iv7M7imoKuruX0Zhg4q9twG9Q7XoAaGrEt3w2LGT07npcjDuWZXVSzA+WIbhMJkWrho45KG
XKbKDVs3cgdocESgsKUDksNbouTBk7jfNzhM4vWcMcQhlQHA8p4H1XeCHf5vKjgTK8ay4pgWGX1C
MRQc47izeyV1fECUW/AzpcBXjqAF7QfX2W0I+NwMUf2RXMYGF/10kFeOpte+WmdIuTwXKAgAkLIh
X8OVBUFAmK6/TcxP4DwFPMRkYyl+Ua7EoZiH8c+EDNcWUTYThh79nKH1ChVhD4mzcL9R7qU4f7OS
AX0Iek+zIf3Cf3g5QKMG0q+6cL+EsDGp0u+koXRrGXYjAYMIwTsWthyqtZLj8HdIXHrCHzkD6H1G
I4kBwzTcW9+jNY54hEs2NdVlKIp6nQJ5eAqzHmjRDDOyHMpqey5pr35QAMG+gdnl1447eujNUD7p
ASfu2IVYu6O2G/g6Dkt6BC+wG3NdjBUGPpqmz1Gqpi2i5BVWyhf71sulBYCntq7OO/SSnxgdpFjk
MXV4rRtncZONUPl3RiGIbtUNbXIIMYM5IGIauzcOgcf4U/evJS5cjIJnpq5jNGAGZQI9bNELdW0+
QZPfgU6sPuBoL3ezq+o9VJshJ2XYrpBfJVZ4Mus9OHfBBeI52LN1Q6ozltNhuIVp7ydIvNXNh9bv
W/Tpr56q+DXD7UBodV+CeZuR0b0RKKjollUgf5c2pgeGWu9P7TvIypkh7hbhRZ95GNe3wVO2S1gt
djFguC+Y7CVvRRiYq9Gd20cR2EyulSVHFmsT7WaKPiUXUo3gV3YZ1vGDaNikUVq8uyqa7yPq18vA
H0hxbmtQodqoBTsZY+1cmtme6yos94GkzTWuW7nWEjxwxLGmGJhrD7KtJmwN1/lwiYa6Pnhbz+u5
kdMWs7YM15cZj4MHvY9527xjl00fJ+I06FCCJi+6CbpfKPKWUyRaRAg5D+cXgiZAFZ7pyrWcndpY
61tMwKvHttME4nlVt2+sGOU5ApEFSFdwXUHFXS6IVB0OJVF6o7FejYsOi1YjpLuLqxL70TYy2feg
Xd+DwWGXLNEaesn8BxVTddBYKXnuFrpsWYW8D0+d3IdhzT9JDxziZJb+IaLPTzqUMHLTKjjMAB6/
4d70m8r1+t30g9g1UnqUfKZcsFSIjM1vmBGyMp+QtHgGC3LcIutBnjsf8ov3yv4BonDZFwmNXkwI
Zl0x4eTHZF9hEtuoacMCa7cz2senxALJ3FuXvbcppvM4IslumUNQ76wauhcFXNdGeZrd54WXT5Ao
YPLFAtM+DQO3bWoOWoHqwmbXERdv2slXf1k8If9nGrptzWb+jGE4GgUdRBr6IYysi5vjn0YvGe74
rDvKeaT7AuLSEzoXtTYPQWq0Nt3EwL7tgtC4UzLPBdQLK36jAgenpuXmpoLM3CQlPUyRPRaV1w8S
LBjdSm2lnIsGjWNUvfeA4D2z2GRvdT0laz9m0XsLryXuB+z6fNUd3n7eF+kVKFJMy9QskO+ZjRuU
V82GAjS4SQHfPs1LCRQmJiqrLmBqHUzRcEqXObijd+jmR587/YY1wBwGZuV7TFoCaGk/bDDdaj6J
7dmfStfoqusifG6BGn18Jpu7tpRfmggWxCKL3RZ4UPZBAc78o8C12BZhWV0iXMrFCqwXUDo7+wB7
apGhxg3FG1JXql2iXI0YCt1WFySwZS+uoPXzP1L//2ny8f/N6MTSJPvfjU7K/Krbf5tn/Nf3/Pc0
g/+LYxaBgUEKWk+CAef/TDOif2G9GsvF2H6M4Wh+BIn/1zQj/hcGB3EK31PKMuxlJPiu/7Y3hf+K
YRPCjwwxfECkTcz/T8MMLBb/u+WPYWASYUaMUpxhWQdopX+fe8Er0KMWgg0mkrAJrZypcCSWU92+
aHQxHzYLml9NatNvyDRY7KrGZDeNfxM9bRPFw/WgGNK4HBjKY9lA1xkz1x2AZ3n4djCvuHP52E9U
EzUXEGhR9U+MjL8hshb3yUUjyRGnPpzmuNR3yGM4ehZagH85R3/DsBg+IB4Vf8POpVdVG3L28Ni8
RBaTgdxZq35JyJ8gGKJcvBRo434UVSbgG4m7l1pUultpBOudKGYSZDWGwYhmEZFDODHT8YhEi/k4
tZP+wdpAXGjFmtso4uF14DgowUud2LAxWuKoBdJ7O5ZJ99QWVJwipLE/V0pjOItNsFNSFdUlM2P5
Ug9NcuYTK+/WYZe6Kn3xu/RMvaKm6NEC8QTyXzOSvQtrdZpN0sBKWhTjUc0jKO4E0jMAiMrdyVSP
O2yU9jJns8CWFkk5AGUc6MatzEDEBJAYrDIEs+0xtEgaGIE6+dwsluWKj2qbxA7XXeMkTtNe/Mza
pVqPS4Q4kcgML1xBY03a2mxa1tNzWqbD6/LIiE5R6u57Gi3bWqCIEcVMNyMOyB2mCeNKNtpvW1ry
rzEI7ctQjcMvm2VqXS6peUUyS4QxPBHkpYF5u8+5xtB+hikF54rKYCpSLi5PfSf88+IkyLpBHbyZ
vmVHjMr6zYKp3bZ2i8CCWFBEa0zYOHCczK1bFafHtGyqV1YPybEr7bJVrYBqhKM8WWdVzH8saRIh
lagIzppzt/dFXR9LfLI20+Ky55IwvxlAynxDBj6qT405XbUinMojKTK4Q/qQ5gFX45MdkmwXybl+
m1tCDotLwidPJ3uyEG324JZjcaiZcPngIz1tZJOUNwXD7HlMZLmSGMdvQc4qzzOmKhiC82jd9UOw
zxLjNqHLuAdeuqz3XeTFBRtJEeZeSBGwuLXyeKEoUcbEtXsYBLpNbQ000Zk3aLQmfGNnRvHkYruS
JkmuIHaXP7R3yZmofy5JSXZajqg5qt4+DxEEpUBqGeXDJEiUdxOZL95C1z40xKNbfV4Sy+h9TKuC
9s9JxMYnTzxCHngLYRJj+eqDdxgNQECe4Ph5iL4Ko8i/4tHPB52F5jwM0RtKLxB++krtbK2rexBY
6KYsxZf05XBA6wUR2sZsFXRK6LzsAowHIKiCRAkqxXEcqQGZG4I2ymvzGQjXbyIwhD8siqurTxkU
URP4vxM63Hs3pv0OdVuX91DdTzHk3l3ay/GPxCcGUxgz7qGfB5CsVHVl1LstfmEcKaHkB+TDNU9l
hulDUM/4NRXFy8FHELjxCi/lH1FaaWivVijMuv55paqADB6NUIPNCHvUsgCllLvJ2rUzPnj3WOME
g40Wt6VbZmQR2i57jjKDN20G61nkzaKgUsFsdiXRbG9tU6oNSGEVuFQ1DHk5Ey5YN0OdPCEaIUZj
b0SaR0NZLfk0teKlg4noSc9DtTMOIVx5PIrxNWAu2sLG0v/wLfTeki64qhnw4TNGkE+gEbPrTDgf
Nzyu9ElJmrAVBRULQMolPfeKWAhZKQ6drHuZ3RJcCgsQgrRaHRgsGhrgZCTo5k0wlIcZsxCF9wwW
nWlZGrluveVno6kFyXpk4j4kbP5K4a2sD7FtgnWcTuNLBM7yr6Kwdl/1Tfxs65hsXETmEwYv8BVh
NqI3BOoXg3Fytu8uJubXwomq8mYg7DKDPL4uCtOe+mj5Z/4Ic2QlcKzBKLWKQsR04xpwJ0EgOqrK
lM9Q9FuWo4cOD4aMCdIhG0gJvRglnM0tmOpzr5/j0eH3X8R4CyOFKTlCENunru/jJzScM35kOOMb
Y8UPsJL6Y+Ir++ojN8CaBZkE0o0wG2scv4HKTT+LthebujLT10zmYNW2uvw9xw16DQJc9uExMdlg
wtFjMiumW2xjPB+aJx1OUIIdEiCCXtRcBB+uTx5v+WJXJA2Gc28JTEc+bNq/QoTZqo8k6LOpno8S
tf4+G1W2bxDWu5Yqmr+wGiL2LBvS/dLXzRMyNvpLOCRyo4oGIOCF69woaTYO3VFOLYasuG2Dw9Ki
RcWzigMmJRTD3D48AVUP2ofsyLkgdXPwY0BBJy7CA1zg4iWJRPowTPEtc14eYAQ1G2YavQ2yOfoE
s6Pbd94+SGm9XOPySI/G2OmYyXjBaVexS6TnDr2//8FnhoSnfgjXfILYjbEkohLrPgH6RkJNkAl8
sm7OrjG69w0JJ2yHIpnqhjWAdtO04cK2aWb6P3FbxxJT+WRgOXQ4cmItJ7t+0NGpXfpsVxSt8asZ
ktDGDnGynWBE2BX4o70uGdppW0cURDdgd3Jkp+Gs6JJh3avF30gIe2bXTVj8g9EOcF4w5G+QSpud
z8j8q66TDGttuPDgYoNRGFtoO+ow9JirtL7S2YsTVfAdS94tH1Vgwj2GVc3O0IxceWjaDdWqeaJC
DfdS4mNggrDawPQR7jGmiFZ1J6ejn1rb5qNNkhfbaATTytEtBzgN0PdOjbIfi6rGzdDzAv4DCsvE
lDVoxGh/wLSz2hXIwIbXQNOtAnX+RpxyEPY68KF0ivUl+BHCJyK12bHYQZOC5eRaMV/c68Ase17F
eDALcJVyWLGN2rGsGl+XsGavzuipyYOq7k+qisD1gUf5jBAHIC0AS9/CBwqrY+b1hBX5VGN9CCbN
7sgf8Kt5aKMDnjBMzt1A0CSV/cs4q+7uFe6TqJibdYTh/JDjGS8vbdd5tYZcsrA18QjEyVXBzbmj
cAXA6IkUhaHMfk8eGFzEzlu1T5tQYuAUhZAiGiD18mkAsAwDtyG5BfiFfuKoolBeJmCPAYTfYhJM
74s11Sq2WbQLK/5ztrPfL4Na7sso+g00ofo6TSm7sszBpQKzpz8Ghk7fwUCyb4Dzlp2VCAocYFPg
Ocb97XtclG6N17h8lrgHwVI3QGLEvJF/HFf978I20OU7yHLOpNC64FKaXmuLMcoUtvqXWyJ1irEv
34O32cW/2pJJ5JdGSnwSmsqPEKfd+hFH8I75VbArIsR+5o6b4cumY7cf5xqkKuGTSx8Le7VNYnfQ
zqsQx5yer6503X5p1MMfWKMag40vY5+uGKYHjqD+WVU6fI94ZQ/hMrKtny00h8CWlyAizRmBEv6a
gHz9Kxtmcoc7tPojCaWH2gm/TgHoRuyY7ot11Tp6hoCGcUWSECzGhWiejxHD5ygZpjSEjDSk2wql
3rV0g9sEmTcf3UyaTdoHelN0COfqHO+2C0SVnWBc1cjcXuodKWJ3wpUnN9PQLNe5L4MV0wvZmhZ6
tJHDdIFdhp2bLJPHIWQIsItEjZJaNdvFlPZH7SL/ntWmvdSIZ8NJicrR4UHbWJuoXU9ItsU8ccIM
UtZ/Yfye3hgzn3CEY2cHKv7rUKviTDSg9Bk1wUEaVmPunaZy46NxSvMR6xO7h3j8exSWfXlcHClQ
4LP6BWO13bZjoXchXsRV1lVw500fn+F2iu/woAbfvlXyZvp+3lOkNl4Sjdu1bqvoAhA9PNfqQ0t+
QW2CFYOmwe8NuePmKC3OC3xN+6R0wWYSYbxtOJzZNfxZr7gow5spi3A3DYH9aEQMLaKAabRFtBhK
yjiDoRZhNQeH2SWC+TF6QdbmXO2zvgquRGfDOSvcfE/mCkF5U2I3CRzXN5juMJLBm/MS91PwY0ia
ZcPwOX0ig7ffrZ3IccFQe79k3H4y0A3O9eTkFU9JcevBKrqlqITzEaemzRcXppc5s/FGzMS/Tn7G
81Cz+CaBeNtLXBGHLm2i7ZDR6NBP0p0wObc2L0mf/CVVaE+UG31ZODBterBqi8c32P5jra6nBm9G
CLB8ESm9pRjVwgQ7Lm+QkNOthSJ4LIuAX2Mt2nM6YHsDt7LkJ7hzimvYi+iEBL/xNCc+e5aCIHmr
pF0MywgFBRtIuIsLbYV/wtLHYIfpTZICT3xgHIzrtUCFM0KNCdboI/SbZF0Bficd8fNQmqH0JcWl
dZKvZgv3PXz5qf/GxNyf0BTqcA2O7OjyXmWAU0tLuzXHCP6LSphu0AME6Q82K7z7Q8DfFsTZRWvZ
FG25ybpKXEwBJzQoVyM+bXrZaRG1Xd5At67XWFujr7Ki302jxyZPOiyVKOExfe4kNDcUkqdgGcOt
RAT177oo7T7AOJcgXiWAqQnCZrlXKEY3PoNHb9FVu/ZTBbR9nIWfnen01TySRi0L1HuGXEmkww4R
FpWw8gKXMcW9uNXw/Ow8a9Nb0GPYNyFe4s2QNLzqJVDXYBink8D0drtwKdapLunaWY/E9qzPcnRF
0JL7x4+Cl+qeLjWmDV3WH7K0BWY3lu4TPvjw7goSnsuCF0d0n/waiEJs/EDjXadFaS9DAB0eaxyU
r5lOsEbpQoOopl7zIs+6unvNEnSTqwBq2UEknt8NTyKZR6qoakjIU3urrcR9B9dN8TlzAWtSliAH
PBtdBS6AhhvBQHFHyZX8VCPD/C+hVbKhsnBHQlu6p1NToIEwI3uyM8f7oFrXX4PEFc+tqOWc49oR
xwEvfpvCYr4a8VnYWDbFxSpSsGpi6cdH8F85vaYtPmh5iu3xBI+/KV4G7zl+9Zi9wjsZn4a+a1fl
2LIXh8nyPtR11uaqxJu/WmTPj7Vn3YnRmeyxL4NDZUgHd6twLuYItR5usNSkr9kIdyvs2kAuxAN+
f4wRNETmrrCfaL/oTxiMvtFHwZYEi7feZ3wJbo6gtqwkBu4cs/WL7SUu2LbqPmohpzMKURTqiUiD
c1dZeVTU97ulSKYq7zuUKKwam61x1B7aev7Glow4WER4NzbuVmgK473LGHuFguvWkIPMHtF8+HtT
2t1jOnbfUzHaU52YZLs4BhqIILO4YXslfmqDeNywoe0vUsIEEs4JDuC6nw41ooSufeHtSWEcBQvn
0nQnLJUFGEdHFEsWRGXfYNU52M3RojyT3iCEBeTG77IsSC5xG28aMZqdSwwG12QSmAnijjjDb4+I
KUBXnrMZ+x3RlGExDSCubB1DXP6JdaHg0GHahz2L1IwHyhb1TOHFeIllDIG2rYEXRh7znlSdzzlo
n7u5AYxq0E11rXw4fpQUAedlWLqLh+FxHT6MgjQC8KdC+OUt9dzvY4XMgnZaKMi/PbbrRjaiHpVy
Y7KwfOd+VH8sllPuGOvqX8iDm08B9pAeXh+1sm1DTwYB41s+jsFelFGJyjxW6zlpWpj0Zfk8gSmx
AKVXpXuWWKyzzEXl3jokaXyNKQ4Ta8bUoqXK0E6SrpZXWF+zz8LT8SQNfLAr1abZtp/LbMvKIf5U
TED54YjBPwka22fU69mG1izciyAS28aA6hxPEbuEWE2DYoItQdCQ++fMRfMTwzN3ws6Pvc+6C4+O
il6uWjWRPPYs+yyHplhNolLnREh9F10w7LCVEBxreN1+DGOg4eBou+ob9X50cMlib36sZYWyMWUY
/IzF+zSpcZcWVGFolwXkt/PRsEbzAdGTFwEyxcrIPC+xnkw+wyh56RYl93Hdh7tYlBMMQUlzntHm
/BmEJQEOdl7sggl1Oi6C6VLQkO0HUfN9GfXkwyP2YIuzH0WWkuKpjzp7mVoMlIawoSCN47WHrHBv
thwx2SFFu+1cOF5RDHw385C94BTEnLFOg2ZHFqHeBY7eM2sgyxi0j1fIlzGOUDFgymK+M5JR3HFN
su6WBTaAQfNLrKLgG3bn5CmEv+XddUn9nnXttJ9CTLmnhePi5oFbVY+6Lpt4elgaF25DSGZ5GE8M
eiRz7QnTHvdUwK1xCTHAwoqyIjs4S+jNohF558yONzLW03eWFr7biVQOf7qsrdk+hiX9SUNtuybY
IzyUpakRDj93mHe4OHLw6Y4zmC9N0ofrPhkw/IEvRr8RiA/bmIQGz6QUs0Qn1rtPGwWlyHHdiHoD
1cht066sg603Ep4K+H8QblsuhVnBZ45xTsohAijsgvEDCVr6o4FV9cCEqYI1NhQfe6CdQ3QgVAR4
zBw5Na3HjJUnvZ2vcHl590HKBi5KYREGnHdVw34QjrtthVsXbsDBQl/Cku+MXdvAVPc07Kt7lzws
E6LDosCaU4N/x4cI1jhSjmrc26WDcdEgeoytTf8w1M7T9IX0ZmjtMPZnV5QN5BRFBj5FYwiEM1NB
yAMJAc7Jzv0Hd+eRJjeybOmt9AbwPmgxBRAidSZTUEzwkawitNbYTi+lN9Y/su67FYFEBx7rznpY
RTItzeFubm527Jx2+JFFOb+A0IoU9fqmfCad47+bIZjMI1wuAPg8HtutrRaZxAhDi+gPXWHAvgkw
y2qahol7DaykKFEApm/FKkQWgA9foxrnm1Xw+d3PTCbVy1vEsjpPlzo75kXqM8nVCDcdaNnje02w
e4f/0lbWD3nam3fv/5PDgltcW9eNMAw7v2q7Rx6FhlN1IktCAsgl1CqPfmB4YC9EP7PNnEu+VCzr
tWf87SZrleiOC3ZA09wKfqoC8JKoEcVDoWWM1ZEh3UaNQmGWVbk260Lfxb0q/yLvlXzHq0X/R2UU
vdt6pv4mtjysu370GB1T9QMg75bRXS58sDDWjkhc7wwazbcMf7YuoY8LjJHGdJ+WCa/yIvMdLS4Y
sDAkw2XaroYMuFZu+3QUQCgl5UPWldZTJorTTq6m0rF6y38QBY82qp/GB4A/rW1W3BWh7/XXRUR3
2A4nX3W1Wq2ujWSMvtcxENJsqKlNknt9l7Rq+AJ4I3ybhpTUWeiA9VJh8naJObBLwH8Cyxv0yaKI
0AVcJ0M7eFe5OcpfuilK7ar21diN+tJ7Y1K4qo/Mn3nPQpAMjzp9y/s2E0GNhYkPgreyKn5kqHvV
Z+Cqov6gWAkP1youisrN6kr7F0X4b/UN/z+lUYCngFn7/zeNwvP/+d/5/3r8TjfkdGAKOoT5n/2r
waiq/wUnDmQhCgNOqBjOrCH/GpfSlP+ivU7v0bQomNNH54/+e1xKYsoKQii6i7A08Y8Vmo//3WGU
tf+aqSOZlqJZKFtMdf1Oh3Ee5j8Z9p8pa6FEFUWKaUg58gudtxdTKa19ubWYgs2QXsplW5YQZaGx
7vU/TxZnhT5Bmn/UR1OKBrYZFgV1HkY7ZbMRea75jLzIMLhMoe35d7NgEFA3Tu1e3lefEFH20/3M
nxJusrcspgf/5ebfthduhsyLDDIL6rRFZI/9JwD9JaOUlz1cW0soxmFMMGBjR9vh3MEJXKPMm1J0
VKCsfSre8/e+KF3/La42Fb0XbeF3h05tLZhgAr/OShN/nbBqnuQ8uTN6vbbpwAzwO025QwPxibn7
1OlJQBQ/+/oPXIW1TEabzJi1ts9d9QqpqsIS84lEj9mEFsBEcq4u7Ln4e9kUHf0P2wYRHch7OT3M
MC8a4Aa3tlmhsOWEzHUMSf515IF42cTa7oC12bRoghoa6tDn3gTwXfhZwO7omi96+qNvv4Txhl7u
yt4wZKioVco4CpY47KebH/kUH45gTJiNYQfqYI8g8KboUHTq76/XiSUW7tySHobM+XDanbpXXdnz
0ZCq/xqTPaPOOWVCWRLozrvPgMIFii8I0mTC0LmNFuQKJepEcsRDu+N1vk/c4bP/+hN51sdhx/j3
A6i1DU62tRUErQibrQjiQlqqwdJ+yaW+CGRH8qKBt0keurXWpA5TwVBEGGATLm+KmaRmufEMwjZx
kehNVWIxcWwUKdjYeVf01+l9FdqDC+sR9Ctufoid1vWvdTd5E/dkUdafzavyeNn8yp48sz4fixMy
pDEYssZgHsApDc2Rhp+d9FUJtjjSt4zMf35iZEg8Ueohe3H8pI5dMVCea6X8agni8bIzS+7I9w1z
upaLeJEYg8DcQyqhE9u5emIXCH00tv4gOcFRtkM4RbeIU1fCxtn6LYKxlOY8TRtPJLP2DlEKfCvf
Yk3dWr1F2KgCyfIrJGGcurHAYE4HAEWhbbZbwtQS+cPHnYiAGpAjIEqKvDhug1bFQqwMpP99vpvi
H3ku0cIk8aQNYpmea1XTndep+0LMD1khbASU2Y3FvW1wCv5tfXEOUsYThoi/gBjTiM5zdfC7CCaP
OoeYBdxqOAhOa5ovl3fM6mkHOA9Z5QyisuYlOdmZkKYCMYnYmV4KhaTP4NRAMp7/8khyL1tivPzM
PwZeSL8USaFci06jMgO9Tk1VPkrCgwctjWj5xsytNxm2VFni1zIzBIp8AkUfPYoPbStWXwRJFxwB
0PjeHNToCDgLKL/e0xpWmbx9bhK0uCq1F/YqtcNdoM9SFFFKpJjkgv8na8cw8EEgm4r/zOiKQa9T
lO/UoAHOKgSx+pXZ6PKmCeq5tqTo40NT+5r5EEHwemW40e1N1iVI/vDKsoOs7G5gmI2SnSBUKDGq
asADEJ0WFWU4mq+RdIuQ/WhLaV/udWquj7IK3xJg6OGYK3pxDXmGtHHSF8fufTHh9wKvpmpsd32x
WWbOHBCTLCYIELrJf5TahoGlgOEHC4vAqI6y3JUZSLXK9e5ojh4ZNHE7Zxhtxvyd/wGN+vwrn+z/
DwYXQVKZUVBei0vaQwb3YHr0n2IYB9N3XVt3m2lwawkX+5FMQch1HXtpQzMy6IGyb9CBLhkS/nKJ
VERROdfz4+N8y8tRU7WzOCk8gp3LiMm+urVsHp5HhMhuCdIHyZnVEa2vW1F5ETI/GF5Est6qqekA
CXH64k3yXmpw9+YWbebq+p04t9iCqkIrS7Sw0eSoglrPVr+Ryy3j8QcvFltQ8OR6qHosUKQ8aj9S
B+DEPaK8rvW4SYD8MTrxiVQeaDweFWgyFt74eUNpfhxg2Lz1DsV+OIa31oHC/m5bUkf6+HXObS38
irpRjtXZVuO2NEfYEZEr7Ayn36MqjaYaPdXjptjZ4nphMRUSOt4QsOwyVr/ktxspiooCbFeO+iQ6
4k6RGPay40+CHe6sTyCGaoZWgp3kFJ843Vf558vRf+UoYB5crUaGxx0nLxJzWuANeBfMdz/7neSq
14qrHKPn+Zvq9rBraZUTVvTPvrsl9vru2XlgOTO9FFnR6Om0Qzub3ve71oEH4zr6qqNAOKvYhfaL
sKt2Bb/DEDrZ9Xjcoh1e+9pUGEyoDCFrJKM/DwKCoclQqYgqNa5E++KXqWULtEqBuvTBp8urvO4q
nPmyrMkGD7lFDB01mE8UgArOeJ2+6UyLzem0vEMA466xwyvm2u3oHsURdQ+6eE9xc7MCsEgo3rcZ
yA0IK3WJgv1SDENVk7ijUak6fo3KrUmbu3jmr9ke/AaXnV1ZVw0xIBX0uKSJGD5fVz2cqkGEYcBR
vVsl/hYYKXjt0fnPjCwuCY9SjZgRM5xUfamAgddXJk2nyzakORovNuiZJ4sdMlB6rdIGT5Az3atO
4gqfGkh2rQOCXvt861Kaf9ola3OgOEn5jCTMJlgcWbeD0R4CJ97V0OY51VF4Fb6DtZb3jSNyGP9U
I2dLUHJld5x5uogCNF6nWB+xPUhvaVLcjHQRAr9zrbJwLy/qx9uJqsxcI+IckNYueaygb1BGbT4J
SnwL8wUwwNffNwBB6VzYQxeQ0YbzZUxaQRDHEQMqVAeV5zOp/OWyhbUNfmph8aEguJGtRMECUMnY
2Lfh7WRubIaV76FTJeS88tJHVm7xPWpRLVop7jQYlJ6D9hi3DCsbN9KmLNSKKzpEUaqm6AoPnOXX
oGVCog96xJGUGobQ8lBk5j5of/OdPQcfrjZMQKGLYsVSsAZOGyOMIg31APgW/PGQpMcg2GSH/pio
YgWGNKZTUAKmQnz+5QFqwN0WDAxc3qHKbrjegflK8gUR6spbOmS/K/f6l1v/NkgVeWnQryVwNrqj
DwxlmsxBWs0nOXn57e124hab4tyKpndBUc5uAbH9JpUt/azM8TR5I6KuHEx6PiRaMhLHiJUvVm/0
E6UJ/Irm6wA7raw4QvjrsiPzT1gEuFMLS3EE2atHHX4tkNKHWT42PiiH4Fgdthh8l0zlf30WKtBQ
HuCLvizO1gz2TECUIGf/Ke0DR/rJ3K3sIIfzp1fYhgOVx6HYBd9Lpirc2CXgQVVebNbr3jOnD+6e
/BqLQJT1PoMuCe6Gb9FBPgSUCrtb4Ygg8d7ah/fWF6hijsLO24uUkG31wbNp4t3CM7vzbPXou8k/
+MBoIVsqlzPB8f1heXK/lBOUWlPmgeYXC9fXU7dIf1z+wCtRa1Zb/reFeYudWCi6BjAGo2NMgTCI
4DefjEZ5AtcFZgO46NbtvLZhT60t8owcWeAwrPFHPtTX1kP0CPjD9VD+zCsX1iQn3G89RlZ3FikU
qo1wAFIYXXxSVZt60Og4qD+V34OXcdcf6lf/Jt3ld9qezBU2+p/9l+Q+f+wfAsYod9H1FhH9e7Fr
ua1oHgHw0kUNwM4iHLRqYynFgNvNfnQ64VpEyRdetUfvJZrF23yH+X3ns/yYkLhb1+le+Kp+uvyZ
Vy4NRpv//g3mtOnkM0+dYRawVUC/CcSranRbaOm5ls+/b4X6usGrj7xVWm5XwUd9QYZvwcm8+CDX
cHHVT2G3EZLW9hAdRpUyG4gVsoVzV4xMDHkY+ZBCWd9l88+426hiv3P2L78WgBgLzTRRslD7PDcA
q0vaKVWgk/jr1+2dd/VzcuJH+WhcXV6ttaN3ame+G0++SVwHrRwkMY6gUZAIk2t16pVMFNfDLR74
eU2WLlEQ1bhnedBoyw+TlJ4CV/jciEiEKzF6ykqR6bn8QaUBF2t3l/1a22s8WdBNe5fjXD5bRgbg
lFqA6IRxrZ2hdK5attd1kbuXzaxdTXN/DXUnisz6UunbquqohgJIBlsX1IxsBNkhC/yZGTaHRKGV
9D1MxDVTQUb9lCaNvLFN1r7erEHL41CzNEZqz79epJVJ1hcy3YAmiHsnEPrwoRPk8TaV6Oukvjz+
vOzv2r4/NTj/+cl2UStYCEHfSc4gpsdBto6NkB0um1j5cuZ805D0GXOoWsQpq+mCSQ5MyTHz57K9
a9RrUfv2D0yAERApDNGJNReJODwPXubLluS0XVHu86LLr5XYCncycoXOZVMrCwbzijmL20Ls+qHh
C/HDNPUZM0mW0kDKaNhK//WyhbX1ItqZwAN4ONPpPf8kiqAlgS/JshP3AAQEquVleBjHLeHs+ccs
Ti9D3UgUSRR8kHRYBKRhyNLOmHDEM1H61BNH756THyDUHfTNbH0L9bDmlYzSBQrddDNUcbHRAtJ8
Sk+W7EyM6wEkc7z4VYKS5fLarX0dWVYtsCJE2Q+Mt6nm1dIQ4VTLeFBvvibGxgFdgjfmnNJEKmJ+
WqDZ8SE7JhaAi8sIemVlt7vga/+W7sKdf5d/Ab3rpHt1X99y9e63ktm1GsSp4WXSXCoKbPUphvW7
wZ1cyU5c455LpLiXj1u5xbJN+e4lKvTUTSwIe6lHnu/BPPP8KRIKmQy9deC9Rd4RJ1+ne4QCr5Wd
8Ci8XP5wK3cJKnOAYQDhzGIbi8AnIDKmh15JCzFmqL0avGelgtGnzKE2DxB0clV/S9RpJdbS8WI8
4J1VAJfPfcxEIMbQqcpO6jOHF+gHGZxgnPSM+G1BN7ZMzX9+EmXjsovD0K9kyPr3QfMitYARwu8K
rEKXV3HtkGmkwki2oZXyQRjb17xOqMOe/ijsB3pn2mU07iQa85fNrFySJvUIMhm4r+mcLFZOG5sk
7NtJYneY13+939Q9+PLjZTMr7QUYJE7sLJZNz8C6it27HevL3JVp7NoN/5jVXoKN9GL1XGvcHARW
8F/ExfNPJGeJ7ldoITjeXXwv7jjU190xuZEO5VXuBjvPmbvztBo2AtYSQfJ+0k7tLjZ+DTsmdaRG
Ii9s9tmt/MtL7Pja2unP0710IEdE2sCOH7StOLYWKXWDFIMzR9VnmU8xRo38TKrQ37pSr2fpZ+Nm
rrd3Tu8296KbXP+jAAbQCw3m+d6kknG+wnXHAHle6OQ2V+G9sZeO/sF7RrvbiXagZzfWde0knBpb
BDAIllM4CQ0yguRz0oe2Et41/UbMWt0zJE/gHBm5pXEwn5OTY12GMuLjiie9dw+bK/1dPrt2Ajc+
zNJ7nt0+hA/J3ZZK7NrN/bfZD7Lnnt7PEhDALXzoyqGQso30DpapeIShoFKcMN7wcy02n9pbJHCZ
1lWUEnAzDhG6ka4EoXAzBn5KIOX1Vp6wsi8JKchLadTTAIouPhxdoGEUErrauU5ZpCz2vrmRX619
NoSreYLRleAmX9ZUA6jedEuiazlWduE2t8AvDyjIPegu43779la6Ft257qJvaIKuG4aKn+4atpUl
WiwZxXpAMWTuNovOXIgixvwo9tFe/Sq/NDvRTd1RcgyAmVsRe21V6W2Z3LEmWZG5+IRmKZQN7GmK
E6BsnWuPavv5cqxeueFgAiK/oxzBtIy1ONyyZ8HjKNAxnaroxWKS2IZagMG5kSGLiCbXZWsrzUqu
bfr16HNR5lWW+Ql0I2La8HwCiiDt5Z3/3fjpg3+AOeaQ3ADenXbg853yebs3/HElsYyLAAcVZFGX
lR+0U2DM0iEL6UwQ9f6Yvqn172exqkoDFqwdVEezGPR5XGkCT2gCUiIa91J8TAq5coE/i+7GIn78
ZpiZiyqKDLcS3c9zM3C0onowYEZ5CA7Nz7njG7mQrEFdCuxZsrWDsisOylfl5bLhj+kDdmnik32p
Kk/6hXtsIGiAKktxJMZXJl98KYLoKPXKfR/ltxmk/onZZHYTi1eX7a58ujO7iyteRVfI8imaMUkB
8Yn32G4J8q47NuPeOeIA2hcGEkvMo7AzFUYh9QOELz/rEvW4FKp7CiUHtASep8nTYI3qDpc9W6lH
sqQkQ6JESw2KrNn1k5sIknKo0SJc6/b6dee2x9axElSihyvkAnxb+9a61nX0HZ2oPdKgJBT741ZN
dG11Z80TnngiKs7LqOoxzlP2Y6A6GpPvYYq2Qr8RPz/e6SS2JvhTMGqcsOXRM5HEkqVE5VhAgy61
gV1Ks27dz421XPmKnAaVhzcCLmC3FtszN0rLggJHJ7vtd9618BAeGarcZ1flPb3YJ253p3ZNQFa6
rV+VbvyCLDwoift8jxiGW7hbyIwVt89+n8WuQjEdyogi0ZxWZWYHFOAwXOmVvBFSt6ws8tBeKvWy
0WIagMbgDhkM8gxGZu1Gmr2ySfCFqxdAhaVyXZzvU7gZGJ5G3MVhvtxpG0bPkq3PN3+e87oGH03D
CAGNx/oysbXMdBriODYdJQ1/peivTMJ3GZmucWzdEjkt41sPK3QZmy7KaW7GKPsY5cwIMk5WU/dQ
H6Kq+EE39FoCM9sjHaV5W0dlJRHgd4TLbkZ0cpssz0pVaVkL6bD5jgI2ngEqOsJnFEGcapfdB/e9
O4OBs7tNux8j/owal2TKcah38rY6X/6xEpna0CkON5Bf29RiXqwfkeBKP8JDetXcM2cvvfrS/8Dy
x+9+bnhR05raeFBDJjXZXbrNEO0XCvobH37Lt/lYn4RAettM7Gqzb/GrrLeuYvCVu/bgMwB8OUJ8
PCpnzixrxAOjcMaIEqVTFS88dyB9etAZ9LxsZKUEc25lEYaoMisKB1JHZnmgiG+XT/VrsI+dga5l
3TjFt8zZelispFXnNhehBiYyeNkUbKoH2BSuu0fqMU64o/KNGsV+7ilVTnGnfmrutnLjjQ2yhMt2
HSDywItYU1C85F/Qj4YbReI1E8wBzhkqcX0eFzvbIDXvuCope6SjhGc5+dHBGXD5k60YMBhcR44a
7oY5Cz43EA9ZIAywdMCSNrger7FE+HXZwvwrLmLbmYX5NzjZ41I1xo1fYSGNepSE7kftsUD9zkIJ
N5aUDXfemw1LazPo3BB1oDof/OlCNVM7Q0GByjEP84xa+ifczXb6kqFxXu3N3WXnVg4womcU1WUu
XcD9iwM8VL6aMNluOlMs7DTtNZaMQwubYbRZc/n4gGZuEFAAxRdtdm/xoRpD86aKTMap6JwOrrjr
d9As7AI3O0ZvUM4fhSdIBI7lzVbmuxylmQ2eWV58wDbLfKVPJZMAzHTcnfqkfuqd7ErdxTC4fLN2
wI4Rk0LT0Wmf4fx2L6/w2vY59XsObCfbB0EN1KoirMfy10580cRH3T+a5gMSsBt7ZyVEnvk5f+sT
S6UnNVWusMKNFh0HH20wGN4RHbi67NDqFqVah0ozz+mZHnZhJ80qETVR7Oyhe3V1glV31K/QrTqo
t8VB2BiFWnXrxNzSLdUorE7CXAtgso9+QRUHV8bm63b1JEBzy6GjEKkuoc51UsqKH/OdtOdxl99D
IXiXOvKL8TSPlAU748oVNseE5Dn1Wp52AxwBCa/F01pbxH59tBA8GvFNRDDNzoVd/Mmydad0rrqb
7jp8Ke7DR2vX75u39ko+btV611ymayPpTMXSkVpmbUopwQyfSkj2jfdhcoDOBqL273KzUfZ8T96X
Xr4PEyOXLjNvvEhApxTyc20UDQdxuH6nU4s0D4ULadJ+YvdARhbtw4N3zAwXheHyD+AMz9LG77B2
sxsWFwXFkvmpOEtAnh6OhvGhPCwU4OROv4u+8kR8h7MzbeB9aWV7/sTxj8sHZeWBSKYpzxL1Eg04
EHjnNpOwadohI+OsaQiAUKlf51pvcyUddTD0D/pL67a32l3vKo7xvTh4ZKbZ67jVXf94Q/KFVUYW
37mmxWX+2VHshsyL0mGcIrSc++i7SF0r/Xbwma3wvuAWpnW1vIflrkfmGwFHGs4/pewL5J0z0f7u
8oquuoIfLCWpJQ/v8wUdIXNSmaSjCloXkBb3zzIE9P+ZicWJhJ/JSgbD8KjzAlULaGVDCxE4l418
DGks1okfi41hiPD7cx48WO2ixxgCXrtE/huNlk7YsLS6YkQYmQe8SZK0yL/knqEy5CA9JxmRYITI
BT2Jy75sWVi8MrTcSzNF4JtApxyieyJ+RcBuw4uPgYr1ok80Q4XoMC97XxmMZ2qXqKxXTjNbGWH3
pL4ZcdGhSyNNwtb32bI3//nJTZpO+eB5kYIseSsYNtp2qduMHdoCoXebjOXWs2NtO7znezJw47n9
e26ukqJeRN8McyjOmH3+Xe8ruNi2iixrX+odOkalfwawzb/GqVdCKsuDHAgOnJKAhuLoRRmjjeRg
1YZGnKeCKtNxWtrwK1MdSl9wPDm4g5xIQRgWWtrf33IM+f3byOLzgIwSNWhXPQcao08Cc+x5q2zs
uC0/FudG8BuFwXz8gMvXspHKexJCdaO0trbLTt1YnBzYQIPKE7ExlhVgkGivAGQW1bepf7q8Xh9T
UJB8J+u12F+WF3WyD42MA0GYPdaTM6Hc1pqHxITYLLH2l61tLJ26uO0NMZSk3sPakAjHJkPWPA++
/mcmlvcA2cxUD6xcholY6vdZIX6/bGL1TNI05e0A2FReXjVBrqG2GSGfWFX5F13yXSQ2vpelv7HP
tswsrpu2qhOx1ULMjMo3X2t+Nln0A0HXDW/Wd8Df3ijnR18r0LGFZ0xw1KgobWXIHySEggxBYm43
uIuKf7IFyAZAf9Nm/4BVMKYoVlFMYlY59pIdPTAQ1t3UboxprK0dCHOgkOCbKAEsYk021V3CZJ/g
QBIGRRY8hBDKQUv9Dz7RqZlFtAl8QQ8DDTM4c5Onn8Myg99P3yjSfnweA22aASQiouHUaBdnVOsQ
iC0QsGRuC0XOCu3UN7NL7qUK5sm2ivPd2I6N401FsLu80VcwTjOoakal8zb/WAIYVXpGCHv4bu+E
9+U9Uoo3+svPHARG8m0T8THv5/OnwJmx5dThEJQqObHvu8ZzgVbUsT6kB/22/2Jdw9ux34JUrYWi
E9eURZyIIbJEFBvXdLN/pHl0F40bV5G8FsRPTSwOMAhRg7o1DoVv2k8NtgBqG72TXFWdrTpoxO5i
RwLAJTn14wCb1m50Q+Yfhp31a3siZuVlfr66i2Mem6PeTSP+dsZV+at9AxK8yw+ho9SfUDcBUbO1
wCveQ8DyPm6vwceyLO/Rdxb6MUsZlyBPqiLvWeyNR09FoXILW7JSJtUxRS9KAiL3seowWQVqL2XI
JGz2kBnHccfk6oP22bxSH3S0+e6tu+DeDOz0Vg12zeZYy7qjf1tfBIFYyKJIErA+QXdkoyVw62fa
VzW2vk2Jt5EXrLyXcVWiWwF21/gId4zLgDKF7Anvb1UhtCPXf2qei+dg39i3t3lHGyyyG6ZHd+1x
xkltwdlXAuup/SXqUY2hitMb7FOskqYeVcAXROs2wuoKCOvMyyUNQMMgYtTmWOn2CvBhCiA77XPq
xDzJe5RiE9tDodttYje43qrJrW+mv1d42TSG3l3UEZkVnBhGmOoFVUXvLb0Oon0/OPVddRz3oovK
ZIzs7UA7fmszr8QlFpiKj2bQtKaruriOzTbKmspkgXP4CuUe4HS6WdBaNQKVMHV3ii8fOrd5Z8H6
IQqC43+Xf43fa4BSupvfUuiE59pRj8Im/mtlhB9zJyYXGe0Y92ZlZJjsr63n6MWHJoSBcmsnHaLv
zRugWbs4bH7LOZ9cXClnRhc3p8ULVBUKjIrX426G96hX417fize/H+xgAgP8AlkAzTy+3flXM6wJ
kcFeCNxUkqlAFrYovgWmaWttsXE2PqRrJE68dHWQsjwJP9Qic4imKKYMgavLmQ2rfqnJV3r4Gqjd
foBm5XIC8OG0z8YYG1MN5kp4sy0uydoMEU9FP9PlRfWU5uggW4NTWt5Gzr7mE81n3vEyoD1TXZgZ
lKankWJxN5n1PsuOivASyp/hRHP7Zti4lT9sfVw6tbW4lJUKUumkwJZRSfEdbOLCQQilX7+/bgCF
5qyN3fAhyfUkWRfMakITyGQKLviV6z8m77cjxezJiZHFvVNRLii8HCOVGn4OAHpAcXx92Y/3yvbZ
AcKGJhnmXAGmMrqcf+mkfBh8U/dduavkOx2+vk9WpwupLTV+2x4kgF9p6Jh6LkvXcJ6l+WfqiaUj
iXGk75BHzF8b5D6/Z0ku/tR7xr8PgNJkXputMv2hAlIj/yqGSoRgMfTeeOxEXwWmEPYwrhd71Ab8
py6Sv4Wxph6V2qNELOaowc8scn9oZlHcZGIUXBUobjxZVh38HAz0juzLa/Axcs1rANKFSrzKF12e
7agWQrkHgO9WP2NmM1+MG4iBjU/6rf4wILT2XbTT5+3er/wh65/NAqAxyKHm2YZFwhYqYgtoA12j
qenhRg/zPPopDnV3g2Qg6uLDrMrjqf513cKPLBSj8RClKkPvRa3l9ig13n7yDeOu1rTgpYhkd4rU
wS2syHekLPW+hmGix3aGzNFVOGU1sAwxS2/l2vJ/ZiBa/wzFyrtLcpiY3Hi0tNdW1MutpZ136Ifd
BYuoRvIGumfZV+kliIlLSP9d1GGcSCkROR4OKprr6fTj8kfcsjRHhZP6Fk8Lv6Fr5btBIt7ESnH0
wJq2yCqJyvEfWIKykUIagfMDy4Hi5YZeCZrvllXE9X1bJrtiauxi2mLzWAtkBGdmC+dhTPKFc5dk
0wP4IKHQh5yInUu63fgbrrz/iOX3+UvhkaGCGb9zbkIUxA6WcjVwqzCJtdvIjPXBQZnW+5zCfnYj
BgmTGsYQDQfEo0SUjugdgOtBq9bOZKF39bDvr7regINdRlQxFJoWTvP+G8qmpZv1svTZarTxEEJB
fhemanzVCnFy7dfy8GeKqtwvTfEE63D5+6zdNac+LaJm11NOhruc3rI/a+J8hbffzqLdoI+ukFz9
A1smX2cmi5PBQJ2vXw67MWWiechdQa/Sv67SP+s6ObTSH2ba/XHZ1tpVrZ/YWqQ6lKCrBqHowK1h
2y6qyEFExla1ZsOlDTPaooKnSUkmCUUXuAHHtUVOKfELCEni3WVv1s4ryYAG6kCkWvweHE/OK7E4
y8LSC9wWVW8b6T80vYKbuPdfYcUo/0Nji6UTEhSBcs8P3Sz87ieND9FToXhXiudDyt0V7caFshbY
DQB3TFbR/PsI44ggtqTiErhqXLwKbWOXsNGVjTsSj30rPghqs7Hn10KFIRsM+dEfA1u8yK8sGHgB
HONgr5tI/DZfBIRYLn8widFpdvMyWhjMgwNZ0+bJ7eXJUgEqtSF+AYYp9pYSzaroqtZfS2jTHHpx
6m+KsNf3SVeVvFE7xqIQnTKfkhRhIC6m2k19wzoEkh7fNFY4HfUsNu6pbXVozBRIm4xTspe70fw2
zWTkQjQZd0WppN9yuqm26teiLY/icOM3MvQ1ehB6j1LYVF/RZm0zCE6YFLQL3cvcYfQQEkShvbmt
wlD6inwENJxKWWXuGCYRNKAIZ05oPev7XtGKQ6KkSLgQ9oK8tvOml54NccxeK6tAkDGz+vZN9YSq
fUU7RuzBNMrV1ThwJNKoaKBOz8ropjXM3nqB5dxoXD45Lf0GPUEfaO4VPO7FD0vz0HJJzaBAvSPS
0MJOVeF2atsifZSQEA9/ICtbmT9zIa8YT2j02KNUqzW3PennXWmOoT2Cpr4TSbLuBhG6zaBpxC91
Dwmn3JjxbUiVYicGRXAtZ7NGfat6x7Crup0fat4nvpuX27WH3kpgoZgeh0rpohEy2QnyjU9oJ+mo
j0/ajZka/VFPh2avFHp+K0755MhRGu5KFNFBeShltE+mInXNvv3Uir14FfpQPlrQIj4ia5+jBhdP
zCtKculMemE4Y9IJma3GtujDc2aVkYOqOtRqhuVEVebd6FIt304QVx4SLw72LeotuxlXOEvKms3V
JCfZrmpS5EE0KXSi1ExejKEV3U7sR7vr0txJ0bR/iiSEkHZinvT6zjKteI9OjWkbkVmBJ1X4aa2h
jZGTNNmwHztffFKLrt6psVw+j3pScS5T/dBaqeyKndLaiqclMCAiAoDgcDtfv2l/6BFDd4wMLaVI
N+pj7OnVDjUV71ZOZIP4ZSHgZHpphMagL38eC7F2+iRtsEJrHAnz6BGBis4hrUB0si5CJ4j15roo
jZJxqSTKQCFJ43hToCR1n8ZTK0KobdW6bYaF8aiWUnolFlawS4sART9Z9H54OsQxtlhpUGFkY3Nt
oXbv+sVY7kjooLITh8zNRhE9i140j8gpp7dVm0kHtes02xwtVL40q7H9QLeuM0HX92PfIq9m1tTU
hSpHKVRAWcVHdwUNAkuyazODly4Kjd3oo+PRAxjbMWpZ7Ispi3dKJ0ZOZsnGm6al3zQUNG0YBLvD
pMk+iiWmhHiQWqFDZfRXYdzFb3LTNpUbICLQ2mFfxwc/adMdutPJJ1XLg18hKnaOQPZsG1ab7ktZ
nw5N1HS3Y962NxFx/Dky++GIUDSyFs1d0pfjF1wTXY8pvyelRHwrp0D57LVa8j3L5eFVlcv6TU67
aZ9mefgYqKNwNchmxtCAbA1XMYpLrgdkBVbxGpGruEr8p3pQDLcIg4CVKsTxqOeDcZN4BQlPPUXi
g2xU+k2JFN5+kNALmYq2Qt6ijuOnHp3Hr0ouFs9y3AYUs8IOIURPit3KnxhHaj2keCapdFvZM3am
VRp7vR/lh0KrPAdViRk/nQ67Lg3Q6kzS0TzkkpB+gmKm+t7VQpnaVPYZi07KIHrtprx4RcNXujVD
OSj2Y2sUrhyqOtmYJjyZ2TjswsoIPnk1WipOL+fxVelF7QE2F+G6V1Ptl1Jb4pcq4SzytkUNT/cT
uXP7UfUYP7NypK38onF4mZDslIZynUgI38sSysWSWWeuJ9bSoZHy+qYqRusR9AspYaOOn4I0Vp/K
tEWDq7fGH0KJKqzJG+UJcS3vcTJT8SmCgm0P8XT93KJnsUcIVturNXJOctkos7RU+eAHP43WbO9a
VU6OIfyF0PJGZnKopARIXyjL7uBrxdGn/GCjlyi5iDj6x05tQvTxgqB/G40k2fvW/6XuPJrrRtJ0
/Vcmao8aeCRuTPcC5hgeeiexNghKpOBNwgO//j5Q9UxTLIV4u2d1a1WKw3MSSCQyP/OazPSGNHUD
rSvGG6NHpzwHGt6whIDo4Z3TYpc0junesRqYG2AzNvfbbxk4pqvZgRXQOQLbO03WZ0plWQdXzeWn
HJDoPe5I5pkzpCsp27Qceln3/oCfEUZWoqluiH/bS9E36m3fgYb3XLLeQ49BycFpYWfmtYJHY2Hi
MZfpK88Hjd26FilQeU0bg9U05itAW0soEY78HBdl/kz0ndz2OHHg6rOpdWB9qQzfGqXXrtPVaTx3
cFECpEYPzVoo4lOcyuXGKlYnP18LtwwnQCd+mQzmOY5xebXRO5RjLDlPvU4R0i8xcifHGSIjzIjk
btt5Vs5HTmNfYKxzLdREeeTnhkAoakKuKZM1SHE8YKGkpZ34TrO6YZ3GutfFM/6lGBYXvFTSNQ9s
0ZJ2dJxfrIVh3iKDb1a+UGZxIzsFgJKaFuN5Pi/dpR2l01Xh6jMepEv5tYvq9qo1Ox03FQplntvU
2YNWNPNNI3ugiEavsmnH63w7QX24V4xk+IZBX4PBbiwxL+GU6f121Ku7LjXWsHcq827R1/azOqQv
LWDDMFLA4gGNGw64FOffWm1yXxPZOrhyjXZzG9ei3uVa0TdevGKtFjt19mhgI3TX5YkWdjKTiJeo
PcYotAkCNZvto4aDIFbeFW6oSdEn1/irj6e0lO39ONZN55X8XBakdl9cdKUefbWshbcROB0RD4eh
j0yoTHB2wQmtmJPoNPNkTgWOwKGR6srnxVDcm0FrYuTDsijdtarbs40b8cBJpaqYM8ztIV66/GbB
qC2go708jUzcfp6mcfXWdbMmTTpxibMt0b6WpMkRrmiM2qEzJhdWN8nrVGnUoC469dwaamx5raEy
z1rDveiS8TzpzBs92eGz4dxp2Zpcy76uLowEE9wSU6HDqgEUNYujqDT1YUUKM3NjPzGG7FJSfNph
AL+y/WHshNOcpR7LepDemvNuUz+fPbvH78izYmP4mrfwNbu+GA6RtWBUCraRZsyI+/uUTo8i1YpD
ltfiJhLLek4BZL5UBNeH2m8R2EarHSujkocCzXmf+mv1CCvGDY3VUU+8k+3BsuJ6369x3nqzGIcL
yNPQQxPOA1oGSdC7ZrrD5Le+r6Zs3RVEmEGvjJxFmJY9Oe6Ip49QJCZYTncT0bi9GOwJiuvKI4zJ
he7wO6luFg4zXOe79klLiomDp3ZejLIZwqjVjcuSYPWer1o3ZVMMQWZn3UHDA+pMNYaRFlTkZkFf
Os0V6t0AU7Sx3rk9fnjSqEaMwHQqSY6Vz4fJxAPKi0dDRch2xuOrFm1xG4/FfG92S3XG2STCXF+c
T51R47WLnsvVNIAW9LpUmA9iwHqpW0r2TrPuitsOX5UH2rfx5agO7TWE3tr05JqXx6Ku9aMYGvfK
XGoRmolhBF3XNWG7li9W08YXSh+tu1YUSkB8VgXxYGBr9d12XeT97NWZVezxNCn2Mc9zqwhXZ2Yi
8PBUs4JdIs4xaJ9yxOW8yS63i3bxmGqb4lbow8zHZrFXhJHclGqvH/PeWVA7xAc9LMEDHEx8sw5q
hC1oXw7OkZjO5vStKWGOSfsSx8CmPZooyalbDMr6C/OYhi2iWJ9iKWVYZAtmzNqYX+dOpnp9iwiN
VJQsqJU5DqeuNwNVi6NDxCs0KVUbGr1WXZhRQkgmYvV2UDRxSueJWUgUsUu1WTmpY+kcenNsnmqt
Z1Es1eDjp25+qfIILlKOd6+K0M1OWl1/WyLsdz7U7XwgCcpf0Zso7/QsaUJrqroHG//lvcBP9iyf
FMv2qzXWDkU95LdiaAHaIg0QeSQgSKTEcj43mzW7rGKLII+XgbMEky/rSy+qzRJsNRB1d83kQalU
3ddToe3RJh3uapm43vfnM+pQkj1zWucvdY8DOmE9XlO1xXIyLQxbJyqAQT3j0YzT/fi5KcnCBjcS
5radb07wwxxXR7ub2n2D7+IeI5x6J9mhgnKoGkpoOdbgbWbvbOW1rV9YLSXhZs3WPRtGzEdpfJMa
RbOQpJmrpJuAd5k3Y4t83afJ+KihjnW0gfoKnkUSv+KhR7cmwv/nOi4L5dZg/aoBntn0jGfXvrFl
pp1mbaBYpVpL8XWex/UYmU38GRijfW6Vc3OPQoUWJDlnPrFtUn7VUzr+vpH06Y2tj83q6Tqyp9iO
G/ER7V1H97A5JhEtMondq97o93aqumdmrZmXVmGvVzMK9n+YjoVmnD25ifS0WkmwaJsU8cXJ2xgh
LA0WaaqmIkC6hQZpp24Rkevm50Nfmy/TmMR9SMRSyLCZdOsFqSIX3aLEDXO1mL900nHrMJ/T+CVe
J6x9Oay71I+7fHB904j0J1XUijyoXevibuxMy1c2RZPLd8qFwJAC3r0gn5h8Um4WxopdeOpZdIav
8HGMrnIxstKWvMgvM9n3T6QC+M6V9gRYxXHGGHvmgb1iSxH2tYIHXd27LV6yRYyGrllvdtZiqXQL
WFAdXakmSbBvOkNnH5RMr49Nppa4JXXNCqBHx9DUmiNqq53jlPFRk1LrvcF0MZmWWiPwQnaSqvIT
eoCU6Q1tuRlNNXqsS7zOrGRu8rBSo6bbZbNcHMj4Ev1l00q5BgxujSC3Ove8jtkfg26qK4JMQ2u4
vo47EFbFDA7uVO8mc2HhczMsN7HmS7pn54xKvxs6TO/qumWzyqeWuGmyjOm+VqrittEal5qGkbKz
N641Qp03SQD8aSmYVOEkyU3u8MACREHHW1ZLxmvD4m4vu3yc4f0ozfSqOrnGDlg1PDrOv/h+cLNs
COxhyZprUBFd5WFOivN6XFeGPExyysSVWJrs2RQSW79VpkBS7BJB3pjqLmbk+EYrh3HC4wJJ47hz
z+wG3fpzXRoR53diXI3oVfMSJOaEE1ek2kG2RNCdkmWaJ7/HVnZT4MIEz3JyTDpbtQQmTWSb9CwJ
0dZB1Hw3zFDFtP2AlmS+LPmrUJ1wB9pZMYrrodKt07WB4NrogYhNv6HYqUuvo6l27yL2lG5ehs41
LoZLTdST5oOfY0L+qUZlNjrGfc4ELsiKxxQnVcFzVpBuYy91jAPSXSzGDDrMvjcHIQ5T1CzxxZQP
fbKbXD6M7ZY1TMWRzsqKf8ahdgssElWSfTSXlmWaDmVpKMSsTR6/IIEWFedEczxtPTFcb5hS/WFK
MLVgLVv605RpLJ48yTY7yO9XWvNqH+tCTftQz1eF9KwtlVurWQeBV966no2cx9jYq0aj79eBfCuQ
JpJtgZGN2pkkEX7ckNsirMnv8VKnuoCJaTElgTF3HZAJfR6wRCXieexzI/6iZW094WnZaYlnyzRa
Kdd2ya0yW8V5RdHf2MVKYTwJdrc2wOQzu9TM1u6OUWXAyOtq18nCaluxSPVEREPVpJzW0hWXY0UH
1U8WfahCu7Qo2snVLf1xpnLgdRJasZc1o7yrMVJ/xc8Ug8J6zruToiv6E1vPtiuorL/YRBXac7QI
78pRm6Mr4DTt5zFhn1GkyauDWTRekkBVczsoJQpEXoZA80Mc42ZmOv34dR1GPDCdWuV1MeJ5eq2l
bSPQHUVKgDQLQcpa8YVaM6bXTe9jDfO4T25Mrv+PUneiW5c3ZsEiTH53J03L80IdUb0Hv4hJY6pm
ttcYCL5JW6vPrMhwnzJi1wtN8Ib6a7n29/bmSL/Y3fB5MIzqE4lQvO8pxWZ+hKib6Y1di+gqTnwc
PaT1d7m+YYXcvFA4tyignJxkKo7jgHTF0PbzXZc42c4exEIUZbqYQbZTbAXwGMfLtLaMmyZaSBbE
MjSjV6y5PEOeonxuS3i2faW054sTF6+j6aRTkDr9cCur1LqRprmwJ0/JV6Af06ujtzIQmqUduplt
L6vrOPEAblafpOD0VbTIaIO01NZLMUzzI9Mvjp0zknAizu+1i9P4GmfJuVykw0pSMZyfjWLfpY17
vsLM8qnIqQdcsJKAEG+6VzcfUBpVxX6sVHtvZbF7bJZmuEkyV2LZahDfN3WvhDKK6mOcTfYjorYi
NPQF2ZCcZH0i2z4vl2L9TMDWo8IezVd5XrS+WVi0cIxekShtjfAH1QG9AynkEcybRLNppqfYtp3X
9/i0OnpfnsYIj+t1WAjos6U5yFVT8OJuk707jtXF3A7Y/mKIexY7fY3rclzsSHNQGNjYK/qi9+c9
ruNnttlWe6srlR1QVD2gwCu+bjs4VTGhnuWlq5+ZsRufOjtib2CuH8ZYL84SU0ZHfbJs+o+DEcxJ
sYY26yWI8Ujfy9mxvIzikt/z0t5p1MUOaeamvt6q4zFbUYbszeIbzb/nyjXaYzNWkpeEUgC6QEmY
lJjOi5pjr1oieT13SnIjltL2V2Wt0NhpwIyJyOZyBOQy2cSP9JKNXWfm+X2ZTNEJi5/hlDegCiwc
y/fUjBDMsGk9Q0DAzkcduZTO0PospEyd+hTjdH8spum66ZWH2q2rfevq/ZGzSIYWpILHjK5RkJfD
tGNjmXYLlTYYVz0m3awSJx67P1pURE2/0QSZZ77WO20y81M7WfN+tqP6etGz6jxZ7flzQzqxej29
lb2udcj/tzNAN2OLDsaivDdqTQ0ypVWPZp1+U+IpOtpqYYZST+VVg6aJ1xbq5NGNbg+1WKdj06Zo
PrNXjczgouB6qjVEpa3Wndx+kS8jtSm6t9vbNalKFcqlyK56dYj9GnDE51FRctwNa6267DUMrgbb
+FJkRB9aXIizPE3S804bjcepbctT61ZAPHuz+xSPehlgtWvfToMVfVkUZQ4zp0Sko6Cid7AoflFM
nKEZJnFyXui2cRrqqXpZrA1NSoPgQrGsajcaOFbMFE8u9UzHgzyKooskl93zLMV8Ycz2cMUjEQcr
7rJrDJheQVAOZ47Vt3uSseVQ9fmKLkmUoPBicUGmupwKV4PKnFbtVVpshV19ndCHbHsFjaSRLd1t
+uRhwaX2EXkG6HJKavlJ6igmUfiUqeBJa2XXOqN1mDPH8WNtfkC3ZzkMzqLs8kbOe33uoxvA39JL
wOCyh5jZLrElneO5mwLFTGVgWX10cgejijwJIuFMGwzsP7SNjjgPyaHs3XE/mlkeinjszwmFxjN1
1SjTpjOvNtsOdOG2kwGCU/lh1NflZJbNQuXfWb4qhqZ+bXtj+aY087wj7aOLaeR6Q+DSU6ImsIyv
i6i1dnGdxcdEFNkfTaZUJxRiWz9byu8XXhTBMoo0kKoC5VTL0z0aGOPX1OyetJW6OnhtTL77sj4u
q9LdAg2tDiVTW3uDOowurtCT+bksdd5InLniM2VAdj8DNxS6UYuPO72v27rPPyQV/BTNAuELMSN0
LnQMYH/sSdPUwqq7K5NAhkM4n3eXy+t8ag9gDAUsZ/Ogf0nvPsLh/axpLDjc8H4Avk4f8scx6fss
AH8lUIWmuRlioNAUHney5WD8oAv5s+4+RW2QsWiBwgZ713HPinoa1a5KguKYXc+U7aWfHuR+6QPr
MsUb0Wi9ZAbuvBwULBM/0mv4KWbn7fDvJ3eSkPeMmiY8FHbDRKyB/lJ7TMFL3eNEeaquYD+dZ88O
kPb6bt4rKDrNpL8B+9xDfjd8+cjW6med3zcX9F0F+20fHYavmyzMRztuByT1wvz2gyn/Wav+7RDv
msuO2g4Zh8o25SZ1wmpHKNZd5Hs0eb6KoAfV3t928kCt80MFw591nN8Orf+4rsZqtmO5Pe3MDOfr
4UBJ6Cw6K+6g0AJRi1/VO9szP68onAQNqvMfPe6P7vwdQqtKVKWdeobvV+jJtAhyjj7D+Zyv5QcN
/J++QP9c1u/lpHLdnE09ZY5pX9FBjQP6kaBWvv76UX40yvb5m8Wy6HoOR2AbZYNg5V/y9DlHqvF/
N8g7lIBKybBoU16R2aDP7ID9atuLtvpIT/Oje9k2ijf3gr9mV5grw6x9dTHVpNvpjuR59+ub+ej1
erfduEXcT4PLKDYtZ4xEqVz8O88Efp7LfrZhi9/tKA2FrzFHZArDXCIMw2vm46A9//ou/qqCAdRQ
/HOQ97tEPLR0IV0GMbziqH9rdsapvYrDKFieqBzeI6McLKf1giLIl4/MlX76DkFABGSKTBnk0x+f
U0kyGKkDQ9dG7bko+JmEmfEgA5v6869v86dDbUZ1muUCzH0PmKuFkVlRRZ2efk8ox3LnCoBq/Ww8
qXH5+Ouxfjql7qZoQIqykV3f7Q2DFlnZOm9NgQD22dB68rSdCf2x2VH2Gg/ivmFnxJV1uqsrb/rQ
Q+1nK/Pt+Nvnb9Y/+CMnowoEcjt6KMrX5iPlm78SUVgzbwd4t1lYmdvYas8AmzRRtYseqx35B52W
3Sa2apqhvWv2U+ZngPyP876/ELcfAaD/Sk97dw3bE39zk2oygH4fuIbiyFnv7Db/YxlszSC82j/W
sP3ZAnp7y+/2FLNuHJpTDKdl+clc9cu2USmQlmd6XHywVn+yfUFadFDeMQBS4X/x4501CT5Aags6
OibbyeZh18rEI2U9/HqZfjCM+y4wM+WKS7vOME6T+UkF0SZZcZv6CH/20TDvQoR0LbuU7hepS6R6
5rD5RVSkSvHu13fzkzX/dtLcd+FADkgm0UuG0ZM7p0XMg3n79Qg/vREbMXvEBlDMfA8Fd8vYsqZE
xkGXtZ6S1YFiXy5d4v/vRnm3J+pLo2dOwyjklr6KFhDoLB/Oyb9+EqMs8M+bebfGjKZVC8NpmC75
2hYVNdTLpdY+uJefPpN/DvIXbTa9SDNr5F4KGbTDiwNq6d+ZLMeycT2Bn/AeJh9NVDQnq4hhgzWx
ZyTaXVqjdjs7/zJ33TaQEoMGa2r4kIDs/vGVHOxizidJj1UH39Kb800s7Y8O4p/OFqhQZGjQBP6L
EmvZDUNK7hsH6lnysomAdw/uZRdUz8mhu9vULLXjr2fvr9o32129GfHdO7M2hjZqJiOmGEWXwR/2
M7jLY3ocy8DcuWeo3zx8FLb/9CZh+bgoBv+Emx2DykvAuFLTc0q/rM4HvFR/fVc/G4HZQ4YYouRf
acslhfxFn6gayv48Lmd/Hcs/l/V/fp3/T/xaX/8Ja+3+/l/8+2vdLHQOk/7dP/9+kX5t667+1v/X
9rX/+bMfv/T3q+a1uuvb19f+4rl5/5c/fJHf/8f4wXP//MM/wqpP++VmeG2X29duKPrvg3Cl21/+
v374H6/ff+V+aV7/9tvzS5lWQdr1bfq1/+0fHx1f/vbbJqPM/vyfb0f4x8eXzyXfvHtt47R5/cl3
Xp+7/m+/KYb9u0F8hawRmuFIwBo8nun1z4/E70gMQ/HaqHJ4ddkcsVXd9glfc3/HTYowF2vITV6V
Z/fbf3Q1fRc+07TfLSJUAw04HaoDa/a3/76+H57VP5/df1RDeV2nIML+9tv72IXrsrgEPOgoE2LK
8L5K0OhGk5fWCEsPnIO/GWqUt3h1+XYGJRshsWCLH+YKxerWj3cCK2r56c2U/eOS3l7C95D6DVia
eYFNhyA2zkK4iOAr8+NusgFtRC7AsWTHmJYjVGwrBKelEWR/VAPYjotfDbW9LW+iJOlQDTTLDZ4n
7Ot5oNkZw0qkdnjm1s59NSinTurzB/v++9hsu0EkZaEuISkNsc94d4iBkUEHZrtBarToW6Xhkp1c
3Mm3ZKJENdMJfz2jurNtwO/u8+2I7x0jzIoKYIFdlFfOuXbfJ2R7a0clUG/Q2AI8nodORp2uXivF
z6YquXYBJD3RKFP8WhZjKMvG3Ym+n4/KkjYnCf2MOsJKIhwN+LDSQquH+GpV1/HoIPTjRwrSKX6E
jOrtWiz9GqZ0CADAza60Q4EEhQQWVLYNrRK3+pKJEVDR4o6XbqlRKKZDMb7qOQAYb5yGHgioVMpd
3JWqdkMFcmyfynal9O9FtIg7D/wdmrmqllbLFQr6gE9HsWT3qaVIDQKjoGgtI7dF0HUe9aekiZXP
skp8mJ0JFaYi2uUYS01wDMRoe7FOF9EvVzfdibHpn3sjx5tkVnrgD1IK5TUCeXAeZ2lxcICeXgqa
I2Y4JCvdpmaxksKXldYf2ywBKlFpq/m1AfZAbdjIzFsXcATNdzm9lLklv0iM3IpDge/jFKC9q59A
wmajnxpON/qzaYvdECfGZaauGxSbDuO9CmRow7XgXbfEpvKp7JJo9ZdpHeVBJEzsWWUr/ei5YxnP
gKTxBgc62I2zV46u3vm1pc67rYm/K7QiO5X6PJXhmGbTZ2NMexRupJ0sNEjzrKK5p4mLNtKouEYx
X63Q0BBRQ6bryOaKUnZSeqsTuRtXwzjrpV0NHuCf8rMhivS6jUrrOK/uwkTPqfIZAGJBwuPIc0r7
80MzxsrNNGmvS24k+8ZcMCLMEWD0VFA6xybX+kAzq1z3i7V3H5AxBE8udcfapW5XXFnoU5y6Pqvo
JWRTFFYuwAnkBSTqs3YUv9gAUQ40CG01JNeFDJyNYHi8LDbjRytBNMSfwGI+dPBlbkrRLpcx5f39
Wi5AvzP62JdjnKkDoihxDu7DafTQEq3i96tOV0ids6Bx2u4s5Wi8VRLc13Y01fLHRRHlg4ycyZeJ
NJ7BjtZhnNeGL9PJ3Zsdci5NnrehE9n6iW22el3AfH/Ki8a4RmSmOY25bdwhFNc9VkusXIK1gviA
2JRO6X81qKJISzs1VpxWO3ga5UGLgE4C+JeBPqT9JexnWYBpH/U7EM3t4gNBju476a63BiDkz8Zq
LffgwfM/lFY4oVZV8pgPpXhM6bHcxYRcsT/PNIObYWjDOaucI3GdPJ8rVb0U0BEfXXdYkNtZipdM
pQ9pAB2/7CuALSnQiJL3SyN5aZ3U3mUEmjfRuADHNxXzWQxzDtow067izl7/ABzT3tC2pIfqWsVF
kirdwZlpuWqUOfx1mZrDuFbtscyxKu6ttd/NDcQDtbF62vUI83mzhuahE63qwRGlPEYgUI64+GrY
3ZlTWDjWurPqmr6eJMYB0bsAcsDNs3DHgXDbfYlzvfUFmOFQFex5bYaxqtb24kZIzQVoLzN4e/p4
cJTJOVhTpz/jV1T7+pSUB/aw5VhTrDvC82jDHgim3zhWHOJRkx9soDmHesBCxitSFTdqu1pOqRRY
ltP/W/zWsJKDY7Xr0bXK7iDGtj4kZjuHeh0VZ2nWAdcv03G3Zo36+Otz4LshydtjQNdMA1nFzfQC
vtNftLyjWXZSAxDr2WO7g2h4VeviTi30M8uyAoDfBzPVn6rFvEyH+7hUPWkdpdp7bXxtmyXoNeyJ
R8S+qzstPyVuFgJp8azyPMlvCwe4OcVkJm9w/ygndUe/2JdiH6kauwTQ73LyRgWrlMSEXXGXOvMe
DHToGlc0coO+Q6I+uRbUJ+ZSBCXQVXe5KUA6/XoG3ku94Gdi4gS1eWxvxNC/ZCoGYce0WBy9m1I1
sKHeCpEs3ZsBYigGooU0WvfRB8fvh4O+O+8VMUYidRh03hX3tCWNYD2knPfjGuIl7ivBv1h9f3eX
yJT+GNZEZa2Dk+c5G8iQ9KVyFMrjApi36D805th+6t2SejOhaMD+OFQFAAjJAO6tDzaN0gKYVOj4
5bmGCVUOovnDkO29l+z3m2P9Yq/5PRJ+r18l5zFR7YgIdfKVq6mOv2sHbf2kknUdLDsXMhAa9WEX
sEUY4XLQwHj5H8sGEXP/5c7fXgfx+tvYEUsgNBuSqfEsBDWN4j6zHqh5fvs3FuzbUd6l1iYCu5gM
fb/bOUgVqB0hWSi3SYiyA66Pz5f1Z+L7LyVw/9+lZgZUtDdTuyV/P6Rm9/XXZ3K8qvshOfvzW/9I
zkzrd6wykYZAScze/o+E/x/JmaX+Tm1j87i0cEomP2KZ/3dyZv0Og5m9FOtuHeqnsxUk/yc5M34H
3qtu/0HVZdu1/pXkDFWJ7XV687qhryOofLJNYbapca3vtpKYzpBTNHFOJAd0uDbwwAzapQMUM1N1
bQnzRK54MRirh83U5kofOu2aizd2DuEwhB9EE9qpFvvKTeWDOQ3LZekgL+LZirRP2wELfQBMhK+5
a35Apqr81ESz8egmlfNoAzP5toymfa+JyrhGLLM+yViDyGRyYDluNJ3bdlMLStz2GDaRZTxi/TU8
ySGq7phX85NjyfGGyrjYRe0cPwHJpv/bueu475rYvEyGRX7JLcGpYtgjkD8z81snZh9rc2VnZChm
qWU7+hp6cJe4yyfHjmdyG9WixxQO4MVO0gv0W7qM562sRO4ZZZkHIIxh9CwR8fQUxzd6XTvBqmfW
rpjKaN+PKMTRGCElGia5S1IdYyZrnE+ORFxQHU3tNmsbGZbduOznGQoPWJLsqRyXaDlODpitOndw
npeQBlIjBQcRDXVYQDzxs7GdxM5uOn3YVT2PQYXCI2B6xmqlAmUxWveoI5h6okgHUk/xAInjEgOp
sRy75hMyT4S5SV5ejVGGbgA+sYdYS5WgtDWUB5QM+L5owaNZSuIAps8bhyo1EExQt2byiQJCcQth
ANuHNpqzg6gtpNsVQM5ny0KI5OPr0afBqnFiF2gzMEdVmmOnZGsNMHRzPZiya0/xlJpPbY7ijDH3
YKHsrL4ewduH2Vz3IQUF7bFQ+zoEiq2FvF36nRmhjlklUtknTYm40KxGiadFSHKteSRDk9LrDlp5
FzqigpJh90uQlBOcQpoyj6UmrD0YneIa4FocOlMpmI1ZcpJk5V2a9o/OkM2kpSMktibtnqdJOlgw
kLuVZY9825LR56g0uwL1PrfnsgLbmppKflPTVQgK0FPw0OQE+VidCfUy25w3CQrzCH5PftPNAj+Z
IoovwEK61062zCdQXi728OVybFNj3InZ7Q62E6tngFYa0Jn5vE8w8TuoU5IfyXFdBAZmO4DKNh2w
qHF8pROQdOWQnho9z/el3ESSc1e5rBdhXMW9GO9kQ7q3gvoNsBVoEBNKrHMb2RjwpRFIyXrJT3CP
kqe174Cegpe2vtpz7n6dEuBYRo9nUxwNkOv6jRKAcOUhzrs7QIHtOVtJtxPTutzYbq3+IcHNfVYq
fTlLZm3D4dXQHqB6HSohpyPKJmGSzO1L1bgdmGzjounlnbU49W4V6nqpIL16mqQmwqqr70ulck/o
n8NKNexvUP+akyXW2Ne73tij9JP5dDWNI4zwMVzGYQwW3Ip3SmItvl6Z1i0PsTtlmrnskcdCCi+R
w3IxCOCcRUVCk8+XrvFHW+HJJhzfohiKVUUpL2VnwpBbRy1AA4b+tTCaTf8xU0OlBKgVxoVDYJpH
7nLWU/gIq2EgS+btW/aOnlqekzTztd4VbuCupfkFEX1l9do8icN5SCGwKtrswzkSD4lhdhe6rCFE
Wq7cAVQEvVimoA0713gQzRIds8YlWbHmz3SrWMazkvlx7iAFgn/H51rk6iuA3OYJuboOKpwyn5BU
WM/Spi0DR5UOHma9TirWIzEu+/W6K4ifXJB0IZ6C4rM6GS4gQ6u+EJHrhkmR1CH7hLIfahO/yLqK
PTcb3X1fd859kbvzIZGRtZNqJ7y8x59iLmxq49JR7qQpxoNhqrzlkBB2dt9CoHIvRdu24KqGKLTb
Ob2aBKBJ16nd+2lMUxhNWBTttdKZH+fWbvdo/c/nDXvzU9lNSk/Gp6cvTozy4Jlgq7VCVY/i7DSb
cbn4rjXpL0rWZNa50qGl67dwfu+s0cy/DLJcDuDup/6iJ/uDAZ3WI7TAuRya7ka43awFo9I4ytls
LfF5B1n9xaiK6gsJHDJbvUCkDRkClcb4kmYpxcHEyD+ZNjpASL/oYwjErJTP8dImE6+DLfRdD++q
uSorWcehnNAPDhrqElWYLG6R0RzJ02tkT+Lrscmc0Oy66CqZxSp2S7eIZierNSddTzF1d5RMxXgD
lLZJUWYy0qDohXYe14q+l0qWXNR5a55RBBwf4AM3YU7FIfHA38409uAX3nfZrIaqgdgrtYXS+eNP
rpapQH/I/i9z57HcOJJu4VepFwADJuE2EzE0ImUolUzZDYIqaeC9x9tMzLp39w3qxe4HUlKLqu6+
3cWOO8RSJgEkMvN355w/0g3ozGgHFPMdKwIYqH2xI32QOIFZoqudn0PrLvzrUoKCEULMgc2c9t51
GthKAyw9r07Rd7Uu4V3Zl2HpWJdub4Ajb53OWruDsNaKkJQrL6uNVRqoMDPC0H4IkwTLlPoNQHBk
YEbZgao9ES7spFJOgs2W9ibiEmB7C85WzFzfBTdfYhA2bZHLq7QcAK6GcuzBDiGnSJCVEQG2TWmt
AQJES1keOR8tuKCzNrYhraVxd2cNcX1VJkn5NTR90Lik5q7DTqMRcEgA96ENNYcwVYaGAR/BKaaQ
Pq11a7XOFU/Bs3CWA1cn6/JoqZZ/3ka8I7Ui98Eyxru5fiyvWq/mfzog16GkAXbPC2vRsjdXLTz5
M+EDrA/zDI64UYKp56vD58wSPl1VZIuyjK2l64aRO5N96UF2NTF3TPKOJNEhOdTZgt4A0PBGCp9V
GP65FY3cPyTawHqPrD0a7dk0XoKT2Y4pNVcNO3gu/HWIlAH7nKhYeIxQBr4EXUwoUHu8GP2BHE5f
2mPJZbOzL0qn4mF8Btzy/Fy2KlE1etRQ+rv7UEqZdtEozL3JApAHbeQig2z9LPB8pmHTdlPL4iXd
FKrZ9r9bA+9gWooKIo8S2FNz/HVot971FsGOPWhPtjhkITISLXLRnrTM/iJ1WUJtXEAFKmUe1EV3
d2qW8B5ExcuwB+xpGbEZp+3gofpr+xDBdZ1exSKqAIwDX5FLHrw0ctrAVqF9OXpet1S/krPdSxv9
ODYkgvKkMXxmnuyjgaR8WBj8hy7gHKfwyIDdwqibCg+xEVcXXQqGHpbmzjeO4U+VXsmn2PIcXcCm
521Qjm8s2Swvl+7K8CLFyBVNZB2pCrLALtoUklgalVXdJOA2VxWZ8NuuraVbeEwAhFsTqxj1ymVI
JfrOBTN6LcW5dlXSR+CSRKkDRdYVyjQLcvecYg6+SIryk90m+nntJdWqDtv0tAqDfGUoIbmQNis+
JYYXXTtCT+ZCLws49Ekfo8eSJXA2nGZTBOFHV83s096x0/Vgw68e0gpwySCUlem06kLKoG7rWULz
8y5uYSHIzmndBsZ5QULouhxEe+Jkif8vXQrFHE6RQguFOFlYPfxRsqDOQjOTdA1nrLqXaPM5q0jz
wxZNvRm+YH7SK4O1yPq4nA+WpiC9WVb6XKDTclJUZTiHamxdwFDPT3JcqJO2dtUHBPeSBR66PQ+l
2j3z8e8WYIHFTK6j9mNUNsPablr7RsriogYsj4RRXnjdY2b7dPOUXOuDng/xVQkI/94aiuGz5Uv5
hSJiX572sVyeR3VRrMwstOIpPpCJdyerKBEkiXwNC9sMpw40p7taAsQxLTguHiy5tzjZyvBfCuMr
C72Q4qWSsSxt0UXStPGCrpkrtOkxp/A2cDas1tTHI8LVFkIvsmyOSIL3EPeVekVpJL4nPSxAZpUm
yBBmPL+JYIHRRBYD8XVw/Lo5xXiZm9TRswiKv4g/2IniFnhzhfPRiPKKLH7dAC+GH9ZF8yz36+yk
Sht06OIhTz64vixZcBFk532ZRsWp7qjGKCCAPwAMHElLCDPmyIjrhPggVzbkOihhUL5wddRh4Q4d
0aFLb8NwVjVl/Ch5eXDJOTb4S8231fiki/H1L7eHd4uMhZjh9RF8BLFivI+HofxCrMKRJKd2Yq3c
3I9uZGuk6hWJ3avLCrkfAzWQEF+GAKM6KZrIWQc1UfDUS5yqnqdhqV6GbgP3KHVMyF7kWgPAR0gP
faYxHY45/GCeVC6GMli4OkwqSI1eCjIR7RgsrZtBHSLLTXtHjAVIvzCURzHhhtYc0FDiZdB0wN+R
IczWNYqm76HQhs001Ez3Kizr8H3t2uaNCmlurdRQZheeoUGXHfrYXqu671nTscuPmFa45MEZep7l
ylPi4aTUXTTPhkFKZ9CFOmpBVh5gGYyWu1W49DpmLLagn8U6X1xrZOmSpipmfgY/XjTMY5vHMAe0
8osfKfFjDVmrmjXAMeJlYcVksR1DD5e+MuifYMwo9jwyZRrJNshNXolUGhaJa4SPja5VDyUKkqeR
qFoYXhpdcJd1m8GyjwrFP40rAAorncYBp1meeWgOZ3Kwhv+UfNZKF6Ua1VeLBVIEyNLElLZOitAE
0o9MhhDrrE3yAva75fkE61EvzTkOUBhwcy0SM0suANOWSVC0Czw86V4hKIOim9mDMwPVB4sPfqhs
TrOqdIYz6k027IMWPuKMNoaAmVI5KOmPCzjFvecQxd63lhz1lwMp2vSLBW0TYQGrdMtrkYaw+YXT
xPU6xepICyUn3qHobfpTuN/CWAgYH9/stFW+tMLs13Fp0Oav09SUaB9KnLe0qna4JVVRNgtSrXV5
CtOFly76CAGFrlYCdO5b06WVi1tI7kqLw7H8qftFdJqnadNe+zEclIWreqm/kgevS1eQdxAt6ISD
sl8gm5QFA7f060XrR2Y0y6ph1MuyO2qZpovvPKtyV76AYURdLCY24OwOEJKZ5oFXnBqKxcaSnISY
uCyGah5CpE8u+25A+WBoR5GqIvLEeZObxle/RBTVSqsIkTC7ix7RQfE/RqQLvg6GppBl6PTmPG5r
8Q0+Nq1ciOMHalxICZHQlvBzV4Yfd90pugHczpN9EqBxWz3SZr6uVm0WJecZ554zp+6afGq6yETY
QpP9OSuruSBdoSyjRBSnSOhE4rStanmRNU76iB3pTZ486OYpmhhXZq+Mrruj1frMjJrhPByQFZ5i
wvorxxmUrwiaKugfhUM5hWlun1KSDW80PUlx28sw1eZmp9r3lEH6M9/IenSHYhW997LuZ2SzxKXb
6P4XnSxXPQ2pogbTBpVkc0ovmNF+W7mOI8v2mg0+0d8yzpKRVJj1ANDsQDev1LRX/WmZd917owuk
G6H50r2dq9mHInIUf9oEintdoEV7LaFOdgMmzn9kkxj3QZbZ5qz0om5mFhYM2cRSww+9bDSfYejW
j0OLF0aNQV13Ze0GCFHgryBDqg7IiPSNeTUIejoiQdTQmQ/m9LmvqO4lMSC8YjuOFZCRikGdNQqN
r93gt7ca2h03Zl9aX8qh4VQ09ebMGVUqQk6c2ZDo2rx3C2sVwLP7UOgNrPJM67TTChmhqy5stGgW
kpe7Kkqp/ZxnQl200I7QWFbS4KuZ59Ey9EV/a/qS/6UIOjFPdV+/6PB31qpsSjNPwhokbVOd5XYp
z20FBmYcUNuNAhSCFBeS1BR/R6O4M3xRs7aeZgXGfar4hXeGQkE3cxQ9vQizOFwYFgIgIy0qpUJu
NeeemnaPIhXDtVO7+YnKl0AlrChp/yxn5DzCtDgRjtatCtepbowsq+YRhdgFBHr7Oqoi80sXu/4n
JXayMyvWg7nutM2VlfnEUwZiiNNopB8Tzq7ZTcG1asJ6yzrYoh7M0yuzU2A92bGOhIIeLMlUlRtd
qvMzx+6CU1ry0c9QR3Yh8ULvIokUb0Zc6y9VtbLxFhPlDEe9vOhsrejooTroF1gZ48zvreBW9SA/
N13hryoJprqdOs7UNiXzRjYi6bZ10+E2tTLj1IjZdaWiLcOIqggiAkEF+CotCEdaMqeX2dAOZyRP
6zNHVc0TBwLkWu565QqzZrz3MAQfm2z060Uz+uO40HJMVA9KDlZwKMMapEd5dJM1g/ismX11knul
Aa8UPj5m087QU3FtpNRYFewedeYbZE5UFHHG6nkwU0ibnbZeJlAqsof3ChT4s5Jm7muY+yT58jQ4
g5znog7lp1eOoqHbV+qeBY9P84I7KyW1Yri9TrQn19XMiFuYs4kXnaSeG626tjLKqUre7N7RdSRP
mqC9aFpnOJdCSZxrfqKu+1YuV6qVxit8L7VE8cJPbu0kRfkuQgPDTJZdq7YE6bTmzdophik/cQhl
Ef3wSe6EcXiBLk9+pxWUbaeaPrR3Sgmf1hlK+OqWZLifwQNI5CHR3AmTkjbKQyTpay0JolVSICcm
XLdfp1nr3HEsJ3NLTwkzZCSiruVqsC9MPaa67agCsvjYaAFVoS7R6ZjQ+d8s07cvk1G4I8mNSDuJ
wyJEMbgAfDB1I2HMjcw3b0yPgFSkxDeGo/prq9Qt6bzxkzGm6RPlU21V2lQUoC5QgrLxMyQfhMDY
nX0MqIICrRcz6oNNgoDXMkgGgh6taL1RgMZaClX6OHiFd+0CmyK7Smv1gDTJBXGSf77NH2Dnu3sL
GwhDRkKfoYBwdl2mGcMUQcmTDQ2RtUhl75OQYlmbtj7CNXJI/JciMrcK3XAMtmrSCUnXEY9inE5R
hnNuELl2b3TCmYvQr42vepr4d+qgaV+t3rXIs4QlHYCEdEeDYCoEBTl3mk4FS1X34HOGCOGYWQdu
pG9zD2OYFGeubLbrzPTsE02SqOkZWX5B6FjeoR22RFg7msVam164bSbWfdT194WIENqB7fQ1qRv4
hmDvv3ZpKC3DxBouu07loBVWbc8NEg93bqYP34zWZolnsUdMZ3XfQjgYZzB8k6lmk8Mv0ROmRy3H
3QaicHcX4ovfhh7rAF8ouhFobKwIeKvTRg2YtSJUkQixAjW/LXXZBuM0cvzRTsJvNgiOi5yshLBa
vGu/Ts0VPecKxIk6TzxJxR9F3e4V+vIHTOUO/PmEuNwCC+/Sn/ujZ+DiWL37caA/B9KEC0Tdbg+j
uR1qixD9oyGiDUDS+gEYp6ToE7peKii7U3+LyKI+/0KYE7qLmLpsocs9Xjs46KvZ+fGxf0Sl/tzf
7D37N7Q8qhHx6vppslfS/JMv/2aA1y8vT7TtJTPU65fXtQnMWC4aU2+v3a3+/1/+dwG6AGsP/fT2
BOgl/UcpQu0uCu6vJ8FgBSj0sjBUGmmO167qfESTQJNWQBoHbgCVaUBfWh6VjF+/vmZNdLrRoq5P
36fttb3VEb2+AhD60Ne3J0SlvPvzQh9H3JsFzgdNB0ZPind77e54RLOgmcbIWDpoFcgTqm5ipFe+
XG/mQVcm4MhYJ+p/+Tj83RMBNfQR4n7QPEiqNtGRBSCYAIU7Xoz4ejkIYwIPzTKs57k6uuWgUGw4
dBa0iaLSlRmy7W4S3poHg/WiwB0d2arb6+jMA63WLI7zwxaDNcH4g/gxOR2315vFoImJzTQArkFn
Ybx2dzyis8GmcZFqHmwjtIkJd5eXfNr7b3fFaCosy5ahuWzn/IhmYHTsdg+1IzW9+Jt/xUlU8ZNk
eorSG2X3od8cjmL7e/ozGDiRrLljen+e6i1a7q87yZx6qIpCK/3VHdw7Fe3JyNEdO8e/zM9xTQNt
wv6GZTBys0Zy1tNx8HYbCMEyYZ1YUE+219GdB6OvcPBuUHCcIX8KTMBvHotCm9DMCFo8lYHttTt/
jmhTqECKD3WZxsgR7B36OiN97/Vu0I0JTfBUDbTV7jo6H0GV9SdbddihSDc06otPq+DtbtAF84P0
M1TGl2VyZIcCdvvwZTChrq6xnnYB848eozWBewDFEvmC3XVsJgJa1OFxlDmhbCSASz/t+berAV/J
gv8oA2s90kMBBVlQoQevB1VnQZBTYF+8fO/Xp4PAVlpsHIUT8jjXw2gkDnYZgcoDBzZ/9Z0xO3vT
oE4sGrzSiunXaTqu02Gchp079/OHJC+J38EbPqdQ3jiOBFLIZwjyj0+R1n8ryfj7UTUwhJ39+vlZ
kFRyTPiGnI1PSZQ3qSY8BsyouZXjO1KPYXTqDo0ndZa8juTgi2PwJuGo6RMUL3QUzp7OyGNcDaNg
FBv1gNWgjdkmGP/2m81Aikkl2kZ64cnBPrpg0qb9rz0qMhw2AdbEBATC4f874bSBA40kIcHUU7h1
fOsATuXBcYRqTpAgQ7kQRP2zJdwzEWQVUJnBWT3WOIKl+oNKyF8PrmXCKc4Fehjvm0jNnPDj0aU6
ugCCbqs/cPB+5sWRf+bUf1VgePP9Nb79NrO0tQp/YRv8iWDzpZaJMG/0sK1i+o/lK3WZ//MPnk/B
Hwd4KuBtlWTUFx7g9u9G4ZndyI8vQjT/2DO/2/TRq18+p5Ne//vT+/145998pucfrvzHYlN88/rt
2/ZPT7kTtPnnt+LxdXVxW2D79Sl+0Mp5OQL/cNBo46ab8vW4u6LNwQPHmyFN3oy8zXwfOvJ04/mb
1w+8K7IdOuzJ4wNzH737LbGhXR370Dssyuz7L4Vfpe9uob+mr1/hKQl66B2Wqf/93/sfc5ddPHTg
9abYJN73/+w99FPK7vCxmZElElVl+u6Buamj1zPzlAn5G2+yP/o2z3To6O83xfd/7427S1z8DeNu
vv9y/2a1b5MBBw/9WCSb+L7+tv9Jd1WZQwe/8fmUj+/ONsmjX+zfYBet/B03WLIkuQlL5hJprr2j
EYHWMRj4e+/ydmFyDxzNQ+8xHgWbdzNANoWf7H/onQt38A3Yte/eb+po/zvsarEHD/77ImsvtvPn
DNMfagQcOPY/4022v1+fSvSHTseaT1i+W2JH/L1T+Cmrf+jw7/1N/f2X5zW39V12maBDB75JeeJ4
b/U9JVcOHzl5+P4/NCR//dQvUdqho3PubpL9L/mSJDx07Nnj20P9pVb7x0P/luf3UnH80R98hqT9
1r/t+7rjX3yLeKx//C8AAAD//w==</cx:binary>
              </cx:geoCache>
            </cx:geography>
          </cx:layoutPr>
        </cx:series>
      </cx:plotAreaRegion>
    </cx:plotArea>
    <cx:legend pos="r" align="min"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3CB209-7A4D-4E25-B0D1-F42A2EFBFA21}"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pt-BR"/>
        </a:p>
      </dgm:t>
    </dgm:pt>
    <dgm:pt modelId="{0B08C36D-EBE4-4F02-98A9-3BF80CC2EEC3}">
      <dgm:prSet phldrT="[Texto]" custT="1"/>
      <dgm:spPr/>
      <dgm:t>
        <a:bodyPr/>
        <a:lstStyle/>
        <a:p>
          <a:r>
            <a:rPr lang="pt-BR" sz="1600" b="1" dirty="0">
              <a:latin typeface="Encode Sans Semi Condensed" panose="020B0604020202020204" charset="0"/>
            </a:rPr>
            <a:t>Por consórcios públicos intermunicipais entende-se aqueles arranjos formados entre MUNICÍPIOS, embora seja possível a participação dos Estados e da União.</a:t>
          </a:r>
        </a:p>
      </dgm:t>
    </dgm:pt>
    <dgm:pt modelId="{18E30A10-E041-460A-A3E9-BCCFDCD125D4}" type="parTrans" cxnId="{65E42372-3B03-4656-AAE9-87554411C642}">
      <dgm:prSet/>
      <dgm:spPr/>
      <dgm:t>
        <a:bodyPr/>
        <a:lstStyle/>
        <a:p>
          <a:endParaRPr lang="pt-BR" sz="1600"/>
        </a:p>
      </dgm:t>
    </dgm:pt>
    <dgm:pt modelId="{C368DB48-E97F-4D82-813A-FFDA8326A622}" type="sibTrans" cxnId="{65E42372-3B03-4656-AAE9-87554411C642}">
      <dgm:prSet/>
      <dgm:spPr/>
      <dgm:t>
        <a:bodyPr/>
        <a:lstStyle/>
        <a:p>
          <a:endParaRPr lang="pt-BR" sz="1600"/>
        </a:p>
      </dgm:t>
    </dgm:pt>
    <dgm:pt modelId="{F1B68732-21A3-4E60-80B0-22F620434783}">
      <dgm:prSet phldrT="[Texto]" custT="1"/>
      <dgm:spPr/>
      <dgm:t>
        <a:bodyPr/>
        <a:lstStyle/>
        <a:p>
          <a:r>
            <a:rPr lang="pt-BR" sz="1600" b="1" dirty="0">
              <a:solidFill>
                <a:schemeClr val="dk1"/>
              </a:solidFill>
              <a:latin typeface="Encode Sans Semi Condensed"/>
            </a:rPr>
            <a:t>A cooperação entre os Entes federativos pode ser </a:t>
          </a:r>
          <a:r>
            <a:rPr lang="pt-BR" sz="1600" b="1" dirty="0">
              <a:solidFill>
                <a:schemeClr val="dk1"/>
              </a:solidFill>
              <a:latin typeface="Encode Sans Semi Condensed"/>
              <a:sym typeface="Encode Sans Semi Condensed"/>
            </a:rPr>
            <a:t>horizontal (entre Entes de mesma esfera) ou vertical (entre Entes de esferas diversas), possibilitando diversas conjugações.</a:t>
          </a:r>
          <a:br>
            <a:rPr lang="pt-BR" sz="1600" b="1" dirty="0">
              <a:solidFill>
                <a:schemeClr val="dk1"/>
              </a:solidFill>
              <a:latin typeface="Encode Sans Semi Condensed"/>
              <a:sym typeface="Encode Sans Semi Condensed"/>
            </a:rPr>
          </a:br>
          <a:br>
            <a:rPr lang="pt-BR" sz="1600" dirty="0"/>
          </a:br>
          <a:endParaRPr lang="pt-BR" sz="1600" dirty="0"/>
        </a:p>
      </dgm:t>
    </dgm:pt>
    <dgm:pt modelId="{0CD47C59-7CFF-4022-B8E5-C9C8DA2A83A8}" type="parTrans" cxnId="{5B7142F2-6F0E-46E5-8A6E-4DFF2E9CE230}">
      <dgm:prSet/>
      <dgm:spPr/>
      <dgm:t>
        <a:bodyPr/>
        <a:lstStyle/>
        <a:p>
          <a:endParaRPr lang="pt-BR" sz="1600"/>
        </a:p>
      </dgm:t>
    </dgm:pt>
    <dgm:pt modelId="{67982699-801D-4956-80DE-11050177849B}" type="sibTrans" cxnId="{5B7142F2-6F0E-46E5-8A6E-4DFF2E9CE230}">
      <dgm:prSet/>
      <dgm:spPr/>
      <dgm:t>
        <a:bodyPr/>
        <a:lstStyle/>
        <a:p>
          <a:endParaRPr lang="pt-BR" sz="1600"/>
        </a:p>
      </dgm:t>
    </dgm:pt>
    <dgm:pt modelId="{B5F10445-0794-4387-A3AA-8DDC88714B93}" type="pres">
      <dgm:prSet presAssocID="{903CB209-7A4D-4E25-B0D1-F42A2EFBFA21}" presName="compositeShape" presStyleCnt="0">
        <dgm:presLayoutVars>
          <dgm:chMax val="2"/>
          <dgm:dir/>
          <dgm:resizeHandles val="exact"/>
        </dgm:presLayoutVars>
      </dgm:prSet>
      <dgm:spPr/>
    </dgm:pt>
    <dgm:pt modelId="{CD4DDBA5-9969-402C-AE3B-402A95FF35D6}" type="pres">
      <dgm:prSet presAssocID="{903CB209-7A4D-4E25-B0D1-F42A2EFBFA21}" presName="divider" presStyleLbl="fgShp" presStyleIdx="0" presStyleCnt="1"/>
      <dgm:spPr/>
    </dgm:pt>
    <dgm:pt modelId="{A5998E85-793B-483B-98CF-0DFCB11157B5}" type="pres">
      <dgm:prSet presAssocID="{0B08C36D-EBE4-4F02-98A9-3BF80CC2EEC3}" presName="downArrow" presStyleLbl="node1" presStyleIdx="0" presStyleCnt="2"/>
      <dgm:spPr/>
    </dgm:pt>
    <dgm:pt modelId="{ED1EDC49-E8BC-448D-8778-0627211A7FA4}" type="pres">
      <dgm:prSet presAssocID="{0B08C36D-EBE4-4F02-98A9-3BF80CC2EEC3}" presName="downArrowText" presStyleLbl="revTx" presStyleIdx="0" presStyleCnt="2" custScaleX="155104">
        <dgm:presLayoutVars>
          <dgm:bulletEnabled val="1"/>
        </dgm:presLayoutVars>
      </dgm:prSet>
      <dgm:spPr/>
    </dgm:pt>
    <dgm:pt modelId="{0D422A10-F876-415D-9FD8-651F2B833D3D}" type="pres">
      <dgm:prSet presAssocID="{F1B68732-21A3-4E60-80B0-22F620434783}" presName="upArrow" presStyleLbl="node1" presStyleIdx="1" presStyleCnt="2"/>
      <dgm:spPr/>
    </dgm:pt>
    <dgm:pt modelId="{DC17C216-F6E0-41B1-BD5D-7C94A7BB381A}" type="pres">
      <dgm:prSet presAssocID="{F1B68732-21A3-4E60-80B0-22F620434783}" presName="upArrowText" presStyleLbl="revTx" presStyleIdx="1" presStyleCnt="2" custScaleX="181166" custLinFactNeighborX="-4753" custLinFactNeighborY="714">
        <dgm:presLayoutVars>
          <dgm:bulletEnabled val="1"/>
        </dgm:presLayoutVars>
      </dgm:prSet>
      <dgm:spPr/>
    </dgm:pt>
  </dgm:ptLst>
  <dgm:cxnLst>
    <dgm:cxn modelId="{01A9F110-8AA5-4B9D-A465-9AE36C4FB2AC}" type="presOf" srcId="{903CB209-7A4D-4E25-B0D1-F42A2EFBFA21}" destId="{B5F10445-0794-4387-A3AA-8DDC88714B93}" srcOrd="0" destOrd="0" presId="urn:microsoft.com/office/officeart/2005/8/layout/arrow3"/>
    <dgm:cxn modelId="{D74F3543-01D0-4737-A55D-744DAFEDDCF0}" type="presOf" srcId="{0B08C36D-EBE4-4F02-98A9-3BF80CC2EEC3}" destId="{ED1EDC49-E8BC-448D-8778-0627211A7FA4}" srcOrd="0" destOrd="0" presId="urn:microsoft.com/office/officeart/2005/8/layout/arrow3"/>
    <dgm:cxn modelId="{65E42372-3B03-4656-AAE9-87554411C642}" srcId="{903CB209-7A4D-4E25-B0D1-F42A2EFBFA21}" destId="{0B08C36D-EBE4-4F02-98A9-3BF80CC2EEC3}" srcOrd="0" destOrd="0" parTransId="{18E30A10-E041-460A-A3E9-BCCFDCD125D4}" sibTransId="{C368DB48-E97F-4D82-813A-FFDA8326A622}"/>
    <dgm:cxn modelId="{5A5ADEA9-7673-4C0E-9574-7B7F892A8BFF}" type="presOf" srcId="{F1B68732-21A3-4E60-80B0-22F620434783}" destId="{DC17C216-F6E0-41B1-BD5D-7C94A7BB381A}" srcOrd="0" destOrd="0" presId="urn:microsoft.com/office/officeart/2005/8/layout/arrow3"/>
    <dgm:cxn modelId="{5B7142F2-6F0E-46E5-8A6E-4DFF2E9CE230}" srcId="{903CB209-7A4D-4E25-B0D1-F42A2EFBFA21}" destId="{F1B68732-21A3-4E60-80B0-22F620434783}" srcOrd="1" destOrd="0" parTransId="{0CD47C59-7CFF-4022-B8E5-C9C8DA2A83A8}" sibTransId="{67982699-801D-4956-80DE-11050177849B}"/>
    <dgm:cxn modelId="{4ED681BE-1B5D-40BE-9070-1D915DF20E1A}" type="presParOf" srcId="{B5F10445-0794-4387-A3AA-8DDC88714B93}" destId="{CD4DDBA5-9969-402C-AE3B-402A95FF35D6}" srcOrd="0" destOrd="0" presId="urn:microsoft.com/office/officeart/2005/8/layout/arrow3"/>
    <dgm:cxn modelId="{A6DFCACE-5177-4356-88B4-3A5546FC6B9B}" type="presParOf" srcId="{B5F10445-0794-4387-A3AA-8DDC88714B93}" destId="{A5998E85-793B-483B-98CF-0DFCB11157B5}" srcOrd="1" destOrd="0" presId="urn:microsoft.com/office/officeart/2005/8/layout/arrow3"/>
    <dgm:cxn modelId="{0077658C-1995-43C7-B2D0-5F389E4BDAC5}" type="presParOf" srcId="{B5F10445-0794-4387-A3AA-8DDC88714B93}" destId="{ED1EDC49-E8BC-448D-8778-0627211A7FA4}" srcOrd="2" destOrd="0" presId="urn:microsoft.com/office/officeart/2005/8/layout/arrow3"/>
    <dgm:cxn modelId="{8124AD74-26DA-498D-AD84-C57F43ABBCAE}" type="presParOf" srcId="{B5F10445-0794-4387-A3AA-8DDC88714B93}" destId="{0D422A10-F876-415D-9FD8-651F2B833D3D}" srcOrd="3" destOrd="0" presId="urn:microsoft.com/office/officeart/2005/8/layout/arrow3"/>
    <dgm:cxn modelId="{C9D2250C-203A-4E02-8E9D-C46FB250AE31}" type="presParOf" srcId="{B5F10445-0794-4387-A3AA-8DDC88714B93}" destId="{DC17C216-F6E0-41B1-BD5D-7C94A7BB381A}"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DD863C-E7EA-4B30-9E74-9799A6FAFB6D}"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pt-BR"/>
        </a:p>
      </dgm:t>
    </dgm:pt>
    <dgm:pt modelId="{9F31C064-DE07-49E3-AE0E-D787B13ABB33}">
      <dgm:prSet phldrT="[Texto]"/>
      <dgm:spPr/>
      <dgm:t>
        <a:bodyPr/>
        <a:lstStyle/>
        <a:p>
          <a:pPr>
            <a:buNone/>
          </a:pPr>
          <a:r>
            <a:rPr lang="pt-BR" b="1" i="0" u="none" strike="noStrike" cap="none">
              <a:latin typeface="Encode Sans Semi Condensed" panose="020B0604020202020204" charset="0"/>
              <a:sym typeface="Arial"/>
            </a:rPr>
            <a:t>723 Consórcios Públicos – abrangem 4.787 municípios brasileiros (86%)</a:t>
          </a:r>
          <a:endParaRPr lang="pt-BR" dirty="0">
            <a:latin typeface="Encode Sans Semi Condensed" panose="020B0604020202020204" charset="0"/>
          </a:endParaRPr>
        </a:p>
      </dgm:t>
    </dgm:pt>
    <dgm:pt modelId="{881E1FFC-F2D2-41CA-99B4-BE42435ABEE8}" type="parTrans" cxnId="{94FF1CB9-B11B-492B-A186-98D6857636DC}">
      <dgm:prSet/>
      <dgm:spPr/>
      <dgm:t>
        <a:bodyPr/>
        <a:lstStyle/>
        <a:p>
          <a:endParaRPr lang="pt-BR"/>
        </a:p>
      </dgm:t>
    </dgm:pt>
    <dgm:pt modelId="{1534BAC7-FDFC-4090-BD04-D6F084AB9ED8}" type="sibTrans" cxnId="{94FF1CB9-B11B-492B-A186-98D6857636DC}">
      <dgm:prSet/>
      <dgm:spPr/>
      <dgm:t>
        <a:bodyPr/>
        <a:lstStyle/>
        <a:p>
          <a:endParaRPr lang="pt-BR"/>
        </a:p>
      </dgm:t>
    </dgm:pt>
    <dgm:pt modelId="{8FAFBA48-0A0A-42AA-A9EF-E4173A39B0B8}">
      <dgm:prSet phldrT="[Texto]"/>
      <dgm:spPr/>
      <dgm:t>
        <a:bodyPr/>
        <a:lstStyle/>
        <a:p>
          <a:pPr>
            <a:buNone/>
          </a:pPr>
          <a:r>
            <a:rPr lang="pt-BR" b="1" i="0" u="none" strike="noStrike" cap="none">
              <a:latin typeface="Encode Sans Semi Condensed" panose="020B0604020202020204" charset="0"/>
              <a:sym typeface="Arial"/>
            </a:rPr>
            <a:t>271 </a:t>
          </a:r>
          <a:r>
            <a:rPr lang="pt-BR" b="1" i="0" strike="noStrike" cap="none">
              <a:latin typeface="Encode Sans Semi Condensed" panose="020B0604020202020204" charset="0"/>
              <a:sym typeface="Arial"/>
            </a:rPr>
            <a:t>consórcios públicos de direito público finalitários (de 313) - qu</a:t>
          </a:r>
          <a:r>
            <a:rPr lang="pt-BR" b="1" i="0" u="none" strike="noStrike" cap="none">
              <a:latin typeface="Encode Sans Semi Condensed" panose="020B0604020202020204" charset="0"/>
              <a:sym typeface="Arial"/>
            </a:rPr>
            <a:t>e atuam em somente uma área</a:t>
          </a:r>
          <a:endParaRPr lang="pt-BR" dirty="0"/>
        </a:p>
      </dgm:t>
    </dgm:pt>
    <dgm:pt modelId="{70BCDDCD-4BD6-4AE8-BCF2-D84B75E9A534}" type="parTrans" cxnId="{4A27BC31-B222-4319-843B-6AB990CD5378}">
      <dgm:prSet/>
      <dgm:spPr/>
      <dgm:t>
        <a:bodyPr/>
        <a:lstStyle/>
        <a:p>
          <a:endParaRPr lang="pt-BR"/>
        </a:p>
      </dgm:t>
    </dgm:pt>
    <dgm:pt modelId="{1BE2D634-B742-497B-A0D3-A8BA550CC30A}" type="sibTrans" cxnId="{4A27BC31-B222-4319-843B-6AB990CD5378}">
      <dgm:prSet/>
      <dgm:spPr/>
      <dgm:t>
        <a:bodyPr/>
        <a:lstStyle/>
        <a:p>
          <a:endParaRPr lang="pt-BR"/>
        </a:p>
      </dgm:t>
    </dgm:pt>
    <dgm:pt modelId="{1A809E89-267A-4F3B-AFC1-A93AF8CAE576}">
      <dgm:prSet phldrT="[Texto]"/>
      <dgm:spPr/>
      <dgm:t>
        <a:bodyPr/>
        <a:lstStyle/>
        <a:p>
          <a:pPr>
            <a:buNone/>
          </a:pPr>
          <a:r>
            <a:rPr lang="pt-BR" b="1" i="0" u="none" strike="noStrike" cap="none" dirty="0">
              <a:solidFill>
                <a:schemeClr val="tx2">
                  <a:lumMod val="10000"/>
                </a:schemeClr>
              </a:solidFill>
              <a:latin typeface="Encode Sans Semi Condensed" panose="020B0604020202020204" charset="0"/>
              <a:sym typeface="Arial"/>
            </a:rPr>
            <a:t>324 </a:t>
          </a:r>
          <a:r>
            <a:rPr lang="pt-BR" b="1" i="0" strike="noStrike" cap="none" dirty="0">
              <a:solidFill>
                <a:schemeClr val="tx2">
                  <a:lumMod val="10000"/>
                </a:schemeClr>
              </a:solidFill>
              <a:latin typeface="Encode Sans Semi Condensed" panose="020B0604020202020204" charset="0"/>
              <a:sym typeface="Arial"/>
            </a:rPr>
            <a:t>consórcios públicos de direito públicos multifinalitários (de 348) </a:t>
          </a:r>
          <a:r>
            <a:rPr lang="pt-BR" b="1" i="0" u="none" strike="noStrike" cap="none" dirty="0">
              <a:solidFill>
                <a:schemeClr val="tx2">
                  <a:lumMod val="10000"/>
                </a:schemeClr>
              </a:solidFill>
              <a:latin typeface="Encode Sans Semi Condensed" panose="020B0604020202020204" charset="0"/>
              <a:sym typeface="Arial"/>
            </a:rPr>
            <a:t>- que atuam em mais do que uma área</a:t>
          </a:r>
          <a:endParaRPr lang="pt-BR" dirty="0">
            <a:solidFill>
              <a:schemeClr val="tx2">
                <a:lumMod val="10000"/>
              </a:schemeClr>
            </a:solidFill>
          </a:endParaRPr>
        </a:p>
      </dgm:t>
    </dgm:pt>
    <dgm:pt modelId="{AC2533E3-1117-431E-8650-782A8FD49E19}" type="parTrans" cxnId="{4FF25380-1330-4988-B079-3365962D48A0}">
      <dgm:prSet/>
      <dgm:spPr/>
      <dgm:t>
        <a:bodyPr/>
        <a:lstStyle/>
        <a:p>
          <a:endParaRPr lang="pt-BR"/>
        </a:p>
      </dgm:t>
    </dgm:pt>
    <dgm:pt modelId="{074E15AC-3770-4FEE-8303-FBE90587AC4E}" type="sibTrans" cxnId="{4FF25380-1330-4988-B079-3365962D48A0}">
      <dgm:prSet/>
      <dgm:spPr/>
      <dgm:t>
        <a:bodyPr/>
        <a:lstStyle/>
        <a:p>
          <a:endParaRPr lang="pt-BR"/>
        </a:p>
      </dgm:t>
    </dgm:pt>
    <dgm:pt modelId="{5070BD8D-A6E4-430E-B73C-29D9026E0478}">
      <dgm:prSet phldrT="[Texto]"/>
      <dgm:spPr/>
      <dgm:t>
        <a:bodyPr/>
        <a:lstStyle/>
        <a:p>
          <a:pPr>
            <a:buNone/>
          </a:pPr>
          <a:r>
            <a:rPr lang="pt-BR" b="1" i="0" u="none" strike="noStrike" cap="none">
              <a:solidFill>
                <a:schemeClr val="tx2">
                  <a:lumMod val="10000"/>
                </a:schemeClr>
              </a:solidFill>
              <a:latin typeface="Encode Sans Semi Condensed" panose="020B0604020202020204" charset="0"/>
              <a:sym typeface="Arial"/>
            </a:rPr>
            <a:t>Dentre os consórcios pesquisados, não foram encontrados consórcios que atuem na área de políticas para a promoção da igualdade racial</a:t>
          </a:r>
          <a:endParaRPr lang="pt-BR" dirty="0">
            <a:solidFill>
              <a:schemeClr val="tx2">
                <a:lumMod val="10000"/>
              </a:schemeClr>
            </a:solidFill>
          </a:endParaRPr>
        </a:p>
      </dgm:t>
    </dgm:pt>
    <dgm:pt modelId="{72CA6204-16F5-4BA3-A537-242FE482D52E}" type="parTrans" cxnId="{EAEC480E-20AF-423D-8090-562545751DFA}">
      <dgm:prSet/>
      <dgm:spPr/>
      <dgm:t>
        <a:bodyPr/>
        <a:lstStyle/>
        <a:p>
          <a:endParaRPr lang="pt-BR"/>
        </a:p>
      </dgm:t>
    </dgm:pt>
    <dgm:pt modelId="{2B665E3D-D7BC-44D9-8EE0-47E6AF9EF7B9}" type="sibTrans" cxnId="{EAEC480E-20AF-423D-8090-562545751DFA}">
      <dgm:prSet/>
      <dgm:spPr/>
      <dgm:t>
        <a:bodyPr/>
        <a:lstStyle/>
        <a:p>
          <a:endParaRPr lang="pt-BR"/>
        </a:p>
      </dgm:t>
    </dgm:pt>
    <dgm:pt modelId="{B95EA375-3942-473D-9CD8-B57237FBEE98}" type="pres">
      <dgm:prSet presAssocID="{53DD863C-E7EA-4B30-9E74-9799A6FAFB6D}" presName="outerComposite" presStyleCnt="0">
        <dgm:presLayoutVars>
          <dgm:chMax val="5"/>
          <dgm:dir/>
          <dgm:resizeHandles val="exact"/>
        </dgm:presLayoutVars>
      </dgm:prSet>
      <dgm:spPr/>
    </dgm:pt>
    <dgm:pt modelId="{2DA5106F-3BD5-4889-B599-26F09EEBC01B}" type="pres">
      <dgm:prSet presAssocID="{53DD863C-E7EA-4B30-9E74-9799A6FAFB6D}" presName="dummyMaxCanvas" presStyleCnt="0">
        <dgm:presLayoutVars/>
      </dgm:prSet>
      <dgm:spPr/>
    </dgm:pt>
    <dgm:pt modelId="{B526784D-B414-4C9F-935F-B054AFF568F1}" type="pres">
      <dgm:prSet presAssocID="{53DD863C-E7EA-4B30-9E74-9799A6FAFB6D}" presName="FourNodes_1" presStyleLbl="node1" presStyleIdx="0" presStyleCnt="4">
        <dgm:presLayoutVars>
          <dgm:bulletEnabled val="1"/>
        </dgm:presLayoutVars>
      </dgm:prSet>
      <dgm:spPr/>
    </dgm:pt>
    <dgm:pt modelId="{C74CF3A9-B0EA-476F-A3D0-0F566741544D}" type="pres">
      <dgm:prSet presAssocID="{53DD863C-E7EA-4B30-9E74-9799A6FAFB6D}" presName="FourNodes_2" presStyleLbl="node1" presStyleIdx="1" presStyleCnt="4">
        <dgm:presLayoutVars>
          <dgm:bulletEnabled val="1"/>
        </dgm:presLayoutVars>
      </dgm:prSet>
      <dgm:spPr/>
    </dgm:pt>
    <dgm:pt modelId="{CFBA77D5-2BFB-4ACA-9A67-CE1E9FEE806D}" type="pres">
      <dgm:prSet presAssocID="{53DD863C-E7EA-4B30-9E74-9799A6FAFB6D}" presName="FourNodes_3" presStyleLbl="node1" presStyleIdx="2" presStyleCnt="4">
        <dgm:presLayoutVars>
          <dgm:bulletEnabled val="1"/>
        </dgm:presLayoutVars>
      </dgm:prSet>
      <dgm:spPr/>
    </dgm:pt>
    <dgm:pt modelId="{11990EDE-D4F3-40BD-B9BB-8943DD95B6E6}" type="pres">
      <dgm:prSet presAssocID="{53DD863C-E7EA-4B30-9E74-9799A6FAFB6D}" presName="FourNodes_4" presStyleLbl="node1" presStyleIdx="3" presStyleCnt="4">
        <dgm:presLayoutVars>
          <dgm:bulletEnabled val="1"/>
        </dgm:presLayoutVars>
      </dgm:prSet>
      <dgm:spPr/>
    </dgm:pt>
    <dgm:pt modelId="{F353A349-9FED-46D1-9ECF-88C032B09507}" type="pres">
      <dgm:prSet presAssocID="{53DD863C-E7EA-4B30-9E74-9799A6FAFB6D}" presName="FourConn_1-2" presStyleLbl="fgAccFollowNode1" presStyleIdx="0" presStyleCnt="3">
        <dgm:presLayoutVars>
          <dgm:bulletEnabled val="1"/>
        </dgm:presLayoutVars>
      </dgm:prSet>
      <dgm:spPr/>
    </dgm:pt>
    <dgm:pt modelId="{18287E25-6AE4-438C-BA8E-9CD43CD54D9C}" type="pres">
      <dgm:prSet presAssocID="{53DD863C-E7EA-4B30-9E74-9799A6FAFB6D}" presName="FourConn_2-3" presStyleLbl="fgAccFollowNode1" presStyleIdx="1" presStyleCnt="3">
        <dgm:presLayoutVars>
          <dgm:bulletEnabled val="1"/>
        </dgm:presLayoutVars>
      </dgm:prSet>
      <dgm:spPr/>
    </dgm:pt>
    <dgm:pt modelId="{0D63CA40-E3AE-4204-9F4C-A4FEA879AA16}" type="pres">
      <dgm:prSet presAssocID="{53DD863C-E7EA-4B30-9E74-9799A6FAFB6D}" presName="FourConn_3-4" presStyleLbl="fgAccFollowNode1" presStyleIdx="2" presStyleCnt="3">
        <dgm:presLayoutVars>
          <dgm:bulletEnabled val="1"/>
        </dgm:presLayoutVars>
      </dgm:prSet>
      <dgm:spPr/>
    </dgm:pt>
    <dgm:pt modelId="{21A3EC24-70B9-40FD-B499-B65B362FF57D}" type="pres">
      <dgm:prSet presAssocID="{53DD863C-E7EA-4B30-9E74-9799A6FAFB6D}" presName="FourNodes_1_text" presStyleLbl="node1" presStyleIdx="3" presStyleCnt="4">
        <dgm:presLayoutVars>
          <dgm:bulletEnabled val="1"/>
        </dgm:presLayoutVars>
      </dgm:prSet>
      <dgm:spPr/>
    </dgm:pt>
    <dgm:pt modelId="{78DB3A2F-84B8-4590-BDE0-42778C47A869}" type="pres">
      <dgm:prSet presAssocID="{53DD863C-E7EA-4B30-9E74-9799A6FAFB6D}" presName="FourNodes_2_text" presStyleLbl="node1" presStyleIdx="3" presStyleCnt="4">
        <dgm:presLayoutVars>
          <dgm:bulletEnabled val="1"/>
        </dgm:presLayoutVars>
      </dgm:prSet>
      <dgm:spPr/>
    </dgm:pt>
    <dgm:pt modelId="{47653B4C-62B1-452F-9678-089BA9865AF9}" type="pres">
      <dgm:prSet presAssocID="{53DD863C-E7EA-4B30-9E74-9799A6FAFB6D}" presName="FourNodes_3_text" presStyleLbl="node1" presStyleIdx="3" presStyleCnt="4">
        <dgm:presLayoutVars>
          <dgm:bulletEnabled val="1"/>
        </dgm:presLayoutVars>
      </dgm:prSet>
      <dgm:spPr/>
    </dgm:pt>
    <dgm:pt modelId="{BD0F95AA-9D28-4387-97F4-F9F11DD1F117}" type="pres">
      <dgm:prSet presAssocID="{53DD863C-E7EA-4B30-9E74-9799A6FAFB6D}" presName="FourNodes_4_text" presStyleLbl="node1" presStyleIdx="3" presStyleCnt="4">
        <dgm:presLayoutVars>
          <dgm:bulletEnabled val="1"/>
        </dgm:presLayoutVars>
      </dgm:prSet>
      <dgm:spPr/>
    </dgm:pt>
  </dgm:ptLst>
  <dgm:cxnLst>
    <dgm:cxn modelId="{6EFB090C-6EAC-4373-BB98-2C5935B69F30}" type="presOf" srcId="{1A809E89-267A-4F3B-AFC1-A93AF8CAE576}" destId="{47653B4C-62B1-452F-9678-089BA9865AF9}" srcOrd="1" destOrd="0" presId="urn:microsoft.com/office/officeart/2005/8/layout/vProcess5"/>
    <dgm:cxn modelId="{EAEC480E-20AF-423D-8090-562545751DFA}" srcId="{53DD863C-E7EA-4B30-9E74-9799A6FAFB6D}" destId="{5070BD8D-A6E4-430E-B73C-29D9026E0478}" srcOrd="3" destOrd="0" parTransId="{72CA6204-16F5-4BA3-A537-242FE482D52E}" sibTransId="{2B665E3D-D7BC-44D9-8EE0-47E6AF9EF7B9}"/>
    <dgm:cxn modelId="{4A27BC31-B222-4319-843B-6AB990CD5378}" srcId="{53DD863C-E7EA-4B30-9E74-9799A6FAFB6D}" destId="{8FAFBA48-0A0A-42AA-A9EF-E4173A39B0B8}" srcOrd="1" destOrd="0" parTransId="{70BCDDCD-4BD6-4AE8-BCF2-D84B75E9A534}" sibTransId="{1BE2D634-B742-497B-A0D3-A8BA550CC30A}"/>
    <dgm:cxn modelId="{78D20460-0917-45EF-B15F-7C072784A6D9}" type="presOf" srcId="{9F31C064-DE07-49E3-AE0E-D787B13ABB33}" destId="{B526784D-B414-4C9F-935F-B054AFF568F1}" srcOrd="0" destOrd="0" presId="urn:microsoft.com/office/officeart/2005/8/layout/vProcess5"/>
    <dgm:cxn modelId="{940B466A-9A4D-42FC-BB2D-D83BF9317BB1}" type="presOf" srcId="{8FAFBA48-0A0A-42AA-A9EF-E4173A39B0B8}" destId="{78DB3A2F-84B8-4590-BDE0-42778C47A869}" srcOrd="1" destOrd="0" presId="urn:microsoft.com/office/officeart/2005/8/layout/vProcess5"/>
    <dgm:cxn modelId="{EDC3856E-5C6B-4B76-BF8E-B5C60AEFBD0B}" type="presOf" srcId="{1534BAC7-FDFC-4090-BD04-D6F084AB9ED8}" destId="{F353A349-9FED-46D1-9ECF-88C032B09507}" srcOrd="0" destOrd="0" presId="urn:microsoft.com/office/officeart/2005/8/layout/vProcess5"/>
    <dgm:cxn modelId="{6B9AD270-1C5F-4630-9145-1EA512899EF7}" type="presOf" srcId="{1BE2D634-B742-497B-A0D3-A8BA550CC30A}" destId="{18287E25-6AE4-438C-BA8E-9CD43CD54D9C}" srcOrd="0" destOrd="0" presId="urn:microsoft.com/office/officeart/2005/8/layout/vProcess5"/>
    <dgm:cxn modelId="{56084B52-7FC2-498F-9ACA-050972763C27}" type="presOf" srcId="{5070BD8D-A6E4-430E-B73C-29D9026E0478}" destId="{11990EDE-D4F3-40BD-B9BB-8943DD95B6E6}" srcOrd="0" destOrd="0" presId="urn:microsoft.com/office/officeart/2005/8/layout/vProcess5"/>
    <dgm:cxn modelId="{F5C65A7F-0BDF-4624-9815-85052DB31A46}" type="presOf" srcId="{1A809E89-267A-4F3B-AFC1-A93AF8CAE576}" destId="{CFBA77D5-2BFB-4ACA-9A67-CE1E9FEE806D}" srcOrd="0" destOrd="0" presId="urn:microsoft.com/office/officeart/2005/8/layout/vProcess5"/>
    <dgm:cxn modelId="{4FF25380-1330-4988-B079-3365962D48A0}" srcId="{53DD863C-E7EA-4B30-9E74-9799A6FAFB6D}" destId="{1A809E89-267A-4F3B-AFC1-A93AF8CAE576}" srcOrd="2" destOrd="0" parTransId="{AC2533E3-1117-431E-8650-782A8FD49E19}" sibTransId="{074E15AC-3770-4FEE-8303-FBE90587AC4E}"/>
    <dgm:cxn modelId="{49994D88-E6F7-4D6F-B6D1-A8887000DAF7}" type="presOf" srcId="{9F31C064-DE07-49E3-AE0E-D787B13ABB33}" destId="{21A3EC24-70B9-40FD-B499-B65B362FF57D}" srcOrd="1" destOrd="0" presId="urn:microsoft.com/office/officeart/2005/8/layout/vProcess5"/>
    <dgm:cxn modelId="{21662089-89CA-4412-8F85-378D17C0899E}" type="presOf" srcId="{074E15AC-3770-4FEE-8303-FBE90587AC4E}" destId="{0D63CA40-E3AE-4204-9F4C-A4FEA879AA16}" srcOrd="0" destOrd="0" presId="urn:microsoft.com/office/officeart/2005/8/layout/vProcess5"/>
    <dgm:cxn modelId="{22624B9C-94FB-4C04-ACE0-2CDC139AB8D9}" type="presOf" srcId="{8FAFBA48-0A0A-42AA-A9EF-E4173A39B0B8}" destId="{C74CF3A9-B0EA-476F-A3D0-0F566741544D}" srcOrd="0" destOrd="0" presId="urn:microsoft.com/office/officeart/2005/8/layout/vProcess5"/>
    <dgm:cxn modelId="{13D18FA6-4EB9-4114-B5CD-F3A118992022}" type="presOf" srcId="{53DD863C-E7EA-4B30-9E74-9799A6FAFB6D}" destId="{B95EA375-3942-473D-9CD8-B57237FBEE98}" srcOrd="0" destOrd="0" presId="urn:microsoft.com/office/officeart/2005/8/layout/vProcess5"/>
    <dgm:cxn modelId="{94FF1CB9-B11B-492B-A186-98D6857636DC}" srcId="{53DD863C-E7EA-4B30-9E74-9799A6FAFB6D}" destId="{9F31C064-DE07-49E3-AE0E-D787B13ABB33}" srcOrd="0" destOrd="0" parTransId="{881E1FFC-F2D2-41CA-99B4-BE42435ABEE8}" sibTransId="{1534BAC7-FDFC-4090-BD04-D6F084AB9ED8}"/>
    <dgm:cxn modelId="{A9ED3BEA-F8EF-4D12-98A8-4D236C86D608}" type="presOf" srcId="{5070BD8D-A6E4-430E-B73C-29D9026E0478}" destId="{BD0F95AA-9D28-4387-97F4-F9F11DD1F117}" srcOrd="1" destOrd="0" presId="urn:microsoft.com/office/officeart/2005/8/layout/vProcess5"/>
    <dgm:cxn modelId="{033F4194-99BF-4D67-93CC-58D0B88FB6E5}" type="presParOf" srcId="{B95EA375-3942-473D-9CD8-B57237FBEE98}" destId="{2DA5106F-3BD5-4889-B599-26F09EEBC01B}" srcOrd="0" destOrd="0" presId="urn:microsoft.com/office/officeart/2005/8/layout/vProcess5"/>
    <dgm:cxn modelId="{15CECE6C-F10D-4408-957C-77C663943CD5}" type="presParOf" srcId="{B95EA375-3942-473D-9CD8-B57237FBEE98}" destId="{B526784D-B414-4C9F-935F-B054AFF568F1}" srcOrd="1" destOrd="0" presId="urn:microsoft.com/office/officeart/2005/8/layout/vProcess5"/>
    <dgm:cxn modelId="{672C45A5-E9DA-4770-8649-3DF9C663853E}" type="presParOf" srcId="{B95EA375-3942-473D-9CD8-B57237FBEE98}" destId="{C74CF3A9-B0EA-476F-A3D0-0F566741544D}" srcOrd="2" destOrd="0" presId="urn:microsoft.com/office/officeart/2005/8/layout/vProcess5"/>
    <dgm:cxn modelId="{2F2026C3-7445-4959-B47B-A67E8804302A}" type="presParOf" srcId="{B95EA375-3942-473D-9CD8-B57237FBEE98}" destId="{CFBA77D5-2BFB-4ACA-9A67-CE1E9FEE806D}" srcOrd="3" destOrd="0" presId="urn:microsoft.com/office/officeart/2005/8/layout/vProcess5"/>
    <dgm:cxn modelId="{EADD36FE-EA5F-4BCE-9458-5796B6F13BA5}" type="presParOf" srcId="{B95EA375-3942-473D-9CD8-B57237FBEE98}" destId="{11990EDE-D4F3-40BD-B9BB-8943DD95B6E6}" srcOrd="4" destOrd="0" presId="urn:microsoft.com/office/officeart/2005/8/layout/vProcess5"/>
    <dgm:cxn modelId="{BB71144C-5C8D-497A-B507-94979CEC9C34}" type="presParOf" srcId="{B95EA375-3942-473D-9CD8-B57237FBEE98}" destId="{F353A349-9FED-46D1-9ECF-88C032B09507}" srcOrd="5" destOrd="0" presId="urn:microsoft.com/office/officeart/2005/8/layout/vProcess5"/>
    <dgm:cxn modelId="{AF1AD78A-F6A6-4FA3-9BE1-57848D977FA1}" type="presParOf" srcId="{B95EA375-3942-473D-9CD8-B57237FBEE98}" destId="{18287E25-6AE4-438C-BA8E-9CD43CD54D9C}" srcOrd="6" destOrd="0" presId="urn:microsoft.com/office/officeart/2005/8/layout/vProcess5"/>
    <dgm:cxn modelId="{A10BB57E-9C4A-4596-A4B0-77763902E14E}" type="presParOf" srcId="{B95EA375-3942-473D-9CD8-B57237FBEE98}" destId="{0D63CA40-E3AE-4204-9F4C-A4FEA879AA16}" srcOrd="7" destOrd="0" presId="urn:microsoft.com/office/officeart/2005/8/layout/vProcess5"/>
    <dgm:cxn modelId="{B4920242-7036-458D-A399-27F2755A3E63}" type="presParOf" srcId="{B95EA375-3942-473D-9CD8-B57237FBEE98}" destId="{21A3EC24-70B9-40FD-B499-B65B362FF57D}" srcOrd="8" destOrd="0" presId="urn:microsoft.com/office/officeart/2005/8/layout/vProcess5"/>
    <dgm:cxn modelId="{597DA1F7-B0DD-4E44-886E-E51EF13DDF06}" type="presParOf" srcId="{B95EA375-3942-473D-9CD8-B57237FBEE98}" destId="{78DB3A2F-84B8-4590-BDE0-42778C47A869}" srcOrd="9" destOrd="0" presId="urn:microsoft.com/office/officeart/2005/8/layout/vProcess5"/>
    <dgm:cxn modelId="{44F5C0A4-CB79-42CB-A39E-7A515737F6F4}" type="presParOf" srcId="{B95EA375-3942-473D-9CD8-B57237FBEE98}" destId="{47653B4C-62B1-452F-9678-089BA9865AF9}" srcOrd="10" destOrd="0" presId="urn:microsoft.com/office/officeart/2005/8/layout/vProcess5"/>
    <dgm:cxn modelId="{55CB155F-C320-437B-9615-938FDFF86DA0}" type="presParOf" srcId="{B95EA375-3942-473D-9CD8-B57237FBEE98}" destId="{BD0F95AA-9D28-4387-97F4-F9F11DD1F117}"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C8A6AA-FAB7-4AF9-BAD4-22231ADC5D63}" type="doc">
      <dgm:prSet loTypeId="urn:microsoft.com/office/officeart/2005/8/layout/venn2" loCatId="relationship" qsTypeId="urn:microsoft.com/office/officeart/2005/8/quickstyle/simple1" qsCatId="simple" csTypeId="urn:microsoft.com/office/officeart/2005/8/colors/colorful4" csCatId="colorful" phldr="1"/>
      <dgm:spPr/>
      <dgm:t>
        <a:bodyPr/>
        <a:lstStyle/>
        <a:p>
          <a:endParaRPr lang="pt-BR"/>
        </a:p>
      </dgm:t>
    </dgm:pt>
    <dgm:pt modelId="{8AEEE3D9-254D-4333-9C6B-1C8A2FD71D96}">
      <dgm:prSet phldrT="[Texto]" custT="1"/>
      <dgm:spPr/>
      <dgm:t>
        <a:bodyPr/>
        <a:lstStyle/>
        <a:p>
          <a:r>
            <a:rPr lang="pt-BR" sz="1200" b="1" dirty="0">
              <a:latin typeface="Encode Sans Semi Condensed" panose="020B0604020202020204" charset="0"/>
            </a:rPr>
            <a:t>5569 municípios (total)</a:t>
          </a:r>
        </a:p>
      </dgm:t>
    </dgm:pt>
    <dgm:pt modelId="{A7FED5B8-20FE-403D-8388-AB9404C6ECCF}" type="parTrans" cxnId="{B13AF91E-BF3C-49AD-B2EC-1728A94CF748}">
      <dgm:prSet/>
      <dgm:spPr/>
      <dgm:t>
        <a:bodyPr/>
        <a:lstStyle/>
        <a:p>
          <a:endParaRPr lang="pt-BR" sz="1200" b="1">
            <a:solidFill>
              <a:schemeClr val="tx1"/>
            </a:solidFill>
            <a:latin typeface="Encode Sans Semi Condensed" panose="020B0604020202020204" charset="0"/>
          </a:endParaRPr>
        </a:p>
      </dgm:t>
    </dgm:pt>
    <dgm:pt modelId="{5BF50CB4-F442-4E82-A946-12148DD698BD}" type="sibTrans" cxnId="{B13AF91E-BF3C-49AD-B2EC-1728A94CF748}">
      <dgm:prSet/>
      <dgm:spPr/>
      <dgm:t>
        <a:bodyPr/>
        <a:lstStyle/>
        <a:p>
          <a:endParaRPr lang="pt-BR" sz="1200" b="1">
            <a:solidFill>
              <a:schemeClr val="tx1"/>
            </a:solidFill>
            <a:latin typeface="Encode Sans Semi Condensed" panose="020B0604020202020204" charset="0"/>
          </a:endParaRPr>
        </a:p>
      </dgm:t>
    </dgm:pt>
    <dgm:pt modelId="{31F91B33-38A3-4DDB-9BAD-7F1B89F742D6}">
      <dgm:prSet phldrT="[Texto]" custT="1"/>
      <dgm:spPr/>
      <dgm:t>
        <a:bodyPr/>
        <a:lstStyle/>
        <a:p>
          <a:r>
            <a:rPr lang="pt-BR" sz="1200" b="1" dirty="0">
              <a:latin typeface="Encode Sans Semi Condensed" panose="020B0604020202020204" charset="0"/>
            </a:rPr>
            <a:t>4.787 em </a:t>
          </a:r>
          <a:r>
            <a:rPr lang="pt-BR" sz="1200" b="1" u="sng" dirty="0">
              <a:latin typeface="Encode Sans Semi Condensed" panose="020B0604020202020204" charset="0"/>
            </a:rPr>
            <a:t>Consórcios Públicos </a:t>
          </a:r>
          <a:r>
            <a:rPr lang="pt-BR" sz="1200" b="0" u="none" dirty="0">
              <a:latin typeface="Encode Sans Semi Condensed" panose="020B0604020202020204" charset="0"/>
            </a:rPr>
            <a:t>(85%)</a:t>
          </a:r>
        </a:p>
      </dgm:t>
    </dgm:pt>
    <dgm:pt modelId="{08C9790D-5523-47E5-BA84-164BF2F5EBB1}" type="parTrans" cxnId="{827EF36C-00E9-4FEE-9F4D-61A12D3A8236}">
      <dgm:prSet/>
      <dgm:spPr/>
      <dgm:t>
        <a:bodyPr/>
        <a:lstStyle/>
        <a:p>
          <a:endParaRPr lang="pt-BR" sz="1200" b="1">
            <a:solidFill>
              <a:schemeClr val="tx1"/>
            </a:solidFill>
            <a:latin typeface="Encode Sans Semi Condensed" panose="020B0604020202020204" charset="0"/>
          </a:endParaRPr>
        </a:p>
      </dgm:t>
    </dgm:pt>
    <dgm:pt modelId="{A35586F7-5C56-4A4C-9CE3-F9BF233349D8}" type="sibTrans" cxnId="{827EF36C-00E9-4FEE-9F4D-61A12D3A8236}">
      <dgm:prSet/>
      <dgm:spPr/>
      <dgm:t>
        <a:bodyPr/>
        <a:lstStyle/>
        <a:p>
          <a:endParaRPr lang="pt-BR" sz="1200" b="1">
            <a:solidFill>
              <a:schemeClr val="tx1"/>
            </a:solidFill>
            <a:latin typeface="Encode Sans Semi Condensed" panose="020B0604020202020204" charset="0"/>
          </a:endParaRPr>
        </a:p>
      </dgm:t>
    </dgm:pt>
    <dgm:pt modelId="{E72355E7-AF8B-48E5-AFBD-B15A8F4E3871}">
      <dgm:prSet phldrT="[Texto]" custT="1"/>
      <dgm:spPr/>
      <dgm:t>
        <a:bodyPr/>
        <a:lstStyle/>
        <a:p>
          <a:r>
            <a:rPr lang="pt-BR" sz="1200" b="1" dirty="0">
              <a:solidFill>
                <a:schemeClr val="accent5">
                  <a:lumMod val="10000"/>
                </a:schemeClr>
              </a:solidFill>
              <a:latin typeface="Encode Sans Semi Condensed" panose="020B0604020202020204" charset="0"/>
            </a:rPr>
            <a:t>1.413 em </a:t>
          </a:r>
          <a:r>
            <a:rPr lang="pt-BR" sz="1200" b="1" u="sng" dirty="0">
              <a:solidFill>
                <a:schemeClr val="accent5">
                  <a:lumMod val="10000"/>
                </a:schemeClr>
              </a:solidFill>
              <a:latin typeface="Encode Sans Semi Condensed" panose="020B0604020202020204" charset="0"/>
            </a:rPr>
            <a:t>Regiões Metropolitanas </a:t>
          </a:r>
        </a:p>
        <a:p>
          <a:r>
            <a:rPr lang="pt-BR" sz="1200" b="0" u="none" dirty="0">
              <a:solidFill>
                <a:schemeClr val="accent5">
                  <a:lumMod val="10000"/>
                </a:schemeClr>
              </a:solidFill>
              <a:latin typeface="Encode Sans Semi Condensed" panose="020B0604020202020204" charset="0"/>
            </a:rPr>
            <a:t>(25%, mas concentra 61,8%)</a:t>
          </a:r>
        </a:p>
      </dgm:t>
    </dgm:pt>
    <dgm:pt modelId="{0DACD474-4269-43F2-9D25-7395B1F79294}" type="parTrans" cxnId="{620FC8BE-1DF7-4565-968C-7E7CE09A58E1}">
      <dgm:prSet/>
      <dgm:spPr/>
      <dgm:t>
        <a:bodyPr/>
        <a:lstStyle/>
        <a:p>
          <a:endParaRPr lang="pt-BR" sz="1200" b="1">
            <a:solidFill>
              <a:schemeClr val="tx1"/>
            </a:solidFill>
            <a:latin typeface="Encode Sans Semi Condensed" panose="020B0604020202020204" charset="0"/>
          </a:endParaRPr>
        </a:p>
      </dgm:t>
    </dgm:pt>
    <dgm:pt modelId="{1BD4C5FD-7D0A-4077-A63D-5CAE1D06C16B}" type="sibTrans" cxnId="{620FC8BE-1DF7-4565-968C-7E7CE09A58E1}">
      <dgm:prSet/>
      <dgm:spPr/>
      <dgm:t>
        <a:bodyPr/>
        <a:lstStyle/>
        <a:p>
          <a:endParaRPr lang="pt-BR" sz="1200" b="1">
            <a:solidFill>
              <a:schemeClr val="tx1"/>
            </a:solidFill>
            <a:latin typeface="Encode Sans Semi Condensed" panose="020B0604020202020204" charset="0"/>
          </a:endParaRPr>
        </a:p>
      </dgm:t>
    </dgm:pt>
    <dgm:pt modelId="{56F0A849-5FAC-4D5E-A987-91ADAAE33309}">
      <dgm:prSet phldrT="[Texto]" custT="1"/>
      <dgm:spPr/>
      <dgm:t>
        <a:bodyPr/>
        <a:lstStyle/>
        <a:p>
          <a:r>
            <a:rPr lang="pt-BR" sz="1200" b="1" dirty="0">
              <a:solidFill>
                <a:schemeClr val="tx2">
                  <a:lumMod val="10000"/>
                </a:schemeClr>
              </a:solidFill>
              <a:latin typeface="Encode Sans Semi Condensed" panose="020B0604020202020204" charset="0"/>
            </a:rPr>
            <a:t>231 municípios cadastrados no </a:t>
          </a:r>
          <a:r>
            <a:rPr lang="pt-BR" sz="1200" b="1" u="sng" dirty="0">
              <a:solidFill>
                <a:schemeClr val="tx2">
                  <a:lumMod val="10000"/>
                </a:schemeClr>
              </a:solidFill>
              <a:latin typeface="Encode Sans Semi Condensed" panose="020B0604020202020204" charset="0"/>
            </a:rPr>
            <a:t>Sinapir</a:t>
          </a:r>
        </a:p>
        <a:p>
          <a:r>
            <a:rPr lang="pt-BR" sz="1200" b="0" u="none" dirty="0">
              <a:solidFill>
                <a:schemeClr val="tx2">
                  <a:lumMod val="10000"/>
                </a:schemeClr>
              </a:solidFill>
              <a:latin typeface="Encode Sans Semi Condensed" panose="020B0604020202020204" charset="0"/>
            </a:rPr>
            <a:t>(4,15%)</a:t>
          </a:r>
        </a:p>
      </dgm:t>
    </dgm:pt>
    <dgm:pt modelId="{2AAD7582-4CA5-4C17-A07E-146B19D30A5D}" type="parTrans" cxnId="{1CBBDBB4-608B-4AF3-AAD7-25D20AA42D78}">
      <dgm:prSet/>
      <dgm:spPr/>
      <dgm:t>
        <a:bodyPr/>
        <a:lstStyle/>
        <a:p>
          <a:endParaRPr lang="pt-BR" sz="1200" b="1">
            <a:solidFill>
              <a:schemeClr val="tx1"/>
            </a:solidFill>
            <a:latin typeface="Encode Sans Semi Condensed" panose="020B0604020202020204" charset="0"/>
          </a:endParaRPr>
        </a:p>
      </dgm:t>
    </dgm:pt>
    <dgm:pt modelId="{53C6CC99-569C-4C45-A674-4D1E2C6B8342}" type="sibTrans" cxnId="{1CBBDBB4-608B-4AF3-AAD7-25D20AA42D78}">
      <dgm:prSet/>
      <dgm:spPr/>
      <dgm:t>
        <a:bodyPr/>
        <a:lstStyle/>
        <a:p>
          <a:endParaRPr lang="pt-BR" sz="1200" b="1">
            <a:solidFill>
              <a:schemeClr val="tx1"/>
            </a:solidFill>
            <a:latin typeface="Encode Sans Semi Condensed" panose="020B0604020202020204" charset="0"/>
          </a:endParaRPr>
        </a:p>
      </dgm:t>
    </dgm:pt>
    <dgm:pt modelId="{9B4AE106-748C-421C-8CCA-51DB3DAC3B55}" type="pres">
      <dgm:prSet presAssocID="{C2C8A6AA-FAB7-4AF9-BAD4-22231ADC5D63}" presName="Name0" presStyleCnt="0">
        <dgm:presLayoutVars>
          <dgm:chMax val="7"/>
          <dgm:resizeHandles val="exact"/>
        </dgm:presLayoutVars>
      </dgm:prSet>
      <dgm:spPr/>
    </dgm:pt>
    <dgm:pt modelId="{84E89BD5-04CC-4D93-A8EE-7986CE2374A1}" type="pres">
      <dgm:prSet presAssocID="{C2C8A6AA-FAB7-4AF9-BAD4-22231ADC5D63}" presName="comp1" presStyleCnt="0"/>
      <dgm:spPr/>
    </dgm:pt>
    <dgm:pt modelId="{F6B5434B-C06F-491B-9978-93A4FEDF5053}" type="pres">
      <dgm:prSet presAssocID="{C2C8A6AA-FAB7-4AF9-BAD4-22231ADC5D63}" presName="circle1" presStyleLbl="node1" presStyleIdx="0" presStyleCnt="4"/>
      <dgm:spPr/>
    </dgm:pt>
    <dgm:pt modelId="{A4708400-F07C-4016-82F8-23FB3399983F}" type="pres">
      <dgm:prSet presAssocID="{C2C8A6AA-FAB7-4AF9-BAD4-22231ADC5D63}" presName="c1text" presStyleLbl="node1" presStyleIdx="0" presStyleCnt="4">
        <dgm:presLayoutVars>
          <dgm:bulletEnabled val="1"/>
        </dgm:presLayoutVars>
      </dgm:prSet>
      <dgm:spPr/>
    </dgm:pt>
    <dgm:pt modelId="{554B0C30-C0EA-4473-AA20-D23C17C279D0}" type="pres">
      <dgm:prSet presAssocID="{C2C8A6AA-FAB7-4AF9-BAD4-22231ADC5D63}" presName="comp2" presStyleCnt="0"/>
      <dgm:spPr/>
    </dgm:pt>
    <dgm:pt modelId="{30C1E28C-1F3A-4334-8F71-87DB84E579FE}" type="pres">
      <dgm:prSet presAssocID="{C2C8A6AA-FAB7-4AF9-BAD4-22231ADC5D63}" presName="circle2" presStyleLbl="node1" presStyleIdx="1" presStyleCnt="4"/>
      <dgm:spPr/>
    </dgm:pt>
    <dgm:pt modelId="{ED8C7577-B934-4660-983F-02B3021E53AF}" type="pres">
      <dgm:prSet presAssocID="{C2C8A6AA-FAB7-4AF9-BAD4-22231ADC5D63}" presName="c2text" presStyleLbl="node1" presStyleIdx="1" presStyleCnt="4">
        <dgm:presLayoutVars>
          <dgm:bulletEnabled val="1"/>
        </dgm:presLayoutVars>
      </dgm:prSet>
      <dgm:spPr/>
    </dgm:pt>
    <dgm:pt modelId="{91EA8092-A60E-41E9-B138-980C1FC64FD9}" type="pres">
      <dgm:prSet presAssocID="{C2C8A6AA-FAB7-4AF9-BAD4-22231ADC5D63}" presName="comp3" presStyleCnt="0"/>
      <dgm:spPr/>
    </dgm:pt>
    <dgm:pt modelId="{5C51F855-2E7C-4ADC-B087-927419E78CFE}" type="pres">
      <dgm:prSet presAssocID="{C2C8A6AA-FAB7-4AF9-BAD4-22231ADC5D63}" presName="circle3" presStyleLbl="node1" presStyleIdx="2" presStyleCnt="4"/>
      <dgm:spPr/>
    </dgm:pt>
    <dgm:pt modelId="{2F69550F-8B0C-4228-82E1-798CF3CC65B3}" type="pres">
      <dgm:prSet presAssocID="{C2C8A6AA-FAB7-4AF9-BAD4-22231ADC5D63}" presName="c3text" presStyleLbl="node1" presStyleIdx="2" presStyleCnt="4">
        <dgm:presLayoutVars>
          <dgm:bulletEnabled val="1"/>
        </dgm:presLayoutVars>
      </dgm:prSet>
      <dgm:spPr/>
    </dgm:pt>
    <dgm:pt modelId="{E0753BBC-1332-40FB-B111-9A6DC9F5CA6D}" type="pres">
      <dgm:prSet presAssocID="{C2C8A6AA-FAB7-4AF9-BAD4-22231ADC5D63}" presName="comp4" presStyleCnt="0"/>
      <dgm:spPr/>
    </dgm:pt>
    <dgm:pt modelId="{CFDBE4B6-AD90-41D0-BFF7-3DCA746FA99C}" type="pres">
      <dgm:prSet presAssocID="{C2C8A6AA-FAB7-4AF9-BAD4-22231ADC5D63}" presName="circle4" presStyleLbl="node1" presStyleIdx="3" presStyleCnt="4" custScaleX="80629" custScaleY="80503"/>
      <dgm:spPr/>
    </dgm:pt>
    <dgm:pt modelId="{C99B5CA6-38D3-4029-A081-6A512CA41C9C}" type="pres">
      <dgm:prSet presAssocID="{C2C8A6AA-FAB7-4AF9-BAD4-22231ADC5D63}" presName="c4text" presStyleLbl="node1" presStyleIdx="3" presStyleCnt="4">
        <dgm:presLayoutVars>
          <dgm:bulletEnabled val="1"/>
        </dgm:presLayoutVars>
      </dgm:prSet>
      <dgm:spPr/>
    </dgm:pt>
  </dgm:ptLst>
  <dgm:cxnLst>
    <dgm:cxn modelId="{B13AF91E-BF3C-49AD-B2EC-1728A94CF748}" srcId="{C2C8A6AA-FAB7-4AF9-BAD4-22231ADC5D63}" destId="{8AEEE3D9-254D-4333-9C6B-1C8A2FD71D96}" srcOrd="0" destOrd="0" parTransId="{A7FED5B8-20FE-403D-8388-AB9404C6ECCF}" sibTransId="{5BF50CB4-F442-4E82-A946-12148DD698BD}"/>
    <dgm:cxn modelId="{E044DE26-39FA-4AB6-AA63-35E4CB018859}" type="presOf" srcId="{E72355E7-AF8B-48E5-AFBD-B15A8F4E3871}" destId="{5C51F855-2E7C-4ADC-B087-927419E78CFE}" srcOrd="0" destOrd="0" presId="urn:microsoft.com/office/officeart/2005/8/layout/venn2"/>
    <dgm:cxn modelId="{12AA2735-BF4D-42D9-B684-93227FADBF30}" type="presOf" srcId="{8AEEE3D9-254D-4333-9C6B-1C8A2FD71D96}" destId="{F6B5434B-C06F-491B-9978-93A4FEDF5053}" srcOrd="0" destOrd="0" presId="urn:microsoft.com/office/officeart/2005/8/layout/venn2"/>
    <dgm:cxn modelId="{B2CDF149-3E15-412F-B92E-D831AEDE7C41}" type="presOf" srcId="{8AEEE3D9-254D-4333-9C6B-1C8A2FD71D96}" destId="{A4708400-F07C-4016-82F8-23FB3399983F}" srcOrd="1" destOrd="0" presId="urn:microsoft.com/office/officeart/2005/8/layout/venn2"/>
    <dgm:cxn modelId="{827EF36C-00E9-4FEE-9F4D-61A12D3A8236}" srcId="{C2C8A6AA-FAB7-4AF9-BAD4-22231ADC5D63}" destId="{31F91B33-38A3-4DDB-9BAD-7F1B89F742D6}" srcOrd="1" destOrd="0" parTransId="{08C9790D-5523-47E5-BA84-164BF2F5EBB1}" sibTransId="{A35586F7-5C56-4A4C-9CE3-F9BF233349D8}"/>
    <dgm:cxn modelId="{791DE555-0307-4F03-AE01-C62DE45061B1}" type="presOf" srcId="{56F0A849-5FAC-4D5E-A987-91ADAAE33309}" destId="{C99B5CA6-38D3-4029-A081-6A512CA41C9C}" srcOrd="1" destOrd="0" presId="urn:microsoft.com/office/officeart/2005/8/layout/venn2"/>
    <dgm:cxn modelId="{2D016458-0710-4BD2-866E-F55FE49FBF27}" type="presOf" srcId="{E72355E7-AF8B-48E5-AFBD-B15A8F4E3871}" destId="{2F69550F-8B0C-4228-82E1-798CF3CC65B3}" srcOrd="1" destOrd="0" presId="urn:microsoft.com/office/officeart/2005/8/layout/venn2"/>
    <dgm:cxn modelId="{1CBBDBB4-608B-4AF3-AAD7-25D20AA42D78}" srcId="{C2C8A6AA-FAB7-4AF9-BAD4-22231ADC5D63}" destId="{56F0A849-5FAC-4D5E-A987-91ADAAE33309}" srcOrd="3" destOrd="0" parTransId="{2AAD7582-4CA5-4C17-A07E-146B19D30A5D}" sibTransId="{53C6CC99-569C-4C45-A674-4D1E2C6B8342}"/>
    <dgm:cxn modelId="{620FC8BE-1DF7-4565-968C-7E7CE09A58E1}" srcId="{C2C8A6AA-FAB7-4AF9-BAD4-22231ADC5D63}" destId="{E72355E7-AF8B-48E5-AFBD-B15A8F4E3871}" srcOrd="2" destOrd="0" parTransId="{0DACD474-4269-43F2-9D25-7395B1F79294}" sibTransId="{1BD4C5FD-7D0A-4077-A63D-5CAE1D06C16B}"/>
    <dgm:cxn modelId="{7193C5CB-C97A-476D-AB44-E4351DC13B8D}" type="presOf" srcId="{C2C8A6AA-FAB7-4AF9-BAD4-22231ADC5D63}" destId="{9B4AE106-748C-421C-8CCA-51DB3DAC3B55}" srcOrd="0" destOrd="0" presId="urn:microsoft.com/office/officeart/2005/8/layout/venn2"/>
    <dgm:cxn modelId="{7EC050CC-C2A7-4459-A510-90B8FCC45CE2}" type="presOf" srcId="{56F0A849-5FAC-4D5E-A987-91ADAAE33309}" destId="{CFDBE4B6-AD90-41D0-BFF7-3DCA746FA99C}" srcOrd="0" destOrd="0" presId="urn:microsoft.com/office/officeart/2005/8/layout/venn2"/>
    <dgm:cxn modelId="{E37F25DA-EA31-4219-9F81-138691404C2F}" type="presOf" srcId="{31F91B33-38A3-4DDB-9BAD-7F1B89F742D6}" destId="{ED8C7577-B934-4660-983F-02B3021E53AF}" srcOrd="1" destOrd="0" presId="urn:microsoft.com/office/officeart/2005/8/layout/venn2"/>
    <dgm:cxn modelId="{0DE6D3F5-6015-4EAE-B42B-B8CFFC7917EC}" type="presOf" srcId="{31F91B33-38A3-4DDB-9BAD-7F1B89F742D6}" destId="{30C1E28C-1F3A-4334-8F71-87DB84E579FE}" srcOrd="0" destOrd="0" presId="urn:microsoft.com/office/officeart/2005/8/layout/venn2"/>
    <dgm:cxn modelId="{EF3998EA-20E0-45C4-89D1-9227AC941455}" type="presParOf" srcId="{9B4AE106-748C-421C-8CCA-51DB3DAC3B55}" destId="{84E89BD5-04CC-4D93-A8EE-7986CE2374A1}" srcOrd="0" destOrd="0" presId="urn:microsoft.com/office/officeart/2005/8/layout/venn2"/>
    <dgm:cxn modelId="{966C3B89-571A-46A8-9690-A31F6257CA4C}" type="presParOf" srcId="{84E89BD5-04CC-4D93-A8EE-7986CE2374A1}" destId="{F6B5434B-C06F-491B-9978-93A4FEDF5053}" srcOrd="0" destOrd="0" presId="urn:microsoft.com/office/officeart/2005/8/layout/venn2"/>
    <dgm:cxn modelId="{0C0124E1-42EC-4730-9CF1-219630C83EF5}" type="presParOf" srcId="{84E89BD5-04CC-4D93-A8EE-7986CE2374A1}" destId="{A4708400-F07C-4016-82F8-23FB3399983F}" srcOrd="1" destOrd="0" presId="urn:microsoft.com/office/officeart/2005/8/layout/venn2"/>
    <dgm:cxn modelId="{5A7B1C7D-846D-48FE-8251-DEC754FA10E7}" type="presParOf" srcId="{9B4AE106-748C-421C-8CCA-51DB3DAC3B55}" destId="{554B0C30-C0EA-4473-AA20-D23C17C279D0}" srcOrd="1" destOrd="0" presId="urn:microsoft.com/office/officeart/2005/8/layout/venn2"/>
    <dgm:cxn modelId="{0C37E797-8B6A-40A3-A54D-0A05E0936C9C}" type="presParOf" srcId="{554B0C30-C0EA-4473-AA20-D23C17C279D0}" destId="{30C1E28C-1F3A-4334-8F71-87DB84E579FE}" srcOrd="0" destOrd="0" presId="urn:microsoft.com/office/officeart/2005/8/layout/venn2"/>
    <dgm:cxn modelId="{CE4CB994-28FB-4805-92B9-3938A547CAC1}" type="presParOf" srcId="{554B0C30-C0EA-4473-AA20-D23C17C279D0}" destId="{ED8C7577-B934-4660-983F-02B3021E53AF}" srcOrd="1" destOrd="0" presId="urn:microsoft.com/office/officeart/2005/8/layout/venn2"/>
    <dgm:cxn modelId="{F9CC156F-ADFA-4544-8983-A871F5AB6835}" type="presParOf" srcId="{9B4AE106-748C-421C-8CCA-51DB3DAC3B55}" destId="{91EA8092-A60E-41E9-B138-980C1FC64FD9}" srcOrd="2" destOrd="0" presId="urn:microsoft.com/office/officeart/2005/8/layout/venn2"/>
    <dgm:cxn modelId="{4BBCD231-BED5-4EC0-81DB-316A028BB2D1}" type="presParOf" srcId="{91EA8092-A60E-41E9-B138-980C1FC64FD9}" destId="{5C51F855-2E7C-4ADC-B087-927419E78CFE}" srcOrd="0" destOrd="0" presId="urn:microsoft.com/office/officeart/2005/8/layout/venn2"/>
    <dgm:cxn modelId="{A6928DB0-A46B-40EC-942B-2E81C71FB9AB}" type="presParOf" srcId="{91EA8092-A60E-41E9-B138-980C1FC64FD9}" destId="{2F69550F-8B0C-4228-82E1-798CF3CC65B3}" srcOrd="1" destOrd="0" presId="urn:microsoft.com/office/officeart/2005/8/layout/venn2"/>
    <dgm:cxn modelId="{74E38023-2D3B-4396-B3F5-FFBFFE12CAC3}" type="presParOf" srcId="{9B4AE106-748C-421C-8CCA-51DB3DAC3B55}" destId="{E0753BBC-1332-40FB-B111-9A6DC9F5CA6D}" srcOrd="3" destOrd="0" presId="urn:microsoft.com/office/officeart/2005/8/layout/venn2"/>
    <dgm:cxn modelId="{A80A1F3A-8C6B-4400-8569-4CE2A873B728}" type="presParOf" srcId="{E0753BBC-1332-40FB-B111-9A6DC9F5CA6D}" destId="{CFDBE4B6-AD90-41D0-BFF7-3DCA746FA99C}" srcOrd="0" destOrd="0" presId="urn:microsoft.com/office/officeart/2005/8/layout/venn2"/>
    <dgm:cxn modelId="{9B4FA3B6-8AAA-4996-8231-FC9571746E7F}" type="presParOf" srcId="{E0753BBC-1332-40FB-B111-9A6DC9F5CA6D}" destId="{C99B5CA6-38D3-4029-A081-6A512CA41C9C}"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C76110-B948-43A4-BC08-311188BB072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t-BR"/>
        </a:p>
      </dgm:t>
    </dgm:pt>
    <dgm:pt modelId="{03C54CD8-17AF-4738-90B2-37E7DA4C8254}">
      <dgm:prSet phldrT="[Texto]"/>
      <dgm:spPr/>
      <dgm:t>
        <a:bodyPr/>
        <a:lstStyle/>
        <a:p>
          <a:r>
            <a:rPr lang="pt-BR" dirty="0"/>
            <a:t>86 </a:t>
          </a:r>
          <a:r>
            <a:rPr lang="pt-BR" dirty="0" err="1"/>
            <a:t>RMs</a:t>
          </a:r>
          <a:endParaRPr lang="pt-BR" dirty="0"/>
        </a:p>
      </dgm:t>
    </dgm:pt>
    <dgm:pt modelId="{457EFF87-62B6-4660-BC62-C06675117450}" type="parTrans" cxnId="{6378960E-4CC4-43FF-B6C8-364D400D92F1}">
      <dgm:prSet/>
      <dgm:spPr/>
      <dgm:t>
        <a:bodyPr/>
        <a:lstStyle/>
        <a:p>
          <a:endParaRPr lang="pt-BR"/>
        </a:p>
      </dgm:t>
    </dgm:pt>
    <dgm:pt modelId="{9B30C25E-8DEB-40FF-BC76-00B37DCAC032}" type="sibTrans" cxnId="{6378960E-4CC4-43FF-B6C8-364D400D92F1}">
      <dgm:prSet/>
      <dgm:spPr/>
      <dgm:t>
        <a:bodyPr/>
        <a:lstStyle/>
        <a:p>
          <a:endParaRPr lang="pt-BR"/>
        </a:p>
      </dgm:t>
    </dgm:pt>
    <dgm:pt modelId="{907A8C7D-9938-4E07-9CB1-F514B4D87C2E}">
      <dgm:prSet phldrT="[Texto]"/>
      <dgm:spPr/>
      <dgm:t>
        <a:bodyPr/>
        <a:lstStyle/>
        <a:p>
          <a:r>
            <a:rPr lang="pt-BR" dirty="0"/>
            <a:t>86 </a:t>
          </a:r>
          <a:r>
            <a:rPr lang="pt-BR" dirty="0" err="1"/>
            <a:t>RMs</a:t>
          </a:r>
          <a:endParaRPr lang="pt-BR" dirty="0"/>
        </a:p>
      </dgm:t>
    </dgm:pt>
    <dgm:pt modelId="{E4920146-0933-4F24-AA0D-E92BFB8BCFB2}" type="parTrans" cxnId="{FC0407B9-E293-4B96-BB9E-4C73E57E885D}">
      <dgm:prSet/>
      <dgm:spPr/>
      <dgm:t>
        <a:bodyPr/>
        <a:lstStyle/>
        <a:p>
          <a:endParaRPr lang="pt-BR"/>
        </a:p>
      </dgm:t>
    </dgm:pt>
    <dgm:pt modelId="{6AD0934A-5B15-4CFE-9F76-985ADC0F6578}" type="sibTrans" cxnId="{FC0407B9-E293-4B96-BB9E-4C73E57E885D}">
      <dgm:prSet/>
      <dgm:spPr/>
      <dgm:t>
        <a:bodyPr/>
        <a:lstStyle/>
        <a:p>
          <a:endParaRPr lang="pt-BR"/>
        </a:p>
      </dgm:t>
    </dgm:pt>
    <dgm:pt modelId="{CDF26E69-0ED0-4D12-BB0B-290BA543151E}" type="pres">
      <dgm:prSet presAssocID="{CDC76110-B948-43A4-BC08-311188BB072C}" presName="diagram" presStyleCnt="0">
        <dgm:presLayoutVars>
          <dgm:dir/>
          <dgm:resizeHandles val="exact"/>
        </dgm:presLayoutVars>
      </dgm:prSet>
      <dgm:spPr/>
    </dgm:pt>
    <dgm:pt modelId="{61B23888-4E87-4E8A-8076-D9E9A33982B2}" type="pres">
      <dgm:prSet presAssocID="{03C54CD8-17AF-4738-90B2-37E7DA4C8254}" presName="node" presStyleLbl="node1" presStyleIdx="0" presStyleCnt="2" custLinFactX="49856" custLinFactNeighborX="100000" custLinFactNeighborY="-23225">
        <dgm:presLayoutVars>
          <dgm:bulletEnabled val="1"/>
        </dgm:presLayoutVars>
      </dgm:prSet>
      <dgm:spPr/>
    </dgm:pt>
    <dgm:pt modelId="{71BBCC1C-8C1E-4D48-894C-C7F89524F0E7}" type="pres">
      <dgm:prSet presAssocID="{9B30C25E-8DEB-40FF-BC76-00B37DCAC032}" presName="sibTrans" presStyleCnt="0"/>
      <dgm:spPr/>
    </dgm:pt>
    <dgm:pt modelId="{DA3EC7DD-C49B-4B55-8F9B-F1A4513E373E}" type="pres">
      <dgm:prSet presAssocID="{907A8C7D-9938-4E07-9CB1-F514B4D87C2E}" presName="node" presStyleLbl="node1" presStyleIdx="1" presStyleCnt="2" custLinFactX="49856" custLinFactNeighborX="100000" custLinFactNeighborY="-23225">
        <dgm:presLayoutVars>
          <dgm:bulletEnabled val="1"/>
        </dgm:presLayoutVars>
      </dgm:prSet>
      <dgm:spPr/>
    </dgm:pt>
  </dgm:ptLst>
  <dgm:cxnLst>
    <dgm:cxn modelId="{6378960E-4CC4-43FF-B6C8-364D400D92F1}" srcId="{CDC76110-B948-43A4-BC08-311188BB072C}" destId="{03C54CD8-17AF-4738-90B2-37E7DA4C8254}" srcOrd="0" destOrd="0" parTransId="{457EFF87-62B6-4660-BC62-C06675117450}" sibTransId="{9B30C25E-8DEB-40FF-BC76-00B37DCAC032}"/>
    <dgm:cxn modelId="{012F5567-DC02-4BD6-9EEE-BAA51C468307}" type="presOf" srcId="{907A8C7D-9938-4E07-9CB1-F514B4D87C2E}" destId="{DA3EC7DD-C49B-4B55-8F9B-F1A4513E373E}" srcOrd="0" destOrd="0" presId="urn:microsoft.com/office/officeart/2005/8/layout/default"/>
    <dgm:cxn modelId="{A08DB084-B167-46E7-AB4E-1DB35F84BB47}" type="presOf" srcId="{CDC76110-B948-43A4-BC08-311188BB072C}" destId="{CDF26E69-0ED0-4D12-BB0B-290BA543151E}" srcOrd="0" destOrd="0" presId="urn:microsoft.com/office/officeart/2005/8/layout/default"/>
    <dgm:cxn modelId="{60F654A4-05E8-440E-BEE8-6FB0AAEEFCB4}" type="presOf" srcId="{03C54CD8-17AF-4738-90B2-37E7DA4C8254}" destId="{61B23888-4E87-4E8A-8076-D9E9A33982B2}" srcOrd="0" destOrd="0" presId="urn:microsoft.com/office/officeart/2005/8/layout/default"/>
    <dgm:cxn modelId="{FC0407B9-E293-4B96-BB9E-4C73E57E885D}" srcId="{CDC76110-B948-43A4-BC08-311188BB072C}" destId="{907A8C7D-9938-4E07-9CB1-F514B4D87C2E}" srcOrd="1" destOrd="0" parTransId="{E4920146-0933-4F24-AA0D-E92BFB8BCFB2}" sibTransId="{6AD0934A-5B15-4CFE-9F76-985ADC0F6578}"/>
    <dgm:cxn modelId="{3E77CD31-5AE4-4565-A4AE-437B55CA3C0E}" type="presParOf" srcId="{CDF26E69-0ED0-4D12-BB0B-290BA543151E}" destId="{61B23888-4E87-4E8A-8076-D9E9A33982B2}" srcOrd="0" destOrd="0" presId="urn:microsoft.com/office/officeart/2005/8/layout/default"/>
    <dgm:cxn modelId="{7EAFEBEF-C84D-4235-93F6-B3061D77AB9B}" type="presParOf" srcId="{CDF26E69-0ED0-4D12-BB0B-290BA543151E}" destId="{71BBCC1C-8C1E-4D48-894C-C7F89524F0E7}" srcOrd="1" destOrd="0" presId="urn:microsoft.com/office/officeart/2005/8/layout/default"/>
    <dgm:cxn modelId="{B8F2E733-5FEE-4B43-932E-E3AB5B5458FC}" type="presParOf" srcId="{CDF26E69-0ED0-4D12-BB0B-290BA543151E}" destId="{DA3EC7DD-C49B-4B55-8F9B-F1A4513E373E}"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61FF52-371D-4DA1-B8B6-D20E4379F60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t-BR"/>
        </a:p>
      </dgm:t>
    </dgm:pt>
    <dgm:pt modelId="{B97456D0-DD65-43F5-9B45-E06F49DADD7C}">
      <dgm:prSet phldrT="[Texto]"/>
      <dgm:spPr/>
      <dgm:t>
        <a:bodyPr/>
        <a:lstStyle/>
        <a:p>
          <a:r>
            <a:rPr lang="pt-BR" dirty="0"/>
            <a:t>53 </a:t>
          </a:r>
          <a:r>
            <a:rPr lang="pt-BR" dirty="0" err="1"/>
            <a:t>RMs</a:t>
          </a:r>
          <a:endParaRPr lang="pt-BR" dirty="0"/>
        </a:p>
      </dgm:t>
    </dgm:pt>
    <dgm:pt modelId="{BC6FC4F4-BAEC-4ACD-A699-9D1FFFD0D27C}" type="parTrans" cxnId="{9F856F21-3CE3-4881-8507-170C79B02031}">
      <dgm:prSet/>
      <dgm:spPr/>
      <dgm:t>
        <a:bodyPr/>
        <a:lstStyle/>
        <a:p>
          <a:endParaRPr lang="pt-BR"/>
        </a:p>
      </dgm:t>
    </dgm:pt>
    <dgm:pt modelId="{EDDC6FB9-65CD-4A84-A9D1-FAB102323716}" type="sibTrans" cxnId="{9F856F21-3CE3-4881-8507-170C79B02031}">
      <dgm:prSet/>
      <dgm:spPr/>
      <dgm:t>
        <a:bodyPr/>
        <a:lstStyle/>
        <a:p>
          <a:endParaRPr lang="pt-BR"/>
        </a:p>
      </dgm:t>
    </dgm:pt>
    <dgm:pt modelId="{BD850BBD-527A-4EB3-B4BE-B48C454D5C4D}" type="pres">
      <dgm:prSet presAssocID="{C361FF52-371D-4DA1-B8B6-D20E4379F608}" presName="diagram" presStyleCnt="0">
        <dgm:presLayoutVars>
          <dgm:dir/>
          <dgm:resizeHandles val="exact"/>
        </dgm:presLayoutVars>
      </dgm:prSet>
      <dgm:spPr/>
    </dgm:pt>
    <dgm:pt modelId="{A7D84614-4CBB-49CF-8785-53DCEA83917F}" type="pres">
      <dgm:prSet presAssocID="{B97456D0-DD65-43F5-9B45-E06F49DADD7C}" presName="node" presStyleLbl="node1" presStyleIdx="0" presStyleCnt="1" custScaleX="15271" custScaleY="10441" custLinFactNeighborX="54122" custLinFactNeighborY="60220">
        <dgm:presLayoutVars>
          <dgm:bulletEnabled val="1"/>
        </dgm:presLayoutVars>
      </dgm:prSet>
      <dgm:spPr/>
    </dgm:pt>
  </dgm:ptLst>
  <dgm:cxnLst>
    <dgm:cxn modelId="{6C4B0F03-F51E-4B3C-8010-B2AC035091AB}" type="presOf" srcId="{B97456D0-DD65-43F5-9B45-E06F49DADD7C}" destId="{A7D84614-4CBB-49CF-8785-53DCEA83917F}" srcOrd="0" destOrd="0" presId="urn:microsoft.com/office/officeart/2005/8/layout/default"/>
    <dgm:cxn modelId="{9F856F21-3CE3-4881-8507-170C79B02031}" srcId="{C361FF52-371D-4DA1-B8B6-D20E4379F608}" destId="{B97456D0-DD65-43F5-9B45-E06F49DADD7C}" srcOrd="0" destOrd="0" parTransId="{BC6FC4F4-BAEC-4ACD-A699-9D1FFFD0D27C}" sibTransId="{EDDC6FB9-65CD-4A84-A9D1-FAB102323716}"/>
    <dgm:cxn modelId="{B05CFA91-1787-454A-B4F5-81BF775FF314}" type="presOf" srcId="{C361FF52-371D-4DA1-B8B6-D20E4379F608}" destId="{BD850BBD-527A-4EB3-B4BE-B48C454D5C4D}" srcOrd="0" destOrd="0" presId="urn:microsoft.com/office/officeart/2005/8/layout/default"/>
    <dgm:cxn modelId="{E8B9DF15-E3FF-45C3-878B-B57B74D26D5C}" type="presParOf" srcId="{BD850BBD-527A-4EB3-B4BE-B48C454D5C4D}" destId="{A7D84614-4CBB-49CF-8785-53DCEA83917F}" srcOrd="0"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DAAD12-A8F3-4F62-91E8-43F41A7091CD}" type="doc">
      <dgm:prSet loTypeId="urn:microsoft.com/office/officeart/2005/8/layout/vList5" loCatId="list" qsTypeId="urn:microsoft.com/office/officeart/2005/8/quickstyle/simple1" qsCatId="simple" csTypeId="urn:microsoft.com/office/officeart/2005/8/colors/accent1_3" csCatId="accent1" phldr="1"/>
      <dgm:spPr/>
      <dgm:t>
        <a:bodyPr/>
        <a:lstStyle/>
        <a:p>
          <a:endParaRPr lang="pt-BR"/>
        </a:p>
      </dgm:t>
    </dgm:pt>
    <dgm:pt modelId="{C4233379-3CC2-4F34-9D20-0B02F562DA04}">
      <dgm:prSet phldrT="[Texto]"/>
      <dgm:spPr/>
      <dgm:t>
        <a:bodyPr/>
        <a:lstStyle/>
        <a:p>
          <a:r>
            <a:rPr lang="pt-BR" dirty="0"/>
            <a:t>Maranhão</a:t>
          </a:r>
        </a:p>
      </dgm:t>
    </dgm:pt>
    <dgm:pt modelId="{9B743BF1-0420-4E7A-8C0A-4A66FCA59662}" type="parTrans" cxnId="{771F936C-9269-4700-B50D-9FFBB7ADB749}">
      <dgm:prSet/>
      <dgm:spPr/>
      <dgm:t>
        <a:bodyPr/>
        <a:lstStyle/>
        <a:p>
          <a:endParaRPr lang="pt-BR"/>
        </a:p>
      </dgm:t>
    </dgm:pt>
    <dgm:pt modelId="{8500B865-8FE3-4B1D-BA9A-FC030F362AA0}" type="sibTrans" cxnId="{771F936C-9269-4700-B50D-9FFBB7ADB749}">
      <dgm:prSet/>
      <dgm:spPr/>
      <dgm:t>
        <a:bodyPr/>
        <a:lstStyle/>
        <a:p>
          <a:endParaRPr lang="pt-BR"/>
        </a:p>
      </dgm:t>
    </dgm:pt>
    <dgm:pt modelId="{AE68F7CD-461C-497E-BA89-8349FC35B14D}">
      <dgm:prSet phldrT="[Texto]"/>
      <dgm:spPr/>
      <dgm:t>
        <a:bodyPr/>
        <a:lstStyle/>
        <a:p>
          <a:r>
            <a:rPr lang="pt-BR" dirty="0"/>
            <a:t>Região Metropolitana da Zona Leste do Estado do Maranhão</a:t>
          </a:r>
        </a:p>
      </dgm:t>
    </dgm:pt>
    <dgm:pt modelId="{9AD1D5FE-FED9-4D2D-BB46-C92268A095FB}" type="parTrans" cxnId="{5CB8E968-50B3-4A22-8D56-2A02805F9578}">
      <dgm:prSet/>
      <dgm:spPr/>
      <dgm:t>
        <a:bodyPr/>
        <a:lstStyle/>
        <a:p>
          <a:endParaRPr lang="pt-BR"/>
        </a:p>
      </dgm:t>
    </dgm:pt>
    <dgm:pt modelId="{2CC2B361-EEA3-45AE-BCFF-9C7163B89C21}" type="sibTrans" cxnId="{5CB8E968-50B3-4A22-8D56-2A02805F9578}">
      <dgm:prSet/>
      <dgm:spPr/>
      <dgm:t>
        <a:bodyPr/>
        <a:lstStyle/>
        <a:p>
          <a:endParaRPr lang="pt-BR"/>
        </a:p>
      </dgm:t>
    </dgm:pt>
    <dgm:pt modelId="{A4D34711-4810-4C45-9D5A-0C6EFF072FA7}">
      <dgm:prSet phldrT="[Texto]"/>
      <dgm:spPr/>
      <dgm:t>
        <a:bodyPr/>
        <a:lstStyle/>
        <a:p>
          <a:r>
            <a:rPr lang="pt-BR" dirty="0"/>
            <a:t>Bahia</a:t>
          </a:r>
        </a:p>
      </dgm:t>
    </dgm:pt>
    <dgm:pt modelId="{651FFE60-CCF4-4FAD-BEB8-3CFB56FE2D77}" type="parTrans" cxnId="{7EE5CF01-F311-4476-8260-752C0FBBE43C}">
      <dgm:prSet/>
      <dgm:spPr/>
      <dgm:t>
        <a:bodyPr/>
        <a:lstStyle/>
        <a:p>
          <a:endParaRPr lang="pt-BR"/>
        </a:p>
      </dgm:t>
    </dgm:pt>
    <dgm:pt modelId="{3015FBCD-04F4-4855-B694-875DB6AFE7A5}" type="sibTrans" cxnId="{7EE5CF01-F311-4476-8260-752C0FBBE43C}">
      <dgm:prSet/>
      <dgm:spPr/>
      <dgm:t>
        <a:bodyPr/>
        <a:lstStyle/>
        <a:p>
          <a:endParaRPr lang="pt-BR"/>
        </a:p>
      </dgm:t>
    </dgm:pt>
    <dgm:pt modelId="{16597CB6-93B7-4144-B7E0-6ADBB5616F70}">
      <dgm:prSet phldrT="[Texto]"/>
      <dgm:spPr/>
      <dgm:t>
        <a:bodyPr/>
        <a:lstStyle/>
        <a:p>
          <a:r>
            <a:rPr lang="pt-BR" dirty="0"/>
            <a:t>Região Metropolitana de Feira de Santana</a:t>
          </a:r>
        </a:p>
      </dgm:t>
    </dgm:pt>
    <dgm:pt modelId="{B3140461-0A39-42AB-B5A7-A95008608F3C}" type="parTrans" cxnId="{9C35F3C6-4464-409B-AC40-0567E10973F1}">
      <dgm:prSet/>
      <dgm:spPr/>
      <dgm:t>
        <a:bodyPr/>
        <a:lstStyle/>
        <a:p>
          <a:endParaRPr lang="pt-BR"/>
        </a:p>
      </dgm:t>
    </dgm:pt>
    <dgm:pt modelId="{787EA3EC-7E7D-41A3-B126-9AD2516DBD4A}" type="sibTrans" cxnId="{9C35F3C6-4464-409B-AC40-0567E10973F1}">
      <dgm:prSet/>
      <dgm:spPr/>
      <dgm:t>
        <a:bodyPr/>
        <a:lstStyle/>
        <a:p>
          <a:endParaRPr lang="pt-BR"/>
        </a:p>
      </dgm:t>
    </dgm:pt>
    <dgm:pt modelId="{EFB485A1-52ED-4ED6-9C75-358541BFAFED}">
      <dgm:prSet phldrT="[Texto]"/>
      <dgm:spPr/>
      <dgm:t>
        <a:bodyPr/>
        <a:lstStyle/>
        <a:p>
          <a:r>
            <a:rPr lang="pt-BR"/>
            <a:t>Pará</a:t>
          </a:r>
          <a:endParaRPr lang="pt-BR" dirty="0"/>
        </a:p>
      </dgm:t>
    </dgm:pt>
    <dgm:pt modelId="{8F8C8362-73E3-49ED-BBC7-F73E14DA79C6}" type="parTrans" cxnId="{C1D7DA1E-F975-4756-81B3-F25BE16F0D6E}">
      <dgm:prSet/>
      <dgm:spPr/>
      <dgm:t>
        <a:bodyPr/>
        <a:lstStyle/>
        <a:p>
          <a:endParaRPr lang="pt-BR"/>
        </a:p>
      </dgm:t>
    </dgm:pt>
    <dgm:pt modelId="{AA4A8D00-EB4F-430C-A84C-E4AF70C59697}" type="sibTrans" cxnId="{C1D7DA1E-F975-4756-81B3-F25BE16F0D6E}">
      <dgm:prSet/>
      <dgm:spPr/>
      <dgm:t>
        <a:bodyPr/>
        <a:lstStyle/>
        <a:p>
          <a:endParaRPr lang="pt-BR"/>
        </a:p>
      </dgm:t>
    </dgm:pt>
    <dgm:pt modelId="{74D78EDC-6608-4CD2-B45F-EAAA39587E64}">
      <dgm:prSet phldrT="[Texto]"/>
      <dgm:spPr/>
      <dgm:t>
        <a:bodyPr/>
        <a:lstStyle/>
        <a:p>
          <a:r>
            <a:rPr lang="pt-BR" dirty="0"/>
            <a:t>Região Metropolitana de Santarém</a:t>
          </a:r>
        </a:p>
      </dgm:t>
    </dgm:pt>
    <dgm:pt modelId="{B4CA9C96-8236-420D-88B5-3B04E988A9ED}" type="parTrans" cxnId="{89FF2BE6-B515-4CDB-A780-B82746EDD62C}">
      <dgm:prSet/>
      <dgm:spPr/>
      <dgm:t>
        <a:bodyPr/>
        <a:lstStyle/>
        <a:p>
          <a:endParaRPr lang="pt-BR"/>
        </a:p>
      </dgm:t>
    </dgm:pt>
    <dgm:pt modelId="{8E718D05-23A0-4F63-9E71-84C511CCF0B7}" type="sibTrans" cxnId="{89FF2BE6-B515-4CDB-A780-B82746EDD62C}">
      <dgm:prSet/>
      <dgm:spPr/>
      <dgm:t>
        <a:bodyPr/>
        <a:lstStyle/>
        <a:p>
          <a:endParaRPr lang="pt-BR"/>
        </a:p>
      </dgm:t>
    </dgm:pt>
    <dgm:pt modelId="{30714743-EB3E-4E31-997E-5F41E8E00315}">
      <dgm:prSet/>
      <dgm:spPr/>
      <dgm:t>
        <a:bodyPr/>
        <a:lstStyle/>
        <a:p>
          <a:r>
            <a:rPr lang="pt-BR" dirty="0"/>
            <a:t>Região Integrada da Grande Teresina</a:t>
          </a:r>
        </a:p>
      </dgm:t>
    </dgm:pt>
    <dgm:pt modelId="{F78C356F-B021-4F69-8E37-0087BEABC9F2}" type="parTrans" cxnId="{6CBD6EB5-7A6C-4794-8749-423AB37F3E16}">
      <dgm:prSet/>
      <dgm:spPr/>
      <dgm:t>
        <a:bodyPr/>
        <a:lstStyle/>
        <a:p>
          <a:endParaRPr lang="pt-BR"/>
        </a:p>
      </dgm:t>
    </dgm:pt>
    <dgm:pt modelId="{A42085E8-7C85-4B8D-8DCE-F2919832E46F}" type="sibTrans" cxnId="{6CBD6EB5-7A6C-4794-8749-423AB37F3E16}">
      <dgm:prSet/>
      <dgm:spPr/>
      <dgm:t>
        <a:bodyPr/>
        <a:lstStyle/>
        <a:p>
          <a:endParaRPr lang="pt-BR"/>
        </a:p>
      </dgm:t>
    </dgm:pt>
    <dgm:pt modelId="{13D814C4-CEED-4DE6-86CF-370A432D0769}">
      <dgm:prSet/>
      <dgm:spPr/>
      <dgm:t>
        <a:bodyPr/>
        <a:lstStyle/>
        <a:p>
          <a:r>
            <a:rPr lang="pt-BR" dirty="0"/>
            <a:t>Região Metropolitana de Salvador</a:t>
          </a:r>
        </a:p>
      </dgm:t>
    </dgm:pt>
    <dgm:pt modelId="{CEFDE731-9F5C-444C-B189-CBB5086FD549}" type="parTrans" cxnId="{B5967C4A-661D-4617-A2E2-788784A3D8AE}">
      <dgm:prSet/>
      <dgm:spPr/>
      <dgm:t>
        <a:bodyPr/>
        <a:lstStyle/>
        <a:p>
          <a:endParaRPr lang="pt-BR"/>
        </a:p>
      </dgm:t>
    </dgm:pt>
    <dgm:pt modelId="{01C4FC03-4BE3-420F-A61F-6734F8D00864}" type="sibTrans" cxnId="{B5967C4A-661D-4617-A2E2-788784A3D8AE}">
      <dgm:prSet/>
      <dgm:spPr/>
      <dgm:t>
        <a:bodyPr/>
        <a:lstStyle/>
        <a:p>
          <a:endParaRPr lang="pt-BR"/>
        </a:p>
      </dgm:t>
    </dgm:pt>
    <dgm:pt modelId="{76D7E586-B6AE-421A-A92E-A47E8613A86B}">
      <dgm:prSet/>
      <dgm:spPr/>
      <dgm:t>
        <a:bodyPr/>
        <a:lstStyle/>
        <a:p>
          <a:r>
            <a:rPr lang="pt-BR" dirty="0"/>
            <a:t>Área de Expansão Metropolitana</a:t>
          </a:r>
        </a:p>
      </dgm:t>
    </dgm:pt>
    <dgm:pt modelId="{E2D50815-BFB3-45C5-B3B6-6FBD7AE9C879}" type="parTrans" cxnId="{1C82C6CA-E469-44BC-A4C7-D674549DA3B7}">
      <dgm:prSet/>
      <dgm:spPr/>
      <dgm:t>
        <a:bodyPr/>
        <a:lstStyle/>
        <a:p>
          <a:endParaRPr lang="pt-BR"/>
        </a:p>
      </dgm:t>
    </dgm:pt>
    <dgm:pt modelId="{C31747AE-D719-40F1-9BAF-47D261BD0AA6}" type="sibTrans" cxnId="{1C82C6CA-E469-44BC-A4C7-D674549DA3B7}">
      <dgm:prSet/>
      <dgm:spPr/>
      <dgm:t>
        <a:bodyPr/>
        <a:lstStyle/>
        <a:p>
          <a:endParaRPr lang="pt-BR"/>
        </a:p>
      </dgm:t>
    </dgm:pt>
    <dgm:pt modelId="{C93FBFE1-DCF7-4488-A70D-98DF1307EC28}" type="pres">
      <dgm:prSet presAssocID="{DCDAAD12-A8F3-4F62-91E8-43F41A7091CD}" presName="Name0" presStyleCnt="0">
        <dgm:presLayoutVars>
          <dgm:dir/>
          <dgm:animLvl val="lvl"/>
          <dgm:resizeHandles val="exact"/>
        </dgm:presLayoutVars>
      </dgm:prSet>
      <dgm:spPr/>
    </dgm:pt>
    <dgm:pt modelId="{03F27091-6246-4A1E-9FAD-0E63170F6489}" type="pres">
      <dgm:prSet presAssocID="{C4233379-3CC2-4F34-9D20-0B02F562DA04}" presName="linNode" presStyleCnt="0"/>
      <dgm:spPr/>
    </dgm:pt>
    <dgm:pt modelId="{CDF6F48D-2DE7-48C7-8DA3-48A4839329AD}" type="pres">
      <dgm:prSet presAssocID="{C4233379-3CC2-4F34-9D20-0B02F562DA04}" presName="parentText" presStyleLbl="node1" presStyleIdx="0" presStyleCnt="3">
        <dgm:presLayoutVars>
          <dgm:chMax val="1"/>
          <dgm:bulletEnabled val="1"/>
        </dgm:presLayoutVars>
      </dgm:prSet>
      <dgm:spPr/>
    </dgm:pt>
    <dgm:pt modelId="{A09D2177-4DF8-42F3-B1F2-C58CFAA1B24F}" type="pres">
      <dgm:prSet presAssocID="{C4233379-3CC2-4F34-9D20-0B02F562DA04}" presName="descendantText" presStyleLbl="alignAccFollowNode1" presStyleIdx="0" presStyleCnt="3">
        <dgm:presLayoutVars>
          <dgm:bulletEnabled val="1"/>
        </dgm:presLayoutVars>
      </dgm:prSet>
      <dgm:spPr/>
    </dgm:pt>
    <dgm:pt modelId="{F82529BB-A54A-4AEF-B5D0-3290F165677D}" type="pres">
      <dgm:prSet presAssocID="{8500B865-8FE3-4B1D-BA9A-FC030F362AA0}" presName="sp" presStyleCnt="0"/>
      <dgm:spPr/>
    </dgm:pt>
    <dgm:pt modelId="{261B6A74-2496-46CA-879B-6F3CAC428EC4}" type="pres">
      <dgm:prSet presAssocID="{A4D34711-4810-4C45-9D5A-0C6EFF072FA7}" presName="linNode" presStyleCnt="0"/>
      <dgm:spPr/>
    </dgm:pt>
    <dgm:pt modelId="{76557F60-CCC3-4837-913C-212DFEE92B98}" type="pres">
      <dgm:prSet presAssocID="{A4D34711-4810-4C45-9D5A-0C6EFF072FA7}" presName="parentText" presStyleLbl="node1" presStyleIdx="1" presStyleCnt="3">
        <dgm:presLayoutVars>
          <dgm:chMax val="1"/>
          <dgm:bulletEnabled val="1"/>
        </dgm:presLayoutVars>
      </dgm:prSet>
      <dgm:spPr/>
    </dgm:pt>
    <dgm:pt modelId="{E5568807-C800-4E1A-A510-1443A82AAFA4}" type="pres">
      <dgm:prSet presAssocID="{A4D34711-4810-4C45-9D5A-0C6EFF072FA7}" presName="descendantText" presStyleLbl="alignAccFollowNode1" presStyleIdx="1" presStyleCnt="3">
        <dgm:presLayoutVars>
          <dgm:bulletEnabled val="1"/>
        </dgm:presLayoutVars>
      </dgm:prSet>
      <dgm:spPr/>
    </dgm:pt>
    <dgm:pt modelId="{B54F2CD3-38C3-4148-B409-D27ACCF41F1C}" type="pres">
      <dgm:prSet presAssocID="{3015FBCD-04F4-4855-B694-875DB6AFE7A5}" presName="sp" presStyleCnt="0"/>
      <dgm:spPr/>
    </dgm:pt>
    <dgm:pt modelId="{323FCA21-3A2B-414D-9D27-7E7DB58C74E6}" type="pres">
      <dgm:prSet presAssocID="{EFB485A1-52ED-4ED6-9C75-358541BFAFED}" presName="linNode" presStyleCnt="0"/>
      <dgm:spPr/>
    </dgm:pt>
    <dgm:pt modelId="{2482B2BC-CABD-444B-B61C-89A3856E2530}" type="pres">
      <dgm:prSet presAssocID="{EFB485A1-52ED-4ED6-9C75-358541BFAFED}" presName="parentText" presStyleLbl="node1" presStyleIdx="2" presStyleCnt="3">
        <dgm:presLayoutVars>
          <dgm:chMax val="1"/>
          <dgm:bulletEnabled val="1"/>
        </dgm:presLayoutVars>
      </dgm:prSet>
      <dgm:spPr/>
    </dgm:pt>
    <dgm:pt modelId="{816F125E-F4EF-4A95-874A-472115B1FDF8}" type="pres">
      <dgm:prSet presAssocID="{EFB485A1-52ED-4ED6-9C75-358541BFAFED}" presName="descendantText" presStyleLbl="alignAccFollowNode1" presStyleIdx="2" presStyleCnt="3">
        <dgm:presLayoutVars>
          <dgm:bulletEnabled val="1"/>
        </dgm:presLayoutVars>
      </dgm:prSet>
      <dgm:spPr/>
    </dgm:pt>
  </dgm:ptLst>
  <dgm:cxnLst>
    <dgm:cxn modelId="{7EE5CF01-F311-4476-8260-752C0FBBE43C}" srcId="{DCDAAD12-A8F3-4F62-91E8-43F41A7091CD}" destId="{A4D34711-4810-4C45-9D5A-0C6EFF072FA7}" srcOrd="1" destOrd="0" parTransId="{651FFE60-CCF4-4FAD-BEB8-3CFB56FE2D77}" sibTransId="{3015FBCD-04F4-4855-B694-875DB6AFE7A5}"/>
    <dgm:cxn modelId="{49C0060B-D36E-43FA-9855-241256D8991F}" type="presOf" srcId="{A4D34711-4810-4C45-9D5A-0C6EFF072FA7}" destId="{76557F60-CCC3-4837-913C-212DFEE92B98}" srcOrd="0" destOrd="0" presId="urn:microsoft.com/office/officeart/2005/8/layout/vList5"/>
    <dgm:cxn modelId="{C1D7DA1E-F975-4756-81B3-F25BE16F0D6E}" srcId="{DCDAAD12-A8F3-4F62-91E8-43F41A7091CD}" destId="{EFB485A1-52ED-4ED6-9C75-358541BFAFED}" srcOrd="2" destOrd="0" parTransId="{8F8C8362-73E3-49ED-BBC7-F73E14DA79C6}" sibTransId="{AA4A8D00-EB4F-430C-A84C-E4AF70C59697}"/>
    <dgm:cxn modelId="{2296C027-EF90-4951-8086-C85ACECA9F44}" type="presOf" srcId="{13D814C4-CEED-4DE6-86CF-370A432D0769}" destId="{E5568807-C800-4E1A-A510-1443A82AAFA4}" srcOrd="0" destOrd="1" presId="urn:microsoft.com/office/officeart/2005/8/layout/vList5"/>
    <dgm:cxn modelId="{FF82E237-4240-40E2-9CBF-ED736039506F}" type="presOf" srcId="{AE68F7CD-461C-497E-BA89-8349FC35B14D}" destId="{A09D2177-4DF8-42F3-B1F2-C58CFAA1B24F}" srcOrd="0" destOrd="0" presId="urn:microsoft.com/office/officeart/2005/8/layout/vList5"/>
    <dgm:cxn modelId="{08B5443F-479C-4D2F-BA1D-7E9B23DE2E6B}" type="presOf" srcId="{DCDAAD12-A8F3-4F62-91E8-43F41A7091CD}" destId="{C93FBFE1-DCF7-4488-A70D-98DF1307EC28}" srcOrd="0" destOrd="0" presId="urn:microsoft.com/office/officeart/2005/8/layout/vList5"/>
    <dgm:cxn modelId="{5CB8E968-50B3-4A22-8D56-2A02805F9578}" srcId="{C4233379-3CC2-4F34-9D20-0B02F562DA04}" destId="{AE68F7CD-461C-497E-BA89-8349FC35B14D}" srcOrd="0" destOrd="0" parTransId="{9AD1D5FE-FED9-4D2D-BB46-C92268A095FB}" sibTransId="{2CC2B361-EEA3-45AE-BCFF-9C7163B89C21}"/>
    <dgm:cxn modelId="{B5967C4A-661D-4617-A2E2-788784A3D8AE}" srcId="{A4D34711-4810-4C45-9D5A-0C6EFF072FA7}" destId="{13D814C4-CEED-4DE6-86CF-370A432D0769}" srcOrd="1" destOrd="0" parTransId="{CEFDE731-9F5C-444C-B189-CBB5086FD549}" sibTransId="{01C4FC03-4BE3-420F-A61F-6734F8D00864}"/>
    <dgm:cxn modelId="{771F936C-9269-4700-B50D-9FFBB7ADB749}" srcId="{DCDAAD12-A8F3-4F62-91E8-43F41A7091CD}" destId="{C4233379-3CC2-4F34-9D20-0B02F562DA04}" srcOrd="0" destOrd="0" parTransId="{9B743BF1-0420-4E7A-8C0A-4A66FCA59662}" sibTransId="{8500B865-8FE3-4B1D-BA9A-FC030F362AA0}"/>
    <dgm:cxn modelId="{6D646057-F81A-45A0-B645-AEB344250CEB}" type="presOf" srcId="{30714743-EB3E-4E31-997E-5F41E8E00315}" destId="{A09D2177-4DF8-42F3-B1F2-C58CFAA1B24F}" srcOrd="0" destOrd="1" presId="urn:microsoft.com/office/officeart/2005/8/layout/vList5"/>
    <dgm:cxn modelId="{F848BE93-CCC0-4FD0-AE00-D1FFD635F07B}" type="presOf" srcId="{16597CB6-93B7-4144-B7E0-6ADBB5616F70}" destId="{E5568807-C800-4E1A-A510-1443A82AAFA4}" srcOrd="0" destOrd="0" presId="urn:microsoft.com/office/officeart/2005/8/layout/vList5"/>
    <dgm:cxn modelId="{42BF2CA6-18D4-4773-9D13-C84075A8BFC8}" type="presOf" srcId="{74D78EDC-6608-4CD2-B45F-EAAA39587E64}" destId="{816F125E-F4EF-4A95-874A-472115B1FDF8}" srcOrd="0" destOrd="0" presId="urn:microsoft.com/office/officeart/2005/8/layout/vList5"/>
    <dgm:cxn modelId="{ECD3AFA8-C29E-4AE3-A1CE-5677E5FF5550}" type="presOf" srcId="{76D7E586-B6AE-421A-A92E-A47E8613A86B}" destId="{E5568807-C800-4E1A-A510-1443A82AAFA4}" srcOrd="0" destOrd="2" presId="urn:microsoft.com/office/officeart/2005/8/layout/vList5"/>
    <dgm:cxn modelId="{605A9DAE-2770-4D94-BBFE-787BBF3211A0}" type="presOf" srcId="{EFB485A1-52ED-4ED6-9C75-358541BFAFED}" destId="{2482B2BC-CABD-444B-B61C-89A3856E2530}" srcOrd="0" destOrd="0" presId="urn:microsoft.com/office/officeart/2005/8/layout/vList5"/>
    <dgm:cxn modelId="{6CBD6EB5-7A6C-4794-8749-423AB37F3E16}" srcId="{C4233379-3CC2-4F34-9D20-0B02F562DA04}" destId="{30714743-EB3E-4E31-997E-5F41E8E00315}" srcOrd="1" destOrd="0" parTransId="{F78C356F-B021-4F69-8E37-0087BEABC9F2}" sibTransId="{A42085E8-7C85-4B8D-8DCE-F2919832E46F}"/>
    <dgm:cxn modelId="{9C35F3C6-4464-409B-AC40-0567E10973F1}" srcId="{A4D34711-4810-4C45-9D5A-0C6EFF072FA7}" destId="{16597CB6-93B7-4144-B7E0-6ADBB5616F70}" srcOrd="0" destOrd="0" parTransId="{B3140461-0A39-42AB-B5A7-A95008608F3C}" sibTransId="{787EA3EC-7E7D-41A3-B126-9AD2516DBD4A}"/>
    <dgm:cxn modelId="{1C82C6CA-E469-44BC-A4C7-D674549DA3B7}" srcId="{A4D34711-4810-4C45-9D5A-0C6EFF072FA7}" destId="{76D7E586-B6AE-421A-A92E-A47E8613A86B}" srcOrd="2" destOrd="0" parTransId="{E2D50815-BFB3-45C5-B3B6-6FBD7AE9C879}" sibTransId="{C31747AE-D719-40F1-9BAF-47D261BD0AA6}"/>
    <dgm:cxn modelId="{89FF2BE6-B515-4CDB-A780-B82746EDD62C}" srcId="{EFB485A1-52ED-4ED6-9C75-358541BFAFED}" destId="{74D78EDC-6608-4CD2-B45F-EAAA39587E64}" srcOrd="0" destOrd="0" parTransId="{B4CA9C96-8236-420D-88B5-3B04E988A9ED}" sibTransId="{8E718D05-23A0-4F63-9E71-84C511CCF0B7}"/>
    <dgm:cxn modelId="{B6B772EA-6948-4174-9B12-FEF9C8340124}" type="presOf" srcId="{C4233379-3CC2-4F34-9D20-0B02F562DA04}" destId="{CDF6F48D-2DE7-48C7-8DA3-48A4839329AD}" srcOrd="0" destOrd="0" presId="urn:microsoft.com/office/officeart/2005/8/layout/vList5"/>
    <dgm:cxn modelId="{5F5A9F89-8858-4C21-AD7A-E91F293C591C}" type="presParOf" srcId="{C93FBFE1-DCF7-4488-A70D-98DF1307EC28}" destId="{03F27091-6246-4A1E-9FAD-0E63170F6489}" srcOrd="0" destOrd="0" presId="urn:microsoft.com/office/officeart/2005/8/layout/vList5"/>
    <dgm:cxn modelId="{1EBF2623-9F8A-4471-A824-A3DD8CE223D1}" type="presParOf" srcId="{03F27091-6246-4A1E-9FAD-0E63170F6489}" destId="{CDF6F48D-2DE7-48C7-8DA3-48A4839329AD}" srcOrd="0" destOrd="0" presId="urn:microsoft.com/office/officeart/2005/8/layout/vList5"/>
    <dgm:cxn modelId="{CD9D10B4-9DB5-49D2-91D8-FAA8A7EE7502}" type="presParOf" srcId="{03F27091-6246-4A1E-9FAD-0E63170F6489}" destId="{A09D2177-4DF8-42F3-B1F2-C58CFAA1B24F}" srcOrd="1" destOrd="0" presId="urn:microsoft.com/office/officeart/2005/8/layout/vList5"/>
    <dgm:cxn modelId="{1ABBFFE4-F1F7-444B-A3C3-E7E60CF0EE98}" type="presParOf" srcId="{C93FBFE1-DCF7-4488-A70D-98DF1307EC28}" destId="{F82529BB-A54A-4AEF-B5D0-3290F165677D}" srcOrd="1" destOrd="0" presId="urn:microsoft.com/office/officeart/2005/8/layout/vList5"/>
    <dgm:cxn modelId="{45420CA3-F6E1-4A83-9C16-CFE7EFD71556}" type="presParOf" srcId="{C93FBFE1-DCF7-4488-A70D-98DF1307EC28}" destId="{261B6A74-2496-46CA-879B-6F3CAC428EC4}" srcOrd="2" destOrd="0" presId="urn:microsoft.com/office/officeart/2005/8/layout/vList5"/>
    <dgm:cxn modelId="{AD0A7F08-3931-485F-972B-FEA2376D5E15}" type="presParOf" srcId="{261B6A74-2496-46CA-879B-6F3CAC428EC4}" destId="{76557F60-CCC3-4837-913C-212DFEE92B98}" srcOrd="0" destOrd="0" presId="urn:microsoft.com/office/officeart/2005/8/layout/vList5"/>
    <dgm:cxn modelId="{EBE35FCD-6291-4174-8036-9D987D32D68E}" type="presParOf" srcId="{261B6A74-2496-46CA-879B-6F3CAC428EC4}" destId="{E5568807-C800-4E1A-A510-1443A82AAFA4}" srcOrd="1" destOrd="0" presId="urn:microsoft.com/office/officeart/2005/8/layout/vList5"/>
    <dgm:cxn modelId="{830A7AA8-BD3C-4A29-9452-453DD07C2914}" type="presParOf" srcId="{C93FBFE1-DCF7-4488-A70D-98DF1307EC28}" destId="{B54F2CD3-38C3-4148-B409-D27ACCF41F1C}" srcOrd="3" destOrd="0" presId="urn:microsoft.com/office/officeart/2005/8/layout/vList5"/>
    <dgm:cxn modelId="{2E2AF11E-F74F-42B5-ABD7-F7EF23DED5AF}" type="presParOf" srcId="{C93FBFE1-DCF7-4488-A70D-98DF1307EC28}" destId="{323FCA21-3A2B-414D-9D27-7E7DB58C74E6}" srcOrd="4" destOrd="0" presId="urn:microsoft.com/office/officeart/2005/8/layout/vList5"/>
    <dgm:cxn modelId="{D5FD0FB3-3F73-4CF7-9E5F-26E8B202782E}" type="presParOf" srcId="{323FCA21-3A2B-414D-9D27-7E7DB58C74E6}" destId="{2482B2BC-CABD-444B-B61C-89A3856E2530}" srcOrd="0" destOrd="0" presId="urn:microsoft.com/office/officeart/2005/8/layout/vList5"/>
    <dgm:cxn modelId="{E3D7A50D-2D1A-4A4B-B283-A4CD56B335FE}" type="presParOf" srcId="{323FCA21-3A2B-414D-9D27-7E7DB58C74E6}" destId="{816F125E-F4EF-4A95-874A-472115B1FDF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76B6C7-60A2-4458-BD37-28EF55F74295}" type="doc">
      <dgm:prSet loTypeId="urn:microsoft.com/office/officeart/2009/3/layout/IncreasingArrowsProcess" loCatId="process" qsTypeId="urn:microsoft.com/office/officeart/2005/8/quickstyle/simple1" qsCatId="simple" csTypeId="urn:microsoft.com/office/officeart/2005/8/colors/accent1_4" csCatId="accent1" phldr="1"/>
      <dgm:spPr/>
      <dgm:t>
        <a:bodyPr/>
        <a:lstStyle/>
        <a:p>
          <a:endParaRPr lang="pt-BR"/>
        </a:p>
      </dgm:t>
    </dgm:pt>
    <dgm:pt modelId="{033078F8-A19B-4B28-9EB7-222DBAA1AB70}">
      <dgm:prSet phldrT="[Texto]"/>
      <dgm:spPr/>
      <dgm:t>
        <a:bodyPr/>
        <a:lstStyle/>
        <a:p>
          <a:r>
            <a:rPr lang="pt-BR" dirty="0"/>
            <a:t>Grupo focal</a:t>
          </a:r>
        </a:p>
      </dgm:t>
    </dgm:pt>
    <dgm:pt modelId="{E14C30B2-F000-4536-AC2E-B8595A834CFA}" type="parTrans" cxnId="{98D65036-27D2-42B8-814C-EE9A293945AA}">
      <dgm:prSet/>
      <dgm:spPr/>
      <dgm:t>
        <a:bodyPr/>
        <a:lstStyle/>
        <a:p>
          <a:endParaRPr lang="pt-BR"/>
        </a:p>
      </dgm:t>
    </dgm:pt>
    <dgm:pt modelId="{C9886C1A-D4E8-4F4C-8F6E-53521E37EC19}" type="sibTrans" cxnId="{98D65036-27D2-42B8-814C-EE9A293945AA}">
      <dgm:prSet/>
      <dgm:spPr/>
      <dgm:t>
        <a:bodyPr/>
        <a:lstStyle/>
        <a:p>
          <a:endParaRPr lang="pt-BR"/>
        </a:p>
      </dgm:t>
    </dgm:pt>
    <dgm:pt modelId="{C8A27258-5341-4C8F-A291-B2CA0A677432}">
      <dgm:prSet phldrT="[Texto]"/>
      <dgm:spPr/>
      <dgm:t>
        <a:bodyPr/>
        <a:lstStyle/>
        <a:p>
          <a:r>
            <a:rPr lang="pt-BR" dirty="0"/>
            <a:t>Pesquisa Documental</a:t>
          </a:r>
        </a:p>
      </dgm:t>
    </dgm:pt>
    <dgm:pt modelId="{7FB56CDB-2CD5-4DDE-8596-B2BA13133672}" type="parTrans" cxnId="{4712BA28-5FBC-48AA-B53A-AC3A452157FE}">
      <dgm:prSet/>
      <dgm:spPr/>
      <dgm:t>
        <a:bodyPr/>
        <a:lstStyle/>
        <a:p>
          <a:endParaRPr lang="pt-BR"/>
        </a:p>
      </dgm:t>
    </dgm:pt>
    <dgm:pt modelId="{908FB66A-9BFA-4883-A8ED-D80AB0D8660F}" type="sibTrans" cxnId="{4712BA28-5FBC-48AA-B53A-AC3A452157FE}">
      <dgm:prSet/>
      <dgm:spPr/>
      <dgm:t>
        <a:bodyPr/>
        <a:lstStyle/>
        <a:p>
          <a:endParaRPr lang="pt-BR"/>
        </a:p>
      </dgm:t>
    </dgm:pt>
    <dgm:pt modelId="{698D9499-F192-41E8-99EE-0B8FD18472F8}">
      <dgm:prSet phldrT="[Texto]"/>
      <dgm:spPr/>
      <dgm:t>
        <a:bodyPr/>
        <a:lstStyle/>
        <a:p>
          <a:r>
            <a:rPr lang="pt-BR" dirty="0"/>
            <a:t>Entrevistas semiestruturadas</a:t>
          </a:r>
        </a:p>
      </dgm:t>
    </dgm:pt>
    <dgm:pt modelId="{C06B5791-18C2-4CBC-A3AA-09FD2154634F}" type="parTrans" cxnId="{C1B67F8F-DECE-46B5-8805-872955E4443F}">
      <dgm:prSet/>
      <dgm:spPr/>
      <dgm:t>
        <a:bodyPr/>
        <a:lstStyle/>
        <a:p>
          <a:endParaRPr lang="pt-BR"/>
        </a:p>
      </dgm:t>
    </dgm:pt>
    <dgm:pt modelId="{CBBE019C-7D1C-4467-AB32-7B63835D7F7B}" type="sibTrans" cxnId="{C1B67F8F-DECE-46B5-8805-872955E4443F}">
      <dgm:prSet/>
      <dgm:spPr/>
      <dgm:t>
        <a:bodyPr/>
        <a:lstStyle/>
        <a:p>
          <a:endParaRPr lang="pt-BR"/>
        </a:p>
      </dgm:t>
    </dgm:pt>
    <dgm:pt modelId="{50E68D72-E575-4B27-9882-26144F73320F}">
      <dgm:prSet phldrT="[Texto]"/>
      <dgm:spPr/>
      <dgm:t>
        <a:bodyPr/>
        <a:lstStyle/>
        <a:p>
          <a:r>
            <a:rPr lang="pt-BR" dirty="0"/>
            <a:t>Análise de conteúdo</a:t>
          </a:r>
        </a:p>
      </dgm:t>
    </dgm:pt>
    <dgm:pt modelId="{382550E3-9F56-4F8B-809A-820CC9FA4109}" type="parTrans" cxnId="{024588B2-A623-4001-92B5-8FB4ADA1F2D4}">
      <dgm:prSet/>
      <dgm:spPr/>
      <dgm:t>
        <a:bodyPr/>
        <a:lstStyle/>
        <a:p>
          <a:endParaRPr lang="pt-BR"/>
        </a:p>
      </dgm:t>
    </dgm:pt>
    <dgm:pt modelId="{F83939C3-6098-4684-9D10-D16F6D8D32EF}" type="sibTrans" cxnId="{024588B2-A623-4001-92B5-8FB4ADA1F2D4}">
      <dgm:prSet/>
      <dgm:spPr/>
      <dgm:t>
        <a:bodyPr/>
        <a:lstStyle/>
        <a:p>
          <a:endParaRPr lang="pt-BR"/>
        </a:p>
      </dgm:t>
    </dgm:pt>
    <dgm:pt modelId="{4F5A2D2B-FEB9-47C9-94A6-7546B4B12CB8}">
      <dgm:prSet/>
      <dgm:spPr/>
      <dgm:t>
        <a:bodyPr/>
        <a:lstStyle/>
        <a:p>
          <a:r>
            <a:rPr lang="pt-BR" dirty="0"/>
            <a:t>Técnica de pesquisa para coleta de dados por meio das interações grupais, no momento em que se discute algum tópico ou questão trazido pela/o pesquisador/a. </a:t>
          </a:r>
        </a:p>
      </dgm:t>
    </dgm:pt>
    <dgm:pt modelId="{11C208D5-B223-465C-8EF6-5014950BD04D}" type="parTrans" cxnId="{0422FABB-2557-4ADD-8F32-3428EC774C48}">
      <dgm:prSet/>
      <dgm:spPr/>
      <dgm:t>
        <a:bodyPr/>
        <a:lstStyle/>
        <a:p>
          <a:endParaRPr lang="pt-BR"/>
        </a:p>
      </dgm:t>
    </dgm:pt>
    <dgm:pt modelId="{F939B828-19A1-4B0D-A8AC-26B5785F1BC0}" type="sibTrans" cxnId="{0422FABB-2557-4ADD-8F32-3428EC774C48}">
      <dgm:prSet/>
      <dgm:spPr/>
      <dgm:t>
        <a:bodyPr/>
        <a:lstStyle/>
        <a:p>
          <a:endParaRPr lang="pt-BR"/>
        </a:p>
      </dgm:t>
    </dgm:pt>
    <dgm:pt modelId="{392F5F48-FC73-44A6-9905-58A51D4A8348}">
      <dgm:prSet/>
      <dgm:spPr/>
      <dgm:t>
        <a:bodyPr/>
        <a:lstStyle/>
        <a:p>
          <a:r>
            <a:rPr lang="pt-BR" dirty="0"/>
            <a:t>Gondim, 2002 </a:t>
          </a:r>
        </a:p>
      </dgm:t>
    </dgm:pt>
    <dgm:pt modelId="{1D39857E-9433-49CC-8894-A4279A6A8DD8}" type="parTrans" cxnId="{E4B7FFC8-8F31-4528-8C63-B59C2518719B}">
      <dgm:prSet/>
      <dgm:spPr/>
      <dgm:t>
        <a:bodyPr/>
        <a:lstStyle/>
        <a:p>
          <a:endParaRPr lang="pt-BR"/>
        </a:p>
      </dgm:t>
    </dgm:pt>
    <dgm:pt modelId="{962987A6-2917-4A32-AABB-343712BBB5FC}" type="sibTrans" cxnId="{E4B7FFC8-8F31-4528-8C63-B59C2518719B}">
      <dgm:prSet/>
      <dgm:spPr/>
      <dgm:t>
        <a:bodyPr/>
        <a:lstStyle/>
        <a:p>
          <a:endParaRPr lang="pt-BR"/>
        </a:p>
      </dgm:t>
    </dgm:pt>
    <dgm:pt modelId="{7C57BF2C-0E59-4ADD-A778-CD8D18F79797}">
      <dgm:prSet/>
      <dgm:spPr/>
      <dgm:t>
        <a:bodyPr/>
        <a:lstStyle/>
        <a:p>
          <a:r>
            <a:rPr lang="pt-BR" dirty="0"/>
            <a:t>Premissa a leitura e análise de documentos, escritos ou não, sobre a temática analisada. </a:t>
          </a:r>
          <a:br>
            <a:rPr lang="pt-BR" dirty="0"/>
          </a:br>
          <a:r>
            <a:rPr lang="pt-BR" dirty="0"/>
            <a:t>O diferencial que a caracteriza é a restrição da fonte de coleta de dados a documentos.. </a:t>
          </a:r>
        </a:p>
      </dgm:t>
    </dgm:pt>
    <dgm:pt modelId="{E57EEF8A-0E26-4065-A168-4EDD044845DB}" type="parTrans" cxnId="{48CF3EE2-695E-4A7D-8A10-EA946C69E917}">
      <dgm:prSet/>
      <dgm:spPr/>
      <dgm:t>
        <a:bodyPr/>
        <a:lstStyle/>
        <a:p>
          <a:endParaRPr lang="pt-BR"/>
        </a:p>
      </dgm:t>
    </dgm:pt>
    <dgm:pt modelId="{0C9778F8-8020-4B43-820E-CE1976E7BEB7}" type="sibTrans" cxnId="{48CF3EE2-695E-4A7D-8A10-EA946C69E917}">
      <dgm:prSet/>
      <dgm:spPr/>
      <dgm:t>
        <a:bodyPr/>
        <a:lstStyle/>
        <a:p>
          <a:endParaRPr lang="pt-BR"/>
        </a:p>
      </dgm:t>
    </dgm:pt>
    <dgm:pt modelId="{64E7D2D3-5EFA-4EEE-AEDD-688B75E4F81C}">
      <dgm:prSet/>
      <dgm:spPr/>
      <dgm:t>
        <a:bodyPr/>
        <a:lstStyle/>
        <a:p>
          <a:r>
            <a:rPr lang="pt-BR" dirty="0"/>
            <a:t>Lakatos, Marconi, 2001</a:t>
          </a:r>
        </a:p>
      </dgm:t>
    </dgm:pt>
    <dgm:pt modelId="{7FE753F3-3035-4122-A6AD-EB0EF8336F6E}" type="parTrans" cxnId="{4F3C9D26-5B36-4B77-9A2C-33CBA0365AFD}">
      <dgm:prSet/>
      <dgm:spPr/>
      <dgm:t>
        <a:bodyPr/>
        <a:lstStyle/>
        <a:p>
          <a:endParaRPr lang="pt-BR"/>
        </a:p>
      </dgm:t>
    </dgm:pt>
    <dgm:pt modelId="{66717550-7F67-4B31-85F5-2F118C7CCDAE}" type="sibTrans" cxnId="{4F3C9D26-5B36-4B77-9A2C-33CBA0365AFD}">
      <dgm:prSet/>
      <dgm:spPr/>
      <dgm:t>
        <a:bodyPr/>
        <a:lstStyle/>
        <a:p>
          <a:endParaRPr lang="pt-BR"/>
        </a:p>
      </dgm:t>
    </dgm:pt>
    <dgm:pt modelId="{AE725A96-84FA-47DE-96CA-CB818E50A7CF}">
      <dgm:prSet/>
      <dgm:spPr/>
      <dgm:t>
        <a:bodyPr/>
        <a:lstStyle/>
        <a:p>
          <a:r>
            <a:rPr lang="pt-BR" dirty="0"/>
            <a:t>Objetivo: Avaliar uma questão em profundidade, e isso exige que o pesquisador interfira o mínimo possível na narrativa do entrevistado.</a:t>
          </a:r>
        </a:p>
      </dgm:t>
    </dgm:pt>
    <dgm:pt modelId="{40C3E236-971F-47B0-AEF7-50A6EEBE97B7}" type="parTrans" cxnId="{BA14D78D-9D39-4810-BFDD-4EB880D358A5}">
      <dgm:prSet/>
      <dgm:spPr/>
      <dgm:t>
        <a:bodyPr/>
        <a:lstStyle/>
        <a:p>
          <a:endParaRPr lang="pt-BR"/>
        </a:p>
      </dgm:t>
    </dgm:pt>
    <dgm:pt modelId="{ECC6A908-1E48-4732-8B1A-CC694A72B368}" type="sibTrans" cxnId="{BA14D78D-9D39-4810-BFDD-4EB880D358A5}">
      <dgm:prSet/>
      <dgm:spPr/>
      <dgm:t>
        <a:bodyPr/>
        <a:lstStyle/>
        <a:p>
          <a:endParaRPr lang="pt-BR"/>
        </a:p>
      </dgm:t>
    </dgm:pt>
    <dgm:pt modelId="{B81C789B-802E-4683-9960-2D7DC858476D}">
      <dgm:prSet/>
      <dgm:spPr/>
      <dgm:t>
        <a:bodyPr/>
        <a:lstStyle/>
        <a:p>
          <a:r>
            <a:rPr lang="pt-BR" dirty="0"/>
            <a:t>Tipo de entrevista: semipadronizado ou semiestruturado, </a:t>
          </a:r>
        </a:p>
      </dgm:t>
    </dgm:pt>
    <dgm:pt modelId="{0B595B1D-7271-40EF-A954-20D62D98DA26}" type="parTrans" cxnId="{1717016F-DFA1-48BE-921C-3AD365D36DC4}">
      <dgm:prSet/>
      <dgm:spPr/>
      <dgm:t>
        <a:bodyPr/>
        <a:lstStyle/>
        <a:p>
          <a:endParaRPr lang="pt-BR"/>
        </a:p>
      </dgm:t>
    </dgm:pt>
    <dgm:pt modelId="{1399C002-A49A-4A37-AD1A-CA83C3621106}" type="sibTrans" cxnId="{1717016F-DFA1-48BE-921C-3AD365D36DC4}">
      <dgm:prSet/>
      <dgm:spPr/>
      <dgm:t>
        <a:bodyPr/>
        <a:lstStyle/>
        <a:p>
          <a:endParaRPr lang="pt-BR"/>
        </a:p>
      </dgm:t>
    </dgm:pt>
    <dgm:pt modelId="{439E098E-23DF-4F51-8CE8-04F321E09439}">
      <dgm:prSet/>
      <dgm:spPr/>
      <dgm:t>
        <a:bodyPr/>
        <a:lstStyle/>
        <a:p>
          <a:r>
            <a:rPr lang="pt-BR" dirty="0"/>
            <a:t>Angrosino, 2009</a:t>
          </a:r>
        </a:p>
      </dgm:t>
    </dgm:pt>
    <dgm:pt modelId="{B5CF5813-EFC3-43B3-BF7A-26F42E1893A1}" type="parTrans" cxnId="{816B963E-9D70-4111-BEC6-8589F28B900B}">
      <dgm:prSet/>
      <dgm:spPr/>
      <dgm:t>
        <a:bodyPr/>
        <a:lstStyle/>
        <a:p>
          <a:endParaRPr lang="pt-BR"/>
        </a:p>
      </dgm:t>
    </dgm:pt>
    <dgm:pt modelId="{74731354-2FC2-4D31-8512-71CE312C2733}" type="sibTrans" cxnId="{816B963E-9D70-4111-BEC6-8589F28B900B}">
      <dgm:prSet/>
      <dgm:spPr/>
      <dgm:t>
        <a:bodyPr/>
        <a:lstStyle/>
        <a:p>
          <a:endParaRPr lang="pt-BR"/>
        </a:p>
      </dgm:t>
    </dgm:pt>
    <dgm:pt modelId="{CB1B9B5E-B94C-44BD-8C2D-969BEEC8BEE7}">
      <dgm:prSet/>
      <dgm:spPr/>
      <dgm:t>
        <a:bodyPr/>
        <a:lstStyle/>
        <a:p>
          <a:r>
            <a:rPr lang="pt-BR" dirty="0"/>
            <a:t> É uma técnica que utiliza procedimentos sistemáticos e objetivos para descrever o conteúdo das mensagens, com a intenção de inferência de conhecimentos das condições de produção ou recepção, recorrendo a indicadores, sejam estes quantitativos ou não. </a:t>
          </a:r>
        </a:p>
      </dgm:t>
    </dgm:pt>
    <dgm:pt modelId="{079E63E4-CB3B-4520-A041-EEED6918BC2F}" type="parTrans" cxnId="{B42B3B8C-446C-4190-AAF3-13F00461D185}">
      <dgm:prSet/>
      <dgm:spPr/>
      <dgm:t>
        <a:bodyPr/>
        <a:lstStyle/>
        <a:p>
          <a:endParaRPr lang="pt-BR"/>
        </a:p>
      </dgm:t>
    </dgm:pt>
    <dgm:pt modelId="{425ACD53-8CDD-4972-8103-7B9FCA0D2A7A}" type="sibTrans" cxnId="{B42B3B8C-446C-4190-AAF3-13F00461D185}">
      <dgm:prSet/>
      <dgm:spPr/>
      <dgm:t>
        <a:bodyPr/>
        <a:lstStyle/>
        <a:p>
          <a:endParaRPr lang="pt-BR"/>
        </a:p>
      </dgm:t>
    </dgm:pt>
    <dgm:pt modelId="{9AE823CD-CBB7-42C4-99FE-9DA24005BCBA}">
      <dgm:prSet/>
      <dgm:spPr/>
      <dgm:t>
        <a:bodyPr/>
        <a:lstStyle/>
        <a:p>
          <a:r>
            <a:rPr lang="pt-BR" dirty="0"/>
            <a:t>Bardin, 1979 </a:t>
          </a:r>
        </a:p>
      </dgm:t>
    </dgm:pt>
    <dgm:pt modelId="{E38652C0-7D70-42F4-838E-69D3A176BB99}" type="parTrans" cxnId="{8BB39124-0CB0-4D0A-9A08-8CA54FF9F9B8}">
      <dgm:prSet/>
      <dgm:spPr/>
      <dgm:t>
        <a:bodyPr/>
        <a:lstStyle/>
        <a:p>
          <a:endParaRPr lang="pt-BR"/>
        </a:p>
      </dgm:t>
    </dgm:pt>
    <dgm:pt modelId="{53692CDD-8A75-4F49-AC43-C90C06DBB93D}" type="sibTrans" cxnId="{8BB39124-0CB0-4D0A-9A08-8CA54FF9F9B8}">
      <dgm:prSet/>
      <dgm:spPr/>
      <dgm:t>
        <a:bodyPr/>
        <a:lstStyle/>
        <a:p>
          <a:endParaRPr lang="pt-BR"/>
        </a:p>
      </dgm:t>
    </dgm:pt>
    <dgm:pt modelId="{D907B245-331E-4DC5-9FA1-7228B019B98F}" type="pres">
      <dgm:prSet presAssocID="{A576B6C7-60A2-4458-BD37-28EF55F74295}" presName="Name0" presStyleCnt="0">
        <dgm:presLayoutVars>
          <dgm:chMax val="5"/>
          <dgm:chPref val="5"/>
          <dgm:dir/>
          <dgm:animLvl val="lvl"/>
        </dgm:presLayoutVars>
      </dgm:prSet>
      <dgm:spPr/>
    </dgm:pt>
    <dgm:pt modelId="{8E1E987C-0084-477A-8449-C80B5D6C1684}" type="pres">
      <dgm:prSet presAssocID="{033078F8-A19B-4B28-9EB7-222DBAA1AB70}" presName="parentText1" presStyleLbl="node1" presStyleIdx="0" presStyleCnt="4">
        <dgm:presLayoutVars>
          <dgm:chMax/>
          <dgm:chPref val="3"/>
          <dgm:bulletEnabled val="1"/>
        </dgm:presLayoutVars>
      </dgm:prSet>
      <dgm:spPr/>
    </dgm:pt>
    <dgm:pt modelId="{2CB72497-FBFA-40F7-90A4-E12D6EB88A17}" type="pres">
      <dgm:prSet presAssocID="{033078F8-A19B-4B28-9EB7-222DBAA1AB70}" presName="childText1" presStyleLbl="solidAlignAcc1" presStyleIdx="0" presStyleCnt="4">
        <dgm:presLayoutVars>
          <dgm:chMax val="0"/>
          <dgm:chPref val="0"/>
          <dgm:bulletEnabled val="1"/>
        </dgm:presLayoutVars>
      </dgm:prSet>
      <dgm:spPr/>
    </dgm:pt>
    <dgm:pt modelId="{E9977A3C-29AE-41EA-8745-F2C099844891}" type="pres">
      <dgm:prSet presAssocID="{C8A27258-5341-4C8F-A291-B2CA0A677432}" presName="parentText2" presStyleLbl="node1" presStyleIdx="1" presStyleCnt="4">
        <dgm:presLayoutVars>
          <dgm:chMax/>
          <dgm:chPref val="3"/>
          <dgm:bulletEnabled val="1"/>
        </dgm:presLayoutVars>
      </dgm:prSet>
      <dgm:spPr/>
    </dgm:pt>
    <dgm:pt modelId="{2008FD36-A0CB-42B6-94E0-CCF39AA597E7}" type="pres">
      <dgm:prSet presAssocID="{C8A27258-5341-4C8F-A291-B2CA0A677432}" presName="childText2" presStyleLbl="solidAlignAcc1" presStyleIdx="1" presStyleCnt="4">
        <dgm:presLayoutVars>
          <dgm:chMax val="0"/>
          <dgm:chPref val="0"/>
          <dgm:bulletEnabled val="1"/>
        </dgm:presLayoutVars>
      </dgm:prSet>
      <dgm:spPr/>
    </dgm:pt>
    <dgm:pt modelId="{710C0866-F38B-4839-A742-AEB3C73AC962}" type="pres">
      <dgm:prSet presAssocID="{698D9499-F192-41E8-99EE-0B8FD18472F8}" presName="parentText3" presStyleLbl="node1" presStyleIdx="2" presStyleCnt="4">
        <dgm:presLayoutVars>
          <dgm:chMax/>
          <dgm:chPref val="3"/>
          <dgm:bulletEnabled val="1"/>
        </dgm:presLayoutVars>
      </dgm:prSet>
      <dgm:spPr/>
    </dgm:pt>
    <dgm:pt modelId="{F2191D47-AC9A-46F9-8B9D-64D7E343F86A}" type="pres">
      <dgm:prSet presAssocID="{698D9499-F192-41E8-99EE-0B8FD18472F8}" presName="childText3" presStyleLbl="solidAlignAcc1" presStyleIdx="2" presStyleCnt="4">
        <dgm:presLayoutVars>
          <dgm:chMax val="0"/>
          <dgm:chPref val="0"/>
          <dgm:bulletEnabled val="1"/>
        </dgm:presLayoutVars>
      </dgm:prSet>
      <dgm:spPr/>
    </dgm:pt>
    <dgm:pt modelId="{F8E385DE-AA75-40D5-9EED-57D08E97D17B}" type="pres">
      <dgm:prSet presAssocID="{50E68D72-E575-4B27-9882-26144F73320F}" presName="parentText4" presStyleLbl="node1" presStyleIdx="3" presStyleCnt="4">
        <dgm:presLayoutVars>
          <dgm:chMax/>
          <dgm:chPref val="3"/>
          <dgm:bulletEnabled val="1"/>
        </dgm:presLayoutVars>
      </dgm:prSet>
      <dgm:spPr/>
    </dgm:pt>
    <dgm:pt modelId="{AE23D24E-AF0E-4B4E-922E-598486436802}" type="pres">
      <dgm:prSet presAssocID="{50E68D72-E575-4B27-9882-26144F73320F}" presName="childText4" presStyleLbl="solidAlignAcc1" presStyleIdx="3" presStyleCnt="4">
        <dgm:presLayoutVars>
          <dgm:chMax val="0"/>
          <dgm:chPref val="0"/>
          <dgm:bulletEnabled val="1"/>
        </dgm:presLayoutVars>
      </dgm:prSet>
      <dgm:spPr/>
    </dgm:pt>
  </dgm:ptLst>
  <dgm:cxnLst>
    <dgm:cxn modelId="{CE393200-EB2D-4103-A00C-6A84B6A6F301}" type="presOf" srcId="{A576B6C7-60A2-4458-BD37-28EF55F74295}" destId="{D907B245-331E-4DC5-9FA1-7228B019B98F}" srcOrd="0" destOrd="0" presId="urn:microsoft.com/office/officeart/2009/3/layout/IncreasingArrowsProcess"/>
    <dgm:cxn modelId="{6C54D903-4B8A-4D6B-9276-95129D140894}" type="presOf" srcId="{64E7D2D3-5EFA-4EEE-AEDD-688B75E4F81C}" destId="{2008FD36-A0CB-42B6-94E0-CCF39AA597E7}" srcOrd="0" destOrd="1" presId="urn:microsoft.com/office/officeart/2009/3/layout/IncreasingArrowsProcess"/>
    <dgm:cxn modelId="{7B9E1E18-55BE-479C-92D1-B49F4DC63512}" type="presOf" srcId="{9AE823CD-CBB7-42C4-99FE-9DA24005BCBA}" destId="{AE23D24E-AF0E-4B4E-922E-598486436802}" srcOrd="0" destOrd="1" presId="urn:microsoft.com/office/officeart/2009/3/layout/IncreasingArrowsProcess"/>
    <dgm:cxn modelId="{A6EE0E22-CB9C-4F0F-8469-EB3EFA6C88CB}" type="presOf" srcId="{4F5A2D2B-FEB9-47C9-94A6-7546B4B12CB8}" destId="{2CB72497-FBFA-40F7-90A4-E12D6EB88A17}" srcOrd="0" destOrd="0" presId="urn:microsoft.com/office/officeart/2009/3/layout/IncreasingArrowsProcess"/>
    <dgm:cxn modelId="{8BB39124-0CB0-4D0A-9A08-8CA54FF9F9B8}" srcId="{50E68D72-E575-4B27-9882-26144F73320F}" destId="{9AE823CD-CBB7-42C4-99FE-9DA24005BCBA}" srcOrd="1" destOrd="0" parTransId="{E38652C0-7D70-42F4-838E-69D3A176BB99}" sibTransId="{53692CDD-8A75-4F49-AC43-C90C06DBB93D}"/>
    <dgm:cxn modelId="{4F3C9D26-5B36-4B77-9A2C-33CBA0365AFD}" srcId="{C8A27258-5341-4C8F-A291-B2CA0A677432}" destId="{64E7D2D3-5EFA-4EEE-AEDD-688B75E4F81C}" srcOrd="1" destOrd="0" parTransId="{7FE753F3-3035-4122-A6AD-EB0EF8336F6E}" sibTransId="{66717550-7F67-4B31-85F5-2F118C7CCDAE}"/>
    <dgm:cxn modelId="{7CE69328-CF7B-466A-AA4B-52E68A49ACF7}" type="presOf" srcId="{033078F8-A19B-4B28-9EB7-222DBAA1AB70}" destId="{8E1E987C-0084-477A-8449-C80B5D6C1684}" srcOrd="0" destOrd="0" presId="urn:microsoft.com/office/officeart/2009/3/layout/IncreasingArrowsProcess"/>
    <dgm:cxn modelId="{4712BA28-5FBC-48AA-B53A-AC3A452157FE}" srcId="{A576B6C7-60A2-4458-BD37-28EF55F74295}" destId="{C8A27258-5341-4C8F-A291-B2CA0A677432}" srcOrd="1" destOrd="0" parTransId="{7FB56CDB-2CD5-4DDE-8596-B2BA13133672}" sibTransId="{908FB66A-9BFA-4883-A8ED-D80AB0D8660F}"/>
    <dgm:cxn modelId="{98D65036-27D2-42B8-814C-EE9A293945AA}" srcId="{A576B6C7-60A2-4458-BD37-28EF55F74295}" destId="{033078F8-A19B-4B28-9EB7-222DBAA1AB70}" srcOrd="0" destOrd="0" parTransId="{E14C30B2-F000-4536-AC2E-B8595A834CFA}" sibTransId="{C9886C1A-D4E8-4F4C-8F6E-53521E37EC19}"/>
    <dgm:cxn modelId="{816B963E-9D70-4111-BEC6-8589F28B900B}" srcId="{698D9499-F192-41E8-99EE-0B8FD18472F8}" destId="{439E098E-23DF-4F51-8CE8-04F321E09439}" srcOrd="2" destOrd="0" parTransId="{B5CF5813-EFC3-43B3-BF7A-26F42E1893A1}" sibTransId="{74731354-2FC2-4D31-8512-71CE312C2733}"/>
    <dgm:cxn modelId="{1717016F-DFA1-48BE-921C-3AD365D36DC4}" srcId="{698D9499-F192-41E8-99EE-0B8FD18472F8}" destId="{B81C789B-802E-4683-9960-2D7DC858476D}" srcOrd="1" destOrd="0" parTransId="{0B595B1D-7271-40EF-A954-20D62D98DA26}" sibTransId="{1399C002-A49A-4A37-AD1A-CA83C3621106}"/>
    <dgm:cxn modelId="{E55ED974-D71F-470E-A0A8-C4A166B4F43D}" type="presOf" srcId="{698D9499-F192-41E8-99EE-0B8FD18472F8}" destId="{710C0866-F38B-4839-A742-AEB3C73AC962}" srcOrd="0" destOrd="0" presId="urn:microsoft.com/office/officeart/2009/3/layout/IncreasingArrowsProcess"/>
    <dgm:cxn modelId="{99AFC65A-8757-444F-B983-6BD09B1F47A7}" type="presOf" srcId="{392F5F48-FC73-44A6-9905-58A51D4A8348}" destId="{2CB72497-FBFA-40F7-90A4-E12D6EB88A17}" srcOrd="0" destOrd="1" presId="urn:microsoft.com/office/officeart/2009/3/layout/IncreasingArrowsProcess"/>
    <dgm:cxn modelId="{5904117E-FE50-4292-A1FB-B4129DE484BC}" type="presOf" srcId="{CB1B9B5E-B94C-44BD-8C2D-969BEEC8BEE7}" destId="{AE23D24E-AF0E-4B4E-922E-598486436802}" srcOrd="0" destOrd="0" presId="urn:microsoft.com/office/officeart/2009/3/layout/IncreasingArrowsProcess"/>
    <dgm:cxn modelId="{B42B3B8C-446C-4190-AAF3-13F00461D185}" srcId="{50E68D72-E575-4B27-9882-26144F73320F}" destId="{CB1B9B5E-B94C-44BD-8C2D-969BEEC8BEE7}" srcOrd="0" destOrd="0" parTransId="{079E63E4-CB3B-4520-A041-EEED6918BC2F}" sibTransId="{425ACD53-8CDD-4972-8103-7B9FCA0D2A7A}"/>
    <dgm:cxn modelId="{BA14D78D-9D39-4810-BFDD-4EB880D358A5}" srcId="{698D9499-F192-41E8-99EE-0B8FD18472F8}" destId="{AE725A96-84FA-47DE-96CA-CB818E50A7CF}" srcOrd="0" destOrd="0" parTransId="{40C3E236-971F-47B0-AEF7-50A6EEBE97B7}" sibTransId="{ECC6A908-1E48-4732-8B1A-CC694A72B368}"/>
    <dgm:cxn modelId="{43E79B8E-D1B3-4ACF-9B1F-B599E02E27F2}" type="presOf" srcId="{AE725A96-84FA-47DE-96CA-CB818E50A7CF}" destId="{F2191D47-AC9A-46F9-8B9D-64D7E343F86A}" srcOrd="0" destOrd="0" presId="urn:microsoft.com/office/officeart/2009/3/layout/IncreasingArrowsProcess"/>
    <dgm:cxn modelId="{C1B67F8F-DECE-46B5-8805-872955E4443F}" srcId="{A576B6C7-60A2-4458-BD37-28EF55F74295}" destId="{698D9499-F192-41E8-99EE-0B8FD18472F8}" srcOrd="2" destOrd="0" parTransId="{C06B5791-18C2-4CBC-A3AA-09FD2154634F}" sibTransId="{CBBE019C-7D1C-4467-AB32-7B63835D7F7B}"/>
    <dgm:cxn modelId="{D3435F97-2138-42B4-AE37-63025709BC4A}" type="presOf" srcId="{C8A27258-5341-4C8F-A291-B2CA0A677432}" destId="{E9977A3C-29AE-41EA-8745-F2C099844891}" srcOrd="0" destOrd="0" presId="urn:microsoft.com/office/officeart/2009/3/layout/IncreasingArrowsProcess"/>
    <dgm:cxn modelId="{F9094997-6EA8-4FF5-8DBD-4D828783637E}" type="presOf" srcId="{7C57BF2C-0E59-4ADD-A778-CD8D18F79797}" destId="{2008FD36-A0CB-42B6-94E0-CCF39AA597E7}" srcOrd="0" destOrd="0" presId="urn:microsoft.com/office/officeart/2009/3/layout/IncreasingArrowsProcess"/>
    <dgm:cxn modelId="{A592C4A2-8212-4AB7-AB8D-2ACCD1D6D4BD}" type="presOf" srcId="{50E68D72-E575-4B27-9882-26144F73320F}" destId="{F8E385DE-AA75-40D5-9EED-57D08E97D17B}" srcOrd="0" destOrd="0" presId="urn:microsoft.com/office/officeart/2009/3/layout/IncreasingArrowsProcess"/>
    <dgm:cxn modelId="{AF89F4AA-72E4-4C73-8302-5CA05EF66647}" type="presOf" srcId="{B81C789B-802E-4683-9960-2D7DC858476D}" destId="{F2191D47-AC9A-46F9-8B9D-64D7E343F86A}" srcOrd="0" destOrd="1" presId="urn:microsoft.com/office/officeart/2009/3/layout/IncreasingArrowsProcess"/>
    <dgm:cxn modelId="{024588B2-A623-4001-92B5-8FB4ADA1F2D4}" srcId="{A576B6C7-60A2-4458-BD37-28EF55F74295}" destId="{50E68D72-E575-4B27-9882-26144F73320F}" srcOrd="3" destOrd="0" parTransId="{382550E3-9F56-4F8B-809A-820CC9FA4109}" sibTransId="{F83939C3-6098-4684-9D10-D16F6D8D32EF}"/>
    <dgm:cxn modelId="{0422FABB-2557-4ADD-8F32-3428EC774C48}" srcId="{033078F8-A19B-4B28-9EB7-222DBAA1AB70}" destId="{4F5A2D2B-FEB9-47C9-94A6-7546B4B12CB8}" srcOrd="0" destOrd="0" parTransId="{11C208D5-B223-465C-8EF6-5014950BD04D}" sibTransId="{F939B828-19A1-4B0D-A8AC-26B5785F1BC0}"/>
    <dgm:cxn modelId="{E4B7FFC8-8F31-4528-8C63-B59C2518719B}" srcId="{033078F8-A19B-4B28-9EB7-222DBAA1AB70}" destId="{392F5F48-FC73-44A6-9905-58A51D4A8348}" srcOrd="1" destOrd="0" parTransId="{1D39857E-9433-49CC-8894-A4279A6A8DD8}" sibTransId="{962987A6-2917-4A32-AABB-343712BBB5FC}"/>
    <dgm:cxn modelId="{9522C0D3-2F66-4122-BFA5-7C43E50C5DCE}" type="presOf" srcId="{439E098E-23DF-4F51-8CE8-04F321E09439}" destId="{F2191D47-AC9A-46F9-8B9D-64D7E343F86A}" srcOrd="0" destOrd="2" presId="urn:microsoft.com/office/officeart/2009/3/layout/IncreasingArrowsProcess"/>
    <dgm:cxn modelId="{48CF3EE2-695E-4A7D-8A10-EA946C69E917}" srcId="{C8A27258-5341-4C8F-A291-B2CA0A677432}" destId="{7C57BF2C-0E59-4ADD-A778-CD8D18F79797}" srcOrd="0" destOrd="0" parTransId="{E57EEF8A-0E26-4065-A168-4EDD044845DB}" sibTransId="{0C9778F8-8020-4B43-820E-CE1976E7BEB7}"/>
    <dgm:cxn modelId="{A89747CD-3099-48E2-BE9E-1CC9700930EF}" type="presParOf" srcId="{D907B245-331E-4DC5-9FA1-7228B019B98F}" destId="{8E1E987C-0084-477A-8449-C80B5D6C1684}" srcOrd="0" destOrd="0" presId="urn:microsoft.com/office/officeart/2009/3/layout/IncreasingArrowsProcess"/>
    <dgm:cxn modelId="{62E0427B-DA52-4A5E-8686-1AE099976673}" type="presParOf" srcId="{D907B245-331E-4DC5-9FA1-7228B019B98F}" destId="{2CB72497-FBFA-40F7-90A4-E12D6EB88A17}" srcOrd="1" destOrd="0" presId="urn:microsoft.com/office/officeart/2009/3/layout/IncreasingArrowsProcess"/>
    <dgm:cxn modelId="{914A1607-7926-4545-8C36-C2505643DBA4}" type="presParOf" srcId="{D907B245-331E-4DC5-9FA1-7228B019B98F}" destId="{E9977A3C-29AE-41EA-8745-F2C099844891}" srcOrd="2" destOrd="0" presId="urn:microsoft.com/office/officeart/2009/3/layout/IncreasingArrowsProcess"/>
    <dgm:cxn modelId="{F52CB13F-7984-40B4-8820-5027A36DB8BD}" type="presParOf" srcId="{D907B245-331E-4DC5-9FA1-7228B019B98F}" destId="{2008FD36-A0CB-42B6-94E0-CCF39AA597E7}" srcOrd="3" destOrd="0" presId="urn:microsoft.com/office/officeart/2009/3/layout/IncreasingArrowsProcess"/>
    <dgm:cxn modelId="{0966F6E4-CE97-4E39-88B9-D1E95367D853}" type="presParOf" srcId="{D907B245-331E-4DC5-9FA1-7228B019B98F}" destId="{710C0866-F38B-4839-A742-AEB3C73AC962}" srcOrd="4" destOrd="0" presId="urn:microsoft.com/office/officeart/2009/3/layout/IncreasingArrowsProcess"/>
    <dgm:cxn modelId="{6BBA1D6D-311C-4C7B-A1EF-1BB51D8E9F9D}" type="presParOf" srcId="{D907B245-331E-4DC5-9FA1-7228B019B98F}" destId="{F2191D47-AC9A-46F9-8B9D-64D7E343F86A}" srcOrd="5" destOrd="0" presId="urn:microsoft.com/office/officeart/2009/3/layout/IncreasingArrowsProcess"/>
    <dgm:cxn modelId="{05383F0B-D94C-4C46-A5AD-21B11F306C1E}" type="presParOf" srcId="{D907B245-331E-4DC5-9FA1-7228B019B98F}" destId="{F8E385DE-AA75-40D5-9EED-57D08E97D17B}" srcOrd="6" destOrd="0" presId="urn:microsoft.com/office/officeart/2009/3/layout/IncreasingArrowsProcess"/>
    <dgm:cxn modelId="{01045CA6-F733-4D70-B76F-D804651AC870}" type="presParOf" srcId="{D907B245-331E-4DC5-9FA1-7228B019B98F}" destId="{AE23D24E-AF0E-4B4E-922E-598486436802}" srcOrd="7"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1F32D26-EEBE-4559-AD2B-F8038F16EB86}" type="doc">
      <dgm:prSet loTypeId="urn:microsoft.com/office/officeart/2005/8/layout/process4" loCatId="list" qsTypeId="urn:microsoft.com/office/officeart/2005/8/quickstyle/simple1" qsCatId="simple" csTypeId="urn:microsoft.com/office/officeart/2005/8/colors/colorful4" csCatId="colorful" phldr="1"/>
      <dgm:spPr/>
      <dgm:t>
        <a:bodyPr/>
        <a:lstStyle/>
        <a:p>
          <a:endParaRPr lang="pt-BR"/>
        </a:p>
      </dgm:t>
    </dgm:pt>
    <dgm:pt modelId="{21E9DE8D-C4E1-439F-8366-02C68448D0B1}">
      <dgm:prSet phldrT="[Texto]"/>
      <dgm:spPr>
        <a:xfrm rot="10800000">
          <a:off x="0" y="957"/>
          <a:ext cx="8128000" cy="2059061"/>
        </a:xfrm>
        <a:prstGeom prst="upArrowCallout">
          <a:avLst/>
        </a:prstGeom>
      </dgm:spPr>
      <dgm:t>
        <a:bodyPr/>
        <a:lstStyle/>
        <a:p>
          <a:pPr>
            <a:buNone/>
          </a:pPr>
          <a:r>
            <a:rPr lang="pt-BR" b="1" i="0" u="none" dirty="0">
              <a:solidFill>
                <a:schemeClr val="accent5">
                  <a:lumMod val="10000"/>
                </a:schemeClr>
              </a:solidFill>
              <a:latin typeface="Calibri" panose="020F0502020204030204"/>
              <a:ea typeface="+mn-ea"/>
              <a:cs typeface="+mn-cs"/>
            </a:rPr>
            <a:t>1º) Estatuto da Igualdade Racial</a:t>
          </a:r>
          <a:endParaRPr lang="pt-BR" i="0" u="none" dirty="0">
            <a:solidFill>
              <a:schemeClr val="accent5">
                <a:lumMod val="10000"/>
              </a:schemeClr>
            </a:solidFill>
            <a:latin typeface="Calibri" panose="020F0502020204030204"/>
            <a:ea typeface="+mn-ea"/>
            <a:cs typeface="+mn-cs"/>
          </a:endParaRPr>
        </a:p>
      </dgm:t>
    </dgm:pt>
    <dgm:pt modelId="{1FDA34D0-2C6F-49C2-BF75-0160B7DB6F45}" type="parTrans" cxnId="{C0A2D0B6-3A6A-44E1-9058-7A87048C757F}">
      <dgm:prSet/>
      <dgm:spPr/>
      <dgm:t>
        <a:bodyPr/>
        <a:lstStyle/>
        <a:p>
          <a:endParaRPr lang="pt-BR"/>
        </a:p>
      </dgm:t>
    </dgm:pt>
    <dgm:pt modelId="{A5C7B5A2-DA73-4854-A48F-8ACB0C17E81A}" type="sibTrans" cxnId="{C0A2D0B6-3A6A-44E1-9058-7A87048C757F}">
      <dgm:prSet/>
      <dgm:spPr/>
      <dgm:t>
        <a:bodyPr/>
        <a:lstStyle/>
        <a:p>
          <a:endParaRPr lang="pt-BR"/>
        </a:p>
      </dgm:t>
    </dgm:pt>
    <dgm:pt modelId="{F56F3AE3-9286-4775-9D37-C401EC5DEA58}">
      <dgm:prSet phldrT="[Texto]" custT="1"/>
      <dgm:spPr>
        <a:xfrm>
          <a:off x="0" y="723688"/>
          <a:ext cx="4064000" cy="615659"/>
        </a:xfrm>
        <a:prstGeom prst="rect">
          <a:avLst/>
        </a:prstGeom>
      </dgm:spPr>
      <dgm:t>
        <a:bodyPr/>
        <a:lstStyle/>
        <a:p>
          <a:pPr>
            <a:buNone/>
          </a:pPr>
          <a:r>
            <a:rPr lang="pt-BR" sz="1800">
              <a:latin typeface="Calibri" panose="020F0502020204030204"/>
              <a:ea typeface="+mn-ea"/>
              <a:cs typeface="+mn-cs"/>
            </a:rPr>
            <a:t>Art. 48 e incisos III, IV e V</a:t>
          </a:r>
          <a:endParaRPr lang="pt-BR" sz="1800" dirty="0">
            <a:latin typeface="Calibri" panose="020F0502020204030204"/>
            <a:ea typeface="+mn-ea"/>
            <a:cs typeface="+mn-cs"/>
          </a:endParaRPr>
        </a:p>
      </dgm:t>
    </dgm:pt>
    <dgm:pt modelId="{3642A899-7C15-4322-8F9A-15CA7D4024F1}" type="parTrans" cxnId="{975B88FA-A9AD-4989-823D-9A1683AAF0D5}">
      <dgm:prSet/>
      <dgm:spPr/>
      <dgm:t>
        <a:bodyPr/>
        <a:lstStyle/>
        <a:p>
          <a:endParaRPr lang="pt-BR"/>
        </a:p>
      </dgm:t>
    </dgm:pt>
    <dgm:pt modelId="{0A1C4F56-A6BA-4666-A8F5-95E2AF76A688}" type="sibTrans" cxnId="{975B88FA-A9AD-4989-823D-9A1683AAF0D5}">
      <dgm:prSet/>
      <dgm:spPr/>
      <dgm:t>
        <a:bodyPr/>
        <a:lstStyle/>
        <a:p>
          <a:endParaRPr lang="pt-BR"/>
        </a:p>
      </dgm:t>
    </dgm:pt>
    <dgm:pt modelId="{3C793A4D-AA16-4E05-B5E1-C937A377CD01}">
      <dgm:prSet phldrT="[Texto]" custT="1"/>
      <dgm:spPr>
        <a:xfrm>
          <a:off x="4064000" y="723688"/>
          <a:ext cx="4064000" cy="615659"/>
        </a:xfrm>
        <a:prstGeom prst="rect">
          <a:avLst/>
        </a:prstGeom>
      </dgm:spPr>
      <dgm:t>
        <a:bodyPr/>
        <a:lstStyle/>
        <a:p>
          <a:pPr>
            <a:buNone/>
          </a:pPr>
          <a:r>
            <a:rPr lang="pt-BR" sz="1800" b="0">
              <a:latin typeface="Calibri" panose="020F0502020204030204"/>
              <a:ea typeface="+mn-ea"/>
              <a:cs typeface="+mn-cs"/>
            </a:rPr>
            <a:t>Art. 50, Parágrafo único</a:t>
          </a:r>
          <a:endParaRPr lang="pt-BR" sz="1800" b="0" dirty="0">
            <a:latin typeface="Calibri" panose="020F0502020204030204"/>
            <a:ea typeface="+mn-ea"/>
            <a:cs typeface="+mn-cs"/>
          </a:endParaRPr>
        </a:p>
      </dgm:t>
    </dgm:pt>
    <dgm:pt modelId="{99B7B9A9-BF44-42A3-987C-880005ABC23E}" type="parTrans" cxnId="{A706A79E-8C9D-4983-98BF-210DC6AB193A}">
      <dgm:prSet/>
      <dgm:spPr/>
      <dgm:t>
        <a:bodyPr/>
        <a:lstStyle/>
        <a:p>
          <a:endParaRPr lang="pt-BR"/>
        </a:p>
      </dgm:t>
    </dgm:pt>
    <dgm:pt modelId="{61DEEBA7-9287-48E1-B867-F09BDBD589E8}" type="sibTrans" cxnId="{A706A79E-8C9D-4983-98BF-210DC6AB193A}">
      <dgm:prSet/>
      <dgm:spPr/>
      <dgm:t>
        <a:bodyPr/>
        <a:lstStyle/>
        <a:p>
          <a:endParaRPr lang="pt-BR"/>
        </a:p>
      </dgm:t>
    </dgm:pt>
    <dgm:pt modelId="{461DF666-074C-4CCE-AAC2-AA7658CF1289}">
      <dgm:prSet phldrT="[Texto]"/>
      <dgm:spPr>
        <a:xfrm rot="10800000">
          <a:off x="0" y="2039937"/>
          <a:ext cx="8128000" cy="2059061"/>
        </a:xfrm>
        <a:prstGeom prst="upArrowCallout">
          <a:avLst/>
        </a:prstGeom>
      </dgm:spPr>
      <dgm:t>
        <a:bodyPr/>
        <a:lstStyle/>
        <a:p>
          <a:pPr>
            <a:buNone/>
          </a:pPr>
          <a:r>
            <a:rPr lang="pt-BR" b="1" i="0" u="none">
              <a:latin typeface="Calibri" panose="020F0502020204030204"/>
              <a:ea typeface="+mn-ea"/>
              <a:cs typeface="+mn-cs"/>
            </a:rPr>
            <a:t>2º) Plano Plurianual (PPA)</a:t>
          </a:r>
          <a:endParaRPr lang="pt-BR" b="1" i="0" u="none" dirty="0">
            <a:latin typeface="Calibri" panose="020F0502020204030204"/>
            <a:ea typeface="+mn-ea"/>
            <a:cs typeface="+mn-cs"/>
          </a:endParaRPr>
        </a:p>
      </dgm:t>
    </dgm:pt>
    <dgm:pt modelId="{4B1E0986-8077-4FA1-8122-70DCA97D84D6}" type="parTrans" cxnId="{05CD18FD-C121-4135-A36B-F47277708B19}">
      <dgm:prSet/>
      <dgm:spPr/>
      <dgm:t>
        <a:bodyPr/>
        <a:lstStyle/>
        <a:p>
          <a:endParaRPr lang="pt-BR"/>
        </a:p>
      </dgm:t>
    </dgm:pt>
    <dgm:pt modelId="{7AF8F20E-63C4-4419-A55D-03BF9CE71EF0}" type="sibTrans" cxnId="{05CD18FD-C121-4135-A36B-F47277708B19}">
      <dgm:prSet/>
      <dgm:spPr/>
      <dgm:t>
        <a:bodyPr/>
        <a:lstStyle/>
        <a:p>
          <a:endParaRPr lang="pt-BR"/>
        </a:p>
      </dgm:t>
    </dgm:pt>
    <dgm:pt modelId="{27B63B0F-0D3C-4745-9615-636BDAB4CC75}">
      <dgm:prSet phldrT="[Texto]"/>
      <dgm:spPr>
        <a:xfrm>
          <a:off x="0" y="2762668"/>
          <a:ext cx="4064000" cy="615659"/>
        </a:xfrm>
        <a:prstGeom prst="rect">
          <a:avLst/>
        </a:prstGeom>
      </dgm:spPr>
      <dgm:t>
        <a:bodyPr/>
        <a:lstStyle/>
        <a:p>
          <a:pPr>
            <a:buNone/>
          </a:pPr>
          <a:r>
            <a:rPr lang="pt-BR">
              <a:latin typeface="Calibri" panose="020F0502020204030204"/>
              <a:ea typeface="+mn-ea"/>
              <a:cs typeface="+mn-cs"/>
            </a:rPr>
            <a:t>As 6 dimensões que compõem a Agenda Transversal Igualdade Racial</a:t>
          </a:r>
          <a:endParaRPr lang="pt-BR" dirty="0">
            <a:latin typeface="Calibri" panose="020F0502020204030204"/>
            <a:ea typeface="+mn-ea"/>
            <a:cs typeface="+mn-cs"/>
          </a:endParaRPr>
        </a:p>
      </dgm:t>
    </dgm:pt>
    <dgm:pt modelId="{CB8C647D-006B-45CB-A4DE-301FB29ADC98}" type="parTrans" cxnId="{CF965674-EF33-44EA-808B-536EA9293E2D}">
      <dgm:prSet/>
      <dgm:spPr/>
      <dgm:t>
        <a:bodyPr/>
        <a:lstStyle/>
        <a:p>
          <a:endParaRPr lang="pt-BR"/>
        </a:p>
      </dgm:t>
    </dgm:pt>
    <dgm:pt modelId="{D0687AA2-6239-4F6E-8F1F-232A00B00930}" type="sibTrans" cxnId="{CF965674-EF33-44EA-808B-536EA9293E2D}">
      <dgm:prSet/>
      <dgm:spPr/>
      <dgm:t>
        <a:bodyPr/>
        <a:lstStyle/>
        <a:p>
          <a:endParaRPr lang="pt-BR"/>
        </a:p>
      </dgm:t>
    </dgm:pt>
    <dgm:pt modelId="{2B23CE73-C89A-4693-AF1A-0B245C594C57}">
      <dgm:prSet phldrT="[Texto]"/>
      <dgm:spPr>
        <a:xfrm>
          <a:off x="4064000" y="2762668"/>
          <a:ext cx="4064000" cy="615659"/>
        </a:xfrm>
        <a:prstGeom prst="rect">
          <a:avLst/>
        </a:prstGeom>
      </dgm:spPr>
      <dgm:t>
        <a:bodyPr/>
        <a:lstStyle/>
        <a:p>
          <a:pPr>
            <a:buNone/>
          </a:pPr>
          <a:r>
            <a:rPr lang="pt-BR">
              <a:latin typeface="Calibri" panose="020F0502020204030204"/>
              <a:ea typeface="+mn-ea"/>
              <a:cs typeface="+mn-cs"/>
            </a:rPr>
            <a:t>Programas que buscam a Igualdade Racial, como os itens 7.1 (Promoção da Igualdade Étnico-Racial, Combate e Superação do Racismo ) e Juventude Negra Viva (7.2)</a:t>
          </a:r>
          <a:endParaRPr lang="pt-BR" dirty="0">
            <a:latin typeface="Calibri" panose="020F0502020204030204"/>
            <a:ea typeface="+mn-ea"/>
            <a:cs typeface="+mn-cs"/>
          </a:endParaRPr>
        </a:p>
      </dgm:t>
    </dgm:pt>
    <dgm:pt modelId="{B90CA083-B8D2-4BE7-B012-59CB06BCB203}" type="parTrans" cxnId="{7B5FB0EA-85DD-4F25-AB86-D7DDD06A8D32}">
      <dgm:prSet/>
      <dgm:spPr/>
      <dgm:t>
        <a:bodyPr/>
        <a:lstStyle/>
        <a:p>
          <a:endParaRPr lang="pt-BR"/>
        </a:p>
      </dgm:t>
    </dgm:pt>
    <dgm:pt modelId="{B9A125B4-B7CD-409B-992A-D0D947A8C08E}" type="sibTrans" cxnId="{7B5FB0EA-85DD-4F25-AB86-D7DDD06A8D32}">
      <dgm:prSet/>
      <dgm:spPr/>
      <dgm:t>
        <a:bodyPr/>
        <a:lstStyle/>
        <a:p>
          <a:endParaRPr lang="pt-BR"/>
        </a:p>
      </dgm:t>
    </dgm:pt>
    <dgm:pt modelId="{75DF098C-98C3-4EFC-812A-91BAB2F55067}">
      <dgm:prSet phldrT="[Texto]"/>
      <dgm:spPr>
        <a:xfrm>
          <a:off x="0" y="4078917"/>
          <a:ext cx="8128000" cy="1338791"/>
        </a:xfrm>
        <a:prstGeom prst="rect">
          <a:avLst/>
        </a:prstGeom>
      </dgm:spPr>
      <dgm:t>
        <a:bodyPr/>
        <a:lstStyle/>
        <a:p>
          <a:pPr>
            <a:buNone/>
          </a:pPr>
          <a:r>
            <a:rPr lang="pt-BR" b="1">
              <a:latin typeface="Calibri" panose="020F0502020204030204"/>
              <a:ea typeface="+mn-ea"/>
              <a:cs typeface="+mn-cs"/>
            </a:rPr>
            <a:t>3) A Construção do ODS 18 – Igualdade Étnico Racial: Os Objetivos de Desenvolvimento Sustentável da Agenda 2030</a:t>
          </a:r>
          <a:endParaRPr lang="pt-BR" b="1" dirty="0">
            <a:latin typeface="Calibri" panose="020F0502020204030204"/>
            <a:ea typeface="+mn-ea"/>
            <a:cs typeface="+mn-cs"/>
          </a:endParaRPr>
        </a:p>
      </dgm:t>
    </dgm:pt>
    <dgm:pt modelId="{005C61A0-EFC2-43AC-92D7-57C685847E10}" type="parTrans" cxnId="{29FE034E-A229-4883-865A-0F478F9C7594}">
      <dgm:prSet/>
      <dgm:spPr/>
      <dgm:t>
        <a:bodyPr/>
        <a:lstStyle/>
        <a:p>
          <a:endParaRPr lang="pt-BR"/>
        </a:p>
      </dgm:t>
    </dgm:pt>
    <dgm:pt modelId="{FE8D7440-0FC5-4B56-A074-685AE9580B33}" type="sibTrans" cxnId="{29FE034E-A229-4883-865A-0F478F9C7594}">
      <dgm:prSet/>
      <dgm:spPr/>
      <dgm:t>
        <a:bodyPr/>
        <a:lstStyle/>
        <a:p>
          <a:endParaRPr lang="pt-BR"/>
        </a:p>
      </dgm:t>
    </dgm:pt>
    <dgm:pt modelId="{0FE47510-6C2B-463C-A090-80EA9B8D003A}" type="pres">
      <dgm:prSet presAssocID="{11F32D26-EEBE-4559-AD2B-F8038F16EB86}" presName="Name0" presStyleCnt="0">
        <dgm:presLayoutVars>
          <dgm:dir/>
          <dgm:animLvl val="lvl"/>
          <dgm:resizeHandles val="exact"/>
        </dgm:presLayoutVars>
      </dgm:prSet>
      <dgm:spPr/>
    </dgm:pt>
    <dgm:pt modelId="{5BF2AF03-A153-4DDB-AF0B-C5E8410E7365}" type="pres">
      <dgm:prSet presAssocID="{75DF098C-98C3-4EFC-812A-91BAB2F55067}" presName="boxAndChildren" presStyleCnt="0"/>
      <dgm:spPr/>
    </dgm:pt>
    <dgm:pt modelId="{910BA667-3406-4577-BC8E-955D28A80A60}" type="pres">
      <dgm:prSet presAssocID="{75DF098C-98C3-4EFC-812A-91BAB2F55067}" presName="parentTextBox" presStyleLbl="node1" presStyleIdx="0" presStyleCnt="3"/>
      <dgm:spPr/>
    </dgm:pt>
    <dgm:pt modelId="{394DCA9A-759F-4796-9A5C-2B379BA3DDF2}" type="pres">
      <dgm:prSet presAssocID="{7AF8F20E-63C4-4419-A55D-03BF9CE71EF0}" presName="sp" presStyleCnt="0"/>
      <dgm:spPr/>
    </dgm:pt>
    <dgm:pt modelId="{BA010C94-9815-4C34-BC03-6FF2E25357F5}" type="pres">
      <dgm:prSet presAssocID="{461DF666-074C-4CCE-AAC2-AA7658CF1289}" presName="arrowAndChildren" presStyleCnt="0"/>
      <dgm:spPr/>
    </dgm:pt>
    <dgm:pt modelId="{4CED13A1-9EA8-4A41-B20E-522325834D4E}" type="pres">
      <dgm:prSet presAssocID="{461DF666-074C-4CCE-AAC2-AA7658CF1289}" presName="parentTextArrow" presStyleLbl="node1" presStyleIdx="0" presStyleCnt="3"/>
      <dgm:spPr/>
    </dgm:pt>
    <dgm:pt modelId="{B5678727-B9E5-43E8-8F2E-FCB87B074EBC}" type="pres">
      <dgm:prSet presAssocID="{461DF666-074C-4CCE-AAC2-AA7658CF1289}" presName="arrow" presStyleLbl="node1" presStyleIdx="1" presStyleCnt="3"/>
      <dgm:spPr/>
    </dgm:pt>
    <dgm:pt modelId="{BFE1C21C-8001-4B7C-8514-F6E251D37632}" type="pres">
      <dgm:prSet presAssocID="{461DF666-074C-4CCE-AAC2-AA7658CF1289}" presName="descendantArrow" presStyleCnt="0"/>
      <dgm:spPr/>
    </dgm:pt>
    <dgm:pt modelId="{1E3C4573-DE8F-40FF-97CC-C444B9F35E3B}" type="pres">
      <dgm:prSet presAssocID="{27B63B0F-0D3C-4745-9615-636BDAB4CC75}" presName="childTextArrow" presStyleLbl="fgAccFollowNode1" presStyleIdx="0" presStyleCnt="4">
        <dgm:presLayoutVars>
          <dgm:bulletEnabled val="1"/>
        </dgm:presLayoutVars>
      </dgm:prSet>
      <dgm:spPr/>
    </dgm:pt>
    <dgm:pt modelId="{579A292C-D382-46B4-91BE-53DE0E67BEA4}" type="pres">
      <dgm:prSet presAssocID="{2B23CE73-C89A-4693-AF1A-0B245C594C57}" presName="childTextArrow" presStyleLbl="fgAccFollowNode1" presStyleIdx="1" presStyleCnt="4">
        <dgm:presLayoutVars>
          <dgm:bulletEnabled val="1"/>
        </dgm:presLayoutVars>
      </dgm:prSet>
      <dgm:spPr/>
    </dgm:pt>
    <dgm:pt modelId="{30F1844B-9C05-487E-B9F0-9201FB3A29B6}" type="pres">
      <dgm:prSet presAssocID="{A5C7B5A2-DA73-4854-A48F-8ACB0C17E81A}" presName="sp" presStyleCnt="0"/>
      <dgm:spPr/>
    </dgm:pt>
    <dgm:pt modelId="{AC67B930-BE05-4259-ACFE-2F56BFFFFC60}" type="pres">
      <dgm:prSet presAssocID="{21E9DE8D-C4E1-439F-8366-02C68448D0B1}" presName="arrowAndChildren" presStyleCnt="0"/>
      <dgm:spPr/>
    </dgm:pt>
    <dgm:pt modelId="{0FC1C013-456F-4025-AD43-B0B2F8C0CFE3}" type="pres">
      <dgm:prSet presAssocID="{21E9DE8D-C4E1-439F-8366-02C68448D0B1}" presName="parentTextArrow" presStyleLbl="node1" presStyleIdx="1" presStyleCnt="3"/>
      <dgm:spPr/>
    </dgm:pt>
    <dgm:pt modelId="{B295FD34-9AA5-4D1D-84AB-B1ADD450DC78}" type="pres">
      <dgm:prSet presAssocID="{21E9DE8D-C4E1-439F-8366-02C68448D0B1}" presName="arrow" presStyleLbl="node1" presStyleIdx="2" presStyleCnt="3"/>
      <dgm:spPr/>
    </dgm:pt>
    <dgm:pt modelId="{610B8FAB-3ABE-464B-AE2D-3E0702C2C032}" type="pres">
      <dgm:prSet presAssocID="{21E9DE8D-C4E1-439F-8366-02C68448D0B1}" presName="descendantArrow" presStyleCnt="0"/>
      <dgm:spPr/>
    </dgm:pt>
    <dgm:pt modelId="{7339968B-7B93-4DEA-9AE7-A86322C07846}" type="pres">
      <dgm:prSet presAssocID="{F56F3AE3-9286-4775-9D37-C401EC5DEA58}" presName="childTextArrow" presStyleLbl="fgAccFollowNode1" presStyleIdx="2" presStyleCnt="4">
        <dgm:presLayoutVars>
          <dgm:bulletEnabled val="1"/>
        </dgm:presLayoutVars>
      </dgm:prSet>
      <dgm:spPr/>
    </dgm:pt>
    <dgm:pt modelId="{61100D9C-E217-445A-97E5-D1F35E263BB4}" type="pres">
      <dgm:prSet presAssocID="{3C793A4D-AA16-4E05-B5E1-C937A377CD01}" presName="childTextArrow" presStyleLbl="fgAccFollowNode1" presStyleIdx="3" presStyleCnt="4" custLinFactNeighborX="7969">
        <dgm:presLayoutVars>
          <dgm:bulletEnabled val="1"/>
        </dgm:presLayoutVars>
      </dgm:prSet>
      <dgm:spPr/>
    </dgm:pt>
  </dgm:ptLst>
  <dgm:cxnLst>
    <dgm:cxn modelId="{6F07E108-3EF4-45C9-AF07-B579EC4ACCDA}" type="presOf" srcId="{F56F3AE3-9286-4775-9D37-C401EC5DEA58}" destId="{7339968B-7B93-4DEA-9AE7-A86322C07846}" srcOrd="0" destOrd="0" presId="urn:microsoft.com/office/officeart/2005/8/layout/process4"/>
    <dgm:cxn modelId="{619EDB43-EACD-4DFD-B588-77A412B46CD8}" type="presOf" srcId="{11F32D26-EEBE-4559-AD2B-F8038F16EB86}" destId="{0FE47510-6C2B-463C-A090-80EA9B8D003A}" srcOrd="0" destOrd="0" presId="urn:microsoft.com/office/officeart/2005/8/layout/process4"/>
    <dgm:cxn modelId="{A43FCE45-1B7B-4AED-864B-7E95A1659A90}" type="presOf" srcId="{461DF666-074C-4CCE-AAC2-AA7658CF1289}" destId="{B5678727-B9E5-43E8-8F2E-FCB87B074EBC}" srcOrd="1" destOrd="0" presId="urn:microsoft.com/office/officeart/2005/8/layout/process4"/>
    <dgm:cxn modelId="{C59BEA48-AB6B-4AF3-9C6B-3261AAB46F57}" type="presOf" srcId="{21E9DE8D-C4E1-439F-8366-02C68448D0B1}" destId="{0FC1C013-456F-4025-AD43-B0B2F8C0CFE3}" srcOrd="0" destOrd="0" presId="urn:microsoft.com/office/officeart/2005/8/layout/process4"/>
    <dgm:cxn modelId="{8F44F84A-009C-4BC4-8BA1-8464C87CA2A6}" type="presOf" srcId="{3C793A4D-AA16-4E05-B5E1-C937A377CD01}" destId="{61100D9C-E217-445A-97E5-D1F35E263BB4}" srcOrd="0" destOrd="0" presId="urn:microsoft.com/office/officeart/2005/8/layout/process4"/>
    <dgm:cxn modelId="{29FE034E-A229-4883-865A-0F478F9C7594}" srcId="{11F32D26-EEBE-4559-AD2B-F8038F16EB86}" destId="{75DF098C-98C3-4EFC-812A-91BAB2F55067}" srcOrd="2" destOrd="0" parTransId="{005C61A0-EFC2-43AC-92D7-57C685847E10}" sibTransId="{FE8D7440-0FC5-4B56-A074-685AE9580B33}"/>
    <dgm:cxn modelId="{9F8BC271-F37D-45DD-8814-0428AA946B20}" type="presOf" srcId="{21E9DE8D-C4E1-439F-8366-02C68448D0B1}" destId="{B295FD34-9AA5-4D1D-84AB-B1ADD450DC78}" srcOrd="1" destOrd="0" presId="urn:microsoft.com/office/officeart/2005/8/layout/process4"/>
    <dgm:cxn modelId="{206B1F73-4808-4550-B597-2D57F99C955A}" type="presOf" srcId="{27B63B0F-0D3C-4745-9615-636BDAB4CC75}" destId="{1E3C4573-DE8F-40FF-97CC-C444B9F35E3B}" srcOrd="0" destOrd="0" presId="urn:microsoft.com/office/officeart/2005/8/layout/process4"/>
    <dgm:cxn modelId="{CF965674-EF33-44EA-808B-536EA9293E2D}" srcId="{461DF666-074C-4CCE-AAC2-AA7658CF1289}" destId="{27B63B0F-0D3C-4745-9615-636BDAB4CC75}" srcOrd="0" destOrd="0" parTransId="{CB8C647D-006B-45CB-A4DE-301FB29ADC98}" sibTransId="{D0687AA2-6239-4F6E-8F1F-232A00B00930}"/>
    <dgm:cxn modelId="{9A9A2857-E2BC-423F-AD70-58AE8A3E3D02}" type="presOf" srcId="{461DF666-074C-4CCE-AAC2-AA7658CF1289}" destId="{4CED13A1-9EA8-4A41-B20E-522325834D4E}" srcOrd="0" destOrd="0" presId="urn:microsoft.com/office/officeart/2005/8/layout/process4"/>
    <dgm:cxn modelId="{A706A79E-8C9D-4983-98BF-210DC6AB193A}" srcId="{21E9DE8D-C4E1-439F-8366-02C68448D0B1}" destId="{3C793A4D-AA16-4E05-B5E1-C937A377CD01}" srcOrd="1" destOrd="0" parTransId="{99B7B9A9-BF44-42A3-987C-880005ABC23E}" sibTransId="{61DEEBA7-9287-48E1-B867-F09BDBD589E8}"/>
    <dgm:cxn modelId="{C0A2D0B6-3A6A-44E1-9058-7A87048C757F}" srcId="{11F32D26-EEBE-4559-AD2B-F8038F16EB86}" destId="{21E9DE8D-C4E1-439F-8366-02C68448D0B1}" srcOrd="0" destOrd="0" parTransId="{1FDA34D0-2C6F-49C2-BF75-0160B7DB6F45}" sibTransId="{A5C7B5A2-DA73-4854-A48F-8ACB0C17E81A}"/>
    <dgm:cxn modelId="{1B189AE9-7562-4321-B2A6-9AA41AD13A57}" type="presOf" srcId="{2B23CE73-C89A-4693-AF1A-0B245C594C57}" destId="{579A292C-D382-46B4-91BE-53DE0E67BEA4}" srcOrd="0" destOrd="0" presId="urn:microsoft.com/office/officeart/2005/8/layout/process4"/>
    <dgm:cxn modelId="{7B5FB0EA-85DD-4F25-AB86-D7DDD06A8D32}" srcId="{461DF666-074C-4CCE-AAC2-AA7658CF1289}" destId="{2B23CE73-C89A-4693-AF1A-0B245C594C57}" srcOrd="1" destOrd="0" parTransId="{B90CA083-B8D2-4BE7-B012-59CB06BCB203}" sibTransId="{B9A125B4-B7CD-409B-992A-D0D947A8C08E}"/>
    <dgm:cxn modelId="{9F753FF7-A448-4BA1-A901-41D423BB3257}" type="presOf" srcId="{75DF098C-98C3-4EFC-812A-91BAB2F55067}" destId="{910BA667-3406-4577-BC8E-955D28A80A60}" srcOrd="0" destOrd="0" presId="urn:microsoft.com/office/officeart/2005/8/layout/process4"/>
    <dgm:cxn modelId="{975B88FA-A9AD-4989-823D-9A1683AAF0D5}" srcId="{21E9DE8D-C4E1-439F-8366-02C68448D0B1}" destId="{F56F3AE3-9286-4775-9D37-C401EC5DEA58}" srcOrd="0" destOrd="0" parTransId="{3642A899-7C15-4322-8F9A-15CA7D4024F1}" sibTransId="{0A1C4F56-A6BA-4666-A8F5-95E2AF76A688}"/>
    <dgm:cxn modelId="{05CD18FD-C121-4135-A36B-F47277708B19}" srcId="{11F32D26-EEBE-4559-AD2B-F8038F16EB86}" destId="{461DF666-074C-4CCE-AAC2-AA7658CF1289}" srcOrd="1" destOrd="0" parTransId="{4B1E0986-8077-4FA1-8122-70DCA97D84D6}" sibTransId="{7AF8F20E-63C4-4419-A55D-03BF9CE71EF0}"/>
    <dgm:cxn modelId="{C0A6DF75-E81A-40F2-9310-ED8F80816F29}" type="presParOf" srcId="{0FE47510-6C2B-463C-A090-80EA9B8D003A}" destId="{5BF2AF03-A153-4DDB-AF0B-C5E8410E7365}" srcOrd="0" destOrd="0" presId="urn:microsoft.com/office/officeart/2005/8/layout/process4"/>
    <dgm:cxn modelId="{4F4642E4-D5D9-414C-89AA-31776B2515A3}" type="presParOf" srcId="{5BF2AF03-A153-4DDB-AF0B-C5E8410E7365}" destId="{910BA667-3406-4577-BC8E-955D28A80A60}" srcOrd="0" destOrd="0" presId="urn:microsoft.com/office/officeart/2005/8/layout/process4"/>
    <dgm:cxn modelId="{3362470F-9A88-4BB5-87E9-47150E6E17EC}" type="presParOf" srcId="{0FE47510-6C2B-463C-A090-80EA9B8D003A}" destId="{394DCA9A-759F-4796-9A5C-2B379BA3DDF2}" srcOrd="1" destOrd="0" presId="urn:microsoft.com/office/officeart/2005/8/layout/process4"/>
    <dgm:cxn modelId="{1DB27F31-E9E3-4D8B-930A-2271B5DC0107}" type="presParOf" srcId="{0FE47510-6C2B-463C-A090-80EA9B8D003A}" destId="{BA010C94-9815-4C34-BC03-6FF2E25357F5}" srcOrd="2" destOrd="0" presId="urn:microsoft.com/office/officeart/2005/8/layout/process4"/>
    <dgm:cxn modelId="{855E3681-7348-46B5-BE39-6E2A624FE96C}" type="presParOf" srcId="{BA010C94-9815-4C34-BC03-6FF2E25357F5}" destId="{4CED13A1-9EA8-4A41-B20E-522325834D4E}" srcOrd="0" destOrd="0" presId="urn:microsoft.com/office/officeart/2005/8/layout/process4"/>
    <dgm:cxn modelId="{1D19180C-F62E-4633-A26F-473D947A140D}" type="presParOf" srcId="{BA010C94-9815-4C34-BC03-6FF2E25357F5}" destId="{B5678727-B9E5-43E8-8F2E-FCB87B074EBC}" srcOrd="1" destOrd="0" presId="urn:microsoft.com/office/officeart/2005/8/layout/process4"/>
    <dgm:cxn modelId="{2E186B16-605F-44C8-8CA2-6C9E2215E91D}" type="presParOf" srcId="{BA010C94-9815-4C34-BC03-6FF2E25357F5}" destId="{BFE1C21C-8001-4B7C-8514-F6E251D37632}" srcOrd="2" destOrd="0" presId="urn:microsoft.com/office/officeart/2005/8/layout/process4"/>
    <dgm:cxn modelId="{9FFF3EE1-9943-40F8-8DF7-BAA11243948F}" type="presParOf" srcId="{BFE1C21C-8001-4B7C-8514-F6E251D37632}" destId="{1E3C4573-DE8F-40FF-97CC-C444B9F35E3B}" srcOrd="0" destOrd="0" presId="urn:microsoft.com/office/officeart/2005/8/layout/process4"/>
    <dgm:cxn modelId="{7F3A94C8-4C16-4284-B7C3-4E66C0D7877B}" type="presParOf" srcId="{BFE1C21C-8001-4B7C-8514-F6E251D37632}" destId="{579A292C-D382-46B4-91BE-53DE0E67BEA4}" srcOrd="1" destOrd="0" presId="urn:microsoft.com/office/officeart/2005/8/layout/process4"/>
    <dgm:cxn modelId="{DF82A653-D23C-4712-914F-94939714428B}" type="presParOf" srcId="{0FE47510-6C2B-463C-A090-80EA9B8D003A}" destId="{30F1844B-9C05-487E-B9F0-9201FB3A29B6}" srcOrd="3" destOrd="0" presId="urn:microsoft.com/office/officeart/2005/8/layout/process4"/>
    <dgm:cxn modelId="{FACCA3D8-77C7-40DF-B2EF-E71AE73FF363}" type="presParOf" srcId="{0FE47510-6C2B-463C-A090-80EA9B8D003A}" destId="{AC67B930-BE05-4259-ACFE-2F56BFFFFC60}" srcOrd="4" destOrd="0" presId="urn:microsoft.com/office/officeart/2005/8/layout/process4"/>
    <dgm:cxn modelId="{75906611-E79F-482E-8347-2481BAC97D82}" type="presParOf" srcId="{AC67B930-BE05-4259-ACFE-2F56BFFFFC60}" destId="{0FC1C013-456F-4025-AD43-B0B2F8C0CFE3}" srcOrd="0" destOrd="0" presId="urn:microsoft.com/office/officeart/2005/8/layout/process4"/>
    <dgm:cxn modelId="{977B046E-722C-4473-9F6F-87BC95710016}" type="presParOf" srcId="{AC67B930-BE05-4259-ACFE-2F56BFFFFC60}" destId="{B295FD34-9AA5-4D1D-84AB-B1ADD450DC78}" srcOrd="1" destOrd="0" presId="urn:microsoft.com/office/officeart/2005/8/layout/process4"/>
    <dgm:cxn modelId="{DDCD5BFD-15DB-448F-A3A9-B00B7EC93B4C}" type="presParOf" srcId="{AC67B930-BE05-4259-ACFE-2F56BFFFFC60}" destId="{610B8FAB-3ABE-464B-AE2D-3E0702C2C032}" srcOrd="2" destOrd="0" presId="urn:microsoft.com/office/officeart/2005/8/layout/process4"/>
    <dgm:cxn modelId="{D8220947-F32E-4919-B946-73057C547B29}" type="presParOf" srcId="{610B8FAB-3ABE-464B-AE2D-3E0702C2C032}" destId="{7339968B-7B93-4DEA-9AE7-A86322C07846}" srcOrd="0" destOrd="0" presId="urn:microsoft.com/office/officeart/2005/8/layout/process4"/>
    <dgm:cxn modelId="{32ABBE98-23F7-4ADE-AE22-2FBEBBF7B924}" type="presParOf" srcId="{610B8FAB-3ABE-464B-AE2D-3E0702C2C032}" destId="{61100D9C-E217-445A-97E5-D1F35E263BB4}"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7F53A2F-D245-4FB4-BE9A-06BF9F488C3D}" type="doc">
      <dgm:prSet loTypeId="urn:microsoft.com/office/officeart/2009/3/layout/IncreasingArrowsProcess" loCatId="process" qsTypeId="urn:microsoft.com/office/officeart/2005/8/quickstyle/simple1" qsCatId="simple" csTypeId="urn:microsoft.com/office/officeart/2005/8/colors/colorful4" csCatId="colorful" phldr="1"/>
      <dgm:spPr/>
      <dgm:t>
        <a:bodyPr/>
        <a:lstStyle/>
        <a:p>
          <a:endParaRPr lang="pt-BR"/>
        </a:p>
      </dgm:t>
    </dgm:pt>
    <dgm:pt modelId="{1EFC2B47-1E92-4281-ABBD-EE2BB76865B3}">
      <dgm:prSet phldrT="[Texto]"/>
      <dgm:spPr/>
      <dgm:t>
        <a:bodyPr/>
        <a:lstStyle/>
        <a:p>
          <a:r>
            <a:rPr lang="pt-BR" b="1" dirty="0">
              <a:latin typeface="Encode Sans Semi Condensed" panose="020B0604020202020204" charset="0"/>
            </a:rPr>
            <a:t>Critérios que podem ser usados para a adesão ao Sinapir</a:t>
          </a:r>
        </a:p>
      </dgm:t>
    </dgm:pt>
    <dgm:pt modelId="{3C7F1E39-23DB-43A5-9B1E-B6F787D6D027}" type="parTrans" cxnId="{C13F0F19-DC64-4DAF-B654-EAF4AA633E0B}">
      <dgm:prSet/>
      <dgm:spPr/>
      <dgm:t>
        <a:bodyPr/>
        <a:lstStyle/>
        <a:p>
          <a:endParaRPr lang="pt-BR"/>
        </a:p>
      </dgm:t>
    </dgm:pt>
    <dgm:pt modelId="{472ADD9E-4BE5-474B-BFD6-08C9D6B95C97}" type="sibTrans" cxnId="{C13F0F19-DC64-4DAF-B654-EAF4AA633E0B}">
      <dgm:prSet/>
      <dgm:spPr/>
      <dgm:t>
        <a:bodyPr/>
        <a:lstStyle/>
        <a:p>
          <a:endParaRPr lang="pt-BR"/>
        </a:p>
      </dgm:t>
    </dgm:pt>
    <dgm:pt modelId="{B5F20329-C25D-4716-81C8-B7469D9AB68F}">
      <dgm:prSet phldrT="[Texto]" custT="1"/>
      <dgm:spPr/>
      <dgm:t>
        <a:bodyPr/>
        <a:lstStyle/>
        <a:p>
          <a:r>
            <a:rPr lang="pt-BR" sz="900" dirty="0"/>
            <a:t>Municípios com alto percentual de população negra</a:t>
          </a:r>
        </a:p>
      </dgm:t>
    </dgm:pt>
    <dgm:pt modelId="{F09DA9AF-B948-4732-AA22-F0E9986AFA42}" type="parTrans" cxnId="{95671DAA-A54D-43A9-8605-BF37F8011F1A}">
      <dgm:prSet/>
      <dgm:spPr/>
      <dgm:t>
        <a:bodyPr/>
        <a:lstStyle/>
        <a:p>
          <a:endParaRPr lang="pt-BR"/>
        </a:p>
      </dgm:t>
    </dgm:pt>
    <dgm:pt modelId="{89838BD4-4356-4430-98A7-BB96215656B4}" type="sibTrans" cxnId="{95671DAA-A54D-43A9-8605-BF37F8011F1A}">
      <dgm:prSet/>
      <dgm:spPr/>
      <dgm:t>
        <a:bodyPr/>
        <a:lstStyle/>
        <a:p>
          <a:endParaRPr lang="pt-BR"/>
        </a:p>
      </dgm:t>
    </dgm:pt>
    <dgm:pt modelId="{F3F4E3C5-7569-48A3-A4C3-ADB4E8404B97}">
      <dgm:prSet phldrT="[Texto]"/>
      <dgm:spPr/>
      <dgm:t>
        <a:bodyPr/>
        <a:lstStyle/>
        <a:p>
          <a:r>
            <a:rPr lang="pt-BR" b="1" dirty="0">
              <a:latin typeface="Encode Sans Semi Condensed" panose="020B0604020202020204" charset="0"/>
            </a:rPr>
            <a:t>Parceiros prováveis</a:t>
          </a:r>
        </a:p>
      </dgm:t>
    </dgm:pt>
    <dgm:pt modelId="{8DE846A6-C590-4741-8D7A-DB9AD1C130EF}" type="parTrans" cxnId="{9E99AB7D-1487-4CB4-A987-553751DE17AD}">
      <dgm:prSet/>
      <dgm:spPr/>
      <dgm:t>
        <a:bodyPr/>
        <a:lstStyle/>
        <a:p>
          <a:endParaRPr lang="pt-BR"/>
        </a:p>
      </dgm:t>
    </dgm:pt>
    <dgm:pt modelId="{6BA7410C-9FE8-4972-8CAF-73A287860C32}" type="sibTrans" cxnId="{9E99AB7D-1487-4CB4-A987-553751DE17AD}">
      <dgm:prSet/>
      <dgm:spPr/>
      <dgm:t>
        <a:bodyPr/>
        <a:lstStyle/>
        <a:p>
          <a:endParaRPr lang="pt-BR"/>
        </a:p>
      </dgm:t>
    </dgm:pt>
    <dgm:pt modelId="{B2F36ED9-7CAA-405E-B64C-7A22BA5E874B}">
      <dgm:prSet phldrT="[Texto]" custT="1"/>
      <dgm:spPr/>
      <dgm:t>
        <a:bodyPr/>
        <a:lstStyle/>
        <a:p>
          <a:r>
            <a:rPr lang="pt-BR" sz="1000" dirty="0"/>
            <a:t>Ministério Público da União – MPU</a:t>
          </a:r>
        </a:p>
      </dgm:t>
    </dgm:pt>
    <dgm:pt modelId="{D3A0C4D4-B67F-4049-AAFA-3A522DCF8E45}" type="parTrans" cxnId="{16C3BAA2-76EC-4621-89E6-64C6C2AE5DCB}">
      <dgm:prSet/>
      <dgm:spPr/>
      <dgm:t>
        <a:bodyPr/>
        <a:lstStyle/>
        <a:p>
          <a:endParaRPr lang="pt-BR"/>
        </a:p>
      </dgm:t>
    </dgm:pt>
    <dgm:pt modelId="{530BA174-FD98-414B-9CBB-2EE87574B737}" type="sibTrans" cxnId="{16C3BAA2-76EC-4621-89E6-64C6C2AE5DCB}">
      <dgm:prSet/>
      <dgm:spPr/>
      <dgm:t>
        <a:bodyPr/>
        <a:lstStyle/>
        <a:p>
          <a:endParaRPr lang="pt-BR"/>
        </a:p>
      </dgm:t>
    </dgm:pt>
    <dgm:pt modelId="{036A4730-FC8C-4DFB-99B7-5F406077D046}">
      <dgm:prSet phldrT="[Texto]"/>
      <dgm:spPr/>
      <dgm:t>
        <a:bodyPr/>
        <a:lstStyle/>
        <a:p>
          <a:r>
            <a:rPr lang="pt-BR" b="1" dirty="0"/>
            <a:t>Estratégias </a:t>
          </a:r>
          <a:r>
            <a:rPr lang="pt-BR" b="1" dirty="0">
              <a:latin typeface="Encode Sans Semi Condensed" panose="020B0604020202020204" charset="0"/>
            </a:rPr>
            <a:t>para</a:t>
          </a:r>
          <a:r>
            <a:rPr lang="pt-BR" b="1" dirty="0"/>
            <a:t>  promover a adesão dos municípios consorciados</a:t>
          </a:r>
        </a:p>
      </dgm:t>
    </dgm:pt>
    <dgm:pt modelId="{3E334AC0-411F-4598-9B82-8CD3440412AD}" type="parTrans" cxnId="{AD79890D-6EF5-450A-9BE4-9629A3819B6C}">
      <dgm:prSet/>
      <dgm:spPr/>
      <dgm:t>
        <a:bodyPr/>
        <a:lstStyle/>
        <a:p>
          <a:endParaRPr lang="pt-BR"/>
        </a:p>
      </dgm:t>
    </dgm:pt>
    <dgm:pt modelId="{9547BF4F-5B81-47E1-8A50-13D60EB6BAD7}" type="sibTrans" cxnId="{AD79890D-6EF5-450A-9BE4-9629A3819B6C}">
      <dgm:prSet/>
      <dgm:spPr/>
      <dgm:t>
        <a:bodyPr/>
        <a:lstStyle/>
        <a:p>
          <a:endParaRPr lang="pt-BR"/>
        </a:p>
      </dgm:t>
    </dgm:pt>
    <dgm:pt modelId="{7839D61D-DEA8-43F7-B709-1AA07D0D1D0F}">
      <dgm:prSet phldrT="[Texto]"/>
      <dgm:spPr/>
      <dgm:t>
        <a:bodyPr/>
        <a:lstStyle/>
        <a:p>
          <a:r>
            <a:rPr lang="pt-BR" dirty="0"/>
            <a:t>Disponibilidade de recursos financeiros</a:t>
          </a:r>
        </a:p>
      </dgm:t>
    </dgm:pt>
    <dgm:pt modelId="{5D59BBCF-62A7-4AF7-8736-E7C0F862B4E1}" type="parTrans" cxnId="{5676654E-FDB9-46DE-B042-99427F97170C}">
      <dgm:prSet/>
      <dgm:spPr/>
      <dgm:t>
        <a:bodyPr/>
        <a:lstStyle/>
        <a:p>
          <a:endParaRPr lang="pt-BR"/>
        </a:p>
      </dgm:t>
    </dgm:pt>
    <dgm:pt modelId="{FD686149-7874-4DD2-A67F-AE5B93B0D8C5}" type="sibTrans" cxnId="{5676654E-FDB9-46DE-B042-99427F97170C}">
      <dgm:prSet/>
      <dgm:spPr/>
      <dgm:t>
        <a:bodyPr/>
        <a:lstStyle/>
        <a:p>
          <a:endParaRPr lang="pt-BR"/>
        </a:p>
      </dgm:t>
    </dgm:pt>
    <dgm:pt modelId="{83FE1477-AA88-48B9-B326-B3EEFC629F3C}">
      <dgm:prSet phldrT="[Texto]" custT="1"/>
      <dgm:spPr/>
      <dgm:t>
        <a:bodyPr/>
        <a:lstStyle/>
        <a:p>
          <a:r>
            <a:rPr lang="pt-BR" sz="900" dirty="0"/>
            <a:t>Municípios de Região Metropolitana</a:t>
          </a:r>
        </a:p>
      </dgm:t>
    </dgm:pt>
    <dgm:pt modelId="{084C34DC-2A5A-4677-A26A-8165FD281E3A}" type="parTrans" cxnId="{A985AD81-141D-40BB-BA73-315616B5C699}">
      <dgm:prSet/>
      <dgm:spPr/>
      <dgm:t>
        <a:bodyPr/>
        <a:lstStyle/>
        <a:p>
          <a:endParaRPr lang="pt-BR"/>
        </a:p>
      </dgm:t>
    </dgm:pt>
    <dgm:pt modelId="{51574DA1-7555-47A9-9662-C5DA1740A5E0}" type="sibTrans" cxnId="{A985AD81-141D-40BB-BA73-315616B5C699}">
      <dgm:prSet/>
      <dgm:spPr/>
      <dgm:t>
        <a:bodyPr/>
        <a:lstStyle/>
        <a:p>
          <a:endParaRPr lang="pt-BR"/>
        </a:p>
      </dgm:t>
    </dgm:pt>
    <dgm:pt modelId="{59683193-3386-44B8-8E8B-F565AF8F2789}">
      <dgm:prSet phldrT="[Texto]" custT="1"/>
      <dgm:spPr/>
      <dgm:t>
        <a:bodyPr/>
        <a:lstStyle/>
        <a:p>
          <a:r>
            <a:rPr lang="pt-BR" sz="900" dirty="0"/>
            <a:t>Municípios que participam de consórcio de direito público</a:t>
          </a:r>
        </a:p>
      </dgm:t>
    </dgm:pt>
    <dgm:pt modelId="{BB930178-4742-416D-80BA-C07E7E3A87AF}" type="parTrans" cxnId="{272048F3-DDAA-4F9A-B4E0-0B33644F5F79}">
      <dgm:prSet/>
      <dgm:spPr/>
      <dgm:t>
        <a:bodyPr/>
        <a:lstStyle/>
        <a:p>
          <a:endParaRPr lang="pt-BR"/>
        </a:p>
      </dgm:t>
    </dgm:pt>
    <dgm:pt modelId="{F7C41335-A8CB-45D6-9968-49E9B865D73F}" type="sibTrans" cxnId="{272048F3-DDAA-4F9A-B4E0-0B33644F5F79}">
      <dgm:prSet/>
      <dgm:spPr/>
      <dgm:t>
        <a:bodyPr/>
        <a:lstStyle/>
        <a:p>
          <a:endParaRPr lang="pt-BR"/>
        </a:p>
      </dgm:t>
    </dgm:pt>
    <dgm:pt modelId="{5E40F2A7-8C89-4764-9334-6C2371408B35}">
      <dgm:prSet phldrT="[Texto]" custT="1"/>
      <dgm:spPr/>
      <dgm:t>
        <a:bodyPr/>
        <a:lstStyle/>
        <a:p>
          <a:r>
            <a:rPr lang="pt-BR" sz="900" dirty="0"/>
            <a:t>Consórcios públicos com Câmara Temática ou Grupo de Trabalho de Igualdade Racial</a:t>
          </a:r>
        </a:p>
      </dgm:t>
    </dgm:pt>
    <dgm:pt modelId="{A8697F0B-9063-4F55-8006-8DC4EA9AF507}" type="parTrans" cxnId="{FBBC0880-92E0-4E08-A437-E9891AF93A59}">
      <dgm:prSet/>
      <dgm:spPr/>
      <dgm:t>
        <a:bodyPr/>
        <a:lstStyle/>
        <a:p>
          <a:endParaRPr lang="pt-BR"/>
        </a:p>
      </dgm:t>
    </dgm:pt>
    <dgm:pt modelId="{99F2E6A7-5D11-46B1-B14C-F5815187CC3B}" type="sibTrans" cxnId="{FBBC0880-92E0-4E08-A437-E9891AF93A59}">
      <dgm:prSet/>
      <dgm:spPr/>
      <dgm:t>
        <a:bodyPr/>
        <a:lstStyle/>
        <a:p>
          <a:endParaRPr lang="pt-BR"/>
        </a:p>
      </dgm:t>
    </dgm:pt>
    <dgm:pt modelId="{26B58402-406E-43C5-9063-0B06BCE035BC}">
      <dgm:prSet phldrT="[Texto]" custT="1"/>
      <dgm:spPr/>
      <dgm:t>
        <a:bodyPr/>
        <a:lstStyle/>
        <a:p>
          <a:r>
            <a:rPr lang="pt-BR" sz="900" dirty="0"/>
            <a:t>Municípios consorciados com Planos de PIR e que tenham assento nos Conselhos Municipais de PIR</a:t>
          </a:r>
        </a:p>
      </dgm:t>
    </dgm:pt>
    <dgm:pt modelId="{F13A0171-16DC-4ACE-94B8-00CC457A873C}" type="parTrans" cxnId="{B4F2219E-72E6-4D11-9EA4-AE88B77CD36F}">
      <dgm:prSet/>
      <dgm:spPr/>
      <dgm:t>
        <a:bodyPr/>
        <a:lstStyle/>
        <a:p>
          <a:endParaRPr lang="pt-BR"/>
        </a:p>
      </dgm:t>
    </dgm:pt>
    <dgm:pt modelId="{41562234-C387-460A-AEFA-CBEAEE69473C}" type="sibTrans" cxnId="{B4F2219E-72E6-4D11-9EA4-AE88B77CD36F}">
      <dgm:prSet/>
      <dgm:spPr/>
      <dgm:t>
        <a:bodyPr/>
        <a:lstStyle/>
        <a:p>
          <a:endParaRPr lang="pt-BR"/>
        </a:p>
      </dgm:t>
    </dgm:pt>
    <dgm:pt modelId="{2AB948DC-7539-4468-B79A-A1A73BE99B3D}">
      <dgm:prSet custT="1"/>
      <dgm:spPr/>
      <dgm:t>
        <a:bodyPr/>
        <a:lstStyle/>
        <a:p>
          <a:r>
            <a:rPr lang="pt-BR" sz="1000" dirty="0"/>
            <a:t>Conselho Nacional de Justiça – CNJ</a:t>
          </a:r>
        </a:p>
      </dgm:t>
    </dgm:pt>
    <dgm:pt modelId="{06D2183E-44B7-4F16-A10D-7F9DC53D4D98}" type="parTrans" cxnId="{0BA6027B-DC20-493E-B06D-410B28CFD638}">
      <dgm:prSet/>
      <dgm:spPr/>
      <dgm:t>
        <a:bodyPr/>
        <a:lstStyle/>
        <a:p>
          <a:endParaRPr lang="pt-BR"/>
        </a:p>
      </dgm:t>
    </dgm:pt>
    <dgm:pt modelId="{4E3CD4BE-F794-4762-9421-86531BB0243A}" type="sibTrans" cxnId="{0BA6027B-DC20-493E-B06D-410B28CFD638}">
      <dgm:prSet/>
      <dgm:spPr/>
      <dgm:t>
        <a:bodyPr/>
        <a:lstStyle/>
        <a:p>
          <a:endParaRPr lang="pt-BR"/>
        </a:p>
      </dgm:t>
    </dgm:pt>
    <dgm:pt modelId="{C470FC62-BC99-4ACD-A4E9-986CA19C6538}">
      <dgm:prSet custT="1"/>
      <dgm:spPr/>
      <dgm:t>
        <a:bodyPr/>
        <a:lstStyle/>
        <a:p>
          <a:r>
            <a:rPr lang="pt-BR" sz="1000" dirty="0"/>
            <a:t>Ordem dos Advogados do Brasil - OAB</a:t>
          </a:r>
        </a:p>
      </dgm:t>
    </dgm:pt>
    <dgm:pt modelId="{4CD9E714-DC66-474A-9E00-5B1C4FEBCD5D}" type="parTrans" cxnId="{0DFAEF25-4721-4EA5-BE98-5B525853787C}">
      <dgm:prSet/>
      <dgm:spPr/>
      <dgm:t>
        <a:bodyPr/>
        <a:lstStyle/>
        <a:p>
          <a:endParaRPr lang="pt-BR"/>
        </a:p>
      </dgm:t>
    </dgm:pt>
    <dgm:pt modelId="{529EE522-011E-416A-9988-D5F71466597B}" type="sibTrans" cxnId="{0DFAEF25-4721-4EA5-BE98-5B525853787C}">
      <dgm:prSet/>
      <dgm:spPr/>
      <dgm:t>
        <a:bodyPr/>
        <a:lstStyle/>
        <a:p>
          <a:endParaRPr lang="pt-BR"/>
        </a:p>
      </dgm:t>
    </dgm:pt>
    <dgm:pt modelId="{8BB747A3-CF31-4F6E-A865-D7EF6E3F5115}">
      <dgm:prSet/>
      <dgm:spPr/>
      <dgm:t>
        <a:bodyPr/>
        <a:lstStyle/>
        <a:p>
          <a:r>
            <a:rPr lang="pt-BR" dirty="0"/>
            <a:t>Cooperação técnica</a:t>
          </a:r>
        </a:p>
      </dgm:t>
    </dgm:pt>
    <dgm:pt modelId="{C6454142-19D0-44AF-A209-FD30E70B7A56}" type="parTrans" cxnId="{0C69AA09-E120-443F-AB44-6442C51381D7}">
      <dgm:prSet/>
      <dgm:spPr/>
      <dgm:t>
        <a:bodyPr/>
        <a:lstStyle/>
        <a:p>
          <a:endParaRPr lang="pt-BR"/>
        </a:p>
      </dgm:t>
    </dgm:pt>
    <dgm:pt modelId="{D92E0A25-B13F-4710-81D8-61476AA55251}" type="sibTrans" cxnId="{0C69AA09-E120-443F-AB44-6442C51381D7}">
      <dgm:prSet/>
      <dgm:spPr/>
      <dgm:t>
        <a:bodyPr/>
        <a:lstStyle/>
        <a:p>
          <a:endParaRPr lang="pt-BR"/>
        </a:p>
      </dgm:t>
    </dgm:pt>
    <dgm:pt modelId="{FA28BC63-460B-44C2-B37B-B90050A8DC81}">
      <dgm:prSet/>
      <dgm:spPr/>
      <dgm:t>
        <a:bodyPr/>
        <a:lstStyle/>
        <a:p>
          <a:r>
            <a:rPr lang="pt-BR" dirty="0"/>
            <a:t>Criar espaços de pactuação – estados, municípios</a:t>
          </a:r>
        </a:p>
      </dgm:t>
    </dgm:pt>
    <dgm:pt modelId="{A771A714-949D-4E01-BAC3-F3DBF4842033}" type="parTrans" cxnId="{9E53F8C6-B05B-405C-B6C9-009FF1B94D45}">
      <dgm:prSet/>
      <dgm:spPr/>
      <dgm:t>
        <a:bodyPr/>
        <a:lstStyle/>
        <a:p>
          <a:endParaRPr lang="pt-BR"/>
        </a:p>
      </dgm:t>
    </dgm:pt>
    <dgm:pt modelId="{96032090-5CE6-4C5F-913D-961A8024DD6E}" type="sibTrans" cxnId="{9E53F8C6-B05B-405C-B6C9-009FF1B94D45}">
      <dgm:prSet/>
      <dgm:spPr/>
      <dgm:t>
        <a:bodyPr/>
        <a:lstStyle/>
        <a:p>
          <a:endParaRPr lang="pt-BR"/>
        </a:p>
      </dgm:t>
    </dgm:pt>
    <dgm:pt modelId="{9F8CEAF3-5E89-4A3E-B5D4-525A96894A30}">
      <dgm:prSet/>
      <dgm:spPr/>
      <dgm:t>
        <a:bodyPr/>
        <a:lstStyle/>
        <a:p>
          <a:r>
            <a:rPr lang="pt-BR" dirty="0"/>
            <a:t>Melhorar a comunicação</a:t>
          </a:r>
        </a:p>
      </dgm:t>
    </dgm:pt>
    <dgm:pt modelId="{3449E7D9-9F55-4F4E-AC7F-24E329EA9083}" type="parTrans" cxnId="{A486C131-5302-466D-937B-3A6EB5FEF270}">
      <dgm:prSet/>
      <dgm:spPr/>
      <dgm:t>
        <a:bodyPr/>
        <a:lstStyle/>
        <a:p>
          <a:endParaRPr lang="pt-BR"/>
        </a:p>
      </dgm:t>
    </dgm:pt>
    <dgm:pt modelId="{A770E5A1-46B1-4619-99F8-D13604F907F7}" type="sibTrans" cxnId="{A486C131-5302-466D-937B-3A6EB5FEF270}">
      <dgm:prSet/>
      <dgm:spPr/>
      <dgm:t>
        <a:bodyPr/>
        <a:lstStyle/>
        <a:p>
          <a:endParaRPr lang="pt-BR"/>
        </a:p>
      </dgm:t>
    </dgm:pt>
    <dgm:pt modelId="{D4B64E7C-2023-491E-9DAD-56AD1E2DEEE2}">
      <dgm:prSet/>
      <dgm:spPr/>
      <dgm:t>
        <a:bodyPr/>
        <a:lstStyle/>
        <a:p>
          <a:r>
            <a:rPr lang="pt-BR" dirty="0"/>
            <a:t>Vontade política</a:t>
          </a:r>
        </a:p>
      </dgm:t>
    </dgm:pt>
    <dgm:pt modelId="{9D0F10FD-027E-4EF9-9FF2-E172E1A9D8F8}" type="parTrans" cxnId="{C66A3D57-2A1A-4A26-9CCB-840FE7DA9370}">
      <dgm:prSet/>
      <dgm:spPr/>
      <dgm:t>
        <a:bodyPr/>
        <a:lstStyle/>
        <a:p>
          <a:endParaRPr lang="pt-BR"/>
        </a:p>
      </dgm:t>
    </dgm:pt>
    <dgm:pt modelId="{0D1A2593-D702-4ECC-A1DA-FC8543C5D87F}" type="sibTrans" cxnId="{C66A3D57-2A1A-4A26-9CCB-840FE7DA9370}">
      <dgm:prSet/>
      <dgm:spPr/>
      <dgm:t>
        <a:bodyPr/>
        <a:lstStyle/>
        <a:p>
          <a:endParaRPr lang="pt-BR"/>
        </a:p>
      </dgm:t>
    </dgm:pt>
    <dgm:pt modelId="{99F690EF-7B76-4D15-9FF2-A094FC61A521}">
      <dgm:prSet/>
      <dgm:spPr/>
      <dgm:t>
        <a:bodyPr/>
        <a:lstStyle/>
        <a:p>
          <a:r>
            <a:rPr lang="pt-BR" dirty="0"/>
            <a:t>Sensibilização sobre o tema de enfrentamento ao racismo</a:t>
          </a:r>
        </a:p>
      </dgm:t>
    </dgm:pt>
    <dgm:pt modelId="{1EE25415-EFD0-4A54-B501-45BA8D5E9080}" type="parTrans" cxnId="{B066BFED-9E2E-43EE-B310-33A8E9CE3481}">
      <dgm:prSet/>
      <dgm:spPr/>
      <dgm:t>
        <a:bodyPr/>
        <a:lstStyle/>
        <a:p>
          <a:endParaRPr lang="pt-BR"/>
        </a:p>
      </dgm:t>
    </dgm:pt>
    <dgm:pt modelId="{D1F07181-EE81-485C-AC8F-D6276AC5E176}" type="sibTrans" cxnId="{B066BFED-9E2E-43EE-B310-33A8E9CE3481}">
      <dgm:prSet/>
      <dgm:spPr/>
      <dgm:t>
        <a:bodyPr/>
        <a:lstStyle/>
        <a:p>
          <a:endParaRPr lang="pt-BR"/>
        </a:p>
      </dgm:t>
    </dgm:pt>
    <dgm:pt modelId="{3C71759D-D066-40C9-93ED-9AE8ACEF25A2}">
      <dgm:prSet/>
      <dgm:spPr/>
      <dgm:t>
        <a:bodyPr/>
        <a:lstStyle/>
        <a:p>
          <a:r>
            <a:rPr lang="pt-BR" dirty="0"/>
            <a:t>Articulação com atores locais – partidos e prefeitos eleitos</a:t>
          </a:r>
        </a:p>
      </dgm:t>
    </dgm:pt>
    <dgm:pt modelId="{DE40BEF0-8227-4CD2-8326-3A4F7E067D1B}" type="parTrans" cxnId="{D3F7037D-E318-4746-9B63-6F9AA7FE23EA}">
      <dgm:prSet/>
      <dgm:spPr/>
      <dgm:t>
        <a:bodyPr/>
        <a:lstStyle/>
        <a:p>
          <a:endParaRPr lang="pt-BR"/>
        </a:p>
      </dgm:t>
    </dgm:pt>
    <dgm:pt modelId="{8CD3AE49-D9D1-45D4-AC93-4C7A62FFC123}" type="sibTrans" cxnId="{D3F7037D-E318-4746-9B63-6F9AA7FE23EA}">
      <dgm:prSet/>
      <dgm:spPr/>
      <dgm:t>
        <a:bodyPr/>
        <a:lstStyle/>
        <a:p>
          <a:endParaRPr lang="pt-BR"/>
        </a:p>
      </dgm:t>
    </dgm:pt>
    <dgm:pt modelId="{E647FC96-D8D0-4879-9417-75255DA49771}">
      <dgm:prSet/>
      <dgm:spPr/>
      <dgm:t>
        <a:bodyPr/>
        <a:lstStyle/>
        <a:p>
          <a:r>
            <a:rPr lang="pt-BR" dirty="0"/>
            <a:t>Portarias</a:t>
          </a:r>
        </a:p>
      </dgm:t>
    </dgm:pt>
    <dgm:pt modelId="{69DA1146-3806-4F70-9029-98F28AD21C16}" type="parTrans" cxnId="{0115A6D6-FF83-48EA-975A-DB1DF3F2A8C4}">
      <dgm:prSet/>
      <dgm:spPr/>
      <dgm:t>
        <a:bodyPr/>
        <a:lstStyle/>
        <a:p>
          <a:endParaRPr lang="pt-BR"/>
        </a:p>
      </dgm:t>
    </dgm:pt>
    <dgm:pt modelId="{C55A23C9-ADC1-4C9E-8DB2-742991BD48DA}" type="sibTrans" cxnId="{0115A6D6-FF83-48EA-975A-DB1DF3F2A8C4}">
      <dgm:prSet/>
      <dgm:spPr/>
      <dgm:t>
        <a:bodyPr/>
        <a:lstStyle/>
        <a:p>
          <a:endParaRPr lang="pt-BR"/>
        </a:p>
      </dgm:t>
    </dgm:pt>
    <dgm:pt modelId="{7F414C36-4F52-4809-98F5-1DFF84E4D1CD}">
      <dgm:prSet/>
      <dgm:spPr/>
      <dgm:t>
        <a:bodyPr/>
        <a:lstStyle/>
        <a:p>
          <a:r>
            <a:rPr lang="pt-BR" dirty="0"/>
            <a:t>Fortalecer Fóruns e Conselhos</a:t>
          </a:r>
        </a:p>
      </dgm:t>
    </dgm:pt>
    <dgm:pt modelId="{5BA246AD-1507-4E81-AC3F-3CAF3E54FA83}" type="parTrans" cxnId="{4D194824-E7B8-4FCC-A855-58CF87B0B72B}">
      <dgm:prSet/>
      <dgm:spPr/>
      <dgm:t>
        <a:bodyPr/>
        <a:lstStyle/>
        <a:p>
          <a:endParaRPr lang="pt-BR"/>
        </a:p>
      </dgm:t>
    </dgm:pt>
    <dgm:pt modelId="{10D5DC53-A59C-4407-8639-D96712907676}" type="sibTrans" cxnId="{4D194824-E7B8-4FCC-A855-58CF87B0B72B}">
      <dgm:prSet/>
      <dgm:spPr/>
      <dgm:t>
        <a:bodyPr/>
        <a:lstStyle/>
        <a:p>
          <a:endParaRPr lang="pt-BR"/>
        </a:p>
      </dgm:t>
    </dgm:pt>
    <dgm:pt modelId="{EA879D83-FDDE-487D-94DC-A55B9D92B9A3}">
      <dgm:prSet/>
      <dgm:spPr/>
      <dgm:t>
        <a:bodyPr/>
        <a:lstStyle/>
        <a:p>
          <a:r>
            <a:rPr lang="pt-BR" dirty="0"/>
            <a:t>Caravana federativa</a:t>
          </a:r>
        </a:p>
      </dgm:t>
    </dgm:pt>
    <dgm:pt modelId="{2C10EEBD-352E-41E7-8B50-F0C46C814D20}" type="parTrans" cxnId="{9529A4D3-30F1-431D-9773-80C1EA46F22B}">
      <dgm:prSet/>
      <dgm:spPr/>
      <dgm:t>
        <a:bodyPr/>
        <a:lstStyle/>
        <a:p>
          <a:endParaRPr lang="pt-BR"/>
        </a:p>
      </dgm:t>
    </dgm:pt>
    <dgm:pt modelId="{21F81E65-59CB-4D43-8D36-E197CC80941B}" type="sibTrans" cxnId="{9529A4D3-30F1-431D-9773-80C1EA46F22B}">
      <dgm:prSet/>
      <dgm:spPr/>
      <dgm:t>
        <a:bodyPr/>
        <a:lstStyle/>
        <a:p>
          <a:endParaRPr lang="pt-BR"/>
        </a:p>
      </dgm:t>
    </dgm:pt>
    <dgm:pt modelId="{4133C219-4BC4-4B9D-A53E-15CD67CD1BBE}">
      <dgm:prSet/>
      <dgm:spPr/>
      <dgm:t>
        <a:bodyPr/>
        <a:lstStyle/>
        <a:p>
          <a:r>
            <a:rPr lang="pt-BR" dirty="0"/>
            <a:t>Carta de Serviços do MIR</a:t>
          </a:r>
        </a:p>
      </dgm:t>
    </dgm:pt>
    <dgm:pt modelId="{DEDB1057-A465-4BE5-A970-40751EB7E44E}" type="parTrans" cxnId="{C39075FC-D74D-47A9-96F2-2EB62BA40857}">
      <dgm:prSet/>
      <dgm:spPr/>
      <dgm:t>
        <a:bodyPr/>
        <a:lstStyle/>
        <a:p>
          <a:endParaRPr lang="pt-BR"/>
        </a:p>
      </dgm:t>
    </dgm:pt>
    <dgm:pt modelId="{59A302F2-54AD-4EF2-BADF-AE32AB22182C}" type="sibTrans" cxnId="{C39075FC-D74D-47A9-96F2-2EB62BA40857}">
      <dgm:prSet/>
      <dgm:spPr/>
      <dgm:t>
        <a:bodyPr/>
        <a:lstStyle/>
        <a:p>
          <a:endParaRPr lang="pt-BR"/>
        </a:p>
      </dgm:t>
    </dgm:pt>
    <dgm:pt modelId="{BCC3D24E-8C04-44D0-8D6C-B3E0B366A301}">
      <dgm:prSet/>
      <dgm:spPr/>
      <dgm:t>
        <a:bodyPr/>
        <a:lstStyle/>
        <a:p>
          <a:r>
            <a:rPr lang="pt-BR" b="1" dirty="0">
              <a:solidFill>
                <a:schemeClr val="accent5">
                  <a:lumMod val="10000"/>
                </a:schemeClr>
              </a:solidFill>
            </a:rPr>
            <a:t>Articulação do pacto político para fortalecer Consórcios</a:t>
          </a:r>
        </a:p>
      </dgm:t>
    </dgm:pt>
    <dgm:pt modelId="{E46158DB-8597-4E58-934C-CF0149AA9EB5}" type="parTrans" cxnId="{FE193056-A43B-402E-9F86-51E12AA390EF}">
      <dgm:prSet/>
      <dgm:spPr/>
      <dgm:t>
        <a:bodyPr/>
        <a:lstStyle/>
        <a:p>
          <a:endParaRPr lang="pt-BR"/>
        </a:p>
      </dgm:t>
    </dgm:pt>
    <dgm:pt modelId="{144A7F60-A894-4616-9D3D-DF3CE381E478}" type="sibTrans" cxnId="{FE193056-A43B-402E-9F86-51E12AA390EF}">
      <dgm:prSet/>
      <dgm:spPr/>
      <dgm:t>
        <a:bodyPr/>
        <a:lstStyle/>
        <a:p>
          <a:endParaRPr lang="pt-BR"/>
        </a:p>
      </dgm:t>
    </dgm:pt>
    <dgm:pt modelId="{9FF39F1D-860F-4C60-A35E-A7F1C51DC2AE}">
      <dgm:prSet custT="1"/>
      <dgm:spPr/>
      <dgm:t>
        <a:bodyPr/>
        <a:lstStyle/>
        <a:p>
          <a:r>
            <a:rPr lang="pt-BR" sz="900" dirty="0"/>
            <a:t>Fortalecimento dos Conselhos e Fóruns para monitorar as atividades</a:t>
          </a:r>
        </a:p>
      </dgm:t>
    </dgm:pt>
    <dgm:pt modelId="{09725056-9603-4F18-BBFA-68CBA83269AE}" type="parTrans" cxnId="{7AF214A1-96D8-4A15-98F6-DC92AEC85E02}">
      <dgm:prSet/>
      <dgm:spPr/>
      <dgm:t>
        <a:bodyPr/>
        <a:lstStyle/>
        <a:p>
          <a:endParaRPr lang="pt-BR"/>
        </a:p>
      </dgm:t>
    </dgm:pt>
    <dgm:pt modelId="{5AA75D9B-42CB-437F-9FE4-A500101F0A06}" type="sibTrans" cxnId="{7AF214A1-96D8-4A15-98F6-DC92AEC85E02}">
      <dgm:prSet/>
      <dgm:spPr/>
      <dgm:t>
        <a:bodyPr/>
        <a:lstStyle/>
        <a:p>
          <a:endParaRPr lang="pt-BR"/>
        </a:p>
      </dgm:t>
    </dgm:pt>
    <dgm:pt modelId="{4CA1EFB7-7313-4717-A42C-15700C3B4C59}">
      <dgm:prSet custT="1"/>
      <dgm:spPr/>
      <dgm:t>
        <a:bodyPr/>
        <a:lstStyle/>
        <a:p>
          <a:r>
            <a:rPr lang="pt-BR" sz="900" dirty="0"/>
            <a:t>Disponibilizar recursos, estruturar programas e </a:t>
          </a:r>
          <a:r>
            <a:rPr lang="pt-BR" sz="900" dirty="0" err="1"/>
            <a:t>transversáliza-los</a:t>
          </a:r>
          <a:endParaRPr lang="pt-BR" sz="900" dirty="0"/>
        </a:p>
        <a:p>
          <a:r>
            <a:rPr lang="pt-BR" sz="900" dirty="0"/>
            <a:t>Pacto Frente Nacional de Prefeitos, Confederação Nacional dos Munícios, Associação Brasileira dos Municípios, conselhos, articulações </a:t>
          </a:r>
          <a:r>
            <a:rPr lang="pt-BR" sz="900" dirty="0" err="1"/>
            <a:t>interfederativas</a:t>
          </a:r>
          <a:r>
            <a:rPr lang="pt-BR" sz="900" dirty="0"/>
            <a:t> pelo Promoção da Igualdade Racial</a:t>
          </a:r>
        </a:p>
      </dgm:t>
    </dgm:pt>
    <dgm:pt modelId="{6E6DEE1F-74A9-4607-95B5-89CBC63E63B3}" type="parTrans" cxnId="{20155039-EC69-43F3-A8A4-54FB5894D544}">
      <dgm:prSet/>
      <dgm:spPr/>
      <dgm:t>
        <a:bodyPr/>
        <a:lstStyle/>
        <a:p>
          <a:endParaRPr lang="pt-BR"/>
        </a:p>
      </dgm:t>
    </dgm:pt>
    <dgm:pt modelId="{A8970C06-595B-4B90-BD19-0BFC8FE6E89A}" type="sibTrans" cxnId="{20155039-EC69-43F3-A8A4-54FB5894D544}">
      <dgm:prSet/>
      <dgm:spPr/>
      <dgm:t>
        <a:bodyPr/>
        <a:lstStyle/>
        <a:p>
          <a:endParaRPr lang="pt-BR"/>
        </a:p>
      </dgm:t>
    </dgm:pt>
    <dgm:pt modelId="{6287820A-86F5-47EC-A244-279D566E207A}">
      <dgm:prSet/>
      <dgm:spPr/>
      <dgm:t>
        <a:bodyPr/>
        <a:lstStyle/>
        <a:p>
          <a:r>
            <a:rPr lang="pt-BR" b="1" dirty="0">
              <a:solidFill>
                <a:schemeClr val="accent5">
                  <a:lumMod val="10000"/>
                </a:schemeClr>
              </a:solidFill>
            </a:rPr>
            <a:t>Fluxo de recursos orçamentários</a:t>
          </a:r>
        </a:p>
      </dgm:t>
    </dgm:pt>
    <dgm:pt modelId="{260C2102-6600-4E7C-81D0-318A0215DD69}" type="parTrans" cxnId="{12EDD952-30EA-4D09-A978-847560FAFF4A}">
      <dgm:prSet/>
      <dgm:spPr/>
      <dgm:t>
        <a:bodyPr/>
        <a:lstStyle/>
        <a:p>
          <a:endParaRPr lang="pt-BR"/>
        </a:p>
      </dgm:t>
    </dgm:pt>
    <dgm:pt modelId="{DA56013F-496A-49E1-A41C-B47D7FAAAD58}" type="sibTrans" cxnId="{12EDD952-30EA-4D09-A978-847560FAFF4A}">
      <dgm:prSet/>
      <dgm:spPr/>
      <dgm:t>
        <a:bodyPr/>
        <a:lstStyle/>
        <a:p>
          <a:endParaRPr lang="pt-BR"/>
        </a:p>
      </dgm:t>
    </dgm:pt>
    <dgm:pt modelId="{02713F25-6FB4-46D6-95F0-3B9FCC2EDA7A}">
      <dgm:prSet custT="1"/>
      <dgm:spPr/>
      <dgm:t>
        <a:bodyPr/>
        <a:lstStyle/>
        <a:p>
          <a:r>
            <a:rPr lang="pt-BR" sz="1000" dirty="0"/>
            <a:t>Emendas parlamentares</a:t>
          </a:r>
        </a:p>
      </dgm:t>
    </dgm:pt>
    <dgm:pt modelId="{64425891-833C-4588-ABE2-8DE5C3AACA26}" type="parTrans" cxnId="{B4FEC298-38F1-4C87-9097-FE27D847A9B5}">
      <dgm:prSet/>
      <dgm:spPr/>
      <dgm:t>
        <a:bodyPr/>
        <a:lstStyle/>
        <a:p>
          <a:endParaRPr lang="pt-BR"/>
        </a:p>
      </dgm:t>
    </dgm:pt>
    <dgm:pt modelId="{FF32ED1E-69EC-4BC5-8B0C-37047F2C38AC}" type="sibTrans" cxnId="{B4FEC298-38F1-4C87-9097-FE27D847A9B5}">
      <dgm:prSet/>
      <dgm:spPr/>
      <dgm:t>
        <a:bodyPr/>
        <a:lstStyle/>
        <a:p>
          <a:endParaRPr lang="pt-BR"/>
        </a:p>
      </dgm:t>
    </dgm:pt>
    <dgm:pt modelId="{608D0B53-28BA-406C-B2B0-266EEA871E12}">
      <dgm:prSet custT="1"/>
      <dgm:spPr/>
      <dgm:t>
        <a:bodyPr/>
        <a:lstStyle/>
        <a:p>
          <a:r>
            <a:rPr lang="pt-BR" sz="1000" dirty="0"/>
            <a:t>Criar um Fundo de Igualdade Racial (PEC) para o fortalecimento da política, articulado com o Ministério da Fazenda e o Ministério do Planejamento e Orçamento</a:t>
          </a:r>
        </a:p>
      </dgm:t>
    </dgm:pt>
    <dgm:pt modelId="{A619FC22-4DE0-4556-ADA3-E4CC0F624886}" type="parTrans" cxnId="{6B825B80-DD4F-41C0-9970-63BDD04E38C1}">
      <dgm:prSet/>
      <dgm:spPr/>
      <dgm:t>
        <a:bodyPr/>
        <a:lstStyle/>
        <a:p>
          <a:endParaRPr lang="pt-BR"/>
        </a:p>
      </dgm:t>
    </dgm:pt>
    <dgm:pt modelId="{1E330248-DAA2-4ADB-9678-4AAA661EB588}" type="sibTrans" cxnId="{6B825B80-DD4F-41C0-9970-63BDD04E38C1}">
      <dgm:prSet/>
      <dgm:spPr/>
      <dgm:t>
        <a:bodyPr/>
        <a:lstStyle/>
        <a:p>
          <a:endParaRPr lang="pt-BR"/>
        </a:p>
      </dgm:t>
    </dgm:pt>
    <dgm:pt modelId="{DE9DF1A9-E508-48F7-8C29-D91744B8972A}">
      <dgm:prSet custT="1"/>
      <dgm:spPr/>
      <dgm:t>
        <a:bodyPr/>
        <a:lstStyle/>
        <a:p>
          <a:r>
            <a:rPr lang="pt-BR" sz="1000" dirty="0"/>
            <a:t>Criar um Fundo específico para o tema</a:t>
          </a:r>
        </a:p>
      </dgm:t>
    </dgm:pt>
    <dgm:pt modelId="{3277A20A-6BB7-4979-92E0-D05C33134FC0}" type="parTrans" cxnId="{3CF62EA0-275F-436E-B229-D2E392701E8D}">
      <dgm:prSet/>
      <dgm:spPr/>
      <dgm:t>
        <a:bodyPr/>
        <a:lstStyle/>
        <a:p>
          <a:endParaRPr lang="pt-BR"/>
        </a:p>
      </dgm:t>
    </dgm:pt>
    <dgm:pt modelId="{9F3D4CD6-2E6D-47AB-9555-2B4D1FD11E79}" type="sibTrans" cxnId="{3CF62EA0-275F-436E-B229-D2E392701E8D}">
      <dgm:prSet/>
      <dgm:spPr/>
      <dgm:t>
        <a:bodyPr/>
        <a:lstStyle/>
        <a:p>
          <a:endParaRPr lang="pt-BR"/>
        </a:p>
      </dgm:t>
    </dgm:pt>
    <dgm:pt modelId="{F16B5B08-82E7-4FA9-8316-0867D3806754}">
      <dgm:prSet custT="1"/>
      <dgm:spPr/>
      <dgm:t>
        <a:bodyPr/>
        <a:lstStyle/>
        <a:p>
          <a:r>
            <a:rPr lang="pt-BR" sz="1000" dirty="0"/>
            <a:t>Estabelecer pisos</a:t>
          </a:r>
        </a:p>
      </dgm:t>
    </dgm:pt>
    <dgm:pt modelId="{D4329DA0-0E76-46CB-98F0-A9D5A918C339}" type="parTrans" cxnId="{EA0AE53D-0E58-468B-80D0-277CD4BD9B2F}">
      <dgm:prSet/>
      <dgm:spPr/>
      <dgm:t>
        <a:bodyPr/>
        <a:lstStyle/>
        <a:p>
          <a:endParaRPr lang="pt-BR"/>
        </a:p>
      </dgm:t>
    </dgm:pt>
    <dgm:pt modelId="{FF23B624-9168-487C-ACDC-D14E13EB06EB}" type="sibTrans" cxnId="{EA0AE53D-0E58-468B-80D0-277CD4BD9B2F}">
      <dgm:prSet/>
      <dgm:spPr/>
      <dgm:t>
        <a:bodyPr/>
        <a:lstStyle/>
        <a:p>
          <a:endParaRPr lang="pt-BR"/>
        </a:p>
      </dgm:t>
    </dgm:pt>
    <dgm:pt modelId="{3669E306-96AA-4416-8B06-1D136D043D73}">
      <dgm:prSet custT="1"/>
      <dgm:spPr/>
      <dgm:t>
        <a:bodyPr/>
        <a:lstStyle/>
        <a:p>
          <a:r>
            <a:rPr lang="pt-BR" sz="1000" dirty="0"/>
            <a:t>Convênios consorciados</a:t>
          </a:r>
        </a:p>
      </dgm:t>
    </dgm:pt>
    <dgm:pt modelId="{D6B67F9F-5E04-4AFC-BB1D-A24A0C3B6006}" type="parTrans" cxnId="{831E8972-F30C-4F8A-941D-D45FE6A28B83}">
      <dgm:prSet/>
      <dgm:spPr/>
      <dgm:t>
        <a:bodyPr/>
        <a:lstStyle/>
        <a:p>
          <a:endParaRPr lang="pt-BR"/>
        </a:p>
      </dgm:t>
    </dgm:pt>
    <dgm:pt modelId="{C250B106-8C14-4FDD-8FDB-37F629EB67DB}" type="sibTrans" cxnId="{831E8972-F30C-4F8A-941D-D45FE6A28B83}">
      <dgm:prSet/>
      <dgm:spPr/>
      <dgm:t>
        <a:bodyPr/>
        <a:lstStyle/>
        <a:p>
          <a:endParaRPr lang="pt-BR"/>
        </a:p>
      </dgm:t>
    </dgm:pt>
    <dgm:pt modelId="{926030A3-F7E7-40C1-B1B9-D6C3A2C68891}">
      <dgm:prSet custT="1"/>
      <dgm:spPr/>
      <dgm:t>
        <a:bodyPr/>
        <a:lstStyle/>
        <a:p>
          <a:r>
            <a:rPr lang="pt-BR" sz="1000" dirty="0"/>
            <a:t>Fundos setoriais</a:t>
          </a:r>
        </a:p>
      </dgm:t>
    </dgm:pt>
    <dgm:pt modelId="{CF805C57-42D8-48CB-93BD-C94E907C46B8}" type="parTrans" cxnId="{7566D2C3-1346-42B0-9A1C-1D2D7CADAE65}">
      <dgm:prSet/>
      <dgm:spPr/>
      <dgm:t>
        <a:bodyPr/>
        <a:lstStyle/>
        <a:p>
          <a:endParaRPr lang="pt-BR"/>
        </a:p>
      </dgm:t>
    </dgm:pt>
    <dgm:pt modelId="{536625F4-5902-4A6A-B952-BF0FBA50C133}" type="sibTrans" cxnId="{7566D2C3-1346-42B0-9A1C-1D2D7CADAE65}">
      <dgm:prSet/>
      <dgm:spPr/>
      <dgm:t>
        <a:bodyPr/>
        <a:lstStyle/>
        <a:p>
          <a:endParaRPr lang="pt-BR"/>
        </a:p>
      </dgm:t>
    </dgm:pt>
    <dgm:pt modelId="{603EB5D0-2B2A-4BCD-A91D-4D0E44F7E4E6}">
      <dgm:prSet/>
      <dgm:spPr/>
      <dgm:t>
        <a:bodyPr/>
        <a:lstStyle/>
        <a:p>
          <a:endParaRPr lang="pt-BR" dirty="0"/>
        </a:p>
      </dgm:t>
    </dgm:pt>
    <dgm:pt modelId="{678BD1C8-0B0D-4590-8F18-3BBACE9E4F2F}" type="parTrans" cxnId="{65068916-2CD2-4BEB-A824-84B4FF86FB1B}">
      <dgm:prSet/>
      <dgm:spPr/>
      <dgm:t>
        <a:bodyPr/>
        <a:lstStyle/>
        <a:p>
          <a:endParaRPr lang="pt-BR"/>
        </a:p>
      </dgm:t>
    </dgm:pt>
    <dgm:pt modelId="{37F6043F-D57D-4754-ADAE-319D171DE0D6}" type="sibTrans" cxnId="{65068916-2CD2-4BEB-A824-84B4FF86FB1B}">
      <dgm:prSet/>
      <dgm:spPr/>
      <dgm:t>
        <a:bodyPr/>
        <a:lstStyle/>
        <a:p>
          <a:endParaRPr lang="pt-BR"/>
        </a:p>
      </dgm:t>
    </dgm:pt>
    <dgm:pt modelId="{B01773FF-D5D6-4BA9-958C-9D48135567A9}" type="pres">
      <dgm:prSet presAssocID="{D7F53A2F-D245-4FB4-BE9A-06BF9F488C3D}" presName="Name0" presStyleCnt="0">
        <dgm:presLayoutVars>
          <dgm:chMax val="5"/>
          <dgm:chPref val="5"/>
          <dgm:dir/>
          <dgm:animLvl val="lvl"/>
        </dgm:presLayoutVars>
      </dgm:prSet>
      <dgm:spPr/>
    </dgm:pt>
    <dgm:pt modelId="{BC609376-8B49-46FD-8E43-928EEC3ECA1E}" type="pres">
      <dgm:prSet presAssocID="{1EFC2B47-1E92-4281-ABBD-EE2BB76865B3}" presName="parentText1" presStyleLbl="node1" presStyleIdx="0" presStyleCnt="5">
        <dgm:presLayoutVars>
          <dgm:chMax/>
          <dgm:chPref val="3"/>
          <dgm:bulletEnabled val="1"/>
        </dgm:presLayoutVars>
      </dgm:prSet>
      <dgm:spPr/>
    </dgm:pt>
    <dgm:pt modelId="{0E33E515-CAEB-4B97-BFFE-2104D7D0606A}" type="pres">
      <dgm:prSet presAssocID="{1EFC2B47-1E92-4281-ABBD-EE2BB76865B3}" presName="childText1" presStyleLbl="solidAlignAcc1" presStyleIdx="0" presStyleCnt="5">
        <dgm:presLayoutVars>
          <dgm:chMax val="0"/>
          <dgm:chPref val="0"/>
          <dgm:bulletEnabled val="1"/>
        </dgm:presLayoutVars>
      </dgm:prSet>
      <dgm:spPr/>
    </dgm:pt>
    <dgm:pt modelId="{CEFE9369-5A44-444B-BE2E-ED437D4FFA77}" type="pres">
      <dgm:prSet presAssocID="{F3F4E3C5-7569-48A3-A4C3-ADB4E8404B97}" presName="parentText2" presStyleLbl="node1" presStyleIdx="1" presStyleCnt="5">
        <dgm:presLayoutVars>
          <dgm:chMax/>
          <dgm:chPref val="3"/>
          <dgm:bulletEnabled val="1"/>
        </dgm:presLayoutVars>
      </dgm:prSet>
      <dgm:spPr/>
    </dgm:pt>
    <dgm:pt modelId="{DF44D9CA-C4B5-4D12-A4B6-DF2452EDD4D7}" type="pres">
      <dgm:prSet presAssocID="{F3F4E3C5-7569-48A3-A4C3-ADB4E8404B97}" presName="childText2" presStyleLbl="solidAlignAcc1" presStyleIdx="1" presStyleCnt="5" custScaleY="83412">
        <dgm:presLayoutVars>
          <dgm:chMax val="0"/>
          <dgm:chPref val="0"/>
          <dgm:bulletEnabled val="1"/>
        </dgm:presLayoutVars>
      </dgm:prSet>
      <dgm:spPr/>
    </dgm:pt>
    <dgm:pt modelId="{3F564330-7321-4AAC-A64C-D20C8892278B}" type="pres">
      <dgm:prSet presAssocID="{036A4730-FC8C-4DFB-99B7-5F406077D046}" presName="parentText3" presStyleLbl="node1" presStyleIdx="2" presStyleCnt="5">
        <dgm:presLayoutVars>
          <dgm:chMax/>
          <dgm:chPref val="3"/>
          <dgm:bulletEnabled val="1"/>
        </dgm:presLayoutVars>
      </dgm:prSet>
      <dgm:spPr/>
    </dgm:pt>
    <dgm:pt modelId="{1E538AD5-0C2C-417C-8B00-EDF75F70E9D9}" type="pres">
      <dgm:prSet presAssocID="{036A4730-FC8C-4DFB-99B7-5F406077D046}" presName="childText3" presStyleLbl="solidAlignAcc1" presStyleIdx="2" presStyleCnt="5">
        <dgm:presLayoutVars>
          <dgm:chMax val="0"/>
          <dgm:chPref val="0"/>
          <dgm:bulletEnabled val="1"/>
        </dgm:presLayoutVars>
      </dgm:prSet>
      <dgm:spPr/>
    </dgm:pt>
    <dgm:pt modelId="{53D550C5-9F72-4F77-BCE2-4CD9A2D6E4FC}" type="pres">
      <dgm:prSet presAssocID="{BCC3D24E-8C04-44D0-8D6C-B3E0B366A301}" presName="parentText4" presStyleLbl="node1" presStyleIdx="3" presStyleCnt="5">
        <dgm:presLayoutVars>
          <dgm:chMax/>
          <dgm:chPref val="3"/>
          <dgm:bulletEnabled val="1"/>
        </dgm:presLayoutVars>
      </dgm:prSet>
      <dgm:spPr/>
    </dgm:pt>
    <dgm:pt modelId="{24D576CB-ED96-4048-90CF-A262A627277A}" type="pres">
      <dgm:prSet presAssocID="{BCC3D24E-8C04-44D0-8D6C-B3E0B366A301}" presName="childText4" presStyleLbl="solidAlignAcc1" presStyleIdx="3" presStyleCnt="5" custScaleY="81156" custLinFactNeighborY="-4387">
        <dgm:presLayoutVars>
          <dgm:chMax val="0"/>
          <dgm:chPref val="0"/>
          <dgm:bulletEnabled val="1"/>
        </dgm:presLayoutVars>
      </dgm:prSet>
      <dgm:spPr/>
    </dgm:pt>
    <dgm:pt modelId="{0FD8EE1C-05D0-449C-94DD-B5DB591F6F1A}" type="pres">
      <dgm:prSet presAssocID="{6287820A-86F5-47EC-A244-279D566E207A}" presName="parentText5" presStyleLbl="node1" presStyleIdx="4" presStyleCnt="5">
        <dgm:presLayoutVars>
          <dgm:chMax/>
          <dgm:chPref val="3"/>
          <dgm:bulletEnabled val="1"/>
        </dgm:presLayoutVars>
      </dgm:prSet>
      <dgm:spPr/>
    </dgm:pt>
    <dgm:pt modelId="{F792B797-7205-4959-A263-DFA7777833DF}" type="pres">
      <dgm:prSet presAssocID="{6287820A-86F5-47EC-A244-279D566E207A}" presName="childText5" presStyleLbl="solidAlignAcc1" presStyleIdx="4" presStyleCnt="5" custScaleY="91131" custLinFactNeighborY="-7687">
        <dgm:presLayoutVars>
          <dgm:chMax val="0"/>
          <dgm:chPref val="0"/>
          <dgm:bulletEnabled val="1"/>
        </dgm:presLayoutVars>
      </dgm:prSet>
      <dgm:spPr/>
    </dgm:pt>
  </dgm:ptLst>
  <dgm:cxnLst>
    <dgm:cxn modelId="{81371F02-1429-4851-9638-1294F41239CF}" type="presOf" srcId="{608D0B53-28BA-406C-B2B0-266EEA871E12}" destId="{F792B797-7205-4959-A263-DFA7777833DF}" srcOrd="0" destOrd="1" presId="urn:microsoft.com/office/officeart/2009/3/layout/IncreasingArrowsProcess"/>
    <dgm:cxn modelId="{6FDAFC07-602D-47D3-A3C9-363839F9F2C5}" type="presOf" srcId="{7839D61D-DEA8-43F7-B709-1AA07D0D1D0F}" destId="{1E538AD5-0C2C-417C-8B00-EDF75F70E9D9}" srcOrd="0" destOrd="0" presId="urn:microsoft.com/office/officeart/2009/3/layout/IncreasingArrowsProcess"/>
    <dgm:cxn modelId="{0C69AA09-E120-443F-AB44-6442C51381D7}" srcId="{036A4730-FC8C-4DFB-99B7-5F406077D046}" destId="{8BB747A3-CF31-4F6E-A865-D7EF6E3F5115}" srcOrd="1" destOrd="0" parTransId="{C6454142-19D0-44AF-A209-FD30E70B7A56}" sibTransId="{D92E0A25-B13F-4710-81D8-61476AA55251}"/>
    <dgm:cxn modelId="{5D88590B-750E-4042-91AD-C5F0DC067CA7}" type="presOf" srcId="{2AB948DC-7539-4468-B79A-A1A73BE99B3D}" destId="{DF44D9CA-C4B5-4D12-A4B6-DF2452EDD4D7}" srcOrd="0" destOrd="1" presId="urn:microsoft.com/office/officeart/2009/3/layout/IncreasingArrowsProcess"/>
    <dgm:cxn modelId="{AD79890D-6EF5-450A-9BE4-9629A3819B6C}" srcId="{D7F53A2F-D245-4FB4-BE9A-06BF9F488C3D}" destId="{036A4730-FC8C-4DFB-99B7-5F406077D046}" srcOrd="2" destOrd="0" parTransId="{3E334AC0-411F-4598-9B82-8CD3440412AD}" sibTransId="{9547BF4F-5B81-47E1-8A50-13D60EB6BAD7}"/>
    <dgm:cxn modelId="{F2F5630F-89FB-47E2-AF97-D692B589FC76}" type="presOf" srcId="{4133C219-4BC4-4B9D-A53E-15CD67CD1BBE}" destId="{1E538AD5-0C2C-417C-8B00-EDF75F70E9D9}" srcOrd="0" destOrd="10" presId="urn:microsoft.com/office/officeart/2009/3/layout/IncreasingArrowsProcess"/>
    <dgm:cxn modelId="{BACC4013-BE23-4E55-A97A-DFEDF358AD1E}" type="presOf" srcId="{6287820A-86F5-47EC-A244-279D566E207A}" destId="{0FD8EE1C-05D0-449C-94DD-B5DB591F6F1A}" srcOrd="0" destOrd="0" presId="urn:microsoft.com/office/officeart/2009/3/layout/IncreasingArrowsProcess"/>
    <dgm:cxn modelId="{65068916-2CD2-4BEB-A824-84B4FF86FB1B}" srcId="{D7F53A2F-D245-4FB4-BE9A-06BF9F488C3D}" destId="{603EB5D0-2B2A-4BCD-A91D-4D0E44F7E4E6}" srcOrd="5" destOrd="0" parTransId="{678BD1C8-0B0D-4590-8F18-3BBACE9E4F2F}" sibTransId="{37F6043F-D57D-4754-ADAE-319D171DE0D6}"/>
    <dgm:cxn modelId="{0BBEA516-E215-4385-8361-1CFBA0C810FE}" type="presOf" srcId="{9FF39F1D-860F-4C60-A35E-A7F1C51DC2AE}" destId="{24D576CB-ED96-4048-90CF-A262A627277A}" srcOrd="0" destOrd="0" presId="urn:microsoft.com/office/officeart/2009/3/layout/IncreasingArrowsProcess"/>
    <dgm:cxn modelId="{C13F0F19-DC64-4DAF-B654-EAF4AA633E0B}" srcId="{D7F53A2F-D245-4FB4-BE9A-06BF9F488C3D}" destId="{1EFC2B47-1E92-4281-ABBD-EE2BB76865B3}" srcOrd="0" destOrd="0" parTransId="{3C7F1E39-23DB-43A5-9B1E-B6F787D6D027}" sibTransId="{472ADD9E-4BE5-474B-BFD6-08C9D6B95C97}"/>
    <dgm:cxn modelId="{D102601E-AF7A-4B63-BE6A-C7FAD4E5D918}" type="presOf" srcId="{3669E306-96AA-4416-8B06-1D136D043D73}" destId="{F792B797-7205-4959-A263-DFA7777833DF}" srcOrd="0" destOrd="4" presId="urn:microsoft.com/office/officeart/2009/3/layout/IncreasingArrowsProcess"/>
    <dgm:cxn modelId="{4D194824-E7B8-4FCC-A855-58CF87B0B72B}" srcId="{036A4730-FC8C-4DFB-99B7-5F406077D046}" destId="{7F414C36-4F52-4809-98F5-1DFF84E4D1CD}" srcOrd="2" destOrd="0" parTransId="{5BA246AD-1507-4E81-AC3F-3CAF3E54FA83}" sibTransId="{10D5DC53-A59C-4407-8639-D96712907676}"/>
    <dgm:cxn modelId="{0DFAEF25-4721-4EA5-BE98-5B525853787C}" srcId="{F3F4E3C5-7569-48A3-A4C3-ADB4E8404B97}" destId="{C470FC62-BC99-4ACD-A4E9-986CA19C6538}" srcOrd="2" destOrd="0" parTransId="{4CD9E714-DC66-474A-9E00-5B1C4FEBCD5D}" sibTransId="{529EE522-011E-416A-9988-D5F71466597B}"/>
    <dgm:cxn modelId="{C36EDF2F-328C-4AAD-A69F-B3CC70CE0377}" type="presOf" srcId="{F16B5B08-82E7-4FA9-8316-0867D3806754}" destId="{F792B797-7205-4959-A263-DFA7777833DF}" srcOrd="0" destOrd="3" presId="urn:microsoft.com/office/officeart/2009/3/layout/IncreasingArrowsProcess"/>
    <dgm:cxn modelId="{A486C131-5302-466D-937B-3A6EB5FEF270}" srcId="{036A4730-FC8C-4DFB-99B7-5F406077D046}" destId="{9F8CEAF3-5E89-4A3E-B5D4-525A96894A30}" srcOrd="4" destOrd="0" parTransId="{3449E7D9-9F55-4F4E-AC7F-24E329EA9083}" sibTransId="{A770E5A1-46B1-4619-99F8-D13604F907F7}"/>
    <dgm:cxn modelId="{30DB3332-70C7-4A50-BEDA-EDC40335AF43}" type="presOf" srcId="{99F690EF-7B76-4D15-9FF2-A094FC61A521}" destId="{1E538AD5-0C2C-417C-8B00-EDF75F70E9D9}" srcOrd="0" destOrd="6" presId="urn:microsoft.com/office/officeart/2009/3/layout/IncreasingArrowsProcess"/>
    <dgm:cxn modelId="{20155039-EC69-43F3-A8A4-54FB5894D544}" srcId="{BCC3D24E-8C04-44D0-8D6C-B3E0B366A301}" destId="{4CA1EFB7-7313-4717-A42C-15700C3B4C59}" srcOrd="1" destOrd="0" parTransId="{6E6DEE1F-74A9-4607-95B5-89CBC63E63B3}" sibTransId="{A8970C06-595B-4B90-BD19-0BFC8FE6E89A}"/>
    <dgm:cxn modelId="{95AB9439-1483-4895-9542-9200967AA6EF}" type="presOf" srcId="{1EFC2B47-1E92-4281-ABBD-EE2BB76865B3}" destId="{BC609376-8B49-46FD-8E43-928EEC3ECA1E}" srcOrd="0" destOrd="0" presId="urn:microsoft.com/office/officeart/2009/3/layout/IncreasingArrowsProcess"/>
    <dgm:cxn modelId="{EA0AE53D-0E58-468B-80D0-277CD4BD9B2F}" srcId="{6287820A-86F5-47EC-A244-279D566E207A}" destId="{F16B5B08-82E7-4FA9-8316-0867D3806754}" srcOrd="3" destOrd="0" parTransId="{D4329DA0-0E76-46CB-98F0-A9D5A918C339}" sibTransId="{FF23B624-9168-487C-ACDC-D14E13EB06EB}"/>
    <dgm:cxn modelId="{679E2341-B7DB-4E91-81F3-FA04BAF1A853}" type="presOf" srcId="{9F8CEAF3-5E89-4A3E-B5D4-525A96894A30}" destId="{1E538AD5-0C2C-417C-8B00-EDF75F70E9D9}" srcOrd="0" destOrd="4" presId="urn:microsoft.com/office/officeart/2009/3/layout/IncreasingArrowsProcess"/>
    <dgm:cxn modelId="{22BB8E64-7801-4753-9E0A-9F8217758B93}" type="presOf" srcId="{C470FC62-BC99-4ACD-A4E9-986CA19C6538}" destId="{DF44D9CA-C4B5-4D12-A4B6-DF2452EDD4D7}" srcOrd="0" destOrd="2" presId="urn:microsoft.com/office/officeart/2009/3/layout/IncreasingArrowsProcess"/>
    <dgm:cxn modelId="{CCD6AC44-35BE-4D7D-A62C-32B8CAC6AB7B}" type="presOf" srcId="{E647FC96-D8D0-4879-9417-75255DA49771}" destId="{1E538AD5-0C2C-417C-8B00-EDF75F70E9D9}" srcOrd="0" destOrd="8" presId="urn:microsoft.com/office/officeart/2009/3/layout/IncreasingArrowsProcess"/>
    <dgm:cxn modelId="{FEBA0D6C-0BF9-47D5-AB24-CBB862B374EE}" type="presOf" srcId="{59683193-3386-44B8-8E8B-F565AF8F2789}" destId="{0E33E515-CAEB-4B97-BFFE-2104D7D0606A}" srcOrd="0" destOrd="2" presId="urn:microsoft.com/office/officeart/2009/3/layout/IncreasingArrowsProcess"/>
    <dgm:cxn modelId="{5676654E-FDB9-46DE-B042-99427F97170C}" srcId="{036A4730-FC8C-4DFB-99B7-5F406077D046}" destId="{7839D61D-DEA8-43F7-B709-1AA07D0D1D0F}" srcOrd="0" destOrd="0" parTransId="{5D59BBCF-62A7-4AF7-8736-E7C0F862B4E1}" sibTransId="{FD686149-7874-4DD2-A67F-AE5B93B0D8C5}"/>
    <dgm:cxn modelId="{8CAE4F4F-1ED1-4F58-A78A-504CC463442A}" type="presOf" srcId="{5E40F2A7-8C89-4764-9334-6C2371408B35}" destId="{0E33E515-CAEB-4B97-BFFE-2104D7D0606A}" srcOrd="0" destOrd="4" presId="urn:microsoft.com/office/officeart/2009/3/layout/IncreasingArrowsProcess"/>
    <dgm:cxn modelId="{831E8972-F30C-4F8A-941D-D45FE6A28B83}" srcId="{6287820A-86F5-47EC-A244-279D566E207A}" destId="{3669E306-96AA-4416-8B06-1D136D043D73}" srcOrd="4" destOrd="0" parTransId="{D6B67F9F-5E04-4AFC-BB1D-A24A0C3B6006}" sibTransId="{C250B106-8C14-4FDD-8FDB-37F629EB67DB}"/>
    <dgm:cxn modelId="{6203B552-1FA2-46AA-8A76-5CA04D458B24}" type="presOf" srcId="{8BB747A3-CF31-4F6E-A865-D7EF6E3F5115}" destId="{1E538AD5-0C2C-417C-8B00-EDF75F70E9D9}" srcOrd="0" destOrd="1" presId="urn:microsoft.com/office/officeart/2009/3/layout/IncreasingArrowsProcess"/>
    <dgm:cxn modelId="{4EBAC852-BC62-4061-99BD-65854D7B8698}" type="presOf" srcId="{D7F53A2F-D245-4FB4-BE9A-06BF9F488C3D}" destId="{B01773FF-D5D6-4BA9-958C-9D48135567A9}" srcOrd="0" destOrd="0" presId="urn:microsoft.com/office/officeart/2009/3/layout/IncreasingArrowsProcess"/>
    <dgm:cxn modelId="{12EDD952-30EA-4D09-A978-847560FAFF4A}" srcId="{D7F53A2F-D245-4FB4-BE9A-06BF9F488C3D}" destId="{6287820A-86F5-47EC-A244-279D566E207A}" srcOrd="4" destOrd="0" parTransId="{260C2102-6600-4E7C-81D0-318A0215DD69}" sibTransId="{DA56013F-496A-49E1-A41C-B47D7FAAAD58}"/>
    <dgm:cxn modelId="{FE193056-A43B-402E-9F86-51E12AA390EF}" srcId="{D7F53A2F-D245-4FB4-BE9A-06BF9F488C3D}" destId="{BCC3D24E-8C04-44D0-8D6C-B3E0B366A301}" srcOrd="3" destOrd="0" parTransId="{E46158DB-8597-4E58-934C-CF0149AA9EB5}" sibTransId="{144A7F60-A894-4616-9D3D-DF3CE381E478}"/>
    <dgm:cxn modelId="{C66A3D57-2A1A-4A26-9CCB-840FE7DA9370}" srcId="{036A4730-FC8C-4DFB-99B7-5F406077D046}" destId="{D4B64E7C-2023-491E-9DAD-56AD1E2DEEE2}" srcOrd="5" destOrd="0" parTransId="{9D0F10FD-027E-4EF9-9FF2-E172E1A9D8F8}" sibTransId="{0D1A2593-D702-4ECC-A1DA-FC8543C5D87F}"/>
    <dgm:cxn modelId="{0BA6027B-DC20-493E-B06D-410B28CFD638}" srcId="{F3F4E3C5-7569-48A3-A4C3-ADB4E8404B97}" destId="{2AB948DC-7539-4468-B79A-A1A73BE99B3D}" srcOrd="1" destOrd="0" parTransId="{06D2183E-44B7-4F16-A10D-7F9DC53D4D98}" sibTransId="{4E3CD4BE-F794-4762-9421-86531BB0243A}"/>
    <dgm:cxn modelId="{D3F7037D-E318-4746-9B63-6F9AA7FE23EA}" srcId="{036A4730-FC8C-4DFB-99B7-5F406077D046}" destId="{3C71759D-D066-40C9-93ED-9AE8ACEF25A2}" srcOrd="7" destOrd="0" parTransId="{DE40BEF0-8227-4CD2-8326-3A4F7E067D1B}" sibTransId="{8CD3AE49-D9D1-45D4-AC93-4C7A62FFC123}"/>
    <dgm:cxn modelId="{9E99AB7D-1487-4CB4-A987-553751DE17AD}" srcId="{D7F53A2F-D245-4FB4-BE9A-06BF9F488C3D}" destId="{F3F4E3C5-7569-48A3-A4C3-ADB4E8404B97}" srcOrd="1" destOrd="0" parTransId="{8DE846A6-C590-4741-8D7A-DB9AD1C130EF}" sibTransId="{6BA7410C-9FE8-4972-8CAF-73A287860C32}"/>
    <dgm:cxn modelId="{FBBC0880-92E0-4E08-A437-E9891AF93A59}" srcId="{1EFC2B47-1E92-4281-ABBD-EE2BB76865B3}" destId="{5E40F2A7-8C89-4764-9334-6C2371408B35}" srcOrd="4" destOrd="0" parTransId="{A8697F0B-9063-4F55-8006-8DC4EA9AF507}" sibTransId="{99F2E6A7-5D11-46B1-B14C-F5815187CC3B}"/>
    <dgm:cxn modelId="{6B825B80-DD4F-41C0-9970-63BDD04E38C1}" srcId="{6287820A-86F5-47EC-A244-279D566E207A}" destId="{608D0B53-28BA-406C-B2B0-266EEA871E12}" srcOrd="1" destOrd="0" parTransId="{A619FC22-4DE0-4556-ADA3-E4CC0F624886}" sibTransId="{1E330248-DAA2-4ADB-9678-4AAA661EB588}"/>
    <dgm:cxn modelId="{A985AD81-141D-40BB-BA73-315616B5C699}" srcId="{1EFC2B47-1E92-4281-ABBD-EE2BB76865B3}" destId="{83FE1477-AA88-48B9-B326-B3EEFC629F3C}" srcOrd="1" destOrd="0" parTransId="{084C34DC-2A5A-4677-A26A-8165FD281E3A}" sibTransId="{51574DA1-7555-47A9-9662-C5DA1740A5E0}"/>
    <dgm:cxn modelId="{37056682-6B4D-4C24-904B-77664904C8BA}" type="presOf" srcId="{3C71759D-D066-40C9-93ED-9AE8ACEF25A2}" destId="{1E538AD5-0C2C-417C-8B00-EDF75F70E9D9}" srcOrd="0" destOrd="7" presId="urn:microsoft.com/office/officeart/2009/3/layout/IncreasingArrowsProcess"/>
    <dgm:cxn modelId="{B4FEC298-38F1-4C87-9097-FE27D847A9B5}" srcId="{6287820A-86F5-47EC-A244-279D566E207A}" destId="{02713F25-6FB4-46D6-95F0-3B9FCC2EDA7A}" srcOrd="0" destOrd="0" parTransId="{64425891-833C-4588-ABE2-8DE5C3AACA26}" sibTransId="{FF32ED1E-69EC-4BC5-8B0C-37047F2C38AC}"/>
    <dgm:cxn modelId="{B4F2219E-72E6-4D11-9EA4-AE88B77CD36F}" srcId="{1EFC2B47-1E92-4281-ABBD-EE2BB76865B3}" destId="{26B58402-406E-43C5-9063-0B06BCE035BC}" srcOrd="3" destOrd="0" parTransId="{F13A0171-16DC-4ACE-94B8-00CC457A873C}" sibTransId="{41562234-C387-460A-AEFA-CBEAEE69473C}"/>
    <dgm:cxn modelId="{3CF62EA0-275F-436E-B229-D2E392701E8D}" srcId="{6287820A-86F5-47EC-A244-279D566E207A}" destId="{DE9DF1A9-E508-48F7-8C29-D91744B8972A}" srcOrd="2" destOrd="0" parTransId="{3277A20A-6BB7-4979-92E0-D05C33134FC0}" sibTransId="{9F3D4CD6-2E6D-47AB-9555-2B4D1FD11E79}"/>
    <dgm:cxn modelId="{7AF214A1-96D8-4A15-98F6-DC92AEC85E02}" srcId="{BCC3D24E-8C04-44D0-8D6C-B3E0B366A301}" destId="{9FF39F1D-860F-4C60-A35E-A7F1C51DC2AE}" srcOrd="0" destOrd="0" parTransId="{09725056-9603-4F18-BBFA-68CBA83269AE}" sibTransId="{5AA75D9B-42CB-437F-9FE4-A500101F0A06}"/>
    <dgm:cxn modelId="{16C3BAA2-76EC-4621-89E6-64C6C2AE5DCB}" srcId="{F3F4E3C5-7569-48A3-A4C3-ADB4E8404B97}" destId="{B2F36ED9-7CAA-405E-B64C-7A22BA5E874B}" srcOrd="0" destOrd="0" parTransId="{D3A0C4D4-B67F-4049-AAFA-3A522DCF8E45}" sibTransId="{530BA174-FD98-414B-9CBB-2EE87574B737}"/>
    <dgm:cxn modelId="{E7FDDCA4-27A4-44CC-A579-B321655D2D72}" type="presOf" srcId="{EA879D83-FDDE-487D-94DC-A55B9D92B9A3}" destId="{1E538AD5-0C2C-417C-8B00-EDF75F70E9D9}" srcOrd="0" destOrd="9" presId="urn:microsoft.com/office/officeart/2009/3/layout/IncreasingArrowsProcess"/>
    <dgm:cxn modelId="{42E456A6-4C62-415E-A5D0-D677B8891EDA}" type="presOf" srcId="{26B58402-406E-43C5-9063-0B06BCE035BC}" destId="{0E33E515-CAEB-4B97-BFFE-2104D7D0606A}" srcOrd="0" destOrd="3" presId="urn:microsoft.com/office/officeart/2009/3/layout/IncreasingArrowsProcess"/>
    <dgm:cxn modelId="{95671DAA-A54D-43A9-8605-BF37F8011F1A}" srcId="{1EFC2B47-1E92-4281-ABBD-EE2BB76865B3}" destId="{B5F20329-C25D-4716-81C8-B7469D9AB68F}" srcOrd="0" destOrd="0" parTransId="{F09DA9AF-B948-4732-AA22-F0E9986AFA42}" sibTransId="{89838BD4-4356-4430-98A7-BB96215656B4}"/>
    <dgm:cxn modelId="{17CDBDAA-14D9-4A0B-AD7C-98D2EB996986}" type="presOf" srcId="{D4B64E7C-2023-491E-9DAD-56AD1E2DEEE2}" destId="{1E538AD5-0C2C-417C-8B00-EDF75F70E9D9}" srcOrd="0" destOrd="5" presId="urn:microsoft.com/office/officeart/2009/3/layout/IncreasingArrowsProcess"/>
    <dgm:cxn modelId="{8E8FE4AD-FC5A-4048-85AB-E9AE48D10A3F}" type="presOf" srcId="{02713F25-6FB4-46D6-95F0-3B9FCC2EDA7A}" destId="{F792B797-7205-4959-A263-DFA7777833DF}" srcOrd="0" destOrd="0" presId="urn:microsoft.com/office/officeart/2009/3/layout/IncreasingArrowsProcess"/>
    <dgm:cxn modelId="{99FD10B1-0A47-489D-B81C-F7BD278253A5}" type="presOf" srcId="{926030A3-F7E7-40C1-B1B9-D6C3A2C68891}" destId="{F792B797-7205-4959-A263-DFA7777833DF}" srcOrd="0" destOrd="5" presId="urn:microsoft.com/office/officeart/2009/3/layout/IncreasingArrowsProcess"/>
    <dgm:cxn modelId="{D458BAB3-C560-4DB0-8478-2EDEB70205D2}" type="presOf" srcId="{BCC3D24E-8C04-44D0-8D6C-B3E0B366A301}" destId="{53D550C5-9F72-4F77-BCE2-4CD9A2D6E4FC}" srcOrd="0" destOrd="0" presId="urn:microsoft.com/office/officeart/2009/3/layout/IncreasingArrowsProcess"/>
    <dgm:cxn modelId="{196A91B5-5F5B-417E-9AEF-FB8DA3D735CF}" type="presOf" srcId="{F3F4E3C5-7569-48A3-A4C3-ADB4E8404B97}" destId="{CEFE9369-5A44-444B-BE2E-ED437D4FFA77}" srcOrd="0" destOrd="0" presId="urn:microsoft.com/office/officeart/2009/3/layout/IncreasingArrowsProcess"/>
    <dgm:cxn modelId="{C04A56BD-D181-4C51-A905-B1F6AE3C3303}" type="presOf" srcId="{4CA1EFB7-7313-4717-A42C-15700C3B4C59}" destId="{24D576CB-ED96-4048-90CF-A262A627277A}" srcOrd="0" destOrd="1" presId="urn:microsoft.com/office/officeart/2009/3/layout/IncreasingArrowsProcess"/>
    <dgm:cxn modelId="{71AAFABF-AAC5-464B-92F4-09565B34EBC0}" type="presOf" srcId="{B2F36ED9-7CAA-405E-B64C-7A22BA5E874B}" destId="{DF44D9CA-C4B5-4D12-A4B6-DF2452EDD4D7}" srcOrd="0" destOrd="0" presId="urn:microsoft.com/office/officeart/2009/3/layout/IncreasingArrowsProcess"/>
    <dgm:cxn modelId="{5C0DBEC1-C66E-4FB0-AB75-00BD85A07155}" type="presOf" srcId="{DE9DF1A9-E508-48F7-8C29-D91744B8972A}" destId="{F792B797-7205-4959-A263-DFA7777833DF}" srcOrd="0" destOrd="2" presId="urn:microsoft.com/office/officeart/2009/3/layout/IncreasingArrowsProcess"/>
    <dgm:cxn modelId="{7566D2C3-1346-42B0-9A1C-1D2D7CADAE65}" srcId="{6287820A-86F5-47EC-A244-279D566E207A}" destId="{926030A3-F7E7-40C1-B1B9-D6C3A2C68891}" srcOrd="5" destOrd="0" parTransId="{CF805C57-42D8-48CB-93BD-C94E907C46B8}" sibTransId="{536625F4-5902-4A6A-B952-BF0FBA50C133}"/>
    <dgm:cxn modelId="{9E53F8C6-B05B-405C-B6C9-009FF1B94D45}" srcId="{036A4730-FC8C-4DFB-99B7-5F406077D046}" destId="{FA28BC63-460B-44C2-B37B-B90050A8DC81}" srcOrd="3" destOrd="0" parTransId="{A771A714-949D-4E01-BAC3-F3DBF4842033}" sibTransId="{96032090-5CE6-4C5F-913D-961A8024DD6E}"/>
    <dgm:cxn modelId="{9529A4D3-30F1-431D-9773-80C1EA46F22B}" srcId="{036A4730-FC8C-4DFB-99B7-5F406077D046}" destId="{EA879D83-FDDE-487D-94DC-A55B9D92B9A3}" srcOrd="9" destOrd="0" parTransId="{2C10EEBD-352E-41E7-8B50-F0C46C814D20}" sibTransId="{21F81E65-59CB-4D43-8D36-E197CC80941B}"/>
    <dgm:cxn modelId="{0115A6D6-FF83-48EA-975A-DB1DF3F2A8C4}" srcId="{036A4730-FC8C-4DFB-99B7-5F406077D046}" destId="{E647FC96-D8D0-4879-9417-75255DA49771}" srcOrd="8" destOrd="0" parTransId="{69DA1146-3806-4F70-9029-98F28AD21C16}" sibTransId="{C55A23C9-ADC1-4C9E-8DB2-742991BD48DA}"/>
    <dgm:cxn modelId="{C3C0C7E7-F942-461C-A9F5-F7B598AFD164}" type="presOf" srcId="{036A4730-FC8C-4DFB-99B7-5F406077D046}" destId="{3F564330-7321-4AAC-A64C-D20C8892278B}" srcOrd="0" destOrd="0" presId="urn:microsoft.com/office/officeart/2009/3/layout/IncreasingArrowsProcess"/>
    <dgm:cxn modelId="{477A0FE8-94C3-4C38-932B-B7FB85471A0E}" type="presOf" srcId="{B5F20329-C25D-4716-81C8-B7469D9AB68F}" destId="{0E33E515-CAEB-4B97-BFFE-2104D7D0606A}" srcOrd="0" destOrd="0" presId="urn:microsoft.com/office/officeart/2009/3/layout/IncreasingArrowsProcess"/>
    <dgm:cxn modelId="{C7850EEA-C59C-48F3-A5CE-DA3746209C57}" type="presOf" srcId="{83FE1477-AA88-48B9-B326-B3EEFC629F3C}" destId="{0E33E515-CAEB-4B97-BFFE-2104D7D0606A}" srcOrd="0" destOrd="1" presId="urn:microsoft.com/office/officeart/2009/3/layout/IncreasingArrowsProcess"/>
    <dgm:cxn modelId="{B07510EB-13EE-4ADD-8160-34139EAE46D7}" type="presOf" srcId="{FA28BC63-460B-44C2-B37B-B90050A8DC81}" destId="{1E538AD5-0C2C-417C-8B00-EDF75F70E9D9}" srcOrd="0" destOrd="3" presId="urn:microsoft.com/office/officeart/2009/3/layout/IncreasingArrowsProcess"/>
    <dgm:cxn modelId="{B066BFED-9E2E-43EE-B310-33A8E9CE3481}" srcId="{036A4730-FC8C-4DFB-99B7-5F406077D046}" destId="{99F690EF-7B76-4D15-9FF2-A094FC61A521}" srcOrd="6" destOrd="0" parTransId="{1EE25415-EFD0-4A54-B501-45BA8D5E9080}" sibTransId="{D1F07181-EE81-485C-AC8F-D6276AC5E176}"/>
    <dgm:cxn modelId="{272048F3-DDAA-4F9A-B4E0-0B33644F5F79}" srcId="{1EFC2B47-1E92-4281-ABBD-EE2BB76865B3}" destId="{59683193-3386-44B8-8E8B-F565AF8F2789}" srcOrd="2" destOrd="0" parTransId="{BB930178-4742-416D-80BA-C07E7E3A87AF}" sibTransId="{F7C41335-A8CB-45D6-9968-49E9B865D73F}"/>
    <dgm:cxn modelId="{5BA151FC-375C-4E74-A871-89FAD3E8E0F9}" type="presOf" srcId="{7F414C36-4F52-4809-98F5-1DFF84E4D1CD}" destId="{1E538AD5-0C2C-417C-8B00-EDF75F70E9D9}" srcOrd="0" destOrd="2" presId="urn:microsoft.com/office/officeart/2009/3/layout/IncreasingArrowsProcess"/>
    <dgm:cxn modelId="{C39075FC-D74D-47A9-96F2-2EB62BA40857}" srcId="{036A4730-FC8C-4DFB-99B7-5F406077D046}" destId="{4133C219-4BC4-4B9D-A53E-15CD67CD1BBE}" srcOrd="10" destOrd="0" parTransId="{DEDB1057-A465-4BE5-A970-40751EB7E44E}" sibTransId="{59A302F2-54AD-4EF2-BADF-AE32AB22182C}"/>
    <dgm:cxn modelId="{31FC79E9-B9BA-4BC6-A884-5508BA09E225}" type="presParOf" srcId="{B01773FF-D5D6-4BA9-958C-9D48135567A9}" destId="{BC609376-8B49-46FD-8E43-928EEC3ECA1E}" srcOrd="0" destOrd="0" presId="urn:microsoft.com/office/officeart/2009/3/layout/IncreasingArrowsProcess"/>
    <dgm:cxn modelId="{E79FD291-6456-42A7-8C1F-738A993E571E}" type="presParOf" srcId="{B01773FF-D5D6-4BA9-958C-9D48135567A9}" destId="{0E33E515-CAEB-4B97-BFFE-2104D7D0606A}" srcOrd="1" destOrd="0" presId="urn:microsoft.com/office/officeart/2009/3/layout/IncreasingArrowsProcess"/>
    <dgm:cxn modelId="{2E7C0CBB-2A8F-4ADA-936F-8937DA036F42}" type="presParOf" srcId="{B01773FF-D5D6-4BA9-958C-9D48135567A9}" destId="{CEFE9369-5A44-444B-BE2E-ED437D4FFA77}" srcOrd="2" destOrd="0" presId="urn:microsoft.com/office/officeart/2009/3/layout/IncreasingArrowsProcess"/>
    <dgm:cxn modelId="{44C92975-87F9-47B3-9A11-035767127E4A}" type="presParOf" srcId="{B01773FF-D5D6-4BA9-958C-9D48135567A9}" destId="{DF44D9CA-C4B5-4D12-A4B6-DF2452EDD4D7}" srcOrd="3" destOrd="0" presId="urn:microsoft.com/office/officeart/2009/3/layout/IncreasingArrowsProcess"/>
    <dgm:cxn modelId="{71F9EEF8-9EE0-4D4E-9F91-AAC343900153}" type="presParOf" srcId="{B01773FF-D5D6-4BA9-958C-9D48135567A9}" destId="{3F564330-7321-4AAC-A64C-D20C8892278B}" srcOrd="4" destOrd="0" presId="urn:microsoft.com/office/officeart/2009/3/layout/IncreasingArrowsProcess"/>
    <dgm:cxn modelId="{E36D207C-53FB-4FEC-AEFF-BBDAEFBFC178}" type="presParOf" srcId="{B01773FF-D5D6-4BA9-958C-9D48135567A9}" destId="{1E538AD5-0C2C-417C-8B00-EDF75F70E9D9}" srcOrd="5" destOrd="0" presId="urn:microsoft.com/office/officeart/2009/3/layout/IncreasingArrowsProcess"/>
    <dgm:cxn modelId="{5C7C5558-E65E-40F9-BE55-97C3D3F612B4}" type="presParOf" srcId="{B01773FF-D5D6-4BA9-958C-9D48135567A9}" destId="{53D550C5-9F72-4F77-BCE2-4CD9A2D6E4FC}" srcOrd="6" destOrd="0" presId="urn:microsoft.com/office/officeart/2009/3/layout/IncreasingArrowsProcess"/>
    <dgm:cxn modelId="{DB0762F9-0825-4F1F-BC22-209135638A6E}" type="presParOf" srcId="{B01773FF-D5D6-4BA9-958C-9D48135567A9}" destId="{24D576CB-ED96-4048-90CF-A262A627277A}" srcOrd="7" destOrd="0" presId="urn:microsoft.com/office/officeart/2009/3/layout/IncreasingArrowsProcess"/>
    <dgm:cxn modelId="{64CF0BA1-0082-4503-8C08-8F4989BD299D}" type="presParOf" srcId="{B01773FF-D5D6-4BA9-958C-9D48135567A9}" destId="{0FD8EE1C-05D0-449C-94DD-B5DB591F6F1A}" srcOrd="8" destOrd="0" presId="urn:microsoft.com/office/officeart/2009/3/layout/IncreasingArrowsProcess"/>
    <dgm:cxn modelId="{9392EFD2-E8F8-456B-95BB-C97F850018A7}" type="presParOf" srcId="{B01773FF-D5D6-4BA9-958C-9D48135567A9}" destId="{F792B797-7205-4959-A263-DFA7777833DF}" srcOrd="9"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DDBA5-9969-402C-AE3B-402A95FF35D6}">
      <dsp:nvSpPr>
        <dsp:cNvPr id="0" name=""/>
        <dsp:cNvSpPr/>
      </dsp:nvSpPr>
      <dsp:spPr>
        <a:xfrm rot="21300000">
          <a:off x="22298" y="1618495"/>
          <a:ext cx="7221834" cy="827009"/>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998E85-793B-483B-98CF-0DFCB11157B5}">
      <dsp:nvSpPr>
        <dsp:cNvPr id="0" name=""/>
        <dsp:cNvSpPr/>
      </dsp:nvSpPr>
      <dsp:spPr>
        <a:xfrm>
          <a:off x="871971" y="203200"/>
          <a:ext cx="2179929" cy="1625600"/>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1EDC49-E8BC-448D-8778-0627211A7FA4}">
      <dsp:nvSpPr>
        <dsp:cNvPr id="0" name=""/>
        <dsp:cNvSpPr/>
      </dsp:nvSpPr>
      <dsp:spPr>
        <a:xfrm>
          <a:off x="3210553" y="0"/>
          <a:ext cx="3606568"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t-BR" sz="1600" b="1" kern="1200" dirty="0">
              <a:latin typeface="Encode Sans Semi Condensed" panose="020B0604020202020204" charset="0"/>
            </a:rPr>
            <a:t>Por consórcios públicos intermunicipais entende-se aqueles arranjos formados entre MUNICÍPIOS, embora seja possível a participação dos Estados e da União.</a:t>
          </a:r>
        </a:p>
      </dsp:txBody>
      <dsp:txXfrm>
        <a:off x="3210553" y="0"/>
        <a:ext cx="3606568" cy="1706880"/>
      </dsp:txXfrm>
    </dsp:sp>
    <dsp:sp modelId="{0D422A10-F876-415D-9FD8-651F2B833D3D}">
      <dsp:nvSpPr>
        <dsp:cNvPr id="0" name=""/>
        <dsp:cNvSpPr/>
      </dsp:nvSpPr>
      <dsp:spPr>
        <a:xfrm>
          <a:off x="4214530" y="2235200"/>
          <a:ext cx="2179929" cy="1625600"/>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17C216-F6E0-41B1-BD5D-7C94A7BB381A}">
      <dsp:nvSpPr>
        <dsp:cNvPr id="0" name=""/>
        <dsp:cNvSpPr/>
      </dsp:nvSpPr>
      <dsp:spPr>
        <a:xfrm>
          <a:off x="35785" y="2357120"/>
          <a:ext cx="4212577"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t-BR" sz="1600" b="1" kern="1200" dirty="0">
              <a:solidFill>
                <a:schemeClr val="dk1"/>
              </a:solidFill>
              <a:latin typeface="Encode Sans Semi Condensed"/>
            </a:rPr>
            <a:t>A cooperação entre os Entes federativos pode ser </a:t>
          </a:r>
          <a:r>
            <a:rPr lang="pt-BR" sz="1600" b="1" kern="1200" dirty="0">
              <a:solidFill>
                <a:schemeClr val="dk1"/>
              </a:solidFill>
              <a:latin typeface="Encode Sans Semi Condensed"/>
              <a:sym typeface="Encode Sans Semi Condensed"/>
            </a:rPr>
            <a:t>horizontal (entre Entes de mesma esfera) ou vertical (entre Entes de esferas diversas), possibilitando diversas conjugações.</a:t>
          </a:r>
          <a:br>
            <a:rPr lang="pt-BR" sz="1600" b="1" kern="1200" dirty="0">
              <a:solidFill>
                <a:schemeClr val="dk1"/>
              </a:solidFill>
              <a:latin typeface="Encode Sans Semi Condensed"/>
              <a:sym typeface="Encode Sans Semi Condensed"/>
            </a:rPr>
          </a:br>
          <a:br>
            <a:rPr lang="pt-BR" sz="1600" kern="1200" dirty="0"/>
          </a:br>
          <a:endParaRPr lang="pt-BR" sz="1600" kern="1200" dirty="0"/>
        </a:p>
      </dsp:txBody>
      <dsp:txXfrm>
        <a:off x="35785" y="2357120"/>
        <a:ext cx="4212577" cy="1706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6784D-B414-4C9F-935F-B054AFF568F1}">
      <dsp:nvSpPr>
        <dsp:cNvPr id="0" name=""/>
        <dsp:cNvSpPr/>
      </dsp:nvSpPr>
      <dsp:spPr>
        <a:xfrm>
          <a:off x="0" y="0"/>
          <a:ext cx="4876800" cy="89408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t-BR" sz="1400" b="1" i="0" u="none" strike="noStrike" kern="1200" cap="none">
              <a:latin typeface="Encode Sans Semi Condensed" panose="020B0604020202020204" charset="0"/>
              <a:sym typeface="Arial"/>
            </a:rPr>
            <a:t>723 Consórcios Públicos – abrangem 4.787 municípios brasileiros (86%)</a:t>
          </a:r>
          <a:endParaRPr lang="pt-BR" sz="1400" kern="1200" dirty="0">
            <a:latin typeface="Encode Sans Semi Condensed" panose="020B0604020202020204" charset="0"/>
          </a:endParaRPr>
        </a:p>
      </dsp:txBody>
      <dsp:txXfrm>
        <a:off x="26187" y="26187"/>
        <a:ext cx="3836467" cy="841706"/>
      </dsp:txXfrm>
    </dsp:sp>
    <dsp:sp modelId="{C74CF3A9-B0EA-476F-A3D0-0F566741544D}">
      <dsp:nvSpPr>
        <dsp:cNvPr id="0" name=""/>
        <dsp:cNvSpPr/>
      </dsp:nvSpPr>
      <dsp:spPr>
        <a:xfrm>
          <a:off x="408432" y="1056640"/>
          <a:ext cx="4876800" cy="894080"/>
        </a:xfrm>
        <a:prstGeom prst="roundRect">
          <a:avLst>
            <a:gd name="adj" fmla="val 10000"/>
          </a:avLst>
        </a:prstGeom>
        <a:solidFill>
          <a:schemeClr val="accent4">
            <a:hueOff val="-84294"/>
            <a:satOff val="-5143"/>
            <a:lumOff val="222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t-BR" sz="1400" b="1" i="0" u="none" strike="noStrike" kern="1200" cap="none">
              <a:latin typeface="Encode Sans Semi Condensed" panose="020B0604020202020204" charset="0"/>
              <a:sym typeface="Arial"/>
            </a:rPr>
            <a:t>271 </a:t>
          </a:r>
          <a:r>
            <a:rPr lang="pt-BR" sz="1400" b="1" i="0" strike="noStrike" kern="1200" cap="none">
              <a:latin typeface="Encode Sans Semi Condensed" panose="020B0604020202020204" charset="0"/>
              <a:sym typeface="Arial"/>
            </a:rPr>
            <a:t>consórcios públicos de direito público finalitários (de 313) - qu</a:t>
          </a:r>
          <a:r>
            <a:rPr lang="pt-BR" sz="1400" b="1" i="0" u="none" strike="noStrike" kern="1200" cap="none">
              <a:latin typeface="Encode Sans Semi Condensed" panose="020B0604020202020204" charset="0"/>
              <a:sym typeface="Arial"/>
            </a:rPr>
            <a:t>e atuam em somente uma área</a:t>
          </a:r>
          <a:endParaRPr lang="pt-BR" sz="1400" kern="1200" dirty="0"/>
        </a:p>
      </dsp:txBody>
      <dsp:txXfrm>
        <a:off x="434619" y="1082827"/>
        <a:ext cx="3834841" cy="841706"/>
      </dsp:txXfrm>
    </dsp:sp>
    <dsp:sp modelId="{CFBA77D5-2BFB-4ACA-9A67-CE1E9FEE806D}">
      <dsp:nvSpPr>
        <dsp:cNvPr id="0" name=""/>
        <dsp:cNvSpPr/>
      </dsp:nvSpPr>
      <dsp:spPr>
        <a:xfrm>
          <a:off x="810768" y="2113280"/>
          <a:ext cx="4876800" cy="894080"/>
        </a:xfrm>
        <a:prstGeom prst="roundRect">
          <a:avLst>
            <a:gd name="adj" fmla="val 10000"/>
          </a:avLst>
        </a:prstGeom>
        <a:solidFill>
          <a:schemeClr val="accent4">
            <a:hueOff val="-168589"/>
            <a:satOff val="-10287"/>
            <a:lumOff val="444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t-BR" sz="1400" b="1" i="0" u="none" strike="noStrike" kern="1200" cap="none" dirty="0">
              <a:solidFill>
                <a:schemeClr val="tx2">
                  <a:lumMod val="10000"/>
                </a:schemeClr>
              </a:solidFill>
              <a:latin typeface="Encode Sans Semi Condensed" panose="020B0604020202020204" charset="0"/>
              <a:sym typeface="Arial"/>
            </a:rPr>
            <a:t>324 </a:t>
          </a:r>
          <a:r>
            <a:rPr lang="pt-BR" sz="1400" b="1" i="0" strike="noStrike" kern="1200" cap="none" dirty="0">
              <a:solidFill>
                <a:schemeClr val="tx2">
                  <a:lumMod val="10000"/>
                </a:schemeClr>
              </a:solidFill>
              <a:latin typeface="Encode Sans Semi Condensed" panose="020B0604020202020204" charset="0"/>
              <a:sym typeface="Arial"/>
            </a:rPr>
            <a:t>consórcios públicos de direito públicos multifinalitários (de 348) </a:t>
          </a:r>
          <a:r>
            <a:rPr lang="pt-BR" sz="1400" b="1" i="0" u="none" strike="noStrike" kern="1200" cap="none" dirty="0">
              <a:solidFill>
                <a:schemeClr val="tx2">
                  <a:lumMod val="10000"/>
                </a:schemeClr>
              </a:solidFill>
              <a:latin typeface="Encode Sans Semi Condensed" panose="020B0604020202020204" charset="0"/>
              <a:sym typeface="Arial"/>
            </a:rPr>
            <a:t>- que atuam em mais do que uma área</a:t>
          </a:r>
          <a:endParaRPr lang="pt-BR" sz="1400" kern="1200" dirty="0">
            <a:solidFill>
              <a:schemeClr val="tx2">
                <a:lumMod val="10000"/>
              </a:schemeClr>
            </a:solidFill>
          </a:endParaRPr>
        </a:p>
      </dsp:txBody>
      <dsp:txXfrm>
        <a:off x="836955" y="2139467"/>
        <a:ext cx="3840937" cy="841706"/>
      </dsp:txXfrm>
    </dsp:sp>
    <dsp:sp modelId="{11990EDE-D4F3-40BD-B9BB-8943DD95B6E6}">
      <dsp:nvSpPr>
        <dsp:cNvPr id="0" name=""/>
        <dsp:cNvSpPr/>
      </dsp:nvSpPr>
      <dsp:spPr>
        <a:xfrm>
          <a:off x="1219200" y="3169919"/>
          <a:ext cx="4876800" cy="894080"/>
        </a:xfrm>
        <a:prstGeom prst="roundRect">
          <a:avLst>
            <a:gd name="adj" fmla="val 10000"/>
          </a:avLst>
        </a:prstGeom>
        <a:solidFill>
          <a:schemeClr val="accent4">
            <a:hueOff val="-252883"/>
            <a:satOff val="-15430"/>
            <a:lumOff val="666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t-BR" sz="1400" b="1" i="0" u="none" strike="noStrike" kern="1200" cap="none">
              <a:solidFill>
                <a:schemeClr val="tx2">
                  <a:lumMod val="10000"/>
                </a:schemeClr>
              </a:solidFill>
              <a:latin typeface="Encode Sans Semi Condensed" panose="020B0604020202020204" charset="0"/>
              <a:sym typeface="Arial"/>
            </a:rPr>
            <a:t>Dentre os consórcios pesquisados, não foram encontrados consórcios que atuem na área de políticas para a promoção da igualdade racial</a:t>
          </a:r>
          <a:endParaRPr lang="pt-BR" sz="1400" kern="1200" dirty="0">
            <a:solidFill>
              <a:schemeClr val="tx2">
                <a:lumMod val="10000"/>
              </a:schemeClr>
            </a:solidFill>
          </a:endParaRPr>
        </a:p>
      </dsp:txBody>
      <dsp:txXfrm>
        <a:off x="1245387" y="3196106"/>
        <a:ext cx="3834841" cy="841706"/>
      </dsp:txXfrm>
    </dsp:sp>
    <dsp:sp modelId="{F353A349-9FED-46D1-9ECF-88C032B09507}">
      <dsp:nvSpPr>
        <dsp:cNvPr id="0" name=""/>
        <dsp:cNvSpPr/>
      </dsp:nvSpPr>
      <dsp:spPr>
        <a:xfrm>
          <a:off x="4295647" y="684783"/>
          <a:ext cx="581152" cy="581152"/>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pt-BR" sz="2700" kern="1200"/>
        </a:p>
      </dsp:txBody>
      <dsp:txXfrm>
        <a:off x="4426406" y="684783"/>
        <a:ext cx="319634" cy="437317"/>
      </dsp:txXfrm>
    </dsp:sp>
    <dsp:sp modelId="{18287E25-6AE4-438C-BA8E-9CD43CD54D9C}">
      <dsp:nvSpPr>
        <dsp:cNvPr id="0" name=""/>
        <dsp:cNvSpPr/>
      </dsp:nvSpPr>
      <dsp:spPr>
        <a:xfrm>
          <a:off x="4704080" y="1741423"/>
          <a:ext cx="581152" cy="581152"/>
        </a:xfrm>
        <a:prstGeom prst="downArrow">
          <a:avLst>
            <a:gd name="adj1" fmla="val 55000"/>
            <a:gd name="adj2" fmla="val 45000"/>
          </a:avLst>
        </a:prstGeom>
        <a:solidFill>
          <a:schemeClr val="accent4">
            <a:tint val="40000"/>
            <a:alpha val="90000"/>
            <a:hueOff val="-308973"/>
            <a:satOff val="11962"/>
            <a:lumOff val="6809"/>
            <a:alphaOff val="0"/>
          </a:schemeClr>
        </a:solidFill>
        <a:ln w="25400" cap="flat" cmpd="sng" algn="ctr">
          <a:solidFill>
            <a:schemeClr val="accent4">
              <a:tint val="40000"/>
              <a:alpha val="90000"/>
              <a:hueOff val="-308973"/>
              <a:satOff val="11962"/>
              <a:lumOff val="680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pt-BR" sz="2700" kern="1200"/>
        </a:p>
      </dsp:txBody>
      <dsp:txXfrm>
        <a:off x="4834839" y="1741423"/>
        <a:ext cx="319634" cy="437317"/>
      </dsp:txXfrm>
    </dsp:sp>
    <dsp:sp modelId="{0D63CA40-E3AE-4204-9F4C-A4FEA879AA16}">
      <dsp:nvSpPr>
        <dsp:cNvPr id="0" name=""/>
        <dsp:cNvSpPr/>
      </dsp:nvSpPr>
      <dsp:spPr>
        <a:xfrm>
          <a:off x="5106415" y="2798064"/>
          <a:ext cx="581152" cy="581152"/>
        </a:xfrm>
        <a:prstGeom prst="downArrow">
          <a:avLst>
            <a:gd name="adj1" fmla="val 55000"/>
            <a:gd name="adj2" fmla="val 45000"/>
          </a:avLst>
        </a:prstGeom>
        <a:solidFill>
          <a:schemeClr val="accent4">
            <a:tint val="40000"/>
            <a:alpha val="90000"/>
            <a:hueOff val="-617946"/>
            <a:satOff val="23923"/>
            <a:lumOff val="13619"/>
            <a:alphaOff val="0"/>
          </a:schemeClr>
        </a:solidFill>
        <a:ln w="25400" cap="flat" cmpd="sng" algn="ctr">
          <a:solidFill>
            <a:schemeClr val="accent4">
              <a:tint val="40000"/>
              <a:alpha val="90000"/>
              <a:hueOff val="-617946"/>
              <a:satOff val="23923"/>
              <a:lumOff val="136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pt-BR" sz="2700" kern="1200"/>
        </a:p>
      </dsp:txBody>
      <dsp:txXfrm>
        <a:off x="5237174" y="2798064"/>
        <a:ext cx="319634" cy="4373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5434B-C06F-491B-9978-93A4FEDF5053}">
      <dsp:nvSpPr>
        <dsp:cNvPr id="0" name=""/>
        <dsp:cNvSpPr/>
      </dsp:nvSpPr>
      <dsp:spPr>
        <a:xfrm>
          <a:off x="1157660" y="0"/>
          <a:ext cx="4987234" cy="498723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pt-BR" sz="1200" b="1" kern="1200" dirty="0">
              <a:latin typeface="Encode Sans Semi Condensed" panose="020B0604020202020204" charset="0"/>
            </a:rPr>
            <a:t>5569 municípios (total)</a:t>
          </a:r>
        </a:p>
      </dsp:txBody>
      <dsp:txXfrm>
        <a:off x="2954062" y="249361"/>
        <a:ext cx="1394430" cy="748085"/>
      </dsp:txXfrm>
    </dsp:sp>
    <dsp:sp modelId="{30C1E28C-1F3A-4334-8F71-87DB84E579FE}">
      <dsp:nvSpPr>
        <dsp:cNvPr id="0" name=""/>
        <dsp:cNvSpPr/>
      </dsp:nvSpPr>
      <dsp:spPr>
        <a:xfrm>
          <a:off x="1656383" y="997446"/>
          <a:ext cx="3989787" cy="3989787"/>
        </a:xfrm>
        <a:prstGeom prst="ellipse">
          <a:avLst/>
        </a:prstGeom>
        <a:solidFill>
          <a:schemeClr val="accent4">
            <a:hueOff val="-84294"/>
            <a:satOff val="-5143"/>
            <a:lumOff val="222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pt-BR" sz="1200" b="1" kern="1200" dirty="0">
              <a:latin typeface="Encode Sans Semi Condensed" panose="020B0604020202020204" charset="0"/>
            </a:rPr>
            <a:t>4.787 em </a:t>
          </a:r>
          <a:r>
            <a:rPr lang="pt-BR" sz="1200" b="1" u="sng" kern="1200" dirty="0">
              <a:latin typeface="Encode Sans Semi Condensed" panose="020B0604020202020204" charset="0"/>
            </a:rPr>
            <a:t>Consórcios Públicos </a:t>
          </a:r>
          <a:r>
            <a:rPr lang="pt-BR" sz="1200" b="0" u="none" kern="1200" dirty="0">
              <a:latin typeface="Encode Sans Semi Condensed" panose="020B0604020202020204" charset="0"/>
            </a:rPr>
            <a:t>(85%)</a:t>
          </a:r>
        </a:p>
      </dsp:txBody>
      <dsp:txXfrm>
        <a:off x="2954062" y="1236834"/>
        <a:ext cx="1394430" cy="718161"/>
      </dsp:txXfrm>
    </dsp:sp>
    <dsp:sp modelId="{5C51F855-2E7C-4ADC-B087-927419E78CFE}">
      <dsp:nvSpPr>
        <dsp:cNvPr id="0" name=""/>
        <dsp:cNvSpPr/>
      </dsp:nvSpPr>
      <dsp:spPr>
        <a:xfrm>
          <a:off x="2155107" y="1994893"/>
          <a:ext cx="2992340" cy="2992340"/>
        </a:xfrm>
        <a:prstGeom prst="ellipse">
          <a:avLst/>
        </a:prstGeom>
        <a:solidFill>
          <a:schemeClr val="accent4">
            <a:hueOff val="-168589"/>
            <a:satOff val="-10287"/>
            <a:lumOff val="444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pt-BR" sz="1200" b="1" kern="1200" dirty="0">
              <a:solidFill>
                <a:schemeClr val="accent5">
                  <a:lumMod val="10000"/>
                </a:schemeClr>
              </a:solidFill>
              <a:latin typeface="Encode Sans Semi Condensed" panose="020B0604020202020204" charset="0"/>
            </a:rPr>
            <a:t>1.413 em </a:t>
          </a:r>
          <a:r>
            <a:rPr lang="pt-BR" sz="1200" b="1" u="sng" kern="1200" dirty="0">
              <a:solidFill>
                <a:schemeClr val="accent5">
                  <a:lumMod val="10000"/>
                </a:schemeClr>
              </a:solidFill>
              <a:latin typeface="Encode Sans Semi Condensed" panose="020B0604020202020204" charset="0"/>
            </a:rPr>
            <a:t>Regiões Metropolitanas </a:t>
          </a:r>
        </a:p>
        <a:p>
          <a:pPr marL="0" lvl="0" indent="0" algn="ctr" defTabSz="533400">
            <a:lnSpc>
              <a:spcPct val="90000"/>
            </a:lnSpc>
            <a:spcBef>
              <a:spcPct val="0"/>
            </a:spcBef>
            <a:spcAft>
              <a:spcPct val="35000"/>
            </a:spcAft>
            <a:buNone/>
          </a:pPr>
          <a:r>
            <a:rPr lang="pt-BR" sz="1200" b="0" u="none" kern="1200" dirty="0">
              <a:solidFill>
                <a:schemeClr val="accent5">
                  <a:lumMod val="10000"/>
                </a:schemeClr>
              </a:solidFill>
              <a:latin typeface="Encode Sans Semi Condensed" panose="020B0604020202020204" charset="0"/>
            </a:rPr>
            <a:t>(25%, mas concentra 61,8%)</a:t>
          </a:r>
        </a:p>
      </dsp:txBody>
      <dsp:txXfrm>
        <a:off x="2954062" y="2219319"/>
        <a:ext cx="1394430" cy="673276"/>
      </dsp:txXfrm>
    </dsp:sp>
    <dsp:sp modelId="{CFDBE4B6-AD90-41D0-BFF7-3DCA746FA99C}">
      <dsp:nvSpPr>
        <dsp:cNvPr id="0" name=""/>
        <dsp:cNvSpPr/>
      </dsp:nvSpPr>
      <dsp:spPr>
        <a:xfrm>
          <a:off x="2847046" y="3186812"/>
          <a:ext cx="1608462" cy="1605949"/>
        </a:xfrm>
        <a:prstGeom prst="ellipse">
          <a:avLst/>
        </a:prstGeom>
        <a:solidFill>
          <a:schemeClr val="accent4">
            <a:hueOff val="-252883"/>
            <a:satOff val="-15430"/>
            <a:lumOff val="666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pt-BR" sz="1200" b="1" kern="1200" dirty="0">
              <a:solidFill>
                <a:schemeClr val="tx2">
                  <a:lumMod val="10000"/>
                </a:schemeClr>
              </a:solidFill>
              <a:latin typeface="Encode Sans Semi Condensed" panose="020B0604020202020204" charset="0"/>
            </a:rPr>
            <a:t>231 municípios cadastrados no </a:t>
          </a:r>
          <a:r>
            <a:rPr lang="pt-BR" sz="1200" b="1" u="sng" kern="1200" dirty="0">
              <a:solidFill>
                <a:schemeClr val="tx2">
                  <a:lumMod val="10000"/>
                </a:schemeClr>
              </a:solidFill>
              <a:latin typeface="Encode Sans Semi Condensed" panose="020B0604020202020204" charset="0"/>
            </a:rPr>
            <a:t>Sinapir</a:t>
          </a:r>
        </a:p>
        <a:p>
          <a:pPr marL="0" lvl="0" indent="0" algn="ctr" defTabSz="533400">
            <a:lnSpc>
              <a:spcPct val="90000"/>
            </a:lnSpc>
            <a:spcBef>
              <a:spcPct val="0"/>
            </a:spcBef>
            <a:spcAft>
              <a:spcPct val="35000"/>
            </a:spcAft>
            <a:buNone/>
          </a:pPr>
          <a:r>
            <a:rPr lang="pt-BR" sz="1200" b="0" u="none" kern="1200" dirty="0">
              <a:solidFill>
                <a:schemeClr val="tx2">
                  <a:lumMod val="10000"/>
                </a:schemeClr>
              </a:solidFill>
              <a:latin typeface="Encode Sans Semi Condensed" panose="020B0604020202020204" charset="0"/>
            </a:rPr>
            <a:t>(4,15%)</a:t>
          </a:r>
        </a:p>
      </dsp:txBody>
      <dsp:txXfrm>
        <a:off x="3082600" y="3588299"/>
        <a:ext cx="1137354" cy="8029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23888-4E87-4E8A-8076-D9E9A33982B2}">
      <dsp:nvSpPr>
        <dsp:cNvPr id="0" name=""/>
        <dsp:cNvSpPr/>
      </dsp:nvSpPr>
      <dsp:spPr>
        <a:xfrm>
          <a:off x="899889" y="0"/>
          <a:ext cx="817699" cy="4906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kern="1200" dirty="0"/>
            <a:t>86 </a:t>
          </a:r>
          <a:r>
            <a:rPr lang="pt-BR" sz="1500" kern="1200" dirty="0" err="1"/>
            <a:t>RMs</a:t>
          </a:r>
          <a:endParaRPr lang="pt-BR" sz="1500" kern="1200" dirty="0"/>
        </a:p>
      </dsp:txBody>
      <dsp:txXfrm>
        <a:off x="899889" y="0"/>
        <a:ext cx="817699" cy="490619"/>
      </dsp:txXfrm>
    </dsp:sp>
    <dsp:sp modelId="{DA3EC7DD-C49B-4B55-8F9B-F1A4513E373E}">
      <dsp:nvSpPr>
        <dsp:cNvPr id="0" name=""/>
        <dsp:cNvSpPr/>
      </dsp:nvSpPr>
      <dsp:spPr>
        <a:xfrm>
          <a:off x="899889" y="0"/>
          <a:ext cx="817699" cy="4906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kern="1200" dirty="0"/>
            <a:t>86 </a:t>
          </a:r>
          <a:r>
            <a:rPr lang="pt-BR" sz="1500" kern="1200" dirty="0" err="1"/>
            <a:t>RMs</a:t>
          </a:r>
          <a:endParaRPr lang="pt-BR" sz="1500" kern="1200" dirty="0"/>
        </a:p>
      </dsp:txBody>
      <dsp:txXfrm>
        <a:off x="899889" y="0"/>
        <a:ext cx="817699" cy="4906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D84614-4CBB-49CF-8785-53DCEA83917F}">
      <dsp:nvSpPr>
        <dsp:cNvPr id="0" name=""/>
        <dsp:cNvSpPr/>
      </dsp:nvSpPr>
      <dsp:spPr>
        <a:xfrm>
          <a:off x="5165079" y="3682109"/>
          <a:ext cx="930920" cy="3818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dirty="0"/>
            <a:t>53 </a:t>
          </a:r>
          <a:r>
            <a:rPr lang="pt-BR" sz="1800" kern="1200" dirty="0" err="1"/>
            <a:t>RMs</a:t>
          </a:r>
          <a:endParaRPr lang="pt-BR" sz="1800" kern="1200" dirty="0"/>
        </a:p>
      </dsp:txBody>
      <dsp:txXfrm>
        <a:off x="5165079" y="3682109"/>
        <a:ext cx="930920" cy="3818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D2177-4DF8-42F3-B1F2-C58CFAA1B24F}">
      <dsp:nvSpPr>
        <dsp:cNvPr id="0" name=""/>
        <dsp:cNvSpPr/>
      </dsp:nvSpPr>
      <dsp:spPr>
        <a:xfrm rot="5400000">
          <a:off x="3621405" y="-1293891"/>
          <a:ext cx="1047750"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pt-BR" sz="1500" kern="1200" dirty="0"/>
            <a:t>Região Metropolitana da Zona Leste do Estado do Maranhão</a:t>
          </a:r>
        </a:p>
        <a:p>
          <a:pPr marL="114300" lvl="1" indent="-114300" algn="l" defTabSz="666750">
            <a:lnSpc>
              <a:spcPct val="90000"/>
            </a:lnSpc>
            <a:spcBef>
              <a:spcPct val="0"/>
            </a:spcBef>
            <a:spcAft>
              <a:spcPct val="15000"/>
            </a:spcAft>
            <a:buChar char="•"/>
          </a:pPr>
          <a:r>
            <a:rPr lang="pt-BR" sz="1500" kern="1200" dirty="0"/>
            <a:t>Região Integrada da Grande Teresina</a:t>
          </a:r>
        </a:p>
      </dsp:txBody>
      <dsp:txXfrm rot="-5400000">
        <a:off x="2194561" y="184100"/>
        <a:ext cx="3850293" cy="945456"/>
      </dsp:txXfrm>
    </dsp:sp>
    <dsp:sp modelId="{CDF6F48D-2DE7-48C7-8DA3-48A4839329AD}">
      <dsp:nvSpPr>
        <dsp:cNvPr id="0" name=""/>
        <dsp:cNvSpPr/>
      </dsp:nvSpPr>
      <dsp:spPr>
        <a:xfrm>
          <a:off x="0" y="1984"/>
          <a:ext cx="2194560" cy="1309687"/>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pt-BR" sz="3000" kern="1200" dirty="0"/>
            <a:t>Maranhão</a:t>
          </a:r>
        </a:p>
      </dsp:txBody>
      <dsp:txXfrm>
        <a:off x="63934" y="65918"/>
        <a:ext cx="2066692" cy="1181819"/>
      </dsp:txXfrm>
    </dsp:sp>
    <dsp:sp modelId="{E5568807-C800-4E1A-A510-1443A82AAFA4}">
      <dsp:nvSpPr>
        <dsp:cNvPr id="0" name=""/>
        <dsp:cNvSpPr/>
      </dsp:nvSpPr>
      <dsp:spPr>
        <a:xfrm rot="5400000">
          <a:off x="3621405" y="81279"/>
          <a:ext cx="1047750"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pt-BR" sz="1500" kern="1200" dirty="0"/>
            <a:t>Região Metropolitana de Feira de Santana</a:t>
          </a:r>
        </a:p>
        <a:p>
          <a:pPr marL="114300" lvl="1" indent="-114300" algn="l" defTabSz="666750">
            <a:lnSpc>
              <a:spcPct val="90000"/>
            </a:lnSpc>
            <a:spcBef>
              <a:spcPct val="0"/>
            </a:spcBef>
            <a:spcAft>
              <a:spcPct val="15000"/>
            </a:spcAft>
            <a:buChar char="•"/>
          </a:pPr>
          <a:r>
            <a:rPr lang="pt-BR" sz="1500" kern="1200" dirty="0"/>
            <a:t>Região Metropolitana de Salvador</a:t>
          </a:r>
        </a:p>
        <a:p>
          <a:pPr marL="114300" lvl="1" indent="-114300" algn="l" defTabSz="666750">
            <a:lnSpc>
              <a:spcPct val="90000"/>
            </a:lnSpc>
            <a:spcBef>
              <a:spcPct val="0"/>
            </a:spcBef>
            <a:spcAft>
              <a:spcPct val="15000"/>
            </a:spcAft>
            <a:buChar char="•"/>
          </a:pPr>
          <a:r>
            <a:rPr lang="pt-BR" sz="1500" kern="1200" dirty="0"/>
            <a:t>Área de Expansão Metropolitana</a:t>
          </a:r>
        </a:p>
      </dsp:txBody>
      <dsp:txXfrm rot="-5400000">
        <a:off x="2194561" y="1559271"/>
        <a:ext cx="3850293" cy="945456"/>
      </dsp:txXfrm>
    </dsp:sp>
    <dsp:sp modelId="{76557F60-CCC3-4837-913C-212DFEE92B98}">
      <dsp:nvSpPr>
        <dsp:cNvPr id="0" name=""/>
        <dsp:cNvSpPr/>
      </dsp:nvSpPr>
      <dsp:spPr>
        <a:xfrm>
          <a:off x="0" y="1377156"/>
          <a:ext cx="2194560" cy="1309687"/>
        </a:xfrm>
        <a:prstGeom prst="roundRect">
          <a:avLst/>
        </a:prstGeom>
        <a:solidFill>
          <a:schemeClr val="accent1">
            <a:shade val="80000"/>
            <a:hueOff val="195208"/>
            <a:satOff val="-21041"/>
            <a:lumOff val="224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pt-BR" sz="3000" kern="1200" dirty="0"/>
            <a:t>Bahia</a:t>
          </a:r>
        </a:p>
      </dsp:txBody>
      <dsp:txXfrm>
        <a:off x="63934" y="1441090"/>
        <a:ext cx="2066692" cy="1181819"/>
      </dsp:txXfrm>
    </dsp:sp>
    <dsp:sp modelId="{816F125E-F4EF-4A95-874A-472115B1FDF8}">
      <dsp:nvSpPr>
        <dsp:cNvPr id="0" name=""/>
        <dsp:cNvSpPr/>
      </dsp:nvSpPr>
      <dsp:spPr>
        <a:xfrm rot="5400000">
          <a:off x="3621405" y="1456451"/>
          <a:ext cx="1047750"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pt-BR" sz="1500" kern="1200" dirty="0"/>
            <a:t>Região Metropolitana de Santarém</a:t>
          </a:r>
        </a:p>
      </dsp:txBody>
      <dsp:txXfrm rot="-5400000">
        <a:off x="2194561" y="2934443"/>
        <a:ext cx="3850293" cy="945456"/>
      </dsp:txXfrm>
    </dsp:sp>
    <dsp:sp modelId="{2482B2BC-CABD-444B-B61C-89A3856E2530}">
      <dsp:nvSpPr>
        <dsp:cNvPr id="0" name=""/>
        <dsp:cNvSpPr/>
      </dsp:nvSpPr>
      <dsp:spPr>
        <a:xfrm>
          <a:off x="0" y="2752328"/>
          <a:ext cx="2194560" cy="1309687"/>
        </a:xfrm>
        <a:prstGeom prst="roundRect">
          <a:avLst/>
        </a:prstGeom>
        <a:solidFill>
          <a:schemeClr val="accent1">
            <a:shade val="80000"/>
            <a:hueOff val="390417"/>
            <a:satOff val="-42082"/>
            <a:lumOff val="448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pt-BR" sz="3000" kern="1200"/>
            <a:t>Pará</a:t>
          </a:r>
          <a:endParaRPr lang="pt-BR" sz="3000" kern="1200" dirty="0"/>
        </a:p>
      </dsp:txBody>
      <dsp:txXfrm>
        <a:off x="63934" y="2816262"/>
        <a:ext cx="2066692" cy="11818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1E987C-0084-477A-8449-C80B5D6C1684}">
      <dsp:nvSpPr>
        <dsp:cNvPr id="0" name=""/>
        <dsp:cNvSpPr/>
      </dsp:nvSpPr>
      <dsp:spPr>
        <a:xfrm>
          <a:off x="0" y="430844"/>
          <a:ext cx="6096000" cy="887485"/>
        </a:xfrm>
        <a:prstGeom prst="rightArrow">
          <a:avLst>
            <a:gd name="adj1" fmla="val 50000"/>
            <a:gd name="adj2" fmla="val 5000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254000" bIns="140888" numCol="1" spcCol="1270" anchor="ctr" anchorCtr="0">
          <a:noAutofit/>
        </a:bodyPr>
        <a:lstStyle/>
        <a:p>
          <a:pPr marL="0" lvl="0" indent="0" algn="l" defTabSz="488950">
            <a:lnSpc>
              <a:spcPct val="90000"/>
            </a:lnSpc>
            <a:spcBef>
              <a:spcPct val="0"/>
            </a:spcBef>
            <a:spcAft>
              <a:spcPct val="35000"/>
            </a:spcAft>
            <a:buNone/>
          </a:pPr>
          <a:r>
            <a:rPr lang="pt-BR" sz="1100" kern="1200" dirty="0"/>
            <a:t>Grupo focal</a:t>
          </a:r>
        </a:p>
      </dsp:txBody>
      <dsp:txXfrm>
        <a:off x="0" y="652715"/>
        <a:ext cx="5874129" cy="443743"/>
      </dsp:txXfrm>
    </dsp:sp>
    <dsp:sp modelId="{2CB72497-FBFA-40F7-90A4-E12D6EB88A17}">
      <dsp:nvSpPr>
        <dsp:cNvPr id="0" name=""/>
        <dsp:cNvSpPr/>
      </dsp:nvSpPr>
      <dsp:spPr>
        <a:xfrm>
          <a:off x="0" y="1116671"/>
          <a:ext cx="1405128" cy="164158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pt-BR" sz="800" kern="1200" dirty="0"/>
            <a:t>Técnica de pesquisa para coleta de dados por meio das interações grupais, no momento em que se discute algum tópico ou questão trazido pela/o pesquisador/a. </a:t>
          </a:r>
        </a:p>
        <a:p>
          <a:pPr marL="0" lvl="0" indent="0" algn="l" defTabSz="355600">
            <a:lnSpc>
              <a:spcPct val="90000"/>
            </a:lnSpc>
            <a:spcBef>
              <a:spcPct val="0"/>
            </a:spcBef>
            <a:spcAft>
              <a:spcPct val="35000"/>
            </a:spcAft>
            <a:buNone/>
          </a:pPr>
          <a:r>
            <a:rPr lang="pt-BR" sz="800" kern="1200" dirty="0"/>
            <a:t>Gondim, 2002 </a:t>
          </a:r>
        </a:p>
      </dsp:txBody>
      <dsp:txXfrm>
        <a:off x="0" y="1116671"/>
        <a:ext cx="1405128" cy="1641581"/>
      </dsp:txXfrm>
    </dsp:sp>
    <dsp:sp modelId="{E9977A3C-29AE-41EA-8745-F2C099844891}">
      <dsp:nvSpPr>
        <dsp:cNvPr id="0" name=""/>
        <dsp:cNvSpPr/>
      </dsp:nvSpPr>
      <dsp:spPr>
        <a:xfrm>
          <a:off x="1405127" y="726568"/>
          <a:ext cx="4690872" cy="887485"/>
        </a:xfrm>
        <a:prstGeom prst="rightArrow">
          <a:avLst>
            <a:gd name="adj1" fmla="val 50000"/>
            <a:gd name="adj2" fmla="val 50000"/>
          </a:avLst>
        </a:prstGeom>
        <a:solidFill>
          <a:schemeClr val="accent1">
            <a:shade val="50000"/>
            <a:hueOff val="200244"/>
            <a:satOff val="-23135"/>
            <a:lumOff val="298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254000" bIns="140888" numCol="1" spcCol="1270" anchor="ctr" anchorCtr="0">
          <a:noAutofit/>
        </a:bodyPr>
        <a:lstStyle/>
        <a:p>
          <a:pPr marL="0" lvl="0" indent="0" algn="l" defTabSz="488950">
            <a:lnSpc>
              <a:spcPct val="90000"/>
            </a:lnSpc>
            <a:spcBef>
              <a:spcPct val="0"/>
            </a:spcBef>
            <a:spcAft>
              <a:spcPct val="35000"/>
            </a:spcAft>
            <a:buNone/>
          </a:pPr>
          <a:r>
            <a:rPr lang="pt-BR" sz="1100" kern="1200" dirty="0"/>
            <a:t>Pesquisa Documental</a:t>
          </a:r>
        </a:p>
      </dsp:txBody>
      <dsp:txXfrm>
        <a:off x="1405127" y="948439"/>
        <a:ext cx="4469001" cy="443743"/>
      </dsp:txXfrm>
    </dsp:sp>
    <dsp:sp modelId="{2008FD36-A0CB-42B6-94E0-CCF39AA597E7}">
      <dsp:nvSpPr>
        <dsp:cNvPr id="0" name=""/>
        <dsp:cNvSpPr/>
      </dsp:nvSpPr>
      <dsp:spPr>
        <a:xfrm>
          <a:off x="1405127" y="1412395"/>
          <a:ext cx="1405128" cy="159973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pt-BR" sz="800" kern="1200" dirty="0"/>
            <a:t>Premissa a leitura e análise de documentos, escritos ou não, sobre a temática analisada. </a:t>
          </a:r>
          <a:br>
            <a:rPr lang="pt-BR" sz="800" kern="1200" dirty="0"/>
          </a:br>
          <a:r>
            <a:rPr lang="pt-BR" sz="800" kern="1200" dirty="0"/>
            <a:t>O diferencial que a caracteriza é a restrição da fonte de coleta de dados a documentos.. </a:t>
          </a:r>
        </a:p>
        <a:p>
          <a:pPr marL="0" lvl="0" indent="0" algn="l" defTabSz="355600">
            <a:lnSpc>
              <a:spcPct val="90000"/>
            </a:lnSpc>
            <a:spcBef>
              <a:spcPct val="0"/>
            </a:spcBef>
            <a:spcAft>
              <a:spcPct val="35000"/>
            </a:spcAft>
            <a:buNone/>
          </a:pPr>
          <a:r>
            <a:rPr lang="pt-BR" sz="800" kern="1200" dirty="0"/>
            <a:t>Lakatos, Marconi, 2001</a:t>
          </a:r>
        </a:p>
      </dsp:txBody>
      <dsp:txXfrm>
        <a:off x="1405127" y="1412395"/>
        <a:ext cx="1405128" cy="1599739"/>
      </dsp:txXfrm>
    </dsp:sp>
    <dsp:sp modelId="{710C0866-F38B-4839-A742-AEB3C73AC962}">
      <dsp:nvSpPr>
        <dsp:cNvPr id="0" name=""/>
        <dsp:cNvSpPr/>
      </dsp:nvSpPr>
      <dsp:spPr>
        <a:xfrm>
          <a:off x="2810255" y="1022291"/>
          <a:ext cx="3285744" cy="887485"/>
        </a:xfrm>
        <a:prstGeom prst="rightArrow">
          <a:avLst>
            <a:gd name="adj1" fmla="val 50000"/>
            <a:gd name="adj2" fmla="val 50000"/>
          </a:avLst>
        </a:prstGeom>
        <a:solidFill>
          <a:schemeClr val="accent1">
            <a:shade val="50000"/>
            <a:hueOff val="400487"/>
            <a:satOff val="-46269"/>
            <a:lumOff val="596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254000" bIns="140888" numCol="1" spcCol="1270" anchor="ctr" anchorCtr="0">
          <a:noAutofit/>
        </a:bodyPr>
        <a:lstStyle/>
        <a:p>
          <a:pPr marL="0" lvl="0" indent="0" algn="l" defTabSz="488950">
            <a:lnSpc>
              <a:spcPct val="90000"/>
            </a:lnSpc>
            <a:spcBef>
              <a:spcPct val="0"/>
            </a:spcBef>
            <a:spcAft>
              <a:spcPct val="35000"/>
            </a:spcAft>
            <a:buNone/>
          </a:pPr>
          <a:r>
            <a:rPr lang="pt-BR" sz="1100" kern="1200" dirty="0"/>
            <a:t>Entrevistas semiestruturadas</a:t>
          </a:r>
        </a:p>
      </dsp:txBody>
      <dsp:txXfrm>
        <a:off x="2810255" y="1244162"/>
        <a:ext cx="3063873" cy="443743"/>
      </dsp:txXfrm>
    </dsp:sp>
    <dsp:sp modelId="{F2191D47-AC9A-46F9-8B9D-64D7E343F86A}">
      <dsp:nvSpPr>
        <dsp:cNvPr id="0" name=""/>
        <dsp:cNvSpPr/>
      </dsp:nvSpPr>
      <dsp:spPr>
        <a:xfrm>
          <a:off x="2810255" y="1708119"/>
          <a:ext cx="1405128" cy="161043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pt-BR" sz="800" kern="1200" dirty="0"/>
            <a:t>Objetivo: Avaliar uma questão em profundidade, e isso exige que o pesquisador interfira o mínimo possível na narrativa do entrevistado.</a:t>
          </a:r>
        </a:p>
        <a:p>
          <a:pPr marL="0" lvl="0" indent="0" algn="l" defTabSz="355600">
            <a:lnSpc>
              <a:spcPct val="90000"/>
            </a:lnSpc>
            <a:spcBef>
              <a:spcPct val="0"/>
            </a:spcBef>
            <a:spcAft>
              <a:spcPct val="35000"/>
            </a:spcAft>
            <a:buNone/>
          </a:pPr>
          <a:r>
            <a:rPr lang="pt-BR" sz="800" kern="1200" dirty="0"/>
            <a:t>Tipo de entrevista: semipadronizado ou semiestruturado, </a:t>
          </a:r>
        </a:p>
        <a:p>
          <a:pPr marL="0" lvl="0" indent="0" algn="l" defTabSz="355600">
            <a:lnSpc>
              <a:spcPct val="90000"/>
            </a:lnSpc>
            <a:spcBef>
              <a:spcPct val="0"/>
            </a:spcBef>
            <a:spcAft>
              <a:spcPct val="35000"/>
            </a:spcAft>
            <a:buNone/>
          </a:pPr>
          <a:r>
            <a:rPr lang="pt-BR" sz="800" kern="1200" dirty="0"/>
            <a:t>Angrosino, 2009</a:t>
          </a:r>
        </a:p>
      </dsp:txBody>
      <dsp:txXfrm>
        <a:off x="2810255" y="1708119"/>
        <a:ext cx="1405128" cy="1610436"/>
      </dsp:txXfrm>
    </dsp:sp>
    <dsp:sp modelId="{F8E385DE-AA75-40D5-9EED-57D08E97D17B}">
      <dsp:nvSpPr>
        <dsp:cNvPr id="0" name=""/>
        <dsp:cNvSpPr/>
      </dsp:nvSpPr>
      <dsp:spPr>
        <a:xfrm>
          <a:off x="4215384" y="1318015"/>
          <a:ext cx="1880616" cy="887485"/>
        </a:xfrm>
        <a:prstGeom prst="rightArrow">
          <a:avLst>
            <a:gd name="adj1" fmla="val 50000"/>
            <a:gd name="adj2" fmla="val 50000"/>
          </a:avLst>
        </a:prstGeom>
        <a:solidFill>
          <a:schemeClr val="accent1">
            <a:shade val="50000"/>
            <a:hueOff val="200244"/>
            <a:satOff val="-23135"/>
            <a:lumOff val="298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254000" bIns="140888" numCol="1" spcCol="1270" anchor="ctr" anchorCtr="0">
          <a:noAutofit/>
        </a:bodyPr>
        <a:lstStyle/>
        <a:p>
          <a:pPr marL="0" lvl="0" indent="0" algn="l" defTabSz="488950">
            <a:lnSpc>
              <a:spcPct val="90000"/>
            </a:lnSpc>
            <a:spcBef>
              <a:spcPct val="0"/>
            </a:spcBef>
            <a:spcAft>
              <a:spcPct val="35000"/>
            </a:spcAft>
            <a:buNone/>
          </a:pPr>
          <a:r>
            <a:rPr lang="pt-BR" sz="1100" kern="1200" dirty="0"/>
            <a:t>Análise de conteúdo</a:t>
          </a:r>
        </a:p>
      </dsp:txBody>
      <dsp:txXfrm>
        <a:off x="4215384" y="1539886"/>
        <a:ext cx="1658745" cy="443743"/>
      </dsp:txXfrm>
    </dsp:sp>
    <dsp:sp modelId="{AE23D24E-AF0E-4B4E-922E-598486436802}">
      <dsp:nvSpPr>
        <dsp:cNvPr id="0" name=""/>
        <dsp:cNvSpPr/>
      </dsp:nvSpPr>
      <dsp:spPr>
        <a:xfrm>
          <a:off x="4215384" y="2003843"/>
          <a:ext cx="1417929" cy="162931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pt-BR" sz="800" kern="1200" dirty="0"/>
            <a:t> É uma técnica que utiliza procedimentos sistemáticos e objetivos para descrever o conteúdo das mensagens, com a intenção de inferência de conhecimentos das condições de produção ou recepção, recorrendo a indicadores, sejam estes quantitativos ou não. </a:t>
          </a:r>
        </a:p>
        <a:p>
          <a:pPr marL="0" lvl="0" indent="0" algn="l" defTabSz="355600">
            <a:lnSpc>
              <a:spcPct val="90000"/>
            </a:lnSpc>
            <a:spcBef>
              <a:spcPct val="0"/>
            </a:spcBef>
            <a:spcAft>
              <a:spcPct val="35000"/>
            </a:spcAft>
            <a:buNone/>
          </a:pPr>
          <a:r>
            <a:rPr lang="pt-BR" sz="800" kern="1200" dirty="0"/>
            <a:t>Bardin, 1979 </a:t>
          </a:r>
        </a:p>
      </dsp:txBody>
      <dsp:txXfrm>
        <a:off x="4215384" y="2003843"/>
        <a:ext cx="1417929" cy="16293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BA667-3406-4577-BC8E-955D28A80A60}">
      <dsp:nvSpPr>
        <dsp:cNvPr id="0" name=""/>
        <dsp:cNvSpPr/>
      </dsp:nvSpPr>
      <dsp:spPr>
        <a:xfrm>
          <a:off x="0" y="3393850"/>
          <a:ext cx="5897142" cy="111393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pt-BR" sz="1300" b="1" kern="1200">
              <a:latin typeface="Calibri" panose="020F0502020204030204"/>
              <a:ea typeface="+mn-ea"/>
              <a:cs typeface="+mn-cs"/>
            </a:rPr>
            <a:t>3) A Construção do ODS 18 – Igualdade Étnico Racial: Os Objetivos de Desenvolvimento Sustentável da Agenda 2030</a:t>
          </a:r>
          <a:endParaRPr lang="pt-BR" sz="1300" b="1" kern="1200" dirty="0">
            <a:latin typeface="Calibri" panose="020F0502020204030204"/>
            <a:ea typeface="+mn-ea"/>
            <a:cs typeface="+mn-cs"/>
          </a:endParaRPr>
        </a:p>
      </dsp:txBody>
      <dsp:txXfrm>
        <a:off x="0" y="3393850"/>
        <a:ext cx="5897142" cy="1113937"/>
      </dsp:txXfrm>
    </dsp:sp>
    <dsp:sp modelId="{B5678727-B9E5-43E8-8F2E-FCB87B074EBC}">
      <dsp:nvSpPr>
        <dsp:cNvPr id="0" name=""/>
        <dsp:cNvSpPr/>
      </dsp:nvSpPr>
      <dsp:spPr>
        <a:xfrm rot="10800000">
          <a:off x="0" y="1697323"/>
          <a:ext cx="5897142" cy="1713235"/>
        </a:xfrm>
        <a:prstGeom prst="upArrowCallout">
          <a:avLst/>
        </a:prstGeom>
        <a:solidFill>
          <a:schemeClr val="accent4">
            <a:hueOff val="-126442"/>
            <a:satOff val="-7715"/>
            <a:lumOff val="3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pt-BR" sz="1300" b="1" i="0" u="none" kern="1200">
              <a:latin typeface="Calibri" panose="020F0502020204030204"/>
              <a:ea typeface="+mn-ea"/>
              <a:cs typeface="+mn-cs"/>
            </a:rPr>
            <a:t>2º) Plano Plurianual (PPA)</a:t>
          </a:r>
          <a:endParaRPr lang="pt-BR" sz="1300" b="1" i="0" u="none" kern="1200" dirty="0">
            <a:latin typeface="Calibri" panose="020F0502020204030204"/>
            <a:ea typeface="+mn-ea"/>
            <a:cs typeface="+mn-cs"/>
          </a:endParaRPr>
        </a:p>
      </dsp:txBody>
      <dsp:txXfrm rot="-10800000">
        <a:off x="0" y="1907932"/>
        <a:ext cx="5897142" cy="390736"/>
      </dsp:txXfrm>
    </dsp:sp>
    <dsp:sp modelId="{1E3C4573-DE8F-40FF-97CC-C444B9F35E3B}">
      <dsp:nvSpPr>
        <dsp:cNvPr id="0" name=""/>
        <dsp:cNvSpPr/>
      </dsp:nvSpPr>
      <dsp:spPr>
        <a:xfrm>
          <a:off x="0" y="2298669"/>
          <a:ext cx="2948571" cy="512257"/>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pt-BR" sz="900" kern="1200">
              <a:latin typeface="Calibri" panose="020F0502020204030204"/>
              <a:ea typeface="+mn-ea"/>
              <a:cs typeface="+mn-cs"/>
            </a:rPr>
            <a:t>As 6 dimensões que compõem a Agenda Transversal Igualdade Racial</a:t>
          </a:r>
          <a:endParaRPr lang="pt-BR" sz="900" kern="1200" dirty="0">
            <a:latin typeface="Calibri" panose="020F0502020204030204"/>
            <a:ea typeface="+mn-ea"/>
            <a:cs typeface="+mn-cs"/>
          </a:endParaRPr>
        </a:p>
      </dsp:txBody>
      <dsp:txXfrm>
        <a:off x="0" y="2298669"/>
        <a:ext cx="2948571" cy="512257"/>
      </dsp:txXfrm>
    </dsp:sp>
    <dsp:sp modelId="{579A292C-D382-46B4-91BE-53DE0E67BEA4}">
      <dsp:nvSpPr>
        <dsp:cNvPr id="0" name=""/>
        <dsp:cNvSpPr/>
      </dsp:nvSpPr>
      <dsp:spPr>
        <a:xfrm>
          <a:off x="2948571" y="2298669"/>
          <a:ext cx="2948571" cy="512257"/>
        </a:xfrm>
        <a:prstGeom prst="rect">
          <a:avLst/>
        </a:prstGeom>
        <a:solidFill>
          <a:schemeClr val="accent4">
            <a:tint val="40000"/>
            <a:alpha val="90000"/>
            <a:hueOff val="-205982"/>
            <a:satOff val="7974"/>
            <a:lumOff val="4540"/>
            <a:alphaOff val="0"/>
          </a:schemeClr>
        </a:solidFill>
        <a:ln w="25400" cap="flat" cmpd="sng" algn="ctr">
          <a:solidFill>
            <a:schemeClr val="accent4">
              <a:tint val="40000"/>
              <a:alpha val="90000"/>
              <a:hueOff val="-205982"/>
              <a:satOff val="7974"/>
              <a:lumOff val="45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pt-BR" sz="900" kern="1200">
              <a:latin typeface="Calibri" panose="020F0502020204030204"/>
              <a:ea typeface="+mn-ea"/>
              <a:cs typeface="+mn-cs"/>
            </a:rPr>
            <a:t>Programas que buscam a Igualdade Racial, como os itens 7.1 (Promoção da Igualdade Étnico-Racial, Combate e Superação do Racismo ) e Juventude Negra Viva (7.2)</a:t>
          </a:r>
          <a:endParaRPr lang="pt-BR" sz="900" kern="1200" dirty="0">
            <a:latin typeface="Calibri" panose="020F0502020204030204"/>
            <a:ea typeface="+mn-ea"/>
            <a:cs typeface="+mn-cs"/>
          </a:endParaRPr>
        </a:p>
      </dsp:txBody>
      <dsp:txXfrm>
        <a:off x="2948571" y="2298669"/>
        <a:ext cx="2948571" cy="512257"/>
      </dsp:txXfrm>
    </dsp:sp>
    <dsp:sp modelId="{B295FD34-9AA5-4D1D-84AB-B1ADD450DC78}">
      <dsp:nvSpPr>
        <dsp:cNvPr id="0" name=""/>
        <dsp:cNvSpPr/>
      </dsp:nvSpPr>
      <dsp:spPr>
        <a:xfrm rot="10800000">
          <a:off x="0" y="796"/>
          <a:ext cx="5897142" cy="1713235"/>
        </a:xfrm>
        <a:prstGeom prst="upArrowCallout">
          <a:avLst/>
        </a:prstGeom>
        <a:solidFill>
          <a:schemeClr val="accent4">
            <a:hueOff val="-252883"/>
            <a:satOff val="-15430"/>
            <a:lumOff val="666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pt-BR" sz="1300" b="1" i="0" u="none" kern="1200" dirty="0">
              <a:solidFill>
                <a:schemeClr val="accent5">
                  <a:lumMod val="10000"/>
                </a:schemeClr>
              </a:solidFill>
              <a:latin typeface="Calibri" panose="020F0502020204030204"/>
              <a:ea typeface="+mn-ea"/>
              <a:cs typeface="+mn-cs"/>
            </a:rPr>
            <a:t>1º) Estatuto da Igualdade Racial</a:t>
          </a:r>
          <a:endParaRPr lang="pt-BR" sz="1300" i="0" u="none" kern="1200" dirty="0">
            <a:solidFill>
              <a:schemeClr val="accent5">
                <a:lumMod val="10000"/>
              </a:schemeClr>
            </a:solidFill>
            <a:latin typeface="Calibri" panose="020F0502020204030204"/>
            <a:ea typeface="+mn-ea"/>
            <a:cs typeface="+mn-cs"/>
          </a:endParaRPr>
        </a:p>
      </dsp:txBody>
      <dsp:txXfrm rot="-10800000">
        <a:off x="0" y="211405"/>
        <a:ext cx="5897142" cy="390736"/>
      </dsp:txXfrm>
    </dsp:sp>
    <dsp:sp modelId="{7339968B-7B93-4DEA-9AE7-A86322C07846}">
      <dsp:nvSpPr>
        <dsp:cNvPr id="0" name=""/>
        <dsp:cNvSpPr/>
      </dsp:nvSpPr>
      <dsp:spPr>
        <a:xfrm>
          <a:off x="0" y="602142"/>
          <a:ext cx="2948571" cy="512257"/>
        </a:xfrm>
        <a:prstGeom prst="rect">
          <a:avLst/>
        </a:prstGeom>
        <a:solidFill>
          <a:schemeClr val="accent4">
            <a:tint val="40000"/>
            <a:alpha val="90000"/>
            <a:hueOff val="-411964"/>
            <a:satOff val="15949"/>
            <a:lumOff val="9079"/>
            <a:alphaOff val="0"/>
          </a:schemeClr>
        </a:solidFill>
        <a:ln w="25400" cap="flat" cmpd="sng" algn="ctr">
          <a:solidFill>
            <a:schemeClr val="accent4">
              <a:tint val="40000"/>
              <a:alpha val="90000"/>
              <a:hueOff val="-411964"/>
              <a:satOff val="15949"/>
              <a:lumOff val="90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pt-BR" sz="1800" kern="1200">
              <a:latin typeface="Calibri" panose="020F0502020204030204"/>
              <a:ea typeface="+mn-ea"/>
              <a:cs typeface="+mn-cs"/>
            </a:rPr>
            <a:t>Art. 48 e incisos III, IV e V</a:t>
          </a:r>
          <a:endParaRPr lang="pt-BR" sz="1800" kern="1200" dirty="0">
            <a:latin typeface="Calibri" panose="020F0502020204030204"/>
            <a:ea typeface="+mn-ea"/>
            <a:cs typeface="+mn-cs"/>
          </a:endParaRPr>
        </a:p>
      </dsp:txBody>
      <dsp:txXfrm>
        <a:off x="0" y="602142"/>
        <a:ext cx="2948571" cy="512257"/>
      </dsp:txXfrm>
    </dsp:sp>
    <dsp:sp modelId="{61100D9C-E217-445A-97E5-D1F35E263BB4}">
      <dsp:nvSpPr>
        <dsp:cNvPr id="0" name=""/>
        <dsp:cNvSpPr/>
      </dsp:nvSpPr>
      <dsp:spPr>
        <a:xfrm>
          <a:off x="2948571" y="602142"/>
          <a:ext cx="2948571" cy="512257"/>
        </a:xfrm>
        <a:prstGeom prst="rect">
          <a:avLst/>
        </a:prstGeom>
        <a:solidFill>
          <a:schemeClr val="accent4">
            <a:tint val="40000"/>
            <a:alpha val="90000"/>
            <a:hueOff val="-617946"/>
            <a:satOff val="23923"/>
            <a:lumOff val="13619"/>
            <a:alphaOff val="0"/>
          </a:schemeClr>
        </a:solidFill>
        <a:ln w="25400" cap="flat" cmpd="sng" algn="ctr">
          <a:solidFill>
            <a:schemeClr val="accent4">
              <a:tint val="40000"/>
              <a:alpha val="90000"/>
              <a:hueOff val="-617946"/>
              <a:satOff val="23923"/>
              <a:lumOff val="136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pt-BR" sz="1800" b="0" kern="1200">
              <a:latin typeface="Calibri" panose="020F0502020204030204"/>
              <a:ea typeface="+mn-ea"/>
              <a:cs typeface="+mn-cs"/>
            </a:rPr>
            <a:t>Art. 50, Parágrafo único</a:t>
          </a:r>
          <a:endParaRPr lang="pt-BR" sz="1800" b="0" kern="1200" dirty="0">
            <a:latin typeface="Calibri" panose="020F0502020204030204"/>
            <a:ea typeface="+mn-ea"/>
            <a:cs typeface="+mn-cs"/>
          </a:endParaRPr>
        </a:p>
      </dsp:txBody>
      <dsp:txXfrm>
        <a:off x="2948571" y="602142"/>
        <a:ext cx="2948571" cy="5122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09376-8B49-46FD-8E43-928EEC3ECA1E}">
      <dsp:nvSpPr>
        <dsp:cNvPr id="0" name=""/>
        <dsp:cNvSpPr/>
      </dsp:nvSpPr>
      <dsp:spPr>
        <a:xfrm>
          <a:off x="0" y="182407"/>
          <a:ext cx="8725390" cy="1268916"/>
        </a:xfrm>
        <a:prstGeom prst="rightArrow">
          <a:avLst>
            <a:gd name="adj1" fmla="val 50000"/>
            <a:gd name="adj2" fmla="val 5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254000" bIns="201440" numCol="1" spcCol="1270" anchor="ctr" anchorCtr="0">
          <a:noAutofit/>
        </a:bodyPr>
        <a:lstStyle/>
        <a:p>
          <a:pPr marL="0" lvl="0" indent="0" algn="l" defTabSz="577850">
            <a:lnSpc>
              <a:spcPct val="90000"/>
            </a:lnSpc>
            <a:spcBef>
              <a:spcPct val="0"/>
            </a:spcBef>
            <a:spcAft>
              <a:spcPct val="35000"/>
            </a:spcAft>
            <a:buNone/>
          </a:pPr>
          <a:r>
            <a:rPr lang="pt-BR" sz="1300" b="1" kern="1200" dirty="0">
              <a:latin typeface="Encode Sans Semi Condensed" panose="020B0604020202020204" charset="0"/>
            </a:rPr>
            <a:t>Critérios que podem ser usados para a adesão ao Sinapir</a:t>
          </a:r>
        </a:p>
      </dsp:txBody>
      <dsp:txXfrm>
        <a:off x="0" y="499636"/>
        <a:ext cx="8408161" cy="634458"/>
      </dsp:txXfrm>
    </dsp:sp>
    <dsp:sp modelId="{0E33E515-CAEB-4B97-BFFE-2104D7D0606A}">
      <dsp:nvSpPr>
        <dsp:cNvPr id="0" name=""/>
        <dsp:cNvSpPr/>
      </dsp:nvSpPr>
      <dsp:spPr>
        <a:xfrm>
          <a:off x="0" y="1159286"/>
          <a:ext cx="1612626" cy="2329933"/>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pt-BR" sz="900" kern="1200" dirty="0"/>
            <a:t>Municípios com alto percentual de população negra</a:t>
          </a:r>
        </a:p>
        <a:p>
          <a:pPr marL="0" lvl="0" indent="0" algn="l" defTabSz="400050">
            <a:lnSpc>
              <a:spcPct val="90000"/>
            </a:lnSpc>
            <a:spcBef>
              <a:spcPct val="0"/>
            </a:spcBef>
            <a:spcAft>
              <a:spcPct val="35000"/>
            </a:spcAft>
            <a:buNone/>
          </a:pPr>
          <a:r>
            <a:rPr lang="pt-BR" sz="900" kern="1200" dirty="0"/>
            <a:t>Municípios de Região Metropolitana</a:t>
          </a:r>
        </a:p>
        <a:p>
          <a:pPr marL="0" lvl="0" indent="0" algn="l" defTabSz="400050">
            <a:lnSpc>
              <a:spcPct val="90000"/>
            </a:lnSpc>
            <a:spcBef>
              <a:spcPct val="0"/>
            </a:spcBef>
            <a:spcAft>
              <a:spcPct val="35000"/>
            </a:spcAft>
            <a:buNone/>
          </a:pPr>
          <a:r>
            <a:rPr lang="pt-BR" sz="900" kern="1200" dirty="0"/>
            <a:t>Municípios que participam de consórcio de direito público</a:t>
          </a:r>
        </a:p>
        <a:p>
          <a:pPr marL="0" lvl="0" indent="0" algn="l" defTabSz="400050">
            <a:lnSpc>
              <a:spcPct val="90000"/>
            </a:lnSpc>
            <a:spcBef>
              <a:spcPct val="0"/>
            </a:spcBef>
            <a:spcAft>
              <a:spcPct val="35000"/>
            </a:spcAft>
            <a:buNone/>
          </a:pPr>
          <a:r>
            <a:rPr lang="pt-BR" sz="900" kern="1200" dirty="0"/>
            <a:t>Municípios consorciados com Planos de PIR e que tenham assento nos Conselhos Municipais de PIR</a:t>
          </a:r>
        </a:p>
        <a:p>
          <a:pPr marL="0" lvl="0" indent="0" algn="l" defTabSz="400050">
            <a:lnSpc>
              <a:spcPct val="90000"/>
            </a:lnSpc>
            <a:spcBef>
              <a:spcPct val="0"/>
            </a:spcBef>
            <a:spcAft>
              <a:spcPct val="35000"/>
            </a:spcAft>
            <a:buNone/>
          </a:pPr>
          <a:r>
            <a:rPr lang="pt-BR" sz="900" kern="1200" dirty="0"/>
            <a:t>Consórcios públicos com Câmara Temática ou Grupo de Trabalho de Igualdade Racial</a:t>
          </a:r>
        </a:p>
      </dsp:txBody>
      <dsp:txXfrm>
        <a:off x="0" y="1159286"/>
        <a:ext cx="1612626" cy="2329933"/>
      </dsp:txXfrm>
    </dsp:sp>
    <dsp:sp modelId="{CEFE9369-5A44-444B-BE2E-ED437D4FFA77}">
      <dsp:nvSpPr>
        <dsp:cNvPr id="0" name=""/>
        <dsp:cNvSpPr/>
      </dsp:nvSpPr>
      <dsp:spPr>
        <a:xfrm>
          <a:off x="1612452" y="605542"/>
          <a:ext cx="7112937" cy="1268916"/>
        </a:xfrm>
        <a:prstGeom prst="rightArrow">
          <a:avLst>
            <a:gd name="adj1" fmla="val 50000"/>
            <a:gd name="adj2" fmla="val 50000"/>
          </a:avLst>
        </a:prstGeom>
        <a:solidFill>
          <a:schemeClr val="accent4">
            <a:hueOff val="-63221"/>
            <a:satOff val="-3858"/>
            <a:lumOff val="16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254000" bIns="201440" numCol="1" spcCol="1270" anchor="ctr" anchorCtr="0">
          <a:noAutofit/>
        </a:bodyPr>
        <a:lstStyle/>
        <a:p>
          <a:pPr marL="0" lvl="0" indent="0" algn="l" defTabSz="577850">
            <a:lnSpc>
              <a:spcPct val="90000"/>
            </a:lnSpc>
            <a:spcBef>
              <a:spcPct val="0"/>
            </a:spcBef>
            <a:spcAft>
              <a:spcPct val="35000"/>
            </a:spcAft>
            <a:buNone/>
          </a:pPr>
          <a:r>
            <a:rPr lang="pt-BR" sz="1300" b="1" kern="1200" dirty="0">
              <a:latin typeface="Encode Sans Semi Condensed" panose="020B0604020202020204" charset="0"/>
            </a:rPr>
            <a:t>Parceiros prováveis</a:t>
          </a:r>
        </a:p>
      </dsp:txBody>
      <dsp:txXfrm>
        <a:off x="1612452" y="922771"/>
        <a:ext cx="6795708" cy="634458"/>
      </dsp:txXfrm>
    </dsp:sp>
    <dsp:sp modelId="{DF44D9CA-C4B5-4D12-A4B6-DF2452EDD4D7}">
      <dsp:nvSpPr>
        <dsp:cNvPr id="0" name=""/>
        <dsp:cNvSpPr/>
      </dsp:nvSpPr>
      <dsp:spPr>
        <a:xfrm>
          <a:off x="1612452" y="1775666"/>
          <a:ext cx="1612626" cy="1943444"/>
        </a:xfrm>
        <a:prstGeom prst="rect">
          <a:avLst/>
        </a:prstGeom>
        <a:solidFill>
          <a:schemeClr val="lt1">
            <a:hueOff val="0"/>
            <a:satOff val="0"/>
            <a:lumOff val="0"/>
            <a:alphaOff val="0"/>
          </a:schemeClr>
        </a:solidFill>
        <a:ln w="25400" cap="flat" cmpd="sng" algn="ctr">
          <a:solidFill>
            <a:schemeClr val="accent4">
              <a:hueOff val="-63221"/>
              <a:satOff val="-3858"/>
              <a:lumOff val="166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pt-BR" sz="1000" kern="1200" dirty="0"/>
            <a:t>Ministério Público da União – MPU</a:t>
          </a:r>
        </a:p>
        <a:p>
          <a:pPr marL="0" lvl="0" indent="0" algn="l" defTabSz="444500">
            <a:lnSpc>
              <a:spcPct val="90000"/>
            </a:lnSpc>
            <a:spcBef>
              <a:spcPct val="0"/>
            </a:spcBef>
            <a:spcAft>
              <a:spcPct val="35000"/>
            </a:spcAft>
            <a:buNone/>
          </a:pPr>
          <a:r>
            <a:rPr lang="pt-BR" sz="1000" kern="1200" dirty="0"/>
            <a:t>Conselho Nacional de Justiça – CNJ</a:t>
          </a:r>
        </a:p>
        <a:p>
          <a:pPr marL="0" lvl="0" indent="0" algn="l" defTabSz="444500">
            <a:lnSpc>
              <a:spcPct val="90000"/>
            </a:lnSpc>
            <a:spcBef>
              <a:spcPct val="0"/>
            </a:spcBef>
            <a:spcAft>
              <a:spcPct val="35000"/>
            </a:spcAft>
            <a:buNone/>
          </a:pPr>
          <a:r>
            <a:rPr lang="pt-BR" sz="1000" kern="1200" dirty="0"/>
            <a:t>Ordem dos Advogados do Brasil - OAB</a:t>
          </a:r>
        </a:p>
      </dsp:txBody>
      <dsp:txXfrm>
        <a:off x="1612452" y="1775666"/>
        <a:ext cx="1612626" cy="1943444"/>
      </dsp:txXfrm>
    </dsp:sp>
    <dsp:sp modelId="{3F564330-7321-4AAC-A64C-D20C8892278B}">
      <dsp:nvSpPr>
        <dsp:cNvPr id="0" name=""/>
        <dsp:cNvSpPr/>
      </dsp:nvSpPr>
      <dsp:spPr>
        <a:xfrm>
          <a:off x="3224904" y="1028677"/>
          <a:ext cx="5500485" cy="1268916"/>
        </a:xfrm>
        <a:prstGeom prst="rightArrow">
          <a:avLst>
            <a:gd name="adj1" fmla="val 50000"/>
            <a:gd name="adj2" fmla="val 50000"/>
          </a:avLst>
        </a:prstGeom>
        <a:solidFill>
          <a:schemeClr val="accent4">
            <a:hueOff val="-126442"/>
            <a:satOff val="-7715"/>
            <a:lumOff val="3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254000" bIns="201440" numCol="1" spcCol="1270" anchor="ctr" anchorCtr="0">
          <a:noAutofit/>
        </a:bodyPr>
        <a:lstStyle/>
        <a:p>
          <a:pPr marL="0" lvl="0" indent="0" algn="l" defTabSz="577850">
            <a:lnSpc>
              <a:spcPct val="90000"/>
            </a:lnSpc>
            <a:spcBef>
              <a:spcPct val="0"/>
            </a:spcBef>
            <a:spcAft>
              <a:spcPct val="35000"/>
            </a:spcAft>
            <a:buNone/>
          </a:pPr>
          <a:r>
            <a:rPr lang="pt-BR" sz="1300" b="1" kern="1200" dirty="0"/>
            <a:t>Estratégias </a:t>
          </a:r>
          <a:r>
            <a:rPr lang="pt-BR" sz="1300" b="1" kern="1200" dirty="0">
              <a:latin typeface="Encode Sans Semi Condensed" panose="020B0604020202020204" charset="0"/>
            </a:rPr>
            <a:t>para</a:t>
          </a:r>
          <a:r>
            <a:rPr lang="pt-BR" sz="1300" b="1" kern="1200" dirty="0"/>
            <a:t>  promover a adesão dos municípios consorciados</a:t>
          </a:r>
        </a:p>
      </dsp:txBody>
      <dsp:txXfrm>
        <a:off x="3224904" y="1345906"/>
        <a:ext cx="5183256" cy="634458"/>
      </dsp:txXfrm>
    </dsp:sp>
    <dsp:sp modelId="{1E538AD5-0C2C-417C-8B00-EDF75F70E9D9}">
      <dsp:nvSpPr>
        <dsp:cNvPr id="0" name=""/>
        <dsp:cNvSpPr/>
      </dsp:nvSpPr>
      <dsp:spPr>
        <a:xfrm>
          <a:off x="3224904" y="2005557"/>
          <a:ext cx="1612626" cy="2329933"/>
        </a:xfrm>
        <a:prstGeom prst="rect">
          <a:avLst/>
        </a:prstGeom>
        <a:solidFill>
          <a:schemeClr val="lt1">
            <a:hueOff val="0"/>
            <a:satOff val="0"/>
            <a:lumOff val="0"/>
            <a:alphaOff val="0"/>
          </a:schemeClr>
        </a:solidFill>
        <a:ln w="25400" cap="flat" cmpd="sng" algn="ctr">
          <a:solidFill>
            <a:schemeClr val="accent4">
              <a:hueOff val="-126442"/>
              <a:satOff val="-7715"/>
              <a:lumOff val="333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pt-BR" sz="800" kern="1200" dirty="0"/>
            <a:t>Disponibilidade de recursos financeiros</a:t>
          </a:r>
        </a:p>
        <a:p>
          <a:pPr marL="0" lvl="0" indent="0" algn="l" defTabSz="355600">
            <a:lnSpc>
              <a:spcPct val="90000"/>
            </a:lnSpc>
            <a:spcBef>
              <a:spcPct val="0"/>
            </a:spcBef>
            <a:spcAft>
              <a:spcPct val="35000"/>
            </a:spcAft>
            <a:buNone/>
          </a:pPr>
          <a:r>
            <a:rPr lang="pt-BR" sz="800" kern="1200" dirty="0"/>
            <a:t>Cooperação técnica</a:t>
          </a:r>
        </a:p>
        <a:p>
          <a:pPr marL="0" lvl="0" indent="0" algn="l" defTabSz="355600">
            <a:lnSpc>
              <a:spcPct val="90000"/>
            </a:lnSpc>
            <a:spcBef>
              <a:spcPct val="0"/>
            </a:spcBef>
            <a:spcAft>
              <a:spcPct val="35000"/>
            </a:spcAft>
            <a:buNone/>
          </a:pPr>
          <a:r>
            <a:rPr lang="pt-BR" sz="800" kern="1200" dirty="0"/>
            <a:t>Fortalecer Fóruns e Conselhos</a:t>
          </a:r>
        </a:p>
        <a:p>
          <a:pPr marL="0" lvl="0" indent="0" algn="l" defTabSz="355600">
            <a:lnSpc>
              <a:spcPct val="90000"/>
            </a:lnSpc>
            <a:spcBef>
              <a:spcPct val="0"/>
            </a:spcBef>
            <a:spcAft>
              <a:spcPct val="35000"/>
            </a:spcAft>
            <a:buNone/>
          </a:pPr>
          <a:r>
            <a:rPr lang="pt-BR" sz="800" kern="1200" dirty="0"/>
            <a:t>Criar espaços de pactuação – estados, municípios</a:t>
          </a:r>
        </a:p>
        <a:p>
          <a:pPr marL="0" lvl="0" indent="0" algn="l" defTabSz="355600">
            <a:lnSpc>
              <a:spcPct val="90000"/>
            </a:lnSpc>
            <a:spcBef>
              <a:spcPct val="0"/>
            </a:spcBef>
            <a:spcAft>
              <a:spcPct val="35000"/>
            </a:spcAft>
            <a:buNone/>
          </a:pPr>
          <a:r>
            <a:rPr lang="pt-BR" sz="800" kern="1200" dirty="0"/>
            <a:t>Melhorar a comunicação</a:t>
          </a:r>
        </a:p>
        <a:p>
          <a:pPr marL="0" lvl="0" indent="0" algn="l" defTabSz="355600">
            <a:lnSpc>
              <a:spcPct val="90000"/>
            </a:lnSpc>
            <a:spcBef>
              <a:spcPct val="0"/>
            </a:spcBef>
            <a:spcAft>
              <a:spcPct val="35000"/>
            </a:spcAft>
            <a:buNone/>
          </a:pPr>
          <a:r>
            <a:rPr lang="pt-BR" sz="800" kern="1200" dirty="0"/>
            <a:t>Vontade política</a:t>
          </a:r>
        </a:p>
        <a:p>
          <a:pPr marL="0" lvl="0" indent="0" algn="l" defTabSz="355600">
            <a:lnSpc>
              <a:spcPct val="90000"/>
            </a:lnSpc>
            <a:spcBef>
              <a:spcPct val="0"/>
            </a:spcBef>
            <a:spcAft>
              <a:spcPct val="35000"/>
            </a:spcAft>
            <a:buNone/>
          </a:pPr>
          <a:r>
            <a:rPr lang="pt-BR" sz="800" kern="1200" dirty="0"/>
            <a:t>Sensibilização sobre o tema de enfrentamento ao racismo</a:t>
          </a:r>
        </a:p>
        <a:p>
          <a:pPr marL="0" lvl="0" indent="0" algn="l" defTabSz="355600">
            <a:lnSpc>
              <a:spcPct val="90000"/>
            </a:lnSpc>
            <a:spcBef>
              <a:spcPct val="0"/>
            </a:spcBef>
            <a:spcAft>
              <a:spcPct val="35000"/>
            </a:spcAft>
            <a:buNone/>
          </a:pPr>
          <a:r>
            <a:rPr lang="pt-BR" sz="800" kern="1200" dirty="0"/>
            <a:t>Articulação com atores locais – partidos e prefeitos eleitos</a:t>
          </a:r>
        </a:p>
        <a:p>
          <a:pPr marL="0" lvl="0" indent="0" algn="l" defTabSz="355600">
            <a:lnSpc>
              <a:spcPct val="90000"/>
            </a:lnSpc>
            <a:spcBef>
              <a:spcPct val="0"/>
            </a:spcBef>
            <a:spcAft>
              <a:spcPct val="35000"/>
            </a:spcAft>
            <a:buNone/>
          </a:pPr>
          <a:r>
            <a:rPr lang="pt-BR" sz="800" kern="1200" dirty="0"/>
            <a:t>Portarias</a:t>
          </a:r>
        </a:p>
        <a:p>
          <a:pPr marL="0" lvl="0" indent="0" algn="l" defTabSz="355600">
            <a:lnSpc>
              <a:spcPct val="90000"/>
            </a:lnSpc>
            <a:spcBef>
              <a:spcPct val="0"/>
            </a:spcBef>
            <a:spcAft>
              <a:spcPct val="35000"/>
            </a:spcAft>
            <a:buNone/>
          </a:pPr>
          <a:r>
            <a:rPr lang="pt-BR" sz="800" kern="1200" dirty="0"/>
            <a:t>Caravana federativa</a:t>
          </a:r>
        </a:p>
        <a:p>
          <a:pPr marL="0" lvl="0" indent="0" algn="l" defTabSz="355600">
            <a:lnSpc>
              <a:spcPct val="90000"/>
            </a:lnSpc>
            <a:spcBef>
              <a:spcPct val="0"/>
            </a:spcBef>
            <a:spcAft>
              <a:spcPct val="35000"/>
            </a:spcAft>
            <a:buNone/>
          </a:pPr>
          <a:r>
            <a:rPr lang="pt-BR" sz="800" kern="1200" dirty="0"/>
            <a:t>Carta de Serviços do MIR</a:t>
          </a:r>
        </a:p>
      </dsp:txBody>
      <dsp:txXfrm>
        <a:off x="3224904" y="2005557"/>
        <a:ext cx="1612626" cy="2329933"/>
      </dsp:txXfrm>
    </dsp:sp>
    <dsp:sp modelId="{53D550C5-9F72-4F77-BCE2-4CD9A2D6E4FC}">
      <dsp:nvSpPr>
        <dsp:cNvPr id="0" name=""/>
        <dsp:cNvSpPr/>
      </dsp:nvSpPr>
      <dsp:spPr>
        <a:xfrm>
          <a:off x="4838228" y="1451812"/>
          <a:ext cx="3887161" cy="1268916"/>
        </a:xfrm>
        <a:prstGeom prst="rightArrow">
          <a:avLst>
            <a:gd name="adj1" fmla="val 50000"/>
            <a:gd name="adj2" fmla="val 50000"/>
          </a:avLst>
        </a:prstGeom>
        <a:solidFill>
          <a:schemeClr val="accent4">
            <a:hueOff val="-189662"/>
            <a:satOff val="-11573"/>
            <a:lumOff val="499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254000" bIns="201440" numCol="1" spcCol="1270" anchor="ctr" anchorCtr="0">
          <a:noAutofit/>
        </a:bodyPr>
        <a:lstStyle/>
        <a:p>
          <a:pPr marL="0" lvl="0" indent="0" algn="l" defTabSz="577850">
            <a:lnSpc>
              <a:spcPct val="90000"/>
            </a:lnSpc>
            <a:spcBef>
              <a:spcPct val="0"/>
            </a:spcBef>
            <a:spcAft>
              <a:spcPct val="35000"/>
            </a:spcAft>
            <a:buNone/>
          </a:pPr>
          <a:r>
            <a:rPr lang="pt-BR" sz="1300" b="1" kern="1200" dirty="0">
              <a:solidFill>
                <a:schemeClr val="accent5">
                  <a:lumMod val="10000"/>
                </a:schemeClr>
              </a:solidFill>
            </a:rPr>
            <a:t>Articulação do pacto político para fortalecer Consórcios</a:t>
          </a:r>
        </a:p>
      </dsp:txBody>
      <dsp:txXfrm>
        <a:off x="4838228" y="1769041"/>
        <a:ext cx="3569932" cy="634458"/>
      </dsp:txXfrm>
    </dsp:sp>
    <dsp:sp modelId="{24D576CB-ED96-4048-90CF-A262A627277A}">
      <dsp:nvSpPr>
        <dsp:cNvPr id="0" name=""/>
        <dsp:cNvSpPr/>
      </dsp:nvSpPr>
      <dsp:spPr>
        <a:xfrm>
          <a:off x="4838228" y="2546004"/>
          <a:ext cx="1612626" cy="1890881"/>
        </a:xfrm>
        <a:prstGeom prst="rect">
          <a:avLst/>
        </a:prstGeom>
        <a:solidFill>
          <a:schemeClr val="lt1">
            <a:hueOff val="0"/>
            <a:satOff val="0"/>
            <a:lumOff val="0"/>
            <a:alphaOff val="0"/>
          </a:schemeClr>
        </a:solidFill>
        <a:ln w="25400" cap="flat" cmpd="sng" algn="ctr">
          <a:solidFill>
            <a:schemeClr val="accent4">
              <a:hueOff val="-189662"/>
              <a:satOff val="-11573"/>
              <a:lumOff val="499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pt-BR" sz="900" kern="1200" dirty="0"/>
            <a:t>Fortalecimento dos Conselhos e Fóruns para monitorar as atividades</a:t>
          </a:r>
        </a:p>
        <a:p>
          <a:pPr marL="0" lvl="0" indent="0" algn="l" defTabSz="400050">
            <a:lnSpc>
              <a:spcPct val="90000"/>
            </a:lnSpc>
            <a:spcBef>
              <a:spcPct val="0"/>
            </a:spcBef>
            <a:spcAft>
              <a:spcPct val="35000"/>
            </a:spcAft>
            <a:buNone/>
          </a:pPr>
          <a:r>
            <a:rPr lang="pt-BR" sz="900" kern="1200" dirty="0"/>
            <a:t>Disponibilizar recursos, estruturar programas e </a:t>
          </a:r>
          <a:r>
            <a:rPr lang="pt-BR" sz="900" kern="1200" dirty="0" err="1"/>
            <a:t>transversáliza-los</a:t>
          </a:r>
          <a:endParaRPr lang="pt-BR" sz="900" kern="1200" dirty="0"/>
        </a:p>
        <a:p>
          <a:pPr marL="0" lvl="0" indent="0" algn="l" defTabSz="400050">
            <a:lnSpc>
              <a:spcPct val="90000"/>
            </a:lnSpc>
            <a:spcBef>
              <a:spcPct val="0"/>
            </a:spcBef>
            <a:spcAft>
              <a:spcPct val="35000"/>
            </a:spcAft>
            <a:buNone/>
          </a:pPr>
          <a:r>
            <a:rPr lang="pt-BR" sz="900" kern="1200" dirty="0"/>
            <a:t>Pacto Frente Nacional de Prefeitos, Confederação Nacional dos Munícios, Associação Brasileira dos Municípios, conselhos, articulações </a:t>
          </a:r>
          <a:r>
            <a:rPr lang="pt-BR" sz="900" kern="1200" dirty="0" err="1"/>
            <a:t>interfederativas</a:t>
          </a:r>
          <a:r>
            <a:rPr lang="pt-BR" sz="900" kern="1200" dirty="0"/>
            <a:t> pelo Promoção da Igualdade Racial</a:t>
          </a:r>
        </a:p>
      </dsp:txBody>
      <dsp:txXfrm>
        <a:off x="4838228" y="2546004"/>
        <a:ext cx="1612626" cy="1890881"/>
      </dsp:txXfrm>
    </dsp:sp>
    <dsp:sp modelId="{0FD8EE1C-05D0-449C-94DD-B5DB591F6F1A}">
      <dsp:nvSpPr>
        <dsp:cNvPr id="0" name=""/>
        <dsp:cNvSpPr/>
      </dsp:nvSpPr>
      <dsp:spPr>
        <a:xfrm>
          <a:off x="6450680" y="1874947"/>
          <a:ext cx="2274709" cy="1268916"/>
        </a:xfrm>
        <a:prstGeom prst="rightArrow">
          <a:avLst>
            <a:gd name="adj1" fmla="val 50000"/>
            <a:gd name="adj2" fmla="val 50000"/>
          </a:avLst>
        </a:prstGeom>
        <a:solidFill>
          <a:schemeClr val="accent4">
            <a:hueOff val="-252883"/>
            <a:satOff val="-15430"/>
            <a:lumOff val="666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254000" bIns="201440" numCol="1" spcCol="1270" anchor="ctr" anchorCtr="0">
          <a:noAutofit/>
        </a:bodyPr>
        <a:lstStyle/>
        <a:p>
          <a:pPr marL="0" lvl="0" indent="0" algn="l" defTabSz="577850">
            <a:lnSpc>
              <a:spcPct val="90000"/>
            </a:lnSpc>
            <a:spcBef>
              <a:spcPct val="0"/>
            </a:spcBef>
            <a:spcAft>
              <a:spcPct val="35000"/>
            </a:spcAft>
            <a:buNone/>
          </a:pPr>
          <a:r>
            <a:rPr lang="pt-BR" sz="1300" b="1" kern="1200" dirty="0">
              <a:solidFill>
                <a:schemeClr val="accent5">
                  <a:lumMod val="10000"/>
                </a:schemeClr>
              </a:solidFill>
            </a:rPr>
            <a:t>Fluxo de recursos orçamentários</a:t>
          </a:r>
        </a:p>
      </dsp:txBody>
      <dsp:txXfrm>
        <a:off x="6450680" y="2192176"/>
        <a:ext cx="1957480" cy="634458"/>
      </dsp:txXfrm>
    </dsp:sp>
    <dsp:sp modelId="{F792B797-7205-4959-A263-DFA7777833DF}">
      <dsp:nvSpPr>
        <dsp:cNvPr id="0" name=""/>
        <dsp:cNvSpPr/>
      </dsp:nvSpPr>
      <dsp:spPr>
        <a:xfrm>
          <a:off x="6450680" y="2776046"/>
          <a:ext cx="1612626" cy="2123292"/>
        </a:xfrm>
        <a:prstGeom prst="rect">
          <a:avLst/>
        </a:prstGeom>
        <a:solidFill>
          <a:schemeClr val="lt1">
            <a:hueOff val="0"/>
            <a:satOff val="0"/>
            <a:lumOff val="0"/>
            <a:alphaOff val="0"/>
          </a:schemeClr>
        </a:solidFill>
        <a:ln w="25400" cap="flat" cmpd="sng" algn="ctr">
          <a:solidFill>
            <a:schemeClr val="accent4">
              <a:hueOff val="-252883"/>
              <a:satOff val="-15430"/>
              <a:lumOff val="666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pt-BR" sz="1000" kern="1200" dirty="0"/>
            <a:t>Emendas parlamentares</a:t>
          </a:r>
        </a:p>
        <a:p>
          <a:pPr marL="0" lvl="0" indent="0" algn="l" defTabSz="444500">
            <a:lnSpc>
              <a:spcPct val="90000"/>
            </a:lnSpc>
            <a:spcBef>
              <a:spcPct val="0"/>
            </a:spcBef>
            <a:spcAft>
              <a:spcPct val="35000"/>
            </a:spcAft>
            <a:buNone/>
          </a:pPr>
          <a:r>
            <a:rPr lang="pt-BR" sz="1000" kern="1200" dirty="0"/>
            <a:t>Criar um Fundo de Igualdade Racial (PEC) para o fortalecimento da política, articulado com o Ministério da Fazenda e o Ministério do Planejamento e Orçamento</a:t>
          </a:r>
        </a:p>
        <a:p>
          <a:pPr marL="0" lvl="0" indent="0" algn="l" defTabSz="444500">
            <a:lnSpc>
              <a:spcPct val="90000"/>
            </a:lnSpc>
            <a:spcBef>
              <a:spcPct val="0"/>
            </a:spcBef>
            <a:spcAft>
              <a:spcPct val="35000"/>
            </a:spcAft>
            <a:buNone/>
          </a:pPr>
          <a:r>
            <a:rPr lang="pt-BR" sz="1000" kern="1200" dirty="0"/>
            <a:t>Criar um Fundo específico para o tema</a:t>
          </a:r>
        </a:p>
        <a:p>
          <a:pPr marL="0" lvl="0" indent="0" algn="l" defTabSz="444500">
            <a:lnSpc>
              <a:spcPct val="90000"/>
            </a:lnSpc>
            <a:spcBef>
              <a:spcPct val="0"/>
            </a:spcBef>
            <a:spcAft>
              <a:spcPct val="35000"/>
            </a:spcAft>
            <a:buNone/>
          </a:pPr>
          <a:r>
            <a:rPr lang="pt-BR" sz="1000" kern="1200" dirty="0"/>
            <a:t>Estabelecer pisos</a:t>
          </a:r>
        </a:p>
        <a:p>
          <a:pPr marL="0" lvl="0" indent="0" algn="l" defTabSz="444500">
            <a:lnSpc>
              <a:spcPct val="90000"/>
            </a:lnSpc>
            <a:spcBef>
              <a:spcPct val="0"/>
            </a:spcBef>
            <a:spcAft>
              <a:spcPct val="35000"/>
            </a:spcAft>
            <a:buNone/>
          </a:pPr>
          <a:r>
            <a:rPr lang="pt-BR" sz="1000" kern="1200" dirty="0"/>
            <a:t>Convênios consorciados</a:t>
          </a:r>
        </a:p>
        <a:p>
          <a:pPr marL="0" lvl="0" indent="0" algn="l" defTabSz="444500">
            <a:lnSpc>
              <a:spcPct val="90000"/>
            </a:lnSpc>
            <a:spcBef>
              <a:spcPct val="0"/>
            </a:spcBef>
            <a:spcAft>
              <a:spcPct val="35000"/>
            </a:spcAft>
            <a:buNone/>
          </a:pPr>
          <a:r>
            <a:rPr lang="pt-BR" sz="1000" kern="1200" dirty="0"/>
            <a:t>Fundos setoriais</a:t>
          </a:r>
        </a:p>
      </dsp:txBody>
      <dsp:txXfrm>
        <a:off x="6450680" y="2776046"/>
        <a:ext cx="1612626" cy="2123292"/>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9f665d9e5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9f665d9e5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9f665d9e5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9f665d9e5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fe33d8633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9fe33d8633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9fe33d8633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9fe33d8633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9fe33d8633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9fe33d8633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9fe33d8633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9fe33d8633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9fe33d8633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9fe33d8633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a:extLst>
            <a:ext uri="{FF2B5EF4-FFF2-40B4-BE49-F238E27FC236}">
              <a16:creationId xmlns:a16="http://schemas.microsoft.com/office/drawing/2014/main" id="{3555165E-C077-75F5-A329-247C01733E96}"/>
            </a:ext>
          </a:extLst>
        </p:cNvPr>
        <p:cNvGrpSpPr/>
        <p:nvPr/>
      </p:nvGrpSpPr>
      <p:grpSpPr>
        <a:xfrm>
          <a:off x="0" y="0"/>
          <a:ext cx="0" cy="0"/>
          <a:chOff x="0" y="0"/>
          <a:chExt cx="0" cy="0"/>
        </a:xfrm>
      </p:grpSpPr>
      <p:sp>
        <p:nvSpPr>
          <p:cNvPr id="343" name="Google Shape;343;g9fe33d8633_0_190:notes">
            <a:extLst>
              <a:ext uri="{FF2B5EF4-FFF2-40B4-BE49-F238E27FC236}">
                <a16:creationId xmlns:a16="http://schemas.microsoft.com/office/drawing/2014/main" id="{FD169DEE-3ACE-345F-2E8D-4DB9B80F6E2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9fe33d8633_0_190:notes">
            <a:extLst>
              <a:ext uri="{FF2B5EF4-FFF2-40B4-BE49-F238E27FC236}">
                <a16:creationId xmlns:a16="http://schemas.microsoft.com/office/drawing/2014/main" id="{64F2A14A-11FA-72C9-6C92-D12C3C4E8CD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6942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9fe33d8633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9fe33d8633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a:extLst>
            <a:ext uri="{FF2B5EF4-FFF2-40B4-BE49-F238E27FC236}">
              <a16:creationId xmlns:a16="http://schemas.microsoft.com/office/drawing/2014/main" id="{DD3ADFBE-B27D-0395-DF29-BD8222412105}"/>
            </a:ext>
          </a:extLst>
        </p:cNvPr>
        <p:cNvGrpSpPr/>
        <p:nvPr/>
      </p:nvGrpSpPr>
      <p:grpSpPr>
        <a:xfrm>
          <a:off x="0" y="0"/>
          <a:ext cx="0" cy="0"/>
          <a:chOff x="0" y="0"/>
          <a:chExt cx="0" cy="0"/>
        </a:xfrm>
      </p:grpSpPr>
      <p:sp>
        <p:nvSpPr>
          <p:cNvPr id="361" name="Google Shape;361;g9fe33d8633_0_195:notes">
            <a:extLst>
              <a:ext uri="{FF2B5EF4-FFF2-40B4-BE49-F238E27FC236}">
                <a16:creationId xmlns:a16="http://schemas.microsoft.com/office/drawing/2014/main" id="{478D433B-64C0-57B2-E5AE-7F6694CB634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9fe33d8633_0_195:notes">
            <a:extLst>
              <a:ext uri="{FF2B5EF4-FFF2-40B4-BE49-F238E27FC236}">
                <a16:creationId xmlns:a16="http://schemas.microsoft.com/office/drawing/2014/main" id="{AF18F771-C55E-1E87-4171-1E4D2B592D5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3027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9f665d9e5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9f665d9e5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a:extLst>
            <a:ext uri="{FF2B5EF4-FFF2-40B4-BE49-F238E27FC236}">
              <a16:creationId xmlns:a16="http://schemas.microsoft.com/office/drawing/2014/main" id="{62DF78CD-03D9-D1F6-62BC-CF06A46E1E24}"/>
            </a:ext>
          </a:extLst>
        </p:cNvPr>
        <p:cNvGrpSpPr/>
        <p:nvPr/>
      </p:nvGrpSpPr>
      <p:grpSpPr>
        <a:xfrm>
          <a:off x="0" y="0"/>
          <a:ext cx="0" cy="0"/>
          <a:chOff x="0" y="0"/>
          <a:chExt cx="0" cy="0"/>
        </a:xfrm>
      </p:grpSpPr>
      <p:sp>
        <p:nvSpPr>
          <p:cNvPr id="361" name="Google Shape;361;g9fe33d8633_0_195:notes">
            <a:extLst>
              <a:ext uri="{FF2B5EF4-FFF2-40B4-BE49-F238E27FC236}">
                <a16:creationId xmlns:a16="http://schemas.microsoft.com/office/drawing/2014/main" id="{7C56FAAC-8BFC-1305-2D16-5275A5E82D9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9fe33d8633_0_195:notes">
            <a:extLst>
              <a:ext uri="{FF2B5EF4-FFF2-40B4-BE49-F238E27FC236}">
                <a16:creationId xmlns:a16="http://schemas.microsoft.com/office/drawing/2014/main" id="{DAB45449-22CC-EEC5-6520-6B6274099FB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3622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a:extLst>
            <a:ext uri="{FF2B5EF4-FFF2-40B4-BE49-F238E27FC236}">
              <a16:creationId xmlns:a16="http://schemas.microsoft.com/office/drawing/2014/main" id="{BA8D2581-1784-6A52-376D-85E53D2AE80B}"/>
            </a:ext>
          </a:extLst>
        </p:cNvPr>
        <p:cNvGrpSpPr/>
        <p:nvPr/>
      </p:nvGrpSpPr>
      <p:grpSpPr>
        <a:xfrm>
          <a:off x="0" y="0"/>
          <a:ext cx="0" cy="0"/>
          <a:chOff x="0" y="0"/>
          <a:chExt cx="0" cy="0"/>
        </a:xfrm>
      </p:grpSpPr>
      <p:sp>
        <p:nvSpPr>
          <p:cNvPr id="201" name="Google Shape;201;g9fe33d8633_0_20:notes">
            <a:extLst>
              <a:ext uri="{FF2B5EF4-FFF2-40B4-BE49-F238E27FC236}">
                <a16:creationId xmlns:a16="http://schemas.microsoft.com/office/drawing/2014/main" id="{2BD56732-6FFD-4F07-CB5D-2695B575310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9fe33d8633_0_20:notes">
            <a:extLst>
              <a:ext uri="{FF2B5EF4-FFF2-40B4-BE49-F238E27FC236}">
                <a16:creationId xmlns:a16="http://schemas.microsoft.com/office/drawing/2014/main" id="{9C4E60B6-9E51-84B6-9C5C-7F28E203FD9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1071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9fe33d8633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9fe33d8633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9fe33d8633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9fe33d8633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9fe33d8633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9fe33d8633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9fe33d8633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9fe33d8633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9"/>
        <p:cNvGrpSpPr/>
        <p:nvPr/>
      </p:nvGrpSpPr>
      <p:grpSpPr>
        <a:xfrm>
          <a:off x="0" y="0"/>
          <a:ext cx="0" cy="0"/>
          <a:chOff x="0" y="0"/>
          <a:chExt cx="0" cy="0"/>
        </a:xfrm>
      </p:grpSpPr>
      <p:sp>
        <p:nvSpPr>
          <p:cNvPr id="2080" name="Google Shape;2080;ga12912c18c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1" name="Google Shape;2081;ga12912c18c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9">
          <a:extLst>
            <a:ext uri="{FF2B5EF4-FFF2-40B4-BE49-F238E27FC236}">
              <a16:creationId xmlns:a16="http://schemas.microsoft.com/office/drawing/2014/main" id="{93D5C420-6C45-A778-4856-B439A6502CB6}"/>
            </a:ext>
          </a:extLst>
        </p:cNvPr>
        <p:cNvGrpSpPr/>
        <p:nvPr/>
      </p:nvGrpSpPr>
      <p:grpSpPr>
        <a:xfrm>
          <a:off x="0" y="0"/>
          <a:ext cx="0" cy="0"/>
          <a:chOff x="0" y="0"/>
          <a:chExt cx="0" cy="0"/>
        </a:xfrm>
      </p:grpSpPr>
      <p:sp>
        <p:nvSpPr>
          <p:cNvPr id="2080" name="Google Shape;2080;ga12912c18c_1_24:notes">
            <a:extLst>
              <a:ext uri="{FF2B5EF4-FFF2-40B4-BE49-F238E27FC236}">
                <a16:creationId xmlns:a16="http://schemas.microsoft.com/office/drawing/2014/main" id="{63191733-C17E-6044-954B-914E32F0705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1" name="Google Shape;2081;ga12912c18c_1_24:notes">
            <a:extLst>
              <a:ext uri="{FF2B5EF4-FFF2-40B4-BE49-F238E27FC236}">
                <a16:creationId xmlns:a16="http://schemas.microsoft.com/office/drawing/2014/main" id="{EECA7FF9-EC67-E620-DE19-57BC7BF8723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85562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7"/>
        <p:cNvGrpSpPr/>
        <p:nvPr/>
      </p:nvGrpSpPr>
      <p:grpSpPr>
        <a:xfrm>
          <a:off x="0" y="0"/>
          <a:ext cx="0" cy="0"/>
          <a:chOff x="0" y="0"/>
          <a:chExt cx="0" cy="0"/>
        </a:xfrm>
      </p:grpSpPr>
      <p:sp>
        <p:nvSpPr>
          <p:cNvPr id="2098" name="Google Shape;2098;ga12912c18c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9" name="Google Shape;2099;ga12912c18c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a:extLst>
            <a:ext uri="{FF2B5EF4-FFF2-40B4-BE49-F238E27FC236}">
              <a16:creationId xmlns:a16="http://schemas.microsoft.com/office/drawing/2014/main" id="{99102BB7-3789-C24D-3F1C-09CC73FA0415}"/>
            </a:ext>
          </a:extLst>
        </p:cNvPr>
        <p:cNvGrpSpPr/>
        <p:nvPr/>
      </p:nvGrpSpPr>
      <p:grpSpPr>
        <a:xfrm>
          <a:off x="0" y="0"/>
          <a:ext cx="0" cy="0"/>
          <a:chOff x="0" y="0"/>
          <a:chExt cx="0" cy="0"/>
        </a:xfrm>
      </p:grpSpPr>
      <p:sp>
        <p:nvSpPr>
          <p:cNvPr id="201" name="Google Shape;201;g9fe33d8633_0_20:notes">
            <a:extLst>
              <a:ext uri="{FF2B5EF4-FFF2-40B4-BE49-F238E27FC236}">
                <a16:creationId xmlns:a16="http://schemas.microsoft.com/office/drawing/2014/main" id="{532F0217-A631-5188-CC6E-8682971B404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9fe33d8633_0_20:notes">
            <a:extLst>
              <a:ext uri="{FF2B5EF4-FFF2-40B4-BE49-F238E27FC236}">
                <a16:creationId xmlns:a16="http://schemas.microsoft.com/office/drawing/2014/main" id="{8A12C3A4-7373-FCA7-92B4-48E2DED94D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2557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A792DF13-BA83-C0E0-C26F-E1C5DFB6664A}"/>
            </a:ext>
          </a:extLst>
        </p:cNvPr>
        <p:cNvGrpSpPr/>
        <p:nvPr/>
      </p:nvGrpSpPr>
      <p:grpSpPr>
        <a:xfrm>
          <a:off x="0" y="0"/>
          <a:ext cx="0" cy="0"/>
          <a:chOff x="0" y="0"/>
          <a:chExt cx="0" cy="0"/>
        </a:xfrm>
      </p:grpSpPr>
      <p:sp>
        <p:nvSpPr>
          <p:cNvPr id="177" name="Google Shape;177;g9f665d9e5b_0_6:notes">
            <a:extLst>
              <a:ext uri="{FF2B5EF4-FFF2-40B4-BE49-F238E27FC236}">
                <a16:creationId xmlns:a16="http://schemas.microsoft.com/office/drawing/2014/main" id="{EA8D2EBA-73BF-3988-881E-01F9F55D7FF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9f665d9e5b_0_6:notes">
            <a:extLst>
              <a:ext uri="{FF2B5EF4-FFF2-40B4-BE49-F238E27FC236}">
                <a16:creationId xmlns:a16="http://schemas.microsoft.com/office/drawing/2014/main" id="{8DE81112-9239-010E-61A4-9BAF5B7B884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801987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87da505e2_0_1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87da505e2_0_1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8"/>
        <p:cNvGrpSpPr/>
        <p:nvPr/>
      </p:nvGrpSpPr>
      <p:grpSpPr>
        <a:xfrm>
          <a:off x="0" y="0"/>
          <a:ext cx="0" cy="0"/>
          <a:chOff x="0" y="0"/>
          <a:chExt cx="0" cy="0"/>
        </a:xfrm>
      </p:grpSpPr>
      <p:sp>
        <p:nvSpPr>
          <p:cNvPr id="2139" name="Google Shape;2139;ga12912c18c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0" name="Google Shape;2140;ga12912c18c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0"/>
        <p:cNvGrpSpPr/>
        <p:nvPr/>
      </p:nvGrpSpPr>
      <p:grpSpPr>
        <a:xfrm>
          <a:off x="0" y="0"/>
          <a:ext cx="0" cy="0"/>
          <a:chOff x="0" y="0"/>
          <a:chExt cx="0" cy="0"/>
        </a:xfrm>
      </p:grpSpPr>
      <p:sp>
        <p:nvSpPr>
          <p:cNvPr id="2151" name="Google Shape;2151;ga12912c18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2" name="Google Shape;2152;ga12912c18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0">
          <a:extLst>
            <a:ext uri="{FF2B5EF4-FFF2-40B4-BE49-F238E27FC236}">
              <a16:creationId xmlns:a16="http://schemas.microsoft.com/office/drawing/2014/main" id="{C65278F4-A331-8B85-F32F-DC8A90ACB87C}"/>
            </a:ext>
          </a:extLst>
        </p:cNvPr>
        <p:cNvGrpSpPr/>
        <p:nvPr/>
      </p:nvGrpSpPr>
      <p:grpSpPr>
        <a:xfrm>
          <a:off x="0" y="0"/>
          <a:ext cx="0" cy="0"/>
          <a:chOff x="0" y="0"/>
          <a:chExt cx="0" cy="0"/>
        </a:xfrm>
      </p:grpSpPr>
      <p:sp>
        <p:nvSpPr>
          <p:cNvPr id="2151" name="Google Shape;2151;ga12912c18c_1_0:notes">
            <a:extLst>
              <a:ext uri="{FF2B5EF4-FFF2-40B4-BE49-F238E27FC236}">
                <a16:creationId xmlns:a16="http://schemas.microsoft.com/office/drawing/2014/main" id="{5F9A4F65-832E-CAF4-A435-B02509D6B63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2" name="Google Shape;2152;ga12912c18c_1_0:notes">
            <a:extLst>
              <a:ext uri="{FF2B5EF4-FFF2-40B4-BE49-F238E27FC236}">
                <a16:creationId xmlns:a16="http://schemas.microsoft.com/office/drawing/2014/main" id="{03D96A8D-4616-8E27-0F11-0A51873742F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92857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0">
          <a:extLst>
            <a:ext uri="{FF2B5EF4-FFF2-40B4-BE49-F238E27FC236}">
              <a16:creationId xmlns:a16="http://schemas.microsoft.com/office/drawing/2014/main" id="{D5E46EED-69E8-3004-A4ED-F117BA689B13}"/>
            </a:ext>
          </a:extLst>
        </p:cNvPr>
        <p:cNvGrpSpPr/>
        <p:nvPr/>
      </p:nvGrpSpPr>
      <p:grpSpPr>
        <a:xfrm>
          <a:off x="0" y="0"/>
          <a:ext cx="0" cy="0"/>
          <a:chOff x="0" y="0"/>
          <a:chExt cx="0" cy="0"/>
        </a:xfrm>
      </p:grpSpPr>
      <p:sp>
        <p:nvSpPr>
          <p:cNvPr id="2151" name="Google Shape;2151;ga12912c18c_1_0:notes">
            <a:extLst>
              <a:ext uri="{FF2B5EF4-FFF2-40B4-BE49-F238E27FC236}">
                <a16:creationId xmlns:a16="http://schemas.microsoft.com/office/drawing/2014/main" id="{EDEDFC7E-6D9F-CB97-4A1B-A9F523A7851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2" name="Google Shape;2152;ga12912c18c_1_0:notes">
            <a:extLst>
              <a:ext uri="{FF2B5EF4-FFF2-40B4-BE49-F238E27FC236}">
                <a16:creationId xmlns:a16="http://schemas.microsoft.com/office/drawing/2014/main" id="{83A22EFF-13D6-E7F1-8AFB-E74AC7AC2A1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46166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0">
          <a:extLst>
            <a:ext uri="{FF2B5EF4-FFF2-40B4-BE49-F238E27FC236}">
              <a16:creationId xmlns:a16="http://schemas.microsoft.com/office/drawing/2014/main" id="{C8F227C4-CDF6-38AA-1C89-62A4EBDE3F97}"/>
            </a:ext>
          </a:extLst>
        </p:cNvPr>
        <p:cNvGrpSpPr/>
        <p:nvPr/>
      </p:nvGrpSpPr>
      <p:grpSpPr>
        <a:xfrm>
          <a:off x="0" y="0"/>
          <a:ext cx="0" cy="0"/>
          <a:chOff x="0" y="0"/>
          <a:chExt cx="0" cy="0"/>
        </a:xfrm>
      </p:grpSpPr>
      <p:sp>
        <p:nvSpPr>
          <p:cNvPr id="2151" name="Google Shape;2151;ga12912c18c_1_0:notes">
            <a:extLst>
              <a:ext uri="{FF2B5EF4-FFF2-40B4-BE49-F238E27FC236}">
                <a16:creationId xmlns:a16="http://schemas.microsoft.com/office/drawing/2014/main" id="{25E45D53-6FC0-DA51-DDC8-6906455D0F5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2" name="Google Shape;2152;ga12912c18c_1_0:notes">
            <a:extLst>
              <a:ext uri="{FF2B5EF4-FFF2-40B4-BE49-F238E27FC236}">
                <a16:creationId xmlns:a16="http://schemas.microsoft.com/office/drawing/2014/main" id="{DCA9763C-E018-4C8D-FE8C-B32E53072A9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76791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0">
          <a:extLst>
            <a:ext uri="{FF2B5EF4-FFF2-40B4-BE49-F238E27FC236}">
              <a16:creationId xmlns:a16="http://schemas.microsoft.com/office/drawing/2014/main" id="{1C97DC0B-2E1E-6A96-D60E-3911E1A333F0}"/>
            </a:ext>
          </a:extLst>
        </p:cNvPr>
        <p:cNvGrpSpPr/>
        <p:nvPr/>
      </p:nvGrpSpPr>
      <p:grpSpPr>
        <a:xfrm>
          <a:off x="0" y="0"/>
          <a:ext cx="0" cy="0"/>
          <a:chOff x="0" y="0"/>
          <a:chExt cx="0" cy="0"/>
        </a:xfrm>
      </p:grpSpPr>
      <p:sp>
        <p:nvSpPr>
          <p:cNvPr id="2151" name="Google Shape;2151;ga12912c18c_1_0:notes">
            <a:extLst>
              <a:ext uri="{FF2B5EF4-FFF2-40B4-BE49-F238E27FC236}">
                <a16:creationId xmlns:a16="http://schemas.microsoft.com/office/drawing/2014/main" id="{4EFE2904-CE4F-D960-75F9-BAEDA3FBEF1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2" name="Google Shape;2152;ga12912c18c_1_0:notes">
            <a:extLst>
              <a:ext uri="{FF2B5EF4-FFF2-40B4-BE49-F238E27FC236}">
                <a16:creationId xmlns:a16="http://schemas.microsoft.com/office/drawing/2014/main" id="{99BEC5C8-8FBE-B513-DD14-079A211C08C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15562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0">
          <a:extLst>
            <a:ext uri="{FF2B5EF4-FFF2-40B4-BE49-F238E27FC236}">
              <a16:creationId xmlns:a16="http://schemas.microsoft.com/office/drawing/2014/main" id="{B78E80FA-ADAF-CC72-F672-AF08E6F08EA0}"/>
            </a:ext>
          </a:extLst>
        </p:cNvPr>
        <p:cNvGrpSpPr/>
        <p:nvPr/>
      </p:nvGrpSpPr>
      <p:grpSpPr>
        <a:xfrm>
          <a:off x="0" y="0"/>
          <a:ext cx="0" cy="0"/>
          <a:chOff x="0" y="0"/>
          <a:chExt cx="0" cy="0"/>
        </a:xfrm>
      </p:grpSpPr>
      <p:sp>
        <p:nvSpPr>
          <p:cNvPr id="2151" name="Google Shape;2151;ga12912c18c_1_0:notes">
            <a:extLst>
              <a:ext uri="{FF2B5EF4-FFF2-40B4-BE49-F238E27FC236}">
                <a16:creationId xmlns:a16="http://schemas.microsoft.com/office/drawing/2014/main" id="{3EB802B8-1E8C-DCFE-01A9-2CF6FFD6CFE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2" name="Google Shape;2152;ga12912c18c_1_0:notes">
            <a:extLst>
              <a:ext uri="{FF2B5EF4-FFF2-40B4-BE49-F238E27FC236}">
                <a16:creationId xmlns:a16="http://schemas.microsoft.com/office/drawing/2014/main" id="{DBFF7CBF-B0D5-1939-F8C5-9CB0CA5049C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714332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0">
          <a:extLst>
            <a:ext uri="{FF2B5EF4-FFF2-40B4-BE49-F238E27FC236}">
              <a16:creationId xmlns:a16="http://schemas.microsoft.com/office/drawing/2014/main" id="{54FC859F-2E57-2CD7-330C-77026DFBD4BA}"/>
            </a:ext>
          </a:extLst>
        </p:cNvPr>
        <p:cNvGrpSpPr/>
        <p:nvPr/>
      </p:nvGrpSpPr>
      <p:grpSpPr>
        <a:xfrm>
          <a:off x="0" y="0"/>
          <a:ext cx="0" cy="0"/>
          <a:chOff x="0" y="0"/>
          <a:chExt cx="0" cy="0"/>
        </a:xfrm>
      </p:grpSpPr>
      <p:sp>
        <p:nvSpPr>
          <p:cNvPr id="2151" name="Google Shape;2151;ga12912c18c_1_0:notes">
            <a:extLst>
              <a:ext uri="{FF2B5EF4-FFF2-40B4-BE49-F238E27FC236}">
                <a16:creationId xmlns:a16="http://schemas.microsoft.com/office/drawing/2014/main" id="{299F17B2-59D3-10DF-266F-80A8AC56CA2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2" name="Google Shape;2152;ga12912c18c_1_0:notes">
            <a:extLst>
              <a:ext uri="{FF2B5EF4-FFF2-40B4-BE49-F238E27FC236}">
                <a16:creationId xmlns:a16="http://schemas.microsoft.com/office/drawing/2014/main" id="{052CECA9-51C4-8858-809C-2720F26861C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42332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a:extLst>
            <a:ext uri="{FF2B5EF4-FFF2-40B4-BE49-F238E27FC236}">
              <a16:creationId xmlns:a16="http://schemas.microsoft.com/office/drawing/2014/main" id="{348E19B0-D4BA-0C7A-4A74-BE5B02F44C74}"/>
            </a:ext>
          </a:extLst>
        </p:cNvPr>
        <p:cNvGrpSpPr/>
        <p:nvPr/>
      </p:nvGrpSpPr>
      <p:grpSpPr>
        <a:xfrm>
          <a:off x="0" y="0"/>
          <a:ext cx="0" cy="0"/>
          <a:chOff x="0" y="0"/>
          <a:chExt cx="0" cy="0"/>
        </a:xfrm>
      </p:grpSpPr>
      <p:sp>
        <p:nvSpPr>
          <p:cNvPr id="194" name="Google Shape;194;g9fe33d8633_0_5:notes">
            <a:extLst>
              <a:ext uri="{FF2B5EF4-FFF2-40B4-BE49-F238E27FC236}">
                <a16:creationId xmlns:a16="http://schemas.microsoft.com/office/drawing/2014/main" id="{0ABCC9E0-58D7-5E5A-3C37-66AD7B35D3E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9fe33d8633_0_5:notes">
            <a:extLst>
              <a:ext uri="{FF2B5EF4-FFF2-40B4-BE49-F238E27FC236}">
                <a16:creationId xmlns:a16="http://schemas.microsoft.com/office/drawing/2014/main" id="{0B8A9F87-957E-C737-A837-3BA97FBC787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0695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9fe33d863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9fe33d863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a:extLst>
            <a:ext uri="{FF2B5EF4-FFF2-40B4-BE49-F238E27FC236}">
              <a16:creationId xmlns:a16="http://schemas.microsoft.com/office/drawing/2014/main" id="{3B23348B-F07A-7F1A-04AC-347CF3278FE8}"/>
            </a:ext>
          </a:extLst>
        </p:cNvPr>
        <p:cNvGrpSpPr/>
        <p:nvPr/>
      </p:nvGrpSpPr>
      <p:grpSpPr>
        <a:xfrm>
          <a:off x="0" y="0"/>
          <a:ext cx="0" cy="0"/>
          <a:chOff x="0" y="0"/>
          <a:chExt cx="0" cy="0"/>
        </a:xfrm>
      </p:grpSpPr>
      <p:sp>
        <p:nvSpPr>
          <p:cNvPr id="194" name="Google Shape;194;g9fe33d8633_0_5:notes">
            <a:extLst>
              <a:ext uri="{FF2B5EF4-FFF2-40B4-BE49-F238E27FC236}">
                <a16:creationId xmlns:a16="http://schemas.microsoft.com/office/drawing/2014/main" id="{D0258A21-414F-83E8-6B8B-55567FDE8C0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9fe33d8633_0_5:notes">
            <a:extLst>
              <a:ext uri="{FF2B5EF4-FFF2-40B4-BE49-F238E27FC236}">
                <a16:creationId xmlns:a16="http://schemas.microsoft.com/office/drawing/2014/main" id="{59EE8CD9-0E66-EBC5-D65C-75F824BD271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46650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a:extLst>
            <a:ext uri="{FF2B5EF4-FFF2-40B4-BE49-F238E27FC236}">
              <a16:creationId xmlns:a16="http://schemas.microsoft.com/office/drawing/2014/main" id="{49335AC9-4053-321B-97A7-2AECDC67BC3E}"/>
            </a:ext>
          </a:extLst>
        </p:cNvPr>
        <p:cNvGrpSpPr/>
        <p:nvPr/>
      </p:nvGrpSpPr>
      <p:grpSpPr>
        <a:xfrm>
          <a:off x="0" y="0"/>
          <a:ext cx="0" cy="0"/>
          <a:chOff x="0" y="0"/>
          <a:chExt cx="0" cy="0"/>
        </a:xfrm>
      </p:grpSpPr>
      <p:sp>
        <p:nvSpPr>
          <p:cNvPr id="194" name="Google Shape;194;g9fe33d8633_0_5:notes">
            <a:extLst>
              <a:ext uri="{FF2B5EF4-FFF2-40B4-BE49-F238E27FC236}">
                <a16:creationId xmlns:a16="http://schemas.microsoft.com/office/drawing/2014/main" id="{75C8E784-E609-9F05-B375-D1D5699308E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9fe33d8633_0_5:notes">
            <a:extLst>
              <a:ext uri="{FF2B5EF4-FFF2-40B4-BE49-F238E27FC236}">
                <a16:creationId xmlns:a16="http://schemas.microsoft.com/office/drawing/2014/main" id="{91CEB273-B8A7-A9BD-C60B-A58B0464ED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65129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a:extLst>
            <a:ext uri="{FF2B5EF4-FFF2-40B4-BE49-F238E27FC236}">
              <a16:creationId xmlns:a16="http://schemas.microsoft.com/office/drawing/2014/main" id="{A7002F20-1E9A-C13D-A301-C55D482EDB59}"/>
            </a:ext>
          </a:extLst>
        </p:cNvPr>
        <p:cNvGrpSpPr/>
        <p:nvPr/>
      </p:nvGrpSpPr>
      <p:grpSpPr>
        <a:xfrm>
          <a:off x="0" y="0"/>
          <a:ext cx="0" cy="0"/>
          <a:chOff x="0" y="0"/>
          <a:chExt cx="0" cy="0"/>
        </a:xfrm>
      </p:grpSpPr>
      <p:sp>
        <p:nvSpPr>
          <p:cNvPr id="194" name="Google Shape;194;g9fe33d8633_0_5:notes">
            <a:extLst>
              <a:ext uri="{FF2B5EF4-FFF2-40B4-BE49-F238E27FC236}">
                <a16:creationId xmlns:a16="http://schemas.microsoft.com/office/drawing/2014/main" id="{D630ABAA-2817-A19B-9B5F-EC7FF71CF17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9fe33d8633_0_5:notes">
            <a:extLst>
              <a:ext uri="{FF2B5EF4-FFF2-40B4-BE49-F238E27FC236}">
                <a16:creationId xmlns:a16="http://schemas.microsoft.com/office/drawing/2014/main" id="{BACCE9A8-B5B6-CC12-5721-C476440790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196155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a:extLst>
            <a:ext uri="{FF2B5EF4-FFF2-40B4-BE49-F238E27FC236}">
              <a16:creationId xmlns:a16="http://schemas.microsoft.com/office/drawing/2014/main" id="{9CA7F352-3C91-B54A-30F9-DB5B4D692259}"/>
            </a:ext>
          </a:extLst>
        </p:cNvPr>
        <p:cNvGrpSpPr/>
        <p:nvPr/>
      </p:nvGrpSpPr>
      <p:grpSpPr>
        <a:xfrm>
          <a:off x="0" y="0"/>
          <a:ext cx="0" cy="0"/>
          <a:chOff x="0" y="0"/>
          <a:chExt cx="0" cy="0"/>
        </a:xfrm>
      </p:grpSpPr>
      <p:sp>
        <p:nvSpPr>
          <p:cNvPr id="194" name="Google Shape;194;g9fe33d8633_0_5:notes">
            <a:extLst>
              <a:ext uri="{FF2B5EF4-FFF2-40B4-BE49-F238E27FC236}">
                <a16:creationId xmlns:a16="http://schemas.microsoft.com/office/drawing/2014/main" id="{5B53562C-B334-6EC7-189F-2BC10834317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9fe33d8633_0_5:notes">
            <a:extLst>
              <a:ext uri="{FF2B5EF4-FFF2-40B4-BE49-F238E27FC236}">
                <a16:creationId xmlns:a16="http://schemas.microsoft.com/office/drawing/2014/main" id="{F0E75EB9-C529-20BC-D0F4-A56C65A105D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38893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16268604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7"/>
        <p:cNvGrpSpPr/>
        <p:nvPr/>
      </p:nvGrpSpPr>
      <p:grpSpPr>
        <a:xfrm>
          <a:off x="0" y="0"/>
          <a:ext cx="0" cy="0"/>
          <a:chOff x="0" y="0"/>
          <a:chExt cx="0" cy="0"/>
        </a:xfrm>
      </p:grpSpPr>
      <p:sp>
        <p:nvSpPr>
          <p:cNvPr id="2228" name="Google Shape;2228;g9f665d9e5b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9" name="Google Shape;2229;g9f665d9e5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9fe33d863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9fe33d863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9fe33d863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9fe33d863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e33d863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e33d863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9fe33d863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9fe33d863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9fe33d8633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9fe33d863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95700" y="3158400"/>
            <a:ext cx="9239700" cy="2002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3702150" y="3083967"/>
            <a:ext cx="17397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829500" y="773250"/>
            <a:ext cx="7485000" cy="1629600"/>
          </a:xfrm>
          <a:prstGeom prst="rect">
            <a:avLst/>
          </a:prstGeom>
        </p:spPr>
        <p:txBody>
          <a:bodyPr spcFirstLastPara="1" wrap="square" lIns="91425" tIns="91425" rIns="91425" bIns="91425" anchor="ctr" anchorCtr="0">
            <a:noAutofit/>
          </a:bodyPr>
          <a:lstStyle>
            <a:lvl1pPr lvl="0" algn="ctr">
              <a:spcBef>
                <a:spcPts val="0"/>
              </a:spcBef>
              <a:spcAft>
                <a:spcPts val="0"/>
              </a:spcAft>
              <a:buSzPts val="5000"/>
              <a:buNone/>
              <a:defRPr sz="5000" b="1"/>
            </a:lvl1pPr>
            <a:lvl2pPr lvl="1" algn="ctr">
              <a:spcBef>
                <a:spcPts val="0"/>
              </a:spcBef>
              <a:spcAft>
                <a:spcPts val="0"/>
              </a:spcAft>
              <a:buSzPts val="5000"/>
              <a:buNone/>
              <a:defRPr sz="5000" b="1"/>
            </a:lvl2pPr>
            <a:lvl3pPr lvl="2" algn="ctr">
              <a:spcBef>
                <a:spcPts val="0"/>
              </a:spcBef>
              <a:spcAft>
                <a:spcPts val="0"/>
              </a:spcAft>
              <a:buSzPts val="5000"/>
              <a:buNone/>
              <a:defRPr sz="5000" b="1"/>
            </a:lvl3pPr>
            <a:lvl4pPr lvl="3" algn="ctr">
              <a:spcBef>
                <a:spcPts val="0"/>
              </a:spcBef>
              <a:spcAft>
                <a:spcPts val="0"/>
              </a:spcAft>
              <a:buSzPts val="5000"/>
              <a:buNone/>
              <a:defRPr sz="5000" b="1"/>
            </a:lvl4pPr>
            <a:lvl5pPr lvl="4" algn="ctr">
              <a:spcBef>
                <a:spcPts val="0"/>
              </a:spcBef>
              <a:spcAft>
                <a:spcPts val="0"/>
              </a:spcAft>
              <a:buSzPts val="5000"/>
              <a:buNone/>
              <a:defRPr sz="5000" b="1"/>
            </a:lvl5pPr>
            <a:lvl6pPr lvl="5" algn="ctr">
              <a:spcBef>
                <a:spcPts val="0"/>
              </a:spcBef>
              <a:spcAft>
                <a:spcPts val="0"/>
              </a:spcAft>
              <a:buSzPts val="5000"/>
              <a:buNone/>
              <a:defRPr sz="5000" b="1"/>
            </a:lvl6pPr>
            <a:lvl7pPr lvl="6" algn="ctr">
              <a:spcBef>
                <a:spcPts val="0"/>
              </a:spcBef>
              <a:spcAft>
                <a:spcPts val="0"/>
              </a:spcAft>
              <a:buSzPts val="5000"/>
              <a:buNone/>
              <a:defRPr sz="5000" b="1"/>
            </a:lvl7pPr>
            <a:lvl8pPr lvl="7" algn="ctr">
              <a:spcBef>
                <a:spcPts val="0"/>
              </a:spcBef>
              <a:spcAft>
                <a:spcPts val="0"/>
              </a:spcAft>
              <a:buSzPts val="5000"/>
              <a:buNone/>
              <a:defRPr sz="5000" b="1"/>
            </a:lvl8pPr>
            <a:lvl9pPr lvl="8" algn="ctr">
              <a:spcBef>
                <a:spcPts val="0"/>
              </a:spcBef>
              <a:spcAft>
                <a:spcPts val="0"/>
              </a:spcAft>
              <a:buSzPts val="5000"/>
              <a:buNone/>
              <a:defRPr sz="5000" b="1"/>
            </a:lvl9pPr>
          </a:lstStyle>
          <a:p>
            <a:endParaRPr/>
          </a:p>
        </p:txBody>
      </p:sp>
      <p:sp>
        <p:nvSpPr>
          <p:cNvPr id="12" name="Google Shape;12;p2"/>
          <p:cNvSpPr txBox="1">
            <a:spLocks noGrp="1"/>
          </p:cNvSpPr>
          <p:nvPr>
            <p:ph type="subTitle" idx="1"/>
          </p:nvPr>
        </p:nvSpPr>
        <p:spPr>
          <a:xfrm>
            <a:off x="3112625" y="3562850"/>
            <a:ext cx="2919000" cy="1194000"/>
          </a:xfrm>
          <a:prstGeom prst="rect">
            <a:avLst/>
          </a:prstGeom>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dk1"/>
              </a:buClr>
              <a:buSzPts val="5200"/>
              <a:buNone/>
              <a:defRPr sz="40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55"/>
        <p:cNvGrpSpPr/>
        <p:nvPr/>
      </p:nvGrpSpPr>
      <p:grpSpPr>
        <a:xfrm>
          <a:off x="0" y="0"/>
          <a:ext cx="0" cy="0"/>
          <a:chOff x="0" y="0"/>
          <a:chExt cx="0" cy="0"/>
        </a:xfrm>
      </p:grpSpPr>
      <p:sp>
        <p:nvSpPr>
          <p:cNvPr id="56" name="Google Shape;56;p13"/>
          <p:cNvSpPr/>
          <p:nvPr/>
        </p:nvSpPr>
        <p:spPr>
          <a:xfrm>
            <a:off x="5917050" y="542575"/>
            <a:ext cx="684600" cy="1464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917050" y="2850325"/>
            <a:ext cx="684600" cy="1464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3618950" y="542575"/>
            <a:ext cx="684600" cy="1464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3622650" y="2850325"/>
            <a:ext cx="684600" cy="1464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flipH="1">
            <a:off x="-116825" y="-79800"/>
            <a:ext cx="3012300" cy="5303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txBox="1">
            <a:spLocks noGrp="1"/>
          </p:cNvSpPr>
          <p:nvPr>
            <p:ph type="title" hasCustomPrompt="1"/>
          </p:nvPr>
        </p:nvSpPr>
        <p:spPr>
          <a:xfrm>
            <a:off x="3517750" y="945025"/>
            <a:ext cx="2102700" cy="4062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2000"/>
              <a:buNone/>
              <a:defRPr b="1">
                <a:solidFill>
                  <a:schemeClr val="dk2"/>
                </a:solidFill>
              </a:defRPr>
            </a:lvl1pPr>
            <a:lvl2pPr lvl="1" rtl="0">
              <a:lnSpc>
                <a:spcPct val="115000"/>
              </a:lnSpc>
              <a:spcBef>
                <a:spcPts val="0"/>
              </a:spcBef>
              <a:spcAft>
                <a:spcPts val="0"/>
              </a:spcAft>
              <a:buSzPts val="2000"/>
              <a:buNone/>
              <a:defRPr sz="2000"/>
            </a:lvl2pPr>
            <a:lvl3pPr lvl="2" rtl="0">
              <a:lnSpc>
                <a:spcPct val="115000"/>
              </a:lnSpc>
              <a:spcBef>
                <a:spcPts val="0"/>
              </a:spcBef>
              <a:spcAft>
                <a:spcPts val="0"/>
              </a:spcAft>
              <a:buSzPts val="2000"/>
              <a:buNone/>
              <a:defRPr sz="2000"/>
            </a:lvl3pPr>
            <a:lvl4pPr lvl="3" rtl="0">
              <a:lnSpc>
                <a:spcPct val="115000"/>
              </a:lnSpc>
              <a:spcBef>
                <a:spcPts val="0"/>
              </a:spcBef>
              <a:spcAft>
                <a:spcPts val="0"/>
              </a:spcAft>
              <a:buSzPts val="2000"/>
              <a:buNone/>
              <a:defRPr sz="2000"/>
            </a:lvl4pPr>
            <a:lvl5pPr lvl="4" rtl="0">
              <a:lnSpc>
                <a:spcPct val="115000"/>
              </a:lnSpc>
              <a:spcBef>
                <a:spcPts val="0"/>
              </a:spcBef>
              <a:spcAft>
                <a:spcPts val="0"/>
              </a:spcAft>
              <a:buSzPts val="2000"/>
              <a:buNone/>
              <a:defRPr sz="2000"/>
            </a:lvl5pPr>
            <a:lvl6pPr lvl="5" rtl="0">
              <a:lnSpc>
                <a:spcPct val="115000"/>
              </a:lnSpc>
              <a:spcBef>
                <a:spcPts val="0"/>
              </a:spcBef>
              <a:spcAft>
                <a:spcPts val="0"/>
              </a:spcAft>
              <a:buSzPts val="2000"/>
              <a:buNone/>
              <a:defRPr sz="2000"/>
            </a:lvl6pPr>
            <a:lvl7pPr lvl="6" rtl="0">
              <a:lnSpc>
                <a:spcPct val="115000"/>
              </a:lnSpc>
              <a:spcBef>
                <a:spcPts val="0"/>
              </a:spcBef>
              <a:spcAft>
                <a:spcPts val="0"/>
              </a:spcAft>
              <a:buSzPts val="2000"/>
              <a:buNone/>
              <a:defRPr sz="2000"/>
            </a:lvl7pPr>
            <a:lvl8pPr lvl="7" rtl="0">
              <a:lnSpc>
                <a:spcPct val="115000"/>
              </a:lnSpc>
              <a:spcBef>
                <a:spcPts val="0"/>
              </a:spcBef>
              <a:spcAft>
                <a:spcPts val="0"/>
              </a:spcAft>
              <a:buSzPts val="2000"/>
              <a:buNone/>
              <a:defRPr sz="2000"/>
            </a:lvl8pPr>
            <a:lvl9pPr lvl="8" rtl="0">
              <a:lnSpc>
                <a:spcPct val="115000"/>
              </a:lnSpc>
              <a:spcBef>
                <a:spcPts val="0"/>
              </a:spcBef>
              <a:spcAft>
                <a:spcPts val="0"/>
              </a:spcAft>
              <a:buSzPts val="2000"/>
              <a:buNone/>
              <a:defRPr sz="2000"/>
            </a:lvl9pPr>
          </a:lstStyle>
          <a:p>
            <a:r>
              <a:t>xx%</a:t>
            </a:r>
          </a:p>
        </p:txBody>
      </p:sp>
      <p:sp>
        <p:nvSpPr>
          <p:cNvPr id="62" name="Google Shape;62;p13"/>
          <p:cNvSpPr txBox="1">
            <a:spLocks noGrp="1"/>
          </p:cNvSpPr>
          <p:nvPr>
            <p:ph type="subTitle" idx="1"/>
          </p:nvPr>
        </p:nvSpPr>
        <p:spPr>
          <a:xfrm>
            <a:off x="3517750" y="1336675"/>
            <a:ext cx="2101800" cy="444300"/>
          </a:xfrm>
          <a:prstGeom prst="rect">
            <a:avLst/>
          </a:prstGeom>
        </p:spPr>
        <p:txBody>
          <a:bodyPr spcFirstLastPara="1" wrap="square" lIns="91425" tIns="91425" rIns="91425" bIns="91425" anchor="t" anchorCtr="0">
            <a:noAutofit/>
          </a:bodyPr>
          <a:lstStyle>
            <a:lvl1pPr marL="0" marR="0" lvl="0" indent="-127000" rtl="0">
              <a:lnSpc>
                <a:spcPct val="115000"/>
              </a:lnSpc>
              <a:spcBef>
                <a:spcPts val="0"/>
              </a:spcBef>
              <a:spcAft>
                <a:spcPts val="0"/>
              </a:spcAft>
              <a:buClr>
                <a:schemeClr val="dk1"/>
              </a:buClr>
              <a:buSzPts val="2000"/>
              <a:buNone/>
              <a:defRPr sz="2000"/>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63" name="Google Shape;63;p13"/>
          <p:cNvSpPr txBox="1">
            <a:spLocks noGrp="1"/>
          </p:cNvSpPr>
          <p:nvPr>
            <p:ph type="subTitle" idx="2"/>
          </p:nvPr>
        </p:nvSpPr>
        <p:spPr>
          <a:xfrm>
            <a:off x="3517750" y="1783200"/>
            <a:ext cx="2103300" cy="720000"/>
          </a:xfrm>
          <a:prstGeom prst="rect">
            <a:avLst/>
          </a:prstGeom>
        </p:spPr>
        <p:txBody>
          <a:bodyPr spcFirstLastPara="1" wrap="square" lIns="91425" tIns="91425" rIns="91425" bIns="91425" anchor="t" anchorCtr="0">
            <a:noAutofit/>
          </a:bodyPr>
          <a:lstStyle>
            <a:lvl1pPr marL="0" marR="0" lvl="0" indent="-9525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64" name="Google Shape;64;p13"/>
          <p:cNvSpPr txBox="1">
            <a:spLocks noGrp="1"/>
          </p:cNvSpPr>
          <p:nvPr>
            <p:ph type="title" idx="3"/>
          </p:nvPr>
        </p:nvSpPr>
        <p:spPr>
          <a:xfrm>
            <a:off x="629875" y="1712250"/>
            <a:ext cx="2185500" cy="17190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000"/>
              <a:buNone/>
              <a:defRPr b="1">
                <a:solidFill>
                  <a:schemeClr val="lt1"/>
                </a:solidFill>
              </a:defRPr>
            </a:lvl1pPr>
            <a:lvl2pPr lvl="1" rtl="0">
              <a:lnSpc>
                <a:spcPct val="115000"/>
              </a:lnSpc>
              <a:spcBef>
                <a:spcPts val="0"/>
              </a:spcBef>
              <a:spcAft>
                <a:spcPts val="0"/>
              </a:spcAft>
              <a:buSzPts val="3000"/>
              <a:buNone/>
              <a:defRPr/>
            </a:lvl2pPr>
            <a:lvl3pPr lvl="2" rtl="0">
              <a:lnSpc>
                <a:spcPct val="115000"/>
              </a:lnSpc>
              <a:spcBef>
                <a:spcPts val="0"/>
              </a:spcBef>
              <a:spcAft>
                <a:spcPts val="0"/>
              </a:spcAft>
              <a:buSzPts val="3000"/>
              <a:buNone/>
              <a:defRPr/>
            </a:lvl3pPr>
            <a:lvl4pPr lvl="3" rtl="0">
              <a:lnSpc>
                <a:spcPct val="115000"/>
              </a:lnSpc>
              <a:spcBef>
                <a:spcPts val="0"/>
              </a:spcBef>
              <a:spcAft>
                <a:spcPts val="0"/>
              </a:spcAft>
              <a:buSzPts val="3000"/>
              <a:buNone/>
              <a:defRPr/>
            </a:lvl4pPr>
            <a:lvl5pPr lvl="4" rtl="0">
              <a:lnSpc>
                <a:spcPct val="115000"/>
              </a:lnSpc>
              <a:spcBef>
                <a:spcPts val="0"/>
              </a:spcBef>
              <a:spcAft>
                <a:spcPts val="0"/>
              </a:spcAft>
              <a:buSzPts val="3000"/>
              <a:buNone/>
              <a:defRPr/>
            </a:lvl5pPr>
            <a:lvl6pPr lvl="5" rtl="0">
              <a:lnSpc>
                <a:spcPct val="115000"/>
              </a:lnSpc>
              <a:spcBef>
                <a:spcPts val="0"/>
              </a:spcBef>
              <a:spcAft>
                <a:spcPts val="0"/>
              </a:spcAft>
              <a:buSzPts val="3000"/>
              <a:buNone/>
              <a:defRPr/>
            </a:lvl6pPr>
            <a:lvl7pPr lvl="6" rtl="0">
              <a:lnSpc>
                <a:spcPct val="115000"/>
              </a:lnSpc>
              <a:spcBef>
                <a:spcPts val="0"/>
              </a:spcBef>
              <a:spcAft>
                <a:spcPts val="0"/>
              </a:spcAft>
              <a:buSzPts val="3000"/>
              <a:buNone/>
              <a:defRPr/>
            </a:lvl7pPr>
            <a:lvl8pPr lvl="7" rtl="0">
              <a:lnSpc>
                <a:spcPct val="115000"/>
              </a:lnSpc>
              <a:spcBef>
                <a:spcPts val="0"/>
              </a:spcBef>
              <a:spcAft>
                <a:spcPts val="0"/>
              </a:spcAft>
              <a:buSzPts val="3000"/>
              <a:buNone/>
              <a:defRPr/>
            </a:lvl8pPr>
            <a:lvl9pPr lvl="8" rtl="0">
              <a:lnSpc>
                <a:spcPct val="115000"/>
              </a:lnSpc>
              <a:spcBef>
                <a:spcPts val="0"/>
              </a:spcBef>
              <a:spcAft>
                <a:spcPts val="0"/>
              </a:spcAft>
              <a:buSzPts val="3000"/>
              <a:buNone/>
              <a:defRPr/>
            </a:lvl9pPr>
          </a:lstStyle>
          <a:p>
            <a:endParaRPr/>
          </a:p>
        </p:txBody>
      </p:sp>
      <p:sp>
        <p:nvSpPr>
          <p:cNvPr id="65" name="Google Shape;65;p13"/>
          <p:cNvSpPr txBox="1">
            <a:spLocks noGrp="1"/>
          </p:cNvSpPr>
          <p:nvPr>
            <p:ph type="title" idx="4" hasCustomPrompt="1"/>
          </p:nvPr>
        </p:nvSpPr>
        <p:spPr>
          <a:xfrm>
            <a:off x="5815600" y="945025"/>
            <a:ext cx="2100600" cy="4062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2000"/>
              <a:buNone/>
              <a:defRPr b="1">
                <a:solidFill>
                  <a:schemeClr val="dk2"/>
                </a:solidFill>
              </a:defRPr>
            </a:lvl1pPr>
            <a:lvl2pPr lvl="1" rtl="0">
              <a:lnSpc>
                <a:spcPct val="115000"/>
              </a:lnSpc>
              <a:spcBef>
                <a:spcPts val="0"/>
              </a:spcBef>
              <a:spcAft>
                <a:spcPts val="0"/>
              </a:spcAft>
              <a:buSzPts val="2000"/>
              <a:buNone/>
              <a:defRPr sz="2000"/>
            </a:lvl2pPr>
            <a:lvl3pPr lvl="2" rtl="0">
              <a:lnSpc>
                <a:spcPct val="115000"/>
              </a:lnSpc>
              <a:spcBef>
                <a:spcPts val="0"/>
              </a:spcBef>
              <a:spcAft>
                <a:spcPts val="0"/>
              </a:spcAft>
              <a:buSzPts val="2000"/>
              <a:buNone/>
              <a:defRPr sz="2000"/>
            </a:lvl3pPr>
            <a:lvl4pPr lvl="3" rtl="0">
              <a:lnSpc>
                <a:spcPct val="115000"/>
              </a:lnSpc>
              <a:spcBef>
                <a:spcPts val="0"/>
              </a:spcBef>
              <a:spcAft>
                <a:spcPts val="0"/>
              </a:spcAft>
              <a:buSzPts val="2000"/>
              <a:buNone/>
              <a:defRPr sz="2000"/>
            </a:lvl4pPr>
            <a:lvl5pPr lvl="4" rtl="0">
              <a:lnSpc>
                <a:spcPct val="115000"/>
              </a:lnSpc>
              <a:spcBef>
                <a:spcPts val="0"/>
              </a:spcBef>
              <a:spcAft>
                <a:spcPts val="0"/>
              </a:spcAft>
              <a:buSzPts val="2000"/>
              <a:buNone/>
              <a:defRPr sz="2000"/>
            </a:lvl5pPr>
            <a:lvl6pPr lvl="5" rtl="0">
              <a:lnSpc>
                <a:spcPct val="115000"/>
              </a:lnSpc>
              <a:spcBef>
                <a:spcPts val="0"/>
              </a:spcBef>
              <a:spcAft>
                <a:spcPts val="0"/>
              </a:spcAft>
              <a:buSzPts val="2000"/>
              <a:buNone/>
              <a:defRPr sz="2000"/>
            </a:lvl6pPr>
            <a:lvl7pPr lvl="6" rtl="0">
              <a:lnSpc>
                <a:spcPct val="115000"/>
              </a:lnSpc>
              <a:spcBef>
                <a:spcPts val="0"/>
              </a:spcBef>
              <a:spcAft>
                <a:spcPts val="0"/>
              </a:spcAft>
              <a:buSzPts val="2000"/>
              <a:buNone/>
              <a:defRPr sz="2000"/>
            </a:lvl7pPr>
            <a:lvl8pPr lvl="7" rtl="0">
              <a:lnSpc>
                <a:spcPct val="115000"/>
              </a:lnSpc>
              <a:spcBef>
                <a:spcPts val="0"/>
              </a:spcBef>
              <a:spcAft>
                <a:spcPts val="0"/>
              </a:spcAft>
              <a:buSzPts val="2000"/>
              <a:buNone/>
              <a:defRPr sz="2000"/>
            </a:lvl8pPr>
            <a:lvl9pPr lvl="8" rtl="0">
              <a:lnSpc>
                <a:spcPct val="115000"/>
              </a:lnSpc>
              <a:spcBef>
                <a:spcPts val="0"/>
              </a:spcBef>
              <a:spcAft>
                <a:spcPts val="0"/>
              </a:spcAft>
              <a:buSzPts val="2000"/>
              <a:buNone/>
              <a:defRPr sz="2000"/>
            </a:lvl9pPr>
          </a:lstStyle>
          <a:p>
            <a:r>
              <a:t>xx%</a:t>
            </a:r>
          </a:p>
        </p:txBody>
      </p:sp>
      <p:sp>
        <p:nvSpPr>
          <p:cNvPr id="66" name="Google Shape;66;p13"/>
          <p:cNvSpPr txBox="1">
            <a:spLocks noGrp="1"/>
          </p:cNvSpPr>
          <p:nvPr>
            <p:ph type="subTitle" idx="5"/>
          </p:nvPr>
        </p:nvSpPr>
        <p:spPr>
          <a:xfrm>
            <a:off x="5815600" y="1336675"/>
            <a:ext cx="2099700" cy="444300"/>
          </a:xfrm>
          <a:prstGeom prst="rect">
            <a:avLst/>
          </a:prstGeom>
        </p:spPr>
        <p:txBody>
          <a:bodyPr spcFirstLastPara="1" wrap="square" lIns="91425" tIns="91425" rIns="91425" bIns="91425" anchor="t" anchorCtr="0">
            <a:noAutofit/>
          </a:bodyPr>
          <a:lstStyle>
            <a:lvl1pPr marL="0" marR="0" lvl="0" indent="-127000" rtl="0">
              <a:lnSpc>
                <a:spcPct val="115000"/>
              </a:lnSpc>
              <a:spcBef>
                <a:spcPts val="0"/>
              </a:spcBef>
              <a:spcAft>
                <a:spcPts val="0"/>
              </a:spcAft>
              <a:buClr>
                <a:schemeClr val="dk1"/>
              </a:buClr>
              <a:buSzPts val="2000"/>
              <a:buNone/>
              <a:defRPr sz="2000"/>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67" name="Google Shape;67;p13"/>
          <p:cNvSpPr txBox="1">
            <a:spLocks noGrp="1"/>
          </p:cNvSpPr>
          <p:nvPr>
            <p:ph type="subTitle" idx="6"/>
          </p:nvPr>
        </p:nvSpPr>
        <p:spPr>
          <a:xfrm>
            <a:off x="5815600" y="1783200"/>
            <a:ext cx="2103300" cy="720000"/>
          </a:xfrm>
          <a:prstGeom prst="rect">
            <a:avLst/>
          </a:prstGeom>
        </p:spPr>
        <p:txBody>
          <a:bodyPr spcFirstLastPara="1" wrap="square" lIns="91425" tIns="91425" rIns="91425" bIns="91425" anchor="t" anchorCtr="0">
            <a:noAutofit/>
          </a:bodyPr>
          <a:lstStyle>
            <a:lvl1pPr marL="0" marR="0" lvl="0" indent="-9525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68" name="Google Shape;68;p13"/>
          <p:cNvSpPr txBox="1">
            <a:spLocks noGrp="1"/>
          </p:cNvSpPr>
          <p:nvPr>
            <p:ph type="title" idx="7" hasCustomPrompt="1"/>
          </p:nvPr>
        </p:nvSpPr>
        <p:spPr>
          <a:xfrm>
            <a:off x="3517750" y="3249125"/>
            <a:ext cx="2102100" cy="4062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2000"/>
              <a:buNone/>
              <a:defRPr b="1">
                <a:solidFill>
                  <a:schemeClr val="dk2"/>
                </a:solidFill>
              </a:defRPr>
            </a:lvl1pPr>
            <a:lvl2pPr lvl="1" rtl="0">
              <a:lnSpc>
                <a:spcPct val="115000"/>
              </a:lnSpc>
              <a:spcBef>
                <a:spcPts val="0"/>
              </a:spcBef>
              <a:spcAft>
                <a:spcPts val="0"/>
              </a:spcAft>
              <a:buSzPts val="2000"/>
              <a:buNone/>
              <a:defRPr sz="2000"/>
            </a:lvl2pPr>
            <a:lvl3pPr lvl="2" rtl="0">
              <a:lnSpc>
                <a:spcPct val="115000"/>
              </a:lnSpc>
              <a:spcBef>
                <a:spcPts val="0"/>
              </a:spcBef>
              <a:spcAft>
                <a:spcPts val="0"/>
              </a:spcAft>
              <a:buSzPts val="2000"/>
              <a:buNone/>
              <a:defRPr sz="2000"/>
            </a:lvl3pPr>
            <a:lvl4pPr lvl="3" rtl="0">
              <a:lnSpc>
                <a:spcPct val="115000"/>
              </a:lnSpc>
              <a:spcBef>
                <a:spcPts val="0"/>
              </a:spcBef>
              <a:spcAft>
                <a:spcPts val="0"/>
              </a:spcAft>
              <a:buSzPts val="2000"/>
              <a:buNone/>
              <a:defRPr sz="2000"/>
            </a:lvl4pPr>
            <a:lvl5pPr lvl="4" rtl="0">
              <a:lnSpc>
                <a:spcPct val="115000"/>
              </a:lnSpc>
              <a:spcBef>
                <a:spcPts val="0"/>
              </a:spcBef>
              <a:spcAft>
                <a:spcPts val="0"/>
              </a:spcAft>
              <a:buSzPts val="2000"/>
              <a:buNone/>
              <a:defRPr sz="2000"/>
            </a:lvl5pPr>
            <a:lvl6pPr lvl="5" rtl="0">
              <a:lnSpc>
                <a:spcPct val="115000"/>
              </a:lnSpc>
              <a:spcBef>
                <a:spcPts val="0"/>
              </a:spcBef>
              <a:spcAft>
                <a:spcPts val="0"/>
              </a:spcAft>
              <a:buSzPts val="2000"/>
              <a:buNone/>
              <a:defRPr sz="2000"/>
            </a:lvl6pPr>
            <a:lvl7pPr lvl="6" rtl="0">
              <a:lnSpc>
                <a:spcPct val="115000"/>
              </a:lnSpc>
              <a:spcBef>
                <a:spcPts val="0"/>
              </a:spcBef>
              <a:spcAft>
                <a:spcPts val="0"/>
              </a:spcAft>
              <a:buSzPts val="2000"/>
              <a:buNone/>
              <a:defRPr sz="2000"/>
            </a:lvl7pPr>
            <a:lvl8pPr lvl="7" rtl="0">
              <a:lnSpc>
                <a:spcPct val="115000"/>
              </a:lnSpc>
              <a:spcBef>
                <a:spcPts val="0"/>
              </a:spcBef>
              <a:spcAft>
                <a:spcPts val="0"/>
              </a:spcAft>
              <a:buSzPts val="2000"/>
              <a:buNone/>
              <a:defRPr sz="2000"/>
            </a:lvl8pPr>
            <a:lvl9pPr lvl="8" rtl="0">
              <a:lnSpc>
                <a:spcPct val="115000"/>
              </a:lnSpc>
              <a:spcBef>
                <a:spcPts val="0"/>
              </a:spcBef>
              <a:spcAft>
                <a:spcPts val="0"/>
              </a:spcAft>
              <a:buSzPts val="2000"/>
              <a:buNone/>
              <a:defRPr sz="2000"/>
            </a:lvl9pPr>
          </a:lstStyle>
          <a:p>
            <a:r>
              <a:t>xx%</a:t>
            </a:r>
          </a:p>
        </p:txBody>
      </p:sp>
      <p:sp>
        <p:nvSpPr>
          <p:cNvPr id="69" name="Google Shape;69;p13"/>
          <p:cNvSpPr txBox="1">
            <a:spLocks noGrp="1"/>
          </p:cNvSpPr>
          <p:nvPr>
            <p:ph type="subTitle" idx="8"/>
          </p:nvPr>
        </p:nvSpPr>
        <p:spPr>
          <a:xfrm>
            <a:off x="3517750" y="3636275"/>
            <a:ext cx="2101200" cy="444300"/>
          </a:xfrm>
          <a:prstGeom prst="rect">
            <a:avLst/>
          </a:prstGeom>
        </p:spPr>
        <p:txBody>
          <a:bodyPr spcFirstLastPara="1" wrap="square" lIns="91425" tIns="91425" rIns="91425" bIns="91425" anchor="t" anchorCtr="0">
            <a:noAutofit/>
          </a:bodyPr>
          <a:lstStyle>
            <a:lvl1pPr marL="0" marR="0" lvl="0" indent="-127000" rtl="0">
              <a:lnSpc>
                <a:spcPct val="115000"/>
              </a:lnSpc>
              <a:spcBef>
                <a:spcPts val="0"/>
              </a:spcBef>
              <a:spcAft>
                <a:spcPts val="0"/>
              </a:spcAft>
              <a:buClr>
                <a:schemeClr val="dk1"/>
              </a:buClr>
              <a:buSzPts val="2000"/>
              <a:buNone/>
              <a:defRPr sz="2000"/>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70" name="Google Shape;70;p13"/>
          <p:cNvSpPr txBox="1">
            <a:spLocks noGrp="1"/>
          </p:cNvSpPr>
          <p:nvPr>
            <p:ph type="subTitle" idx="9"/>
          </p:nvPr>
        </p:nvSpPr>
        <p:spPr>
          <a:xfrm>
            <a:off x="3517750" y="4076750"/>
            <a:ext cx="2103300" cy="720000"/>
          </a:xfrm>
          <a:prstGeom prst="rect">
            <a:avLst/>
          </a:prstGeom>
        </p:spPr>
        <p:txBody>
          <a:bodyPr spcFirstLastPara="1" wrap="square" lIns="91425" tIns="91425" rIns="91425" bIns="91425" anchor="t" anchorCtr="0">
            <a:noAutofit/>
          </a:bodyPr>
          <a:lstStyle>
            <a:lvl1pPr marL="0" marR="0" lvl="0" indent="-9525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71" name="Google Shape;71;p13"/>
          <p:cNvSpPr txBox="1">
            <a:spLocks noGrp="1"/>
          </p:cNvSpPr>
          <p:nvPr>
            <p:ph type="title" idx="13" hasCustomPrompt="1"/>
          </p:nvPr>
        </p:nvSpPr>
        <p:spPr>
          <a:xfrm>
            <a:off x="5815600" y="3249125"/>
            <a:ext cx="2100600" cy="4062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2000"/>
              <a:buNone/>
              <a:defRPr b="1">
                <a:solidFill>
                  <a:schemeClr val="dk2"/>
                </a:solidFill>
              </a:defRPr>
            </a:lvl1pPr>
            <a:lvl2pPr lvl="1" rtl="0">
              <a:lnSpc>
                <a:spcPct val="115000"/>
              </a:lnSpc>
              <a:spcBef>
                <a:spcPts val="0"/>
              </a:spcBef>
              <a:spcAft>
                <a:spcPts val="0"/>
              </a:spcAft>
              <a:buSzPts val="2000"/>
              <a:buNone/>
              <a:defRPr sz="2000"/>
            </a:lvl2pPr>
            <a:lvl3pPr lvl="2" rtl="0">
              <a:lnSpc>
                <a:spcPct val="115000"/>
              </a:lnSpc>
              <a:spcBef>
                <a:spcPts val="0"/>
              </a:spcBef>
              <a:spcAft>
                <a:spcPts val="0"/>
              </a:spcAft>
              <a:buSzPts val="2000"/>
              <a:buNone/>
              <a:defRPr sz="2000"/>
            </a:lvl3pPr>
            <a:lvl4pPr lvl="3" rtl="0">
              <a:lnSpc>
                <a:spcPct val="115000"/>
              </a:lnSpc>
              <a:spcBef>
                <a:spcPts val="0"/>
              </a:spcBef>
              <a:spcAft>
                <a:spcPts val="0"/>
              </a:spcAft>
              <a:buSzPts val="2000"/>
              <a:buNone/>
              <a:defRPr sz="2000"/>
            </a:lvl4pPr>
            <a:lvl5pPr lvl="4" rtl="0">
              <a:lnSpc>
                <a:spcPct val="115000"/>
              </a:lnSpc>
              <a:spcBef>
                <a:spcPts val="0"/>
              </a:spcBef>
              <a:spcAft>
                <a:spcPts val="0"/>
              </a:spcAft>
              <a:buSzPts val="2000"/>
              <a:buNone/>
              <a:defRPr sz="2000"/>
            </a:lvl5pPr>
            <a:lvl6pPr lvl="5" rtl="0">
              <a:lnSpc>
                <a:spcPct val="115000"/>
              </a:lnSpc>
              <a:spcBef>
                <a:spcPts val="0"/>
              </a:spcBef>
              <a:spcAft>
                <a:spcPts val="0"/>
              </a:spcAft>
              <a:buSzPts val="2000"/>
              <a:buNone/>
              <a:defRPr sz="2000"/>
            </a:lvl6pPr>
            <a:lvl7pPr lvl="6" rtl="0">
              <a:lnSpc>
                <a:spcPct val="115000"/>
              </a:lnSpc>
              <a:spcBef>
                <a:spcPts val="0"/>
              </a:spcBef>
              <a:spcAft>
                <a:spcPts val="0"/>
              </a:spcAft>
              <a:buSzPts val="2000"/>
              <a:buNone/>
              <a:defRPr sz="2000"/>
            </a:lvl7pPr>
            <a:lvl8pPr lvl="7" rtl="0">
              <a:lnSpc>
                <a:spcPct val="115000"/>
              </a:lnSpc>
              <a:spcBef>
                <a:spcPts val="0"/>
              </a:spcBef>
              <a:spcAft>
                <a:spcPts val="0"/>
              </a:spcAft>
              <a:buSzPts val="2000"/>
              <a:buNone/>
              <a:defRPr sz="2000"/>
            </a:lvl8pPr>
            <a:lvl9pPr lvl="8" rtl="0">
              <a:lnSpc>
                <a:spcPct val="115000"/>
              </a:lnSpc>
              <a:spcBef>
                <a:spcPts val="0"/>
              </a:spcBef>
              <a:spcAft>
                <a:spcPts val="0"/>
              </a:spcAft>
              <a:buSzPts val="2000"/>
              <a:buNone/>
              <a:defRPr sz="2000"/>
            </a:lvl9pPr>
          </a:lstStyle>
          <a:p>
            <a:r>
              <a:t>xx%</a:t>
            </a:r>
          </a:p>
        </p:txBody>
      </p:sp>
      <p:sp>
        <p:nvSpPr>
          <p:cNvPr id="72" name="Google Shape;72;p13"/>
          <p:cNvSpPr txBox="1">
            <a:spLocks noGrp="1"/>
          </p:cNvSpPr>
          <p:nvPr>
            <p:ph type="subTitle" idx="14"/>
          </p:nvPr>
        </p:nvSpPr>
        <p:spPr>
          <a:xfrm>
            <a:off x="5815600" y="3636275"/>
            <a:ext cx="2099700" cy="444300"/>
          </a:xfrm>
          <a:prstGeom prst="rect">
            <a:avLst/>
          </a:prstGeom>
        </p:spPr>
        <p:txBody>
          <a:bodyPr spcFirstLastPara="1" wrap="square" lIns="91425" tIns="91425" rIns="91425" bIns="91425" anchor="t" anchorCtr="0">
            <a:noAutofit/>
          </a:bodyPr>
          <a:lstStyle>
            <a:lvl1pPr marL="0" marR="0" lvl="0" indent="-127000" rtl="0">
              <a:lnSpc>
                <a:spcPct val="115000"/>
              </a:lnSpc>
              <a:spcBef>
                <a:spcPts val="0"/>
              </a:spcBef>
              <a:spcAft>
                <a:spcPts val="0"/>
              </a:spcAft>
              <a:buClr>
                <a:schemeClr val="dk1"/>
              </a:buClr>
              <a:buSzPts val="2000"/>
              <a:buNone/>
              <a:defRPr sz="2000"/>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73" name="Google Shape;73;p13"/>
          <p:cNvSpPr txBox="1">
            <a:spLocks noGrp="1"/>
          </p:cNvSpPr>
          <p:nvPr>
            <p:ph type="subTitle" idx="15"/>
          </p:nvPr>
        </p:nvSpPr>
        <p:spPr>
          <a:xfrm>
            <a:off x="5815600" y="4076750"/>
            <a:ext cx="2103300" cy="720000"/>
          </a:xfrm>
          <a:prstGeom prst="rect">
            <a:avLst/>
          </a:prstGeom>
        </p:spPr>
        <p:txBody>
          <a:bodyPr spcFirstLastPara="1" wrap="square" lIns="91425" tIns="91425" rIns="91425" bIns="91425" anchor="t" anchorCtr="0">
            <a:noAutofit/>
          </a:bodyPr>
          <a:lstStyle>
            <a:lvl1pPr marL="0" marR="0" lvl="0" indent="-9525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74"/>
        <p:cNvGrpSpPr/>
        <p:nvPr/>
      </p:nvGrpSpPr>
      <p:grpSpPr>
        <a:xfrm>
          <a:off x="0" y="0"/>
          <a:ext cx="0" cy="0"/>
          <a:chOff x="0" y="0"/>
          <a:chExt cx="0" cy="0"/>
        </a:xfrm>
      </p:grpSpPr>
      <p:sp>
        <p:nvSpPr>
          <p:cNvPr id="75" name="Google Shape;75;p14"/>
          <p:cNvSpPr/>
          <p:nvPr/>
        </p:nvSpPr>
        <p:spPr>
          <a:xfrm>
            <a:off x="6248400" y="-79800"/>
            <a:ext cx="2895600" cy="5303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txBox="1">
            <a:spLocks noGrp="1"/>
          </p:cNvSpPr>
          <p:nvPr>
            <p:ph type="subTitle" idx="1"/>
          </p:nvPr>
        </p:nvSpPr>
        <p:spPr>
          <a:xfrm flipH="1">
            <a:off x="1595075" y="50"/>
            <a:ext cx="3242100" cy="5143500"/>
          </a:xfrm>
          <a:prstGeom prst="rect">
            <a:avLst/>
          </a:prstGeom>
        </p:spPr>
        <p:txBody>
          <a:bodyPr spcFirstLastPara="1" wrap="square" lIns="91425" tIns="91425" rIns="91425" bIns="91425" anchor="ctr" anchorCtr="0">
            <a:noAutofit/>
          </a:bodyPr>
          <a:lstStyle>
            <a:lvl1pPr marL="0" marR="0" lvl="0" indent="-127000" algn="r" rtl="0">
              <a:lnSpc>
                <a:spcPct val="115000"/>
              </a:lnSpc>
              <a:spcBef>
                <a:spcPts val="0"/>
              </a:spcBef>
              <a:spcAft>
                <a:spcPts val="0"/>
              </a:spcAft>
              <a:buClr>
                <a:schemeClr val="dk1"/>
              </a:buClr>
              <a:buSzPts val="2000"/>
              <a:buNone/>
              <a:defRPr sz="2000"/>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77" name="Google Shape;77;p14"/>
          <p:cNvSpPr txBox="1">
            <a:spLocks noGrp="1"/>
          </p:cNvSpPr>
          <p:nvPr>
            <p:ph type="title"/>
          </p:nvPr>
        </p:nvSpPr>
        <p:spPr>
          <a:xfrm flipH="1">
            <a:off x="6328500" y="1712250"/>
            <a:ext cx="2185500" cy="1719000"/>
          </a:xfrm>
          <a:prstGeom prst="rect">
            <a:avLst/>
          </a:prstGeom>
        </p:spPr>
        <p:txBody>
          <a:bodyPr spcFirstLastPara="1" wrap="square" lIns="91425" tIns="91425" rIns="91425" bIns="91425" anchor="ctr" anchorCtr="0">
            <a:noAutofit/>
          </a:bodyPr>
          <a:lstStyle>
            <a:lvl1pPr lvl="0" algn="r" rtl="0">
              <a:lnSpc>
                <a:spcPct val="115000"/>
              </a:lnSpc>
              <a:spcBef>
                <a:spcPts val="0"/>
              </a:spcBef>
              <a:spcAft>
                <a:spcPts val="0"/>
              </a:spcAft>
              <a:buSzPts val="3000"/>
              <a:buNone/>
              <a:defRPr b="1">
                <a:solidFill>
                  <a:schemeClr val="lt1"/>
                </a:solidFill>
              </a:defRPr>
            </a:lvl1pPr>
            <a:lvl2pPr lvl="1" rtl="0">
              <a:lnSpc>
                <a:spcPct val="115000"/>
              </a:lnSpc>
              <a:spcBef>
                <a:spcPts val="0"/>
              </a:spcBef>
              <a:spcAft>
                <a:spcPts val="0"/>
              </a:spcAft>
              <a:buSzPts val="3000"/>
              <a:buNone/>
              <a:defRPr/>
            </a:lvl2pPr>
            <a:lvl3pPr lvl="2" rtl="0">
              <a:lnSpc>
                <a:spcPct val="115000"/>
              </a:lnSpc>
              <a:spcBef>
                <a:spcPts val="0"/>
              </a:spcBef>
              <a:spcAft>
                <a:spcPts val="0"/>
              </a:spcAft>
              <a:buSzPts val="3000"/>
              <a:buNone/>
              <a:defRPr/>
            </a:lvl3pPr>
            <a:lvl4pPr lvl="3" rtl="0">
              <a:lnSpc>
                <a:spcPct val="115000"/>
              </a:lnSpc>
              <a:spcBef>
                <a:spcPts val="0"/>
              </a:spcBef>
              <a:spcAft>
                <a:spcPts val="0"/>
              </a:spcAft>
              <a:buSzPts val="3000"/>
              <a:buNone/>
              <a:defRPr/>
            </a:lvl4pPr>
            <a:lvl5pPr lvl="4" rtl="0">
              <a:lnSpc>
                <a:spcPct val="115000"/>
              </a:lnSpc>
              <a:spcBef>
                <a:spcPts val="0"/>
              </a:spcBef>
              <a:spcAft>
                <a:spcPts val="0"/>
              </a:spcAft>
              <a:buSzPts val="3000"/>
              <a:buNone/>
              <a:defRPr/>
            </a:lvl5pPr>
            <a:lvl6pPr lvl="5" rtl="0">
              <a:lnSpc>
                <a:spcPct val="115000"/>
              </a:lnSpc>
              <a:spcBef>
                <a:spcPts val="0"/>
              </a:spcBef>
              <a:spcAft>
                <a:spcPts val="0"/>
              </a:spcAft>
              <a:buSzPts val="3000"/>
              <a:buNone/>
              <a:defRPr/>
            </a:lvl6pPr>
            <a:lvl7pPr lvl="6" rtl="0">
              <a:lnSpc>
                <a:spcPct val="115000"/>
              </a:lnSpc>
              <a:spcBef>
                <a:spcPts val="0"/>
              </a:spcBef>
              <a:spcAft>
                <a:spcPts val="0"/>
              </a:spcAft>
              <a:buSzPts val="3000"/>
              <a:buNone/>
              <a:defRPr/>
            </a:lvl7pPr>
            <a:lvl8pPr lvl="7" rtl="0">
              <a:lnSpc>
                <a:spcPct val="115000"/>
              </a:lnSpc>
              <a:spcBef>
                <a:spcPts val="0"/>
              </a:spcBef>
              <a:spcAft>
                <a:spcPts val="0"/>
              </a:spcAft>
              <a:buSzPts val="3000"/>
              <a:buNone/>
              <a:defRPr/>
            </a:lvl8pPr>
            <a:lvl9pPr lvl="8" rtl="0">
              <a:lnSpc>
                <a:spcPct val="115000"/>
              </a:lnSpc>
              <a:spcBef>
                <a:spcPts val="0"/>
              </a:spcBef>
              <a:spcAft>
                <a:spcPts val="0"/>
              </a:spcAft>
              <a:buSzPts val="3000"/>
              <a:buNone/>
              <a:defRPr/>
            </a:lvl9pPr>
          </a:lstStyle>
          <a:p>
            <a:endParaRPr/>
          </a:p>
        </p:txBody>
      </p:sp>
      <p:sp>
        <p:nvSpPr>
          <p:cNvPr id="78" name="Google Shape;78;p14"/>
          <p:cNvSpPr/>
          <p:nvPr/>
        </p:nvSpPr>
        <p:spPr>
          <a:xfrm rot="-5402642">
            <a:off x="5275357" y="2349975"/>
            <a:ext cx="390300" cy="1464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TITLE_AND_TWO_COLUMNS_1">
    <p:spTree>
      <p:nvGrpSpPr>
        <p:cNvPr id="1" name="Shape 79"/>
        <p:cNvGrpSpPr/>
        <p:nvPr/>
      </p:nvGrpSpPr>
      <p:grpSpPr>
        <a:xfrm>
          <a:off x="0" y="0"/>
          <a:ext cx="0" cy="0"/>
          <a:chOff x="0" y="0"/>
          <a:chExt cx="0" cy="0"/>
        </a:xfrm>
      </p:grpSpPr>
      <p:sp>
        <p:nvSpPr>
          <p:cNvPr id="80" name="Google Shape;80;p15"/>
          <p:cNvSpPr/>
          <p:nvPr/>
        </p:nvSpPr>
        <p:spPr>
          <a:xfrm flipH="1">
            <a:off x="-116825" y="-103725"/>
            <a:ext cx="3012300" cy="5351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txBox="1">
            <a:spLocks noGrp="1"/>
          </p:cNvSpPr>
          <p:nvPr>
            <p:ph type="title"/>
          </p:nvPr>
        </p:nvSpPr>
        <p:spPr>
          <a:xfrm>
            <a:off x="629875" y="1712250"/>
            <a:ext cx="2264400" cy="17190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000"/>
              <a:buNone/>
              <a:defRPr b="1">
                <a:solidFill>
                  <a:schemeClr val="lt1"/>
                </a:solidFill>
              </a:defRPr>
            </a:lvl1pPr>
            <a:lvl2pPr lvl="1" rtl="0">
              <a:lnSpc>
                <a:spcPct val="115000"/>
              </a:lnSpc>
              <a:spcBef>
                <a:spcPts val="0"/>
              </a:spcBef>
              <a:spcAft>
                <a:spcPts val="0"/>
              </a:spcAft>
              <a:buSzPts val="3000"/>
              <a:buNone/>
              <a:defRPr/>
            </a:lvl2pPr>
            <a:lvl3pPr lvl="2" rtl="0">
              <a:lnSpc>
                <a:spcPct val="115000"/>
              </a:lnSpc>
              <a:spcBef>
                <a:spcPts val="0"/>
              </a:spcBef>
              <a:spcAft>
                <a:spcPts val="0"/>
              </a:spcAft>
              <a:buSzPts val="3000"/>
              <a:buNone/>
              <a:defRPr/>
            </a:lvl3pPr>
            <a:lvl4pPr lvl="3" rtl="0">
              <a:lnSpc>
                <a:spcPct val="115000"/>
              </a:lnSpc>
              <a:spcBef>
                <a:spcPts val="0"/>
              </a:spcBef>
              <a:spcAft>
                <a:spcPts val="0"/>
              </a:spcAft>
              <a:buSzPts val="3000"/>
              <a:buNone/>
              <a:defRPr/>
            </a:lvl4pPr>
            <a:lvl5pPr lvl="4" rtl="0">
              <a:lnSpc>
                <a:spcPct val="115000"/>
              </a:lnSpc>
              <a:spcBef>
                <a:spcPts val="0"/>
              </a:spcBef>
              <a:spcAft>
                <a:spcPts val="0"/>
              </a:spcAft>
              <a:buSzPts val="3000"/>
              <a:buNone/>
              <a:defRPr/>
            </a:lvl5pPr>
            <a:lvl6pPr lvl="5" rtl="0">
              <a:lnSpc>
                <a:spcPct val="115000"/>
              </a:lnSpc>
              <a:spcBef>
                <a:spcPts val="0"/>
              </a:spcBef>
              <a:spcAft>
                <a:spcPts val="0"/>
              </a:spcAft>
              <a:buSzPts val="3000"/>
              <a:buNone/>
              <a:defRPr/>
            </a:lvl6pPr>
            <a:lvl7pPr lvl="6" rtl="0">
              <a:lnSpc>
                <a:spcPct val="115000"/>
              </a:lnSpc>
              <a:spcBef>
                <a:spcPts val="0"/>
              </a:spcBef>
              <a:spcAft>
                <a:spcPts val="0"/>
              </a:spcAft>
              <a:buSzPts val="3000"/>
              <a:buNone/>
              <a:defRPr/>
            </a:lvl7pPr>
            <a:lvl8pPr lvl="7" rtl="0">
              <a:lnSpc>
                <a:spcPct val="115000"/>
              </a:lnSpc>
              <a:spcBef>
                <a:spcPts val="0"/>
              </a:spcBef>
              <a:spcAft>
                <a:spcPts val="0"/>
              </a:spcAft>
              <a:buSzPts val="3000"/>
              <a:buNone/>
              <a:defRPr/>
            </a:lvl8pPr>
            <a:lvl9pPr lvl="8" rtl="0">
              <a:lnSpc>
                <a:spcPct val="115000"/>
              </a:lnSpc>
              <a:spcBef>
                <a:spcPts val="0"/>
              </a:spcBef>
              <a:spcAft>
                <a:spcPts val="0"/>
              </a:spcAft>
              <a:buSzPts val="3000"/>
              <a:buNone/>
              <a:defRPr/>
            </a:lvl9pPr>
          </a:lstStyle>
          <a:p>
            <a:endParaRPr/>
          </a:p>
        </p:txBody>
      </p:sp>
      <p:sp>
        <p:nvSpPr>
          <p:cNvPr id="82" name="Google Shape;82;p15"/>
          <p:cNvSpPr txBox="1">
            <a:spLocks noGrp="1"/>
          </p:cNvSpPr>
          <p:nvPr>
            <p:ph type="subTitle" idx="1"/>
          </p:nvPr>
        </p:nvSpPr>
        <p:spPr>
          <a:xfrm>
            <a:off x="4374125" y="398900"/>
            <a:ext cx="3551700" cy="444300"/>
          </a:xfrm>
          <a:prstGeom prst="rect">
            <a:avLst/>
          </a:prstGeom>
        </p:spPr>
        <p:txBody>
          <a:bodyPr spcFirstLastPara="1" wrap="square" lIns="91425" tIns="91425" rIns="91425" bIns="91425" anchor="t" anchorCtr="0">
            <a:noAutofit/>
          </a:bodyPr>
          <a:lstStyle>
            <a:lvl1pPr marL="0" marR="0" lvl="0" indent="-127000" rtl="0">
              <a:lnSpc>
                <a:spcPct val="115000"/>
              </a:lnSpc>
              <a:spcBef>
                <a:spcPts val="0"/>
              </a:spcBef>
              <a:spcAft>
                <a:spcPts val="0"/>
              </a:spcAft>
              <a:buClr>
                <a:schemeClr val="dk1"/>
              </a:buClr>
              <a:buSzPts val="2000"/>
              <a:buNone/>
              <a:defRPr sz="2000" b="1"/>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83" name="Google Shape;83;p15"/>
          <p:cNvSpPr txBox="1">
            <a:spLocks noGrp="1"/>
          </p:cNvSpPr>
          <p:nvPr>
            <p:ph type="subTitle" idx="2"/>
          </p:nvPr>
        </p:nvSpPr>
        <p:spPr>
          <a:xfrm>
            <a:off x="4374125" y="843156"/>
            <a:ext cx="3556200" cy="606600"/>
          </a:xfrm>
          <a:prstGeom prst="rect">
            <a:avLst/>
          </a:prstGeom>
        </p:spPr>
        <p:txBody>
          <a:bodyPr spcFirstLastPara="1" wrap="square" lIns="91425" tIns="91425" rIns="91425" bIns="91425" anchor="t" anchorCtr="0">
            <a:noAutofit/>
          </a:bodyPr>
          <a:lstStyle>
            <a:lvl1pPr marL="0" marR="0" lvl="0" indent="-9525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84" name="Google Shape;84;p15"/>
          <p:cNvSpPr txBox="1">
            <a:spLocks noGrp="1"/>
          </p:cNvSpPr>
          <p:nvPr>
            <p:ph type="subTitle" idx="3"/>
          </p:nvPr>
        </p:nvSpPr>
        <p:spPr>
          <a:xfrm>
            <a:off x="4374125" y="3651120"/>
            <a:ext cx="3551700" cy="444300"/>
          </a:xfrm>
          <a:prstGeom prst="rect">
            <a:avLst/>
          </a:prstGeom>
        </p:spPr>
        <p:txBody>
          <a:bodyPr spcFirstLastPara="1" wrap="square" lIns="91425" tIns="91425" rIns="91425" bIns="91425" anchor="t" anchorCtr="0">
            <a:noAutofit/>
          </a:bodyPr>
          <a:lstStyle>
            <a:lvl1pPr marL="0" marR="0" lvl="0" indent="-127000" rtl="0">
              <a:lnSpc>
                <a:spcPct val="115000"/>
              </a:lnSpc>
              <a:spcBef>
                <a:spcPts val="0"/>
              </a:spcBef>
              <a:spcAft>
                <a:spcPts val="0"/>
              </a:spcAft>
              <a:buClr>
                <a:schemeClr val="dk1"/>
              </a:buClr>
              <a:buSzPts val="2000"/>
              <a:buNone/>
              <a:defRPr sz="2000" b="1"/>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85" name="Google Shape;85;p15"/>
          <p:cNvSpPr txBox="1">
            <a:spLocks noGrp="1"/>
          </p:cNvSpPr>
          <p:nvPr>
            <p:ph type="subTitle" idx="4"/>
          </p:nvPr>
        </p:nvSpPr>
        <p:spPr>
          <a:xfrm>
            <a:off x="4374125" y="4099201"/>
            <a:ext cx="3556200" cy="606600"/>
          </a:xfrm>
          <a:prstGeom prst="rect">
            <a:avLst/>
          </a:prstGeom>
        </p:spPr>
        <p:txBody>
          <a:bodyPr spcFirstLastPara="1" wrap="square" lIns="91425" tIns="91425" rIns="91425" bIns="91425" anchor="t" anchorCtr="0">
            <a:noAutofit/>
          </a:bodyPr>
          <a:lstStyle>
            <a:lvl1pPr marL="0" marR="0" lvl="0" indent="-9525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86" name="Google Shape;86;p15"/>
          <p:cNvSpPr txBox="1">
            <a:spLocks noGrp="1"/>
          </p:cNvSpPr>
          <p:nvPr>
            <p:ph type="subTitle" idx="5"/>
          </p:nvPr>
        </p:nvSpPr>
        <p:spPr>
          <a:xfrm>
            <a:off x="4374125" y="2024610"/>
            <a:ext cx="3551700" cy="444300"/>
          </a:xfrm>
          <a:prstGeom prst="rect">
            <a:avLst/>
          </a:prstGeom>
        </p:spPr>
        <p:txBody>
          <a:bodyPr spcFirstLastPara="1" wrap="square" lIns="91425" tIns="91425" rIns="91425" bIns="91425" anchor="t" anchorCtr="0">
            <a:noAutofit/>
          </a:bodyPr>
          <a:lstStyle>
            <a:lvl1pPr marL="0" marR="0" lvl="0" indent="-127000" rtl="0">
              <a:lnSpc>
                <a:spcPct val="115000"/>
              </a:lnSpc>
              <a:spcBef>
                <a:spcPts val="0"/>
              </a:spcBef>
              <a:spcAft>
                <a:spcPts val="0"/>
              </a:spcAft>
              <a:buClr>
                <a:schemeClr val="dk1"/>
              </a:buClr>
              <a:buSzPts val="2000"/>
              <a:buNone/>
              <a:defRPr sz="2000" b="1"/>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87" name="Google Shape;87;p15"/>
          <p:cNvSpPr txBox="1">
            <a:spLocks noGrp="1"/>
          </p:cNvSpPr>
          <p:nvPr>
            <p:ph type="subTitle" idx="6"/>
          </p:nvPr>
        </p:nvSpPr>
        <p:spPr>
          <a:xfrm>
            <a:off x="4374125" y="2468916"/>
            <a:ext cx="3556200" cy="606600"/>
          </a:xfrm>
          <a:prstGeom prst="rect">
            <a:avLst/>
          </a:prstGeom>
        </p:spPr>
        <p:txBody>
          <a:bodyPr spcFirstLastPara="1" wrap="square" lIns="91425" tIns="91425" rIns="91425" bIns="91425" anchor="t" anchorCtr="0">
            <a:noAutofit/>
          </a:bodyPr>
          <a:lstStyle>
            <a:lvl1pPr marL="0" marR="0" lvl="0" indent="-9525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ullet point 2">
  <p:cSld name="CUSTOM_6">
    <p:spTree>
      <p:nvGrpSpPr>
        <p:cNvPr id="1" name="Shape 88"/>
        <p:cNvGrpSpPr/>
        <p:nvPr/>
      </p:nvGrpSpPr>
      <p:grpSpPr>
        <a:xfrm>
          <a:off x="0" y="0"/>
          <a:ext cx="0" cy="0"/>
          <a:chOff x="0" y="0"/>
          <a:chExt cx="0" cy="0"/>
        </a:xfrm>
      </p:grpSpPr>
      <p:sp>
        <p:nvSpPr>
          <p:cNvPr id="89" name="Google Shape;89;p16"/>
          <p:cNvSpPr/>
          <p:nvPr/>
        </p:nvSpPr>
        <p:spPr>
          <a:xfrm flipH="1">
            <a:off x="-116825" y="-79800"/>
            <a:ext cx="3012300" cy="5303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6"/>
          <p:cNvSpPr txBox="1">
            <a:spLocks noGrp="1"/>
          </p:cNvSpPr>
          <p:nvPr>
            <p:ph type="body" idx="1"/>
          </p:nvPr>
        </p:nvSpPr>
        <p:spPr>
          <a:xfrm>
            <a:off x="3520925" y="336975"/>
            <a:ext cx="4896900" cy="4469700"/>
          </a:xfrm>
          <a:prstGeom prst="rect">
            <a:avLst/>
          </a:prstGeom>
        </p:spPr>
        <p:txBody>
          <a:bodyPr spcFirstLastPara="1" wrap="square" lIns="91425" tIns="91425" rIns="91425" bIns="91425" anchor="ctr" anchorCtr="0">
            <a:noAutofit/>
          </a:bodyPr>
          <a:lstStyle>
            <a:lvl1pPr marL="457200" lvl="0" indent="-323850" rtl="0">
              <a:lnSpc>
                <a:spcPct val="100000"/>
              </a:lnSpc>
              <a:spcBef>
                <a:spcPts val="0"/>
              </a:spcBef>
              <a:spcAft>
                <a:spcPts val="0"/>
              </a:spcAft>
              <a:buSzPts val="1500"/>
              <a:buChar char="●"/>
              <a:defRPr/>
            </a:lvl1pPr>
            <a:lvl2pPr marL="914400" lvl="1" indent="-323850" rtl="0">
              <a:lnSpc>
                <a:spcPct val="100000"/>
              </a:lnSpc>
              <a:spcBef>
                <a:spcPts val="1600"/>
              </a:spcBef>
              <a:spcAft>
                <a:spcPts val="0"/>
              </a:spcAft>
              <a:buSzPts val="1500"/>
              <a:buChar char="○"/>
              <a:defRPr sz="1200"/>
            </a:lvl2pPr>
            <a:lvl3pPr marL="1371600" lvl="2" indent="-323850" rtl="0">
              <a:spcBef>
                <a:spcPts val="1600"/>
              </a:spcBef>
              <a:spcAft>
                <a:spcPts val="0"/>
              </a:spcAft>
              <a:buSzPts val="1500"/>
              <a:buChar char="■"/>
              <a:defRPr/>
            </a:lvl3pPr>
            <a:lvl4pPr marL="1828800" lvl="3" indent="-323850" rtl="0">
              <a:spcBef>
                <a:spcPts val="1600"/>
              </a:spcBef>
              <a:spcAft>
                <a:spcPts val="0"/>
              </a:spcAft>
              <a:buSzPts val="1500"/>
              <a:buChar char="●"/>
              <a:defRPr/>
            </a:lvl4pPr>
            <a:lvl5pPr marL="2286000" lvl="4" indent="-323850" rtl="0">
              <a:spcBef>
                <a:spcPts val="1600"/>
              </a:spcBef>
              <a:spcAft>
                <a:spcPts val="0"/>
              </a:spcAft>
              <a:buSzPts val="1500"/>
              <a:buChar char="○"/>
              <a:defRPr/>
            </a:lvl5pPr>
            <a:lvl6pPr marL="2743200" lvl="5" indent="-323850" rtl="0">
              <a:spcBef>
                <a:spcPts val="1600"/>
              </a:spcBef>
              <a:spcAft>
                <a:spcPts val="0"/>
              </a:spcAft>
              <a:buSzPts val="1500"/>
              <a:buChar char="■"/>
              <a:defRPr/>
            </a:lvl6pPr>
            <a:lvl7pPr marL="3200400" lvl="6" indent="-323850" rtl="0">
              <a:spcBef>
                <a:spcPts val="1600"/>
              </a:spcBef>
              <a:spcAft>
                <a:spcPts val="0"/>
              </a:spcAft>
              <a:buSzPts val="1500"/>
              <a:buChar char="●"/>
              <a:defRPr/>
            </a:lvl7pPr>
            <a:lvl8pPr marL="3657600" lvl="7" indent="-323850" rtl="0">
              <a:spcBef>
                <a:spcPts val="1600"/>
              </a:spcBef>
              <a:spcAft>
                <a:spcPts val="0"/>
              </a:spcAft>
              <a:buSzPts val="1500"/>
              <a:buChar char="○"/>
              <a:defRPr/>
            </a:lvl8pPr>
            <a:lvl9pPr marL="4114800" lvl="8" indent="-323850" rtl="0">
              <a:spcBef>
                <a:spcPts val="1600"/>
              </a:spcBef>
              <a:spcAft>
                <a:spcPts val="1600"/>
              </a:spcAft>
              <a:buSzPts val="1500"/>
              <a:buChar char="■"/>
              <a:defRPr/>
            </a:lvl9pPr>
          </a:lstStyle>
          <a:p>
            <a:endParaRPr/>
          </a:p>
        </p:txBody>
      </p:sp>
      <p:sp>
        <p:nvSpPr>
          <p:cNvPr id="91" name="Google Shape;91;p16"/>
          <p:cNvSpPr txBox="1">
            <a:spLocks noGrp="1"/>
          </p:cNvSpPr>
          <p:nvPr>
            <p:ph type="title"/>
          </p:nvPr>
        </p:nvSpPr>
        <p:spPr>
          <a:xfrm>
            <a:off x="633875" y="1712250"/>
            <a:ext cx="1998300" cy="17190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000"/>
              <a:buNone/>
              <a:defRPr b="1">
                <a:solidFill>
                  <a:schemeClr val="lt1"/>
                </a:solidFill>
              </a:defRPr>
            </a:lvl1pPr>
            <a:lvl2pPr lvl="1" rtl="0">
              <a:lnSpc>
                <a:spcPct val="115000"/>
              </a:lnSpc>
              <a:spcBef>
                <a:spcPts val="0"/>
              </a:spcBef>
              <a:spcAft>
                <a:spcPts val="0"/>
              </a:spcAft>
              <a:buSzPts val="3000"/>
              <a:buNone/>
              <a:defRPr/>
            </a:lvl2pPr>
            <a:lvl3pPr lvl="2" rtl="0">
              <a:lnSpc>
                <a:spcPct val="115000"/>
              </a:lnSpc>
              <a:spcBef>
                <a:spcPts val="0"/>
              </a:spcBef>
              <a:spcAft>
                <a:spcPts val="0"/>
              </a:spcAft>
              <a:buSzPts val="3000"/>
              <a:buNone/>
              <a:defRPr/>
            </a:lvl3pPr>
            <a:lvl4pPr lvl="3" rtl="0">
              <a:lnSpc>
                <a:spcPct val="115000"/>
              </a:lnSpc>
              <a:spcBef>
                <a:spcPts val="0"/>
              </a:spcBef>
              <a:spcAft>
                <a:spcPts val="0"/>
              </a:spcAft>
              <a:buSzPts val="3000"/>
              <a:buNone/>
              <a:defRPr/>
            </a:lvl4pPr>
            <a:lvl5pPr lvl="4" rtl="0">
              <a:lnSpc>
                <a:spcPct val="115000"/>
              </a:lnSpc>
              <a:spcBef>
                <a:spcPts val="0"/>
              </a:spcBef>
              <a:spcAft>
                <a:spcPts val="0"/>
              </a:spcAft>
              <a:buSzPts val="3000"/>
              <a:buNone/>
              <a:defRPr/>
            </a:lvl5pPr>
            <a:lvl6pPr lvl="5" rtl="0">
              <a:lnSpc>
                <a:spcPct val="115000"/>
              </a:lnSpc>
              <a:spcBef>
                <a:spcPts val="0"/>
              </a:spcBef>
              <a:spcAft>
                <a:spcPts val="0"/>
              </a:spcAft>
              <a:buSzPts val="3000"/>
              <a:buNone/>
              <a:defRPr/>
            </a:lvl6pPr>
            <a:lvl7pPr lvl="6" rtl="0">
              <a:lnSpc>
                <a:spcPct val="115000"/>
              </a:lnSpc>
              <a:spcBef>
                <a:spcPts val="0"/>
              </a:spcBef>
              <a:spcAft>
                <a:spcPts val="0"/>
              </a:spcAft>
              <a:buSzPts val="3000"/>
              <a:buNone/>
              <a:defRPr/>
            </a:lvl7pPr>
            <a:lvl8pPr lvl="7" rtl="0">
              <a:lnSpc>
                <a:spcPct val="115000"/>
              </a:lnSpc>
              <a:spcBef>
                <a:spcPts val="0"/>
              </a:spcBef>
              <a:spcAft>
                <a:spcPts val="0"/>
              </a:spcAft>
              <a:buSzPts val="3000"/>
              <a:buNone/>
              <a:defRPr/>
            </a:lvl8pPr>
            <a:lvl9pPr lvl="8" rtl="0">
              <a:lnSpc>
                <a:spcPct val="115000"/>
              </a:lnSpc>
              <a:spcBef>
                <a:spcPts val="0"/>
              </a:spcBef>
              <a:spcAft>
                <a:spcPts val="0"/>
              </a:spcAft>
              <a:buSzPts val="30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TITLE_AND_TWO_COLUMNS_1_1">
    <p:spTree>
      <p:nvGrpSpPr>
        <p:cNvPr id="1" name="Shape 92"/>
        <p:cNvGrpSpPr/>
        <p:nvPr/>
      </p:nvGrpSpPr>
      <p:grpSpPr>
        <a:xfrm>
          <a:off x="0" y="0"/>
          <a:ext cx="0" cy="0"/>
          <a:chOff x="0" y="0"/>
          <a:chExt cx="0" cy="0"/>
        </a:xfrm>
      </p:grpSpPr>
      <p:sp>
        <p:nvSpPr>
          <p:cNvPr id="93" name="Google Shape;93;p17"/>
          <p:cNvSpPr/>
          <p:nvPr/>
        </p:nvSpPr>
        <p:spPr>
          <a:xfrm flipH="1">
            <a:off x="-116825" y="-103725"/>
            <a:ext cx="3012300" cy="5351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7"/>
          <p:cNvSpPr txBox="1">
            <a:spLocks noGrp="1"/>
          </p:cNvSpPr>
          <p:nvPr>
            <p:ph type="title"/>
          </p:nvPr>
        </p:nvSpPr>
        <p:spPr>
          <a:xfrm>
            <a:off x="629875" y="1712250"/>
            <a:ext cx="1974900" cy="17190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000"/>
              <a:buNone/>
              <a:defRPr b="1">
                <a:solidFill>
                  <a:schemeClr val="lt1"/>
                </a:solidFill>
              </a:defRPr>
            </a:lvl1pPr>
            <a:lvl2pPr lvl="1" rtl="0">
              <a:lnSpc>
                <a:spcPct val="115000"/>
              </a:lnSpc>
              <a:spcBef>
                <a:spcPts val="0"/>
              </a:spcBef>
              <a:spcAft>
                <a:spcPts val="0"/>
              </a:spcAft>
              <a:buSzPts val="3000"/>
              <a:buNone/>
              <a:defRPr/>
            </a:lvl2pPr>
            <a:lvl3pPr lvl="2" rtl="0">
              <a:lnSpc>
                <a:spcPct val="115000"/>
              </a:lnSpc>
              <a:spcBef>
                <a:spcPts val="0"/>
              </a:spcBef>
              <a:spcAft>
                <a:spcPts val="0"/>
              </a:spcAft>
              <a:buSzPts val="3000"/>
              <a:buNone/>
              <a:defRPr/>
            </a:lvl3pPr>
            <a:lvl4pPr lvl="3" rtl="0">
              <a:lnSpc>
                <a:spcPct val="115000"/>
              </a:lnSpc>
              <a:spcBef>
                <a:spcPts val="0"/>
              </a:spcBef>
              <a:spcAft>
                <a:spcPts val="0"/>
              </a:spcAft>
              <a:buSzPts val="3000"/>
              <a:buNone/>
              <a:defRPr/>
            </a:lvl4pPr>
            <a:lvl5pPr lvl="4" rtl="0">
              <a:lnSpc>
                <a:spcPct val="115000"/>
              </a:lnSpc>
              <a:spcBef>
                <a:spcPts val="0"/>
              </a:spcBef>
              <a:spcAft>
                <a:spcPts val="0"/>
              </a:spcAft>
              <a:buSzPts val="3000"/>
              <a:buNone/>
              <a:defRPr/>
            </a:lvl5pPr>
            <a:lvl6pPr lvl="5" rtl="0">
              <a:lnSpc>
                <a:spcPct val="115000"/>
              </a:lnSpc>
              <a:spcBef>
                <a:spcPts val="0"/>
              </a:spcBef>
              <a:spcAft>
                <a:spcPts val="0"/>
              </a:spcAft>
              <a:buSzPts val="3000"/>
              <a:buNone/>
              <a:defRPr/>
            </a:lvl6pPr>
            <a:lvl7pPr lvl="6" rtl="0">
              <a:lnSpc>
                <a:spcPct val="115000"/>
              </a:lnSpc>
              <a:spcBef>
                <a:spcPts val="0"/>
              </a:spcBef>
              <a:spcAft>
                <a:spcPts val="0"/>
              </a:spcAft>
              <a:buSzPts val="3000"/>
              <a:buNone/>
              <a:defRPr/>
            </a:lvl7pPr>
            <a:lvl8pPr lvl="7" rtl="0">
              <a:lnSpc>
                <a:spcPct val="115000"/>
              </a:lnSpc>
              <a:spcBef>
                <a:spcPts val="0"/>
              </a:spcBef>
              <a:spcAft>
                <a:spcPts val="0"/>
              </a:spcAft>
              <a:buSzPts val="3000"/>
              <a:buNone/>
              <a:defRPr/>
            </a:lvl8pPr>
            <a:lvl9pPr lvl="8" rtl="0">
              <a:lnSpc>
                <a:spcPct val="115000"/>
              </a:lnSpc>
              <a:spcBef>
                <a:spcPts val="0"/>
              </a:spcBef>
              <a:spcAft>
                <a:spcPts val="0"/>
              </a:spcAft>
              <a:buSzPts val="3000"/>
              <a:buNone/>
              <a:defRPr/>
            </a:lvl9pPr>
          </a:lstStyle>
          <a:p>
            <a:endParaRPr/>
          </a:p>
        </p:txBody>
      </p:sp>
      <p:sp>
        <p:nvSpPr>
          <p:cNvPr id="95" name="Google Shape;95;p17"/>
          <p:cNvSpPr txBox="1">
            <a:spLocks noGrp="1"/>
          </p:cNvSpPr>
          <p:nvPr>
            <p:ph type="subTitle" idx="1"/>
          </p:nvPr>
        </p:nvSpPr>
        <p:spPr>
          <a:xfrm>
            <a:off x="3512200" y="767200"/>
            <a:ext cx="2363700" cy="444300"/>
          </a:xfrm>
          <a:prstGeom prst="rect">
            <a:avLst/>
          </a:prstGeom>
        </p:spPr>
        <p:txBody>
          <a:bodyPr spcFirstLastPara="1" wrap="square" lIns="91425" tIns="91425" rIns="91425" bIns="91425" anchor="t" anchorCtr="0">
            <a:noAutofit/>
          </a:bodyPr>
          <a:lstStyle>
            <a:lvl1pPr marL="0" marR="0" lvl="0" indent="-127000" rtl="0">
              <a:lnSpc>
                <a:spcPct val="115000"/>
              </a:lnSpc>
              <a:spcBef>
                <a:spcPts val="0"/>
              </a:spcBef>
              <a:spcAft>
                <a:spcPts val="0"/>
              </a:spcAft>
              <a:buClr>
                <a:schemeClr val="dk1"/>
              </a:buClr>
              <a:buSzPts val="2000"/>
              <a:buNone/>
              <a:defRPr sz="2000" b="1"/>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96" name="Google Shape;96;p17"/>
          <p:cNvSpPr txBox="1">
            <a:spLocks noGrp="1"/>
          </p:cNvSpPr>
          <p:nvPr>
            <p:ph type="subTitle" idx="2"/>
          </p:nvPr>
        </p:nvSpPr>
        <p:spPr>
          <a:xfrm>
            <a:off x="3512200" y="1211450"/>
            <a:ext cx="2363700" cy="606600"/>
          </a:xfrm>
          <a:prstGeom prst="rect">
            <a:avLst/>
          </a:prstGeom>
        </p:spPr>
        <p:txBody>
          <a:bodyPr spcFirstLastPara="1" wrap="square" lIns="91425" tIns="91425" rIns="91425" bIns="91425" anchor="t" anchorCtr="0">
            <a:noAutofit/>
          </a:bodyPr>
          <a:lstStyle>
            <a:lvl1pPr marL="0" marR="0" lvl="0" indent="-9525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97" name="Google Shape;97;p17"/>
          <p:cNvSpPr txBox="1">
            <a:spLocks noGrp="1"/>
          </p:cNvSpPr>
          <p:nvPr>
            <p:ph type="subTitle" idx="3"/>
          </p:nvPr>
        </p:nvSpPr>
        <p:spPr>
          <a:xfrm>
            <a:off x="3512200" y="3457519"/>
            <a:ext cx="2363700" cy="444300"/>
          </a:xfrm>
          <a:prstGeom prst="rect">
            <a:avLst/>
          </a:prstGeom>
        </p:spPr>
        <p:txBody>
          <a:bodyPr spcFirstLastPara="1" wrap="square" lIns="91425" tIns="91425" rIns="91425" bIns="91425" anchor="t" anchorCtr="0">
            <a:noAutofit/>
          </a:bodyPr>
          <a:lstStyle>
            <a:lvl1pPr marL="0" marR="0" lvl="0" indent="-127000" rtl="0">
              <a:lnSpc>
                <a:spcPct val="115000"/>
              </a:lnSpc>
              <a:spcBef>
                <a:spcPts val="0"/>
              </a:spcBef>
              <a:spcAft>
                <a:spcPts val="0"/>
              </a:spcAft>
              <a:buClr>
                <a:schemeClr val="dk1"/>
              </a:buClr>
              <a:buSzPts val="2000"/>
              <a:buNone/>
              <a:defRPr sz="2000" b="1"/>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98" name="Google Shape;98;p17"/>
          <p:cNvSpPr txBox="1">
            <a:spLocks noGrp="1"/>
          </p:cNvSpPr>
          <p:nvPr>
            <p:ph type="subTitle" idx="4"/>
          </p:nvPr>
        </p:nvSpPr>
        <p:spPr>
          <a:xfrm>
            <a:off x="3512200" y="3904850"/>
            <a:ext cx="2363700" cy="606600"/>
          </a:xfrm>
          <a:prstGeom prst="rect">
            <a:avLst/>
          </a:prstGeom>
        </p:spPr>
        <p:txBody>
          <a:bodyPr spcFirstLastPara="1" wrap="square" lIns="91425" tIns="91425" rIns="91425" bIns="91425" anchor="t" anchorCtr="0">
            <a:noAutofit/>
          </a:bodyPr>
          <a:lstStyle>
            <a:lvl1pPr marL="0" marR="0" lvl="0" indent="-9525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99" name="Google Shape;99;p17"/>
          <p:cNvSpPr txBox="1">
            <a:spLocks noGrp="1"/>
          </p:cNvSpPr>
          <p:nvPr>
            <p:ph type="subTitle" idx="5"/>
          </p:nvPr>
        </p:nvSpPr>
        <p:spPr>
          <a:xfrm>
            <a:off x="3512200" y="2117472"/>
            <a:ext cx="2363700" cy="444300"/>
          </a:xfrm>
          <a:prstGeom prst="rect">
            <a:avLst/>
          </a:prstGeom>
        </p:spPr>
        <p:txBody>
          <a:bodyPr spcFirstLastPara="1" wrap="square" lIns="91425" tIns="91425" rIns="91425" bIns="91425" anchor="t" anchorCtr="0">
            <a:noAutofit/>
          </a:bodyPr>
          <a:lstStyle>
            <a:lvl1pPr marL="0" marR="0" lvl="0" indent="-127000" rtl="0">
              <a:lnSpc>
                <a:spcPct val="115000"/>
              </a:lnSpc>
              <a:spcBef>
                <a:spcPts val="0"/>
              </a:spcBef>
              <a:spcAft>
                <a:spcPts val="0"/>
              </a:spcAft>
              <a:buClr>
                <a:schemeClr val="dk1"/>
              </a:buClr>
              <a:buSzPts val="2000"/>
              <a:buNone/>
              <a:defRPr sz="2000" b="1"/>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100" name="Google Shape;100;p17"/>
          <p:cNvSpPr txBox="1">
            <a:spLocks noGrp="1"/>
          </p:cNvSpPr>
          <p:nvPr>
            <p:ph type="subTitle" idx="6"/>
          </p:nvPr>
        </p:nvSpPr>
        <p:spPr>
          <a:xfrm>
            <a:off x="3512200" y="2564900"/>
            <a:ext cx="2363700" cy="606600"/>
          </a:xfrm>
          <a:prstGeom prst="rect">
            <a:avLst/>
          </a:prstGeom>
        </p:spPr>
        <p:txBody>
          <a:bodyPr spcFirstLastPara="1" wrap="square" lIns="91425" tIns="91425" rIns="91425" bIns="91425" anchor="t" anchorCtr="0">
            <a:noAutofit/>
          </a:bodyPr>
          <a:lstStyle>
            <a:lvl1pPr marL="0" marR="0" lvl="0" indent="-9525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101" name="Google Shape;101;p17"/>
          <p:cNvSpPr txBox="1">
            <a:spLocks noGrp="1"/>
          </p:cNvSpPr>
          <p:nvPr>
            <p:ph type="subTitle" idx="7"/>
          </p:nvPr>
        </p:nvSpPr>
        <p:spPr>
          <a:xfrm>
            <a:off x="6231589" y="767200"/>
            <a:ext cx="2362200" cy="444300"/>
          </a:xfrm>
          <a:prstGeom prst="rect">
            <a:avLst/>
          </a:prstGeom>
        </p:spPr>
        <p:txBody>
          <a:bodyPr spcFirstLastPara="1" wrap="square" lIns="91425" tIns="91425" rIns="91425" bIns="91425" anchor="t" anchorCtr="0">
            <a:noAutofit/>
          </a:bodyPr>
          <a:lstStyle>
            <a:lvl1pPr marL="0" marR="0" lvl="0" indent="-127000" rtl="0">
              <a:lnSpc>
                <a:spcPct val="115000"/>
              </a:lnSpc>
              <a:spcBef>
                <a:spcPts val="0"/>
              </a:spcBef>
              <a:spcAft>
                <a:spcPts val="0"/>
              </a:spcAft>
              <a:buClr>
                <a:schemeClr val="dk1"/>
              </a:buClr>
              <a:buSzPts val="2000"/>
              <a:buNone/>
              <a:defRPr sz="2000" b="1"/>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102" name="Google Shape;102;p17"/>
          <p:cNvSpPr txBox="1">
            <a:spLocks noGrp="1"/>
          </p:cNvSpPr>
          <p:nvPr>
            <p:ph type="subTitle" idx="8"/>
          </p:nvPr>
        </p:nvSpPr>
        <p:spPr>
          <a:xfrm>
            <a:off x="6230275" y="1211450"/>
            <a:ext cx="2361000" cy="606600"/>
          </a:xfrm>
          <a:prstGeom prst="rect">
            <a:avLst/>
          </a:prstGeom>
        </p:spPr>
        <p:txBody>
          <a:bodyPr spcFirstLastPara="1" wrap="square" lIns="91425" tIns="91425" rIns="91425" bIns="91425" anchor="t" anchorCtr="0">
            <a:noAutofit/>
          </a:bodyPr>
          <a:lstStyle>
            <a:lvl1pPr marL="0" marR="0" lvl="0" indent="-9525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103" name="Google Shape;103;p17"/>
          <p:cNvSpPr txBox="1">
            <a:spLocks noGrp="1"/>
          </p:cNvSpPr>
          <p:nvPr>
            <p:ph type="subTitle" idx="9"/>
          </p:nvPr>
        </p:nvSpPr>
        <p:spPr>
          <a:xfrm>
            <a:off x="6230276" y="3457519"/>
            <a:ext cx="2362200" cy="444300"/>
          </a:xfrm>
          <a:prstGeom prst="rect">
            <a:avLst/>
          </a:prstGeom>
        </p:spPr>
        <p:txBody>
          <a:bodyPr spcFirstLastPara="1" wrap="square" lIns="91425" tIns="91425" rIns="91425" bIns="91425" anchor="t" anchorCtr="0">
            <a:noAutofit/>
          </a:bodyPr>
          <a:lstStyle>
            <a:lvl1pPr marL="0" marR="0" lvl="0" indent="-127000" rtl="0">
              <a:lnSpc>
                <a:spcPct val="115000"/>
              </a:lnSpc>
              <a:spcBef>
                <a:spcPts val="0"/>
              </a:spcBef>
              <a:spcAft>
                <a:spcPts val="0"/>
              </a:spcAft>
              <a:buClr>
                <a:schemeClr val="dk1"/>
              </a:buClr>
              <a:buSzPts val="2000"/>
              <a:buNone/>
              <a:defRPr sz="2000" b="1"/>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104" name="Google Shape;104;p17"/>
          <p:cNvSpPr txBox="1">
            <a:spLocks noGrp="1"/>
          </p:cNvSpPr>
          <p:nvPr>
            <p:ph type="subTitle" idx="13"/>
          </p:nvPr>
        </p:nvSpPr>
        <p:spPr>
          <a:xfrm>
            <a:off x="6230275" y="3904850"/>
            <a:ext cx="2361000" cy="606600"/>
          </a:xfrm>
          <a:prstGeom prst="rect">
            <a:avLst/>
          </a:prstGeom>
        </p:spPr>
        <p:txBody>
          <a:bodyPr spcFirstLastPara="1" wrap="square" lIns="91425" tIns="91425" rIns="91425" bIns="91425" anchor="t" anchorCtr="0">
            <a:noAutofit/>
          </a:bodyPr>
          <a:lstStyle>
            <a:lvl1pPr marL="0" marR="0" lvl="0" indent="-9525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105" name="Google Shape;105;p17"/>
          <p:cNvSpPr txBox="1">
            <a:spLocks noGrp="1"/>
          </p:cNvSpPr>
          <p:nvPr>
            <p:ph type="subTitle" idx="14"/>
          </p:nvPr>
        </p:nvSpPr>
        <p:spPr>
          <a:xfrm>
            <a:off x="6231584" y="2117472"/>
            <a:ext cx="2362200" cy="444300"/>
          </a:xfrm>
          <a:prstGeom prst="rect">
            <a:avLst/>
          </a:prstGeom>
        </p:spPr>
        <p:txBody>
          <a:bodyPr spcFirstLastPara="1" wrap="square" lIns="91425" tIns="91425" rIns="91425" bIns="91425" anchor="t" anchorCtr="0">
            <a:noAutofit/>
          </a:bodyPr>
          <a:lstStyle>
            <a:lvl1pPr marL="0" marR="0" lvl="0" indent="-127000" rtl="0">
              <a:lnSpc>
                <a:spcPct val="115000"/>
              </a:lnSpc>
              <a:spcBef>
                <a:spcPts val="0"/>
              </a:spcBef>
              <a:spcAft>
                <a:spcPts val="0"/>
              </a:spcAft>
              <a:buClr>
                <a:schemeClr val="dk1"/>
              </a:buClr>
              <a:buSzPts val="2000"/>
              <a:buNone/>
              <a:defRPr sz="2000" b="1"/>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106" name="Google Shape;106;p17"/>
          <p:cNvSpPr txBox="1">
            <a:spLocks noGrp="1"/>
          </p:cNvSpPr>
          <p:nvPr>
            <p:ph type="subTitle" idx="15"/>
          </p:nvPr>
        </p:nvSpPr>
        <p:spPr>
          <a:xfrm>
            <a:off x="6231580" y="2564900"/>
            <a:ext cx="2361000" cy="606600"/>
          </a:xfrm>
          <a:prstGeom prst="rect">
            <a:avLst/>
          </a:prstGeom>
        </p:spPr>
        <p:txBody>
          <a:bodyPr spcFirstLastPara="1" wrap="square" lIns="91425" tIns="91425" rIns="91425" bIns="91425" anchor="t" anchorCtr="0">
            <a:noAutofit/>
          </a:bodyPr>
          <a:lstStyle>
            <a:lvl1pPr marL="0" marR="0" lvl="0" indent="-9525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
  <p:cSld name="TITLE_AND_TWO_COLUMNS_1_1_1">
    <p:spTree>
      <p:nvGrpSpPr>
        <p:cNvPr id="1" name="Shape 107"/>
        <p:cNvGrpSpPr/>
        <p:nvPr/>
      </p:nvGrpSpPr>
      <p:grpSpPr>
        <a:xfrm>
          <a:off x="0" y="0"/>
          <a:ext cx="0" cy="0"/>
          <a:chOff x="0" y="0"/>
          <a:chExt cx="0" cy="0"/>
        </a:xfrm>
      </p:grpSpPr>
      <p:sp>
        <p:nvSpPr>
          <p:cNvPr id="108" name="Google Shape;108;p18"/>
          <p:cNvSpPr/>
          <p:nvPr/>
        </p:nvSpPr>
        <p:spPr>
          <a:xfrm flipH="1">
            <a:off x="-116825" y="-103725"/>
            <a:ext cx="3012300" cy="5351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8"/>
          <p:cNvSpPr txBox="1">
            <a:spLocks noGrp="1"/>
          </p:cNvSpPr>
          <p:nvPr>
            <p:ph type="title"/>
          </p:nvPr>
        </p:nvSpPr>
        <p:spPr>
          <a:xfrm>
            <a:off x="629875" y="1712250"/>
            <a:ext cx="1938600" cy="17190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000"/>
              <a:buNone/>
              <a:defRPr b="1">
                <a:solidFill>
                  <a:schemeClr val="lt1"/>
                </a:solidFill>
              </a:defRPr>
            </a:lvl1pPr>
            <a:lvl2pPr lvl="1" rtl="0">
              <a:lnSpc>
                <a:spcPct val="115000"/>
              </a:lnSpc>
              <a:spcBef>
                <a:spcPts val="0"/>
              </a:spcBef>
              <a:spcAft>
                <a:spcPts val="0"/>
              </a:spcAft>
              <a:buSzPts val="3000"/>
              <a:buNone/>
              <a:defRPr/>
            </a:lvl2pPr>
            <a:lvl3pPr lvl="2" rtl="0">
              <a:lnSpc>
                <a:spcPct val="115000"/>
              </a:lnSpc>
              <a:spcBef>
                <a:spcPts val="0"/>
              </a:spcBef>
              <a:spcAft>
                <a:spcPts val="0"/>
              </a:spcAft>
              <a:buSzPts val="3000"/>
              <a:buNone/>
              <a:defRPr/>
            </a:lvl3pPr>
            <a:lvl4pPr lvl="3" rtl="0">
              <a:lnSpc>
                <a:spcPct val="115000"/>
              </a:lnSpc>
              <a:spcBef>
                <a:spcPts val="0"/>
              </a:spcBef>
              <a:spcAft>
                <a:spcPts val="0"/>
              </a:spcAft>
              <a:buSzPts val="3000"/>
              <a:buNone/>
              <a:defRPr/>
            </a:lvl4pPr>
            <a:lvl5pPr lvl="4" rtl="0">
              <a:lnSpc>
                <a:spcPct val="115000"/>
              </a:lnSpc>
              <a:spcBef>
                <a:spcPts val="0"/>
              </a:spcBef>
              <a:spcAft>
                <a:spcPts val="0"/>
              </a:spcAft>
              <a:buSzPts val="3000"/>
              <a:buNone/>
              <a:defRPr/>
            </a:lvl5pPr>
            <a:lvl6pPr lvl="5" rtl="0">
              <a:lnSpc>
                <a:spcPct val="115000"/>
              </a:lnSpc>
              <a:spcBef>
                <a:spcPts val="0"/>
              </a:spcBef>
              <a:spcAft>
                <a:spcPts val="0"/>
              </a:spcAft>
              <a:buSzPts val="3000"/>
              <a:buNone/>
              <a:defRPr/>
            </a:lvl6pPr>
            <a:lvl7pPr lvl="6" rtl="0">
              <a:lnSpc>
                <a:spcPct val="115000"/>
              </a:lnSpc>
              <a:spcBef>
                <a:spcPts val="0"/>
              </a:spcBef>
              <a:spcAft>
                <a:spcPts val="0"/>
              </a:spcAft>
              <a:buSzPts val="3000"/>
              <a:buNone/>
              <a:defRPr/>
            </a:lvl7pPr>
            <a:lvl8pPr lvl="7" rtl="0">
              <a:lnSpc>
                <a:spcPct val="115000"/>
              </a:lnSpc>
              <a:spcBef>
                <a:spcPts val="0"/>
              </a:spcBef>
              <a:spcAft>
                <a:spcPts val="0"/>
              </a:spcAft>
              <a:buSzPts val="3000"/>
              <a:buNone/>
              <a:defRPr/>
            </a:lvl8pPr>
            <a:lvl9pPr lvl="8" rtl="0">
              <a:lnSpc>
                <a:spcPct val="115000"/>
              </a:lnSpc>
              <a:spcBef>
                <a:spcPts val="0"/>
              </a:spcBef>
              <a:spcAft>
                <a:spcPts val="0"/>
              </a:spcAft>
              <a:buSzPts val="3000"/>
              <a:buNone/>
              <a:defRPr/>
            </a:lvl9pPr>
          </a:lstStyle>
          <a:p>
            <a:endParaRPr/>
          </a:p>
        </p:txBody>
      </p:sp>
      <p:sp>
        <p:nvSpPr>
          <p:cNvPr id="110" name="Google Shape;110;p18"/>
          <p:cNvSpPr txBox="1">
            <a:spLocks noGrp="1"/>
          </p:cNvSpPr>
          <p:nvPr>
            <p:ph type="subTitle" idx="1"/>
          </p:nvPr>
        </p:nvSpPr>
        <p:spPr>
          <a:xfrm>
            <a:off x="3529375" y="1213025"/>
            <a:ext cx="2359500" cy="444300"/>
          </a:xfrm>
          <a:prstGeom prst="rect">
            <a:avLst/>
          </a:prstGeom>
        </p:spPr>
        <p:txBody>
          <a:bodyPr spcFirstLastPara="1" wrap="square" lIns="91425" tIns="91425" rIns="91425" bIns="91425" anchor="t" anchorCtr="0">
            <a:noAutofit/>
          </a:bodyPr>
          <a:lstStyle>
            <a:lvl1pPr marL="0" marR="0" lvl="0" indent="-127000" rtl="0">
              <a:lnSpc>
                <a:spcPct val="115000"/>
              </a:lnSpc>
              <a:spcBef>
                <a:spcPts val="0"/>
              </a:spcBef>
              <a:spcAft>
                <a:spcPts val="0"/>
              </a:spcAft>
              <a:buClr>
                <a:schemeClr val="dk1"/>
              </a:buClr>
              <a:buSzPts val="2000"/>
              <a:buNone/>
              <a:defRPr sz="2000" b="1"/>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111" name="Google Shape;111;p18"/>
          <p:cNvSpPr txBox="1">
            <a:spLocks noGrp="1"/>
          </p:cNvSpPr>
          <p:nvPr>
            <p:ph type="subTitle" idx="2"/>
          </p:nvPr>
        </p:nvSpPr>
        <p:spPr>
          <a:xfrm>
            <a:off x="3529375" y="1657275"/>
            <a:ext cx="2362500" cy="815400"/>
          </a:xfrm>
          <a:prstGeom prst="rect">
            <a:avLst/>
          </a:prstGeom>
        </p:spPr>
        <p:txBody>
          <a:bodyPr spcFirstLastPara="1" wrap="square" lIns="91425" tIns="91425" rIns="91425" bIns="91425" anchor="t" anchorCtr="0">
            <a:noAutofit/>
          </a:bodyPr>
          <a:lstStyle>
            <a:lvl1pPr marL="0" marR="0" lvl="0" indent="-9525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112" name="Google Shape;112;p18"/>
          <p:cNvSpPr txBox="1">
            <a:spLocks noGrp="1"/>
          </p:cNvSpPr>
          <p:nvPr>
            <p:ph type="subTitle" idx="3"/>
          </p:nvPr>
        </p:nvSpPr>
        <p:spPr>
          <a:xfrm>
            <a:off x="3529375" y="3648975"/>
            <a:ext cx="2359500" cy="444300"/>
          </a:xfrm>
          <a:prstGeom prst="rect">
            <a:avLst/>
          </a:prstGeom>
        </p:spPr>
        <p:txBody>
          <a:bodyPr spcFirstLastPara="1" wrap="square" lIns="91425" tIns="91425" rIns="91425" bIns="91425" anchor="t" anchorCtr="0">
            <a:noAutofit/>
          </a:bodyPr>
          <a:lstStyle>
            <a:lvl1pPr marL="0" marR="0" lvl="0" indent="-127000" rtl="0">
              <a:lnSpc>
                <a:spcPct val="115000"/>
              </a:lnSpc>
              <a:spcBef>
                <a:spcPts val="0"/>
              </a:spcBef>
              <a:spcAft>
                <a:spcPts val="0"/>
              </a:spcAft>
              <a:buClr>
                <a:schemeClr val="dk1"/>
              </a:buClr>
              <a:buSzPts val="2000"/>
              <a:buNone/>
              <a:defRPr sz="2000" b="1"/>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113" name="Google Shape;113;p18"/>
          <p:cNvSpPr txBox="1">
            <a:spLocks noGrp="1"/>
          </p:cNvSpPr>
          <p:nvPr>
            <p:ph type="subTitle" idx="4"/>
          </p:nvPr>
        </p:nvSpPr>
        <p:spPr>
          <a:xfrm>
            <a:off x="3529375" y="4093275"/>
            <a:ext cx="2362500" cy="815400"/>
          </a:xfrm>
          <a:prstGeom prst="rect">
            <a:avLst/>
          </a:prstGeom>
        </p:spPr>
        <p:txBody>
          <a:bodyPr spcFirstLastPara="1" wrap="square" lIns="91425" tIns="91425" rIns="91425" bIns="91425" anchor="t" anchorCtr="0">
            <a:noAutofit/>
          </a:bodyPr>
          <a:lstStyle>
            <a:lvl1pPr marL="0" marR="0" lvl="0" indent="-9525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114" name="Google Shape;114;p18"/>
          <p:cNvSpPr txBox="1">
            <a:spLocks noGrp="1"/>
          </p:cNvSpPr>
          <p:nvPr>
            <p:ph type="subTitle" idx="5"/>
          </p:nvPr>
        </p:nvSpPr>
        <p:spPr>
          <a:xfrm>
            <a:off x="6279511" y="1213025"/>
            <a:ext cx="2359500" cy="444300"/>
          </a:xfrm>
          <a:prstGeom prst="rect">
            <a:avLst/>
          </a:prstGeom>
        </p:spPr>
        <p:txBody>
          <a:bodyPr spcFirstLastPara="1" wrap="square" lIns="91425" tIns="91425" rIns="91425" bIns="91425" anchor="t" anchorCtr="0">
            <a:noAutofit/>
          </a:bodyPr>
          <a:lstStyle>
            <a:lvl1pPr marL="0" marR="0" lvl="0" indent="-127000" rtl="0">
              <a:lnSpc>
                <a:spcPct val="115000"/>
              </a:lnSpc>
              <a:spcBef>
                <a:spcPts val="0"/>
              </a:spcBef>
              <a:spcAft>
                <a:spcPts val="0"/>
              </a:spcAft>
              <a:buClr>
                <a:schemeClr val="dk1"/>
              </a:buClr>
              <a:buSzPts val="2000"/>
              <a:buNone/>
              <a:defRPr sz="2000" b="1"/>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115" name="Google Shape;115;p18"/>
          <p:cNvSpPr txBox="1">
            <a:spLocks noGrp="1"/>
          </p:cNvSpPr>
          <p:nvPr>
            <p:ph type="subTitle" idx="6"/>
          </p:nvPr>
        </p:nvSpPr>
        <p:spPr>
          <a:xfrm>
            <a:off x="6278200" y="1657275"/>
            <a:ext cx="2362500" cy="815400"/>
          </a:xfrm>
          <a:prstGeom prst="rect">
            <a:avLst/>
          </a:prstGeom>
        </p:spPr>
        <p:txBody>
          <a:bodyPr spcFirstLastPara="1" wrap="square" lIns="91425" tIns="91425" rIns="91425" bIns="91425" anchor="t" anchorCtr="0">
            <a:noAutofit/>
          </a:bodyPr>
          <a:lstStyle>
            <a:lvl1pPr marL="0" marR="0" lvl="0" indent="-9525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116" name="Google Shape;116;p18"/>
          <p:cNvSpPr txBox="1">
            <a:spLocks noGrp="1"/>
          </p:cNvSpPr>
          <p:nvPr>
            <p:ph type="subTitle" idx="7"/>
          </p:nvPr>
        </p:nvSpPr>
        <p:spPr>
          <a:xfrm>
            <a:off x="6279500" y="3648975"/>
            <a:ext cx="2359500" cy="444300"/>
          </a:xfrm>
          <a:prstGeom prst="rect">
            <a:avLst/>
          </a:prstGeom>
        </p:spPr>
        <p:txBody>
          <a:bodyPr spcFirstLastPara="1" wrap="square" lIns="91425" tIns="91425" rIns="91425" bIns="91425" anchor="t" anchorCtr="0">
            <a:noAutofit/>
          </a:bodyPr>
          <a:lstStyle>
            <a:lvl1pPr marL="0" marR="0" lvl="0" indent="-127000" rtl="0">
              <a:lnSpc>
                <a:spcPct val="115000"/>
              </a:lnSpc>
              <a:spcBef>
                <a:spcPts val="0"/>
              </a:spcBef>
              <a:spcAft>
                <a:spcPts val="0"/>
              </a:spcAft>
              <a:buClr>
                <a:schemeClr val="dk1"/>
              </a:buClr>
              <a:buSzPts val="2000"/>
              <a:buNone/>
              <a:defRPr sz="2000" b="1"/>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117" name="Google Shape;117;p18"/>
          <p:cNvSpPr txBox="1">
            <a:spLocks noGrp="1"/>
          </p:cNvSpPr>
          <p:nvPr>
            <p:ph type="subTitle" idx="8"/>
          </p:nvPr>
        </p:nvSpPr>
        <p:spPr>
          <a:xfrm>
            <a:off x="6278200" y="4093275"/>
            <a:ext cx="2362500" cy="815400"/>
          </a:xfrm>
          <a:prstGeom prst="rect">
            <a:avLst/>
          </a:prstGeom>
        </p:spPr>
        <p:txBody>
          <a:bodyPr spcFirstLastPara="1" wrap="square" lIns="91425" tIns="91425" rIns="91425" bIns="91425" anchor="t" anchorCtr="0">
            <a:noAutofit/>
          </a:bodyPr>
          <a:lstStyle>
            <a:lvl1pPr marL="0" marR="0" lvl="0" indent="-9525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1">
  <p:cSld name="TITLE_AND_TWO_COLUMNS_1_2">
    <p:spTree>
      <p:nvGrpSpPr>
        <p:cNvPr id="1" name="Shape 118"/>
        <p:cNvGrpSpPr/>
        <p:nvPr/>
      </p:nvGrpSpPr>
      <p:grpSpPr>
        <a:xfrm>
          <a:off x="0" y="0"/>
          <a:ext cx="0" cy="0"/>
          <a:chOff x="0" y="0"/>
          <a:chExt cx="0" cy="0"/>
        </a:xfrm>
      </p:grpSpPr>
      <p:sp>
        <p:nvSpPr>
          <p:cNvPr id="119" name="Google Shape;119;p19"/>
          <p:cNvSpPr/>
          <p:nvPr/>
        </p:nvSpPr>
        <p:spPr>
          <a:xfrm flipH="1">
            <a:off x="-116825" y="-103725"/>
            <a:ext cx="3012300" cy="5351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9"/>
          <p:cNvSpPr txBox="1">
            <a:spLocks noGrp="1"/>
          </p:cNvSpPr>
          <p:nvPr>
            <p:ph type="title"/>
          </p:nvPr>
        </p:nvSpPr>
        <p:spPr>
          <a:xfrm>
            <a:off x="629875" y="1712275"/>
            <a:ext cx="1719900" cy="17190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000"/>
              <a:buNone/>
              <a:defRPr b="1">
                <a:solidFill>
                  <a:schemeClr val="lt1"/>
                </a:solidFill>
              </a:defRPr>
            </a:lvl1pPr>
            <a:lvl2pPr lvl="1" rtl="0">
              <a:lnSpc>
                <a:spcPct val="115000"/>
              </a:lnSpc>
              <a:spcBef>
                <a:spcPts val="0"/>
              </a:spcBef>
              <a:spcAft>
                <a:spcPts val="0"/>
              </a:spcAft>
              <a:buSzPts val="3000"/>
              <a:buNone/>
              <a:defRPr/>
            </a:lvl2pPr>
            <a:lvl3pPr lvl="2" rtl="0">
              <a:lnSpc>
                <a:spcPct val="115000"/>
              </a:lnSpc>
              <a:spcBef>
                <a:spcPts val="0"/>
              </a:spcBef>
              <a:spcAft>
                <a:spcPts val="0"/>
              </a:spcAft>
              <a:buSzPts val="3000"/>
              <a:buNone/>
              <a:defRPr/>
            </a:lvl3pPr>
            <a:lvl4pPr lvl="3" rtl="0">
              <a:lnSpc>
                <a:spcPct val="115000"/>
              </a:lnSpc>
              <a:spcBef>
                <a:spcPts val="0"/>
              </a:spcBef>
              <a:spcAft>
                <a:spcPts val="0"/>
              </a:spcAft>
              <a:buSzPts val="3000"/>
              <a:buNone/>
              <a:defRPr/>
            </a:lvl4pPr>
            <a:lvl5pPr lvl="4" rtl="0">
              <a:lnSpc>
                <a:spcPct val="115000"/>
              </a:lnSpc>
              <a:spcBef>
                <a:spcPts val="0"/>
              </a:spcBef>
              <a:spcAft>
                <a:spcPts val="0"/>
              </a:spcAft>
              <a:buSzPts val="3000"/>
              <a:buNone/>
              <a:defRPr/>
            </a:lvl5pPr>
            <a:lvl6pPr lvl="5" rtl="0">
              <a:lnSpc>
                <a:spcPct val="115000"/>
              </a:lnSpc>
              <a:spcBef>
                <a:spcPts val="0"/>
              </a:spcBef>
              <a:spcAft>
                <a:spcPts val="0"/>
              </a:spcAft>
              <a:buSzPts val="3000"/>
              <a:buNone/>
              <a:defRPr/>
            </a:lvl6pPr>
            <a:lvl7pPr lvl="6" rtl="0">
              <a:lnSpc>
                <a:spcPct val="115000"/>
              </a:lnSpc>
              <a:spcBef>
                <a:spcPts val="0"/>
              </a:spcBef>
              <a:spcAft>
                <a:spcPts val="0"/>
              </a:spcAft>
              <a:buSzPts val="3000"/>
              <a:buNone/>
              <a:defRPr/>
            </a:lvl7pPr>
            <a:lvl8pPr lvl="7" rtl="0">
              <a:lnSpc>
                <a:spcPct val="115000"/>
              </a:lnSpc>
              <a:spcBef>
                <a:spcPts val="0"/>
              </a:spcBef>
              <a:spcAft>
                <a:spcPts val="0"/>
              </a:spcAft>
              <a:buSzPts val="3000"/>
              <a:buNone/>
              <a:defRPr/>
            </a:lvl8pPr>
            <a:lvl9pPr lvl="8" rtl="0">
              <a:lnSpc>
                <a:spcPct val="115000"/>
              </a:lnSpc>
              <a:spcBef>
                <a:spcPts val="0"/>
              </a:spcBef>
              <a:spcAft>
                <a:spcPts val="0"/>
              </a:spcAft>
              <a:buSzPts val="3000"/>
              <a:buNone/>
              <a:defRPr/>
            </a:lvl9pPr>
          </a:lstStyle>
          <a:p>
            <a:endParaRPr/>
          </a:p>
        </p:txBody>
      </p:sp>
      <p:sp>
        <p:nvSpPr>
          <p:cNvPr id="121" name="Google Shape;121;p19"/>
          <p:cNvSpPr txBox="1">
            <a:spLocks noGrp="1"/>
          </p:cNvSpPr>
          <p:nvPr>
            <p:ph type="subTitle" idx="1"/>
          </p:nvPr>
        </p:nvSpPr>
        <p:spPr>
          <a:xfrm>
            <a:off x="5142950" y="569900"/>
            <a:ext cx="2406900" cy="444300"/>
          </a:xfrm>
          <a:prstGeom prst="rect">
            <a:avLst/>
          </a:prstGeom>
        </p:spPr>
        <p:txBody>
          <a:bodyPr spcFirstLastPara="1" wrap="square" lIns="91425" tIns="91425" rIns="91425" bIns="91425" anchor="t" anchorCtr="0">
            <a:noAutofit/>
          </a:bodyPr>
          <a:lstStyle>
            <a:lvl1pPr marL="0" marR="0" lvl="0" indent="-127000" rtl="0">
              <a:lnSpc>
                <a:spcPct val="115000"/>
              </a:lnSpc>
              <a:spcBef>
                <a:spcPts val="0"/>
              </a:spcBef>
              <a:spcAft>
                <a:spcPts val="0"/>
              </a:spcAft>
              <a:buClr>
                <a:schemeClr val="dk1"/>
              </a:buClr>
              <a:buSzPts val="2000"/>
              <a:buNone/>
              <a:defRPr sz="2000" b="1"/>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122" name="Google Shape;122;p19"/>
          <p:cNvSpPr txBox="1">
            <a:spLocks noGrp="1"/>
          </p:cNvSpPr>
          <p:nvPr>
            <p:ph type="subTitle" idx="2"/>
          </p:nvPr>
        </p:nvSpPr>
        <p:spPr>
          <a:xfrm>
            <a:off x="5142950" y="1014150"/>
            <a:ext cx="2760300" cy="606600"/>
          </a:xfrm>
          <a:prstGeom prst="rect">
            <a:avLst/>
          </a:prstGeom>
        </p:spPr>
        <p:txBody>
          <a:bodyPr spcFirstLastPara="1" wrap="square" lIns="91425" tIns="91425" rIns="91425" bIns="91425" anchor="t" anchorCtr="0">
            <a:noAutofit/>
          </a:bodyPr>
          <a:lstStyle>
            <a:lvl1pPr marL="0" marR="0" lvl="0" indent="-9525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123" name="Google Shape;123;p19"/>
          <p:cNvSpPr txBox="1">
            <a:spLocks noGrp="1"/>
          </p:cNvSpPr>
          <p:nvPr>
            <p:ph type="subTitle" idx="3"/>
          </p:nvPr>
        </p:nvSpPr>
        <p:spPr>
          <a:xfrm>
            <a:off x="5142950" y="3470494"/>
            <a:ext cx="2406900" cy="444300"/>
          </a:xfrm>
          <a:prstGeom prst="rect">
            <a:avLst/>
          </a:prstGeom>
        </p:spPr>
        <p:txBody>
          <a:bodyPr spcFirstLastPara="1" wrap="square" lIns="91425" tIns="91425" rIns="91425" bIns="91425" anchor="t" anchorCtr="0">
            <a:noAutofit/>
          </a:bodyPr>
          <a:lstStyle>
            <a:lvl1pPr marL="0" marR="0" lvl="0" indent="-127000" rtl="0">
              <a:lnSpc>
                <a:spcPct val="115000"/>
              </a:lnSpc>
              <a:spcBef>
                <a:spcPts val="0"/>
              </a:spcBef>
              <a:spcAft>
                <a:spcPts val="0"/>
              </a:spcAft>
              <a:buClr>
                <a:schemeClr val="dk1"/>
              </a:buClr>
              <a:buSzPts val="2000"/>
              <a:buNone/>
              <a:defRPr sz="2000" b="1"/>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124" name="Google Shape;124;p19"/>
          <p:cNvSpPr txBox="1">
            <a:spLocks noGrp="1"/>
          </p:cNvSpPr>
          <p:nvPr>
            <p:ph type="subTitle" idx="4"/>
          </p:nvPr>
        </p:nvSpPr>
        <p:spPr>
          <a:xfrm>
            <a:off x="5142950" y="3914799"/>
            <a:ext cx="2760300" cy="606600"/>
          </a:xfrm>
          <a:prstGeom prst="rect">
            <a:avLst/>
          </a:prstGeom>
        </p:spPr>
        <p:txBody>
          <a:bodyPr spcFirstLastPara="1" wrap="square" lIns="91425" tIns="91425" rIns="91425" bIns="91425" anchor="t" anchorCtr="0">
            <a:noAutofit/>
          </a:bodyPr>
          <a:lstStyle>
            <a:lvl1pPr marL="0" marR="0" lvl="0" indent="-9525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125" name="Google Shape;125;p19"/>
          <p:cNvSpPr txBox="1">
            <a:spLocks noGrp="1"/>
          </p:cNvSpPr>
          <p:nvPr>
            <p:ph type="subTitle" idx="5"/>
          </p:nvPr>
        </p:nvSpPr>
        <p:spPr>
          <a:xfrm>
            <a:off x="5142950" y="2024610"/>
            <a:ext cx="2406900" cy="444300"/>
          </a:xfrm>
          <a:prstGeom prst="rect">
            <a:avLst/>
          </a:prstGeom>
        </p:spPr>
        <p:txBody>
          <a:bodyPr spcFirstLastPara="1" wrap="square" lIns="91425" tIns="91425" rIns="91425" bIns="91425" anchor="t" anchorCtr="0">
            <a:noAutofit/>
          </a:bodyPr>
          <a:lstStyle>
            <a:lvl1pPr marL="0" marR="0" lvl="0" indent="-127000" rtl="0">
              <a:lnSpc>
                <a:spcPct val="115000"/>
              </a:lnSpc>
              <a:spcBef>
                <a:spcPts val="0"/>
              </a:spcBef>
              <a:spcAft>
                <a:spcPts val="0"/>
              </a:spcAft>
              <a:buClr>
                <a:schemeClr val="dk1"/>
              </a:buClr>
              <a:buSzPts val="2000"/>
              <a:buNone/>
              <a:defRPr sz="2000" b="1"/>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126" name="Google Shape;126;p19"/>
          <p:cNvSpPr txBox="1">
            <a:spLocks noGrp="1"/>
          </p:cNvSpPr>
          <p:nvPr>
            <p:ph type="subTitle" idx="6"/>
          </p:nvPr>
        </p:nvSpPr>
        <p:spPr>
          <a:xfrm>
            <a:off x="5142950" y="2468887"/>
            <a:ext cx="2760300" cy="606600"/>
          </a:xfrm>
          <a:prstGeom prst="rect">
            <a:avLst/>
          </a:prstGeom>
        </p:spPr>
        <p:txBody>
          <a:bodyPr spcFirstLastPara="1" wrap="square" lIns="91425" tIns="91425" rIns="91425" bIns="91425" anchor="t" anchorCtr="0">
            <a:noAutofit/>
          </a:bodyPr>
          <a:lstStyle>
            <a:lvl1pPr marL="0" marR="0" lvl="0" indent="-9525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 and text">
  <p:cSld name="CUSTOM_5">
    <p:spTree>
      <p:nvGrpSpPr>
        <p:cNvPr id="1" name="Shape 131"/>
        <p:cNvGrpSpPr/>
        <p:nvPr/>
      </p:nvGrpSpPr>
      <p:grpSpPr>
        <a:xfrm>
          <a:off x="0" y="0"/>
          <a:ext cx="0" cy="0"/>
          <a:chOff x="0" y="0"/>
          <a:chExt cx="0" cy="0"/>
        </a:xfrm>
      </p:grpSpPr>
      <p:sp>
        <p:nvSpPr>
          <p:cNvPr id="132" name="Google Shape;132;p21"/>
          <p:cNvSpPr txBox="1">
            <a:spLocks noGrp="1"/>
          </p:cNvSpPr>
          <p:nvPr>
            <p:ph type="title" hasCustomPrompt="1"/>
          </p:nvPr>
        </p:nvSpPr>
        <p:spPr>
          <a:xfrm>
            <a:off x="3520150" y="672237"/>
            <a:ext cx="3228300" cy="495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b="1"/>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33" name="Google Shape;133;p21"/>
          <p:cNvSpPr txBox="1">
            <a:spLocks noGrp="1"/>
          </p:cNvSpPr>
          <p:nvPr>
            <p:ph type="subTitle" idx="1"/>
          </p:nvPr>
        </p:nvSpPr>
        <p:spPr>
          <a:xfrm>
            <a:off x="3520150" y="1174325"/>
            <a:ext cx="3228300" cy="5382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a:endParaRPr/>
          </a:p>
        </p:txBody>
      </p:sp>
      <p:sp>
        <p:nvSpPr>
          <p:cNvPr id="134" name="Google Shape;134;p21"/>
          <p:cNvSpPr txBox="1">
            <a:spLocks noGrp="1"/>
          </p:cNvSpPr>
          <p:nvPr>
            <p:ph type="title" idx="2" hasCustomPrompt="1"/>
          </p:nvPr>
        </p:nvSpPr>
        <p:spPr>
          <a:xfrm>
            <a:off x="3520150" y="2140775"/>
            <a:ext cx="3228300" cy="495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b="1"/>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35" name="Google Shape;135;p21"/>
          <p:cNvSpPr txBox="1">
            <a:spLocks noGrp="1"/>
          </p:cNvSpPr>
          <p:nvPr>
            <p:ph type="subTitle" idx="3"/>
          </p:nvPr>
        </p:nvSpPr>
        <p:spPr>
          <a:xfrm>
            <a:off x="3520150" y="2639800"/>
            <a:ext cx="3228300" cy="5382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a:endParaRPr/>
          </a:p>
        </p:txBody>
      </p:sp>
      <p:sp>
        <p:nvSpPr>
          <p:cNvPr id="136" name="Google Shape;136;p21"/>
          <p:cNvSpPr txBox="1">
            <a:spLocks noGrp="1"/>
          </p:cNvSpPr>
          <p:nvPr>
            <p:ph type="title" idx="4" hasCustomPrompt="1"/>
          </p:nvPr>
        </p:nvSpPr>
        <p:spPr>
          <a:xfrm>
            <a:off x="3520150" y="3609845"/>
            <a:ext cx="3228300" cy="495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b="1"/>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37" name="Google Shape;137;p21"/>
          <p:cNvSpPr txBox="1">
            <a:spLocks noGrp="1"/>
          </p:cNvSpPr>
          <p:nvPr>
            <p:ph type="subTitle" idx="5"/>
          </p:nvPr>
        </p:nvSpPr>
        <p:spPr>
          <a:xfrm>
            <a:off x="3520150" y="4105205"/>
            <a:ext cx="3228300" cy="5382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a:endParaRPr/>
          </a:p>
        </p:txBody>
      </p:sp>
      <p:sp>
        <p:nvSpPr>
          <p:cNvPr id="138" name="Google Shape;138;p21"/>
          <p:cNvSpPr/>
          <p:nvPr/>
        </p:nvSpPr>
        <p:spPr>
          <a:xfrm flipH="1">
            <a:off x="-116825" y="-79800"/>
            <a:ext cx="3012300" cy="5303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1"/>
          <p:cNvSpPr txBox="1">
            <a:spLocks noGrp="1"/>
          </p:cNvSpPr>
          <p:nvPr>
            <p:ph type="title" idx="6"/>
          </p:nvPr>
        </p:nvSpPr>
        <p:spPr>
          <a:xfrm>
            <a:off x="629875" y="1712300"/>
            <a:ext cx="2115900" cy="17190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000"/>
              <a:buNone/>
              <a:defRPr b="1">
                <a:solidFill>
                  <a:schemeClr val="lt1"/>
                </a:solidFill>
              </a:defRPr>
            </a:lvl1pPr>
            <a:lvl2pPr lvl="1" rtl="0">
              <a:lnSpc>
                <a:spcPct val="115000"/>
              </a:lnSpc>
              <a:spcBef>
                <a:spcPts val="0"/>
              </a:spcBef>
              <a:spcAft>
                <a:spcPts val="0"/>
              </a:spcAft>
              <a:buSzPts val="3000"/>
              <a:buNone/>
              <a:defRPr/>
            </a:lvl2pPr>
            <a:lvl3pPr lvl="2" rtl="0">
              <a:lnSpc>
                <a:spcPct val="115000"/>
              </a:lnSpc>
              <a:spcBef>
                <a:spcPts val="0"/>
              </a:spcBef>
              <a:spcAft>
                <a:spcPts val="0"/>
              </a:spcAft>
              <a:buSzPts val="3000"/>
              <a:buNone/>
              <a:defRPr/>
            </a:lvl3pPr>
            <a:lvl4pPr lvl="3" rtl="0">
              <a:lnSpc>
                <a:spcPct val="115000"/>
              </a:lnSpc>
              <a:spcBef>
                <a:spcPts val="0"/>
              </a:spcBef>
              <a:spcAft>
                <a:spcPts val="0"/>
              </a:spcAft>
              <a:buSzPts val="3000"/>
              <a:buNone/>
              <a:defRPr/>
            </a:lvl4pPr>
            <a:lvl5pPr lvl="4" rtl="0">
              <a:lnSpc>
                <a:spcPct val="115000"/>
              </a:lnSpc>
              <a:spcBef>
                <a:spcPts val="0"/>
              </a:spcBef>
              <a:spcAft>
                <a:spcPts val="0"/>
              </a:spcAft>
              <a:buSzPts val="3000"/>
              <a:buNone/>
              <a:defRPr/>
            </a:lvl5pPr>
            <a:lvl6pPr lvl="5" rtl="0">
              <a:lnSpc>
                <a:spcPct val="115000"/>
              </a:lnSpc>
              <a:spcBef>
                <a:spcPts val="0"/>
              </a:spcBef>
              <a:spcAft>
                <a:spcPts val="0"/>
              </a:spcAft>
              <a:buSzPts val="3000"/>
              <a:buNone/>
              <a:defRPr/>
            </a:lvl6pPr>
            <a:lvl7pPr lvl="6" rtl="0">
              <a:lnSpc>
                <a:spcPct val="115000"/>
              </a:lnSpc>
              <a:spcBef>
                <a:spcPts val="0"/>
              </a:spcBef>
              <a:spcAft>
                <a:spcPts val="0"/>
              </a:spcAft>
              <a:buSzPts val="3000"/>
              <a:buNone/>
              <a:defRPr/>
            </a:lvl7pPr>
            <a:lvl8pPr lvl="7" rtl="0">
              <a:lnSpc>
                <a:spcPct val="115000"/>
              </a:lnSpc>
              <a:spcBef>
                <a:spcPts val="0"/>
              </a:spcBef>
              <a:spcAft>
                <a:spcPts val="0"/>
              </a:spcAft>
              <a:buSzPts val="3000"/>
              <a:buNone/>
              <a:defRPr/>
            </a:lvl8pPr>
            <a:lvl9pPr lvl="8" rtl="0">
              <a:lnSpc>
                <a:spcPct val="115000"/>
              </a:lnSpc>
              <a:spcBef>
                <a:spcPts val="0"/>
              </a:spcBef>
              <a:spcAft>
                <a:spcPts val="0"/>
              </a:spcAft>
              <a:buSzPts val="30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anks">
  <p:cSld name="CUSTOM_1">
    <p:spTree>
      <p:nvGrpSpPr>
        <p:cNvPr id="1" name="Shape 154"/>
        <p:cNvGrpSpPr/>
        <p:nvPr/>
      </p:nvGrpSpPr>
      <p:grpSpPr>
        <a:xfrm>
          <a:off x="0" y="0"/>
          <a:ext cx="0" cy="0"/>
          <a:chOff x="0" y="0"/>
          <a:chExt cx="0" cy="0"/>
        </a:xfrm>
      </p:grpSpPr>
      <p:sp>
        <p:nvSpPr>
          <p:cNvPr id="155" name="Google Shape;155;p25"/>
          <p:cNvSpPr/>
          <p:nvPr/>
        </p:nvSpPr>
        <p:spPr>
          <a:xfrm rot="10800000" flipH="1">
            <a:off x="-95750" y="2930700"/>
            <a:ext cx="9239700" cy="2323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5"/>
          <p:cNvSpPr txBox="1">
            <a:spLocks noGrp="1"/>
          </p:cNvSpPr>
          <p:nvPr>
            <p:ph type="subTitle" idx="1"/>
          </p:nvPr>
        </p:nvSpPr>
        <p:spPr>
          <a:xfrm>
            <a:off x="983700" y="3163800"/>
            <a:ext cx="3588300" cy="10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7" name="Google Shape;157;p25"/>
          <p:cNvSpPr txBox="1"/>
          <p:nvPr/>
        </p:nvSpPr>
        <p:spPr>
          <a:xfrm>
            <a:off x="4572000" y="3163800"/>
            <a:ext cx="3324600" cy="1043400"/>
          </a:xfrm>
          <a:prstGeom prst="rect">
            <a:avLst/>
          </a:prstGeom>
          <a:noFill/>
          <a:ln>
            <a:noFill/>
          </a:ln>
        </p:spPr>
        <p:txBody>
          <a:bodyPr spcFirstLastPara="1" wrap="square" lIns="91425" tIns="91425" rIns="91425" bIns="91425" anchor="t" anchorCtr="0">
            <a:noAutofit/>
          </a:bodyPr>
          <a:lstStyle/>
          <a:p>
            <a:pPr marL="0" marR="0" lvl="0" indent="-95250" algn="l" rtl="0">
              <a:lnSpc>
                <a:spcPct val="100000"/>
              </a:lnSpc>
              <a:spcBef>
                <a:spcPts val="0"/>
              </a:spcBef>
              <a:spcAft>
                <a:spcPts val="0"/>
              </a:spcAft>
              <a:buClr>
                <a:schemeClr val="lt1"/>
              </a:buClr>
              <a:buSzPts val="1500"/>
              <a:buFont typeface="Muli"/>
              <a:buNone/>
            </a:pPr>
            <a:r>
              <a:rPr lang="en" sz="1500">
                <a:solidFill>
                  <a:schemeClr val="lt1"/>
                </a:solidFill>
                <a:latin typeface="Encode Sans Semi Condensed"/>
                <a:ea typeface="Encode Sans Semi Condensed"/>
                <a:cs typeface="Encode Sans Semi Condensed"/>
                <a:sym typeface="Encode Sans Semi Condensed"/>
              </a:rPr>
              <a:t>CREDITS: This presentation template was created by </a:t>
            </a:r>
            <a:r>
              <a:rPr lang="en" sz="1500" b="1">
                <a:solidFill>
                  <a:schemeClr val="lt1"/>
                </a:solidFill>
                <a:uFill>
                  <a:noFill/>
                </a:uFill>
                <a:latin typeface="Encode Sans Semi Condensed"/>
                <a:ea typeface="Encode Sans Semi Condensed"/>
                <a:cs typeface="Encode Sans Semi Condensed"/>
                <a:sym typeface="Encode Sans Semi Condensed"/>
                <a:hlinkClick r:id="rId2">
                  <a:extLst>
                    <a:ext uri="{A12FA001-AC4F-418D-AE19-62706E023703}">
                      <ahyp:hlinkClr xmlns:ahyp="http://schemas.microsoft.com/office/drawing/2018/hyperlinkcolor" val="tx"/>
                    </a:ext>
                  </a:extLst>
                </a:hlinkClick>
              </a:rPr>
              <a:t>Slidesgo</a:t>
            </a:r>
            <a:r>
              <a:rPr lang="en" sz="1500">
                <a:solidFill>
                  <a:schemeClr val="lt1"/>
                </a:solidFill>
                <a:latin typeface="Encode Sans Semi Condensed"/>
                <a:ea typeface="Encode Sans Semi Condensed"/>
                <a:cs typeface="Encode Sans Semi Condensed"/>
                <a:sym typeface="Encode Sans Semi Condensed"/>
              </a:rPr>
              <a:t>, including icons by </a:t>
            </a:r>
            <a:r>
              <a:rPr lang="en" sz="1500" b="1">
                <a:solidFill>
                  <a:schemeClr val="lt1"/>
                </a:solidFill>
                <a:uFill>
                  <a:noFill/>
                </a:uFill>
                <a:latin typeface="Encode Sans Semi Condensed"/>
                <a:ea typeface="Encode Sans Semi Condensed"/>
                <a:cs typeface="Encode Sans Semi Condensed"/>
                <a:sym typeface="Encode Sans Semi Condensed"/>
                <a:hlinkClick r:id="rId3">
                  <a:extLst>
                    <a:ext uri="{A12FA001-AC4F-418D-AE19-62706E023703}">
                      <ahyp:hlinkClr xmlns:ahyp="http://schemas.microsoft.com/office/drawing/2018/hyperlinkcolor" val="tx"/>
                    </a:ext>
                  </a:extLst>
                </a:hlinkClick>
              </a:rPr>
              <a:t>Flaticon</a:t>
            </a:r>
            <a:r>
              <a:rPr lang="en" sz="1500">
                <a:solidFill>
                  <a:schemeClr val="lt1"/>
                </a:solidFill>
                <a:latin typeface="Encode Sans Semi Condensed"/>
                <a:ea typeface="Encode Sans Semi Condensed"/>
                <a:cs typeface="Encode Sans Semi Condensed"/>
                <a:sym typeface="Encode Sans Semi Condensed"/>
              </a:rPr>
              <a:t>, and infographics &amp; images by </a:t>
            </a:r>
            <a:r>
              <a:rPr lang="en" sz="1500" b="1">
                <a:solidFill>
                  <a:schemeClr val="lt1"/>
                </a:solidFill>
                <a:uFill>
                  <a:noFill/>
                </a:uFill>
                <a:latin typeface="Encode Sans Semi Condensed"/>
                <a:ea typeface="Encode Sans Semi Condensed"/>
                <a:cs typeface="Encode Sans Semi Condensed"/>
                <a:sym typeface="Encode Sans Semi Condensed"/>
                <a:hlinkClick r:id="rId4">
                  <a:extLst>
                    <a:ext uri="{A12FA001-AC4F-418D-AE19-62706E023703}">
                      <ahyp:hlinkClr xmlns:ahyp="http://schemas.microsoft.com/office/drawing/2018/hyperlinkcolor" val="tx"/>
                    </a:ext>
                  </a:extLst>
                </a:hlinkClick>
              </a:rPr>
              <a:t>Freepik</a:t>
            </a:r>
            <a:r>
              <a:rPr lang="en" sz="1500">
                <a:solidFill>
                  <a:schemeClr val="lt1"/>
                </a:solidFill>
                <a:latin typeface="Encode Sans Semi Condensed"/>
                <a:ea typeface="Encode Sans Semi Condensed"/>
                <a:cs typeface="Encode Sans Semi Condensed"/>
                <a:sym typeface="Encode Sans Semi Condensed"/>
              </a:rPr>
              <a:t> </a:t>
            </a:r>
            <a:endParaRPr sz="1500">
              <a:solidFill>
                <a:schemeClr val="lt1"/>
              </a:solidFill>
              <a:latin typeface="Encode Sans Semi Condensed"/>
              <a:ea typeface="Encode Sans Semi Condensed"/>
              <a:cs typeface="Encode Sans Semi Condensed"/>
              <a:sym typeface="Encode Sans Semi Condensed"/>
            </a:endParaRPr>
          </a:p>
        </p:txBody>
      </p:sp>
      <p:sp>
        <p:nvSpPr>
          <p:cNvPr id="158" name="Google Shape;158;p25"/>
          <p:cNvSpPr/>
          <p:nvPr/>
        </p:nvSpPr>
        <p:spPr>
          <a:xfrm>
            <a:off x="3702075" y="2859750"/>
            <a:ext cx="17397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5"/>
          <p:cNvSpPr txBox="1">
            <a:spLocks noGrp="1"/>
          </p:cNvSpPr>
          <p:nvPr>
            <p:ph type="ctrTitle"/>
          </p:nvPr>
        </p:nvSpPr>
        <p:spPr>
          <a:xfrm>
            <a:off x="2298475" y="0"/>
            <a:ext cx="4547100" cy="293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8000" b="1">
                <a:solidFill>
                  <a:schemeClr val="dk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p:nvPr/>
        </p:nvSpPr>
        <p:spPr>
          <a:xfrm flipH="1">
            <a:off x="2893500" y="-79800"/>
            <a:ext cx="6250500" cy="5303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rot="5400000">
            <a:off x="2027325" y="2497500"/>
            <a:ext cx="17397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flipH="1">
            <a:off x="3796675" y="1786425"/>
            <a:ext cx="3480000" cy="8418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1">
                <a:solidFill>
                  <a:schemeClr val="lt1"/>
                </a:solidFill>
              </a:defRPr>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sp>
        <p:nvSpPr>
          <p:cNvPr id="17" name="Google Shape;17;p3"/>
          <p:cNvSpPr txBox="1">
            <a:spLocks noGrp="1"/>
          </p:cNvSpPr>
          <p:nvPr>
            <p:ph type="title" idx="2" hasCustomPrompt="1"/>
          </p:nvPr>
        </p:nvSpPr>
        <p:spPr>
          <a:xfrm flipH="1">
            <a:off x="0" y="2012850"/>
            <a:ext cx="2893500" cy="111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8000" b="1"/>
            </a:lvl1pPr>
            <a:lvl2pPr lvl="1" algn="ctr" rtl="0">
              <a:spcBef>
                <a:spcPts val="0"/>
              </a:spcBef>
              <a:spcAft>
                <a:spcPts val="0"/>
              </a:spcAft>
              <a:buSzPts val="12000"/>
              <a:buNone/>
              <a:defRPr sz="12000" b="1"/>
            </a:lvl2pPr>
            <a:lvl3pPr lvl="2" algn="ctr" rtl="0">
              <a:spcBef>
                <a:spcPts val="0"/>
              </a:spcBef>
              <a:spcAft>
                <a:spcPts val="0"/>
              </a:spcAft>
              <a:buSzPts val="12000"/>
              <a:buNone/>
              <a:defRPr sz="12000" b="1"/>
            </a:lvl3pPr>
            <a:lvl4pPr lvl="3" algn="ctr" rtl="0">
              <a:spcBef>
                <a:spcPts val="0"/>
              </a:spcBef>
              <a:spcAft>
                <a:spcPts val="0"/>
              </a:spcAft>
              <a:buSzPts val="12000"/>
              <a:buNone/>
              <a:defRPr sz="12000" b="1"/>
            </a:lvl4pPr>
            <a:lvl5pPr lvl="4" algn="ctr" rtl="0">
              <a:spcBef>
                <a:spcPts val="0"/>
              </a:spcBef>
              <a:spcAft>
                <a:spcPts val="0"/>
              </a:spcAft>
              <a:buSzPts val="12000"/>
              <a:buNone/>
              <a:defRPr sz="12000" b="1"/>
            </a:lvl5pPr>
            <a:lvl6pPr lvl="5" algn="ctr" rtl="0">
              <a:spcBef>
                <a:spcPts val="0"/>
              </a:spcBef>
              <a:spcAft>
                <a:spcPts val="0"/>
              </a:spcAft>
              <a:buSzPts val="12000"/>
              <a:buNone/>
              <a:defRPr sz="12000" b="1"/>
            </a:lvl6pPr>
            <a:lvl7pPr lvl="6" algn="ctr" rtl="0">
              <a:spcBef>
                <a:spcPts val="0"/>
              </a:spcBef>
              <a:spcAft>
                <a:spcPts val="0"/>
              </a:spcAft>
              <a:buSzPts val="12000"/>
              <a:buNone/>
              <a:defRPr sz="12000" b="1"/>
            </a:lvl7pPr>
            <a:lvl8pPr lvl="7" algn="ctr" rtl="0">
              <a:spcBef>
                <a:spcPts val="0"/>
              </a:spcBef>
              <a:spcAft>
                <a:spcPts val="0"/>
              </a:spcAft>
              <a:buSzPts val="12000"/>
              <a:buNone/>
              <a:defRPr sz="12000" b="1"/>
            </a:lvl8pPr>
            <a:lvl9pPr lvl="8" algn="ctr" rtl="0">
              <a:spcBef>
                <a:spcPts val="0"/>
              </a:spcBef>
              <a:spcAft>
                <a:spcPts val="0"/>
              </a:spcAft>
              <a:buSzPts val="12000"/>
              <a:buNone/>
              <a:defRPr sz="12000" b="1"/>
            </a:lvl9pPr>
          </a:lstStyle>
          <a:p>
            <a:r>
              <a:t>xx%</a:t>
            </a:r>
          </a:p>
        </p:txBody>
      </p:sp>
      <p:sp>
        <p:nvSpPr>
          <p:cNvPr id="18" name="Google Shape;18;p3"/>
          <p:cNvSpPr txBox="1">
            <a:spLocks noGrp="1"/>
          </p:cNvSpPr>
          <p:nvPr>
            <p:ph type="subTitle" idx="1"/>
          </p:nvPr>
        </p:nvSpPr>
        <p:spPr>
          <a:xfrm flipH="1">
            <a:off x="3796675" y="2509157"/>
            <a:ext cx="3480000" cy="8502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sz="2000">
                <a:solidFill>
                  <a:schemeClr val="lt1"/>
                </a:solidFill>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p:nvPr/>
        </p:nvSpPr>
        <p:spPr>
          <a:xfrm flipH="1">
            <a:off x="-116825" y="-79800"/>
            <a:ext cx="3012300" cy="5303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txBox="1">
            <a:spLocks noGrp="1"/>
          </p:cNvSpPr>
          <p:nvPr>
            <p:ph type="title"/>
          </p:nvPr>
        </p:nvSpPr>
        <p:spPr>
          <a:xfrm>
            <a:off x="629875" y="1712250"/>
            <a:ext cx="2185500" cy="17190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000"/>
              <a:buNone/>
              <a:defRPr b="1">
                <a:solidFill>
                  <a:schemeClr val="lt1"/>
                </a:solidFill>
              </a:defRPr>
            </a:lvl1pPr>
            <a:lvl2pPr lvl="1" rtl="0">
              <a:lnSpc>
                <a:spcPct val="115000"/>
              </a:lnSpc>
              <a:spcBef>
                <a:spcPts val="0"/>
              </a:spcBef>
              <a:spcAft>
                <a:spcPts val="0"/>
              </a:spcAft>
              <a:buSzPts val="3000"/>
              <a:buNone/>
              <a:defRPr/>
            </a:lvl2pPr>
            <a:lvl3pPr lvl="2" rtl="0">
              <a:lnSpc>
                <a:spcPct val="115000"/>
              </a:lnSpc>
              <a:spcBef>
                <a:spcPts val="0"/>
              </a:spcBef>
              <a:spcAft>
                <a:spcPts val="0"/>
              </a:spcAft>
              <a:buSzPts val="3000"/>
              <a:buNone/>
              <a:defRPr/>
            </a:lvl3pPr>
            <a:lvl4pPr lvl="3" rtl="0">
              <a:lnSpc>
                <a:spcPct val="115000"/>
              </a:lnSpc>
              <a:spcBef>
                <a:spcPts val="0"/>
              </a:spcBef>
              <a:spcAft>
                <a:spcPts val="0"/>
              </a:spcAft>
              <a:buSzPts val="3000"/>
              <a:buNone/>
              <a:defRPr/>
            </a:lvl4pPr>
            <a:lvl5pPr lvl="4" rtl="0">
              <a:lnSpc>
                <a:spcPct val="115000"/>
              </a:lnSpc>
              <a:spcBef>
                <a:spcPts val="0"/>
              </a:spcBef>
              <a:spcAft>
                <a:spcPts val="0"/>
              </a:spcAft>
              <a:buSzPts val="3000"/>
              <a:buNone/>
              <a:defRPr/>
            </a:lvl5pPr>
            <a:lvl6pPr lvl="5" rtl="0">
              <a:lnSpc>
                <a:spcPct val="115000"/>
              </a:lnSpc>
              <a:spcBef>
                <a:spcPts val="0"/>
              </a:spcBef>
              <a:spcAft>
                <a:spcPts val="0"/>
              </a:spcAft>
              <a:buSzPts val="3000"/>
              <a:buNone/>
              <a:defRPr/>
            </a:lvl6pPr>
            <a:lvl7pPr lvl="6" rtl="0">
              <a:lnSpc>
                <a:spcPct val="115000"/>
              </a:lnSpc>
              <a:spcBef>
                <a:spcPts val="0"/>
              </a:spcBef>
              <a:spcAft>
                <a:spcPts val="0"/>
              </a:spcAft>
              <a:buSzPts val="3000"/>
              <a:buNone/>
              <a:defRPr/>
            </a:lvl7pPr>
            <a:lvl8pPr lvl="7" rtl="0">
              <a:lnSpc>
                <a:spcPct val="115000"/>
              </a:lnSpc>
              <a:spcBef>
                <a:spcPts val="0"/>
              </a:spcBef>
              <a:spcAft>
                <a:spcPts val="0"/>
              </a:spcAft>
              <a:buSzPts val="3000"/>
              <a:buNone/>
              <a:defRPr/>
            </a:lvl8pPr>
            <a:lvl9pPr lvl="8" rtl="0">
              <a:lnSpc>
                <a:spcPct val="115000"/>
              </a:lnSpc>
              <a:spcBef>
                <a:spcPts val="0"/>
              </a:spcBef>
              <a:spcAft>
                <a:spcPts val="0"/>
              </a:spcAft>
              <a:buSzPts val="3000"/>
              <a:buNone/>
              <a:defRPr/>
            </a:lvl9pPr>
          </a:lstStyle>
          <a:p>
            <a:endParaRPr/>
          </a:p>
        </p:txBody>
      </p:sp>
      <p:sp>
        <p:nvSpPr>
          <p:cNvPr id="26" name="Google Shape;26;p5"/>
          <p:cNvSpPr txBox="1">
            <a:spLocks noGrp="1"/>
          </p:cNvSpPr>
          <p:nvPr>
            <p:ph type="subTitle" idx="1"/>
          </p:nvPr>
        </p:nvSpPr>
        <p:spPr>
          <a:xfrm>
            <a:off x="4377349" y="937350"/>
            <a:ext cx="2612700" cy="444300"/>
          </a:xfrm>
          <a:prstGeom prst="rect">
            <a:avLst/>
          </a:prstGeom>
        </p:spPr>
        <p:txBody>
          <a:bodyPr spcFirstLastPara="1" wrap="square" lIns="91425" tIns="91425" rIns="91425" bIns="91425" anchor="t" anchorCtr="0">
            <a:noAutofit/>
          </a:bodyPr>
          <a:lstStyle>
            <a:lvl1pPr marL="0" marR="0" lvl="0" indent="-127000" rtl="0">
              <a:lnSpc>
                <a:spcPct val="115000"/>
              </a:lnSpc>
              <a:spcBef>
                <a:spcPts val="0"/>
              </a:spcBef>
              <a:spcAft>
                <a:spcPts val="0"/>
              </a:spcAft>
              <a:buClr>
                <a:schemeClr val="dk1"/>
              </a:buClr>
              <a:buSzPts val="2000"/>
              <a:buNone/>
              <a:defRPr sz="2000" b="1"/>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27" name="Google Shape;27;p5"/>
          <p:cNvSpPr txBox="1">
            <a:spLocks noGrp="1"/>
          </p:cNvSpPr>
          <p:nvPr>
            <p:ph type="subTitle" idx="2"/>
          </p:nvPr>
        </p:nvSpPr>
        <p:spPr>
          <a:xfrm>
            <a:off x="4374125" y="1381600"/>
            <a:ext cx="2616000" cy="1113900"/>
          </a:xfrm>
          <a:prstGeom prst="rect">
            <a:avLst/>
          </a:prstGeom>
        </p:spPr>
        <p:txBody>
          <a:bodyPr spcFirstLastPara="1" wrap="square" lIns="91425" tIns="91425" rIns="91425" bIns="91425" anchor="t" anchorCtr="0">
            <a:noAutofit/>
          </a:bodyPr>
          <a:lstStyle>
            <a:lvl1pPr marL="0" marR="0" lvl="0" indent="-9525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28" name="Google Shape;28;p5"/>
          <p:cNvSpPr txBox="1">
            <a:spLocks noGrp="1"/>
          </p:cNvSpPr>
          <p:nvPr>
            <p:ph type="subTitle" idx="3"/>
          </p:nvPr>
        </p:nvSpPr>
        <p:spPr>
          <a:xfrm>
            <a:off x="4377345" y="2860450"/>
            <a:ext cx="2615100" cy="444300"/>
          </a:xfrm>
          <a:prstGeom prst="rect">
            <a:avLst/>
          </a:prstGeom>
        </p:spPr>
        <p:txBody>
          <a:bodyPr spcFirstLastPara="1" wrap="square" lIns="91425" tIns="91425" rIns="91425" bIns="91425" anchor="t" anchorCtr="0">
            <a:noAutofit/>
          </a:bodyPr>
          <a:lstStyle>
            <a:lvl1pPr marL="0" marR="0" lvl="0" indent="-127000" rtl="0">
              <a:lnSpc>
                <a:spcPct val="115000"/>
              </a:lnSpc>
              <a:spcBef>
                <a:spcPts val="0"/>
              </a:spcBef>
              <a:spcAft>
                <a:spcPts val="0"/>
              </a:spcAft>
              <a:buClr>
                <a:schemeClr val="dk1"/>
              </a:buClr>
              <a:buSzPts val="2000"/>
              <a:buNone/>
              <a:defRPr sz="2000" b="1"/>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29" name="Google Shape;29;p5"/>
          <p:cNvSpPr txBox="1">
            <a:spLocks noGrp="1"/>
          </p:cNvSpPr>
          <p:nvPr>
            <p:ph type="subTitle" idx="4"/>
          </p:nvPr>
        </p:nvSpPr>
        <p:spPr>
          <a:xfrm>
            <a:off x="4374125" y="3304725"/>
            <a:ext cx="2612700" cy="1115700"/>
          </a:xfrm>
          <a:prstGeom prst="rect">
            <a:avLst/>
          </a:prstGeom>
        </p:spPr>
        <p:txBody>
          <a:bodyPr spcFirstLastPara="1" wrap="square" lIns="91425" tIns="91425" rIns="91425" bIns="91425" anchor="t" anchorCtr="0">
            <a:noAutofit/>
          </a:bodyPr>
          <a:lstStyle>
            <a:lvl1pPr marL="0" marR="0" lvl="0" indent="-9525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p:nvPr/>
        </p:nvSpPr>
        <p:spPr>
          <a:xfrm flipH="1">
            <a:off x="-116825" y="-79800"/>
            <a:ext cx="3012300" cy="5303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6"/>
          <p:cNvSpPr txBox="1">
            <a:spLocks noGrp="1"/>
          </p:cNvSpPr>
          <p:nvPr>
            <p:ph type="title"/>
          </p:nvPr>
        </p:nvSpPr>
        <p:spPr>
          <a:xfrm>
            <a:off x="629875" y="1712250"/>
            <a:ext cx="2185500" cy="17190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000"/>
              <a:buNone/>
              <a:defRPr b="1">
                <a:solidFill>
                  <a:schemeClr val="lt1"/>
                </a:solidFill>
              </a:defRPr>
            </a:lvl1pPr>
            <a:lvl2pPr lvl="1" rtl="0">
              <a:lnSpc>
                <a:spcPct val="115000"/>
              </a:lnSpc>
              <a:spcBef>
                <a:spcPts val="0"/>
              </a:spcBef>
              <a:spcAft>
                <a:spcPts val="0"/>
              </a:spcAft>
              <a:buSzPts val="3000"/>
              <a:buNone/>
              <a:defRPr/>
            </a:lvl2pPr>
            <a:lvl3pPr lvl="2" rtl="0">
              <a:lnSpc>
                <a:spcPct val="115000"/>
              </a:lnSpc>
              <a:spcBef>
                <a:spcPts val="0"/>
              </a:spcBef>
              <a:spcAft>
                <a:spcPts val="0"/>
              </a:spcAft>
              <a:buSzPts val="3000"/>
              <a:buNone/>
              <a:defRPr/>
            </a:lvl3pPr>
            <a:lvl4pPr lvl="3" rtl="0">
              <a:lnSpc>
                <a:spcPct val="115000"/>
              </a:lnSpc>
              <a:spcBef>
                <a:spcPts val="0"/>
              </a:spcBef>
              <a:spcAft>
                <a:spcPts val="0"/>
              </a:spcAft>
              <a:buSzPts val="3000"/>
              <a:buNone/>
              <a:defRPr/>
            </a:lvl4pPr>
            <a:lvl5pPr lvl="4" rtl="0">
              <a:lnSpc>
                <a:spcPct val="115000"/>
              </a:lnSpc>
              <a:spcBef>
                <a:spcPts val="0"/>
              </a:spcBef>
              <a:spcAft>
                <a:spcPts val="0"/>
              </a:spcAft>
              <a:buSzPts val="3000"/>
              <a:buNone/>
              <a:defRPr/>
            </a:lvl5pPr>
            <a:lvl6pPr lvl="5" rtl="0">
              <a:lnSpc>
                <a:spcPct val="115000"/>
              </a:lnSpc>
              <a:spcBef>
                <a:spcPts val="0"/>
              </a:spcBef>
              <a:spcAft>
                <a:spcPts val="0"/>
              </a:spcAft>
              <a:buSzPts val="3000"/>
              <a:buNone/>
              <a:defRPr/>
            </a:lvl6pPr>
            <a:lvl7pPr lvl="6" rtl="0">
              <a:lnSpc>
                <a:spcPct val="115000"/>
              </a:lnSpc>
              <a:spcBef>
                <a:spcPts val="0"/>
              </a:spcBef>
              <a:spcAft>
                <a:spcPts val="0"/>
              </a:spcAft>
              <a:buSzPts val="3000"/>
              <a:buNone/>
              <a:defRPr/>
            </a:lvl7pPr>
            <a:lvl8pPr lvl="7" rtl="0">
              <a:lnSpc>
                <a:spcPct val="115000"/>
              </a:lnSpc>
              <a:spcBef>
                <a:spcPts val="0"/>
              </a:spcBef>
              <a:spcAft>
                <a:spcPts val="0"/>
              </a:spcAft>
              <a:buSzPts val="3000"/>
              <a:buNone/>
              <a:defRPr/>
            </a:lvl8pPr>
            <a:lvl9pPr lvl="8" rtl="0">
              <a:lnSpc>
                <a:spcPct val="115000"/>
              </a:lnSpc>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p:nvPr/>
        </p:nvSpPr>
        <p:spPr>
          <a:xfrm rot="10800000" flipH="1">
            <a:off x="-47850" y="4100525"/>
            <a:ext cx="9239700" cy="1206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7"/>
          <p:cNvSpPr txBox="1">
            <a:spLocks noGrp="1"/>
          </p:cNvSpPr>
          <p:nvPr>
            <p:ph type="title"/>
          </p:nvPr>
        </p:nvSpPr>
        <p:spPr>
          <a:xfrm>
            <a:off x="4653950" y="815025"/>
            <a:ext cx="3345000" cy="1574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600"/>
              <a:buNone/>
              <a:defRPr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sp>
        <p:nvSpPr>
          <p:cNvPr id="36" name="Google Shape;36;p7"/>
          <p:cNvSpPr txBox="1">
            <a:spLocks noGrp="1"/>
          </p:cNvSpPr>
          <p:nvPr>
            <p:ph type="subTitle" idx="1"/>
          </p:nvPr>
        </p:nvSpPr>
        <p:spPr>
          <a:xfrm>
            <a:off x="4653950" y="2613925"/>
            <a:ext cx="3843300" cy="8502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solidFill>
                  <a:schemeClr val="dk1"/>
                </a:solidFill>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a:endParaRPr/>
          </a:p>
        </p:txBody>
      </p:sp>
      <p:sp>
        <p:nvSpPr>
          <p:cNvPr id="37" name="Google Shape;37;p7"/>
          <p:cNvSpPr/>
          <p:nvPr/>
        </p:nvSpPr>
        <p:spPr>
          <a:xfrm rot="-5402319">
            <a:off x="3686649" y="1353475"/>
            <a:ext cx="889500" cy="1464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p8"/>
          <p:cNvSpPr/>
          <p:nvPr/>
        </p:nvSpPr>
        <p:spPr>
          <a:xfrm rot="10800000" flipH="1">
            <a:off x="-47850" y="4100525"/>
            <a:ext cx="9239700" cy="1206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8"/>
          <p:cNvSpPr/>
          <p:nvPr/>
        </p:nvSpPr>
        <p:spPr>
          <a:xfrm>
            <a:off x="3702075" y="4034500"/>
            <a:ext cx="17397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8"/>
          <p:cNvSpPr txBox="1">
            <a:spLocks noGrp="1"/>
          </p:cNvSpPr>
          <p:nvPr>
            <p:ph type="title"/>
          </p:nvPr>
        </p:nvSpPr>
        <p:spPr>
          <a:xfrm>
            <a:off x="1388100" y="0"/>
            <a:ext cx="6367800" cy="41007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8000" b="1"/>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rot="10800000" flipH="1">
            <a:off x="-47850" y="-191400"/>
            <a:ext cx="9239700" cy="2369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9"/>
          <p:cNvSpPr txBox="1">
            <a:spLocks noGrp="1"/>
          </p:cNvSpPr>
          <p:nvPr>
            <p:ph type="title"/>
          </p:nvPr>
        </p:nvSpPr>
        <p:spPr>
          <a:xfrm>
            <a:off x="2150250" y="0"/>
            <a:ext cx="4843500" cy="217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5000" b="1">
                <a:solidFill>
                  <a:schemeClr val="lt1"/>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5" name="Google Shape;45;p9"/>
          <p:cNvSpPr txBox="1">
            <a:spLocks noGrp="1"/>
          </p:cNvSpPr>
          <p:nvPr>
            <p:ph type="subTitle" idx="1"/>
          </p:nvPr>
        </p:nvSpPr>
        <p:spPr>
          <a:xfrm>
            <a:off x="2534850" y="2177700"/>
            <a:ext cx="4074300" cy="2965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p:nvPr/>
        </p:nvSpPr>
        <p:spPr>
          <a:xfrm flipH="1">
            <a:off x="-116825" y="-103725"/>
            <a:ext cx="3012300" cy="5351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1"/>
          <p:cNvSpPr txBox="1">
            <a:spLocks noGrp="1"/>
          </p:cNvSpPr>
          <p:nvPr>
            <p:ph type="title"/>
          </p:nvPr>
        </p:nvSpPr>
        <p:spPr>
          <a:xfrm>
            <a:off x="629875" y="1712250"/>
            <a:ext cx="2185500" cy="17190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000"/>
              <a:buNone/>
              <a:defRPr b="1">
                <a:solidFill>
                  <a:schemeClr val="lt1"/>
                </a:solidFill>
              </a:defRPr>
            </a:lvl1pPr>
            <a:lvl2pPr lvl="1" rtl="0">
              <a:lnSpc>
                <a:spcPct val="115000"/>
              </a:lnSpc>
              <a:spcBef>
                <a:spcPts val="0"/>
              </a:spcBef>
              <a:spcAft>
                <a:spcPts val="0"/>
              </a:spcAft>
              <a:buSzPts val="3000"/>
              <a:buNone/>
              <a:defRPr/>
            </a:lvl2pPr>
            <a:lvl3pPr lvl="2" rtl="0">
              <a:lnSpc>
                <a:spcPct val="115000"/>
              </a:lnSpc>
              <a:spcBef>
                <a:spcPts val="0"/>
              </a:spcBef>
              <a:spcAft>
                <a:spcPts val="0"/>
              </a:spcAft>
              <a:buSzPts val="3000"/>
              <a:buNone/>
              <a:defRPr/>
            </a:lvl3pPr>
            <a:lvl4pPr lvl="3" rtl="0">
              <a:lnSpc>
                <a:spcPct val="115000"/>
              </a:lnSpc>
              <a:spcBef>
                <a:spcPts val="0"/>
              </a:spcBef>
              <a:spcAft>
                <a:spcPts val="0"/>
              </a:spcAft>
              <a:buSzPts val="3000"/>
              <a:buNone/>
              <a:defRPr/>
            </a:lvl4pPr>
            <a:lvl5pPr lvl="4" rtl="0">
              <a:lnSpc>
                <a:spcPct val="115000"/>
              </a:lnSpc>
              <a:spcBef>
                <a:spcPts val="0"/>
              </a:spcBef>
              <a:spcAft>
                <a:spcPts val="0"/>
              </a:spcAft>
              <a:buSzPts val="3000"/>
              <a:buNone/>
              <a:defRPr/>
            </a:lvl5pPr>
            <a:lvl6pPr lvl="5" rtl="0">
              <a:lnSpc>
                <a:spcPct val="115000"/>
              </a:lnSpc>
              <a:spcBef>
                <a:spcPts val="0"/>
              </a:spcBef>
              <a:spcAft>
                <a:spcPts val="0"/>
              </a:spcAft>
              <a:buSzPts val="3000"/>
              <a:buNone/>
              <a:defRPr/>
            </a:lvl6pPr>
            <a:lvl7pPr lvl="6" rtl="0">
              <a:lnSpc>
                <a:spcPct val="115000"/>
              </a:lnSpc>
              <a:spcBef>
                <a:spcPts val="0"/>
              </a:spcBef>
              <a:spcAft>
                <a:spcPts val="0"/>
              </a:spcAft>
              <a:buSzPts val="3000"/>
              <a:buNone/>
              <a:defRPr/>
            </a:lvl7pPr>
            <a:lvl8pPr lvl="7" rtl="0">
              <a:lnSpc>
                <a:spcPct val="115000"/>
              </a:lnSpc>
              <a:spcBef>
                <a:spcPts val="0"/>
              </a:spcBef>
              <a:spcAft>
                <a:spcPts val="0"/>
              </a:spcAft>
              <a:buSzPts val="3000"/>
              <a:buNone/>
              <a:defRPr/>
            </a:lvl8pPr>
            <a:lvl9pPr lvl="8" rtl="0">
              <a:lnSpc>
                <a:spcPct val="115000"/>
              </a:lnSpc>
              <a:spcBef>
                <a:spcPts val="0"/>
              </a:spcBef>
              <a:spcAft>
                <a:spcPts val="0"/>
              </a:spcAft>
              <a:buSzPts val="3000"/>
              <a:buNone/>
              <a:defRPr/>
            </a:lvl9pPr>
          </a:lstStyle>
          <a:p>
            <a:endParaRPr/>
          </a:p>
        </p:txBody>
      </p:sp>
      <p:sp>
        <p:nvSpPr>
          <p:cNvPr id="52" name="Google Shape;52;p11"/>
          <p:cNvSpPr txBox="1">
            <a:spLocks noGrp="1"/>
          </p:cNvSpPr>
          <p:nvPr>
            <p:ph type="title" idx="2" hasCustomPrompt="1"/>
          </p:nvPr>
        </p:nvSpPr>
        <p:spPr>
          <a:xfrm>
            <a:off x="3514725" y="1866675"/>
            <a:ext cx="4110000" cy="8676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5200" b="1"/>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3" name="Google Shape;53;p11"/>
          <p:cNvSpPr txBox="1">
            <a:spLocks noGrp="1"/>
          </p:cNvSpPr>
          <p:nvPr>
            <p:ph type="body" idx="1"/>
          </p:nvPr>
        </p:nvSpPr>
        <p:spPr>
          <a:xfrm>
            <a:off x="3514725" y="2831350"/>
            <a:ext cx="4110000" cy="848400"/>
          </a:xfrm>
          <a:prstGeom prst="rect">
            <a:avLst/>
          </a:prstGeom>
        </p:spPr>
        <p:txBody>
          <a:bodyPr spcFirstLastPara="1" wrap="square" lIns="91425" tIns="91425" rIns="91425" bIns="91425" anchor="t" anchorCtr="0">
            <a:noAutofit/>
          </a:bodyPr>
          <a:lstStyle>
            <a:lvl1pPr marL="457200" lvl="0" indent="-323850" rtl="0">
              <a:spcBef>
                <a:spcPts val="0"/>
              </a:spcBef>
              <a:spcAft>
                <a:spcPts val="0"/>
              </a:spcAft>
              <a:buSzPts val="1500"/>
              <a:buChar char="●"/>
              <a:defRPr/>
            </a:lvl1pPr>
            <a:lvl2pPr marL="914400" marR="0" lvl="1" indent="-323850" algn="l" rtl="0">
              <a:lnSpc>
                <a:spcPct val="115000"/>
              </a:lnSpc>
              <a:spcBef>
                <a:spcPts val="1600"/>
              </a:spcBef>
              <a:spcAft>
                <a:spcPts val="0"/>
              </a:spcAft>
              <a:buSzPts val="1500"/>
              <a:buChar char="○"/>
              <a:defRPr/>
            </a:lvl2pPr>
            <a:lvl3pPr marL="1371600" marR="0" lvl="2" indent="-323850" algn="l" rtl="0">
              <a:lnSpc>
                <a:spcPct val="115000"/>
              </a:lnSpc>
              <a:spcBef>
                <a:spcPts val="1600"/>
              </a:spcBef>
              <a:spcAft>
                <a:spcPts val="0"/>
              </a:spcAft>
              <a:buSzPts val="1500"/>
              <a:buChar char="■"/>
              <a:defRPr/>
            </a:lvl3pPr>
            <a:lvl4pPr marL="1828800" marR="0" lvl="3" indent="-323850" algn="l" rtl="0">
              <a:lnSpc>
                <a:spcPct val="115000"/>
              </a:lnSpc>
              <a:spcBef>
                <a:spcPts val="1600"/>
              </a:spcBef>
              <a:spcAft>
                <a:spcPts val="0"/>
              </a:spcAft>
              <a:buSzPts val="1500"/>
              <a:buChar char="●"/>
              <a:defRPr/>
            </a:lvl4pPr>
            <a:lvl5pPr marL="2286000" marR="0" lvl="4" indent="-323850" algn="l" rtl="0">
              <a:lnSpc>
                <a:spcPct val="115000"/>
              </a:lnSpc>
              <a:spcBef>
                <a:spcPts val="1600"/>
              </a:spcBef>
              <a:spcAft>
                <a:spcPts val="0"/>
              </a:spcAft>
              <a:buSzPts val="1500"/>
              <a:buChar char="○"/>
              <a:defRPr/>
            </a:lvl5pPr>
            <a:lvl6pPr marL="2743200" marR="0" lvl="5" indent="-323850" algn="l" rtl="0">
              <a:lnSpc>
                <a:spcPct val="115000"/>
              </a:lnSpc>
              <a:spcBef>
                <a:spcPts val="1600"/>
              </a:spcBef>
              <a:spcAft>
                <a:spcPts val="0"/>
              </a:spcAft>
              <a:buSzPts val="1500"/>
              <a:buChar char="■"/>
              <a:defRPr/>
            </a:lvl6pPr>
            <a:lvl7pPr marL="3200400" lvl="6" indent="-323850" algn="ctr" rtl="0">
              <a:spcBef>
                <a:spcPts val="1600"/>
              </a:spcBef>
              <a:spcAft>
                <a:spcPts val="0"/>
              </a:spcAft>
              <a:buSzPts val="1500"/>
              <a:buChar char="●"/>
              <a:defRPr/>
            </a:lvl7pPr>
            <a:lvl8pPr marL="3657600" lvl="7" indent="-323850" algn="ctr" rtl="0">
              <a:spcBef>
                <a:spcPts val="1600"/>
              </a:spcBef>
              <a:spcAft>
                <a:spcPts val="0"/>
              </a:spcAft>
              <a:buSzPts val="1500"/>
              <a:buChar char="○"/>
              <a:defRPr/>
            </a:lvl8pPr>
            <a:lvl9pPr marL="4114800" lvl="8" indent="-323850" algn="ctr" rtl="0">
              <a:spcBef>
                <a:spcPts val="1600"/>
              </a:spcBef>
              <a:spcAft>
                <a:spcPts val="1600"/>
              </a:spcAft>
              <a:buSzPts val="15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6100" y="445025"/>
            <a:ext cx="76917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Encode Sans Semi Condensed"/>
              <a:buNone/>
              <a:defRPr sz="3000">
                <a:solidFill>
                  <a:schemeClr val="dk1"/>
                </a:solidFill>
                <a:latin typeface="Encode Sans Semi Condensed"/>
                <a:ea typeface="Encode Sans Semi Condensed"/>
                <a:cs typeface="Encode Sans Semi Condensed"/>
                <a:sym typeface="Encode Sans Semi Condensed"/>
              </a:defRPr>
            </a:lvl1pPr>
            <a:lvl2pPr lvl="1">
              <a:spcBef>
                <a:spcPts val="0"/>
              </a:spcBef>
              <a:spcAft>
                <a:spcPts val="0"/>
              </a:spcAft>
              <a:buClr>
                <a:schemeClr val="dk1"/>
              </a:buClr>
              <a:buSzPts val="3000"/>
              <a:buFont typeface="Encode Sans Semi Condensed"/>
              <a:buNone/>
              <a:defRPr sz="3000">
                <a:solidFill>
                  <a:schemeClr val="dk1"/>
                </a:solidFill>
                <a:latin typeface="Encode Sans Semi Condensed"/>
                <a:ea typeface="Encode Sans Semi Condensed"/>
                <a:cs typeface="Encode Sans Semi Condensed"/>
                <a:sym typeface="Encode Sans Semi Condensed"/>
              </a:defRPr>
            </a:lvl2pPr>
            <a:lvl3pPr lvl="2">
              <a:spcBef>
                <a:spcPts val="0"/>
              </a:spcBef>
              <a:spcAft>
                <a:spcPts val="0"/>
              </a:spcAft>
              <a:buClr>
                <a:schemeClr val="dk1"/>
              </a:buClr>
              <a:buSzPts val="3000"/>
              <a:buFont typeface="Encode Sans Semi Condensed"/>
              <a:buNone/>
              <a:defRPr sz="3000">
                <a:solidFill>
                  <a:schemeClr val="dk1"/>
                </a:solidFill>
                <a:latin typeface="Encode Sans Semi Condensed"/>
                <a:ea typeface="Encode Sans Semi Condensed"/>
                <a:cs typeface="Encode Sans Semi Condensed"/>
                <a:sym typeface="Encode Sans Semi Condensed"/>
              </a:defRPr>
            </a:lvl3pPr>
            <a:lvl4pPr lvl="3">
              <a:spcBef>
                <a:spcPts val="0"/>
              </a:spcBef>
              <a:spcAft>
                <a:spcPts val="0"/>
              </a:spcAft>
              <a:buClr>
                <a:schemeClr val="dk1"/>
              </a:buClr>
              <a:buSzPts val="3000"/>
              <a:buFont typeface="Encode Sans Semi Condensed"/>
              <a:buNone/>
              <a:defRPr sz="3000">
                <a:solidFill>
                  <a:schemeClr val="dk1"/>
                </a:solidFill>
                <a:latin typeface="Encode Sans Semi Condensed"/>
                <a:ea typeface="Encode Sans Semi Condensed"/>
                <a:cs typeface="Encode Sans Semi Condensed"/>
                <a:sym typeface="Encode Sans Semi Condensed"/>
              </a:defRPr>
            </a:lvl4pPr>
            <a:lvl5pPr lvl="4">
              <a:spcBef>
                <a:spcPts val="0"/>
              </a:spcBef>
              <a:spcAft>
                <a:spcPts val="0"/>
              </a:spcAft>
              <a:buClr>
                <a:schemeClr val="dk1"/>
              </a:buClr>
              <a:buSzPts val="3000"/>
              <a:buFont typeface="Encode Sans Semi Condensed"/>
              <a:buNone/>
              <a:defRPr sz="3000">
                <a:solidFill>
                  <a:schemeClr val="dk1"/>
                </a:solidFill>
                <a:latin typeface="Encode Sans Semi Condensed"/>
                <a:ea typeface="Encode Sans Semi Condensed"/>
                <a:cs typeface="Encode Sans Semi Condensed"/>
                <a:sym typeface="Encode Sans Semi Condensed"/>
              </a:defRPr>
            </a:lvl5pPr>
            <a:lvl6pPr lvl="5">
              <a:spcBef>
                <a:spcPts val="0"/>
              </a:spcBef>
              <a:spcAft>
                <a:spcPts val="0"/>
              </a:spcAft>
              <a:buClr>
                <a:schemeClr val="dk1"/>
              </a:buClr>
              <a:buSzPts val="3000"/>
              <a:buFont typeface="Encode Sans Semi Condensed"/>
              <a:buNone/>
              <a:defRPr sz="3000">
                <a:solidFill>
                  <a:schemeClr val="dk1"/>
                </a:solidFill>
                <a:latin typeface="Encode Sans Semi Condensed"/>
                <a:ea typeface="Encode Sans Semi Condensed"/>
                <a:cs typeface="Encode Sans Semi Condensed"/>
                <a:sym typeface="Encode Sans Semi Condensed"/>
              </a:defRPr>
            </a:lvl6pPr>
            <a:lvl7pPr lvl="6">
              <a:spcBef>
                <a:spcPts val="0"/>
              </a:spcBef>
              <a:spcAft>
                <a:spcPts val="0"/>
              </a:spcAft>
              <a:buClr>
                <a:schemeClr val="dk1"/>
              </a:buClr>
              <a:buSzPts val="3000"/>
              <a:buFont typeface="Encode Sans Semi Condensed"/>
              <a:buNone/>
              <a:defRPr sz="3000">
                <a:solidFill>
                  <a:schemeClr val="dk1"/>
                </a:solidFill>
                <a:latin typeface="Encode Sans Semi Condensed"/>
                <a:ea typeface="Encode Sans Semi Condensed"/>
                <a:cs typeface="Encode Sans Semi Condensed"/>
                <a:sym typeface="Encode Sans Semi Condensed"/>
              </a:defRPr>
            </a:lvl7pPr>
            <a:lvl8pPr lvl="7">
              <a:spcBef>
                <a:spcPts val="0"/>
              </a:spcBef>
              <a:spcAft>
                <a:spcPts val="0"/>
              </a:spcAft>
              <a:buClr>
                <a:schemeClr val="dk1"/>
              </a:buClr>
              <a:buSzPts val="3000"/>
              <a:buFont typeface="Encode Sans Semi Condensed"/>
              <a:buNone/>
              <a:defRPr sz="3000">
                <a:solidFill>
                  <a:schemeClr val="dk1"/>
                </a:solidFill>
                <a:latin typeface="Encode Sans Semi Condensed"/>
                <a:ea typeface="Encode Sans Semi Condensed"/>
                <a:cs typeface="Encode Sans Semi Condensed"/>
                <a:sym typeface="Encode Sans Semi Condensed"/>
              </a:defRPr>
            </a:lvl8pPr>
            <a:lvl9pPr lvl="8">
              <a:spcBef>
                <a:spcPts val="0"/>
              </a:spcBef>
              <a:spcAft>
                <a:spcPts val="0"/>
              </a:spcAft>
              <a:buClr>
                <a:schemeClr val="dk1"/>
              </a:buClr>
              <a:buSzPts val="3000"/>
              <a:buFont typeface="Encode Sans Semi Condensed"/>
              <a:buNone/>
              <a:defRPr sz="3000">
                <a:solidFill>
                  <a:schemeClr val="dk1"/>
                </a:solidFill>
                <a:latin typeface="Encode Sans Semi Condensed"/>
                <a:ea typeface="Encode Sans Semi Condensed"/>
                <a:cs typeface="Encode Sans Semi Condensed"/>
                <a:sym typeface="Encode Sans Semi Condensed"/>
              </a:defRPr>
            </a:lvl9pPr>
          </a:lstStyle>
          <a:p>
            <a:endParaRPr/>
          </a:p>
        </p:txBody>
      </p:sp>
      <p:sp>
        <p:nvSpPr>
          <p:cNvPr id="7" name="Google Shape;7;p1"/>
          <p:cNvSpPr txBox="1">
            <a:spLocks noGrp="1"/>
          </p:cNvSpPr>
          <p:nvPr>
            <p:ph type="body" idx="1"/>
          </p:nvPr>
        </p:nvSpPr>
        <p:spPr>
          <a:xfrm>
            <a:off x="726100" y="1152475"/>
            <a:ext cx="7691700" cy="3416400"/>
          </a:xfrm>
          <a:prstGeom prst="rect">
            <a:avLst/>
          </a:prstGeom>
          <a:noFill/>
          <a:ln>
            <a:noFill/>
          </a:ln>
        </p:spPr>
        <p:txBody>
          <a:bodyPr spcFirstLastPara="1" wrap="square" lIns="91425" tIns="91425" rIns="91425" bIns="91425" anchor="t" anchorCtr="0">
            <a:noAutofit/>
          </a:bodyPr>
          <a:lstStyle>
            <a:lvl1pPr marL="457200" lvl="0" indent="-323850">
              <a:lnSpc>
                <a:spcPct val="115000"/>
              </a:lnSpc>
              <a:spcBef>
                <a:spcPts val="0"/>
              </a:spcBef>
              <a:spcAft>
                <a:spcPts val="0"/>
              </a:spcAft>
              <a:buClr>
                <a:schemeClr val="dk2"/>
              </a:buClr>
              <a:buSzPts val="1500"/>
              <a:buFont typeface="Encode Sans Semi Condensed"/>
              <a:buChar char="●"/>
              <a:defRPr sz="1500">
                <a:solidFill>
                  <a:schemeClr val="dk2"/>
                </a:solidFill>
                <a:latin typeface="Encode Sans Semi Condensed"/>
                <a:ea typeface="Encode Sans Semi Condensed"/>
                <a:cs typeface="Encode Sans Semi Condensed"/>
                <a:sym typeface="Encode Sans Semi Condensed"/>
              </a:defRPr>
            </a:lvl1pPr>
            <a:lvl2pPr marL="914400" lvl="1" indent="-323850">
              <a:lnSpc>
                <a:spcPct val="115000"/>
              </a:lnSpc>
              <a:spcBef>
                <a:spcPts val="1600"/>
              </a:spcBef>
              <a:spcAft>
                <a:spcPts val="0"/>
              </a:spcAft>
              <a:buClr>
                <a:schemeClr val="dk2"/>
              </a:buClr>
              <a:buSzPts val="1500"/>
              <a:buFont typeface="Encode Sans Semi Condensed"/>
              <a:buChar char="○"/>
              <a:defRPr sz="1500">
                <a:solidFill>
                  <a:schemeClr val="dk2"/>
                </a:solidFill>
                <a:latin typeface="Encode Sans Semi Condensed"/>
                <a:ea typeface="Encode Sans Semi Condensed"/>
                <a:cs typeface="Encode Sans Semi Condensed"/>
                <a:sym typeface="Encode Sans Semi Condensed"/>
              </a:defRPr>
            </a:lvl2pPr>
            <a:lvl3pPr marL="1371600" lvl="2" indent="-323850">
              <a:lnSpc>
                <a:spcPct val="115000"/>
              </a:lnSpc>
              <a:spcBef>
                <a:spcPts val="1600"/>
              </a:spcBef>
              <a:spcAft>
                <a:spcPts val="0"/>
              </a:spcAft>
              <a:buClr>
                <a:schemeClr val="dk2"/>
              </a:buClr>
              <a:buSzPts val="1500"/>
              <a:buFont typeface="Encode Sans Semi Condensed"/>
              <a:buChar char="■"/>
              <a:defRPr sz="1500">
                <a:solidFill>
                  <a:schemeClr val="dk2"/>
                </a:solidFill>
                <a:latin typeface="Encode Sans Semi Condensed"/>
                <a:ea typeface="Encode Sans Semi Condensed"/>
                <a:cs typeface="Encode Sans Semi Condensed"/>
                <a:sym typeface="Encode Sans Semi Condensed"/>
              </a:defRPr>
            </a:lvl3pPr>
            <a:lvl4pPr marL="1828800" lvl="3" indent="-323850">
              <a:lnSpc>
                <a:spcPct val="115000"/>
              </a:lnSpc>
              <a:spcBef>
                <a:spcPts val="1600"/>
              </a:spcBef>
              <a:spcAft>
                <a:spcPts val="0"/>
              </a:spcAft>
              <a:buClr>
                <a:schemeClr val="dk2"/>
              </a:buClr>
              <a:buSzPts val="1500"/>
              <a:buFont typeface="Encode Sans Semi Condensed"/>
              <a:buChar char="●"/>
              <a:defRPr sz="1500">
                <a:solidFill>
                  <a:schemeClr val="dk2"/>
                </a:solidFill>
                <a:latin typeface="Encode Sans Semi Condensed"/>
                <a:ea typeface="Encode Sans Semi Condensed"/>
                <a:cs typeface="Encode Sans Semi Condensed"/>
                <a:sym typeface="Encode Sans Semi Condensed"/>
              </a:defRPr>
            </a:lvl4pPr>
            <a:lvl5pPr marL="2286000" lvl="4" indent="-323850">
              <a:lnSpc>
                <a:spcPct val="115000"/>
              </a:lnSpc>
              <a:spcBef>
                <a:spcPts val="1600"/>
              </a:spcBef>
              <a:spcAft>
                <a:spcPts val="0"/>
              </a:spcAft>
              <a:buClr>
                <a:schemeClr val="dk2"/>
              </a:buClr>
              <a:buSzPts val="1500"/>
              <a:buFont typeface="Encode Sans Semi Condensed"/>
              <a:buChar char="○"/>
              <a:defRPr sz="1500">
                <a:solidFill>
                  <a:schemeClr val="dk2"/>
                </a:solidFill>
                <a:latin typeface="Encode Sans Semi Condensed"/>
                <a:ea typeface="Encode Sans Semi Condensed"/>
                <a:cs typeface="Encode Sans Semi Condensed"/>
                <a:sym typeface="Encode Sans Semi Condensed"/>
              </a:defRPr>
            </a:lvl5pPr>
            <a:lvl6pPr marL="2743200" lvl="5" indent="-323850">
              <a:lnSpc>
                <a:spcPct val="115000"/>
              </a:lnSpc>
              <a:spcBef>
                <a:spcPts val="1600"/>
              </a:spcBef>
              <a:spcAft>
                <a:spcPts val="0"/>
              </a:spcAft>
              <a:buClr>
                <a:schemeClr val="dk2"/>
              </a:buClr>
              <a:buSzPts val="1500"/>
              <a:buFont typeface="Encode Sans Semi Condensed"/>
              <a:buChar char="■"/>
              <a:defRPr sz="1500">
                <a:solidFill>
                  <a:schemeClr val="dk2"/>
                </a:solidFill>
                <a:latin typeface="Encode Sans Semi Condensed"/>
                <a:ea typeface="Encode Sans Semi Condensed"/>
                <a:cs typeface="Encode Sans Semi Condensed"/>
                <a:sym typeface="Encode Sans Semi Condensed"/>
              </a:defRPr>
            </a:lvl6pPr>
            <a:lvl7pPr marL="3200400" lvl="6" indent="-323850">
              <a:lnSpc>
                <a:spcPct val="115000"/>
              </a:lnSpc>
              <a:spcBef>
                <a:spcPts val="1600"/>
              </a:spcBef>
              <a:spcAft>
                <a:spcPts val="0"/>
              </a:spcAft>
              <a:buClr>
                <a:schemeClr val="dk2"/>
              </a:buClr>
              <a:buSzPts val="1500"/>
              <a:buFont typeface="Encode Sans Semi Condensed"/>
              <a:buChar char="●"/>
              <a:defRPr sz="1500">
                <a:solidFill>
                  <a:schemeClr val="dk2"/>
                </a:solidFill>
                <a:latin typeface="Encode Sans Semi Condensed"/>
                <a:ea typeface="Encode Sans Semi Condensed"/>
                <a:cs typeface="Encode Sans Semi Condensed"/>
                <a:sym typeface="Encode Sans Semi Condensed"/>
              </a:defRPr>
            </a:lvl7pPr>
            <a:lvl8pPr marL="3657600" lvl="7" indent="-323850">
              <a:lnSpc>
                <a:spcPct val="115000"/>
              </a:lnSpc>
              <a:spcBef>
                <a:spcPts val="1600"/>
              </a:spcBef>
              <a:spcAft>
                <a:spcPts val="0"/>
              </a:spcAft>
              <a:buClr>
                <a:schemeClr val="dk2"/>
              </a:buClr>
              <a:buSzPts val="1500"/>
              <a:buFont typeface="Encode Sans Semi Condensed"/>
              <a:buChar char="○"/>
              <a:defRPr sz="1500">
                <a:solidFill>
                  <a:schemeClr val="dk2"/>
                </a:solidFill>
                <a:latin typeface="Encode Sans Semi Condensed"/>
                <a:ea typeface="Encode Sans Semi Condensed"/>
                <a:cs typeface="Encode Sans Semi Condensed"/>
                <a:sym typeface="Encode Sans Semi Condensed"/>
              </a:defRPr>
            </a:lvl8pPr>
            <a:lvl9pPr marL="4114800" lvl="8" indent="-323850">
              <a:lnSpc>
                <a:spcPct val="115000"/>
              </a:lnSpc>
              <a:spcBef>
                <a:spcPts val="1600"/>
              </a:spcBef>
              <a:spcAft>
                <a:spcPts val="1600"/>
              </a:spcAft>
              <a:buClr>
                <a:schemeClr val="dk2"/>
              </a:buClr>
              <a:buSzPts val="1500"/>
              <a:buFont typeface="Encode Sans Semi Condensed"/>
              <a:buChar char="■"/>
              <a:defRPr sz="1500">
                <a:solidFill>
                  <a:schemeClr val="dk2"/>
                </a:solidFill>
                <a:latin typeface="Encode Sans Semi Condensed"/>
                <a:ea typeface="Encode Sans Semi Condensed"/>
                <a:cs typeface="Encode Sans Semi Condensed"/>
                <a:sym typeface="Encode Sans Semi Condense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7" r:id="rId17"/>
    <p:sldLayoutId id="2147483671"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chart" Target="../charts/chart4.xml"/><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1.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8"/>
          <p:cNvSpPr txBox="1">
            <a:spLocks noGrp="1"/>
          </p:cNvSpPr>
          <p:nvPr>
            <p:ph type="ctrTitle"/>
          </p:nvPr>
        </p:nvSpPr>
        <p:spPr>
          <a:xfrm>
            <a:off x="569625" y="773250"/>
            <a:ext cx="7914807" cy="162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t>Encontro Nacional de Gestores(as) e Conselheiros(as) de Promoção da Igualdade Racial - 2024</a:t>
            </a:r>
            <a:endParaRPr sz="4000" dirty="0"/>
          </a:p>
        </p:txBody>
      </p:sp>
      <p:sp>
        <p:nvSpPr>
          <p:cNvPr id="169" name="Google Shape;169;p28"/>
          <p:cNvSpPr txBox="1">
            <a:spLocks noGrp="1"/>
          </p:cNvSpPr>
          <p:nvPr>
            <p:ph type="subTitle" idx="1"/>
          </p:nvPr>
        </p:nvSpPr>
        <p:spPr>
          <a:xfrm>
            <a:off x="-1" y="3562850"/>
            <a:ext cx="8944495" cy="119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Brasília – 18/10/24</a:t>
            </a:r>
            <a:endParaRPr dirty="0"/>
          </a:p>
        </p:txBody>
      </p:sp>
      <p:pic>
        <p:nvPicPr>
          <p:cNvPr id="2" name="Google Shape;68;p1">
            <a:extLst>
              <a:ext uri="{FF2B5EF4-FFF2-40B4-BE49-F238E27FC236}">
                <a16:creationId xmlns:a16="http://schemas.microsoft.com/office/drawing/2014/main" id="{83F783BE-5440-095D-6A06-C197ADD7D09E}"/>
              </a:ext>
            </a:extLst>
          </p:cNvPr>
          <p:cNvPicPr preferRelativeResize="0"/>
          <p:nvPr/>
        </p:nvPicPr>
        <p:blipFill rotWithShape="1">
          <a:blip r:embed="rId3">
            <a:alphaModFix/>
          </a:blip>
          <a:srcRect/>
          <a:stretch/>
        </p:blipFill>
        <p:spPr>
          <a:xfrm>
            <a:off x="0" y="0"/>
            <a:ext cx="448887" cy="594251"/>
          </a:xfrm>
          <a:prstGeom prst="rect">
            <a:avLst/>
          </a:prstGeom>
          <a:noFill/>
          <a:ln>
            <a:noFill/>
          </a:ln>
        </p:spPr>
      </p:pic>
      <p:pic>
        <p:nvPicPr>
          <p:cNvPr id="3" name="Google Shape;69;p1">
            <a:extLst>
              <a:ext uri="{FF2B5EF4-FFF2-40B4-BE49-F238E27FC236}">
                <a16:creationId xmlns:a16="http://schemas.microsoft.com/office/drawing/2014/main" id="{55E2AAC1-9360-B8D7-3BD5-009C60D39693}"/>
              </a:ext>
            </a:extLst>
          </p:cNvPr>
          <p:cNvPicPr preferRelativeResize="0"/>
          <p:nvPr/>
        </p:nvPicPr>
        <p:blipFill rotWithShape="1">
          <a:blip r:embed="rId4">
            <a:alphaModFix/>
          </a:blip>
          <a:srcRect/>
          <a:stretch/>
        </p:blipFill>
        <p:spPr>
          <a:xfrm>
            <a:off x="6982691" y="-28986"/>
            <a:ext cx="2161308" cy="5942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9"/>
          <p:cNvSpPr txBox="1">
            <a:spLocks noGrp="1"/>
          </p:cNvSpPr>
          <p:nvPr>
            <p:ph type="title"/>
          </p:nvPr>
        </p:nvSpPr>
        <p:spPr>
          <a:xfrm>
            <a:off x="196179" y="1712250"/>
            <a:ext cx="2468167" cy="171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Etapas para a instituição do Consórcio</a:t>
            </a:r>
            <a:endParaRPr dirty="0"/>
          </a:p>
        </p:txBody>
      </p:sp>
      <p:sp>
        <p:nvSpPr>
          <p:cNvPr id="250" name="Google Shape;250;p39"/>
          <p:cNvSpPr txBox="1">
            <a:spLocks noGrp="1"/>
          </p:cNvSpPr>
          <p:nvPr>
            <p:ph type="subTitle" idx="1"/>
          </p:nvPr>
        </p:nvSpPr>
        <p:spPr>
          <a:xfrm>
            <a:off x="3067774" y="285882"/>
            <a:ext cx="2612700" cy="44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dirty="0"/>
              <a:t>1ª Etapa: </a:t>
            </a:r>
            <a:endParaRPr dirty="0"/>
          </a:p>
        </p:txBody>
      </p:sp>
      <p:sp>
        <p:nvSpPr>
          <p:cNvPr id="251" name="Google Shape;251;p39"/>
          <p:cNvSpPr txBox="1">
            <a:spLocks noGrp="1"/>
          </p:cNvSpPr>
          <p:nvPr>
            <p:ph type="subTitle" idx="2"/>
          </p:nvPr>
        </p:nvSpPr>
        <p:spPr>
          <a:xfrm>
            <a:off x="4210347" y="347232"/>
            <a:ext cx="4223965" cy="44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dirty="0"/>
              <a:t>Identificar objetivos e interesses comuns</a:t>
            </a:r>
          </a:p>
        </p:txBody>
      </p:sp>
      <p:sp>
        <p:nvSpPr>
          <p:cNvPr id="260" name="Google Shape;260;p39"/>
          <p:cNvSpPr/>
          <p:nvPr/>
        </p:nvSpPr>
        <p:spPr>
          <a:xfrm rot="-5400000">
            <a:off x="2751875" y="353382"/>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50;p39">
            <a:extLst>
              <a:ext uri="{FF2B5EF4-FFF2-40B4-BE49-F238E27FC236}">
                <a16:creationId xmlns:a16="http://schemas.microsoft.com/office/drawing/2014/main" id="{3C1363E1-F5FC-41F6-C717-FE371F2F6AB0}"/>
              </a:ext>
            </a:extLst>
          </p:cNvPr>
          <p:cNvSpPr txBox="1">
            <a:spLocks/>
          </p:cNvSpPr>
          <p:nvPr/>
        </p:nvSpPr>
        <p:spPr>
          <a:xfrm>
            <a:off x="3067774" y="668832"/>
            <a:ext cx="2612700" cy="444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127000" algn="l" rtl="0">
              <a:lnSpc>
                <a:spcPct val="115000"/>
              </a:lnSpc>
              <a:spcBef>
                <a:spcPts val="0"/>
              </a:spcBef>
              <a:spcAft>
                <a:spcPts val="0"/>
              </a:spcAft>
              <a:buClr>
                <a:schemeClr val="dk1"/>
              </a:buClr>
              <a:buSzPts val="2000"/>
              <a:buFont typeface="Encode Sans Semi Condensed"/>
              <a:buNone/>
              <a:defRPr sz="2000" b="1" i="0" u="none" strike="noStrike" cap="none">
                <a:solidFill>
                  <a:schemeClr val="dk2"/>
                </a:solidFill>
                <a:latin typeface="Encode Sans Semi Condensed"/>
                <a:ea typeface="Encode Sans Semi Condensed"/>
                <a:cs typeface="Encode Sans Semi Condensed"/>
                <a:sym typeface="Encode Sans Semi Condensed"/>
              </a:defRPr>
            </a:lvl1pPr>
            <a:lvl2pPr marL="914400" marR="0" lvl="1" indent="-323850" algn="l" rtl="0">
              <a:lnSpc>
                <a:spcPct val="115000"/>
              </a:lnSpc>
              <a:spcBef>
                <a:spcPts val="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2pPr>
            <a:lvl3pPr marL="1371600" marR="0" lvl="2"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3pPr>
            <a:lvl4pPr marL="1828800" marR="0" lvl="3"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4pPr>
            <a:lvl5pPr marL="2286000" marR="0" lvl="4"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5pPr>
            <a:lvl6pPr marL="2743200" marR="0" lvl="5"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6pPr>
            <a:lvl7pPr marL="3200400" marR="0" lvl="6"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7pPr>
            <a:lvl8pPr marL="3657600" marR="0" lvl="7"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8pPr>
            <a:lvl9pPr marL="4114800" marR="0" lvl="8" indent="-323850" algn="l" rtl="0">
              <a:lnSpc>
                <a:spcPct val="115000"/>
              </a:lnSpc>
              <a:spcBef>
                <a:spcPts val="1600"/>
              </a:spcBef>
              <a:spcAft>
                <a:spcPts val="160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9pPr>
          </a:lstStyle>
          <a:p>
            <a:pPr indent="0"/>
            <a:r>
              <a:rPr lang="pt-BR" dirty="0"/>
              <a:t>2ª Etapa: </a:t>
            </a:r>
          </a:p>
        </p:txBody>
      </p:sp>
      <p:sp>
        <p:nvSpPr>
          <p:cNvPr id="7" name="Google Shape;251;p39">
            <a:extLst>
              <a:ext uri="{FF2B5EF4-FFF2-40B4-BE49-F238E27FC236}">
                <a16:creationId xmlns:a16="http://schemas.microsoft.com/office/drawing/2014/main" id="{92E3B363-BE1E-81C0-61EE-B2EAE139D9FA}"/>
              </a:ext>
            </a:extLst>
          </p:cNvPr>
          <p:cNvSpPr txBox="1">
            <a:spLocks/>
          </p:cNvSpPr>
          <p:nvPr/>
        </p:nvSpPr>
        <p:spPr>
          <a:xfrm>
            <a:off x="4210347" y="730182"/>
            <a:ext cx="4223965" cy="444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95250" algn="l" rtl="0">
              <a:lnSpc>
                <a:spcPct val="115000"/>
              </a:lnSpc>
              <a:spcBef>
                <a:spcPts val="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1pPr>
            <a:lvl2pPr marL="914400" marR="0" lvl="1" indent="-323850" algn="l" rtl="0">
              <a:lnSpc>
                <a:spcPct val="115000"/>
              </a:lnSpc>
              <a:spcBef>
                <a:spcPts val="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2pPr>
            <a:lvl3pPr marL="1371600" marR="0" lvl="2"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3pPr>
            <a:lvl4pPr marL="1828800" marR="0" lvl="3"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4pPr>
            <a:lvl5pPr marL="2286000" marR="0" lvl="4"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5pPr>
            <a:lvl6pPr marL="2743200" marR="0" lvl="5"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6pPr>
            <a:lvl7pPr marL="3200400" marR="0" lvl="6"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7pPr>
            <a:lvl8pPr marL="3657600" marR="0" lvl="7"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8pPr>
            <a:lvl9pPr marL="4114800" marR="0" lvl="8" indent="-323850" algn="l" rtl="0">
              <a:lnSpc>
                <a:spcPct val="115000"/>
              </a:lnSpc>
              <a:spcBef>
                <a:spcPts val="1600"/>
              </a:spcBef>
              <a:spcAft>
                <a:spcPts val="160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9pPr>
          </a:lstStyle>
          <a:p>
            <a:pPr indent="0"/>
            <a:r>
              <a:rPr lang="pt-BR" dirty="0"/>
              <a:t>Elaborar o estudo de viabilidade técnica</a:t>
            </a:r>
          </a:p>
        </p:txBody>
      </p:sp>
      <p:sp>
        <p:nvSpPr>
          <p:cNvPr id="8" name="Google Shape;250;p39">
            <a:extLst>
              <a:ext uri="{FF2B5EF4-FFF2-40B4-BE49-F238E27FC236}">
                <a16:creationId xmlns:a16="http://schemas.microsoft.com/office/drawing/2014/main" id="{EFB2A270-838F-9D3D-96D4-0570BC01838A}"/>
              </a:ext>
            </a:extLst>
          </p:cNvPr>
          <p:cNvSpPr txBox="1">
            <a:spLocks/>
          </p:cNvSpPr>
          <p:nvPr/>
        </p:nvSpPr>
        <p:spPr>
          <a:xfrm>
            <a:off x="3067774" y="1014033"/>
            <a:ext cx="2612700" cy="444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127000" algn="l" rtl="0">
              <a:lnSpc>
                <a:spcPct val="115000"/>
              </a:lnSpc>
              <a:spcBef>
                <a:spcPts val="0"/>
              </a:spcBef>
              <a:spcAft>
                <a:spcPts val="0"/>
              </a:spcAft>
              <a:buClr>
                <a:schemeClr val="dk1"/>
              </a:buClr>
              <a:buSzPts val="2000"/>
              <a:buFont typeface="Encode Sans Semi Condensed"/>
              <a:buNone/>
              <a:defRPr sz="2000" b="1" i="0" u="none" strike="noStrike" cap="none">
                <a:solidFill>
                  <a:schemeClr val="dk2"/>
                </a:solidFill>
                <a:latin typeface="Encode Sans Semi Condensed"/>
                <a:ea typeface="Encode Sans Semi Condensed"/>
                <a:cs typeface="Encode Sans Semi Condensed"/>
                <a:sym typeface="Encode Sans Semi Condensed"/>
              </a:defRPr>
            </a:lvl1pPr>
            <a:lvl2pPr marL="914400" marR="0" lvl="1" indent="-323850" algn="l" rtl="0">
              <a:lnSpc>
                <a:spcPct val="115000"/>
              </a:lnSpc>
              <a:spcBef>
                <a:spcPts val="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2pPr>
            <a:lvl3pPr marL="1371600" marR="0" lvl="2"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3pPr>
            <a:lvl4pPr marL="1828800" marR="0" lvl="3"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4pPr>
            <a:lvl5pPr marL="2286000" marR="0" lvl="4"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5pPr>
            <a:lvl6pPr marL="2743200" marR="0" lvl="5"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6pPr>
            <a:lvl7pPr marL="3200400" marR="0" lvl="6"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7pPr>
            <a:lvl8pPr marL="3657600" marR="0" lvl="7"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8pPr>
            <a:lvl9pPr marL="4114800" marR="0" lvl="8" indent="-323850" algn="l" rtl="0">
              <a:lnSpc>
                <a:spcPct val="115000"/>
              </a:lnSpc>
              <a:spcBef>
                <a:spcPts val="1600"/>
              </a:spcBef>
              <a:spcAft>
                <a:spcPts val="160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9pPr>
          </a:lstStyle>
          <a:p>
            <a:pPr indent="0"/>
            <a:r>
              <a:rPr lang="pt-BR" dirty="0"/>
              <a:t>3ª Etapa: </a:t>
            </a:r>
          </a:p>
        </p:txBody>
      </p:sp>
      <p:sp>
        <p:nvSpPr>
          <p:cNvPr id="9" name="Google Shape;251;p39">
            <a:extLst>
              <a:ext uri="{FF2B5EF4-FFF2-40B4-BE49-F238E27FC236}">
                <a16:creationId xmlns:a16="http://schemas.microsoft.com/office/drawing/2014/main" id="{BF52455F-92B7-17D8-FE99-CD858C46CC51}"/>
              </a:ext>
            </a:extLst>
          </p:cNvPr>
          <p:cNvSpPr txBox="1">
            <a:spLocks/>
          </p:cNvSpPr>
          <p:nvPr/>
        </p:nvSpPr>
        <p:spPr>
          <a:xfrm>
            <a:off x="4210347" y="1075382"/>
            <a:ext cx="4737474" cy="13753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95250" algn="l" rtl="0">
              <a:lnSpc>
                <a:spcPct val="115000"/>
              </a:lnSpc>
              <a:spcBef>
                <a:spcPts val="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1pPr>
            <a:lvl2pPr marL="914400" marR="0" lvl="1" indent="-323850" algn="l" rtl="0">
              <a:lnSpc>
                <a:spcPct val="115000"/>
              </a:lnSpc>
              <a:spcBef>
                <a:spcPts val="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2pPr>
            <a:lvl3pPr marL="1371600" marR="0" lvl="2"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3pPr>
            <a:lvl4pPr marL="1828800" marR="0" lvl="3"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4pPr>
            <a:lvl5pPr marL="2286000" marR="0" lvl="4"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5pPr>
            <a:lvl6pPr marL="2743200" marR="0" lvl="5"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6pPr>
            <a:lvl7pPr marL="3200400" marR="0" lvl="6"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7pPr>
            <a:lvl8pPr marL="3657600" marR="0" lvl="7"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8pPr>
            <a:lvl9pPr marL="4114800" marR="0" lvl="8" indent="-323850" algn="l" rtl="0">
              <a:lnSpc>
                <a:spcPct val="115000"/>
              </a:lnSpc>
              <a:spcBef>
                <a:spcPts val="1600"/>
              </a:spcBef>
              <a:spcAft>
                <a:spcPts val="160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9pPr>
          </a:lstStyle>
          <a:p>
            <a:pPr indent="0"/>
            <a:r>
              <a:rPr lang="pt-BR" dirty="0"/>
              <a:t>Elaborar o Protocolo de Intenções</a:t>
            </a:r>
          </a:p>
          <a:p>
            <a:pPr indent="0"/>
            <a:r>
              <a:rPr lang="pt-BR" sz="1300" b="1" dirty="0" err="1"/>
              <a:t>Art</a:t>
            </a:r>
            <a:r>
              <a:rPr lang="pt-BR" sz="1300" b="1" dirty="0"/>
              <a:t> 2º, do Decreto nº 6.017/2007 que regulamentou a Lei nº 11.107/2005, em seu inciso III,  define:</a:t>
            </a:r>
          </a:p>
          <a:p>
            <a:pPr indent="0"/>
            <a:r>
              <a:rPr lang="pt-BR" sz="1300" b="1" dirty="0"/>
              <a:t>III – protocolo de intenções: contrato preliminar, que ratificado pelos entes  da   Federação interessados, converte-se em Contrato do Consórcio Público.</a:t>
            </a:r>
          </a:p>
          <a:p>
            <a:pPr indent="0"/>
            <a:endParaRPr lang="pt-BR" dirty="0"/>
          </a:p>
        </p:txBody>
      </p:sp>
      <p:sp>
        <p:nvSpPr>
          <p:cNvPr id="10" name="Google Shape;250;p39">
            <a:extLst>
              <a:ext uri="{FF2B5EF4-FFF2-40B4-BE49-F238E27FC236}">
                <a16:creationId xmlns:a16="http://schemas.microsoft.com/office/drawing/2014/main" id="{17653253-B408-3C85-2E7E-B0ADEE7BCF4D}"/>
              </a:ext>
            </a:extLst>
          </p:cNvPr>
          <p:cNvSpPr txBox="1">
            <a:spLocks/>
          </p:cNvSpPr>
          <p:nvPr/>
        </p:nvSpPr>
        <p:spPr>
          <a:xfrm>
            <a:off x="3067774" y="2495691"/>
            <a:ext cx="2612700" cy="444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127000" algn="l" rtl="0">
              <a:lnSpc>
                <a:spcPct val="115000"/>
              </a:lnSpc>
              <a:spcBef>
                <a:spcPts val="0"/>
              </a:spcBef>
              <a:spcAft>
                <a:spcPts val="0"/>
              </a:spcAft>
              <a:buClr>
                <a:schemeClr val="dk1"/>
              </a:buClr>
              <a:buSzPts val="2000"/>
              <a:buFont typeface="Encode Sans Semi Condensed"/>
              <a:buNone/>
              <a:defRPr sz="2000" b="1" i="0" u="none" strike="noStrike" cap="none">
                <a:solidFill>
                  <a:schemeClr val="dk2"/>
                </a:solidFill>
                <a:latin typeface="Encode Sans Semi Condensed"/>
                <a:ea typeface="Encode Sans Semi Condensed"/>
                <a:cs typeface="Encode Sans Semi Condensed"/>
                <a:sym typeface="Encode Sans Semi Condensed"/>
              </a:defRPr>
            </a:lvl1pPr>
            <a:lvl2pPr marL="914400" marR="0" lvl="1" indent="-323850" algn="l" rtl="0">
              <a:lnSpc>
                <a:spcPct val="115000"/>
              </a:lnSpc>
              <a:spcBef>
                <a:spcPts val="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2pPr>
            <a:lvl3pPr marL="1371600" marR="0" lvl="2"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3pPr>
            <a:lvl4pPr marL="1828800" marR="0" lvl="3"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4pPr>
            <a:lvl5pPr marL="2286000" marR="0" lvl="4"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5pPr>
            <a:lvl6pPr marL="2743200" marR="0" lvl="5"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6pPr>
            <a:lvl7pPr marL="3200400" marR="0" lvl="6"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7pPr>
            <a:lvl8pPr marL="3657600" marR="0" lvl="7"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8pPr>
            <a:lvl9pPr marL="4114800" marR="0" lvl="8" indent="-323850" algn="l" rtl="0">
              <a:lnSpc>
                <a:spcPct val="115000"/>
              </a:lnSpc>
              <a:spcBef>
                <a:spcPts val="1600"/>
              </a:spcBef>
              <a:spcAft>
                <a:spcPts val="160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9pPr>
          </a:lstStyle>
          <a:p>
            <a:pPr indent="0"/>
            <a:r>
              <a:rPr lang="pt-BR" dirty="0"/>
              <a:t>4ª Etapa: </a:t>
            </a:r>
          </a:p>
        </p:txBody>
      </p:sp>
      <p:sp>
        <p:nvSpPr>
          <p:cNvPr id="11" name="Google Shape;251;p39">
            <a:extLst>
              <a:ext uri="{FF2B5EF4-FFF2-40B4-BE49-F238E27FC236}">
                <a16:creationId xmlns:a16="http://schemas.microsoft.com/office/drawing/2014/main" id="{E2ED7BCB-5968-EDAF-9D91-13A7846722AB}"/>
              </a:ext>
            </a:extLst>
          </p:cNvPr>
          <p:cNvSpPr txBox="1">
            <a:spLocks/>
          </p:cNvSpPr>
          <p:nvPr/>
        </p:nvSpPr>
        <p:spPr>
          <a:xfrm>
            <a:off x="4210347" y="2557041"/>
            <a:ext cx="5329438" cy="444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95250" algn="l" rtl="0">
              <a:lnSpc>
                <a:spcPct val="115000"/>
              </a:lnSpc>
              <a:spcBef>
                <a:spcPts val="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1pPr>
            <a:lvl2pPr marL="914400" marR="0" lvl="1" indent="-323850" algn="l" rtl="0">
              <a:lnSpc>
                <a:spcPct val="115000"/>
              </a:lnSpc>
              <a:spcBef>
                <a:spcPts val="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2pPr>
            <a:lvl3pPr marL="1371600" marR="0" lvl="2"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3pPr>
            <a:lvl4pPr marL="1828800" marR="0" lvl="3"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4pPr>
            <a:lvl5pPr marL="2286000" marR="0" lvl="4"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5pPr>
            <a:lvl6pPr marL="2743200" marR="0" lvl="5"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6pPr>
            <a:lvl7pPr marL="3200400" marR="0" lvl="6"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7pPr>
            <a:lvl8pPr marL="3657600" marR="0" lvl="7"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8pPr>
            <a:lvl9pPr marL="4114800" marR="0" lvl="8" indent="-323850" algn="l" rtl="0">
              <a:lnSpc>
                <a:spcPct val="115000"/>
              </a:lnSpc>
              <a:spcBef>
                <a:spcPts val="1600"/>
              </a:spcBef>
              <a:spcAft>
                <a:spcPts val="160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9pPr>
          </a:lstStyle>
          <a:p>
            <a:pPr indent="0"/>
            <a:r>
              <a:rPr lang="pt-BR" dirty="0"/>
              <a:t>Ratificar o Protocolo de Intenções – aprovação pelo Poder </a:t>
            </a:r>
          </a:p>
          <a:p>
            <a:pPr indent="0"/>
            <a:r>
              <a:rPr lang="pt-BR" dirty="0"/>
              <a:t>Legislativo</a:t>
            </a:r>
          </a:p>
        </p:txBody>
      </p:sp>
      <p:sp>
        <p:nvSpPr>
          <p:cNvPr id="12" name="Google Shape;250;p39">
            <a:extLst>
              <a:ext uri="{FF2B5EF4-FFF2-40B4-BE49-F238E27FC236}">
                <a16:creationId xmlns:a16="http://schemas.microsoft.com/office/drawing/2014/main" id="{00883464-25CA-AF0B-F05E-B4A55C3E34D1}"/>
              </a:ext>
            </a:extLst>
          </p:cNvPr>
          <p:cNvSpPr txBox="1">
            <a:spLocks/>
          </p:cNvSpPr>
          <p:nvPr/>
        </p:nvSpPr>
        <p:spPr>
          <a:xfrm>
            <a:off x="3067774" y="3058909"/>
            <a:ext cx="2612700" cy="444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127000" algn="l" rtl="0">
              <a:lnSpc>
                <a:spcPct val="115000"/>
              </a:lnSpc>
              <a:spcBef>
                <a:spcPts val="0"/>
              </a:spcBef>
              <a:spcAft>
                <a:spcPts val="0"/>
              </a:spcAft>
              <a:buClr>
                <a:schemeClr val="dk1"/>
              </a:buClr>
              <a:buSzPts val="2000"/>
              <a:buFont typeface="Encode Sans Semi Condensed"/>
              <a:buNone/>
              <a:defRPr sz="2000" b="1" i="0" u="none" strike="noStrike" cap="none">
                <a:solidFill>
                  <a:schemeClr val="dk2"/>
                </a:solidFill>
                <a:latin typeface="Encode Sans Semi Condensed"/>
                <a:ea typeface="Encode Sans Semi Condensed"/>
                <a:cs typeface="Encode Sans Semi Condensed"/>
                <a:sym typeface="Encode Sans Semi Condensed"/>
              </a:defRPr>
            </a:lvl1pPr>
            <a:lvl2pPr marL="914400" marR="0" lvl="1" indent="-323850" algn="l" rtl="0">
              <a:lnSpc>
                <a:spcPct val="115000"/>
              </a:lnSpc>
              <a:spcBef>
                <a:spcPts val="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2pPr>
            <a:lvl3pPr marL="1371600" marR="0" lvl="2"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3pPr>
            <a:lvl4pPr marL="1828800" marR="0" lvl="3"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4pPr>
            <a:lvl5pPr marL="2286000" marR="0" lvl="4"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5pPr>
            <a:lvl6pPr marL="2743200" marR="0" lvl="5"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6pPr>
            <a:lvl7pPr marL="3200400" marR="0" lvl="6"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7pPr>
            <a:lvl8pPr marL="3657600" marR="0" lvl="7"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8pPr>
            <a:lvl9pPr marL="4114800" marR="0" lvl="8" indent="-323850" algn="l" rtl="0">
              <a:lnSpc>
                <a:spcPct val="115000"/>
              </a:lnSpc>
              <a:spcBef>
                <a:spcPts val="1600"/>
              </a:spcBef>
              <a:spcAft>
                <a:spcPts val="160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9pPr>
          </a:lstStyle>
          <a:p>
            <a:pPr indent="0"/>
            <a:r>
              <a:rPr lang="pt-BR" dirty="0"/>
              <a:t>5ª Etapa: </a:t>
            </a:r>
          </a:p>
        </p:txBody>
      </p:sp>
      <p:sp>
        <p:nvSpPr>
          <p:cNvPr id="13" name="Google Shape;251;p39">
            <a:extLst>
              <a:ext uri="{FF2B5EF4-FFF2-40B4-BE49-F238E27FC236}">
                <a16:creationId xmlns:a16="http://schemas.microsoft.com/office/drawing/2014/main" id="{4D847756-ED3B-FFA8-1F38-FB017A2F0029}"/>
              </a:ext>
            </a:extLst>
          </p:cNvPr>
          <p:cNvSpPr txBox="1">
            <a:spLocks/>
          </p:cNvSpPr>
          <p:nvPr/>
        </p:nvSpPr>
        <p:spPr>
          <a:xfrm>
            <a:off x="4210347" y="3120259"/>
            <a:ext cx="4223965" cy="444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95250" algn="l" rtl="0">
              <a:lnSpc>
                <a:spcPct val="115000"/>
              </a:lnSpc>
              <a:spcBef>
                <a:spcPts val="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1pPr>
            <a:lvl2pPr marL="914400" marR="0" lvl="1" indent="-323850" algn="l" rtl="0">
              <a:lnSpc>
                <a:spcPct val="115000"/>
              </a:lnSpc>
              <a:spcBef>
                <a:spcPts val="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2pPr>
            <a:lvl3pPr marL="1371600" marR="0" lvl="2"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3pPr>
            <a:lvl4pPr marL="1828800" marR="0" lvl="3"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4pPr>
            <a:lvl5pPr marL="2286000" marR="0" lvl="4"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5pPr>
            <a:lvl6pPr marL="2743200" marR="0" lvl="5"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6pPr>
            <a:lvl7pPr marL="3200400" marR="0" lvl="6"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7pPr>
            <a:lvl8pPr marL="3657600" marR="0" lvl="7"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8pPr>
            <a:lvl9pPr marL="4114800" marR="0" lvl="8" indent="-323850" algn="l" rtl="0">
              <a:lnSpc>
                <a:spcPct val="115000"/>
              </a:lnSpc>
              <a:spcBef>
                <a:spcPts val="1600"/>
              </a:spcBef>
              <a:spcAft>
                <a:spcPts val="160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9pPr>
          </a:lstStyle>
          <a:p>
            <a:pPr indent="0"/>
            <a:r>
              <a:rPr lang="pt-BR" dirty="0"/>
              <a:t>Elaborar o Estatuto do Consórcio Público</a:t>
            </a:r>
          </a:p>
        </p:txBody>
      </p:sp>
      <p:sp>
        <p:nvSpPr>
          <p:cNvPr id="14" name="Google Shape;250;p39">
            <a:extLst>
              <a:ext uri="{FF2B5EF4-FFF2-40B4-BE49-F238E27FC236}">
                <a16:creationId xmlns:a16="http://schemas.microsoft.com/office/drawing/2014/main" id="{6732C1F8-A727-DFD2-3AE3-93394878D7A6}"/>
              </a:ext>
            </a:extLst>
          </p:cNvPr>
          <p:cNvSpPr txBox="1">
            <a:spLocks/>
          </p:cNvSpPr>
          <p:nvPr/>
        </p:nvSpPr>
        <p:spPr>
          <a:xfrm>
            <a:off x="3067774" y="3403759"/>
            <a:ext cx="2612700" cy="444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127000" algn="l" rtl="0">
              <a:lnSpc>
                <a:spcPct val="115000"/>
              </a:lnSpc>
              <a:spcBef>
                <a:spcPts val="0"/>
              </a:spcBef>
              <a:spcAft>
                <a:spcPts val="0"/>
              </a:spcAft>
              <a:buClr>
                <a:schemeClr val="dk1"/>
              </a:buClr>
              <a:buSzPts val="2000"/>
              <a:buFont typeface="Encode Sans Semi Condensed"/>
              <a:buNone/>
              <a:defRPr sz="2000" b="1" i="0" u="none" strike="noStrike" cap="none">
                <a:solidFill>
                  <a:schemeClr val="dk2"/>
                </a:solidFill>
                <a:latin typeface="Encode Sans Semi Condensed"/>
                <a:ea typeface="Encode Sans Semi Condensed"/>
                <a:cs typeface="Encode Sans Semi Condensed"/>
                <a:sym typeface="Encode Sans Semi Condensed"/>
              </a:defRPr>
            </a:lvl1pPr>
            <a:lvl2pPr marL="914400" marR="0" lvl="1" indent="-323850" algn="l" rtl="0">
              <a:lnSpc>
                <a:spcPct val="115000"/>
              </a:lnSpc>
              <a:spcBef>
                <a:spcPts val="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2pPr>
            <a:lvl3pPr marL="1371600" marR="0" lvl="2"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3pPr>
            <a:lvl4pPr marL="1828800" marR="0" lvl="3"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4pPr>
            <a:lvl5pPr marL="2286000" marR="0" lvl="4"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5pPr>
            <a:lvl6pPr marL="2743200" marR="0" lvl="5"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6pPr>
            <a:lvl7pPr marL="3200400" marR="0" lvl="6"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7pPr>
            <a:lvl8pPr marL="3657600" marR="0" lvl="7"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8pPr>
            <a:lvl9pPr marL="4114800" marR="0" lvl="8" indent="-323850" algn="l" rtl="0">
              <a:lnSpc>
                <a:spcPct val="115000"/>
              </a:lnSpc>
              <a:spcBef>
                <a:spcPts val="1600"/>
              </a:spcBef>
              <a:spcAft>
                <a:spcPts val="160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9pPr>
          </a:lstStyle>
          <a:p>
            <a:pPr indent="0"/>
            <a:r>
              <a:rPr lang="pt-BR" dirty="0"/>
              <a:t>6ª Etapa: </a:t>
            </a:r>
          </a:p>
        </p:txBody>
      </p:sp>
      <p:sp>
        <p:nvSpPr>
          <p:cNvPr id="15" name="Google Shape;251;p39">
            <a:extLst>
              <a:ext uri="{FF2B5EF4-FFF2-40B4-BE49-F238E27FC236}">
                <a16:creationId xmlns:a16="http://schemas.microsoft.com/office/drawing/2014/main" id="{41EC9B4B-A8B9-6552-5B4D-9EF7FFCAD50E}"/>
              </a:ext>
            </a:extLst>
          </p:cNvPr>
          <p:cNvSpPr txBox="1">
            <a:spLocks/>
          </p:cNvSpPr>
          <p:nvPr/>
        </p:nvSpPr>
        <p:spPr>
          <a:xfrm>
            <a:off x="4210347" y="3465109"/>
            <a:ext cx="4223965" cy="444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95250" algn="l" rtl="0">
              <a:lnSpc>
                <a:spcPct val="115000"/>
              </a:lnSpc>
              <a:spcBef>
                <a:spcPts val="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1pPr>
            <a:lvl2pPr marL="914400" marR="0" lvl="1" indent="-323850" algn="l" rtl="0">
              <a:lnSpc>
                <a:spcPct val="115000"/>
              </a:lnSpc>
              <a:spcBef>
                <a:spcPts val="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2pPr>
            <a:lvl3pPr marL="1371600" marR="0" lvl="2"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3pPr>
            <a:lvl4pPr marL="1828800" marR="0" lvl="3"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4pPr>
            <a:lvl5pPr marL="2286000" marR="0" lvl="4"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5pPr>
            <a:lvl6pPr marL="2743200" marR="0" lvl="5"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6pPr>
            <a:lvl7pPr marL="3200400" marR="0" lvl="6"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7pPr>
            <a:lvl8pPr marL="3657600" marR="0" lvl="7"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8pPr>
            <a:lvl9pPr marL="4114800" marR="0" lvl="8" indent="-323850" algn="l" rtl="0">
              <a:lnSpc>
                <a:spcPct val="115000"/>
              </a:lnSpc>
              <a:spcBef>
                <a:spcPts val="1600"/>
              </a:spcBef>
              <a:spcAft>
                <a:spcPts val="160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9pPr>
          </a:lstStyle>
          <a:p>
            <a:pPr indent="0"/>
            <a:r>
              <a:rPr lang="pt-BR" dirty="0"/>
              <a:t>Assinar o Estatuto do Consórcio Público</a:t>
            </a:r>
          </a:p>
        </p:txBody>
      </p:sp>
      <p:sp>
        <p:nvSpPr>
          <p:cNvPr id="16" name="Google Shape;250;p39">
            <a:extLst>
              <a:ext uri="{FF2B5EF4-FFF2-40B4-BE49-F238E27FC236}">
                <a16:creationId xmlns:a16="http://schemas.microsoft.com/office/drawing/2014/main" id="{6769E905-4E16-7083-FA0F-10D1B923C927}"/>
              </a:ext>
            </a:extLst>
          </p:cNvPr>
          <p:cNvSpPr txBox="1">
            <a:spLocks/>
          </p:cNvSpPr>
          <p:nvPr/>
        </p:nvSpPr>
        <p:spPr>
          <a:xfrm>
            <a:off x="3067774" y="3710509"/>
            <a:ext cx="2612700" cy="444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127000" algn="l" rtl="0">
              <a:lnSpc>
                <a:spcPct val="115000"/>
              </a:lnSpc>
              <a:spcBef>
                <a:spcPts val="0"/>
              </a:spcBef>
              <a:spcAft>
                <a:spcPts val="0"/>
              </a:spcAft>
              <a:buClr>
                <a:schemeClr val="dk1"/>
              </a:buClr>
              <a:buSzPts val="2000"/>
              <a:buFont typeface="Encode Sans Semi Condensed"/>
              <a:buNone/>
              <a:defRPr sz="2000" b="1" i="0" u="none" strike="noStrike" cap="none">
                <a:solidFill>
                  <a:schemeClr val="dk2"/>
                </a:solidFill>
                <a:latin typeface="Encode Sans Semi Condensed"/>
                <a:ea typeface="Encode Sans Semi Condensed"/>
                <a:cs typeface="Encode Sans Semi Condensed"/>
                <a:sym typeface="Encode Sans Semi Condensed"/>
              </a:defRPr>
            </a:lvl1pPr>
            <a:lvl2pPr marL="914400" marR="0" lvl="1" indent="-323850" algn="l" rtl="0">
              <a:lnSpc>
                <a:spcPct val="115000"/>
              </a:lnSpc>
              <a:spcBef>
                <a:spcPts val="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2pPr>
            <a:lvl3pPr marL="1371600" marR="0" lvl="2"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3pPr>
            <a:lvl4pPr marL="1828800" marR="0" lvl="3"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4pPr>
            <a:lvl5pPr marL="2286000" marR="0" lvl="4"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5pPr>
            <a:lvl6pPr marL="2743200" marR="0" lvl="5"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6pPr>
            <a:lvl7pPr marL="3200400" marR="0" lvl="6"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7pPr>
            <a:lvl8pPr marL="3657600" marR="0" lvl="7"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8pPr>
            <a:lvl9pPr marL="4114800" marR="0" lvl="8" indent="-323850" algn="l" rtl="0">
              <a:lnSpc>
                <a:spcPct val="115000"/>
              </a:lnSpc>
              <a:spcBef>
                <a:spcPts val="1600"/>
              </a:spcBef>
              <a:spcAft>
                <a:spcPts val="160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9pPr>
          </a:lstStyle>
          <a:p>
            <a:pPr indent="0"/>
            <a:r>
              <a:rPr lang="pt-BR" dirty="0"/>
              <a:t>7ª Etapa: </a:t>
            </a:r>
          </a:p>
        </p:txBody>
      </p:sp>
      <p:sp>
        <p:nvSpPr>
          <p:cNvPr id="17" name="Google Shape;251;p39">
            <a:extLst>
              <a:ext uri="{FF2B5EF4-FFF2-40B4-BE49-F238E27FC236}">
                <a16:creationId xmlns:a16="http://schemas.microsoft.com/office/drawing/2014/main" id="{ABD6E6FF-0DE4-FBF4-D290-2FD78AD9D4BC}"/>
              </a:ext>
            </a:extLst>
          </p:cNvPr>
          <p:cNvSpPr txBox="1">
            <a:spLocks/>
          </p:cNvSpPr>
          <p:nvPr/>
        </p:nvSpPr>
        <p:spPr>
          <a:xfrm>
            <a:off x="4210347" y="3771859"/>
            <a:ext cx="4223965" cy="444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95250" algn="l" rtl="0">
              <a:lnSpc>
                <a:spcPct val="115000"/>
              </a:lnSpc>
              <a:spcBef>
                <a:spcPts val="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1pPr>
            <a:lvl2pPr marL="914400" marR="0" lvl="1" indent="-323850" algn="l" rtl="0">
              <a:lnSpc>
                <a:spcPct val="115000"/>
              </a:lnSpc>
              <a:spcBef>
                <a:spcPts val="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2pPr>
            <a:lvl3pPr marL="1371600" marR="0" lvl="2"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3pPr>
            <a:lvl4pPr marL="1828800" marR="0" lvl="3"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4pPr>
            <a:lvl5pPr marL="2286000" marR="0" lvl="4"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5pPr>
            <a:lvl6pPr marL="2743200" marR="0" lvl="5"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6pPr>
            <a:lvl7pPr marL="3200400" marR="0" lvl="6"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7pPr>
            <a:lvl8pPr marL="3657600" marR="0" lvl="7"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8pPr>
            <a:lvl9pPr marL="4114800" marR="0" lvl="8" indent="-323850" algn="l" rtl="0">
              <a:lnSpc>
                <a:spcPct val="115000"/>
              </a:lnSpc>
              <a:spcBef>
                <a:spcPts val="1600"/>
              </a:spcBef>
              <a:spcAft>
                <a:spcPts val="160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9pPr>
          </a:lstStyle>
          <a:p>
            <a:pPr indent="0"/>
            <a:r>
              <a:rPr lang="pt-BR" dirty="0"/>
              <a:t>Providências complementares</a:t>
            </a:r>
          </a:p>
        </p:txBody>
      </p:sp>
      <p:sp>
        <p:nvSpPr>
          <p:cNvPr id="18" name="Google Shape;250;p39">
            <a:extLst>
              <a:ext uri="{FF2B5EF4-FFF2-40B4-BE49-F238E27FC236}">
                <a16:creationId xmlns:a16="http://schemas.microsoft.com/office/drawing/2014/main" id="{EE3F0897-20B4-D3C0-0FE7-E447A3F46D96}"/>
              </a:ext>
            </a:extLst>
          </p:cNvPr>
          <p:cNvSpPr txBox="1">
            <a:spLocks/>
          </p:cNvSpPr>
          <p:nvPr/>
        </p:nvSpPr>
        <p:spPr>
          <a:xfrm>
            <a:off x="3067774" y="4055008"/>
            <a:ext cx="2612700" cy="444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127000" algn="l" rtl="0">
              <a:lnSpc>
                <a:spcPct val="115000"/>
              </a:lnSpc>
              <a:spcBef>
                <a:spcPts val="0"/>
              </a:spcBef>
              <a:spcAft>
                <a:spcPts val="0"/>
              </a:spcAft>
              <a:buClr>
                <a:schemeClr val="dk1"/>
              </a:buClr>
              <a:buSzPts val="2000"/>
              <a:buFont typeface="Encode Sans Semi Condensed"/>
              <a:buNone/>
              <a:defRPr sz="2000" b="1" i="0" u="none" strike="noStrike" cap="none">
                <a:solidFill>
                  <a:schemeClr val="dk2"/>
                </a:solidFill>
                <a:latin typeface="Encode Sans Semi Condensed"/>
                <a:ea typeface="Encode Sans Semi Condensed"/>
                <a:cs typeface="Encode Sans Semi Condensed"/>
                <a:sym typeface="Encode Sans Semi Condensed"/>
              </a:defRPr>
            </a:lvl1pPr>
            <a:lvl2pPr marL="914400" marR="0" lvl="1" indent="-323850" algn="l" rtl="0">
              <a:lnSpc>
                <a:spcPct val="115000"/>
              </a:lnSpc>
              <a:spcBef>
                <a:spcPts val="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2pPr>
            <a:lvl3pPr marL="1371600" marR="0" lvl="2"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3pPr>
            <a:lvl4pPr marL="1828800" marR="0" lvl="3"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4pPr>
            <a:lvl5pPr marL="2286000" marR="0" lvl="4"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5pPr>
            <a:lvl6pPr marL="2743200" marR="0" lvl="5"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6pPr>
            <a:lvl7pPr marL="3200400" marR="0" lvl="6"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7pPr>
            <a:lvl8pPr marL="3657600" marR="0" lvl="7"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8pPr>
            <a:lvl9pPr marL="4114800" marR="0" lvl="8" indent="-323850" algn="l" rtl="0">
              <a:lnSpc>
                <a:spcPct val="115000"/>
              </a:lnSpc>
              <a:spcBef>
                <a:spcPts val="1600"/>
              </a:spcBef>
              <a:spcAft>
                <a:spcPts val="160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9pPr>
          </a:lstStyle>
          <a:p>
            <a:pPr indent="0"/>
            <a:r>
              <a:rPr lang="pt-BR" dirty="0"/>
              <a:t>8ª Etapa: </a:t>
            </a:r>
          </a:p>
        </p:txBody>
      </p:sp>
      <p:sp>
        <p:nvSpPr>
          <p:cNvPr id="19" name="Google Shape;251;p39">
            <a:extLst>
              <a:ext uri="{FF2B5EF4-FFF2-40B4-BE49-F238E27FC236}">
                <a16:creationId xmlns:a16="http://schemas.microsoft.com/office/drawing/2014/main" id="{553EF61F-F8E6-BB44-A28B-514D7074AD7F}"/>
              </a:ext>
            </a:extLst>
          </p:cNvPr>
          <p:cNvSpPr txBox="1">
            <a:spLocks/>
          </p:cNvSpPr>
          <p:nvPr/>
        </p:nvSpPr>
        <p:spPr>
          <a:xfrm>
            <a:off x="4210347" y="4116358"/>
            <a:ext cx="4223965" cy="444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95250" algn="l" rtl="0">
              <a:lnSpc>
                <a:spcPct val="115000"/>
              </a:lnSpc>
              <a:spcBef>
                <a:spcPts val="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1pPr>
            <a:lvl2pPr marL="914400" marR="0" lvl="1" indent="-323850" algn="l" rtl="0">
              <a:lnSpc>
                <a:spcPct val="115000"/>
              </a:lnSpc>
              <a:spcBef>
                <a:spcPts val="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2pPr>
            <a:lvl3pPr marL="1371600" marR="0" lvl="2"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3pPr>
            <a:lvl4pPr marL="1828800" marR="0" lvl="3"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4pPr>
            <a:lvl5pPr marL="2286000" marR="0" lvl="4"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5pPr>
            <a:lvl6pPr marL="2743200" marR="0" lvl="5"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6pPr>
            <a:lvl7pPr marL="3200400" marR="0" lvl="6"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7pPr>
            <a:lvl8pPr marL="3657600" marR="0" lvl="7"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8pPr>
            <a:lvl9pPr marL="4114800" marR="0" lvl="8" indent="-323850" algn="l" rtl="0">
              <a:lnSpc>
                <a:spcPct val="115000"/>
              </a:lnSpc>
              <a:spcBef>
                <a:spcPts val="1600"/>
              </a:spcBef>
              <a:spcAft>
                <a:spcPts val="160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9pPr>
          </a:lstStyle>
          <a:p>
            <a:pPr indent="0"/>
            <a:r>
              <a:rPr lang="pt-BR" dirty="0"/>
              <a:t>Adotar medidas para a funcionamento do Consórcio Público</a:t>
            </a:r>
          </a:p>
        </p:txBody>
      </p:sp>
      <p:grpSp>
        <p:nvGrpSpPr>
          <p:cNvPr id="20" name="Google Shape;10007;p71">
            <a:extLst>
              <a:ext uri="{FF2B5EF4-FFF2-40B4-BE49-F238E27FC236}">
                <a16:creationId xmlns:a16="http://schemas.microsoft.com/office/drawing/2014/main" id="{F9C0DDB0-1576-95FE-8C71-C2984D3A3A99}"/>
              </a:ext>
            </a:extLst>
          </p:cNvPr>
          <p:cNvGrpSpPr/>
          <p:nvPr/>
        </p:nvGrpSpPr>
        <p:grpSpPr>
          <a:xfrm>
            <a:off x="1073973" y="657846"/>
            <a:ext cx="712577" cy="712374"/>
            <a:chOff x="2559249" y="2069323"/>
            <a:chExt cx="685566" cy="685634"/>
          </a:xfrm>
        </p:grpSpPr>
        <p:sp>
          <p:nvSpPr>
            <p:cNvPr id="21" name="Google Shape;10008;p71">
              <a:extLst>
                <a:ext uri="{FF2B5EF4-FFF2-40B4-BE49-F238E27FC236}">
                  <a16:creationId xmlns:a16="http://schemas.microsoft.com/office/drawing/2014/main" id="{98FECFD4-F244-6F6A-AA6C-EE6BFB5A263E}"/>
                </a:ext>
              </a:extLst>
            </p:cNvPr>
            <p:cNvSpPr/>
            <p:nvPr/>
          </p:nvSpPr>
          <p:spPr>
            <a:xfrm>
              <a:off x="2637836" y="2532965"/>
              <a:ext cx="376180" cy="221993"/>
            </a:xfrm>
            <a:custGeom>
              <a:avLst/>
              <a:gdLst/>
              <a:ahLst/>
              <a:cxnLst/>
              <a:rect l="l" t="t" r="r" b="b"/>
              <a:pathLst>
                <a:path w="114864" h="67784" extrusionOk="0">
                  <a:moveTo>
                    <a:pt x="106357" y="13065"/>
                  </a:moveTo>
                  <a:cubicBezTo>
                    <a:pt x="104189" y="14178"/>
                    <a:pt x="101932" y="15164"/>
                    <a:pt x="99610" y="15997"/>
                  </a:cubicBezTo>
                  <a:cubicBezTo>
                    <a:pt x="99509" y="16034"/>
                    <a:pt x="99407" y="16071"/>
                    <a:pt x="99307" y="16108"/>
                  </a:cubicBezTo>
                  <a:lnTo>
                    <a:pt x="99307" y="16108"/>
                  </a:lnTo>
                  <a:cubicBezTo>
                    <a:pt x="101716" y="15259"/>
                    <a:pt x="104072" y="14244"/>
                    <a:pt x="106357" y="13065"/>
                  </a:cubicBezTo>
                  <a:close/>
                  <a:moveTo>
                    <a:pt x="28508" y="0"/>
                  </a:moveTo>
                  <a:cubicBezTo>
                    <a:pt x="24492" y="0"/>
                    <a:pt x="20462" y="1024"/>
                    <a:pt x="16807" y="3134"/>
                  </a:cubicBezTo>
                  <a:lnTo>
                    <a:pt x="16196" y="3489"/>
                  </a:lnTo>
                  <a:cubicBezTo>
                    <a:pt x="1800" y="11798"/>
                    <a:pt x="1" y="31827"/>
                    <a:pt x="12628" y="42646"/>
                  </a:cubicBezTo>
                  <a:cubicBezTo>
                    <a:pt x="28344" y="56100"/>
                    <a:pt x="48088" y="64977"/>
                    <a:pt x="69813" y="67214"/>
                  </a:cubicBezTo>
                  <a:cubicBezTo>
                    <a:pt x="70015" y="67229"/>
                    <a:pt x="70217" y="67254"/>
                    <a:pt x="70424" y="67273"/>
                  </a:cubicBezTo>
                  <a:cubicBezTo>
                    <a:pt x="70803" y="67313"/>
                    <a:pt x="71193" y="67347"/>
                    <a:pt x="71572" y="67377"/>
                  </a:cubicBezTo>
                  <a:cubicBezTo>
                    <a:pt x="72085" y="67421"/>
                    <a:pt x="72592" y="67465"/>
                    <a:pt x="73100" y="67500"/>
                  </a:cubicBezTo>
                  <a:lnTo>
                    <a:pt x="73445" y="67525"/>
                  </a:lnTo>
                  <a:cubicBezTo>
                    <a:pt x="75888" y="67697"/>
                    <a:pt x="78340" y="67783"/>
                    <a:pt x="80797" y="67783"/>
                  </a:cubicBezTo>
                  <a:cubicBezTo>
                    <a:pt x="92212" y="67783"/>
                    <a:pt x="103723" y="65913"/>
                    <a:pt x="114864" y="62044"/>
                  </a:cubicBezTo>
                  <a:lnTo>
                    <a:pt x="114864" y="62044"/>
                  </a:lnTo>
                  <a:cubicBezTo>
                    <a:pt x="112427" y="62820"/>
                    <a:pt x="109978" y="63185"/>
                    <a:pt x="107581" y="63185"/>
                  </a:cubicBezTo>
                  <a:cubicBezTo>
                    <a:pt x="94740" y="63185"/>
                    <a:pt x="83396" y="52710"/>
                    <a:pt x="83396" y="38875"/>
                  </a:cubicBezTo>
                  <a:cubicBezTo>
                    <a:pt x="83396" y="28688"/>
                    <a:pt x="89785" y="19663"/>
                    <a:pt x="99307" y="16108"/>
                  </a:cubicBezTo>
                  <a:lnTo>
                    <a:pt x="99307" y="16108"/>
                  </a:lnTo>
                  <a:cubicBezTo>
                    <a:pt x="93355" y="18205"/>
                    <a:pt x="87080" y="19284"/>
                    <a:pt x="80750" y="19284"/>
                  </a:cubicBezTo>
                  <a:cubicBezTo>
                    <a:pt x="79680" y="19284"/>
                    <a:pt x="78608" y="19253"/>
                    <a:pt x="77536" y="19191"/>
                  </a:cubicBezTo>
                  <a:cubicBezTo>
                    <a:pt x="77230" y="19171"/>
                    <a:pt x="76920" y="19146"/>
                    <a:pt x="76609" y="19127"/>
                  </a:cubicBezTo>
                  <a:cubicBezTo>
                    <a:pt x="76077" y="19092"/>
                    <a:pt x="75554" y="19048"/>
                    <a:pt x="75022" y="18999"/>
                  </a:cubicBezTo>
                  <a:cubicBezTo>
                    <a:pt x="74948" y="18994"/>
                    <a:pt x="74869" y="18979"/>
                    <a:pt x="74795" y="18974"/>
                  </a:cubicBezTo>
                  <a:cubicBezTo>
                    <a:pt x="73346" y="18821"/>
                    <a:pt x="71912" y="18609"/>
                    <a:pt x="70483" y="18353"/>
                  </a:cubicBezTo>
                  <a:cubicBezTo>
                    <a:pt x="70414" y="18338"/>
                    <a:pt x="70340" y="18333"/>
                    <a:pt x="70276" y="18323"/>
                  </a:cubicBezTo>
                  <a:cubicBezTo>
                    <a:pt x="60651" y="16515"/>
                    <a:pt x="51671" y="12222"/>
                    <a:pt x="44234" y="5859"/>
                  </a:cubicBezTo>
                  <a:cubicBezTo>
                    <a:pt x="39736" y="2011"/>
                    <a:pt x="34136" y="0"/>
                    <a:pt x="28508"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009;p71">
              <a:extLst>
                <a:ext uri="{FF2B5EF4-FFF2-40B4-BE49-F238E27FC236}">
                  <a16:creationId xmlns:a16="http://schemas.microsoft.com/office/drawing/2014/main" id="{86FC0428-5E64-AD87-4B7A-AD39BA746238}"/>
                </a:ext>
              </a:extLst>
            </p:cNvPr>
            <p:cNvSpPr/>
            <p:nvPr/>
          </p:nvSpPr>
          <p:spPr>
            <a:xfrm>
              <a:off x="2910955" y="2421038"/>
              <a:ext cx="327385" cy="318821"/>
            </a:xfrm>
            <a:custGeom>
              <a:avLst/>
              <a:gdLst/>
              <a:ahLst/>
              <a:cxnLst/>
              <a:rect l="l" t="t" r="r" b="b"/>
              <a:pathLst>
                <a:path w="99965" h="97350" extrusionOk="0">
                  <a:moveTo>
                    <a:pt x="53376" y="1"/>
                  </a:moveTo>
                  <a:lnTo>
                    <a:pt x="53376" y="6"/>
                  </a:lnTo>
                  <a:cubicBezTo>
                    <a:pt x="52883" y="9853"/>
                    <a:pt x="49823" y="19400"/>
                    <a:pt x="44500" y="27694"/>
                  </a:cubicBezTo>
                  <a:lnTo>
                    <a:pt x="44495" y="27689"/>
                  </a:lnTo>
                  <a:cubicBezTo>
                    <a:pt x="39162" y="35945"/>
                    <a:pt x="31740" y="42706"/>
                    <a:pt x="22962" y="47236"/>
                  </a:cubicBezTo>
                  <a:cubicBezTo>
                    <a:pt x="20794" y="48354"/>
                    <a:pt x="18537" y="49335"/>
                    <a:pt x="16215" y="50168"/>
                  </a:cubicBezTo>
                  <a:cubicBezTo>
                    <a:pt x="6526" y="53643"/>
                    <a:pt x="1" y="62751"/>
                    <a:pt x="1" y="73041"/>
                  </a:cubicBezTo>
                  <a:cubicBezTo>
                    <a:pt x="1" y="86877"/>
                    <a:pt x="11338" y="97350"/>
                    <a:pt x="24179" y="97350"/>
                  </a:cubicBezTo>
                  <a:cubicBezTo>
                    <a:pt x="26579" y="97350"/>
                    <a:pt x="29032" y="96984"/>
                    <a:pt x="31474" y="96205"/>
                  </a:cubicBezTo>
                  <a:cubicBezTo>
                    <a:pt x="31730" y="96126"/>
                    <a:pt x="31977" y="96043"/>
                    <a:pt x="32223" y="95954"/>
                  </a:cubicBezTo>
                  <a:cubicBezTo>
                    <a:pt x="49305" y="89907"/>
                    <a:pt x="64347" y="79542"/>
                    <a:pt x="76047" y="66176"/>
                  </a:cubicBezTo>
                  <a:cubicBezTo>
                    <a:pt x="76333" y="65870"/>
                    <a:pt x="76609" y="65575"/>
                    <a:pt x="76880" y="65254"/>
                  </a:cubicBezTo>
                  <a:cubicBezTo>
                    <a:pt x="88664" y="51450"/>
                    <a:pt x="96520" y="34919"/>
                    <a:pt x="99965" y="17468"/>
                  </a:cubicBezTo>
                  <a:lnTo>
                    <a:pt x="99965" y="17468"/>
                  </a:lnTo>
                  <a:cubicBezTo>
                    <a:pt x="97249" y="28811"/>
                    <a:pt x="87103" y="36062"/>
                    <a:pt x="76340" y="36062"/>
                  </a:cubicBezTo>
                  <a:cubicBezTo>
                    <a:pt x="72278" y="36062"/>
                    <a:pt x="68129" y="35030"/>
                    <a:pt x="64258" y="32795"/>
                  </a:cubicBezTo>
                  <a:cubicBezTo>
                    <a:pt x="55426" y="27694"/>
                    <a:pt x="50641" y="17596"/>
                    <a:pt x="52509" y="7571"/>
                  </a:cubicBezTo>
                  <a:cubicBezTo>
                    <a:pt x="52977" y="5067"/>
                    <a:pt x="53268" y="2534"/>
                    <a:pt x="53391" y="1"/>
                  </a:cubicBez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10;p71">
              <a:extLst>
                <a:ext uri="{FF2B5EF4-FFF2-40B4-BE49-F238E27FC236}">
                  <a16:creationId xmlns:a16="http://schemas.microsoft.com/office/drawing/2014/main" id="{38BD8A32-CB3F-6191-72A4-25389873D38E}"/>
                </a:ext>
              </a:extLst>
            </p:cNvPr>
            <p:cNvSpPr/>
            <p:nvPr/>
          </p:nvSpPr>
          <p:spPr>
            <a:xfrm>
              <a:off x="3122726" y="2149918"/>
              <a:ext cx="10490" cy="10015"/>
            </a:xfrm>
            <a:custGeom>
              <a:avLst/>
              <a:gdLst/>
              <a:ahLst/>
              <a:cxnLst/>
              <a:rect l="l" t="t" r="r" b="b"/>
              <a:pathLst>
                <a:path w="3203" h="3058" extrusionOk="0">
                  <a:moveTo>
                    <a:pt x="21" y="0"/>
                  </a:moveTo>
                  <a:cubicBezTo>
                    <a:pt x="0" y="0"/>
                    <a:pt x="1234" y="1124"/>
                    <a:pt x="3203" y="3058"/>
                  </a:cubicBezTo>
                  <a:cubicBezTo>
                    <a:pt x="2429" y="2170"/>
                    <a:pt x="1576" y="1328"/>
                    <a:pt x="645" y="529"/>
                  </a:cubicBezTo>
                  <a:cubicBezTo>
                    <a:pt x="227" y="170"/>
                    <a:pt x="29" y="0"/>
                    <a:pt x="21" y="0"/>
                  </a:cubicBezTo>
                  <a:close/>
                </a:path>
              </a:pathLst>
            </a:custGeom>
            <a:solidFill>
              <a:srgbClr val="667E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011;p71">
              <a:extLst>
                <a:ext uri="{FF2B5EF4-FFF2-40B4-BE49-F238E27FC236}">
                  <a16:creationId xmlns:a16="http://schemas.microsoft.com/office/drawing/2014/main" id="{63E3D7D0-FEA6-10F6-F0F6-CED4B8C223BF}"/>
                </a:ext>
              </a:extLst>
            </p:cNvPr>
            <p:cNvSpPr/>
            <p:nvPr/>
          </p:nvSpPr>
          <p:spPr>
            <a:xfrm>
              <a:off x="3022956" y="2159929"/>
              <a:ext cx="221858" cy="379216"/>
            </a:xfrm>
            <a:custGeom>
              <a:avLst/>
              <a:gdLst/>
              <a:ahLst/>
              <a:cxnLst/>
              <a:rect l="l" t="t" r="r" b="b"/>
              <a:pathLst>
                <a:path w="67743" h="115791" extrusionOk="0">
                  <a:moveTo>
                    <a:pt x="33667" y="1"/>
                  </a:moveTo>
                  <a:cubicBezTo>
                    <a:pt x="43405" y="11169"/>
                    <a:pt x="40882" y="28926"/>
                    <a:pt x="27541" y="36624"/>
                  </a:cubicBezTo>
                  <a:lnTo>
                    <a:pt x="26934" y="36974"/>
                  </a:lnTo>
                  <a:cubicBezTo>
                    <a:pt x="23278" y="39085"/>
                    <a:pt x="19248" y="40109"/>
                    <a:pt x="15233" y="40109"/>
                  </a:cubicBezTo>
                  <a:cubicBezTo>
                    <a:pt x="9809" y="40109"/>
                    <a:pt x="4413" y="38242"/>
                    <a:pt x="0" y="34668"/>
                  </a:cubicBezTo>
                  <a:lnTo>
                    <a:pt x="0" y="34668"/>
                  </a:lnTo>
                  <a:cubicBezTo>
                    <a:pt x="4658" y="38719"/>
                    <a:pt x="8625" y="43529"/>
                    <a:pt x="11725" y="48916"/>
                  </a:cubicBezTo>
                  <a:cubicBezTo>
                    <a:pt x="12179" y="49709"/>
                    <a:pt x="12617" y="50513"/>
                    <a:pt x="13026" y="51316"/>
                  </a:cubicBezTo>
                  <a:cubicBezTo>
                    <a:pt x="13090" y="51439"/>
                    <a:pt x="13150" y="51568"/>
                    <a:pt x="13219" y="51691"/>
                  </a:cubicBezTo>
                  <a:cubicBezTo>
                    <a:pt x="13460" y="52169"/>
                    <a:pt x="13692" y="52642"/>
                    <a:pt x="13913" y="53125"/>
                  </a:cubicBezTo>
                  <a:cubicBezTo>
                    <a:pt x="14047" y="53396"/>
                    <a:pt x="14175" y="53672"/>
                    <a:pt x="14298" y="53948"/>
                  </a:cubicBezTo>
                  <a:cubicBezTo>
                    <a:pt x="14569" y="54544"/>
                    <a:pt x="14835" y="55151"/>
                    <a:pt x="15081" y="55752"/>
                  </a:cubicBezTo>
                  <a:cubicBezTo>
                    <a:pt x="15165" y="55964"/>
                    <a:pt x="15244" y="56171"/>
                    <a:pt x="15328" y="56383"/>
                  </a:cubicBezTo>
                  <a:cubicBezTo>
                    <a:pt x="15525" y="56880"/>
                    <a:pt x="15712" y="57378"/>
                    <a:pt x="15900" y="57886"/>
                  </a:cubicBezTo>
                  <a:cubicBezTo>
                    <a:pt x="18438" y="64904"/>
                    <a:pt x="19547" y="72326"/>
                    <a:pt x="19187" y="79729"/>
                  </a:cubicBezTo>
                  <a:cubicBezTo>
                    <a:pt x="19064" y="82262"/>
                    <a:pt x="18778" y="84795"/>
                    <a:pt x="18310" y="87304"/>
                  </a:cubicBezTo>
                  <a:cubicBezTo>
                    <a:pt x="16442" y="97324"/>
                    <a:pt x="21227" y="107422"/>
                    <a:pt x="30054" y="112523"/>
                  </a:cubicBezTo>
                  <a:cubicBezTo>
                    <a:pt x="33927" y="114758"/>
                    <a:pt x="38077" y="115790"/>
                    <a:pt x="42139" y="115790"/>
                  </a:cubicBezTo>
                  <a:cubicBezTo>
                    <a:pt x="52903" y="115790"/>
                    <a:pt x="63049" y="108539"/>
                    <a:pt x="65761" y="97196"/>
                  </a:cubicBezTo>
                  <a:cubicBezTo>
                    <a:pt x="66717" y="92366"/>
                    <a:pt x="67328" y="87462"/>
                    <a:pt x="67594" y="82533"/>
                  </a:cubicBezTo>
                  <a:cubicBezTo>
                    <a:pt x="67644" y="81602"/>
                    <a:pt x="67678" y="80665"/>
                    <a:pt x="67703" y="79739"/>
                  </a:cubicBezTo>
                  <a:cubicBezTo>
                    <a:pt x="67728" y="78832"/>
                    <a:pt x="67742" y="77920"/>
                    <a:pt x="67742" y="77013"/>
                  </a:cubicBezTo>
                  <a:cubicBezTo>
                    <a:pt x="67737" y="58916"/>
                    <a:pt x="63144" y="41893"/>
                    <a:pt x="55061" y="27043"/>
                  </a:cubicBezTo>
                  <a:lnTo>
                    <a:pt x="55047" y="27058"/>
                  </a:lnTo>
                  <a:cubicBezTo>
                    <a:pt x="54613" y="26255"/>
                    <a:pt x="54169" y="25461"/>
                    <a:pt x="53716" y="24673"/>
                  </a:cubicBezTo>
                  <a:cubicBezTo>
                    <a:pt x="47915" y="14623"/>
                    <a:pt x="38541" y="4811"/>
                    <a:pt x="33667" y="1"/>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12;p71">
              <a:extLst>
                <a:ext uri="{FF2B5EF4-FFF2-40B4-BE49-F238E27FC236}">
                  <a16:creationId xmlns:a16="http://schemas.microsoft.com/office/drawing/2014/main" id="{4A6DF794-863E-028B-2F88-1C25F38E1409}"/>
                </a:ext>
              </a:extLst>
            </p:cNvPr>
            <p:cNvSpPr/>
            <p:nvPr/>
          </p:nvSpPr>
          <p:spPr>
            <a:xfrm>
              <a:off x="3001649" y="2257452"/>
              <a:ext cx="4395" cy="2908"/>
            </a:xfrm>
            <a:custGeom>
              <a:avLst/>
              <a:gdLst/>
              <a:ahLst/>
              <a:cxnLst/>
              <a:rect l="l" t="t" r="r" b="b"/>
              <a:pathLst>
                <a:path w="1342" h="888" extrusionOk="0">
                  <a:moveTo>
                    <a:pt x="1" y="1"/>
                  </a:moveTo>
                  <a:cubicBezTo>
                    <a:pt x="449" y="291"/>
                    <a:pt x="898" y="587"/>
                    <a:pt x="1341" y="888"/>
                  </a:cubicBezTo>
                  <a:cubicBezTo>
                    <a:pt x="898" y="587"/>
                    <a:pt x="449" y="291"/>
                    <a:pt x="1" y="1"/>
                  </a:cubicBezTo>
                  <a:close/>
                </a:path>
              </a:pathLst>
            </a:custGeom>
            <a:solidFill>
              <a:srgbClr val="667E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013;p71">
              <a:extLst>
                <a:ext uri="{FF2B5EF4-FFF2-40B4-BE49-F238E27FC236}">
                  <a16:creationId xmlns:a16="http://schemas.microsoft.com/office/drawing/2014/main" id="{2DC0B883-E3B6-1B39-8504-A56B13007698}"/>
                </a:ext>
              </a:extLst>
            </p:cNvPr>
            <p:cNvSpPr/>
            <p:nvPr/>
          </p:nvSpPr>
          <p:spPr>
            <a:xfrm>
              <a:off x="3006814" y="2260907"/>
              <a:ext cx="504" cy="373"/>
            </a:xfrm>
            <a:custGeom>
              <a:avLst/>
              <a:gdLst/>
              <a:ahLst/>
              <a:cxnLst/>
              <a:rect l="l" t="t" r="r" b="b"/>
              <a:pathLst>
                <a:path w="154" h="114" extrusionOk="0">
                  <a:moveTo>
                    <a:pt x="1" y="0"/>
                  </a:moveTo>
                  <a:lnTo>
                    <a:pt x="1" y="0"/>
                  </a:lnTo>
                  <a:cubicBezTo>
                    <a:pt x="50" y="40"/>
                    <a:pt x="104" y="74"/>
                    <a:pt x="154" y="114"/>
                  </a:cubicBezTo>
                  <a:cubicBezTo>
                    <a:pt x="104" y="74"/>
                    <a:pt x="55" y="40"/>
                    <a:pt x="1" y="0"/>
                  </a:cubicBezTo>
                  <a:close/>
                </a:path>
              </a:pathLst>
            </a:custGeom>
            <a:solidFill>
              <a:srgbClr val="667E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14;p71">
              <a:extLst>
                <a:ext uri="{FF2B5EF4-FFF2-40B4-BE49-F238E27FC236}">
                  <a16:creationId xmlns:a16="http://schemas.microsoft.com/office/drawing/2014/main" id="{2206DB8E-1496-BC2D-133E-D78DB123063F}"/>
                </a:ext>
              </a:extLst>
            </p:cNvPr>
            <p:cNvSpPr/>
            <p:nvPr/>
          </p:nvSpPr>
          <p:spPr>
            <a:xfrm>
              <a:off x="3007315" y="2261277"/>
              <a:ext cx="15645" cy="12190"/>
            </a:xfrm>
            <a:custGeom>
              <a:avLst/>
              <a:gdLst/>
              <a:ahLst/>
              <a:cxnLst/>
              <a:rect l="l" t="t" r="r" b="b"/>
              <a:pathLst>
                <a:path w="4777" h="3722" extrusionOk="0">
                  <a:moveTo>
                    <a:pt x="1" y="1"/>
                  </a:moveTo>
                  <a:lnTo>
                    <a:pt x="1" y="1"/>
                  </a:lnTo>
                  <a:cubicBezTo>
                    <a:pt x="1479" y="1026"/>
                    <a:pt x="2908" y="2135"/>
                    <a:pt x="4283" y="3313"/>
                  </a:cubicBezTo>
                  <a:cubicBezTo>
                    <a:pt x="4441" y="3456"/>
                    <a:pt x="4609" y="3589"/>
                    <a:pt x="4776" y="3722"/>
                  </a:cubicBezTo>
                  <a:cubicBezTo>
                    <a:pt x="3253" y="2396"/>
                    <a:pt x="1666" y="1149"/>
                    <a:pt x="1" y="1"/>
                  </a:cubicBezTo>
                  <a:close/>
                </a:path>
              </a:pathLst>
            </a:custGeom>
            <a:solidFill>
              <a:srgbClr val="CFD9E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015;p71">
              <a:extLst>
                <a:ext uri="{FF2B5EF4-FFF2-40B4-BE49-F238E27FC236}">
                  <a16:creationId xmlns:a16="http://schemas.microsoft.com/office/drawing/2014/main" id="{831A3135-0100-F93D-5D2F-EA28A98EEDAA}"/>
                </a:ext>
              </a:extLst>
            </p:cNvPr>
            <p:cNvSpPr/>
            <p:nvPr/>
          </p:nvSpPr>
          <p:spPr>
            <a:xfrm>
              <a:off x="3006025" y="2260357"/>
              <a:ext cx="793" cy="553"/>
            </a:xfrm>
            <a:custGeom>
              <a:avLst/>
              <a:gdLst/>
              <a:ahLst/>
              <a:cxnLst/>
              <a:rect l="l" t="t" r="r" b="b"/>
              <a:pathLst>
                <a:path w="242" h="169" extrusionOk="0">
                  <a:moveTo>
                    <a:pt x="0" y="1"/>
                  </a:moveTo>
                  <a:lnTo>
                    <a:pt x="201" y="140"/>
                  </a:lnTo>
                  <a:lnTo>
                    <a:pt x="201" y="140"/>
                  </a:lnTo>
                  <a:cubicBezTo>
                    <a:pt x="137" y="95"/>
                    <a:pt x="74" y="50"/>
                    <a:pt x="0" y="1"/>
                  </a:cubicBezTo>
                  <a:close/>
                  <a:moveTo>
                    <a:pt x="201" y="140"/>
                  </a:moveTo>
                  <a:cubicBezTo>
                    <a:pt x="215" y="150"/>
                    <a:pt x="228" y="159"/>
                    <a:pt x="242" y="168"/>
                  </a:cubicBezTo>
                  <a:lnTo>
                    <a:pt x="201" y="140"/>
                  </a:lnTo>
                  <a:close/>
                </a:path>
              </a:pathLst>
            </a:custGeom>
            <a:solidFill>
              <a:srgbClr val="CFD9E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016;p71">
              <a:extLst>
                <a:ext uri="{FF2B5EF4-FFF2-40B4-BE49-F238E27FC236}">
                  <a16:creationId xmlns:a16="http://schemas.microsoft.com/office/drawing/2014/main" id="{FEC8902B-4979-91F5-F424-FC0304724573}"/>
                </a:ext>
              </a:extLst>
            </p:cNvPr>
            <p:cNvSpPr/>
            <p:nvPr/>
          </p:nvSpPr>
          <p:spPr>
            <a:xfrm>
              <a:off x="2790124" y="2069323"/>
              <a:ext cx="376068" cy="221963"/>
            </a:xfrm>
            <a:custGeom>
              <a:avLst/>
              <a:gdLst/>
              <a:ahLst/>
              <a:cxnLst/>
              <a:rect l="l" t="t" r="r" b="b"/>
              <a:pathLst>
                <a:path w="114830" h="67775" extrusionOk="0">
                  <a:moveTo>
                    <a:pt x="15387" y="51713"/>
                  </a:moveTo>
                  <a:cubicBezTo>
                    <a:pt x="13025" y="52552"/>
                    <a:pt x="10715" y="53552"/>
                    <a:pt x="8473" y="54709"/>
                  </a:cubicBezTo>
                  <a:lnTo>
                    <a:pt x="8473" y="54709"/>
                  </a:lnTo>
                  <a:cubicBezTo>
                    <a:pt x="10647" y="53591"/>
                    <a:pt x="12899" y="52605"/>
                    <a:pt x="15225" y="51772"/>
                  </a:cubicBezTo>
                  <a:cubicBezTo>
                    <a:pt x="15279" y="51753"/>
                    <a:pt x="15333" y="51733"/>
                    <a:pt x="15387" y="51713"/>
                  </a:cubicBezTo>
                  <a:close/>
                  <a:moveTo>
                    <a:pt x="34032" y="1"/>
                  </a:moveTo>
                  <a:cubicBezTo>
                    <a:pt x="22630" y="1"/>
                    <a:pt x="11132" y="1868"/>
                    <a:pt x="1" y="5720"/>
                  </a:cubicBezTo>
                  <a:cubicBezTo>
                    <a:pt x="2428" y="4951"/>
                    <a:pt x="4866" y="4589"/>
                    <a:pt x="7253" y="4589"/>
                  </a:cubicBezTo>
                  <a:cubicBezTo>
                    <a:pt x="20092" y="4589"/>
                    <a:pt x="31430" y="15063"/>
                    <a:pt x="31430" y="28899"/>
                  </a:cubicBezTo>
                  <a:cubicBezTo>
                    <a:pt x="31430" y="39137"/>
                    <a:pt x="24982" y="48196"/>
                    <a:pt x="15387" y="51713"/>
                  </a:cubicBezTo>
                  <a:lnTo>
                    <a:pt x="15387" y="51713"/>
                  </a:lnTo>
                  <a:cubicBezTo>
                    <a:pt x="21370" y="49588"/>
                    <a:pt x="27683" y="48494"/>
                    <a:pt x="34053" y="48494"/>
                  </a:cubicBezTo>
                  <a:cubicBezTo>
                    <a:pt x="35131" y="48494"/>
                    <a:pt x="36210" y="48525"/>
                    <a:pt x="37290" y="48588"/>
                  </a:cubicBezTo>
                  <a:cubicBezTo>
                    <a:pt x="37605" y="48608"/>
                    <a:pt x="37911" y="48632"/>
                    <a:pt x="38221" y="48647"/>
                  </a:cubicBezTo>
                  <a:cubicBezTo>
                    <a:pt x="38749" y="48687"/>
                    <a:pt x="39276" y="48731"/>
                    <a:pt x="39803" y="48780"/>
                  </a:cubicBezTo>
                  <a:cubicBezTo>
                    <a:pt x="39877" y="48785"/>
                    <a:pt x="39956" y="48795"/>
                    <a:pt x="40030" y="48805"/>
                  </a:cubicBezTo>
                  <a:cubicBezTo>
                    <a:pt x="41479" y="48958"/>
                    <a:pt x="42913" y="49165"/>
                    <a:pt x="44343" y="49426"/>
                  </a:cubicBezTo>
                  <a:cubicBezTo>
                    <a:pt x="44412" y="49436"/>
                    <a:pt x="44485" y="49446"/>
                    <a:pt x="44554" y="49456"/>
                  </a:cubicBezTo>
                  <a:cubicBezTo>
                    <a:pt x="51706" y="50801"/>
                    <a:pt x="58507" y="53517"/>
                    <a:pt x="64584" y="57440"/>
                  </a:cubicBezTo>
                  <a:cubicBezTo>
                    <a:pt x="65032" y="57730"/>
                    <a:pt x="65481" y="58026"/>
                    <a:pt x="65924" y="58332"/>
                  </a:cubicBezTo>
                  <a:lnTo>
                    <a:pt x="66166" y="58499"/>
                  </a:lnTo>
                  <a:cubicBezTo>
                    <a:pt x="66215" y="58539"/>
                    <a:pt x="66269" y="58573"/>
                    <a:pt x="66319" y="58613"/>
                  </a:cubicBezTo>
                  <a:cubicBezTo>
                    <a:pt x="67975" y="59771"/>
                    <a:pt x="69571" y="61008"/>
                    <a:pt x="71094" y="62334"/>
                  </a:cubicBezTo>
                  <a:cubicBezTo>
                    <a:pt x="75504" y="65908"/>
                    <a:pt x="80901" y="67775"/>
                    <a:pt x="86325" y="67775"/>
                  </a:cubicBezTo>
                  <a:cubicBezTo>
                    <a:pt x="90341" y="67775"/>
                    <a:pt x="94372" y="66751"/>
                    <a:pt x="98028" y="64640"/>
                  </a:cubicBezTo>
                  <a:lnTo>
                    <a:pt x="98640" y="64290"/>
                  </a:lnTo>
                  <a:cubicBezTo>
                    <a:pt x="113036" y="55981"/>
                    <a:pt x="114830" y="35951"/>
                    <a:pt x="102203" y="25138"/>
                  </a:cubicBezTo>
                  <a:cubicBezTo>
                    <a:pt x="98028" y="21560"/>
                    <a:pt x="93563" y="18307"/>
                    <a:pt x="88857" y="15419"/>
                  </a:cubicBezTo>
                  <a:cubicBezTo>
                    <a:pt x="75850" y="7435"/>
                    <a:pt x="60966" y="2216"/>
                    <a:pt x="45018" y="570"/>
                  </a:cubicBezTo>
                  <a:cubicBezTo>
                    <a:pt x="44811" y="555"/>
                    <a:pt x="44609" y="530"/>
                    <a:pt x="44407" y="511"/>
                  </a:cubicBezTo>
                  <a:cubicBezTo>
                    <a:pt x="44022" y="471"/>
                    <a:pt x="43643" y="437"/>
                    <a:pt x="43253" y="407"/>
                  </a:cubicBezTo>
                  <a:cubicBezTo>
                    <a:pt x="42741" y="363"/>
                    <a:pt x="42238" y="318"/>
                    <a:pt x="41726" y="284"/>
                  </a:cubicBezTo>
                  <a:lnTo>
                    <a:pt x="41381" y="259"/>
                  </a:lnTo>
                  <a:cubicBezTo>
                    <a:pt x="38938" y="87"/>
                    <a:pt x="36487" y="1"/>
                    <a:pt x="34032"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017;p71">
              <a:extLst>
                <a:ext uri="{FF2B5EF4-FFF2-40B4-BE49-F238E27FC236}">
                  <a16:creationId xmlns:a16="http://schemas.microsoft.com/office/drawing/2014/main" id="{68298EB8-6C29-EEF7-AE5A-C640E14C1324}"/>
                </a:ext>
              </a:extLst>
            </p:cNvPr>
            <p:cNvSpPr/>
            <p:nvPr/>
          </p:nvSpPr>
          <p:spPr>
            <a:xfrm>
              <a:off x="2559328" y="2381300"/>
              <a:ext cx="1294" cy="21877"/>
            </a:xfrm>
            <a:custGeom>
              <a:avLst/>
              <a:gdLst/>
              <a:ahLst/>
              <a:cxnLst/>
              <a:rect l="l" t="t" r="r" b="b"/>
              <a:pathLst>
                <a:path w="395" h="6680" extrusionOk="0">
                  <a:moveTo>
                    <a:pt x="395" y="1"/>
                  </a:moveTo>
                  <a:cubicBezTo>
                    <a:pt x="193" y="2219"/>
                    <a:pt x="65" y="4447"/>
                    <a:pt x="1" y="6679"/>
                  </a:cubicBezTo>
                  <a:lnTo>
                    <a:pt x="15" y="6679"/>
                  </a:lnTo>
                  <a:cubicBezTo>
                    <a:pt x="70" y="4447"/>
                    <a:pt x="198" y="2224"/>
                    <a:pt x="395" y="1"/>
                  </a:cubicBezTo>
                  <a:close/>
                </a:path>
              </a:pathLst>
            </a:custGeom>
            <a:solidFill>
              <a:srgbClr val="A5B7C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018;p71">
              <a:extLst>
                <a:ext uri="{FF2B5EF4-FFF2-40B4-BE49-F238E27FC236}">
                  <a16:creationId xmlns:a16="http://schemas.microsoft.com/office/drawing/2014/main" id="{5EA6A290-2D53-FB3E-68F3-9D6D586F98E0}"/>
                </a:ext>
              </a:extLst>
            </p:cNvPr>
            <p:cNvSpPr/>
            <p:nvPr/>
          </p:nvSpPr>
          <p:spPr>
            <a:xfrm>
              <a:off x="2565429" y="2084349"/>
              <a:ext cx="327628" cy="318828"/>
            </a:xfrm>
            <a:custGeom>
              <a:avLst/>
              <a:gdLst/>
              <a:ahLst/>
              <a:cxnLst/>
              <a:rect l="l" t="t" r="r" b="b"/>
              <a:pathLst>
                <a:path w="100039" h="97352" extrusionOk="0">
                  <a:moveTo>
                    <a:pt x="75862" y="1"/>
                  </a:moveTo>
                  <a:cubicBezTo>
                    <a:pt x="73475" y="1"/>
                    <a:pt x="71037" y="363"/>
                    <a:pt x="68610" y="1132"/>
                  </a:cubicBezTo>
                  <a:cubicBezTo>
                    <a:pt x="68344" y="1221"/>
                    <a:pt x="68088" y="1304"/>
                    <a:pt x="67821" y="1398"/>
                  </a:cubicBezTo>
                  <a:cubicBezTo>
                    <a:pt x="50739" y="7450"/>
                    <a:pt x="35693" y="17810"/>
                    <a:pt x="23992" y="31181"/>
                  </a:cubicBezTo>
                  <a:cubicBezTo>
                    <a:pt x="23712" y="31482"/>
                    <a:pt x="23436" y="31782"/>
                    <a:pt x="23164" y="32098"/>
                  </a:cubicBezTo>
                  <a:cubicBezTo>
                    <a:pt x="11277" y="46021"/>
                    <a:pt x="3391" y="62709"/>
                    <a:pt x="1" y="80328"/>
                  </a:cubicBezTo>
                  <a:cubicBezTo>
                    <a:pt x="2554" y="68739"/>
                    <a:pt x="12822" y="61297"/>
                    <a:pt x="23723" y="61297"/>
                  </a:cubicBezTo>
                  <a:cubicBezTo>
                    <a:pt x="27782" y="61297"/>
                    <a:pt x="31928" y="62329"/>
                    <a:pt x="35796" y="64562"/>
                  </a:cubicBezTo>
                  <a:cubicBezTo>
                    <a:pt x="44628" y="69658"/>
                    <a:pt x="49414" y="79756"/>
                    <a:pt x="47546" y="89781"/>
                  </a:cubicBezTo>
                  <a:cubicBezTo>
                    <a:pt x="47077" y="92285"/>
                    <a:pt x="46787" y="94818"/>
                    <a:pt x="46663" y="97351"/>
                  </a:cubicBezTo>
                  <a:lnTo>
                    <a:pt x="46673" y="97351"/>
                  </a:lnTo>
                  <a:cubicBezTo>
                    <a:pt x="47166" y="87504"/>
                    <a:pt x="50227" y="77957"/>
                    <a:pt x="55550" y="69663"/>
                  </a:cubicBezTo>
                  <a:lnTo>
                    <a:pt x="55554" y="69673"/>
                  </a:lnTo>
                  <a:cubicBezTo>
                    <a:pt x="60882" y="61417"/>
                    <a:pt x="68309" y="54651"/>
                    <a:pt x="77082" y="50131"/>
                  </a:cubicBezTo>
                  <a:cubicBezTo>
                    <a:pt x="79251" y="49007"/>
                    <a:pt x="81503" y="48027"/>
                    <a:pt x="83834" y="47189"/>
                  </a:cubicBezTo>
                  <a:cubicBezTo>
                    <a:pt x="93523" y="43714"/>
                    <a:pt x="100039" y="34611"/>
                    <a:pt x="100039" y="24316"/>
                  </a:cubicBezTo>
                  <a:cubicBezTo>
                    <a:pt x="100039" y="10476"/>
                    <a:pt x="88701" y="1"/>
                    <a:pt x="75862"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019;p71">
              <a:extLst>
                <a:ext uri="{FF2B5EF4-FFF2-40B4-BE49-F238E27FC236}">
                  <a16:creationId xmlns:a16="http://schemas.microsoft.com/office/drawing/2014/main" id="{350FAD62-6D12-9E9B-D385-5C2FDE109DB0}"/>
                </a:ext>
              </a:extLst>
            </p:cNvPr>
            <p:cNvSpPr/>
            <p:nvPr/>
          </p:nvSpPr>
          <p:spPr>
            <a:xfrm>
              <a:off x="2560618" y="2347407"/>
              <a:ext cx="4814" cy="33896"/>
            </a:xfrm>
            <a:custGeom>
              <a:avLst/>
              <a:gdLst/>
              <a:ahLst/>
              <a:cxnLst/>
              <a:rect l="l" t="t" r="r" b="b"/>
              <a:pathLst>
                <a:path w="1470" h="10350" extrusionOk="0">
                  <a:moveTo>
                    <a:pt x="1470" y="0"/>
                  </a:moveTo>
                  <a:lnTo>
                    <a:pt x="1470" y="0"/>
                  </a:lnTo>
                  <a:cubicBezTo>
                    <a:pt x="1401" y="306"/>
                    <a:pt x="1337" y="611"/>
                    <a:pt x="1282" y="917"/>
                  </a:cubicBezTo>
                  <a:cubicBezTo>
                    <a:pt x="711" y="4042"/>
                    <a:pt x="287" y="7191"/>
                    <a:pt x="1" y="10350"/>
                  </a:cubicBezTo>
                  <a:cubicBezTo>
                    <a:pt x="316" y="6875"/>
                    <a:pt x="809" y="3421"/>
                    <a:pt x="1470" y="0"/>
                  </a:cubicBezTo>
                  <a:close/>
                </a:path>
              </a:pathLst>
            </a:custGeom>
            <a:solidFill>
              <a:srgbClr val="667E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020;p71">
              <a:extLst>
                <a:ext uri="{FF2B5EF4-FFF2-40B4-BE49-F238E27FC236}">
                  <a16:creationId xmlns:a16="http://schemas.microsoft.com/office/drawing/2014/main" id="{AE1D0B57-DFFC-4679-359C-C911D5BB5A42}"/>
                </a:ext>
              </a:extLst>
            </p:cNvPr>
            <p:cNvSpPr/>
            <p:nvPr/>
          </p:nvSpPr>
          <p:spPr>
            <a:xfrm>
              <a:off x="2559249" y="2285083"/>
              <a:ext cx="222808" cy="417520"/>
            </a:xfrm>
            <a:custGeom>
              <a:avLst/>
              <a:gdLst/>
              <a:ahLst/>
              <a:cxnLst/>
              <a:rect l="l" t="t" r="r" b="b"/>
              <a:pathLst>
                <a:path w="68033" h="127487" extrusionOk="0">
                  <a:moveTo>
                    <a:pt x="25602" y="1"/>
                  </a:moveTo>
                  <a:cubicBezTo>
                    <a:pt x="14703" y="1"/>
                    <a:pt x="4439" y="7441"/>
                    <a:pt x="1883" y="19035"/>
                  </a:cubicBezTo>
                  <a:cubicBezTo>
                    <a:pt x="1227" y="22455"/>
                    <a:pt x="734" y="25910"/>
                    <a:pt x="419" y="29385"/>
                  </a:cubicBezTo>
                  <a:cubicBezTo>
                    <a:pt x="222" y="31603"/>
                    <a:pt x="94" y="33835"/>
                    <a:pt x="35" y="36063"/>
                  </a:cubicBezTo>
                  <a:cubicBezTo>
                    <a:pt x="10" y="36975"/>
                    <a:pt x="0" y="37887"/>
                    <a:pt x="0" y="38798"/>
                  </a:cubicBezTo>
                  <a:cubicBezTo>
                    <a:pt x="0" y="56881"/>
                    <a:pt x="4588" y="73904"/>
                    <a:pt x="12671" y="88749"/>
                  </a:cubicBezTo>
                  <a:lnTo>
                    <a:pt x="12691" y="88739"/>
                  </a:lnTo>
                  <a:cubicBezTo>
                    <a:pt x="13125" y="89537"/>
                    <a:pt x="13568" y="90331"/>
                    <a:pt x="14022" y="91119"/>
                  </a:cubicBezTo>
                  <a:cubicBezTo>
                    <a:pt x="22883" y="106467"/>
                    <a:pt x="35042" y="118709"/>
                    <a:pt x="49088" y="127487"/>
                  </a:cubicBezTo>
                  <a:cubicBezTo>
                    <a:pt x="44716" y="124746"/>
                    <a:pt x="40552" y="121676"/>
                    <a:pt x="36624" y="118320"/>
                  </a:cubicBezTo>
                  <a:cubicBezTo>
                    <a:pt x="23997" y="107507"/>
                    <a:pt x="25796" y="87482"/>
                    <a:pt x="40192" y="79163"/>
                  </a:cubicBezTo>
                  <a:lnTo>
                    <a:pt x="40803" y="78813"/>
                  </a:lnTo>
                  <a:cubicBezTo>
                    <a:pt x="44454" y="76704"/>
                    <a:pt x="48478" y="75683"/>
                    <a:pt x="52488" y="75683"/>
                  </a:cubicBezTo>
                  <a:cubicBezTo>
                    <a:pt x="58037" y="75683"/>
                    <a:pt x="63561" y="77639"/>
                    <a:pt x="68033" y="81376"/>
                  </a:cubicBezTo>
                  <a:cubicBezTo>
                    <a:pt x="63232" y="77255"/>
                    <a:pt x="59166" y="72352"/>
                    <a:pt x="56012" y="66871"/>
                  </a:cubicBezTo>
                  <a:cubicBezTo>
                    <a:pt x="55559" y="66078"/>
                    <a:pt x="55120" y="65279"/>
                    <a:pt x="54706" y="64471"/>
                  </a:cubicBezTo>
                  <a:cubicBezTo>
                    <a:pt x="54642" y="64348"/>
                    <a:pt x="54583" y="64220"/>
                    <a:pt x="54514" y="64096"/>
                  </a:cubicBezTo>
                  <a:cubicBezTo>
                    <a:pt x="54272" y="63618"/>
                    <a:pt x="54041" y="63145"/>
                    <a:pt x="53819" y="62667"/>
                  </a:cubicBezTo>
                  <a:cubicBezTo>
                    <a:pt x="53691" y="62396"/>
                    <a:pt x="53558" y="62115"/>
                    <a:pt x="53435" y="61839"/>
                  </a:cubicBezTo>
                  <a:cubicBezTo>
                    <a:pt x="53164" y="61243"/>
                    <a:pt x="52902" y="60637"/>
                    <a:pt x="52656" y="60035"/>
                  </a:cubicBezTo>
                  <a:cubicBezTo>
                    <a:pt x="52567" y="59823"/>
                    <a:pt x="52488" y="59616"/>
                    <a:pt x="52409" y="59399"/>
                  </a:cubicBezTo>
                  <a:cubicBezTo>
                    <a:pt x="52212" y="58902"/>
                    <a:pt x="52020" y="58404"/>
                    <a:pt x="51843" y="57901"/>
                  </a:cubicBezTo>
                  <a:cubicBezTo>
                    <a:pt x="49305" y="50888"/>
                    <a:pt x="48196" y="43461"/>
                    <a:pt x="48550" y="36058"/>
                  </a:cubicBezTo>
                  <a:cubicBezTo>
                    <a:pt x="48674" y="33525"/>
                    <a:pt x="48964" y="30992"/>
                    <a:pt x="49433" y="28488"/>
                  </a:cubicBezTo>
                  <a:cubicBezTo>
                    <a:pt x="51301" y="18463"/>
                    <a:pt x="46510" y="8365"/>
                    <a:pt x="37683" y="3269"/>
                  </a:cubicBezTo>
                  <a:cubicBezTo>
                    <a:pt x="33812" y="1033"/>
                    <a:pt x="29663" y="1"/>
                    <a:pt x="25602" y="1"/>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8" name="Google Shape;268;p40"/>
          <p:cNvSpPr txBox="1">
            <a:spLocks noGrp="1"/>
          </p:cNvSpPr>
          <p:nvPr>
            <p:ph type="title"/>
          </p:nvPr>
        </p:nvSpPr>
        <p:spPr>
          <a:xfrm>
            <a:off x="217714" y="1944262"/>
            <a:ext cx="2675911" cy="171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BR" dirty="0"/>
              <a:t>Número de Consórcios Públicos e Municípios Consorciados de acordo com a Região</a:t>
            </a:r>
            <a:br>
              <a:rPr lang="pt-BR" dirty="0"/>
            </a:br>
            <a:endParaRPr lang="pt-BR" dirty="0"/>
          </a:p>
        </p:txBody>
      </p:sp>
      <p:sp>
        <p:nvSpPr>
          <p:cNvPr id="278" name="Google Shape;278;p40"/>
          <p:cNvSpPr/>
          <p:nvPr/>
        </p:nvSpPr>
        <p:spPr>
          <a:xfrm rot="-5400000">
            <a:off x="2751875" y="639265"/>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 name="Imagem 13">
            <a:extLst>
              <a:ext uri="{FF2B5EF4-FFF2-40B4-BE49-F238E27FC236}">
                <a16:creationId xmlns:a16="http://schemas.microsoft.com/office/drawing/2014/main" id="{DCE78D4C-A917-7E9A-483A-7B6B70AF0E47}"/>
              </a:ext>
            </a:extLst>
          </p:cNvPr>
          <p:cNvPicPr>
            <a:picLocks noChangeAspect="1"/>
          </p:cNvPicPr>
          <p:nvPr/>
        </p:nvPicPr>
        <p:blipFill>
          <a:blip r:embed="rId3"/>
          <a:stretch>
            <a:fillRect/>
          </a:stretch>
        </p:blipFill>
        <p:spPr>
          <a:xfrm>
            <a:off x="2967875" y="1166059"/>
            <a:ext cx="6006883" cy="303745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1"/>
          <p:cNvSpPr txBox="1">
            <a:spLocks noGrp="1"/>
          </p:cNvSpPr>
          <p:nvPr>
            <p:ph type="title"/>
          </p:nvPr>
        </p:nvSpPr>
        <p:spPr>
          <a:xfrm>
            <a:off x="257682" y="1712250"/>
            <a:ext cx="2710193" cy="171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BR" dirty="0"/>
              <a:t>Número de Consórcios por Estado da Federação –2023</a:t>
            </a:r>
            <a:br>
              <a:rPr lang="pt-BR" dirty="0"/>
            </a:br>
            <a:endParaRPr dirty="0"/>
          </a:p>
        </p:txBody>
      </p:sp>
      <p:sp>
        <p:nvSpPr>
          <p:cNvPr id="285" name="Google Shape;285;p41"/>
          <p:cNvSpPr/>
          <p:nvPr/>
        </p:nvSpPr>
        <p:spPr>
          <a:xfrm rot="-5400000">
            <a:off x="2751875" y="925147"/>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1">
            <a:extLst>
              <a:ext uri="{FF2B5EF4-FFF2-40B4-BE49-F238E27FC236}">
                <a16:creationId xmlns:a16="http://schemas.microsoft.com/office/drawing/2014/main" id="{8C826AAD-E83F-9824-BFE1-A40DA71FFEA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 name="Gráfico 1">
            <a:extLst>
              <a:ext uri="{FF2B5EF4-FFF2-40B4-BE49-F238E27FC236}">
                <a16:creationId xmlns:a16="http://schemas.microsoft.com/office/drawing/2014/main" id="{7B309DB0-2107-3A26-2010-44F6EF8895FA}"/>
              </a:ext>
            </a:extLst>
          </p:cNvPr>
          <p:cNvGraphicFramePr>
            <a:graphicFrameLocks/>
          </p:cNvGraphicFramePr>
          <p:nvPr>
            <p:extLst>
              <p:ext uri="{D42A27DB-BD31-4B8C-83A1-F6EECF244321}">
                <p14:modId xmlns:p14="http://schemas.microsoft.com/office/powerpoint/2010/main" val="2510610763"/>
              </p:ext>
            </p:extLst>
          </p:nvPr>
        </p:nvGraphicFramePr>
        <p:xfrm>
          <a:off x="2984895" y="857647"/>
          <a:ext cx="5889281" cy="368996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2"/>
          <p:cNvSpPr txBox="1">
            <a:spLocks noGrp="1"/>
          </p:cNvSpPr>
          <p:nvPr>
            <p:ph type="title"/>
          </p:nvPr>
        </p:nvSpPr>
        <p:spPr>
          <a:xfrm>
            <a:off x="296562" y="1712250"/>
            <a:ext cx="2815375" cy="171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BR" dirty="0"/>
              <a:t>Número de Municípios Consorciados de acordo com o  Estado da Federação –2023</a:t>
            </a:r>
          </a:p>
        </p:txBody>
      </p:sp>
      <p:sp>
        <p:nvSpPr>
          <p:cNvPr id="293" name="Google Shape;293;p42"/>
          <p:cNvSpPr/>
          <p:nvPr/>
        </p:nvSpPr>
        <p:spPr>
          <a:xfrm rot="-5400000">
            <a:off x="2751875" y="1211029"/>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 name="Gráfico 1">
            <a:extLst>
              <a:ext uri="{FF2B5EF4-FFF2-40B4-BE49-F238E27FC236}">
                <a16:creationId xmlns:a16="http://schemas.microsoft.com/office/drawing/2014/main" id="{8697BE20-A50F-97AC-6C41-5F4F40C93068}"/>
              </a:ext>
            </a:extLst>
          </p:cNvPr>
          <p:cNvGraphicFramePr>
            <a:graphicFrameLocks/>
          </p:cNvGraphicFramePr>
          <p:nvPr>
            <p:extLst>
              <p:ext uri="{D42A27DB-BD31-4B8C-83A1-F6EECF244321}">
                <p14:modId xmlns:p14="http://schemas.microsoft.com/office/powerpoint/2010/main" val="2421656999"/>
              </p:ext>
            </p:extLst>
          </p:nvPr>
        </p:nvGraphicFramePr>
        <p:xfrm>
          <a:off x="3111937" y="135135"/>
          <a:ext cx="5735501" cy="487323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graphicFrame>
        <p:nvGraphicFramePr>
          <p:cNvPr id="2" name="Google Shape;194;p17">
            <a:extLst>
              <a:ext uri="{FF2B5EF4-FFF2-40B4-BE49-F238E27FC236}">
                <a16:creationId xmlns:a16="http://schemas.microsoft.com/office/drawing/2014/main" id="{2C78AB86-1211-4EC2-1247-161BA2725AFE}"/>
              </a:ext>
            </a:extLst>
          </p:cNvPr>
          <p:cNvGraphicFramePr/>
          <p:nvPr>
            <p:extLst>
              <p:ext uri="{D42A27DB-BD31-4B8C-83A1-F6EECF244321}">
                <p14:modId xmlns:p14="http://schemas.microsoft.com/office/powerpoint/2010/main" val="3299737956"/>
              </p:ext>
            </p:extLst>
          </p:nvPr>
        </p:nvGraphicFramePr>
        <p:xfrm>
          <a:off x="2920921" y="832512"/>
          <a:ext cx="6176125" cy="4111193"/>
        </p:xfrm>
        <a:graphic>
          <a:graphicData uri="http://schemas.openxmlformats.org/drawingml/2006/chart">
            <c:chart xmlns:c="http://schemas.openxmlformats.org/drawingml/2006/chart" xmlns:r="http://schemas.openxmlformats.org/officeDocument/2006/relationships" r:id="rId3"/>
          </a:graphicData>
        </a:graphic>
      </p:graphicFrame>
      <p:sp>
        <p:nvSpPr>
          <p:cNvPr id="299" name="Google Shape;299;p43"/>
          <p:cNvSpPr txBox="1">
            <a:spLocks noGrp="1"/>
          </p:cNvSpPr>
          <p:nvPr>
            <p:ph type="title"/>
          </p:nvPr>
        </p:nvSpPr>
        <p:spPr>
          <a:xfrm>
            <a:off x="484065" y="1712912"/>
            <a:ext cx="2185500" cy="171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BR" dirty="0"/>
              <a:t>Áreas de atuação dos consórcios públicos no Brasil</a:t>
            </a:r>
            <a:endParaRPr dirty="0"/>
          </a:p>
        </p:txBody>
      </p:sp>
      <p:sp>
        <p:nvSpPr>
          <p:cNvPr id="332" name="Google Shape;332;p43"/>
          <p:cNvSpPr/>
          <p:nvPr/>
        </p:nvSpPr>
        <p:spPr>
          <a:xfrm rot="-5400000">
            <a:off x="2751875" y="1496912"/>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4"/>
          <p:cNvSpPr txBox="1">
            <a:spLocks noGrp="1"/>
          </p:cNvSpPr>
          <p:nvPr>
            <p:ph type="title"/>
          </p:nvPr>
        </p:nvSpPr>
        <p:spPr>
          <a:xfrm>
            <a:off x="481375" y="1715294"/>
            <a:ext cx="2185500" cy="171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BR" dirty="0"/>
              <a:t>Consórcios públicos </a:t>
            </a:r>
            <a:r>
              <a:rPr lang="pt-BR" dirty="0" err="1"/>
              <a:t>finalitários</a:t>
            </a:r>
            <a:endParaRPr dirty="0"/>
          </a:p>
        </p:txBody>
      </p:sp>
      <p:sp>
        <p:nvSpPr>
          <p:cNvPr id="341" name="Google Shape;341;p44"/>
          <p:cNvSpPr/>
          <p:nvPr/>
        </p:nvSpPr>
        <p:spPr>
          <a:xfrm rot="-5400000">
            <a:off x="2751875" y="1782794"/>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Google Shape;227;p20">
            <a:extLst>
              <a:ext uri="{FF2B5EF4-FFF2-40B4-BE49-F238E27FC236}">
                <a16:creationId xmlns:a16="http://schemas.microsoft.com/office/drawing/2014/main" id="{7CD696C6-074A-27CC-3781-68461491624D}"/>
              </a:ext>
            </a:extLst>
          </p:cNvPr>
          <p:cNvPicPr preferRelativeResize="0"/>
          <p:nvPr/>
        </p:nvPicPr>
        <p:blipFill rotWithShape="1">
          <a:blip r:embed="rId3">
            <a:alphaModFix/>
          </a:blip>
          <a:srcRect/>
          <a:stretch/>
        </p:blipFill>
        <p:spPr>
          <a:xfrm>
            <a:off x="2995172" y="1315853"/>
            <a:ext cx="5963478" cy="293487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5"/>
          <p:cNvSpPr txBox="1">
            <a:spLocks noGrp="1"/>
          </p:cNvSpPr>
          <p:nvPr>
            <p:ph type="title"/>
          </p:nvPr>
        </p:nvSpPr>
        <p:spPr>
          <a:xfrm>
            <a:off x="138696" y="1712249"/>
            <a:ext cx="2680679" cy="171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BR" sz="2500" dirty="0"/>
              <a:t>Consórcios públicos multifinalitários</a:t>
            </a:r>
            <a:endParaRPr sz="2500" dirty="0"/>
          </a:p>
        </p:txBody>
      </p:sp>
      <p:sp>
        <p:nvSpPr>
          <p:cNvPr id="359" name="Google Shape;359;p45"/>
          <p:cNvSpPr/>
          <p:nvPr/>
        </p:nvSpPr>
        <p:spPr>
          <a:xfrm rot="-5400000">
            <a:off x="2751875" y="2068676"/>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 name="Google Shape;240;p22">
            <a:extLst>
              <a:ext uri="{FF2B5EF4-FFF2-40B4-BE49-F238E27FC236}">
                <a16:creationId xmlns:a16="http://schemas.microsoft.com/office/drawing/2014/main" id="{BFE4DA0D-DFF4-2C30-D2B8-ADCF85FAC1A9}"/>
              </a:ext>
            </a:extLst>
          </p:cNvPr>
          <p:cNvPicPr preferRelativeResize="0"/>
          <p:nvPr/>
        </p:nvPicPr>
        <p:blipFill rotWithShape="1">
          <a:blip r:embed="rId3">
            <a:alphaModFix/>
          </a:blip>
          <a:srcRect/>
          <a:stretch/>
        </p:blipFill>
        <p:spPr>
          <a:xfrm>
            <a:off x="3028881" y="1285777"/>
            <a:ext cx="5818557" cy="256953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5">
          <a:extLst>
            <a:ext uri="{FF2B5EF4-FFF2-40B4-BE49-F238E27FC236}">
              <a16:creationId xmlns:a16="http://schemas.microsoft.com/office/drawing/2014/main" id="{021F3F87-B118-0312-DBD6-F7D63B945B49}"/>
            </a:ext>
          </a:extLst>
        </p:cNvPr>
        <p:cNvGrpSpPr/>
        <p:nvPr/>
      </p:nvGrpSpPr>
      <p:grpSpPr>
        <a:xfrm>
          <a:off x="0" y="0"/>
          <a:ext cx="0" cy="0"/>
          <a:chOff x="0" y="0"/>
          <a:chExt cx="0" cy="0"/>
        </a:xfrm>
      </p:grpSpPr>
      <p:sp>
        <p:nvSpPr>
          <p:cNvPr id="346" name="Google Shape;346;p45">
            <a:extLst>
              <a:ext uri="{FF2B5EF4-FFF2-40B4-BE49-F238E27FC236}">
                <a16:creationId xmlns:a16="http://schemas.microsoft.com/office/drawing/2014/main" id="{61360203-469B-1D5F-9508-B6E0BA2885F8}"/>
              </a:ext>
            </a:extLst>
          </p:cNvPr>
          <p:cNvSpPr txBox="1">
            <a:spLocks noGrp="1"/>
          </p:cNvSpPr>
          <p:nvPr>
            <p:ph type="title" idx="4294967295"/>
          </p:nvPr>
        </p:nvSpPr>
        <p:spPr>
          <a:xfrm>
            <a:off x="136525" y="-307975"/>
            <a:ext cx="9007475" cy="171926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sz="2200" b="1" dirty="0">
                <a:solidFill>
                  <a:schemeClr val="tx1">
                    <a:lumMod val="90000"/>
                    <a:lumOff val="10000"/>
                  </a:schemeClr>
                </a:solidFill>
              </a:rPr>
              <a:t>Municípios que aderiram ao SINAPIR e que estão associados a algum Consórcio Público - 2023</a:t>
            </a:r>
          </a:p>
        </p:txBody>
      </p:sp>
      <p:pic>
        <p:nvPicPr>
          <p:cNvPr id="5" name="Imagem 4">
            <a:extLst>
              <a:ext uri="{FF2B5EF4-FFF2-40B4-BE49-F238E27FC236}">
                <a16:creationId xmlns:a16="http://schemas.microsoft.com/office/drawing/2014/main" id="{7E86CCB1-19B3-A89D-74D7-AEDD09E7B957}"/>
              </a:ext>
            </a:extLst>
          </p:cNvPr>
          <p:cNvPicPr>
            <a:picLocks noChangeAspect="1"/>
          </p:cNvPicPr>
          <p:nvPr/>
        </p:nvPicPr>
        <p:blipFill>
          <a:blip r:embed="rId3"/>
          <a:stretch>
            <a:fillRect/>
          </a:stretch>
        </p:blipFill>
        <p:spPr>
          <a:xfrm>
            <a:off x="719529" y="1076183"/>
            <a:ext cx="7311602" cy="3743741"/>
          </a:xfrm>
          <a:prstGeom prst="rect">
            <a:avLst/>
          </a:prstGeom>
        </p:spPr>
      </p:pic>
    </p:spTree>
    <p:extLst>
      <p:ext uri="{BB962C8B-B14F-4D97-AF65-F5344CB8AC3E}">
        <p14:creationId xmlns:p14="http://schemas.microsoft.com/office/powerpoint/2010/main" val="3647073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5" name="Google Shape;365;p46"/>
          <p:cNvSpPr txBox="1">
            <a:spLocks noGrp="1"/>
          </p:cNvSpPr>
          <p:nvPr>
            <p:ph type="title"/>
          </p:nvPr>
        </p:nvSpPr>
        <p:spPr>
          <a:xfrm>
            <a:off x="195072" y="1711059"/>
            <a:ext cx="2457469" cy="171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BR" dirty="0"/>
              <a:t>Panorama nacional dos consórcios públicos no Brasil</a:t>
            </a:r>
            <a:endParaRPr dirty="0"/>
          </a:p>
        </p:txBody>
      </p:sp>
      <p:sp>
        <p:nvSpPr>
          <p:cNvPr id="388" name="Google Shape;388;p46"/>
          <p:cNvSpPr/>
          <p:nvPr/>
        </p:nvSpPr>
        <p:spPr>
          <a:xfrm rot="-5400000">
            <a:off x="2751875" y="2354559"/>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9909;p71">
            <a:extLst>
              <a:ext uri="{FF2B5EF4-FFF2-40B4-BE49-F238E27FC236}">
                <a16:creationId xmlns:a16="http://schemas.microsoft.com/office/drawing/2014/main" id="{BAF73C59-B393-9684-18F8-C55C58B43C3C}"/>
              </a:ext>
            </a:extLst>
          </p:cNvPr>
          <p:cNvGrpSpPr/>
          <p:nvPr/>
        </p:nvGrpSpPr>
        <p:grpSpPr>
          <a:xfrm>
            <a:off x="595065" y="426914"/>
            <a:ext cx="1408444" cy="673166"/>
            <a:chOff x="712664" y="3693287"/>
            <a:chExt cx="1460738" cy="698160"/>
          </a:xfrm>
        </p:grpSpPr>
        <p:grpSp>
          <p:nvGrpSpPr>
            <p:cNvPr id="19" name="Google Shape;9910;p71">
              <a:extLst>
                <a:ext uri="{FF2B5EF4-FFF2-40B4-BE49-F238E27FC236}">
                  <a16:creationId xmlns:a16="http://schemas.microsoft.com/office/drawing/2014/main" id="{0C966FCC-8A1A-E6AA-1C3D-FB07B629545A}"/>
                </a:ext>
              </a:extLst>
            </p:cNvPr>
            <p:cNvGrpSpPr/>
            <p:nvPr/>
          </p:nvGrpSpPr>
          <p:grpSpPr>
            <a:xfrm>
              <a:off x="1380079" y="4133090"/>
              <a:ext cx="234048" cy="258099"/>
              <a:chOff x="1380079" y="4133090"/>
              <a:chExt cx="234048" cy="258099"/>
            </a:xfrm>
          </p:grpSpPr>
          <p:sp>
            <p:nvSpPr>
              <p:cNvPr id="31" name="Google Shape;9911;p71">
                <a:extLst>
                  <a:ext uri="{FF2B5EF4-FFF2-40B4-BE49-F238E27FC236}">
                    <a16:creationId xmlns:a16="http://schemas.microsoft.com/office/drawing/2014/main" id="{BEB6354A-023D-13CA-03C8-FCEEE4E381EF}"/>
                  </a:ext>
                </a:extLst>
              </p:cNvPr>
              <p:cNvSpPr/>
              <p:nvPr/>
            </p:nvSpPr>
            <p:spPr>
              <a:xfrm>
                <a:off x="1380079" y="4323114"/>
                <a:ext cx="136140" cy="68075"/>
              </a:xfrm>
              <a:custGeom>
                <a:avLst/>
                <a:gdLst/>
                <a:ahLst/>
                <a:cxnLst/>
                <a:rect l="l" t="t" r="r" b="b"/>
                <a:pathLst>
                  <a:path w="27160" h="13581" extrusionOk="0">
                    <a:moveTo>
                      <a:pt x="13580" y="1"/>
                    </a:moveTo>
                    <a:cubicBezTo>
                      <a:pt x="6083" y="1"/>
                      <a:pt x="0" y="6077"/>
                      <a:pt x="0" y="13580"/>
                    </a:cubicBezTo>
                    <a:lnTo>
                      <a:pt x="27159" y="13580"/>
                    </a:lnTo>
                    <a:cubicBezTo>
                      <a:pt x="27159" y="6077"/>
                      <a:pt x="21083" y="1"/>
                      <a:pt x="13580"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912;p71">
                <a:extLst>
                  <a:ext uri="{FF2B5EF4-FFF2-40B4-BE49-F238E27FC236}">
                    <a16:creationId xmlns:a16="http://schemas.microsoft.com/office/drawing/2014/main" id="{0AE04C2C-F98C-4265-2F04-D8A339F97C16}"/>
                  </a:ext>
                </a:extLst>
              </p:cNvPr>
              <p:cNvSpPr/>
              <p:nvPr/>
            </p:nvSpPr>
            <p:spPr>
              <a:xfrm>
                <a:off x="1432589" y="4133090"/>
                <a:ext cx="29529" cy="191793"/>
              </a:xfrm>
              <a:custGeom>
                <a:avLst/>
                <a:gdLst/>
                <a:ahLst/>
                <a:cxnLst/>
                <a:rect l="l" t="t" r="r" b="b"/>
                <a:pathLst>
                  <a:path w="5891" h="38263" extrusionOk="0">
                    <a:moveTo>
                      <a:pt x="3276" y="0"/>
                    </a:moveTo>
                    <a:lnTo>
                      <a:pt x="0" y="38263"/>
                    </a:lnTo>
                    <a:lnTo>
                      <a:pt x="5890" y="38194"/>
                    </a:lnTo>
                    <a:lnTo>
                      <a:pt x="3276"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913;p71">
                <a:extLst>
                  <a:ext uri="{FF2B5EF4-FFF2-40B4-BE49-F238E27FC236}">
                    <a16:creationId xmlns:a16="http://schemas.microsoft.com/office/drawing/2014/main" id="{2633739D-6A82-E1B6-714D-ADD94057AB42}"/>
                  </a:ext>
                </a:extLst>
              </p:cNvPr>
              <p:cNvSpPr/>
              <p:nvPr/>
            </p:nvSpPr>
            <p:spPr>
              <a:xfrm>
                <a:off x="1492085" y="4253278"/>
                <a:ext cx="122041" cy="92186"/>
              </a:xfrm>
              <a:custGeom>
                <a:avLst/>
                <a:gdLst/>
                <a:ahLst/>
                <a:cxnLst/>
                <a:rect l="l" t="t" r="r" b="b"/>
                <a:pathLst>
                  <a:path w="33574" h="25222" extrusionOk="0">
                    <a:moveTo>
                      <a:pt x="32291" y="1"/>
                    </a:moveTo>
                    <a:lnTo>
                      <a:pt x="1" y="23463"/>
                    </a:lnTo>
                    <a:lnTo>
                      <a:pt x="1277" y="25222"/>
                    </a:lnTo>
                    <a:lnTo>
                      <a:pt x="33574" y="1759"/>
                    </a:lnTo>
                    <a:lnTo>
                      <a:pt x="32291"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9914;p71">
              <a:extLst>
                <a:ext uri="{FF2B5EF4-FFF2-40B4-BE49-F238E27FC236}">
                  <a16:creationId xmlns:a16="http://schemas.microsoft.com/office/drawing/2014/main" id="{66CB3476-8086-3614-1628-68B829F186DF}"/>
                </a:ext>
              </a:extLst>
            </p:cNvPr>
            <p:cNvGrpSpPr/>
            <p:nvPr/>
          </p:nvGrpSpPr>
          <p:grpSpPr>
            <a:xfrm>
              <a:off x="884610" y="3864082"/>
              <a:ext cx="1118583" cy="527293"/>
              <a:chOff x="890961" y="3865463"/>
              <a:chExt cx="1115237" cy="525715"/>
            </a:xfrm>
          </p:grpSpPr>
          <p:sp>
            <p:nvSpPr>
              <p:cNvPr id="28" name="Google Shape;9915;p71">
                <a:extLst>
                  <a:ext uri="{FF2B5EF4-FFF2-40B4-BE49-F238E27FC236}">
                    <a16:creationId xmlns:a16="http://schemas.microsoft.com/office/drawing/2014/main" id="{58BCF39A-45F3-FD2B-6A36-0F609E04F4B1}"/>
                  </a:ext>
                </a:extLst>
              </p:cNvPr>
              <p:cNvSpPr/>
              <p:nvPr/>
            </p:nvSpPr>
            <p:spPr>
              <a:xfrm>
                <a:off x="1070568" y="3865463"/>
                <a:ext cx="756508" cy="330089"/>
              </a:xfrm>
              <a:custGeom>
                <a:avLst/>
                <a:gdLst/>
                <a:ahLst/>
                <a:cxnLst/>
                <a:rect l="l" t="t" r="r" b="b"/>
                <a:pathLst>
                  <a:path w="148183" h="64657" extrusionOk="0">
                    <a:moveTo>
                      <a:pt x="74043" y="1"/>
                    </a:moveTo>
                    <a:cubicBezTo>
                      <a:pt x="45518" y="1"/>
                      <a:pt x="19504" y="10966"/>
                      <a:pt x="0" y="28932"/>
                    </a:cubicBezTo>
                    <a:lnTo>
                      <a:pt x="35732" y="64657"/>
                    </a:lnTo>
                    <a:cubicBezTo>
                      <a:pt x="45553" y="54774"/>
                      <a:pt x="59167" y="48663"/>
                      <a:pt x="74208" y="48663"/>
                    </a:cubicBezTo>
                    <a:cubicBezTo>
                      <a:pt x="89215" y="48663"/>
                      <a:pt x="102788" y="54739"/>
                      <a:pt x="112623" y="64567"/>
                    </a:cubicBezTo>
                    <a:lnTo>
                      <a:pt x="148182" y="29008"/>
                    </a:lnTo>
                    <a:cubicBezTo>
                      <a:pt x="128671" y="11008"/>
                      <a:pt x="102623" y="1"/>
                      <a:pt x="74043" y="1"/>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16;p71">
                <a:extLst>
                  <a:ext uri="{FF2B5EF4-FFF2-40B4-BE49-F238E27FC236}">
                    <a16:creationId xmlns:a16="http://schemas.microsoft.com/office/drawing/2014/main" id="{3E33F008-3084-379D-DB64-7D91719F15C3}"/>
                  </a:ext>
                </a:extLst>
              </p:cNvPr>
              <p:cNvSpPr/>
              <p:nvPr/>
            </p:nvSpPr>
            <p:spPr>
              <a:xfrm>
                <a:off x="890961" y="4013171"/>
                <a:ext cx="362022" cy="378007"/>
              </a:xfrm>
              <a:custGeom>
                <a:avLst/>
                <a:gdLst/>
                <a:ahLst/>
                <a:cxnLst/>
                <a:rect l="l" t="t" r="r" b="b"/>
                <a:pathLst>
                  <a:path w="70912" h="74043" extrusionOk="0">
                    <a:moveTo>
                      <a:pt x="35180" y="0"/>
                    </a:moveTo>
                    <a:cubicBezTo>
                      <a:pt x="14925" y="18642"/>
                      <a:pt x="1697" y="44814"/>
                      <a:pt x="0" y="74042"/>
                    </a:cubicBezTo>
                    <a:lnTo>
                      <a:pt x="55077" y="74042"/>
                    </a:lnTo>
                    <a:cubicBezTo>
                      <a:pt x="55077" y="59084"/>
                      <a:pt x="61118" y="45545"/>
                      <a:pt x="70912" y="35725"/>
                    </a:cubicBezTo>
                    <a:lnTo>
                      <a:pt x="35180" y="0"/>
                    </a:lnTo>
                    <a:close/>
                  </a:path>
                </a:pathLst>
              </a:custGeom>
              <a:noFill/>
              <a:ln w="9525" cap="flat" cmpd="sng">
                <a:solidFill>
                  <a:srgbClr val="213B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917;p71">
                <a:extLst>
                  <a:ext uri="{FF2B5EF4-FFF2-40B4-BE49-F238E27FC236}">
                    <a16:creationId xmlns:a16="http://schemas.microsoft.com/office/drawing/2014/main" id="{99DBC6C3-1856-BFCF-1363-BC466DF61BC0}"/>
                  </a:ext>
                </a:extLst>
              </p:cNvPr>
              <p:cNvSpPr/>
              <p:nvPr/>
            </p:nvSpPr>
            <p:spPr>
              <a:xfrm>
                <a:off x="1645508" y="4013554"/>
                <a:ext cx="360690" cy="377624"/>
              </a:xfrm>
              <a:custGeom>
                <a:avLst/>
                <a:gdLst/>
                <a:ahLst/>
                <a:cxnLst/>
                <a:rect l="l" t="t" r="r" b="b"/>
                <a:pathLst>
                  <a:path w="70651" h="73968" extrusionOk="0">
                    <a:moveTo>
                      <a:pt x="35567" y="1"/>
                    </a:moveTo>
                    <a:lnTo>
                      <a:pt x="1" y="35560"/>
                    </a:lnTo>
                    <a:cubicBezTo>
                      <a:pt x="9836" y="45388"/>
                      <a:pt x="15912" y="58967"/>
                      <a:pt x="15912" y="73967"/>
                    </a:cubicBezTo>
                    <a:lnTo>
                      <a:pt x="70650" y="73967"/>
                    </a:lnTo>
                    <a:cubicBezTo>
                      <a:pt x="68954" y="44795"/>
                      <a:pt x="55767" y="18643"/>
                      <a:pt x="35567"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9918;p71">
              <a:extLst>
                <a:ext uri="{FF2B5EF4-FFF2-40B4-BE49-F238E27FC236}">
                  <a16:creationId xmlns:a16="http://schemas.microsoft.com/office/drawing/2014/main" id="{C64CAFE4-A480-2EEA-7033-85B8AF1A0E45}"/>
                </a:ext>
              </a:extLst>
            </p:cNvPr>
            <p:cNvGrpSpPr/>
            <p:nvPr/>
          </p:nvGrpSpPr>
          <p:grpSpPr>
            <a:xfrm>
              <a:off x="712664" y="3693287"/>
              <a:ext cx="1460738" cy="698160"/>
              <a:chOff x="712664" y="3693025"/>
              <a:chExt cx="1460738" cy="698160"/>
            </a:xfrm>
          </p:grpSpPr>
          <p:sp>
            <p:nvSpPr>
              <p:cNvPr id="22" name="Google Shape;9919;p71">
                <a:extLst>
                  <a:ext uri="{FF2B5EF4-FFF2-40B4-BE49-F238E27FC236}">
                    <a16:creationId xmlns:a16="http://schemas.microsoft.com/office/drawing/2014/main" id="{518F0A5B-4404-2A74-D93C-1ED374F71DF4}"/>
                  </a:ext>
                </a:extLst>
              </p:cNvPr>
              <p:cNvSpPr/>
              <p:nvPr/>
            </p:nvSpPr>
            <p:spPr>
              <a:xfrm>
                <a:off x="1940752" y="4098034"/>
                <a:ext cx="232651" cy="293151"/>
              </a:xfrm>
              <a:custGeom>
                <a:avLst/>
                <a:gdLst/>
                <a:ahLst/>
                <a:cxnLst/>
                <a:rect l="l" t="t" r="r" b="b"/>
                <a:pathLst>
                  <a:path w="45484" h="57312" extrusionOk="0">
                    <a:moveTo>
                      <a:pt x="30704" y="0"/>
                    </a:moveTo>
                    <a:lnTo>
                      <a:pt x="0" y="13745"/>
                    </a:lnTo>
                    <a:cubicBezTo>
                      <a:pt x="6979" y="27270"/>
                      <a:pt x="11042" y="42111"/>
                      <a:pt x="11917" y="57311"/>
                    </a:cubicBezTo>
                    <a:lnTo>
                      <a:pt x="45484" y="57311"/>
                    </a:lnTo>
                    <a:cubicBezTo>
                      <a:pt x="44594" y="37118"/>
                      <a:pt x="39525" y="17683"/>
                      <a:pt x="30704"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920;p71">
                <a:extLst>
                  <a:ext uri="{FF2B5EF4-FFF2-40B4-BE49-F238E27FC236}">
                    <a16:creationId xmlns:a16="http://schemas.microsoft.com/office/drawing/2014/main" id="{0264C89D-97D9-CA6A-5011-C12B3F7D2522}"/>
                  </a:ext>
                </a:extLst>
              </p:cNvPr>
              <p:cNvSpPr/>
              <p:nvPr/>
            </p:nvSpPr>
            <p:spPr>
              <a:xfrm>
                <a:off x="1736852" y="3804671"/>
                <a:ext cx="360950" cy="363671"/>
              </a:xfrm>
              <a:custGeom>
                <a:avLst/>
                <a:gdLst/>
                <a:ahLst/>
                <a:cxnLst/>
                <a:rect l="l" t="t" r="r" b="b"/>
                <a:pathLst>
                  <a:path w="70567" h="71099" extrusionOk="0">
                    <a:moveTo>
                      <a:pt x="18573" y="1"/>
                    </a:moveTo>
                    <a:lnTo>
                      <a:pt x="0" y="28008"/>
                    </a:lnTo>
                    <a:cubicBezTo>
                      <a:pt x="16938" y="38505"/>
                      <a:pt x="30711" y="53395"/>
                      <a:pt x="39863" y="71098"/>
                    </a:cubicBezTo>
                    <a:lnTo>
                      <a:pt x="70567" y="57353"/>
                    </a:lnTo>
                    <a:cubicBezTo>
                      <a:pt x="63753" y="43719"/>
                      <a:pt x="54712" y="31125"/>
                      <a:pt x="43629" y="20042"/>
                    </a:cubicBezTo>
                    <a:cubicBezTo>
                      <a:pt x="36049" y="12449"/>
                      <a:pt x="27642" y="5725"/>
                      <a:pt x="18573" y="1"/>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921;p71">
                <a:extLst>
                  <a:ext uri="{FF2B5EF4-FFF2-40B4-BE49-F238E27FC236}">
                    <a16:creationId xmlns:a16="http://schemas.microsoft.com/office/drawing/2014/main" id="{F256ADE5-B3E9-34F0-21F3-7A4CDC767EC4}"/>
                  </a:ext>
                </a:extLst>
              </p:cNvPr>
              <p:cNvSpPr/>
              <p:nvPr/>
            </p:nvSpPr>
            <p:spPr>
              <a:xfrm>
                <a:off x="1443914" y="3693025"/>
                <a:ext cx="387937" cy="254911"/>
              </a:xfrm>
              <a:custGeom>
                <a:avLst/>
                <a:gdLst/>
                <a:ahLst/>
                <a:cxnLst/>
                <a:rect l="l" t="t" r="r" b="b"/>
                <a:pathLst>
                  <a:path w="75843" h="49836" extrusionOk="0">
                    <a:moveTo>
                      <a:pt x="0" y="0"/>
                    </a:moveTo>
                    <a:lnTo>
                      <a:pt x="0" y="33518"/>
                    </a:lnTo>
                    <a:cubicBezTo>
                      <a:pt x="20987" y="33552"/>
                      <a:pt x="40615" y="39518"/>
                      <a:pt x="57270" y="49835"/>
                    </a:cubicBezTo>
                    <a:lnTo>
                      <a:pt x="75843" y="21828"/>
                    </a:lnTo>
                    <a:cubicBezTo>
                      <a:pt x="53339" y="7641"/>
                      <a:pt x="27256" y="28"/>
                      <a:pt x="0"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922;p71">
                <a:extLst>
                  <a:ext uri="{FF2B5EF4-FFF2-40B4-BE49-F238E27FC236}">
                    <a16:creationId xmlns:a16="http://schemas.microsoft.com/office/drawing/2014/main" id="{0A573577-AEDE-AEBA-701D-6B51A993787B}"/>
                  </a:ext>
                </a:extLst>
              </p:cNvPr>
              <p:cNvSpPr/>
              <p:nvPr/>
            </p:nvSpPr>
            <p:spPr>
              <a:xfrm>
                <a:off x="1054844" y="3693025"/>
                <a:ext cx="389072" cy="254558"/>
              </a:xfrm>
              <a:custGeom>
                <a:avLst/>
                <a:gdLst/>
                <a:ahLst/>
                <a:cxnLst/>
                <a:rect l="l" t="t" r="r" b="b"/>
                <a:pathLst>
                  <a:path w="76065" h="49767" extrusionOk="0">
                    <a:moveTo>
                      <a:pt x="75892" y="0"/>
                    </a:moveTo>
                    <a:cubicBezTo>
                      <a:pt x="48629" y="0"/>
                      <a:pt x="22525" y="7579"/>
                      <a:pt x="1" y="21745"/>
                    </a:cubicBezTo>
                    <a:lnTo>
                      <a:pt x="18574" y="49766"/>
                    </a:lnTo>
                    <a:cubicBezTo>
                      <a:pt x="35250" y="39463"/>
                      <a:pt x="54898" y="33518"/>
                      <a:pt x="75892" y="33518"/>
                    </a:cubicBezTo>
                    <a:lnTo>
                      <a:pt x="76064" y="33518"/>
                    </a:lnTo>
                    <a:lnTo>
                      <a:pt x="76064" y="0"/>
                    </a:ln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923;p71">
                <a:extLst>
                  <a:ext uri="{FF2B5EF4-FFF2-40B4-BE49-F238E27FC236}">
                    <a16:creationId xmlns:a16="http://schemas.microsoft.com/office/drawing/2014/main" id="{6D33E7E8-3DDB-2A96-872F-1DF1319D09FD}"/>
                  </a:ext>
                </a:extLst>
              </p:cNvPr>
              <p:cNvSpPr/>
              <p:nvPr/>
            </p:nvSpPr>
            <p:spPr>
              <a:xfrm>
                <a:off x="788438" y="3804252"/>
                <a:ext cx="361411" cy="363809"/>
              </a:xfrm>
              <a:custGeom>
                <a:avLst/>
                <a:gdLst/>
                <a:ahLst/>
                <a:cxnLst/>
                <a:rect l="l" t="t" r="r" b="b"/>
                <a:pathLst>
                  <a:path w="70657" h="71126" extrusionOk="0">
                    <a:moveTo>
                      <a:pt x="52084" y="0"/>
                    </a:moveTo>
                    <a:cubicBezTo>
                      <a:pt x="42959" y="5745"/>
                      <a:pt x="34518" y="12490"/>
                      <a:pt x="26904" y="20124"/>
                    </a:cubicBezTo>
                    <a:cubicBezTo>
                      <a:pt x="15828" y="31194"/>
                      <a:pt x="6800" y="43759"/>
                      <a:pt x="0" y="57373"/>
                    </a:cubicBezTo>
                    <a:lnTo>
                      <a:pt x="30704" y="71125"/>
                    </a:lnTo>
                    <a:cubicBezTo>
                      <a:pt x="39870" y="53401"/>
                      <a:pt x="53677" y="38504"/>
                      <a:pt x="70657" y="28021"/>
                    </a:cubicBezTo>
                    <a:lnTo>
                      <a:pt x="52084"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924;p71">
                <a:extLst>
                  <a:ext uri="{FF2B5EF4-FFF2-40B4-BE49-F238E27FC236}">
                    <a16:creationId xmlns:a16="http://schemas.microsoft.com/office/drawing/2014/main" id="{E78834D7-2DE5-14FA-EFD1-1A1BFC640B26}"/>
                  </a:ext>
                </a:extLst>
              </p:cNvPr>
              <p:cNvSpPr/>
              <p:nvPr/>
            </p:nvSpPr>
            <p:spPr>
              <a:xfrm>
                <a:off x="712664" y="4097717"/>
                <a:ext cx="232830" cy="293432"/>
              </a:xfrm>
              <a:custGeom>
                <a:avLst/>
                <a:gdLst/>
                <a:ahLst/>
                <a:cxnLst/>
                <a:rect l="l" t="t" r="r" b="b"/>
                <a:pathLst>
                  <a:path w="45519" h="57367" extrusionOk="0">
                    <a:moveTo>
                      <a:pt x="14814" y="0"/>
                    </a:moveTo>
                    <a:cubicBezTo>
                      <a:pt x="5966" y="17697"/>
                      <a:pt x="890" y="37152"/>
                      <a:pt x="0" y="57366"/>
                    </a:cubicBezTo>
                    <a:lnTo>
                      <a:pt x="33566" y="57366"/>
                    </a:lnTo>
                    <a:cubicBezTo>
                      <a:pt x="34442" y="42152"/>
                      <a:pt x="38511" y="27283"/>
                      <a:pt x="45518" y="13745"/>
                    </a:cubicBezTo>
                    <a:lnTo>
                      <a:pt x="14814" y="0"/>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17" name="Diagrama 16">
            <a:extLst>
              <a:ext uri="{FF2B5EF4-FFF2-40B4-BE49-F238E27FC236}">
                <a16:creationId xmlns:a16="http://schemas.microsoft.com/office/drawing/2014/main" id="{AC0EB65C-1B0B-2B0B-58E4-9272D03A40D3}"/>
              </a:ext>
            </a:extLst>
          </p:cNvPr>
          <p:cNvGraphicFramePr/>
          <p:nvPr>
            <p:extLst>
              <p:ext uri="{D42A27DB-BD31-4B8C-83A1-F6EECF244321}">
                <p14:modId xmlns:p14="http://schemas.microsoft.com/office/powerpoint/2010/main" val="2336033000"/>
              </p:ext>
            </p:extLst>
          </p:nvPr>
        </p:nvGraphicFramePr>
        <p:xfrm>
          <a:off x="2963138" y="59259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3">
          <a:extLst>
            <a:ext uri="{FF2B5EF4-FFF2-40B4-BE49-F238E27FC236}">
              <a16:creationId xmlns:a16="http://schemas.microsoft.com/office/drawing/2014/main" id="{79C9A234-9918-E570-8FE6-4547167EFBBE}"/>
            </a:ext>
          </a:extLst>
        </p:cNvPr>
        <p:cNvGrpSpPr/>
        <p:nvPr/>
      </p:nvGrpSpPr>
      <p:grpSpPr>
        <a:xfrm>
          <a:off x="0" y="0"/>
          <a:ext cx="0" cy="0"/>
          <a:chOff x="0" y="0"/>
          <a:chExt cx="0" cy="0"/>
        </a:xfrm>
      </p:grpSpPr>
      <p:pic>
        <p:nvPicPr>
          <p:cNvPr id="17" name="Google Shape;233;p21">
            <a:extLst>
              <a:ext uri="{FF2B5EF4-FFF2-40B4-BE49-F238E27FC236}">
                <a16:creationId xmlns:a16="http://schemas.microsoft.com/office/drawing/2014/main" id="{DA5F71B0-DC3C-AD82-2C65-5347C4B83AA7}"/>
              </a:ext>
            </a:extLst>
          </p:cNvPr>
          <p:cNvPicPr preferRelativeResize="0"/>
          <p:nvPr/>
        </p:nvPicPr>
        <p:blipFill rotWithShape="1">
          <a:blip r:embed="rId3">
            <a:alphaModFix/>
          </a:blip>
          <a:srcRect/>
          <a:stretch/>
        </p:blipFill>
        <p:spPr>
          <a:xfrm>
            <a:off x="517358" y="132347"/>
            <a:ext cx="8085221" cy="4908885"/>
          </a:xfrm>
          <a:prstGeom prst="rect">
            <a:avLst/>
          </a:prstGeom>
          <a:noFill/>
          <a:ln>
            <a:noFill/>
          </a:ln>
        </p:spPr>
      </p:pic>
    </p:spTree>
    <p:extLst>
      <p:ext uri="{BB962C8B-B14F-4D97-AF65-F5344CB8AC3E}">
        <p14:creationId xmlns:p14="http://schemas.microsoft.com/office/powerpoint/2010/main" val="820356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a:spLocks noGrp="1"/>
          </p:cNvSpPr>
          <p:nvPr>
            <p:ph type="title" idx="3"/>
          </p:nvPr>
        </p:nvSpPr>
        <p:spPr>
          <a:xfrm>
            <a:off x="-116378" y="1712250"/>
            <a:ext cx="3025833" cy="1719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Programação:</a:t>
            </a:r>
            <a:br>
              <a:rPr lang="en" dirty="0"/>
            </a:br>
            <a:r>
              <a:rPr lang="en" dirty="0"/>
              <a:t>manhã</a:t>
            </a:r>
            <a:endParaRPr dirty="0"/>
          </a:p>
        </p:txBody>
      </p:sp>
      <p:sp>
        <p:nvSpPr>
          <p:cNvPr id="181" name="Google Shape;181;p30"/>
          <p:cNvSpPr txBox="1">
            <a:spLocks noGrp="1"/>
          </p:cNvSpPr>
          <p:nvPr>
            <p:ph type="subTitle" idx="8"/>
          </p:nvPr>
        </p:nvSpPr>
        <p:spPr>
          <a:xfrm>
            <a:off x="3102120" y="3403525"/>
            <a:ext cx="2457431" cy="44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Panorama dos C</a:t>
            </a:r>
            <a:r>
              <a:rPr lang="pt-BR" b="1" dirty="0"/>
              <a:t>o</a:t>
            </a:r>
            <a:r>
              <a:rPr lang="en" b="1" dirty="0"/>
              <a:t>nsórcios Públicos no Brasil</a:t>
            </a:r>
            <a:endParaRPr b="1" dirty="0"/>
          </a:p>
        </p:txBody>
      </p:sp>
      <p:sp>
        <p:nvSpPr>
          <p:cNvPr id="182" name="Google Shape;182;p30"/>
          <p:cNvSpPr txBox="1">
            <a:spLocks noGrp="1"/>
          </p:cNvSpPr>
          <p:nvPr>
            <p:ph type="title"/>
          </p:nvPr>
        </p:nvSpPr>
        <p:spPr>
          <a:xfrm>
            <a:off x="3102121" y="809811"/>
            <a:ext cx="2360752" cy="40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9:00 às 9:30</a:t>
            </a:r>
            <a:endParaRPr dirty="0"/>
          </a:p>
        </p:txBody>
      </p:sp>
      <p:sp>
        <p:nvSpPr>
          <p:cNvPr id="183" name="Google Shape;183;p30"/>
          <p:cNvSpPr txBox="1">
            <a:spLocks noGrp="1"/>
          </p:cNvSpPr>
          <p:nvPr>
            <p:ph type="subTitle" idx="1"/>
          </p:nvPr>
        </p:nvSpPr>
        <p:spPr>
          <a:xfrm>
            <a:off x="3102120" y="1202408"/>
            <a:ext cx="2360751" cy="44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Mesa de abertura</a:t>
            </a:r>
            <a:endParaRPr b="1" dirty="0"/>
          </a:p>
        </p:txBody>
      </p:sp>
      <p:sp>
        <p:nvSpPr>
          <p:cNvPr id="184" name="Google Shape;184;p30"/>
          <p:cNvSpPr txBox="1">
            <a:spLocks noGrp="1"/>
          </p:cNvSpPr>
          <p:nvPr>
            <p:ph type="subTitle" idx="2"/>
          </p:nvPr>
        </p:nvSpPr>
        <p:spPr>
          <a:xfrm>
            <a:off x="3102121" y="1648933"/>
            <a:ext cx="2103300" cy="72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Representantes MIR e UFSC</a:t>
            </a:r>
            <a:endParaRPr dirty="0"/>
          </a:p>
        </p:txBody>
      </p:sp>
      <p:sp>
        <p:nvSpPr>
          <p:cNvPr id="185" name="Google Shape;185;p30"/>
          <p:cNvSpPr txBox="1">
            <a:spLocks noGrp="1"/>
          </p:cNvSpPr>
          <p:nvPr>
            <p:ph type="title" idx="4"/>
          </p:nvPr>
        </p:nvSpPr>
        <p:spPr>
          <a:xfrm>
            <a:off x="5840550" y="809811"/>
            <a:ext cx="2852346" cy="40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9:30 às 10:00</a:t>
            </a:r>
            <a:endParaRPr dirty="0"/>
          </a:p>
        </p:txBody>
      </p:sp>
      <p:sp>
        <p:nvSpPr>
          <p:cNvPr id="186" name="Google Shape;186;p30"/>
          <p:cNvSpPr txBox="1">
            <a:spLocks noGrp="1"/>
          </p:cNvSpPr>
          <p:nvPr>
            <p:ph type="subTitle" idx="5"/>
          </p:nvPr>
        </p:nvSpPr>
        <p:spPr>
          <a:xfrm>
            <a:off x="5840551" y="1135908"/>
            <a:ext cx="3292056" cy="401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dirty="0"/>
              <a:t>Pacto federativo e adesão ao Sinapir</a:t>
            </a:r>
            <a:endParaRPr b="1" dirty="0"/>
          </a:p>
        </p:txBody>
      </p:sp>
      <p:sp>
        <p:nvSpPr>
          <p:cNvPr id="187" name="Google Shape;187;p30"/>
          <p:cNvSpPr txBox="1">
            <a:spLocks noGrp="1"/>
          </p:cNvSpPr>
          <p:nvPr>
            <p:ph type="subTitle" idx="6"/>
          </p:nvPr>
        </p:nvSpPr>
        <p:spPr>
          <a:xfrm>
            <a:off x="5840550" y="1865058"/>
            <a:ext cx="2103300" cy="72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João Carlos Nogueira</a:t>
            </a:r>
            <a:endParaRPr dirty="0"/>
          </a:p>
        </p:txBody>
      </p:sp>
      <p:sp>
        <p:nvSpPr>
          <p:cNvPr id="188" name="Google Shape;188;p30"/>
          <p:cNvSpPr txBox="1">
            <a:spLocks noGrp="1"/>
          </p:cNvSpPr>
          <p:nvPr>
            <p:ph type="title" idx="7"/>
          </p:nvPr>
        </p:nvSpPr>
        <p:spPr>
          <a:xfrm>
            <a:off x="3102120" y="3077335"/>
            <a:ext cx="2650094" cy="40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10:00 às 10:45</a:t>
            </a:r>
            <a:endParaRPr dirty="0"/>
          </a:p>
        </p:txBody>
      </p:sp>
      <p:sp>
        <p:nvSpPr>
          <p:cNvPr id="189" name="Google Shape;189;p30"/>
          <p:cNvSpPr txBox="1">
            <a:spLocks noGrp="1"/>
          </p:cNvSpPr>
          <p:nvPr>
            <p:ph type="subTitle" idx="9"/>
          </p:nvPr>
        </p:nvSpPr>
        <p:spPr>
          <a:xfrm>
            <a:off x="3102121" y="4492376"/>
            <a:ext cx="2103300" cy="72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Silvana Granemann e Camila Araújo</a:t>
            </a:r>
            <a:endParaRPr dirty="0"/>
          </a:p>
        </p:txBody>
      </p:sp>
      <p:sp>
        <p:nvSpPr>
          <p:cNvPr id="190" name="Google Shape;190;p30"/>
          <p:cNvSpPr txBox="1">
            <a:spLocks noGrp="1"/>
          </p:cNvSpPr>
          <p:nvPr>
            <p:ph type="title" idx="13"/>
          </p:nvPr>
        </p:nvSpPr>
        <p:spPr>
          <a:xfrm>
            <a:off x="5840549" y="3077335"/>
            <a:ext cx="2746501" cy="40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10:45 às 11:45</a:t>
            </a:r>
            <a:endParaRPr dirty="0"/>
          </a:p>
        </p:txBody>
      </p:sp>
      <p:sp>
        <p:nvSpPr>
          <p:cNvPr id="191" name="Google Shape;191;p30"/>
          <p:cNvSpPr txBox="1">
            <a:spLocks noGrp="1"/>
          </p:cNvSpPr>
          <p:nvPr>
            <p:ph type="subTitle" idx="14"/>
          </p:nvPr>
        </p:nvSpPr>
        <p:spPr>
          <a:xfrm>
            <a:off x="5840549" y="3403525"/>
            <a:ext cx="3461395" cy="44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sz="1700" b="1" dirty="0"/>
              <a:t>Diálogos: atos normativos e estratégias institucionais do MIR para adesão ao SINAPIR, via Consórcios Públicos</a:t>
            </a:r>
          </a:p>
        </p:txBody>
      </p:sp>
      <p:sp>
        <p:nvSpPr>
          <p:cNvPr id="4" name="Google Shape;184;p30">
            <a:extLst>
              <a:ext uri="{FF2B5EF4-FFF2-40B4-BE49-F238E27FC236}">
                <a16:creationId xmlns:a16="http://schemas.microsoft.com/office/drawing/2014/main" id="{A700CFB1-71A5-66AE-F765-999F97EF0944}"/>
              </a:ext>
            </a:extLst>
          </p:cNvPr>
          <p:cNvSpPr txBox="1">
            <a:spLocks/>
          </p:cNvSpPr>
          <p:nvPr/>
        </p:nvSpPr>
        <p:spPr>
          <a:xfrm>
            <a:off x="5852741" y="4626686"/>
            <a:ext cx="3279865" cy="720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95250" algn="l" rtl="0">
              <a:lnSpc>
                <a:spcPct val="115000"/>
              </a:lnSpc>
              <a:spcBef>
                <a:spcPts val="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1pPr>
            <a:lvl2pPr marL="914400" marR="0" lvl="1" indent="-323850" algn="l" rtl="0">
              <a:lnSpc>
                <a:spcPct val="115000"/>
              </a:lnSpc>
              <a:spcBef>
                <a:spcPts val="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2pPr>
            <a:lvl3pPr marL="1371600" marR="0" lvl="2"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3pPr>
            <a:lvl4pPr marL="1828800" marR="0" lvl="3"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4pPr>
            <a:lvl5pPr marL="2286000" marR="0" lvl="4"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5pPr>
            <a:lvl6pPr marL="2743200" marR="0" lvl="5"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6pPr>
            <a:lvl7pPr marL="3200400" marR="0" lvl="6"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7pPr>
            <a:lvl8pPr marL="3657600" marR="0" lvl="7"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8pPr>
            <a:lvl9pPr marL="4114800" marR="0" lvl="8" indent="-323850" algn="l" rtl="0">
              <a:lnSpc>
                <a:spcPct val="115000"/>
              </a:lnSpc>
              <a:spcBef>
                <a:spcPts val="1600"/>
              </a:spcBef>
              <a:spcAft>
                <a:spcPts val="160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9pPr>
          </a:lstStyle>
          <a:p>
            <a:pPr indent="0"/>
            <a:r>
              <a:rPr lang="pt-BR" dirty="0"/>
              <a:t>Representantes MIR e UFSC</a:t>
            </a:r>
          </a:p>
        </p:txBody>
      </p:sp>
      <p:grpSp>
        <p:nvGrpSpPr>
          <p:cNvPr id="5" name="Google Shape;11379;p75">
            <a:extLst>
              <a:ext uri="{FF2B5EF4-FFF2-40B4-BE49-F238E27FC236}">
                <a16:creationId xmlns:a16="http://schemas.microsoft.com/office/drawing/2014/main" id="{A127DE4C-E996-D94E-8A51-958F23344EC8}"/>
              </a:ext>
            </a:extLst>
          </p:cNvPr>
          <p:cNvGrpSpPr/>
          <p:nvPr/>
        </p:nvGrpSpPr>
        <p:grpSpPr>
          <a:xfrm>
            <a:off x="987552" y="784652"/>
            <a:ext cx="729089" cy="734608"/>
            <a:chOff x="1777925" y="1953700"/>
            <a:chExt cx="294600" cy="296950"/>
          </a:xfrm>
        </p:grpSpPr>
        <p:sp>
          <p:nvSpPr>
            <p:cNvPr id="6" name="Google Shape;11380;p75">
              <a:extLst>
                <a:ext uri="{FF2B5EF4-FFF2-40B4-BE49-F238E27FC236}">
                  <a16:creationId xmlns:a16="http://schemas.microsoft.com/office/drawing/2014/main" id="{F392F314-F53B-60A3-4AD2-4C0E6DE1852B}"/>
                </a:ext>
              </a:extLst>
            </p:cNvPr>
            <p:cNvSpPr/>
            <p:nvPr/>
          </p:nvSpPr>
          <p:spPr>
            <a:xfrm>
              <a:off x="1794450" y="2052125"/>
              <a:ext cx="278075" cy="198525"/>
            </a:xfrm>
            <a:custGeom>
              <a:avLst/>
              <a:gdLst/>
              <a:ahLst/>
              <a:cxnLst/>
              <a:rect l="l" t="t" r="r" b="b"/>
              <a:pathLst>
                <a:path w="11123" h="7941" extrusionOk="0">
                  <a:moveTo>
                    <a:pt x="10545" y="1"/>
                  </a:moveTo>
                  <a:cubicBezTo>
                    <a:pt x="10499" y="1"/>
                    <a:pt x="10449" y="11"/>
                    <a:pt x="10397" y="33"/>
                  </a:cubicBezTo>
                  <a:cubicBezTo>
                    <a:pt x="10208" y="64"/>
                    <a:pt x="10145" y="253"/>
                    <a:pt x="10177" y="474"/>
                  </a:cubicBezTo>
                  <a:cubicBezTo>
                    <a:pt x="10334" y="1009"/>
                    <a:pt x="10460" y="1514"/>
                    <a:pt x="10460" y="1986"/>
                  </a:cubicBezTo>
                  <a:cubicBezTo>
                    <a:pt x="10460" y="4885"/>
                    <a:pt x="8129" y="7247"/>
                    <a:pt x="5199" y="7247"/>
                  </a:cubicBezTo>
                  <a:cubicBezTo>
                    <a:pt x="3561" y="7247"/>
                    <a:pt x="2017" y="6460"/>
                    <a:pt x="1040" y="5137"/>
                  </a:cubicBezTo>
                  <a:lnTo>
                    <a:pt x="1734" y="5137"/>
                  </a:lnTo>
                  <a:cubicBezTo>
                    <a:pt x="1954" y="5137"/>
                    <a:pt x="2112" y="4979"/>
                    <a:pt x="2112" y="4790"/>
                  </a:cubicBezTo>
                  <a:cubicBezTo>
                    <a:pt x="2112" y="4601"/>
                    <a:pt x="1954" y="4444"/>
                    <a:pt x="1734" y="4444"/>
                  </a:cubicBezTo>
                  <a:lnTo>
                    <a:pt x="379" y="4444"/>
                  </a:lnTo>
                  <a:cubicBezTo>
                    <a:pt x="158" y="4444"/>
                    <a:pt x="1" y="4601"/>
                    <a:pt x="1" y="4790"/>
                  </a:cubicBezTo>
                  <a:lnTo>
                    <a:pt x="1" y="6176"/>
                  </a:lnTo>
                  <a:cubicBezTo>
                    <a:pt x="1" y="6365"/>
                    <a:pt x="158" y="6523"/>
                    <a:pt x="379" y="6523"/>
                  </a:cubicBezTo>
                  <a:cubicBezTo>
                    <a:pt x="568" y="6523"/>
                    <a:pt x="725" y="6365"/>
                    <a:pt x="725" y="6176"/>
                  </a:cubicBezTo>
                  <a:lnTo>
                    <a:pt x="725" y="5830"/>
                  </a:lnTo>
                  <a:cubicBezTo>
                    <a:pt x="1860" y="7184"/>
                    <a:pt x="3529" y="7941"/>
                    <a:pt x="5199" y="7941"/>
                  </a:cubicBezTo>
                  <a:cubicBezTo>
                    <a:pt x="8476" y="7941"/>
                    <a:pt x="11122" y="5294"/>
                    <a:pt x="11122" y="2049"/>
                  </a:cubicBezTo>
                  <a:cubicBezTo>
                    <a:pt x="11122" y="1482"/>
                    <a:pt x="11028" y="883"/>
                    <a:pt x="10839" y="253"/>
                  </a:cubicBezTo>
                  <a:cubicBezTo>
                    <a:pt x="10814" y="109"/>
                    <a:pt x="10698" y="1"/>
                    <a:pt x="105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1381;p75">
              <a:extLst>
                <a:ext uri="{FF2B5EF4-FFF2-40B4-BE49-F238E27FC236}">
                  <a16:creationId xmlns:a16="http://schemas.microsoft.com/office/drawing/2014/main" id="{FFEF2D37-033D-9F25-8F2A-ECD4416A379B}"/>
                </a:ext>
              </a:extLst>
            </p:cNvPr>
            <p:cNvSpPr/>
            <p:nvPr/>
          </p:nvSpPr>
          <p:spPr>
            <a:xfrm>
              <a:off x="1777925" y="1953700"/>
              <a:ext cx="278050" cy="198675"/>
            </a:xfrm>
            <a:custGeom>
              <a:avLst/>
              <a:gdLst/>
              <a:ahLst/>
              <a:cxnLst/>
              <a:rect l="l" t="t" r="r" b="b"/>
              <a:pathLst>
                <a:path w="11122" h="7947" extrusionOk="0">
                  <a:moveTo>
                    <a:pt x="5892" y="0"/>
                  </a:moveTo>
                  <a:cubicBezTo>
                    <a:pt x="2647" y="0"/>
                    <a:pt x="0" y="2615"/>
                    <a:pt x="0" y="5892"/>
                  </a:cubicBezTo>
                  <a:cubicBezTo>
                    <a:pt x="0" y="6459"/>
                    <a:pt x="63" y="7026"/>
                    <a:pt x="284" y="7656"/>
                  </a:cubicBezTo>
                  <a:cubicBezTo>
                    <a:pt x="310" y="7869"/>
                    <a:pt x="450" y="7947"/>
                    <a:pt x="606" y="7947"/>
                  </a:cubicBezTo>
                  <a:cubicBezTo>
                    <a:pt x="635" y="7947"/>
                    <a:pt x="664" y="7944"/>
                    <a:pt x="693" y="7939"/>
                  </a:cubicBezTo>
                  <a:cubicBezTo>
                    <a:pt x="914" y="7908"/>
                    <a:pt x="977" y="7719"/>
                    <a:pt x="945" y="7498"/>
                  </a:cubicBezTo>
                  <a:cubicBezTo>
                    <a:pt x="788" y="6963"/>
                    <a:pt x="662" y="6459"/>
                    <a:pt x="662" y="5923"/>
                  </a:cubicBezTo>
                  <a:cubicBezTo>
                    <a:pt x="662" y="3056"/>
                    <a:pt x="2993" y="693"/>
                    <a:pt x="5923" y="693"/>
                  </a:cubicBezTo>
                  <a:cubicBezTo>
                    <a:pt x="7561" y="693"/>
                    <a:pt x="9105" y="1481"/>
                    <a:pt x="10082" y="2773"/>
                  </a:cubicBezTo>
                  <a:lnTo>
                    <a:pt x="9389" y="2773"/>
                  </a:lnTo>
                  <a:cubicBezTo>
                    <a:pt x="9168" y="2773"/>
                    <a:pt x="9011" y="2930"/>
                    <a:pt x="9011" y="3151"/>
                  </a:cubicBezTo>
                  <a:cubicBezTo>
                    <a:pt x="9011" y="3340"/>
                    <a:pt x="9168" y="3497"/>
                    <a:pt x="9389" y="3497"/>
                  </a:cubicBezTo>
                  <a:lnTo>
                    <a:pt x="10743" y="3497"/>
                  </a:lnTo>
                  <a:cubicBezTo>
                    <a:pt x="10964" y="3497"/>
                    <a:pt x="11121" y="3340"/>
                    <a:pt x="11121" y="3151"/>
                  </a:cubicBezTo>
                  <a:lnTo>
                    <a:pt x="11121" y="1765"/>
                  </a:lnTo>
                  <a:cubicBezTo>
                    <a:pt x="11121" y="1575"/>
                    <a:pt x="10964" y="1418"/>
                    <a:pt x="10743" y="1418"/>
                  </a:cubicBezTo>
                  <a:cubicBezTo>
                    <a:pt x="10554" y="1418"/>
                    <a:pt x="10397" y="1575"/>
                    <a:pt x="10397" y="1765"/>
                  </a:cubicBezTo>
                  <a:lnTo>
                    <a:pt x="10397" y="2111"/>
                  </a:lnTo>
                  <a:cubicBezTo>
                    <a:pt x="9263" y="725"/>
                    <a:pt x="7593" y="0"/>
                    <a:pt x="58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382;p75">
              <a:extLst>
                <a:ext uri="{FF2B5EF4-FFF2-40B4-BE49-F238E27FC236}">
                  <a16:creationId xmlns:a16="http://schemas.microsoft.com/office/drawing/2014/main" id="{F58834E6-FB82-9F7E-CB9F-061058748D8E}"/>
                </a:ext>
              </a:extLst>
            </p:cNvPr>
            <p:cNvSpPr/>
            <p:nvPr/>
          </p:nvSpPr>
          <p:spPr>
            <a:xfrm>
              <a:off x="1829125" y="2006475"/>
              <a:ext cx="191400" cy="191400"/>
            </a:xfrm>
            <a:custGeom>
              <a:avLst/>
              <a:gdLst/>
              <a:ahLst/>
              <a:cxnLst/>
              <a:rect l="l" t="t" r="r" b="b"/>
              <a:pathLst>
                <a:path w="7656" h="7656" extrusionOk="0">
                  <a:moveTo>
                    <a:pt x="4190" y="693"/>
                  </a:moveTo>
                  <a:cubicBezTo>
                    <a:pt x="4757" y="788"/>
                    <a:pt x="5324" y="1008"/>
                    <a:pt x="5797" y="1386"/>
                  </a:cubicBezTo>
                  <a:lnTo>
                    <a:pt x="5545" y="1607"/>
                  </a:lnTo>
                  <a:cubicBezTo>
                    <a:pt x="5450" y="1733"/>
                    <a:pt x="5450" y="1953"/>
                    <a:pt x="5545" y="2079"/>
                  </a:cubicBezTo>
                  <a:cubicBezTo>
                    <a:pt x="5608" y="2142"/>
                    <a:pt x="5702" y="2174"/>
                    <a:pt x="5793" y="2174"/>
                  </a:cubicBezTo>
                  <a:cubicBezTo>
                    <a:pt x="5884" y="2174"/>
                    <a:pt x="5970" y="2142"/>
                    <a:pt x="6017" y="2079"/>
                  </a:cubicBezTo>
                  <a:lnTo>
                    <a:pt x="6270" y="1859"/>
                  </a:lnTo>
                  <a:cubicBezTo>
                    <a:pt x="6616" y="2268"/>
                    <a:pt x="6868" y="2835"/>
                    <a:pt x="6931" y="3466"/>
                  </a:cubicBezTo>
                  <a:lnTo>
                    <a:pt x="6616" y="3466"/>
                  </a:lnTo>
                  <a:cubicBezTo>
                    <a:pt x="6427" y="3466"/>
                    <a:pt x="6270" y="3623"/>
                    <a:pt x="6270" y="3812"/>
                  </a:cubicBezTo>
                  <a:cubicBezTo>
                    <a:pt x="6270" y="4001"/>
                    <a:pt x="6427" y="4159"/>
                    <a:pt x="6616" y="4159"/>
                  </a:cubicBezTo>
                  <a:lnTo>
                    <a:pt x="6931" y="4159"/>
                  </a:lnTo>
                  <a:cubicBezTo>
                    <a:pt x="6868" y="4757"/>
                    <a:pt x="6616" y="5324"/>
                    <a:pt x="6270" y="5797"/>
                  </a:cubicBezTo>
                  <a:lnTo>
                    <a:pt x="6017" y="5545"/>
                  </a:lnTo>
                  <a:cubicBezTo>
                    <a:pt x="5970" y="5482"/>
                    <a:pt x="5884" y="5450"/>
                    <a:pt x="5793" y="5450"/>
                  </a:cubicBezTo>
                  <a:cubicBezTo>
                    <a:pt x="5702" y="5450"/>
                    <a:pt x="5608" y="5482"/>
                    <a:pt x="5545" y="5545"/>
                  </a:cubicBezTo>
                  <a:cubicBezTo>
                    <a:pt x="5450" y="5671"/>
                    <a:pt x="5450" y="5923"/>
                    <a:pt x="5545" y="6017"/>
                  </a:cubicBezTo>
                  <a:lnTo>
                    <a:pt x="5797" y="6270"/>
                  </a:lnTo>
                  <a:cubicBezTo>
                    <a:pt x="5356" y="6616"/>
                    <a:pt x="4820" y="6837"/>
                    <a:pt x="4190" y="6931"/>
                  </a:cubicBezTo>
                  <a:lnTo>
                    <a:pt x="4190" y="6616"/>
                  </a:lnTo>
                  <a:cubicBezTo>
                    <a:pt x="4190" y="6427"/>
                    <a:pt x="4033" y="6270"/>
                    <a:pt x="3812" y="6270"/>
                  </a:cubicBezTo>
                  <a:cubicBezTo>
                    <a:pt x="3623" y="6270"/>
                    <a:pt x="3466" y="6427"/>
                    <a:pt x="3466" y="6616"/>
                  </a:cubicBezTo>
                  <a:lnTo>
                    <a:pt x="3466" y="6931"/>
                  </a:lnTo>
                  <a:cubicBezTo>
                    <a:pt x="2867" y="6837"/>
                    <a:pt x="2331" y="6616"/>
                    <a:pt x="1859" y="6270"/>
                  </a:cubicBezTo>
                  <a:lnTo>
                    <a:pt x="2079" y="6017"/>
                  </a:lnTo>
                  <a:cubicBezTo>
                    <a:pt x="2205" y="5891"/>
                    <a:pt x="2205" y="5671"/>
                    <a:pt x="2079" y="5545"/>
                  </a:cubicBezTo>
                  <a:cubicBezTo>
                    <a:pt x="2032" y="5482"/>
                    <a:pt x="1945" y="5450"/>
                    <a:pt x="1855" y="5450"/>
                  </a:cubicBezTo>
                  <a:cubicBezTo>
                    <a:pt x="1764" y="5450"/>
                    <a:pt x="1670" y="5482"/>
                    <a:pt x="1607" y="5545"/>
                  </a:cubicBezTo>
                  <a:lnTo>
                    <a:pt x="1386" y="5797"/>
                  </a:lnTo>
                  <a:cubicBezTo>
                    <a:pt x="1040" y="5356"/>
                    <a:pt x="788" y="4789"/>
                    <a:pt x="725" y="4159"/>
                  </a:cubicBezTo>
                  <a:lnTo>
                    <a:pt x="1040" y="4159"/>
                  </a:lnTo>
                  <a:cubicBezTo>
                    <a:pt x="1229" y="4159"/>
                    <a:pt x="1386" y="4001"/>
                    <a:pt x="1386" y="3812"/>
                  </a:cubicBezTo>
                  <a:cubicBezTo>
                    <a:pt x="1386" y="3623"/>
                    <a:pt x="1229" y="3466"/>
                    <a:pt x="1040" y="3466"/>
                  </a:cubicBezTo>
                  <a:lnTo>
                    <a:pt x="725" y="3466"/>
                  </a:lnTo>
                  <a:cubicBezTo>
                    <a:pt x="788" y="2867"/>
                    <a:pt x="1040" y="2331"/>
                    <a:pt x="1386" y="1859"/>
                  </a:cubicBezTo>
                  <a:lnTo>
                    <a:pt x="1607" y="2079"/>
                  </a:lnTo>
                  <a:cubicBezTo>
                    <a:pt x="1701" y="2174"/>
                    <a:pt x="1764" y="2205"/>
                    <a:pt x="1859" y="2205"/>
                  </a:cubicBezTo>
                  <a:cubicBezTo>
                    <a:pt x="1922" y="2205"/>
                    <a:pt x="2048" y="2174"/>
                    <a:pt x="2079" y="2079"/>
                  </a:cubicBezTo>
                  <a:cubicBezTo>
                    <a:pt x="2205" y="1953"/>
                    <a:pt x="2205" y="1733"/>
                    <a:pt x="2079" y="1607"/>
                  </a:cubicBezTo>
                  <a:lnTo>
                    <a:pt x="1859" y="1386"/>
                  </a:lnTo>
                  <a:cubicBezTo>
                    <a:pt x="2300" y="1008"/>
                    <a:pt x="2835" y="788"/>
                    <a:pt x="3466" y="693"/>
                  </a:cubicBezTo>
                  <a:lnTo>
                    <a:pt x="3466" y="1008"/>
                  </a:lnTo>
                  <a:cubicBezTo>
                    <a:pt x="3466" y="1229"/>
                    <a:pt x="3623" y="1386"/>
                    <a:pt x="3812" y="1386"/>
                  </a:cubicBezTo>
                  <a:cubicBezTo>
                    <a:pt x="4033" y="1386"/>
                    <a:pt x="4190" y="1229"/>
                    <a:pt x="4190" y="1008"/>
                  </a:cubicBezTo>
                  <a:lnTo>
                    <a:pt x="4190" y="693"/>
                  </a:lnTo>
                  <a:close/>
                  <a:moveTo>
                    <a:pt x="3812" y="0"/>
                  </a:moveTo>
                  <a:cubicBezTo>
                    <a:pt x="1733" y="0"/>
                    <a:pt x="0" y="1701"/>
                    <a:pt x="0" y="3812"/>
                  </a:cubicBezTo>
                  <a:cubicBezTo>
                    <a:pt x="0" y="5923"/>
                    <a:pt x="1701" y="7656"/>
                    <a:pt x="3812" y="7656"/>
                  </a:cubicBezTo>
                  <a:cubicBezTo>
                    <a:pt x="5923" y="7656"/>
                    <a:pt x="7656" y="5954"/>
                    <a:pt x="7656" y="3812"/>
                  </a:cubicBezTo>
                  <a:cubicBezTo>
                    <a:pt x="7656" y="1733"/>
                    <a:pt x="5954" y="0"/>
                    <a:pt x="381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383;p75">
              <a:extLst>
                <a:ext uri="{FF2B5EF4-FFF2-40B4-BE49-F238E27FC236}">
                  <a16:creationId xmlns:a16="http://schemas.microsoft.com/office/drawing/2014/main" id="{7D3F46B5-589C-362F-5DA4-94271DCAB573}"/>
                </a:ext>
              </a:extLst>
            </p:cNvPr>
            <p:cNvSpPr/>
            <p:nvPr/>
          </p:nvSpPr>
          <p:spPr>
            <a:xfrm>
              <a:off x="1915750" y="2058450"/>
              <a:ext cx="35475" cy="52800"/>
            </a:xfrm>
            <a:custGeom>
              <a:avLst/>
              <a:gdLst/>
              <a:ahLst/>
              <a:cxnLst/>
              <a:rect l="l" t="t" r="r" b="b"/>
              <a:pathLst>
                <a:path w="1419" h="2112" extrusionOk="0">
                  <a:moveTo>
                    <a:pt x="347" y="0"/>
                  </a:moveTo>
                  <a:cubicBezTo>
                    <a:pt x="158" y="0"/>
                    <a:pt x="1" y="158"/>
                    <a:pt x="1" y="378"/>
                  </a:cubicBezTo>
                  <a:lnTo>
                    <a:pt x="1" y="1733"/>
                  </a:lnTo>
                  <a:cubicBezTo>
                    <a:pt x="1" y="1954"/>
                    <a:pt x="158" y="2111"/>
                    <a:pt x="347" y="2111"/>
                  </a:cubicBezTo>
                  <a:lnTo>
                    <a:pt x="1072" y="2111"/>
                  </a:lnTo>
                  <a:cubicBezTo>
                    <a:pt x="1261" y="2111"/>
                    <a:pt x="1418" y="1954"/>
                    <a:pt x="1418" y="1733"/>
                  </a:cubicBezTo>
                  <a:cubicBezTo>
                    <a:pt x="1418" y="1544"/>
                    <a:pt x="1261" y="1387"/>
                    <a:pt x="1072" y="1387"/>
                  </a:cubicBezTo>
                  <a:lnTo>
                    <a:pt x="725" y="1387"/>
                  </a:lnTo>
                  <a:lnTo>
                    <a:pt x="725" y="378"/>
                  </a:lnTo>
                  <a:cubicBezTo>
                    <a:pt x="725" y="158"/>
                    <a:pt x="568"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3">
          <a:extLst>
            <a:ext uri="{FF2B5EF4-FFF2-40B4-BE49-F238E27FC236}">
              <a16:creationId xmlns:a16="http://schemas.microsoft.com/office/drawing/2014/main" id="{3BB13826-3025-DE3A-291B-900230DF8211}"/>
            </a:ext>
          </a:extLst>
        </p:cNvPr>
        <p:cNvGrpSpPr/>
        <p:nvPr/>
      </p:nvGrpSpPr>
      <p:grpSpPr>
        <a:xfrm>
          <a:off x="0" y="0"/>
          <a:ext cx="0" cy="0"/>
          <a:chOff x="0" y="0"/>
          <a:chExt cx="0" cy="0"/>
        </a:xfrm>
      </p:grpSpPr>
      <p:pic>
        <p:nvPicPr>
          <p:cNvPr id="2" name="Google Shape;246;p23">
            <a:extLst>
              <a:ext uri="{FF2B5EF4-FFF2-40B4-BE49-F238E27FC236}">
                <a16:creationId xmlns:a16="http://schemas.microsoft.com/office/drawing/2014/main" id="{A316437D-1FAD-9134-C3DC-AED85F8C9013}"/>
              </a:ext>
            </a:extLst>
          </p:cNvPr>
          <p:cNvPicPr preferRelativeResize="0"/>
          <p:nvPr/>
        </p:nvPicPr>
        <p:blipFill rotWithShape="1">
          <a:blip r:embed="rId3">
            <a:alphaModFix/>
          </a:blip>
          <a:srcRect/>
          <a:stretch/>
        </p:blipFill>
        <p:spPr>
          <a:xfrm>
            <a:off x="172995" y="148280"/>
            <a:ext cx="8723870" cy="4868563"/>
          </a:xfrm>
          <a:prstGeom prst="rect">
            <a:avLst/>
          </a:prstGeom>
          <a:noFill/>
          <a:ln>
            <a:solidFill>
              <a:srgbClr val="000C08"/>
            </a:solidFill>
          </a:ln>
        </p:spPr>
      </p:pic>
    </p:spTree>
    <p:extLst>
      <p:ext uri="{BB962C8B-B14F-4D97-AF65-F5344CB8AC3E}">
        <p14:creationId xmlns:p14="http://schemas.microsoft.com/office/powerpoint/2010/main" val="1971725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3">
          <a:extLst>
            <a:ext uri="{FF2B5EF4-FFF2-40B4-BE49-F238E27FC236}">
              <a16:creationId xmlns:a16="http://schemas.microsoft.com/office/drawing/2014/main" id="{E6E6BB6F-1626-438C-F811-48377BF5AF7C}"/>
            </a:ext>
          </a:extLst>
        </p:cNvPr>
        <p:cNvGrpSpPr/>
        <p:nvPr/>
      </p:nvGrpSpPr>
      <p:grpSpPr>
        <a:xfrm>
          <a:off x="0" y="0"/>
          <a:ext cx="0" cy="0"/>
          <a:chOff x="0" y="0"/>
          <a:chExt cx="0" cy="0"/>
        </a:xfrm>
      </p:grpSpPr>
      <p:sp>
        <p:nvSpPr>
          <p:cNvPr id="204" name="Google Shape;204;p32">
            <a:extLst>
              <a:ext uri="{FF2B5EF4-FFF2-40B4-BE49-F238E27FC236}">
                <a16:creationId xmlns:a16="http://schemas.microsoft.com/office/drawing/2014/main" id="{6CC3C20C-97E3-7833-6AB0-80090DFD1F74}"/>
              </a:ext>
            </a:extLst>
          </p:cNvPr>
          <p:cNvSpPr txBox="1">
            <a:spLocks noGrp="1"/>
          </p:cNvSpPr>
          <p:nvPr>
            <p:ph type="subTitle" idx="1"/>
          </p:nvPr>
        </p:nvSpPr>
        <p:spPr>
          <a:xfrm>
            <a:off x="2534850" y="2177700"/>
            <a:ext cx="4074300" cy="296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200" dirty="0"/>
              <a:t>Camila Araújo</a:t>
            </a:r>
            <a:endParaRPr sz="2200" dirty="0"/>
          </a:p>
        </p:txBody>
      </p:sp>
      <p:sp>
        <p:nvSpPr>
          <p:cNvPr id="205" name="Google Shape;205;p32">
            <a:extLst>
              <a:ext uri="{FF2B5EF4-FFF2-40B4-BE49-F238E27FC236}">
                <a16:creationId xmlns:a16="http://schemas.microsoft.com/office/drawing/2014/main" id="{2FAEB8E4-718A-07F4-25F4-4FBD42630464}"/>
              </a:ext>
            </a:extLst>
          </p:cNvPr>
          <p:cNvSpPr txBox="1">
            <a:spLocks noGrp="1"/>
          </p:cNvSpPr>
          <p:nvPr>
            <p:ph type="title"/>
          </p:nvPr>
        </p:nvSpPr>
        <p:spPr>
          <a:xfrm>
            <a:off x="223935" y="0"/>
            <a:ext cx="8677469" cy="217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sz="5400" dirty="0"/>
              <a:t>Dados da população negra</a:t>
            </a:r>
            <a:endParaRPr sz="5000" dirty="0"/>
          </a:p>
        </p:txBody>
      </p:sp>
      <p:sp>
        <p:nvSpPr>
          <p:cNvPr id="206" name="Google Shape;206;p32">
            <a:extLst>
              <a:ext uri="{FF2B5EF4-FFF2-40B4-BE49-F238E27FC236}">
                <a16:creationId xmlns:a16="http://schemas.microsoft.com/office/drawing/2014/main" id="{06186FA1-D3B9-4345-531A-3E12CDD02AA9}"/>
              </a:ext>
            </a:extLst>
          </p:cNvPr>
          <p:cNvSpPr/>
          <p:nvPr/>
        </p:nvSpPr>
        <p:spPr>
          <a:xfrm>
            <a:off x="3049500" y="2103175"/>
            <a:ext cx="30450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7341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7"/>
          <p:cNvSpPr txBox="1">
            <a:spLocks noGrp="1"/>
          </p:cNvSpPr>
          <p:nvPr>
            <p:ph type="title"/>
          </p:nvPr>
        </p:nvSpPr>
        <p:spPr>
          <a:xfrm>
            <a:off x="377952" y="1712250"/>
            <a:ext cx="2516323" cy="171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Análise comparativa</a:t>
            </a:r>
            <a:endParaRPr dirty="0"/>
          </a:p>
        </p:txBody>
      </p:sp>
      <p:sp>
        <p:nvSpPr>
          <p:cNvPr id="434" name="Google Shape;434;p47"/>
          <p:cNvSpPr/>
          <p:nvPr/>
        </p:nvSpPr>
        <p:spPr>
          <a:xfrm rot="-5400000">
            <a:off x="2751875" y="2640441"/>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5" name="Diagrama 4">
            <a:extLst>
              <a:ext uri="{FF2B5EF4-FFF2-40B4-BE49-F238E27FC236}">
                <a16:creationId xmlns:a16="http://schemas.microsoft.com/office/drawing/2014/main" id="{AA33EA70-5405-909C-029E-53B7A76D04AF}"/>
              </a:ext>
            </a:extLst>
          </p:cNvPr>
          <p:cNvGraphicFramePr/>
          <p:nvPr>
            <p:extLst>
              <p:ext uri="{D42A27DB-BD31-4B8C-83A1-F6EECF244321}">
                <p14:modId xmlns:p14="http://schemas.microsoft.com/office/powerpoint/2010/main" val="3744765546"/>
              </p:ext>
            </p:extLst>
          </p:nvPr>
        </p:nvGraphicFramePr>
        <p:xfrm>
          <a:off x="2598449" y="78133"/>
          <a:ext cx="7302555" cy="4987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48"/>
          <p:cNvSpPr txBox="1">
            <a:spLocks noGrp="1"/>
          </p:cNvSpPr>
          <p:nvPr>
            <p:ph type="title"/>
          </p:nvPr>
        </p:nvSpPr>
        <p:spPr>
          <a:xfrm>
            <a:off x="629875" y="1712250"/>
            <a:ext cx="1938600" cy="171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BR" dirty="0"/>
              <a:t>Dados - População </a:t>
            </a:r>
            <a:br>
              <a:rPr lang="pt-BR" dirty="0"/>
            </a:br>
            <a:r>
              <a:rPr lang="pt-BR" dirty="0"/>
              <a:t>Negra no Brasil</a:t>
            </a:r>
            <a:br>
              <a:rPr lang="pt-BR" dirty="0"/>
            </a:br>
            <a:br>
              <a:rPr lang="pt-BR" dirty="0"/>
            </a:br>
            <a:r>
              <a:rPr lang="pt-BR" dirty="0"/>
              <a:t>55,4%</a:t>
            </a:r>
            <a:endParaRPr dirty="0"/>
          </a:p>
        </p:txBody>
      </p:sp>
      <p:sp>
        <p:nvSpPr>
          <p:cNvPr id="461" name="Google Shape;461;p48"/>
          <p:cNvSpPr/>
          <p:nvPr/>
        </p:nvSpPr>
        <p:spPr>
          <a:xfrm rot="-5400000">
            <a:off x="2751875" y="2926324"/>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Google Shape;266;p26">
            <a:extLst>
              <a:ext uri="{FF2B5EF4-FFF2-40B4-BE49-F238E27FC236}">
                <a16:creationId xmlns:a16="http://schemas.microsoft.com/office/drawing/2014/main" id="{8BAA287B-E5E5-AE4C-B939-7BE84612FACE}"/>
              </a:ext>
            </a:extLst>
          </p:cNvPr>
          <p:cNvPicPr preferRelativeResize="0"/>
          <p:nvPr/>
        </p:nvPicPr>
        <p:blipFill rotWithShape="1">
          <a:blip r:embed="rId3">
            <a:alphaModFix/>
          </a:blip>
          <a:srcRect l="19041" t="16316" r="38356" b="18903"/>
          <a:stretch/>
        </p:blipFill>
        <p:spPr>
          <a:xfrm>
            <a:off x="3347563" y="362255"/>
            <a:ext cx="5166562" cy="441898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49"/>
          <p:cNvSpPr txBox="1">
            <a:spLocks noGrp="1"/>
          </p:cNvSpPr>
          <p:nvPr>
            <p:ph type="title"/>
          </p:nvPr>
        </p:nvSpPr>
        <p:spPr>
          <a:xfrm>
            <a:off x="629875" y="1712250"/>
            <a:ext cx="2185500" cy="171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BR" dirty="0"/>
              <a:t>Dados - População </a:t>
            </a:r>
            <a:br>
              <a:rPr lang="pt-BR" dirty="0"/>
            </a:br>
            <a:r>
              <a:rPr lang="pt-BR" dirty="0"/>
              <a:t>Negra no Brasil</a:t>
            </a:r>
            <a:br>
              <a:rPr lang="pt-BR" dirty="0"/>
            </a:br>
            <a:br>
              <a:rPr lang="pt-BR" dirty="0"/>
            </a:br>
            <a:r>
              <a:rPr lang="pt-BR" dirty="0"/>
              <a:t>56,1%</a:t>
            </a:r>
            <a:endParaRPr dirty="0"/>
          </a:p>
        </p:txBody>
      </p:sp>
      <p:sp>
        <p:nvSpPr>
          <p:cNvPr id="485" name="Google Shape;485;p49"/>
          <p:cNvSpPr/>
          <p:nvPr/>
        </p:nvSpPr>
        <p:spPr>
          <a:xfrm rot="-5400000">
            <a:off x="2751875" y="3212206"/>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Imagem 1">
            <a:extLst>
              <a:ext uri="{FF2B5EF4-FFF2-40B4-BE49-F238E27FC236}">
                <a16:creationId xmlns:a16="http://schemas.microsoft.com/office/drawing/2014/main" id="{857AB402-D97F-B0BF-32A3-957F6708889B}"/>
              </a:ext>
            </a:extLst>
          </p:cNvPr>
          <p:cNvPicPr>
            <a:picLocks noChangeAspect="1"/>
          </p:cNvPicPr>
          <p:nvPr/>
        </p:nvPicPr>
        <p:blipFill>
          <a:blip r:embed="rId3"/>
          <a:srcRect l="43088" t="15686" r="4456" b="11511"/>
          <a:stretch/>
        </p:blipFill>
        <p:spPr>
          <a:xfrm>
            <a:off x="3418029" y="252693"/>
            <a:ext cx="5550677" cy="4333314"/>
          </a:xfrm>
          <a:prstGeom prst="rect">
            <a:avLst/>
          </a:prstGeom>
        </p:spPr>
      </p:pic>
      <p:sp>
        <p:nvSpPr>
          <p:cNvPr id="3" name="Retângulo 2">
            <a:extLst>
              <a:ext uri="{FF2B5EF4-FFF2-40B4-BE49-F238E27FC236}">
                <a16:creationId xmlns:a16="http://schemas.microsoft.com/office/drawing/2014/main" id="{F3823E4F-E45D-8F8D-B37C-86F3F5AF0768}"/>
              </a:ext>
            </a:extLst>
          </p:cNvPr>
          <p:cNvSpPr/>
          <p:nvPr/>
        </p:nvSpPr>
        <p:spPr>
          <a:xfrm>
            <a:off x="6376331" y="1299766"/>
            <a:ext cx="2767669" cy="354214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ln>
                <a:solidFill>
                  <a:schemeClr val="bg1"/>
                </a:solidFill>
              </a:ln>
              <a:solidFill>
                <a:schemeClr val="bg1"/>
              </a:solidFill>
            </a:endParaRPr>
          </a:p>
        </p:txBody>
      </p:sp>
      <p:sp>
        <p:nvSpPr>
          <p:cNvPr id="4" name="Retângulo 3">
            <a:extLst>
              <a:ext uri="{FF2B5EF4-FFF2-40B4-BE49-F238E27FC236}">
                <a16:creationId xmlns:a16="http://schemas.microsoft.com/office/drawing/2014/main" id="{E51D0FAB-8F84-AC7F-1B60-E827D12B36DE}"/>
              </a:ext>
            </a:extLst>
          </p:cNvPr>
          <p:cNvSpPr/>
          <p:nvPr/>
        </p:nvSpPr>
        <p:spPr>
          <a:xfrm>
            <a:off x="6193367" y="3070836"/>
            <a:ext cx="2569633" cy="354214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ln>
                <a:solidFill>
                  <a:schemeClr val="bg1"/>
                </a:solidFill>
              </a:ln>
              <a:solidFill>
                <a:schemeClr val="bg1"/>
              </a:solidFill>
            </a:endParaRPr>
          </a:p>
        </p:txBody>
      </p:sp>
      <p:sp>
        <p:nvSpPr>
          <p:cNvPr id="5" name="Retângulo 4">
            <a:extLst>
              <a:ext uri="{FF2B5EF4-FFF2-40B4-BE49-F238E27FC236}">
                <a16:creationId xmlns:a16="http://schemas.microsoft.com/office/drawing/2014/main" id="{90D20C4B-2AFB-9AC5-C406-ED92E2ED09F0}"/>
              </a:ext>
            </a:extLst>
          </p:cNvPr>
          <p:cNvSpPr/>
          <p:nvPr/>
        </p:nvSpPr>
        <p:spPr>
          <a:xfrm>
            <a:off x="5620259" y="3956372"/>
            <a:ext cx="2569633" cy="354214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ln>
                <a:solidFill>
                  <a:schemeClr val="bg1"/>
                </a:solidFill>
              </a:ln>
              <a:solidFill>
                <a:schemeClr val="bg1"/>
              </a:solidFill>
            </a:endParaRPr>
          </a:p>
        </p:txBody>
      </p:sp>
      <p:sp>
        <p:nvSpPr>
          <p:cNvPr id="6" name="Retângulo 5">
            <a:extLst>
              <a:ext uri="{FF2B5EF4-FFF2-40B4-BE49-F238E27FC236}">
                <a16:creationId xmlns:a16="http://schemas.microsoft.com/office/drawing/2014/main" id="{9D54D25D-9B6A-08D6-5B8B-DD49C1AA030F}"/>
              </a:ext>
            </a:extLst>
          </p:cNvPr>
          <p:cNvSpPr/>
          <p:nvPr/>
        </p:nvSpPr>
        <p:spPr>
          <a:xfrm>
            <a:off x="3418030" y="54933"/>
            <a:ext cx="5550676" cy="74974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ln>
                <a:solidFill>
                  <a:schemeClr val="bg1"/>
                </a:solidFill>
              </a:ln>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2" name="Google Shape;492;p50"/>
          <p:cNvSpPr txBox="1">
            <a:spLocks noGrp="1"/>
          </p:cNvSpPr>
          <p:nvPr>
            <p:ph type="title"/>
          </p:nvPr>
        </p:nvSpPr>
        <p:spPr>
          <a:xfrm>
            <a:off x="629875" y="1712250"/>
            <a:ext cx="2185500" cy="171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BR" dirty="0"/>
              <a:t>Dados - População Negra por Estado</a:t>
            </a:r>
            <a:endParaRPr dirty="0"/>
          </a:p>
        </p:txBody>
      </p:sp>
      <p:sp>
        <p:nvSpPr>
          <p:cNvPr id="2078" name="Google Shape;2078;p50"/>
          <p:cNvSpPr/>
          <p:nvPr/>
        </p:nvSpPr>
        <p:spPr>
          <a:xfrm rot="-5400000">
            <a:off x="2751875" y="3498088"/>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3" name="Google Shape;273;p27">
            <a:extLst>
              <a:ext uri="{FF2B5EF4-FFF2-40B4-BE49-F238E27FC236}">
                <a16:creationId xmlns:a16="http://schemas.microsoft.com/office/drawing/2014/main" id="{36412F8C-DE30-9012-1EB9-E4660EF8FD9F}"/>
              </a:ext>
            </a:extLst>
          </p:cNvPr>
          <p:cNvGraphicFramePr/>
          <p:nvPr>
            <p:extLst>
              <p:ext uri="{D42A27DB-BD31-4B8C-83A1-F6EECF244321}">
                <p14:modId xmlns:p14="http://schemas.microsoft.com/office/powerpoint/2010/main" val="3677259719"/>
              </p:ext>
            </p:extLst>
          </p:nvPr>
        </p:nvGraphicFramePr>
        <p:xfrm>
          <a:off x="7632192" y="1584884"/>
          <a:ext cx="1345314" cy="3472280"/>
        </p:xfrm>
        <a:graphic>
          <a:graphicData uri="http://schemas.openxmlformats.org/drawingml/2006/table">
            <a:tbl>
              <a:tblPr>
                <a:noFill/>
              </a:tblPr>
              <a:tblGrid>
                <a:gridCol w="728635">
                  <a:extLst>
                    <a:ext uri="{9D8B030D-6E8A-4147-A177-3AD203B41FA5}">
                      <a16:colId xmlns:a16="http://schemas.microsoft.com/office/drawing/2014/main" val="20000"/>
                    </a:ext>
                  </a:extLst>
                </a:gridCol>
                <a:gridCol w="616679">
                  <a:extLst>
                    <a:ext uri="{9D8B030D-6E8A-4147-A177-3AD203B41FA5}">
                      <a16:colId xmlns:a16="http://schemas.microsoft.com/office/drawing/2014/main" val="20001"/>
                    </a:ext>
                  </a:extLst>
                </a:gridCol>
              </a:tblGrid>
              <a:tr h="110231">
                <a:tc>
                  <a:txBody>
                    <a:bodyPr/>
                    <a:lstStyle/>
                    <a:p>
                      <a:pPr marL="0" marR="0" lvl="0" indent="0" algn="ctr" rtl="0">
                        <a:lnSpc>
                          <a:spcPct val="100000"/>
                        </a:lnSpc>
                        <a:spcBef>
                          <a:spcPts val="0"/>
                        </a:spcBef>
                        <a:spcAft>
                          <a:spcPts val="0"/>
                        </a:spcAft>
                        <a:buNone/>
                      </a:pPr>
                      <a:r>
                        <a:rPr lang="pt-BR" sz="700" b="1" u="none" strike="noStrike" cap="none" dirty="0">
                          <a:solidFill>
                            <a:srgbClr val="004B34"/>
                          </a:solidFill>
                        </a:rPr>
                        <a:t>Estado</a:t>
                      </a:r>
                      <a:endParaRPr sz="700" b="1" i="0" u="none" strike="noStrike" cap="none">
                        <a:solidFill>
                          <a:srgbClr val="004B34"/>
                        </a:solidFill>
                        <a:latin typeface="Calibri"/>
                        <a:ea typeface="Calibri"/>
                        <a:cs typeface="Calibri"/>
                        <a:sym typeface="Calibri"/>
                      </a:endParaRPr>
                    </a:p>
                  </a:txBody>
                  <a:tcPr marL="5900" marR="5900" marT="5900" marB="0" anchor="b"/>
                </a:tc>
                <a:tc>
                  <a:txBody>
                    <a:bodyPr/>
                    <a:lstStyle/>
                    <a:p>
                      <a:pPr marL="0" marR="0" lvl="0" indent="0" algn="l" rtl="0">
                        <a:lnSpc>
                          <a:spcPct val="100000"/>
                        </a:lnSpc>
                        <a:spcBef>
                          <a:spcPts val="0"/>
                        </a:spcBef>
                        <a:spcAft>
                          <a:spcPts val="0"/>
                        </a:spcAft>
                        <a:buNone/>
                      </a:pPr>
                      <a:r>
                        <a:rPr lang="pt-BR" sz="700" b="1" u="none" strike="noStrike" cap="none" dirty="0">
                          <a:solidFill>
                            <a:srgbClr val="004B34"/>
                          </a:solidFill>
                        </a:rPr>
                        <a:t>Porcentagem</a:t>
                      </a:r>
                      <a:endParaRPr sz="700" b="1" i="0" u="none" strike="noStrike" cap="none">
                        <a:solidFill>
                          <a:srgbClr val="004B34"/>
                        </a:solidFill>
                        <a:latin typeface="Calibri"/>
                        <a:ea typeface="Calibri"/>
                        <a:cs typeface="Calibri"/>
                        <a:sym typeface="Calibri"/>
                      </a:endParaRPr>
                    </a:p>
                  </a:txBody>
                  <a:tcPr marL="5900" marR="5900" marT="5900" marB="0" anchor="b"/>
                </a:tc>
                <a:extLst>
                  <a:ext uri="{0D108BD9-81ED-4DB2-BD59-A6C34878D82A}">
                    <a16:rowId xmlns:a16="http://schemas.microsoft.com/office/drawing/2014/main" val="10000"/>
                  </a:ext>
                </a:extLst>
              </a:tr>
              <a:tr h="110231">
                <a:tc>
                  <a:txBody>
                    <a:bodyPr/>
                    <a:lstStyle/>
                    <a:p>
                      <a:pPr marL="0" marR="0" lvl="0" indent="0" algn="l" rtl="0">
                        <a:lnSpc>
                          <a:spcPct val="100000"/>
                        </a:lnSpc>
                        <a:spcBef>
                          <a:spcPts val="0"/>
                        </a:spcBef>
                        <a:spcAft>
                          <a:spcPts val="0"/>
                        </a:spcAft>
                        <a:buNone/>
                      </a:pPr>
                      <a:r>
                        <a:rPr lang="pt-BR" sz="700" b="0" u="none" strike="noStrike" cap="none" dirty="0">
                          <a:solidFill>
                            <a:srgbClr val="004B34"/>
                          </a:solidFill>
                        </a:rPr>
                        <a:t>Acre</a:t>
                      </a:r>
                      <a:endParaRPr sz="700" b="0" i="0" u="none" strike="noStrike" cap="none" dirty="0">
                        <a:solidFill>
                          <a:srgbClr val="004B34"/>
                        </a:solidFill>
                        <a:latin typeface="Calibri"/>
                        <a:ea typeface="Calibri"/>
                        <a:cs typeface="Calibri"/>
                        <a:sym typeface="Calibri"/>
                      </a:endParaRPr>
                    </a:p>
                  </a:txBody>
                  <a:tcPr marL="5900" marR="5900" marT="5900" marB="0" anchor="b"/>
                </a:tc>
                <a:tc>
                  <a:txBody>
                    <a:bodyPr/>
                    <a:lstStyle/>
                    <a:p>
                      <a:pPr marL="0" marR="0" lvl="0" indent="0" algn="ctr" rtl="0">
                        <a:lnSpc>
                          <a:spcPct val="100000"/>
                        </a:lnSpc>
                        <a:spcBef>
                          <a:spcPts val="0"/>
                        </a:spcBef>
                        <a:spcAft>
                          <a:spcPts val="0"/>
                        </a:spcAft>
                        <a:buNone/>
                      </a:pPr>
                      <a:r>
                        <a:rPr lang="pt-BR" sz="700" b="0" u="none" strike="noStrike" cap="none" dirty="0">
                          <a:solidFill>
                            <a:srgbClr val="004B34"/>
                          </a:solidFill>
                        </a:rPr>
                        <a:t>75%</a:t>
                      </a:r>
                      <a:endParaRPr sz="700" b="0" i="0" u="none" strike="noStrike" cap="none">
                        <a:solidFill>
                          <a:srgbClr val="004B34"/>
                        </a:solidFill>
                        <a:latin typeface="Calibri"/>
                        <a:ea typeface="Calibri"/>
                        <a:cs typeface="Calibri"/>
                        <a:sym typeface="Calibri"/>
                      </a:endParaRPr>
                    </a:p>
                  </a:txBody>
                  <a:tcPr marL="5900" marR="5900" marT="5900" marB="0" anchor="b"/>
                </a:tc>
                <a:extLst>
                  <a:ext uri="{0D108BD9-81ED-4DB2-BD59-A6C34878D82A}">
                    <a16:rowId xmlns:a16="http://schemas.microsoft.com/office/drawing/2014/main" val="10001"/>
                  </a:ext>
                </a:extLst>
              </a:tr>
              <a:tr h="110231">
                <a:tc>
                  <a:txBody>
                    <a:bodyPr/>
                    <a:lstStyle/>
                    <a:p>
                      <a:pPr marL="0" marR="0" lvl="0" indent="0" algn="l" rtl="0">
                        <a:lnSpc>
                          <a:spcPct val="100000"/>
                        </a:lnSpc>
                        <a:spcBef>
                          <a:spcPts val="0"/>
                        </a:spcBef>
                        <a:spcAft>
                          <a:spcPts val="0"/>
                        </a:spcAft>
                        <a:buNone/>
                      </a:pPr>
                      <a:r>
                        <a:rPr lang="pt-BR" sz="700" b="0" u="none" strike="noStrike" cap="none" dirty="0">
                          <a:solidFill>
                            <a:srgbClr val="004B34"/>
                          </a:solidFill>
                        </a:rPr>
                        <a:t>Alagoas</a:t>
                      </a:r>
                      <a:endParaRPr sz="700" b="0" i="0" u="none" strike="noStrike" cap="none">
                        <a:solidFill>
                          <a:srgbClr val="004B34"/>
                        </a:solidFill>
                        <a:latin typeface="Calibri"/>
                        <a:ea typeface="Calibri"/>
                        <a:cs typeface="Calibri"/>
                        <a:sym typeface="Calibri"/>
                      </a:endParaRPr>
                    </a:p>
                  </a:txBody>
                  <a:tcPr marL="5900" marR="5900" marT="5900" marB="0" anchor="b"/>
                </a:tc>
                <a:tc>
                  <a:txBody>
                    <a:bodyPr/>
                    <a:lstStyle/>
                    <a:p>
                      <a:pPr marL="0" marR="0" lvl="0" indent="0" algn="ctr" rtl="0">
                        <a:lnSpc>
                          <a:spcPct val="100000"/>
                        </a:lnSpc>
                        <a:spcBef>
                          <a:spcPts val="0"/>
                        </a:spcBef>
                        <a:spcAft>
                          <a:spcPts val="0"/>
                        </a:spcAft>
                        <a:buNone/>
                      </a:pPr>
                      <a:r>
                        <a:rPr lang="pt-BR" sz="700" b="0" u="none" strike="noStrike" cap="none" dirty="0">
                          <a:solidFill>
                            <a:srgbClr val="004B34"/>
                          </a:solidFill>
                        </a:rPr>
                        <a:t>70%</a:t>
                      </a:r>
                      <a:endParaRPr sz="700" b="0" i="0" u="none" strike="noStrike" cap="none">
                        <a:solidFill>
                          <a:srgbClr val="004B34"/>
                        </a:solidFill>
                        <a:latin typeface="Calibri"/>
                        <a:ea typeface="Calibri"/>
                        <a:cs typeface="Calibri"/>
                        <a:sym typeface="Calibri"/>
                      </a:endParaRPr>
                    </a:p>
                  </a:txBody>
                  <a:tcPr marL="5900" marR="5900" marT="5900" marB="0" anchor="b"/>
                </a:tc>
                <a:extLst>
                  <a:ext uri="{0D108BD9-81ED-4DB2-BD59-A6C34878D82A}">
                    <a16:rowId xmlns:a16="http://schemas.microsoft.com/office/drawing/2014/main" val="10002"/>
                  </a:ext>
                </a:extLst>
              </a:tr>
              <a:tr h="110231">
                <a:tc>
                  <a:txBody>
                    <a:bodyPr/>
                    <a:lstStyle/>
                    <a:p>
                      <a:pPr marL="0" marR="0" lvl="0" indent="0" algn="l" rtl="0">
                        <a:lnSpc>
                          <a:spcPct val="100000"/>
                        </a:lnSpc>
                        <a:spcBef>
                          <a:spcPts val="0"/>
                        </a:spcBef>
                        <a:spcAft>
                          <a:spcPts val="0"/>
                        </a:spcAft>
                        <a:buNone/>
                      </a:pPr>
                      <a:r>
                        <a:rPr lang="pt-BR" sz="700" b="0" u="none" strike="noStrike" cap="none" dirty="0">
                          <a:solidFill>
                            <a:srgbClr val="004B34"/>
                          </a:solidFill>
                        </a:rPr>
                        <a:t>Amapá</a:t>
                      </a:r>
                      <a:endParaRPr sz="700" b="0" i="0" u="none" strike="noStrike" cap="none">
                        <a:solidFill>
                          <a:srgbClr val="004B34"/>
                        </a:solidFill>
                        <a:latin typeface="Calibri"/>
                        <a:ea typeface="Calibri"/>
                        <a:cs typeface="Calibri"/>
                        <a:sym typeface="Calibri"/>
                      </a:endParaRPr>
                    </a:p>
                  </a:txBody>
                  <a:tcPr marL="5900" marR="5900" marT="5900" marB="0" anchor="b"/>
                </a:tc>
                <a:tc>
                  <a:txBody>
                    <a:bodyPr/>
                    <a:lstStyle/>
                    <a:p>
                      <a:pPr marL="0" marR="0" lvl="0" indent="0" algn="ctr" rtl="0">
                        <a:lnSpc>
                          <a:spcPct val="100000"/>
                        </a:lnSpc>
                        <a:spcBef>
                          <a:spcPts val="0"/>
                        </a:spcBef>
                        <a:spcAft>
                          <a:spcPts val="0"/>
                        </a:spcAft>
                        <a:buNone/>
                      </a:pPr>
                      <a:r>
                        <a:rPr lang="pt-BR" sz="700" b="0" u="none" strike="noStrike" cap="none" dirty="0">
                          <a:solidFill>
                            <a:srgbClr val="004B34"/>
                          </a:solidFill>
                        </a:rPr>
                        <a:t>77%</a:t>
                      </a:r>
                      <a:endParaRPr sz="700" b="0" i="0" u="none" strike="noStrike" cap="none">
                        <a:solidFill>
                          <a:srgbClr val="004B34"/>
                        </a:solidFill>
                        <a:latin typeface="Calibri"/>
                        <a:ea typeface="Calibri"/>
                        <a:cs typeface="Calibri"/>
                        <a:sym typeface="Calibri"/>
                      </a:endParaRPr>
                    </a:p>
                  </a:txBody>
                  <a:tcPr marL="5900" marR="5900" marT="5900" marB="0" anchor="b"/>
                </a:tc>
                <a:extLst>
                  <a:ext uri="{0D108BD9-81ED-4DB2-BD59-A6C34878D82A}">
                    <a16:rowId xmlns:a16="http://schemas.microsoft.com/office/drawing/2014/main" val="10003"/>
                  </a:ext>
                </a:extLst>
              </a:tr>
              <a:tr h="110231">
                <a:tc>
                  <a:txBody>
                    <a:bodyPr/>
                    <a:lstStyle/>
                    <a:p>
                      <a:pPr marL="0" marR="0" lvl="0" indent="0" algn="l" rtl="0">
                        <a:lnSpc>
                          <a:spcPct val="100000"/>
                        </a:lnSpc>
                        <a:spcBef>
                          <a:spcPts val="0"/>
                        </a:spcBef>
                        <a:spcAft>
                          <a:spcPts val="0"/>
                        </a:spcAft>
                        <a:buNone/>
                      </a:pPr>
                      <a:r>
                        <a:rPr lang="pt-BR" sz="700" b="0" u="none" strike="noStrike" cap="none" dirty="0">
                          <a:solidFill>
                            <a:srgbClr val="004B34"/>
                          </a:solidFill>
                        </a:rPr>
                        <a:t>Amazonas</a:t>
                      </a:r>
                      <a:endParaRPr sz="700" b="0" i="0" u="none" strike="noStrike" cap="none">
                        <a:solidFill>
                          <a:srgbClr val="004B34"/>
                        </a:solidFill>
                        <a:latin typeface="Calibri"/>
                        <a:ea typeface="Calibri"/>
                        <a:cs typeface="Calibri"/>
                        <a:sym typeface="Calibri"/>
                      </a:endParaRPr>
                    </a:p>
                  </a:txBody>
                  <a:tcPr marL="5900" marR="5900" marT="5900" marB="0" anchor="b"/>
                </a:tc>
                <a:tc>
                  <a:txBody>
                    <a:bodyPr/>
                    <a:lstStyle/>
                    <a:p>
                      <a:pPr marL="0" marR="0" lvl="0" indent="0" algn="ctr" rtl="0">
                        <a:lnSpc>
                          <a:spcPct val="100000"/>
                        </a:lnSpc>
                        <a:spcBef>
                          <a:spcPts val="0"/>
                        </a:spcBef>
                        <a:spcAft>
                          <a:spcPts val="0"/>
                        </a:spcAft>
                        <a:buNone/>
                      </a:pPr>
                      <a:r>
                        <a:rPr lang="pt-BR" sz="700" b="0" u="none" strike="noStrike" cap="none" dirty="0">
                          <a:solidFill>
                            <a:srgbClr val="004B34"/>
                          </a:solidFill>
                        </a:rPr>
                        <a:t>74%</a:t>
                      </a:r>
                      <a:endParaRPr sz="700" b="0" i="0" u="none" strike="noStrike" cap="none">
                        <a:solidFill>
                          <a:srgbClr val="004B34"/>
                        </a:solidFill>
                        <a:latin typeface="Calibri"/>
                        <a:ea typeface="Calibri"/>
                        <a:cs typeface="Calibri"/>
                        <a:sym typeface="Calibri"/>
                      </a:endParaRPr>
                    </a:p>
                  </a:txBody>
                  <a:tcPr marL="5900" marR="5900" marT="5900" marB="0" anchor="b"/>
                </a:tc>
                <a:extLst>
                  <a:ext uri="{0D108BD9-81ED-4DB2-BD59-A6C34878D82A}">
                    <a16:rowId xmlns:a16="http://schemas.microsoft.com/office/drawing/2014/main" val="10004"/>
                  </a:ext>
                </a:extLst>
              </a:tr>
              <a:tr h="110231">
                <a:tc>
                  <a:txBody>
                    <a:bodyPr/>
                    <a:lstStyle/>
                    <a:p>
                      <a:pPr marL="0" marR="0" lvl="0" indent="0" algn="l" rtl="0">
                        <a:lnSpc>
                          <a:spcPct val="100000"/>
                        </a:lnSpc>
                        <a:spcBef>
                          <a:spcPts val="0"/>
                        </a:spcBef>
                        <a:spcAft>
                          <a:spcPts val="0"/>
                        </a:spcAft>
                        <a:buNone/>
                      </a:pPr>
                      <a:r>
                        <a:rPr lang="pt-BR" sz="700" b="0" u="none" strike="noStrike" cap="none" dirty="0">
                          <a:solidFill>
                            <a:srgbClr val="004B34"/>
                          </a:solidFill>
                        </a:rPr>
                        <a:t>Bahia</a:t>
                      </a:r>
                      <a:endParaRPr sz="700" b="0" i="0" u="none" strike="noStrike" cap="none">
                        <a:solidFill>
                          <a:srgbClr val="004B34"/>
                        </a:solidFill>
                        <a:latin typeface="Calibri"/>
                        <a:ea typeface="Calibri"/>
                        <a:cs typeface="Calibri"/>
                        <a:sym typeface="Calibri"/>
                      </a:endParaRPr>
                    </a:p>
                  </a:txBody>
                  <a:tcPr marL="5900" marR="5900" marT="5900" marB="0" anchor="b"/>
                </a:tc>
                <a:tc>
                  <a:txBody>
                    <a:bodyPr/>
                    <a:lstStyle/>
                    <a:p>
                      <a:pPr marL="0" marR="0" lvl="0" indent="0" algn="ctr" rtl="0">
                        <a:lnSpc>
                          <a:spcPct val="100000"/>
                        </a:lnSpc>
                        <a:spcBef>
                          <a:spcPts val="0"/>
                        </a:spcBef>
                        <a:spcAft>
                          <a:spcPts val="0"/>
                        </a:spcAft>
                        <a:buNone/>
                      </a:pPr>
                      <a:r>
                        <a:rPr lang="pt-BR" sz="700" b="0" u="none" strike="noStrike" cap="none" dirty="0">
                          <a:solidFill>
                            <a:srgbClr val="004B34"/>
                          </a:solidFill>
                        </a:rPr>
                        <a:t>80%</a:t>
                      </a:r>
                      <a:endParaRPr sz="700" b="0" i="0" u="none" strike="noStrike" cap="none">
                        <a:solidFill>
                          <a:srgbClr val="004B34"/>
                        </a:solidFill>
                        <a:latin typeface="Calibri"/>
                        <a:ea typeface="Calibri"/>
                        <a:cs typeface="Calibri"/>
                        <a:sym typeface="Calibri"/>
                      </a:endParaRPr>
                    </a:p>
                  </a:txBody>
                  <a:tcPr marL="5900" marR="5900" marT="5900" marB="0" anchor="b"/>
                </a:tc>
                <a:extLst>
                  <a:ext uri="{0D108BD9-81ED-4DB2-BD59-A6C34878D82A}">
                    <a16:rowId xmlns:a16="http://schemas.microsoft.com/office/drawing/2014/main" val="10005"/>
                  </a:ext>
                </a:extLst>
              </a:tr>
              <a:tr h="110231">
                <a:tc>
                  <a:txBody>
                    <a:bodyPr/>
                    <a:lstStyle/>
                    <a:p>
                      <a:pPr marL="0" marR="0" lvl="0" indent="0" algn="l" rtl="0">
                        <a:lnSpc>
                          <a:spcPct val="100000"/>
                        </a:lnSpc>
                        <a:spcBef>
                          <a:spcPts val="0"/>
                        </a:spcBef>
                        <a:spcAft>
                          <a:spcPts val="0"/>
                        </a:spcAft>
                        <a:buNone/>
                      </a:pPr>
                      <a:r>
                        <a:rPr lang="pt-BR" sz="700" b="0" u="none" strike="noStrike" cap="none" dirty="0">
                          <a:solidFill>
                            <a:srgbClr val="004B34"/>
                          </a:solidFill>
                        </a:rPr>
                        <a:t>Ceará</a:t>
                      </a:r>
                      <a:endParaRPr sz="700" b="0" i="0" u="none" strike="noStrike" cap="none">
                        <a:solidFill>
                          <a:srgbClr val="004B34"/>
                        </a:solidFill>
                        <a:latin typeface="Calibri"/>
                        <a:ea typeface="Calibri"/>
                        <a:cs typeface="Calibri"/>
                        <a:sym typeface="Calibri"/>
                      </a:endParaRPr>
                    </a:p>
                  </a:txBody>
                  <a:tcPr marL="5900" marR="5900" marT="5900" marB="0" anchor="b"/>
                </a:tc>
                <a:tc>
                  <a:txBody>
                    <a:bodyPr/>
                    <a:lstStyle/>
                    <a:p>
                      <a:pPr marL="0" marR="0" lvl="0" indent="0" algn="ctr" rtl="0">
                        <a:lnSpc>
                          <a:spcPct val="100000"/>
                        </a:lnSpc>
                        <a:spcBef>
                          <a:spcPts val="0"/>
                        </a:spcBef>
                        <a:spcAft>
                          <a:spcPts val="0"/>
                        </a:spcAft>
                        <a:buNone/>
                      </a:pPr>
                      <a:r>
                        <a:rPr lang="pt-BR" sz="700" b="0" u="none" strike="noStrike" cap="none" dirty="0">
                          <a:solidFill>
                            <a:srgbClr val="004B34"/>
                          </a:solidFill>
                        </a:rPr>
                        <a:t>71%</a:t>
                      </a:r>
                      <a:endParaRPr sz="700" b="0" i="0" u="none" strike="noStrike" cap="none">
                        <a:solidFill>
                          <a:srgbClr val="004B34"/>
                        </a:solidFill>
                        <a:latin typeface="Calibri"/>
                        <a:ea typeface="Calibri"/>
                        <a:cs typeface="Calibri"/>
                        <a:sym typeface="Calibri"/>
                      </a:endParaRPr>
                    </a:p>
                  </a:txBody>
                  <a:tcPr marL="5900" marR="5900" marT="5900" marB="0" anchor="b"/>
                </a:tc>
                <a:extLst>
                  <a:ext uri="{0D108BD9-81ED-4DB2-BD59-A6C34878D82A}">
                    <a16:rowId xmlns:a16="http://schemas.microsoft.com/office/drawing/2014/main" val="10006"/>
                  </a:ext>
                </a:extLst>
              </a:tr>
              <a:tr h="110231">
                <a:tc>
                  <a:txBody>
                    <a:bodyPr/>
                    <a:lstStyle/>
                    <a:p>
                      <a:pPr marL="0" marR="0" lvl="0" indent="0" algn="l" rtl="0">
                        <a:lnSpc>
                          <a:spcPct val="100000"/>
                        </a:lnSpc>
                        <a:spcBef>
                          <a:spcPts val="0"/>
                        </a:spcBef>
                        <a:spcAft>
                          <a:spcPts val="0"/>
                        </a:spcAft>
                        <a:buNone/>
                      </a:pPr>
                      <a:r>
                        <a:rPr lang="pt-BR" sz="700" b="0" u="none" strike="noStrike" cap="none" dirty="0">
                          <a:solidFill>
                            <a:srgbClr val="004B34"/>
                          </a:solidFill>
                        </a:rPr>
                        <a:t>Distrito Federal</a:t>
                      </a:r>
                      <a:endParaRPr sz="700" b="0" i="0" u="none" strike="noStrike" cap="none">
                        <a:solidFill>
                          <a:srgbClr val="004B34"/>
                        </a:solidFill>
                        <a:latin typeface="Calibri"/>
                        <a:ea typeface="Calibri"/>
                        <a:cs typeface="Calibri"/>
                        <a:sym typeface="Calibri"/>
                      </a:endParaRPr>
                    </a:p>
                  </a:txBody>
                  <a:tcPr marL="5900" marR="5900" marT="5900" marB="0" anchor="b"/>
                </a:tc>
                <a:tc>
                  <a:txBody>
                    <a:bodyPr/>
                    <a:lstStyle/>
                    <a:p>
                      <a:pPr marL="0" marR="0" lvl="0" indent="0" algn="ctr" rtl="0">
                        <a:lnSpc>
                          <a:spcPct val="100000"/>
                        </a:lnSpc>
                        <a:spcBef>
                          <a:spcPts val="0"/>
                        </a:spcBef>
                        <a:spcAft>
                          <a:spcPts val="0"/>
                        </a:spcAft>
                        <a:buNone/>
                      </a:pPr>
                      <a:r>
                        <a:rPr lang="pt-BR" sz="700" b="0" u="none" strike="noStrike" cap="none" dirty="0">
                          <a:solidFill>
                            <a:srgbClr val="004B34"/>
                          </a:solidFill>
                        </a:rPr>
                        <a:t>59%</a:t>
                      </a:r>
                      <a:endParaRPr sz="700" b="0" i="0" u="none" strike="noStrike" cap="none">
                        <a:solidFill>
                          <a:srgbClr val="004B34"/>
                        </a:solidFill>
                        <a:latin typeface="Calibri"/>
                        <a:ea typeface="Calibri"/>
                        <a:cs typeface="Calibri"/>
                        <a:sym typeface="Calibri"/>
                      </a:endParaRPr>
                    </a:p>
                  </a:txBody>
                  <a:tcPr marL="5900" marR="5900" marT="5900" marB="0" anchor="b"/>
                </a:tc>
                <a:extLst>
                  <a:ext uri="{0D108BD9-81ED-4DB2-BD59-A6C34878D82A}">
                    <a16:rowId xmlns:a16="http://schemas.microsoft.com/office/drawing/2014/main" val="10007"/>
                  </a:ext>
                </a:extLst>
              </a:tr>
              <a:tr h="110231">
                <a:tc>
                  <a:txBody>
                    <a:bodyPr/>
                    <a:lstStyle/>
                    <a:p>
                      <a:pPr marL="0" marR="0" lvl="0" indent="0" algn="l" rtl="0">
                        <a:lnSpc>
                          <a:spcPct val="100000"/>
                        </a:lnSpc>
                        <a:spcBef>
                          <a:spcPts val="0"/>
                        </a:spcBef>
                        <a:spcAft>
                          <a:spcPts val="0"/>
                        </a:spcAft>
                        <a:buNone/>
                      </a:pPr>
                      <a:r>
                        <a:rPr lang="pt-BR" sz="700" b="0" u="none" strike="noStrike" cap="none" dirty="0">
                          <a:solidFill>
                            <a:srgbClr val="004B34"/>
                          </a:solidFill>
                        </a:rPr>
                        <a:t>Espírito Santo</a:t>
                      </a:r>
                      <a:endParaRPr sz="700" b="0" i="0" u="none" strike="noStrike" cap="none">
                        <a:solidFill>
                          <a:srgbClr val="004B34"/>
                        </a:solidFill>
                        <a:latin typeface="Calibri"/>
                        <a:ea typeface="Calibri"/>
                        <a:cs typeface="Calibri"/>
                        <a:sym typeface="Calibri"/>
                      </a:endParaRPr>
                    </a:p>
                  </a:txBody>
                  <a:tcPr marL="5900" marR="5900" marT="5900" marB="0" anchor="b"/>
                </a:tc>
                <a:tc>
                  <a:txBody>
                    <a:bodyPr/>
                    <a:lstStyle/>
                    <a:p>
                      <a:pPr marL="0" marR="0" lvl="0" indent="0" algn="ctr" rtl="0">
                        <a:lnSpc>
                          <a:spcPct val="100000"/>
                        </a:lnSpc>
                        <a:spcBef>
                          <a:spcPts val="0"/>
                        </a:spcBef>
                        <a:spcAft>
                          <a:spcPts val="0"/>
                        </a:spcAft>
                        <a:buNone/>
                      </a:pPr>
                      <a:r>
                        <a:rPr lang="pt-BR" sz="700" b="0" u="none" strike="noStrike" cap="none" dirty="0">
                          <a:solidFill>
                            <a:srgbClr val="004B34"/>
                          </a:solidFill>
                        </a:rPr>
                        <a:t>61%</a:t>
                      </a:r>
                      <a:endParaRPr sz="700" b="0" i="0" u="none" strike="noStrike" cap="none">
                        <a:solidFill>
                          <a:srgbClr val="004B34"/>
                        </a:solidFill>
                        <a:latin typeface="Calibri"/>
                        <a:ea typeface="Calibri"/>
                        <a:cs typeface="Calibri"/>
                        <a:sym typeface="Calibri"/>
                      </a:endParaRPr>
                    </a:p>
                  </a:txBody>
                  <a:tcPr marL="5900" marR="5900" marT="5900" marB="0" anchor="b"/>
                </a:tc>
                <a:extLst>
                  <a:ext uri="{0D108BD9-81ED-4DB2-BD59-A6C34878D82A}">
                    <a16:rowId xmlns:a16="http://schemas.microsoft.com/office/drawing/2014/main" val="10008"/>
                  </a:ext>
                </a:extLst>
              </a:tr>
              <a:tr h="110231">
                <a:tc>
                  <a:txBody>
                    <a:bodyPr/>
                    <a:lstStyle/>
                    <a:p>
                      <a:pPr marL="0" marR="0" lvl="0" indent="0" algn="l" rtl="0">
                        <a:lnSpc>
                          <a:spcPct val="100000"/>
                        </a:lnSpc>
                        <a:spcBef>
                          <a:spcPts val="0"/>
                        </a:spcBef>
                        <a:spcAft>
                          <a:spcPts val="0"/>
                        </a:spcAft>
                        <a:buNone/>
                      </a:pPr>
                      <a:r>
                        <a:rPr lang="pt-BR" sz="700" b="0" u="none" strike="noStrike" cap="none" dirty="0">
                          <a:solidFill>
                            <a:srgbClr val="004B34"/>
                          </a:solidFill>
                        </a:rPr>
                        <a:t>Goiás</a:t>
                      </a:r>
                      <a:endParaRPr sz="700" b="0" i="0" u="none" strike="noStrike" cap="none">
                        <a:solidFill>
                          <a:srgbClr val="004B34"/>
                        </a:solidFill>
                        <a:latin typeface="Calibri"/>
                        <a:ea typeface="Calibri"/>
                        <a:cs typeface="Calibri"/>
                        <a:sym typeface="Calibri"/>
                      </a:endParaRPr>
                    </a:p>
                  </a:txBody>
                  <a:tcPr marL="5900" marR="5900" marT="5900" marB="0" anchor="b"/>
                </a:tc>
                <a:tc>
                  <a:txBody>
                    <a:bodyPr/>
                    <a:lstStyle/>
                    <a:p>
                      <a:pPr marL="0" marR="0" lvl="0" indent="0" algn="ctr" rtl="0">
                        <a:lnSpc>
                          <a:spcPct val="100000"/>
                        </a:lnSpc>
                        <a:spcBef>
                          <a:spcPts val="0"/>
                        </a:spcBef>
                        <a:spcAft>
                          <a:spcPts val="0"/>
                        </a:spcAft>
                        <a:buNone/>
                      </a:pPr>
                      <a:r>
                        <a:rPr lang="pt-BR" sz="700" b="0" u="none" strike="noStrike" cap="none" dirty="0">
                          <a:solidFill>
                            <a:srgbClr val="004B34"/>
                          </a:solidFill>
                        </a:rPr>
                        <a:t>63%</a:t>
                      </a:r>
                      <a:endParaRPr sz="700" b="0" i="0" u="none" strike="noStrike" cap="none">
                        <a:solidFill>
                          <a:srgbClr val="004B34"/>
                        </a:solidFill>
                        <a:latin typeface="Calibri"/>
                        <a:ea typeface="Calibri"/>
                        <a:cs typeface="Calibri"/>
                        <a:sym typeface="Calibri"/>
                      </a:endParaRPr>
                    </a:p>
                  </a:txBody>
                  <a:tcPr marL="5900" marR="5900" marT="5900" marB="0" anchor="b"/>
                </a:tc>
                <a:extLst>
                  <a:ext uri="{0D108BD9-81ED-4DB2-BD59-A6C34878D82A}">
                    <a16:rowId xmlns:a16="http://schemas.microsoft.com/office/drawing/2014/main" val="10009"/>
                  </a:ext>
                </a:extLst>
              </a:tr>
              <a:tr h="110231">
                <a:tc>
                  <a:txBody>
                    <a:bodyPr/>
                    <a:lstStyle/>
                    <a:p>
                      <a:pPr marL="0" marR="0" lvl="0" indent="0" algn="l" rtl="0">
                        <a:lnSpc>
                          <a:spcPct val="100000"/>
                        </a:lnSpc>
                        <a:spcBef>
                          <a:spcPts val="0"/>
                        </a:spcBef>
                        <a:spcAft>
                          <a:spcPts val="0"/>
                        </a:spcAft>
                        <a:buNone/>
                      </a:pPr>
                      <a:r>
                        <a:rPr lang="pt-BR" sz="700" b="0" u="none" strike="noStrike" cap="none" dirty="0">
                          <a:solidFill>
                            <a:srgbClr val="004B34"/>
                          </a:solidFill>
                        </a:rPr>
                        <a:t>Maranhão</a:t>
                      </a:r>
                      <a:endParaRPr sz="700" b="0" i="0" u="none" strike="noStrike" cap="none">
                        <a:solidFill>
                          <a:srgbClr val="004B34"/>
                        </a:solidFill>
                        <a:latin typeface="Calibri"/>
                        <a:ea typeface="Calibri"/>
                        <a:cs typeface="Calibri"/>
                        <a:sym typeface="Calibri"/>
                      </a:endParaRPr>
                    </a:p>
                  </a:txBody>
                  <a:tcPr marL="5900" marR="5900" marT="5900" marB="0" anchor="b"/>
                </a:tc>
                <a:tc>
                  <a:txBody>
                    <a:bodyPr/>
                    <a:lstStyle/>
                    <a:p>
                      <a:pPr marL="0" marR="0" lvl="0" indent="0" algn="ctr" rtl="0">
                        <a:lnSpc>
                          <a:spcPct val="100000"/>
                        </a:lnSpc>
                        <a:spcBef>
                          <a:spcPts val="0"/>
                        </a:spcBef>
                        <a:spcAft>
                          <a:spcPts val="0"/>
                        </a:spcAft>
                        <a:buNone/>
                      </a:pPr>
                      <a:r>
                        <a:rPr lang="pt-BR" sz="700" b="0" u="none" strike="noStrike" cap="none" dirty="0">
                          <a:solidFill>
                            <a:srgbClr val="004B34"/>
                          </a:solidFill>
                        </a:rPr>
                        <a:t>79%</a:t>
                      </a:r>
                      <a:endParaRPr sz="700" b="0" i="0" u="none" strike="noStrike" cap="none">
                        <a:solidFill>
                          <a:srgbClr val="004B34"/>
                        </a:solidFill>
                        <a:latin typeface="Calibri"/>
                        <a:ea typeface="Calibri"/>
                        <a:cs typeface="Calibri"/>
                        <a:sym typeface="Calibri"/>
                      </a:endParaRPr>
                    </a:p>
                  </a:txBody>
                  <a:tcPr marL="5900" marR="5900" marT="5900" marB="0" anchor="b"/>
                </a:tc>
                <a:extLst>
                  <a:ext uri="{0D108BD9-81ED-4DB2-BD59-A6C34878D82A}">
                    <a16:rowId xmlns:a16="http://schemas.microsoft.com/office/drawing/2014/main" val="10010"/>
                  </a:ext>
                </a:extLst>
              </a:tr>
              <a:tr h="110231">
                <a:tc>
                  <a:txBody>
                    <a:bodyPr/>
                    <a:lstStyle/>
                    <a:p>
                      <a:pPr marL="0" marR="0" lvl="0" indent="0" algn="l" rtl="0">
                        <a:lnSpc>
                          <a:spcPct val="100000"/>
                        </a:lnSpc>
                        <a:spcBef>
                          <a:spcPts val="0"/>
                        </a:spcBef>
                        <a:spcAft>
                          <a:spcPts val="0"/>
                        </a:spcAft>
                        <a:buNone/>
                      </a:pPr>
                      <a:r>
                        <a:rPr lang="pt-BR" sz="700" b="0" u="none" strike="noStrike" cap="none" dirty="0">
                          <a:solidFill>
                            <a:srgbClr val="004B34"/>
                          </a:solidFill>
                        </a:rPr>
                        <a:t>Mato Grosso</a:t>
                      </a:r>
                      <a:endParaRPr sz="700" b="0" i="0" u="none" strike="noStrike" cap="none">
                        <a:solidFill>
                          <a:srgbClr val="004B34"/>
                        </a:solidFill>
                        <a:latin typeface="Calibri"/>
                        <a:ea typeface="Calibri"/>
                        <a:cs typeface="Calibri"/>
                        <a:sym typeface="Calibri"/>
                      </a:endParaRPr>
                    </a:p>
                  </a:txBody>
                  <a:tcPr marL="5900" marR="5900" marT="5900" marB="0" anchor="b"/>
                </a:tc>
                <a:tc>
                  <a:txBody>
                    <a:bodyPr/>
                    <a:lstStyle/>
                    <a:p>
                      <a:pPr marL="0" marR="0" lvl="0" indent="0" algn="ctr" rtl="0">
                        <a:lnSpc>
                          <a:spcPct val="100000"/>
                        </a:lnSpc>
                        <a:spcBef>
                          <a:spcPts val="0"/>
                        </a:spcBef>
                        <a:spcAft>
                          <a:spcPts val="0"/>
                        </a:spcAft>
                        <a:buNone/>
                      </a:pPr>
                      <a:r>
                        <a:rPr lang="pt-BR" sz="700" b="0" u="none" strike="noStrike" cap="none" dirty="0">
                          <a:solidFill>
                            <a:srgbClr val="004B34"/>
                          </a:solidFill>
                        </a:rPr>
                        <a:t>66%</a:t>
                      </a:r>
                      <a:endParaRPr sz="700" b="0" i="0" u="none" strike="noStrike" cap="none">
                        <a:solidFill>
                          <a:srgbClr val="004B34"/>
                        </a:solidFill>
                        <a:latin typeface="Calibri"/>
                        <a:ea typeface="Calibri"/>
                        <a:cs typeface="Calibri"/>
                        <a:sym typeface="Calibri"/>
                      </a:endParaRPr>
                    </a:p>
                  </a:txBody>
                  <a:tcPr marL="5900" marR="5900" marT="5900" marB="0" anchor="b"/>
                </a:tc>
                <a:extLst>
                  <a:ext uri="{0D108BD9-81ED-4DB2-BD59-A6C34878D82A}">
                    <a16:rowId xmlns:a16="http://schemas.microsoft.com/office/drawing/2014/main" val="10011"/>
                  </a:ext>
                </a:extLst>
              </a:tr>
              <a:tr h="110231">
                <a:tc>
                  <a:txBody>
                    <a:bodyPr/>
                    <a:lstStyle/>
                    <a:p>
                      <a:pPr marL="0" marR="0" lvl="0" indent="0" algn="l" rtl="0">
                        <a:lnSpc>
                          <a:spcPct val="100000"/>
                        </a:lnSpc>
                        <a:spcBef>
                          <a:spcPts val="0"/>
                        </a:spcBef>
                        <a:spcAft>
                          <a:spcPts val="0"/>
                        </a:spcAft>
                        <a:buNone/>
                      </a:pPr>
                      <a:r>
                        <a:rPr lang="pt-BR" sz="700" b="0" u="none" strike="noStrike" cap="none" dirty="0">
                          <a:solidFill>
                            <a:srgbClr val="004B34"/>
                          </a:solidFill>
                        </a:rPr>
                        <a:t>Mato Grosso do Sul</a:t>
                      </a:r>
                      <a:endParaRPr sz="700" b="0" i="0" u="none" strike="noStrike" cap="none">
                        <a:solidFill>
                          <a:srgbClr val="004B34"/>
                        </a:solidFill>
                        <a:latin typeface="Calibri"/>
                        <a:ea typeface="Calibri"/>
                        <a:cs typeface="Calibri"/>
                        <a:sym typeface="Calibri"/>
                      </a:endParaRPr>
                    </a:p>
                  </a:txBody>
                  <a:tcPr marL="5900" marR="5900" marT="5900" marB="0" anchor="b"/>
                </a:tc>
                <a:tc>
                  <a:txBody>
                    <a:bodyPr/>
                    <a:lstStyle/>
                    <a:p>
                      <a:pPr marL="0" marR="0" lvl="0" indent="0" algn="ctr" rtl="0">
                        <a:lnSpc>
                          <a:spcPct val="100000"/>
                        </a:lnSpc>
                        <a:spcBef>
                          <a:spcPts val="0"/>
                        </a:spcBef>
                        <a:spcAft>
                          <a:spcPts val="0"/>
                        </a:spcAft>
                        <a:buNone/>
                      </a:pPr>
                      <a:r>
                        <a:rPr lang="pt-BR" sz="700" b="0" u="none" strike="noStrike" cap="none" dirty="0">
                          <a:solidFill>
                            <a:srgbClr val="004B34"/>
                          </a:solidFill>
                        </a:rPr>
                        <a:t>54%</a:t>
                      </a:r>
                      <a:endParaRPr sz="700" b="0" i="0" u="none" strike="noStrike" cap="none">
                        <a:solidFill>
                          <a:srgbClr val="004B34"/>
                        </a:solidFill>
                        <a:latin typeface="Calibri"/>
                        <a:ea typeface="Calibri"/>
                        <a:cs typeface="Calibri"/>
                        <a:sym typeface="Calibri"/>
                      </a:endParaRPr>
                    </a:p>
                  </a:txBody>
                  <a:tcPr marL="5900" marR="5900" marT="5900" marB="0" anchor="b"/>
                </a:tc>
                <a:extLst>
                  <a:ext uri="{0D108BD9-81ED-4DB2-BD59-A6C34878D82A}">
                    <a16:rowId xmlns:a16="http://schemas.microsoft.com/office/drawing/2014/main" val="10012"/>
                  </a:ext>
                </a:extLst>
              </a:tr>
              <a:tr h="110231">
                <a:tc>
                  <a:txBody>
                    <a:bodyPr/>
                    <a:lstStyle/>
                    <a:p>
                      <a:pPr marL="0" marR="0" lvl="0" indent="0" algn="l" rtl="0">
                        <a:lnSpc>
                          <a:spcPct val="100000"/>
                        </a:lnSpc>
                        <a:spcBef>
                          <a:spcPts val="0"/>
                        </a:spcBef>
                        <a:spcAft>
                          <a:spcPts val="0"/>
                        </a:spcAft>
                        <a:buNone/>
                      </a:pPr>
                      <a:r>
                        <a:rPr lang="pt-BR" sz="700" b="0" u="none" strike="noStrike" cap="none" dirty="0">
                          <a:solidFill>
                            <a:srgbClr val="004B34"/>
                          </a:solidFill>
                        </a:rPr>
                        <a:t>Minas Gerais</a:t>
                      </a:r>
                      <a:endParaRPr sz="700" b="0" i="0" u="none" strike="noStrike" cap="none">
                        <a:solidFill>
                          <a:srgbClr val="004B34"/>
                        </a:solidFill>
                        <a:latin typeface="Calibri"/>
                        <a:ea typeface="Calibri"/>
                        <a:cs typeface="Calibri"/>
                        <a:sym typeface="Calibri"/>
                      </a:endParaRPr>
                    </a:p>
                  </a:txBody>
                  <a:tcPr marL="5900" marR="5900" marT="5900" marB="0" anchor="b"/>
                </a:tc>
                <a:tc>
                  <a:txBody>
                    <a:bodyPr/>
                    <a:lstStyle/>
                    <a:p>
                      <a:pPr marL="0" marR="0" lvl="0" indent="0" algn="ctr" rtl="0">
                        <a:lnSpc>
                          <a:spcPct val="100000"/>
                        </a:lnSpc>
                        <a:spcBef>
                          <a:spcPts val="0"/>
                        </a:spcBef>
                        <a:spcAft>
                          <a:spcPts val="0"/>
                        </a:spcAft>
                        <a:buNone/>
                      </a:pPr>
                      <a:r>
                        <a:rPr lang="pt-BR" sz="700" b="0" u="none" strike="noStrike" cap="none" dirty="0">
                          <a:solidFill>
                            <a:srgbClr val="004B34"/>
                          </a:solidFill>
                        </a:rPr>
                        <a:t>59%</a:t>
                      </a:r>
                      <a:endParaRPr sz="700" b="0" i="0" u="none" strike="noStrike" cap="none">
                        <a:solidFill>
                          <a:srgbClr val="004B34"/>
                        </a:solidFill>
                        <a:latin typeface="Calibri"/>
                        <a:ea typeface="Calibri"/>
                        <a:cs typeface="Calibri"/>
                        <a:sym typeface="Calibri"/>
                      </a:endParaRPr>
                    </a:p>
                  </a:txBody>
                  <a:tcPr marL="5900" marR="5900" marT="5900" marB="0" anchor="b"/>
                </a:tc>
                <a:extLst>
                  <a:ext uri="{0D108BD9-81ED-4DB2-BD59-A6C34878D82A}">
                    <a16:rowId xmlns:a16="http://schemas.microsoft.com/office/drawing/2014/main" val="10013"/>
                  </a:ext>
                </a:extLst>
              </a:tr>
              <a:tr h="110231">
                <a:tc>
                  <a:txBody>
                    <a:bodyPr/>
                    <a:lstStyle/>
                    <a:p>
                      <a:pPr marL="0" marR="0" lvl="0" indent="0" algn="l" rtl="0">
                        <a:lnSpc>
                          <a:spcPct val="100000"/>
                        </a:lnSpc>
                        <a:spcBef>
                          <a:spcPts val="0"/>
                        </a:spcBef>
                        <a:spcAft>
                          <a:spcPts val="0"/>
                        </a:spcAft>
                        <a:buNone/>
                      </a:pPr>
                      <a:r>
                        <a:rPr lang="pt-BR" sz="700" b="0" u="none" strike="noStrike" cap="none" dirty="0">
                          <a:solidFill>
                            <a:srgbClr val="004B34"/>
                          </a:solidFill>
                        </a:rPr>
                        <a:t>Pará</a:t>
                      </a:r>
                      <a:endParaRPr sz="700" b="0" i="0" u="none" strike="noStrike" cap="none">
                        <a:solidFill>
                          <a:srgbClr val="004B34"/>
                        </a:solidFill>
                        <a:latin typeface="Calibri"/>
                        <a:ea typeface="Calibri"/>
                        <a:cs typeface="Calibri"/>
                        <a:sym typeface="Calibri"/>
                      </a:endParaRPr>
                    </a:p>
                  </a:txBody>
                  <a:tcPr marL="5900" marR="5900" marT="5900" marB="0" anchor="b"/>
                </a:tc>
                <a:tc>
                  <a:txBody>
                    <a:bodyPr/>
                    <a:lstStyle/>
                    <a:p>
                      <a:pPr marL="0" marR="0" lvl="0" indent="0" algn="ctr" rtl="0">
                        <a:lnSpc>
                          <a:spcPct val="100000"/>
                        </a:lnSpc>
                        <a:spcBef>
                          <a:spcPts val="0"/>
                        </a:spcBef>
                        <a:spcAft>
                          <a:spcPts val="0"/>
                        </a:spcAft>
                        <a:buNone/>
                      </a:pPr>
                      <a:r>
                        <a:rPr lang="pt-BR" sz="700" b="0" u="none" strike="noStrike" cap="none" dirty="0">
                          <a:solidFill>
                            <a:srgbClr val="004B34"/>
                          </a:solidFill>
                        </a:rPr>
                        <a:t>80%</a:t>
                      </a:r>
                      <a:endParaRPr sz="700" b="0" i="0" u="none" strike="noStrike" cap="none">
                        <a:solidFill>
                          <a:srgbClr val="004B34"/>
                        </a:solidFill>
                        <a:latin typeface="Calibri"/>
                        <a:ea typeface="Calibri"/>
                        <a:cs typeface="Calibri"/>
                        <a:sym typeface="Calibri"/>
                      </a:endParaRPr>
                    </a:p>
                  </a:txBody>
                  <a:tcPr marL="5900" marR="5900" marT="5900" marB="0" anchor="b"/>
                </a:tc>
                <a:extLst>
                  <a:ext uri="{0D108BD9-81ED-4DB2-BD59-A6C34878D82A}">
                    <a16:rowId xmlns:a16="http://schemas.microsoft.com/office/drawing/2014/main" val="10014"/>
                  </a:ext>
                </a:extLst>
              </a:tr>
              <a:tr h="110231">
                <a:tc>
                  <a:txBody>
                    <a:bodyPr/>
                    <a:lstStyle/>
                    <a:p>
                      <a:pPr marL="0" marR="0" lvl="0" indent="0" algn="l" rtl="0">
                        <a:lnSpc>
                          <a:spcPct val="100000"/>
                        </a:lnSpc>
                        <a:spcBef>
                          <a:spcPts val="0"/>
                        </a:spcBef>
                        <a:spcAft>
                          <a:spcPts val="0"/>
                        </a:spcAft>
                        <a:buNone/>
                      </a:pPr>
                      <a:r>
                        <a:rPr lang="pt-BR" sz="700" b="0" u="none" strike="noStrike" cap="none" dirty="0">
                          <a:solidFill>
                            <a:srgbClr val="004B34"/>
                          </a:solidFill>
                        </a:rPr>
                        <a:t>Paraíba</a:t>
                      </a:r>
                      <a:endParaRPr sz="700" b="0" i="0" u="none" strike="noStrike" cap="none">
                        <a:solidFill>
                          <a:srgbClr val="004B34"/>
                        </a:solidFill>
                        <a:latin typeface="Calibri"/>
                        <a:ea typeface="Calibri"/>
                        <a:cs typeface="Calibri"/>
                        <a:sym typeface="Calibri"/>
                      </a:endParaRPr>
                    </a:p>
                  </a:txBody>
                  <a:tcPr marL="5900" marR="5900" marT="5900" marB="0" anchor="b"/>
                </a:tc>
                <a:tc>
                  <a:txBody>
                    <a:bodyPr/>
                    <a:lstStyle/>
                    <a:p>
                      <a:pPr marL="0" marR="0" lvl="0" indent="0" algn="ctr" rtl="0">
                        <a:lnSpc>
                          <a:spcPct val="100000"/>
                        </a:lnSpc>
                        <a:spcBef>
                          <a:spcPts val="0"/>
                        </a:spcBef>
                        <a:spcAft>
                          <a:spcPts val="0"/>
                        </a:spcAft>
                        <a:buNone/>
                      </a:pPr>
                      <a:r>
                        <a:rPr lang="pt-BR" sz="700" b="0" u="none" strike="noStrike" cap="none" dirty="0">
                          <a:solidFill>
                            <a:srgbClr val="004B34"/>
                          </a:solidFill>
                        </a:rPr>
                        <a:t>64%</a:t>
                      </a:r>
                      <a:endParaRPr sz="700" b="0" i="0" u="none" strike="noStrike" cap="none">
                        <a:solidFill>
                          <a:srgbClr val="004B34"/>
                        </a:solidFill>
                        <a:latin typeface="Calibri"/>
                        <a:ea typeface="Calibri"/>
                        <a:cs typeface="Calibri"/>
                        <a:sym typeface="Calibri"/>
                      </a:endParaRPr>
                    </a:p>
                  </a:txBody>
                  <a:tcPr marL="5900" marR="5900" marT="5900" marB="0" anchor="b"/>
                </a:tc>
                <a:extLst>
                  <a:ext uri="{0D108BD9-81ED-4DB2-BD59-A6C34878D82A}">
                    <a16:rowId xmlns:a16="http://schemas.microsoft.com/office/drawing/2014/main" val="10015"/>
                  </a:ext>
                </a:extLst>
              </a:tr>
              <a:tr h="110231">
                <a:tc>
                  <a:txBody>
                    <a:bodyPr/>
                    <a:lstStyle/>
                    <a:p>
                      <a:pPr marL="0" marR="0" lvl="0" indent="0" algn="l" rtl="0">
                        <a:lnSpc>
                          <a:spcPct val="100000"/>
                        </a:lnSpc>
                        <a:spcBef>
                          <a:spcPts val="0"/>
                        </a:spcBef>
                        <a:spcAft>
                          <a:spcPts val="0"/>
                        </a:spcAft>
                        <a:buNone/>
                      </a:pPr>
                      <a:r>
                        <a:rPr lang="pt-BR" sz="700" b="0" u="none" strike="noStrike" cap="none" dirty="0">
                          <a:solidFill>
                            <a:srgbClr val="004B34"/>
                          </a:solidFill>
                        </a:rPr>
                        <a:t>Paraná</a:t>
                      </a:r>
                      <a:endParaRPr sz="700" b="0" i="0" u="none" strike="noStrike" cap="none">
                        <a:solidFill>
                          <a:srgbClr val="004B34"/>
                        </a:solidFill>
                        <a:latin typeface="Calibri"/>
                        <a:ea typeface="Calibri"/>
                        <a:cs typeface="Calibri"/>
                        <a:sym typeface="Calibri"/>
                      </a:endParaRPr>
                    </a:p>
                  </a:txBody>
                  <a:tcPr marL="5900" marR="5900" marT="5900" marB="0" anchor="b"/>
                </a:tc>
                <a:tc>
                  <a:txBody>
                    <a:bodyPr/>
                    <a:lstStyle/>
                    <a:p>
                      <a:pPr marL="0" marR="0" lvl="0" indent="0" algn="ctr" rtl="0">
                        <a:lnSpc>
                          <a:spcPct val="100000"/>
                        </a:lnSpc>
                        <a:spcBef>
                          <a:spcPts val="0"/>
                        </a:spcBef>
                        <a:spcAft>
                          <a:spcPts val="0"/>
                        </a:spcAft>
                        <a:buNone/>
                      </a:pPr>
                      <a:r>
                        <a:rPr lang="pt-BR" sz="700" b="0" u="none" strike="noStrike" cap="none" dirty="0">
                          <a:solidFill>
                            <a:srgbClr val="004B34"/>
                          </a:solidFill>
                        </a:rPr>
                        <a:t>34%</a:t>
                      </a:r>
                      <a:endParaRPr sz="700" b="0" i="0" u="none" strike="noStrike" cap="none">
                        <a:solidFill>
                          <a:srgbClr val="004B34"/>
                        </a:solidFill>
                        <a:latin typeface="Calibri"/>
                        <a:ea typeface="Calibri"/>
                        <a:cs typeface="Calibri"/>
                        <a:sym typeface="Calibri"/>
                      </a:endParaRPr>
                    </a:p>
                  </a:txBody>
                  <a:tcPr marL="5900" marR="5900" marT="5900" marB="0" anchor="b"/>
                </a:tc>
                <a:extLst>
                  <a:ext uri="{0D108BD9-81ED-4DB2-BD59-A6C34878D82A}">
                    <a16:rowId xmlns:a16="http://schemas.microsoft.com/office/drawing/2014/main" val="10016"/>
                  </a:ext>
                </a:extLst>
              </a:tr>
              <a:tr h="110231">
                <a:tc>
                  <a:txBody>
                    <a:bodyPr/>
                    <a:lstStyle/>
                    <a:p>
                      <a:pPr marL="0" marR="0" lvl="0" indent="0" algn="l" rtl="0">
                        <a:lnSpc>
                          <a:spcPct val="100000"/>
                        </a:lnSpc>
                        <a:spcBef>
                          <a:spcPts val="0"/>
                        </a:spcBef>
                        <a:spcAft>
                          <a:spcPts val="0"/>
                        </a:spcAft>
                        <a:buNone/>
                      </a:pPr>
                      <a:r>
                        <a:rPr lang="pt-BR" sz="700" b="0" u="none" strike="noStrike" cap="none" dirty="0">
                          <a:solidFill>
                            <a:srgbClr val="004B34"/>
                          </a:solidFill>
                        </a:rPr>
                        <a:t>Pernambuco</a:t>
                      </a:r>
                      <a:endParaRPr sz="700" b="0" i="0" u="none" strike="noStrike" cap="none">
                        <a:solidFill>
                          <a:srgbClr val="004B34"/>
                        </a:solidFill>
                        <a:latin typeface="Calibri"/>
                        <a:ea typeface="Calibri"/>
                        <a:cs typeface="Calibri"/>
                        <a:sym typeface="Calibri"/>
                      </a:endParaRPr>
                    </a:p>
                  </a:txBody>
                  <a:tcPr marL="5900" marR="5900" marT="5900" marB="0" anchor="b"/>
                </a:tc>
                <a:tc>
                  <a:txBody>
                    <a:bodyPr/>
                    <a:lstStyle/>
                    <a:p>
                      <a:pPr marL="0" marR="0" lvl="0" indent="0" algn="ctr" rtl="0">
                        <a:lnSpc>
                          <a:spcPct val="100000"/>
                        </a:lnSpc>
                        <a:spcBef>
                          <a:spcPts val="0"/>
                        </a:spcBef>
                        <a:spcAft>
                          <a:spcPts val="0"/>
                        </a:spcAft>
                        <a:buNone/>
                      </a:pPr>
                      <a:r>
                        <a:rPr lang="pt-BR" sz="700" b="0" u="none" strike="noStrike" cap="none" dirty="0">
                          <a:solidFill>
                            <a:srgbClr val="004B34"/>
                          </a:solidFill>
                        </a:rPr>
                        <a:t>65%</a:t>
                      </a:r>
                      <a:endParaRPr sz="700" b="0" i="0" u="none" strike="noStrike" cap="none">
                        <a:solidFill>
                          <a:srgbClr val="004B34"/>
                        </a:solidFill>
                        <a:latin typeface="Calibri"/>
                        <a:ea typeface="Calibri"/>
                        <a:cs typeface="Calibri"/>
                        <a:sym typeface="Calibri"/>
                      </a:endParaRPr>
                    </a:p>
                  </a:txBody>
                  <a:tcPr marL="5900" marR="5900" marT="5900" marB="0" anchor="b"/>
                </a:tc>
                <a:extLst>
                  <a:ext uri="{0D108BD9-81ED-4DB2-BD59-A6C34878D82A}">
                    <a16:rowId xmlns:a16="http://schemas.microsoft.com/office/drawing/2014/main" val="10017"/>
                  </a:ext>
                </a:extLst>
              </a:tr>
              <a:tr h="110231">
                <a:tc>
                  <a:txBody>
                    <a:bodyPr/>
                    <a:lstStyle/>
                    <a:p>
                      <a:pPr marL="0" marR="0" lvl="0" indent="0" algn="l" rtl="0">
                        <a:lnSpc>
                          <a:spcPct val="100000"/>
                        </a:lnSpc>
                        <a:spcBef>
                          <a:spcPts val="0"/>
                        </a:spcBef>
                        <a:spcAft>
                          <a:spcPts val="0"/>
                        </a:spcAft>
                        <a:buNone/>
                      </a:pPr>
                      <a:r>
                        <a:rPr lang="pt-BR" sz="700" b="0" u="none" strike="noStrike" cap="none" dirty="0">
                          <a:solidFill>
                            <a:srgbClr val="004B34"/>
                          </a:solidFill>
                        </a:rPr>
                        <a:t>Piauí</a:t>
                      </a:r>
                      <a:endParaRPr sz="700" b="0" i="0" u="none" strike="noStrike" cap="none">
                        <a:solidFill>
                          <a:srgbClr val="004B34"/>
                        </a:solidFill>
                        <a:latin typeface="Calibri"/>
                        <a:ea typeface="Calibri"/>
                        <a:cs typeface="Calibri"/>
                        <a:sym typeface="Calibri"/>
                      </a:endParaRPr>
                    </a:p>
                  </a:txBody>
                  <a:tcPr marL="5900" marR="5900" marT="5900" marB="0" anchor="b"/>
                </a:tc>
                <a:tc>
                  <a:txBody>
                    <a:bodyPr/>
                    <a:lstStyle/>
                    <a:p>
                      <a:pPr marL="0" marR="0" lvl="0" indent="0" algn="ctr" rtl="0">
                        <a:lnSpc>
                          <a:spcPct val="100000"/>
                        </a:lnSpc>
                        <a:spcBef>
                          <a:spcPts val="0"/>
                        </a:spcBef>
                        <a:spcAft>
                          <a:spcPts val="0"/>
                        </a:spcAft>
                        <a:buNone/>
                      </a:pPr>
                      <a:r>
                        <a:rPr lang="pt-BR" sz="700" b="0" u="none" strike="noStrike" cap="none" dirty="0">
                          <a:solidFill>
                            <a:srgbClr val="004B34"/>
                          </a:solidFill>
                        </a:rPr>
                        <a:t>77%</a:t>
                      </a:r>
                      <a:endParaRPr sz="700" b="0" i="0" u="none" strike="noStrike" cap="none">
                        <a:solidFill>
                          <a:srgbClr val="004B34"/>
                        </a:solidFill>
                        <a:latin typeface="Calibri"/>
                        <a:ea typeface="Calibri"/>
                        <a:cs typeface="Calibri"/>
                        <a:sym typeface="Calibri"/>
                      </a:endParaRPr>
                    </a:p>
                  </a:txBody>
                  <a:tcPr marL="5900" marR="5900" marT="5900" marB="0" anchor="b"/>
                </a:tc>
                <a:extLst>
                  <a:ext uri="{0D108BD9-81ED-4DB2-BD59-A6C34878D82A}">
                    <a16:rowId xmlns:a16="http://schemas.microsoft.com/office/drawing/2014/main" val="10018"/>
                  </a:ext>
                </a:extLst>
              </a:tr>
              <a:tr h="110231">
                <a:tc>
                  <a:txBody>
                    <a:bodyPr/>
                    <a:lstStyle/>
                    <a:p>
                      <a:pPr marL="0" marR="0" lvl="0" indent="0" algn="l" rtl="0">
                        <a:lnSpc>
                          <a:spcPct val="100000"/>
                        </a:lnSpc>
                        <a:spcBef>
                          <a:spcPts val="0"/>
                        </a:spcBef>
                        <a:spcAft>
                          <a:spcPts val="0"/>
                        </a:spcAft>
                        <a:buNone/>
                      </a:pPr>
                      <a:r>
                        <a:rPr lang="pt-BR" sz="700" b="0" u="none" strike="noStrike" cap="none" dirty="0">
                          <a:solidFill>
                            <a:srgbClr val="004B34"/>
                          </a:solidFill>
                        </a:rPr>
                        <a:t>Rio de Janeiro</a:t>
                      </a:r>
                      <a:endParaRPr sz="700" b="0" i="0" u="none" strike="noStrike" cap="none">
                        <a:solidFill>
                          <a:srgbClr val="004B34"/>
                        </a:solidFill>
                        <a:latin typeface="Calibri"/>
                        <a:ea typeface="Calibri"/>
                        <a:cs typeface="Calibri"/>
                        <a:sym typeface="Calibri"/>
                      </a:endParaRPr>
                    </a:p>
                  </a:txBody>
                  <a:tcPr marL="5900" marR="5900" marT="5900" marB="0" anchor="b"/>
                </a:tc>
                <a:tc>
                  <a:txBody>
                    <a:bodyPr/>
                    <a:lstStyle/>
                    <a:p>
                      <a:pPr marL="0" marR="0" lvl="0" indent="0" algn="ctr" rtl="0">
                        <a:lnSpc>
                          <a:spcPct val="100000"/>
                        </a:lnSpc>
                        <a:spcBef>
                          <a:spcPts val="0"/>
                        </a:spcBef>
                        <a:spcAft>
                          <a:spcPts val="0"/>
                        </a:spcAft>
                        <a:buNone/>
                      </a:pPr>
                      <a:r>
                        <a:rPr lang="pt-BR" sz="700" b="0" u="none" strike="noStrike" cap="none" dirty="0">
                          <a:solidFill>
                            <a:srgbClr val="004B34"/>
                          </a:solidFill>
                        </a:rPr>
                        <a:t>58%</a:t>
                      </a:r>
                      <a:endParaRPr sz="700" b="0" i="0" u="none" strike="noStrike" cap="none">
                        <a:solidFill>
                          <a:srgbClr val="004B34"/>
                        </a:solidFill>
                        <a:latin typeface="Calibri"/>
                        <a:ea typeface="Calibri"/>
                        <a:cs typeface="Calibri"/>
                        <a:sym typeface="Calibri"/>
                      </a:endParaRPr>
                    </a:p>
                  </a:txBody>
                  <a:tcPr marL="5900" marR="5900" marT="5900" marB="0" anchor="b"/>
                </a:tc>
                <a:extLst>
                  <a:ext uri="{0D108BD9-81ED-4DB2-BD59-A6C34878D82A}">
                    <a16:rowId xmlns:a16="http://schemas.microsoft.com/office/drawing/2014/main" val="10019"/>
                  </a:ext>
                </a:extLst>
              </a:tr>
              <a:tr h="110231">
                <a:tc>
                  <a:txBody>
                    <a:bodyPr/>
                    <a:lstStyle/>
                    <a:p>
                      <a:pPr marL="0" marR="0" lvl="0" indent="0" algn="l" rtl="0">
                        <a:lnSpc>
                          <a:spcPct val="100000"/>
                        </a:lnSpc>
                        <a:spcBef>
                          <a:spcPts val="0"/>
                        </a:spcBef>
                        <a:spcAft>
                          <a:spcPts val="0"/>
                        </a:spcAft>
                        <a:buNone/>
                      </a:pPr>
                      <a:r>
                        <a:rPr lang="pt-BR" sz="700" b="0" u="none" strike="noStrike" cap="none" dirty="0">
                          <a:solidFill>
                            <a:srgbClr val="004B34"/>
                          </a:solidFill>
                        </a:rPr>
                        <a:t>Rio Grande do Norte</a:t>
                      </a:r>
                      <a:endParaRPr sz="700" b="0" i="0" u="none" strike="noStrike" cap="none">
                        <a:solidFill>
                          <a:srgbClr val="004B34"/>
                        </a:solidFill>
                        <a:latin typeface="Calibri"/>
                        <a:ea typeface="Calibri"/>
                        <a:cs typeface="Calibri"/>
                        <a:sym typeface="Calibri"/>
                      </a:endParaRPr>
                    </a:p>
                  </a:txBody>
                  <a:tcPr marL="5900" marR="5900" marT="5900" marB="0" anchor="b"/>
                </a:tc>
                <a:tc>
                  <a:txBody>
                    <a:bodyPr/>
                    <a:lstStyle/>
                    <a:p>
                      <a:pPr marL="0" marR="0" lvl="0" indent="0" algn="ctr" rtl="0">
                        <a:lnSpc>
                          <a:spcPct val="100000"/>
                        </a:lnSpc>
                        <a:spcBef>
                          <a:spcPts val="0"/>
                        </a:spcBef>
                        <a:spcAft>
                          <a:spcPts val="0"/>
                        </a:spcAft>
                        <a:buNone/>
                      </a:pPr>
                      <a:r>
                        <a:rPr lang="pt-BR" sz="700" b="0" u="none" strike="noStrike" cap="none" dirty="0">
                          <a:solidFill>
                            <a:srgbClr val="004B34"/>
                          </a:solidFill>
                        </a:rPr>
                        <a:t>60%</a:t>
                      </a:r>
                      <a:endParaRPr sz="700" b="0" i="0" u="none" strike="noStrike" cap="none">
                        <a:solidFill>
                          <a:srgbClr val="004B34"/>
                        </a:solidFill>
                        <a:latin typeface="Calibri"/>
                        <a:ea typeface="Calibri"/>
                        <a:cs typeface="Calibri"/>
                        <a:sym typeface="Calibri"/>
                      </a:endParaRPr>
                    </a:p>
                  </a:txBody>
                  <a:tcPr marL="5900" marR="5900" marT="5900" marB="0" anchor="b"/>
                </a:tc>
                <a:extLst>
                  <a:ext uri="{0D108BD9-81ED-4DB2-BD59-A6C34878D82A}">
                    <a16:rowId xmlns:a16="http://schemas.microsoft.com/office/drawing/2014/main" val="10020"/>
                  </a:ext>
                </a:extLst>
              </a:tr>
              <a:tr h="110231">
                <a:tc>
                  <a:txBody>
                    <a:bodyPr/>
                    <a:lstStyle/>
                    <a:p>
                      <a:pPr marL="0" marR="0" lvl="0" indent="0" algn="l" rtl="0">
                        <a:lnSpc>
                          <a:spcPct val="100000"/>
                        </a:lnSpc>
                        <a:spcBef>
                          <a:spcPts val="0"/>
                        </a:spcBef>
                        <a:spcAft>
                          <a:spcPts val="0"/>
                        </a:spcAft>
                        <a:buNone/>
                      </a:pPr>
                      <a:r>
                        <a:rPr lang="pt-BR" sz="700" b="0" u="none" strike="noStrike" cap="none" dirty="0">
                          <a:solidFill>
                            <a:srgbClr val="004B34"/>
                          </a:solidFill>
                        </a:rPr>
                        <a:t>Rio Grande do Sul</a:t>
                      </a:r>
                      <a:endParaRPr sz="700" b="0" i="0" u="none" strike="noStrike" cap="none">
                        <a:solidFill>
                          <a:srgbClr val="004B34"/>
                        </a:solidFill>
                        <a:latin typeface="Calibri"/>
                        <a:ea typeface="Calibri"/>
                        <a:cs typeface="Calibri"/>
                        <a:sym typeface="Calibri"/>
                      </a:endParaRPr>
                    </a:p>
                  </a:txBody>
                  <a:tcPr marL="5900" marR="5900" marT="5900" marB="0" anchor="b"/>
                </a:tc>
                <a:tc>
                  <a:txBody>
                    <a:bodyPr/>
                    <a:lstStyle/>
                    <a:p>
                      <a:pPr marL="0" marR="0" lvl="0" indent="0" algn="ctr" rtl="0">
                        <a:lnSpc>
                          <a:spcPct val="100000"/>
                        </a:lnSpc>
                        <a:spcBef>
                          <a:spcPts val="0"/>
                        </a:spcBef>
                        <a:spcAft>
                          <a:spcPts val="0"/>
                        </a:spcAft>
                        <a:buNone/>
                      </a:pPr>
                      <a:r>
                        <a:rPr lang="pt-BR" sz="700" b="0" u="none" strike="noStrike" cap="none" dirty="0">
                          <a:solidFill>
                            <a:srgbClr val="004B34"/>
                          </a:solidFill>
                        </a:rPr>
                        <a:t>21%</a:t>
                      </a:r>
                      <a:endParaRPr sz="700" b="0" i="0" u="none" strike="noStrike" cap="none">
                        <a:solidFill>
                          <a:srgbClr val="004B34"/>
                        </a:solidFill>
                        <a:latin typeface="Calibri"/>
                        <a:ea typeface="Calibri"/>
                        <a:cs typeface="Calibri"/>
                        <a:sym typeface="Calibri"/>
                      </a:endParaRPr>
                    </a:p>
                  </a:txBody>
                  <a:tcPr marL="5900" marR="5900" marT="5900" marB="0" anchor="b"/>
                </a:tc>
                <a:extLst>
                  <a:ext uri="{0D108BD9-81ED-4DB2-BD59-A6C34878D82A}">
                    <a16:rowId xmlns:a16="http://schemas.microsoft.com/office/drawing/2014/main" val="10021"/>
                  </a:ext>
                </a:extLst>
              </a:tr>
              <a:tr h="110231">
                <a:tc>
                  <a:txBody>
                    <a:bodyPr/>
                    <a:lstStyle/>
                    <a:p>
                      <a:pPr marL="0" marR="0" lvl="0" indent="0" algn="l" rtl="0">
                        <a:lnSpc>
                          <a:spcPct val="100000"/>
                        </a:lnSpc>
                        <a:spcBef>
                          <a:spcPts val="0"/>
                        </a:spcBef>
                        <a:spcAft>
                          <a:spcPts val="0"/>
                        </a:spcAft>
                        <a:buNone/>
                      </a:pPr>
                      <a:r>
                        <a:rPr lang="pt-BR" sz="700" b="0" u="none" strike="noStrike" cap="none" dirty="0">
                          <a:solidFill>
                            <a:srgbClr val="004B34"/>
                          </a:solidFill>
                        </a:rPr>
                        <a:t>Rondônia</a:t>
                      </a:r>
                      <a:endParaRPr sz="700" b="0" i="0" u="none" strike="noStrike" cap="none">
                        <a:solidFill>
                          <a:srgbClr val="004B34"/>
                        </a:solidFill>
                        <a:latin typeface="Calibri"/>
                        <a:ea typeface="Calibri"/>
                        <a:cs typeface="Calibri"/>
                        <a:sym typeface="Calibri"/>
                      </a:endParaRPr>
                    </a:p>
                  </a:txBody>
                  <a:tcPr marL="5900" marR="5900" marT="5900" marB="0" anchor="b"/>
                </a:tc>
                <a:tc>
                  <a:txBody>
                    <a:bodyPr/>
                    <a:lstStyle/>
                    <a:p>
                      <a:pPr marL="0" marR="0" lvl="0" indent="0" algn="ctr" rtl="0">
                        <a:lnSpc>
                          <a:spcPct val="100000"/>
                        </a:lnSpc>
                        <a:spcBef>
                          <a:spcPts val="0"/>
                        </a:spcBef>
                        <a:spcAft>
                          <a:spcPts val="0"/>
                        </a:spcAft>
                        <a:buNone/>
                      </a:pPr>
                      <a:r>
                        <a:rPr lang="pt-BR" sz="700" b="0" u="none" strike="noStrike" cap="none" dirty="0">
                          <a:solidFill>
                            <a:srgbClr val="004B34"/>
                          </a:solidFill>
                        </a:rPr>
                        <a:t>68%</a:t>
                      </a:r>
                      <a:endParaRPr sz="700" b="0" i="0" u="none" strike="noStrike" cap="none">
                        <a:solidFill>
                          <a:srgbClr val="004B34"/>
                        </a:solidFill>
                        <a:latin typeface="Calibri"/>
                        <a:ea typeface="Calibri"/>
                        <a:cs typeface="Calibri"/>
                        <a:sym typeface="Calibri"/>
                      </a:endParaRPr>
                    </a:p>
                  </a:txBody>
                  <a:tcPr marL="5900" marR="5900" marT="5900" marB="0" anchor="b"/>
                </a:tc>
                <a:extLst>
                  <a:ext uri="{0D108BD9-81ED-4DB2-BD59-A6C34878D82A}">
                    <a16:rowId xmlns:a16="http://schemas.microsoft.com/office/drawing/2014/main" val="10022"/>
                  </a:ext>
                </a:extLst>
              </a:tr>
              <a:tr h="110231">
                <a:tc>
                  <a:txBody>
                    <a:bodyPr/>
                    <a:lstStyle/>
                    <a:p>
                      <a:pPr marL="0" marR="0" lvl="0" indent="0" algn="l" rtl="0">
                        <a:lnSpc>
                          <a:spcPct val="100000"/>
                        </a:lnSpc>
                        <a:spcBef>
                          <a:spcPts val="0"/>
                        </a:spcBef>
                        <a:spcAft>
                          <a:spcPts val="0"/>
                        </a:spcAft>
                        <a:buNone/>
                      </a:pPr>
                      <a:r>
                        <a:rPr lang="pt-BR" sz="700" b="0" u="none" strike="noStrike" cap="none" dirty="0">
                          <a:solidFill>
                            <a:srgbClr val="004B34"/>
                          </a:solidFill>
                        </a:rPr>
                        <a:t>Roraima</a:t>
                      </a:r>
                      <a:endParaRPr sz="700" b="0" i="0" u="none" strike="noStrike" cap="none">
                        <a:solidFill>
                          <a:srgbClr val="004B34"/>
                        </a:solidFill>
                        <a:latin typeface="Calibri"/>
                        <a:ea typeface="Calibri"/>
                        <a:cs typeface="Calibri"/>
                        <a:sym typeface="Calibri"/>
                      </a:endParaRPr>
                    </a:p>
                  </a:txBody>
                  <a:tcPr marL="5900" marR="5900" marT="5900" marB="0" anchor="b"/>
                </a:tc>
                <a:tc>
                  <a:txBody>
                    <a:bodyPr/>
                    <a:lstStyle/>
                    <a:p>
                      <a:pPr marL="0" marR="0" lvl="0" indent="0" algn="ctr" rtl="0">
                        <a:lnSpc>
                          <a:spcPct val="100000"/>
                        </a:lnSpc>
                        <a:spcBef>
                          <a:spcPts val="0"/>
                        </a:spcBef>
                        <a:spcAft>
                          <a:spcPts val="0"/>
                        </a:spcAft>
                        <a:buNone/>
                      </a:pPr>
                      <a:r>
                        <a:rPr lang="pt-BR" sz="700" b="0" u="none" strike="noStrike" cap="none" dirty="0">
                          <a:solidFill>
                            <a:srgbClr val="004B34"/>
                          </a:solidFill>
                        </a:rPr>
                        <a:t>65%</a:t>
                      </a:r>
                      <a:endParaRPr sz="700" b="0" i="0" u="none" strike="noStrike" cap="none">
                        <a:solidFill>
                          <a:srgbClr val="004B34"/>
                        </a:solidFill>
                        <a:latin typeface="Calibri"/>
                        <a:ea typeface="Calibri"/>
                        <a:cs typeface="Calibri"/>
                        <a:sym typeface="Calibri"/>
                      </a:endParaRPr>
                    </a:p>
                  </a:txBody>
                  <a:tcPr marL="5900" marR="5900" marT="5900" marB="0" anchor="b"/>
                </a:tc>
                <a:extLst>
                  <a:ext uri="{0D108BD9-81ED-4DB2-BD59-A6C34878D82A}">
                    <a16:rowId xmlns:a16="http://schemas.microsoft.com/office/drawing/2014/main" val="10023"/>
                  </a:ext>
                </a:extLst>
              </a:tr>
              <a:tr h="110231">
                <a:tc>
                  <a:txBody>
                    <a:bodyPr/>
                    <a:lstStyle/>
                    <a:p>
                      <a:pPr marL="0" marR="0" lvl="0" indent="0" algn="l" rtl="0">
                        <a:lnSpc>
                          <a:spcPct val="100000"/>
                        </a:lnSpc>
                        <a:spcBef>
                          <a:spcPts val="0"/>
                        </a:spcBef>
                        <a:spcAft>
                          <a:spcPts val="0"/>
                        </a:spcAft>
                        <a:buNone/>
                      </a:pPr>
                      <a:r>
                        <a:rPr lang="pt-BR" sz="700" b="0" u="none" strike="noStrike" cap="none" dirty="0">
                          <a:solidFill>
                            <a:srgbClr val="004B34"/>
                          </a:solidFill>
                        </a:rPr>
                        <a:t>Santa Catarina</a:t>
                      </a:r>
                      <a:endParaRPr sz="700" b="0" i="0" u="none" strike="noStrike" cap="none">
                        <a:solidFill>
                          <a:srgbClr val="004B34"/>
                        </a:solidFill>
                        <a:latin typeface="Calibri"/>
                        <a:ea typeface="Calibri"/>
                        <a:cs typeface="Calibri"/>
                        <a:sym typeface="Calibri"/>
                      </a:endParaRPr>
                    </a:p>
                  </a:txBody>
                  <a:tcPr marL="5900" marR="5900" marT="5900" marB="0" anchor="b"/>
                </a:tc>
                <a:tc>
                  <a:txBody>
                    <a:bodyPr/>
                    <a:lstStyle/>
                    <a:p>
                      <a:pPr marL="0" marR="0" lvl="0" indent="0" algn="ctr" rtl="0">
                        <a:lnSpc>
                          <a:spcPct val="100000"/>
                        </a:lnSpc>
                        <a:spcBef>
                          <a:spcPts val="0"/>
                        </a:spcBef>
                        <a:spcAft>
                          <a:spcPts val="0"/>
                        </a:spcAft>
                        <a:buNone/>
                      </a:pPr>
                      <a:r>
                        <a:rPr lang="pt-BR" sz="700" b="0" u="none" strike="noStrike" cap="none" dirty="0">
                          <a:solidFill>
                            <a:srgbClr val="004B34"/>
                          </a:solidFill>
                        </a:rPr>
                        <a:t>23%</a:t>
                      </a:r>
                      <a:endParaRPr sz="700" b="0" i="0" u="none" strike="noStrike" cap="none">
                        <a:solidFill>
                          <a:srgbClr val="004B34"/>
                        </a:solidFill>
                        <a:latin typeface="Calibri"/>
                        <a:ea typeface="Calibri"/>
                        <a:cs typeface="Calibri"/>
                        <a:sym typeface="Calibri"/>
                      </a:endParaRPr>
                    </a:p>
                  </a:txBody>
                  <a:tcPr marL="5900" marR="5900" marT="5900" marB="0" anchor="b"/>
                </a:tc>
                <a:extLst>
                  <a:ext uri="{0D108BD9-81ED-4DB2-BD59-A6C34878D82A}">
                    <a16:rowId xmlns:a16="http://schemas.microsoft.com/office/drawing/2014/main" val="10024"/>
                  </a:ext>
                </a:extLst>
              </a:tr>
              <a:tr h="110231">
                <a:tc>
                  <a:txBody>
                    <a:bodyPr/>
                    <a:lstStyle/>
                    <a:p>
                      <a:pPr marL="0" marR="0" lvl="0" indent="0" algn="l" rtl="0">
                        <a:lnSpc>
                          <a:spcPct val="100000"/>
                        </a:lnSpc>
                        <a:spcBef>
                          <a:spcPts val="0"/>
                        </a:spcBef>
                        <a:spcAft>
                          <a:spcPts val="0"/>
                        </a:spcAft>
                        <a:buNone/>
                      </a:pPr>
                      <a:r>
                        <a:rPr lang="pt-BR" sz="700" b="0" u="none" strike="noStrike" cap="none" dirty="0">
                          <a:solidFill>
                            <a:srgbClr val="004B34"/>
                          </a:solidFill>
                        </a:rPr>
                        <a:t>Sergipe</a:t>
                      </a:r>
                      <a:endParaRPr sz="700" b="0" i="0" u="none" strike="noStrike" cap="none">
                        <a:solidFill>
                          <a:srgbClr val="004B34"/>
                        </a:solidFill>
                        <a:latin typeface="Calibri"/>
                        <a:ea typeface="Calibri"/>
                        <a:cs typeface="Calibri"/>
                        <a:sym typeface="Calibri"/>
                      </a:endParaRPr>
                    </a:p>
                  </a:txBody>
                  <a:tcPr marL="5900" marR="5900" marT="5900" marB="0" anchor="b"/>
                </a:tc>
                <a:tc>
                  <a:txBody>
                    <a:bodyPr/>
                    <a:lstStyle/>
                    <a:p>
                      <a:pPr marL="0" marR="0" lvl="0" indent="0" algn="ctr" rtl="0">
                        <a:lnSpc>
                          <a:spcPct val="100000"/>
                        </a:lnSpc>
                        <a:spcBef>
                          <a:spcPts val="0"/>
                        </a:spcBef>
                        <a:spcAft>
                          <a:spcPts val="0"/>
                        </a:spcAft>
                        <a:buNone/>
                      </a:pPr>
                      <a:r>
                        <a:rPr lang="pt-BR" sz="700" b="0" u="none" strike="noStrike" cap="none" dirty="0">
                          <a:solidFill>
                            <a:srgbClr val="004B34"/>
                          </a:solidFill>
                        </a:rPr>
                        <a:t>74%</a:t>
                      </a:r>
                      <a:endParaRPr sz="700" b="0" i="0" u="none" strike="noStrike" cap="none">
                        <a:solidFill>
                          <a:srgbClr val="004B34"/>
                        </a:solidFill>
                        <a:latin typeface="Calibri"/>
                        <a:ea typeface="Calibri"/>
                        <a:cs typeface="Calibri"/>
                        <a:sym typeface="Calibri"/>
                      </a:endParaRPr>
                    </a:p>
                  </a:txBody>
                  <a:tcPr marL="5900" marR="5900" marT="5900" marB="0" anchor="b"/>
                </a:tc>
                <a:extLst>
                  <a:ext uri="{0D108BD9-81ED-4DB2-BD59-A6C34878D82A}">
                    <a16:rowId xmlns:a16="http://schemas.microsoft.com/office/drawing/2014/main" val="10025"/>
                  </a:ext>
                </a:extLst>
              </a:tr>
              <a:tr h="110231">
                <a:tc>
                  <a:txBody>
                    <a:bodyPr/>
                    <a:lstStyle/>
                    <a:p>
                      <a:pPr marL="0" marR="0" lvl="0" indent="0" algn="l" rtl="0">
                        <a:lnSpc>
                          <a:spcPct val="100000"/>
                        </a:lnSpc>
                        <a:spcBef>
                          <a:spcPts val="0"/>
                        </a:spcBef>
                        <a:spcAft>
                          <a:spcPts val="0"/>
                        </a:spcAft>
                        <a:buNone/>
                      </a:pPr>
                      <a:r>
                        <a:rPr lang="pt-BR" sz="700" b="0" u="none" strike="noStrike" cap="none" dirty="0">
                          <a:solidFill>
                            <a:srgbClr val="004B34"/>
                          </a:solidFill>
                        </a:rPr>
                        <a:t>São Paulo</a:t>
                      </a:r>
                      <a:endParaRPr sz="700" b="0" i="0" u="none" strike="noStrike" cap="none">
                        <a:solidFill>
                          <a:srgbClr val="004B34"/>
                        </a:solidFill>
                        <a:latin typeface="Calibri"/>
                        <a:ea typeface="Calibri"/>
                        <a:cs typeface="Calibri"/>
                        <a:sym typeface="Calibri"/>
                      </a:endParaRPr>
                    </a:p>
                  </a:txBody>
                  <a:tcPr marL="5900" marR="5900" marT="5900" marB="0" anchor="b"/>
                </a:tc>
                <a:tc>
                  <a:txBody>
                    <a:bodyPr/>
                    <a:lstStyle/>
                    <a:p>
                      <a:pPr marL="0" marR="0" lvl="0" indent="0" algn="ctr" rtl="0">
                        <a:lnSpc>
                          <a:spcPct val="100000"/>
                        </a:lnSpc>
                        <a:spcBef>
                          <a:spcPts val="0"/>
                        </a:spcBef>
                        <a:spcAft>
                          <a:spcPts val="0"/>
                        </a:spcAft>
                        <a:buNone/>
                      </a:pPr>
                      <a:r>
                        <a:rPr lang="pt-BR" sz="700" b="0" u="none" strike="noStrike" cap="none" dirty="0">
                          <a:solidFill>
                            <a:srgbClr val="004B34"/>
                          </a:solidFill>
                        </a:rPr>
                        <a:t>41%</a:t>
                      </a:r>
                      <a:endParaRPr sz="700" b="0" i="0" u="none" strike="noStrike" cap="none">
                        <a:solidFill>
                          <a:srgbClr val="004B34"/>
                        </a:solidFill>
                        <a:latin typeface="Calibri"/>
                        <a:ea typeface="Calibri"/>
                        <a:cs typeface="Calibri"/>
                        <a:sym typeface="Calibri"/>
                      </a:endParaRPr>
                    </a:p>
                  </a:txBody>
                  <a:tcPr marL="5900" marR="5900" marT="5900" marB="0" anchor="b"/>
                </a:tc>
                <a:extLst>
                  <a:ext uri="{0D108BD9-81ED-4DB2-BD59-A6C34878D82A}">
                    <a16:rowId xmlns:a16="http://schemas.microsoft.com/office/drawing/2014/main" val="10026"/>
                  </a:ext>
                </a:extLst>
              </a:tr>
              <a:tr h="110231">
                <a:tc>
                  <a:txBody>
                    <a:bodyPr/>
                    <a:lstStyle/>
                    <a:p>
                      <a:pPr marL="0" marR="0" lvl="0" indent="0" algn="l" rtl="0">
                        <a:lnSpc>
                          <a:spcPct val="100000"/>
                        </a:lnSpc>
                        <a:spcBef>
                          <a:spcPts val="0"/>
                        </a:spcBef>
                        <a:spcAft>
                          <a:spcPts val="0"/>
                        </a:spcAft>
                        <a:buNone/>
                      </a:pPr>
                      <a:r>
                        <a:rPr lang="pt-BR" sz="700" b="0" u="none" strike="noStrike" cap="none" dirty="0">
                          <a:solidFill>
                            <a:srgbClr val="004B34"/>
                          </a:solidFill>
                        </a:rPr>
                        <a:t>Tocantins</a:t>
                      </a:r>
                      <a:endParaRPr sz="700" b="0" i="0" u="none" strike="noStrike" cap="none">
                        <a:solidFill>
                          <a:srgbClr val="004B34"/>
                        </a:solidFill>
                        <a:latin typeface="Calibri"/>
                        <a:ea typeface="Calibri"/>
                        <a:cs typeface="Calibri"/>
                        <a:sym typeface="Calibri"/>
                      </a:endParaRPr>
                    </a:p>
                  </a:txBody>
                  <a:tcPr marL="5900" marR="5900" marT="5900" marB="0" anchor="b"/>
                </a:tc>
                <a:tc>
                  <a:txBody>
                    <a:bodyPr/>
                    <a:lstStyle/>
                    <a:p>
                      <a:pPr marL="0" marR="0" lvl="0" indent="0" algn="ctr" rtl="0">
                        <a:lnSpc>
                          <a:spcPct val="100000"/>
                        </a:lnSpc>
                        <a:spcBef>
                          <a:spcPts val="0"/>
                        </a:spcBef>
                        <a:spcAft>
                          <a:spcPts val="0"/>
                        </a:spcAft>
                        <a:buNone/>
                      </a:pPr>
                      <a:r>
                        <a:rPr lang="pt-BR" sz="700" b="0" u="none" strike="noStrike" cap="none" dirty="0">
                          <a:solidFill>
                            <a:srgbClr val="004B34"/>
                          </a:solidFill>
                        </a:rPr>
                        <a:t>75%</a:t>
                      </a:r>
                      <a:endParaRPr sz="700" b="0" i="0" u="none" strike="noStrike" cap="none" dirty="0">
                        <a:solidFill>
                          <a:srgbClr val="004B34"/>
                        </a:solidFill>
                        <a:latin typeface="Calibri"/>
                        <a:ea typeface="Calibri"/>
                        <a:cs typeface="Calibri"/>
                        <a:sym typeface="Calibri"/>
                      </a:endParaRPr>
                    </a:p>
                  </a:txBody>
                  <a:tcPr marL="5900" marR="5900" marT="5900" marB="0" anchor="b"/>
                </a:tc>
                <a:extLst>
                  <a:ext uri="{0D108BD9-81ED-4DB2-BD59-A6C34878D82A}">
                    <a16:rowId xmlns:a16="http://schemas.microsoft.com/office/drawing/2014/main" val="10027"/>
                  </a:ext>
                </a:extLst>
              </a:tr>
            </a:tbl>
          </a:graphicData>
        </a:graphic>
      </p:graphicFrame>
      <mc:AlternateContent xmlns:mc="http://schemas.openxmlformats.org/markup-compatibility/2006" xmlns:cx4="http://schemas.microsoft.com/office/drawing/2016/5/10/chartex">
        <mc:Choice Requires="cx4">
          <p:graphicFrame>
            <p:nvGraphicFramePr>
              <p:cNvPr id="4" name="Gráfico 3">
                <a:extLst>
                  <a:ext uri="{FF2B5EF4-FFF2-40B4-BE49-F238E27FC236}">
                    <a16:creationId xmlns:a16="http://schemas.microsoft.com/office/drawing/2014/main" id="{C400724C-AFE7-320B-42D1-4DAC5231F655}"/>
                  </a:ext>
                </a:extLst>
              </p:cNvPr>
              <p:cNvGraphicFramePr/>
              <p:nvPr>
                <p:extLst>
                  <p:ext uri="{D42A27DB-BD31-4B8C-83A1-F6EECF244321}">
                    <p14:modId xmlns:p14="http://schemas.microsoft.com/office/powerpoint/2010/main" val="3784060148"/>
                  </p:ext>
                </p:extLst>
              </p:nvPr>
            </p:nvGraphicFramePr>
            <p:xfrm>
              <a:off x="3078820" y="86336"/>
              <a:ext cx="6065180" cy="5466333"/>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4" name="Gráfico 3">
                <a:extLst>
                  <a:ext uri="{FF2B5EF4-FFF2-40B4-BE49-F238E27FC236}">
                    <a16:creationId xmlns:a16="http://schemas.microsoft.com/office/drawing/2014/main" id="{C400724C-AFE7-320B-42D1-4DAC5231F655}"/>
                  </a:ext>
                </a:extLst>
              </p:cNvPr>
              <p:cNvPicPr>
                <a:picLocks noGrp="1" noRot="1" noChangeAspect="1" noMove="1" noResize="1" noEditPoints="1" noAdjustHandles="1" noChangeArrowheads="1" noChangeShapeType="1"/>
              </p:cNvPicPr>
              <p:nvPr/>
            </p:nvPicPr>
            <p:blipFill>
              <a:blip r:embed="rId4"/>
              <a:stretch>
                <a:fillRect/>
              </a:stretch>
            </p:blipFill>
            <p:spPr>
              <a:xfrm>
                <a:off x="3078820" y="86336"/>
                <a:ext cx="6065180" cy="5466333"/>
              </a:xfrm>
              <a:prstGeom prst="rect">
                <a:avLst/>
              </a:prstGeom>
            </p:spPr>
          </p:pic>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82"/>
        <p:cNvGrpSpPr/>
        <p:nvPr/>
      </p:nvGrpSpPr>
      <p:grpSpPr>
        <a:xfrm>
          <a:off x="0" y="0"/>
          <a:ext cx="0" cy="0"/>
          <a:chOff x="0" y="0"/>
          <a:chExt cx="0" cy="0"/>
        </a:xfrm>
      </p:grpSpPr>
      <p:sp>
        <p:nvSpPr>
          <p:cNvPr id="2083" name="Google Shape;2083;p51"/>
          <p:cNvSpPr txBox="1">
            <a:spLocks noGrp="1"/>
          </p:cNvSpPr>
          <p:nvPr>
            <p:ph type="title"/>
          </p:nvPr>
        </p:nvSpPr>
        <p:spPr>
          <a:xfrm>
            <a:off x="78250" y="1712250"/>
            <a:ext cx="2815375" cy="171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BR" dirty="0"/>
              <a:t>Dados - Regiões Metropolitanas – população negra</a:t>
            </a:r>
            <a:endParaRPr dirty="0"/>
          </a:p>
        </p:txBody>
      </p:sp>
      <p:sp>
        <p:nvSpPr>
          <p:cNvPr id="2096" name="Google Shape;2096;p51"/>
          <p:cNvSpPr/>
          <p:nvPr/>
        </p:nvSpPr>
        <p:spPr>
          <a:xfrm rot="-5400000">
            <a:off x="2751875" y="3783971"/>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 name="Google Shape;286;p29">
            <a:extLst>
              <a:ext uri="{FF2B5EF4-FFF2-40B4-BE49-F238E27FC236}">
                <a16:creationId xmlns:a16="http://schemas.microsoft.com/office/drawing/2014/main" id="{0EBE0BE9-3AEC-E7D8-4339-5227E3FC6F3A}"/>
              </a:ext>
            </a:extLst>
          </p:cNvPr>
          <p:cNvGraphicFramePr/>
          <p:nvPr>
            <p:extLst>
              <p:ext uri="{D42A27DB-BD31-4B8C-83A1-F6EECF244321}">
                <p14:modId xmlns:p14="http://schemas.microsoft.com/office/powerpoint/2010/main" val="3928942220"/>
              </p:ext>
            </p:extLst>
          </p:nvPr>
        </p:nvGraphicFramePr>
        <p:xfrm>
          <a:off x="3057554" y="964745"/>
          <a:ext cx="5716306" cy="34607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Diagrama 2">
            <a:extLst>
              <a:ext uri="{FF2B5EF4-FFF2-40B4-BE49-F238E27FC236}">
                <a16:creationId xmlns:a16="http://schemas.microsoft.com/office/drawing/2014/main" id="{1729ED35-1AF1-E6FE-406A-9F4C4D70539B}"/>
              </a:ext>
            </a:extLst>
          </p:cNvPr>
          <p:cNvGraphicFramePr/>
          <p:nvPr>
            <p:extLst>
              <p:ext uri="{D42A27DB-BD31-4B8C-83A1-F6EECF244321}">
                <p14:modId xmlns:p14="http://schemas.microsoft.com/office/powerpoint/2010/main" val="1621140380"/>
              </p:ext>
            </p:extLst>
          </p:nvPr>
        </p:nvGraphicFramePr>
        <p:xfrm>
          <a:off x="4572000" y="378495"/>
          <a:ext cx="1717589" cy="5862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5" name="Conector: Angulado 4">
            <a:extLst>
              <a:ext uri="{FF2B5EF4-FFF2-40B4-BE49-F238E27FC236}">
                <a16:creationId xmlns:a16="http://schemas.microsoft.com/office/drawing/2014/main" id="{3F08CEDF-30A0-D1A3-B896-4C0048C38288}"/>
              </a:ext>
            </a:extLst>
          </p:cNvPr>
          <p:cNvCxnSpPr>
            <a:cxnSpLocks/>
          </p:cNvCxnSpPr>
          <p:nvPr/>
        </p:nvCxnSpPr>
        <p:spPr>
          <a:xfrm rot="16200000" flipH="1">
            <a:off x="7464193" y="3572696"/>
            <a:ext cx="1916848" cy="25476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6" name="Diagrama 5">
            <a:extLst>
              <a:ext uri="{FF2B5EF4-FFF2-40B4-BE49-F238E27FC236}">
                <a16:creationId xmlns:a16="http://schemas.microsoft.com/office/drawing/2014/main" id="{EFADAA4E-9EFD-942C-CD2A-F3A75842119D}"/>
              </a:ext>
            </a:extLst>
          </p:cNvPr>
          <p:cNvGraphicFramePr/>
          <p:nvPr>
            <p:extLst>
              <p:ext uri="{D42A27DB-BD31-4B8C-83A1-F6EECF244321}">
                <p14:modId xmlns:p14="http://schemas.microsoft.com/office/powerpoint/2010/main" val="3224703521"/>
              </p:ext>
            </p:extLst>
          </p:nvPr>
        </p:nvGraphicFramePr>
        <p:xfrm>
          <a:off x="2872682" y="964745"/>
          <a:ext cx="6096000"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82">
          <a:extLst>
            <a:ext uri="{FF2B5EF4-FFF2-40B4-BE49-F238E27FC236}">
              <a16:creationId xmlns:a16="http://schemas.microsoft.com/office/drawing/2014/main" id="{ED54043D-0C13-1342-4DFF-E2F69EE15B8A}"/>
            </a:ext>
          </a:extLst>
        </p:cNvPr>
        <p:cNvGrpSpPr/>
        <p:nvPr/>
      </p:nvGrpSpPr>
      <p:grpSpPr>
        <a:xfrm>
          <a:off x="0" y="0"/>
          <a:ext cx="0" cy="0"/>
          <a:chOff x="0" y="0"/>
          <a:chExt cx="0" cy="0"/>
        </a:xfrm>
      </p:grpSpPr>
      <p:sp>
        <p:nvSpPr>
          <p:cNvPr id="2083" name="Google Shape;2083;p51">
            <a:extLst>
              <a:ext uri="{FF2B5EF4-FFF2-40B4-BE49-F238E27FC236}">
                <a16:creationId xmlns:a16="http://schemas.microsoft.com/office/drawing/2014/main" id="{911398F7-678F-F9BE-AB4E-3FE9EF9011FB}"/>
              </a:ext>
            </a:extLst>
          </p:cNvPr>
          <p:cNvSpPr txBox="1">
            <a:spLocks noGrp="1"/>
          </p:cNvSpPr>
          <p:nvPr>
            <p:ph type="title"/>
          </p:nvPr>
        </p:nvSpPr>
        <p:spPr>
          <a:xfrm>
            <a:off x="111211" y="1712250"/>
            <a:ext cx="2856664" cy="171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BR" dirty="0"/>
              <a:t>Dados - Regiões Metropolitanas – por quantidade de municípios</a:t>
            </a:r>
            <a:endParaRPr dirty="0"/>
          </a:p>
        </p:txBody>
      </p:sp>
      <p:sp>
        <p:nvSpPr>
          <p:cNvPr id="2096" name="Google Shape;2096;p51">
            <a:extLst>
              <a:ext uri="{FF2B5EF4-FFF2-40B4-BE49-F238E27FC236}">
                <a16:creationId xmlns:a16="http://schemas.microsoft.com/office/drawing/2014/main" id="{651D2E7F-1B2B-F0DD-F982-67B4CA904E17}"/>
              </a:ext>
            </a:extLst>
          </p:cNvPr>
          <p:cNvSpPr/>
          <p:nvPr/>
        </p:nvSpPr>
        <p:spPr>
          <a:xfrm rot="-5400000">
            <a:off x="2751875" y="3783971"/>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3" name="Google Shape;316;p32">
            <a:extLst>
              <a:ext uri="{FF2B5EF4-FFF2-40B4-BE49-F238E27FC236}">
                <a16:creationId xmlns:a16="http://schemas.microsoft.com/office/drawing/2014/main" id="{E8143A85-3DD5-7A02-F4E9-093E300F272E}"/>
              </a:ext>
            </a:extLst>
          </p:cNvPr>
          <p:cNvGraphicFramePr/>
          <p:nvPr>
            <p:extLst>
              <p:ext uri="{D42A27DB-BD31-4B8C-83A1-F6EECF244321}">
                <p14:modId xmlns:p14="http://schemas.microsoft.com/office/powerpoint/2010/main" val="3775067507"/>
              </p:ext>
            </p:extLst>
          </p:nvPr>
        </p:nvGraphicFramePr>
        <p:xfrm>
          <a:off x="2967875" y="1266442"/>
          <a:ext cx="5891920" cy="3330272"/>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Agrupar 3">
            <a:extLst>
              <a:ext uri="{FF2B5EF4-FFF2-40B4-BE49-F238E27FC236}">
                <a16:creationId xmlns:a16="http://schemas.microsoft.com/office/drawing/2014/main" id="{4AB4A3C1-8B1B-B9CF-1BCA-B823563C2AE5}"/>
              </a:ext>
            </a:extLst>
          </p:cNvPr>
          <p:cNvGrpSpPr/>
          <p:nvPr/>
        </p:nvGrpSpPr>
        <p:grpSpPr>
          <a:xfrm>
            <a:off x="7227627" y="711140"/>
            <a:ext cx="817699" cy="490619"/>
            <a:chOff x="899889" y="0"/>
            <a:chExt cx="817699" cy="490619"/>
          </a:xfrm>
        </p:grpSpPr>
        <p:sp>
          <p:nvSpPr>
            <p:cNvPr id="5" name="Retângulo 4">
              <a:extLst>
                <a:ext uri="{FF2B5EF4-FFF2-40B4-BE49-F238E27FC236}">
                  <a16:creationId xmlns:a16="http://schemas.microsoft.com/office/drawing/2014/main" id="{818D20B0-BCCB-B0CE-1AC3-0B3575B4EC58}"/>
                </a:ext>
              </a:extLst>
            </p:cNvPr>
            <p:cNvSpPr/>
            <p:nvPr/>
          </p:nvSpPr>
          <p:spPr>
            <a:xfrm>
              <a:off x="899889" y="0"/>
              <a:ext cx="817699" cy="49061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CaixaDeTexto 5">
              <a:extLst>
                <a:ext uri="{FF2B5EF4-FFF2-40B4-BE49-F238E27FC236}">
                  <a16:creationId xmlns:a16="http://schemas.microsoft.com/office/drawing/2014/main" id="{9C84C354-2010-9E8C-6E47-C94CD182ADDA}"/>
                </a:ext>
              </a:extLst>
            </p:cNvPr>
            <p:cNvSpPr txBox="1"/>
            <p:nvPr/>
          </p:nvSpPr>
          <p:spPr>
            <a:xfrm>
              <a:off x="899889" y="0"/>
              <a:ext cx="817699" cy="4906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kern="1200" dirty="0"/>
                <a:t>53 </a:t>
              </a:r>
              <a:r>
                <a:rPr lang="pt-BR" sz="1500" kern="1200" dirty="0" err="1"/>
                <a:t>RMs</a:t>
              </a:r>
              <a:endParaRPr lang="pt-BR" sz="1500" kern="1200" dirty="0"/>
            </a:p>
          </p:txBody>
        </p:sp>
      </p:grpSp>
      <p:cxnSp>
        <p:nvCxnSpPr>
          <p:cNvPr id="8" name="Conector: Angulado 7">
            <a:extLst>
              <a:ext uri="{FF2B5EF4-FFF2-40B4-BE49-F238E27FC236}">
                <a16:creationId xmlns:a16="http://schemas.microsoft.com/office/drawing/2014/main" id="{75A81454-A93D-83B3-5425-878807860EEB}"/>
              </a:ext>
            </a:extLst>
          </p:cNvPr>
          <p:cNvCxnSpPr/>
          <p:nvPr/>
        </p:nvCxnSpPr>
        <p:spPr>
          <a:xfrm rot="16200000" flipV="1">
            <a:off x="7105136" y="1754661"/>
            <a:ext cx="1705233" cy="64255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314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00"/>
        <p:cNvGrpSpPr/>
        <p:nvPr/>
      </p:nvGrpSpPr>
      <p:grpSpPr>
        <a:xfrm>
          <a:off x="0" y="0"/>
          <a:ext cx="0" cy="0"/>
          <a:chOff x="0" y="0"/>
          <a:chExt cx="0" cy="0"/>
        </a:xfrm>
      </p:grpSpPr>
      <p:sp>
        <p:nvSpPr>
          <p:cNvPr id="2101" name="Google Shape;2101;p52"/>
          <p:cNvSpPr txBox="1">
            <a:spLocks noGrp="1"/>
          </p:cNvSpPr>
          <p:nvPr>
            <p:ph type="title"/>
          </p:nvPr>
        </p:nvSpPr>
        <p:spPr>
          <a:xfrm>
            <a:off x="174149" y="1712250"/>
            <a:ext cx="2900717" cy="171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BR" dirty="0"/>
              <a:t>6 Regiões Metropolitanas com população negra acima de 80%</a:t>
            </a:r>
            <a:endParaRPr dirty="0"/>
          </a:p>
        </p:txBody>
      </p:sp>
      <p:sp>
        <p:nvSpPr>
          <p:cNvPr id="2102" name="Google Shape;2102;p52"/>
          <p:cNvSpPr/>
          <p:nvPr/>
        </p:nvSpPr>
        <p:spPr>
          <a:xfrm rot="-5400000">
            <a:off x="2751875" y="4069853"/>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5" name="Diagrama 14">
            <a:extLst>
              <a:ext uri="{FF2B5EF4-FFF2-40B4-BE49-F238E27FC236}">
                <a16:creationId xmlns:a16="http://schemas.microsoft.com/office/drawing/2014/main" id="{4589A36D-B335-DF58-8BDE-F05FDDBDAB2B}"/>
              </a:ext>
            </a:extLst>
          </p:cNvPr>
          <p:cNvGraphicFramePr/>
          <p:nvPr>
            <p:extLst>
              <p:ext uri="{D42A27DB-BD31-4B8C-83A1-F6EECF244321}">
                <p14:modId xmlns:p14="http://schemas.microsoft.com/office/powerpoint/2010/main" val="2586698516"/>
              </p:ext>
            </p:extLst>
          </p:nvPr>
        </p:nvGraphicFramePr>
        <p:xfrm>
          <a:off x="2967875" y="5397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3">
          <a:extLst>
            <a:ext uri="{FF2B5EF4-FFF2-40B4-BE49-F238E27FC236}">
              <a16:creationId xmlns:a16="http://schemas.microsoft.com/office/drawing/2014/main" id="{D41397C7-8FBE-BCB0-0AE6-E492D91A9C3A}"/>
            </a:ext>
          </a:extLst>
        </p:cNvPr>
        <p:cNvGrpSpPr/>
        <p:nvPr/>
      </p:nvGrpSpPr>
      <p:grpSpPr>
        <a:xfrm>
          <a:off x="0" y="0"/>
          <a:ext cx="0" cy="0"/>
          <a:chOff x="0" y="0"/>
          <a:chExt cx="0" cy="0"/>
        </a:xfrm>
      </p:grpSpPr>
      <p:sp>
        <p:nvSpPr>
          <p:cNvPr id="204" name="Google Shape;204;p32">
            <a:extLst>
              <a:ext uri="{FF2B5EF4-FFF2-40B4-BE49-F238E27FC236}">
                <a16:creationId xmlns:a16="http://schemas.microsoft.com/office/drawing/2014/main" id="{748C1657-4AF7-9E01-59D1-733BE11DCBF5}"/>
              </a:ext>
            </a:extLst>
          </p:cNvPr>
          <p:cNvSpPr txBox="1">
            <a:spLocks noGrp="1"/>
          </p:cNvSpPr>
          <p:nvPr>
            <p:ph type="subTitle" idx="1"/>
          </p:nvPr>
        </p:nvSpPr>
        <p:spPr>
          <a:xfrm>
            <a:off x="2534850" y="2177700"/>
            <a:ext cx="4074300" cy="296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200" dirty="0"/>
              <a:t>Camila Araújo</a:t>
            </a:r>
            <a:endParaRPr sz="2200" dirty="0"/>
          </a:p>
        </p:txBody>
      </p:sp>
      <p:sp>
        <p:nvSpPr>
          <p:cNvPr id="205" name="Google Shape;205;p32">
            <a:extLst>
              <a:ext uri="{FF2B5EF4-FFF2-40B4-BE49-F238E27FC236}">
                <a16:creationId xmlns:a16="http://schemas.microsoft.com/office/drawing/2014/main" id="{54D461B7-5E3A-297D-0DBF-FD53A2FCE8BF}"/>
              </a:ext>
            </a:extLst>
          </p:cNvPr>
          <p:cNvSpPr txBox="1">
            <a:spLocks noGrp="1"/>
          </p:cNvSpPr>
          <p:nvPr>
            <p:ph type="title"/>
          </p:nvPr>
        </p:nvSpPr>
        <p:spPr>
          <a:xfrm>
            <a:off x="223935" y="0"/>
            <a:ext cx="8677469" cy="217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sz="5400" dirty="0"/>
              <a:t>Estudo de caso</a:t>
            </a:r>
            <a:endParaRPr sz="5000" dirty="0"/>
          </a:p>
        </p:txBody>
      </p:sp>
      <p:sp>
        <p:nvSpPr>
          <p:cNvPr id="206" name="Google Shape;206;p32">
            <a:extLst>
              <a:ext uri="{FF2B5EF4-FFF2-40B4-BE49-F238E27FC236}">
                <a16:creationId xmlns:a16="http://schemas.microsoft.com/office/drawing/2014/main" id="{59BAB2F3-D2E2-D50C-33B1-B49A659DCF0A}"/>
              </a:ext>
            </a:extLst>
          </p:cNvPr>
          <p:cNvSpPr/>
          <p:nvPr/>
        </p:nvSpPr>
        <p:spPr>
          <a:xfrm>
            <a:off x="3049500" y="2103175"/>
            <a:ext cx="30450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Google Shape;455;p46">
            <a:extLst>
              <a:ext uri="{FF2B5EF4-FFF2-40B4-BE49-F238E27FC236}">
                <a16:creationId xmlns:a16="http://schemas.microsoft.com/office/drawing/2014/main" id="{5CC2AC45-BA28-69BB-0C2A-3BC9D9E97D5C}"/>
              </a:ext>
            </a:extLst>
          </p:cNvPr>
          <p:cNvPicPr preferRelativeResize="0"/>
          <p:nvPr/>
        </p:nvPicPr>
        <p:blipFill rotWithShape="1">
          <a:blip r:embed="rId3">
            <a:alphaModFix/>
          </a:blip>
          <a:srcRect/>
          <a:stretch/>
        </p:blipFill>
        <p:spPr>
          <a:xfrm>
            <a:off x="3591469" y="2346857"/>
            <a:ext cx="1961061" cy="900487"/>
          </a:xfrm>
          <a:prstGeom prst="rect">
            <a:avLst/>
          </a:prstGeom>
          <a:noFill/>
          <a:ln>
            <a:noFill/>
          </a:ln>
        </p:spPr>
      </p:pic>
    </p:spTree>
    <p:extLst>
      <p:ext uri="{BB962C8B-B14F-4D97-AF65-F5344CB8AC3E}">
        <p14:creationId xmlns:p14="http://schemas.microsoft.com/office/powerpoint/2010/main" val="2986785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
          <a:extLst>
            <a:ext uri="{FF2B5EF4-FFF2-40B4-BE49-F238E27FC236}">
              <a16:creationId xmlns:a16="http://schemas.microsoft.com/office/drawing/2014/main" id="{4193593F-6C36-98A8-EE99-D5732EF24460}"/>
            </a:ext>
          </a:extLst>
        </p:cNvPr>
        <p:cNvGrpSpPr/>
        <p:nvPr/>
      </p:nvGrpSpPr>
      <p:grpSpPr>
        <a:xfrm>
          <a:off x="0" y="0"/>
          <a:ext cx="0" cy="0"/>
          <a:chOff x="0" y="0"/>
          <a:chExt cx="0" cy="0"/>
        </a:xfrm>
      </p:grpSpPr>
      <p:pic>
        <p:nvPicPr>
          <p:cNvPr id="30" name="Imagem 29">
            <a:extLst>
              <a:ext uri="{FF2B5EF4-FFF2-40B4-BE49-F238E27FC236}">
                <a16:creationId xmlns:a16="http://schemas.microsoft.com/office/drawing/2014/main" id="{56004BBB-83B9-198A-CD0C-CAF3F4205A8A}"/>
              </a:ext>
            </a:extLst>
          </p:cNvPr>
          <p:cNvPicPr>
            <a:picLocks noChangeAspect="1"/>
          </p:cNvPicPr>
          <p:nvPr/>
        </p:nvPicPr>
        <p:blipFill>
          <a:blip r:embed="rId3"/>
          <a:srcRect l="24203" t="21538" r="54490" b="12815"/>
          <a:stretch/>
        </p:blipFill>
        <p:spPr>
          <a:xfrm>
            <a:off x="6174725" y="0"/>
            <a:ext cx="2969276" cy="5143500"/>
          </a:xfrm>
          <a:prstGeom prst="rect">
            <a:avLst/>
          </a:prstGeom>
        </p:spPr>
      </p:pic>
      <p:pic>
        <p:nvPicPr>
          <p:cNvPr id="32" name="Imagem 31">
            <a:extLst>
              <a:ext uri="{FF2B5EF4-FFF2-40B4-BE49-F238E27FC236}">
                <a16:creationId xmlns:a16="http://schemas.microsoft.com/office/drawing/2014/main" id="{E5128216-EA26-1D5E-D688-43E8E71DC751}"/>
              </a:ext>
            </a:extLst>
          </p:cNvPr>
          <p:cNvPicPr>
            <a:picLocks noChangeAspect="1"/>
          </p:cNvPicPr>
          <p:nvPr/>
        </p:nvPicPr>
        <p:blipFill>
          <a:blip r:embed="rId3"/>
          <a:srcRect l="45794" t="22208" r="10342" b="13518"/>
          <a:stretch/>
        </p:blipFill>
        <p:spPr>
          <a:xfrm>
            <a:off x="-124692" y="0"/>
            <a:ext cx="6431973" cy="5298881"/>
          </a:xfrm>
          <a:prstGeom prst="rect">
            <a:avLst/>
          </a:prstGeom>
        </p:spPr>
      </p:pic>
      <p:sp>
        <p:nvSpPr>
          <p:cNvPr id="33" name="Google Shape;180;p30">
            <a:extLst>
              <a:ext uri="{FF2B5EF4-FFF2-40B4-BE49-F238E27FC236}">
                <a16:creationId xmlns:a16="http://schemas.microsoft.com/office/drawing/2014/main" id="{4E979765-C1BF-007E-A95B-1C18633E2DF7}"/>
              </a:ext>
            </a:extLst>
          </p:cNvPr>
          <p:cNvSpPr txBox="1">
            <a:spLocks/>
          </p:cNvSpPr>
          <p:nvPr/>
        </p:nvSpPr>
        <p:spPr>
          <a:xfrm>
            <a:off x="6307281" y="1496350"/>
            <a:ext cx="3025833" cy="1719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000"/>
              <a:buFont typeface="Encode Sans Semi Condensed"/>
              <a:buNone/>
              <a:defRPr sz="3000" b="1" i="0" u="none" strike="noStrike" cap="none">
                <a:solidFill>
                  <a:schemeClr val="lt1"/>
                </a:solidFill>
                <a:latin typeface="Encode Sans Semi Condensed"/>
                <a:ea typeface="Encode Sans Semi Condensed"/>
                <a:cs typeface="Encode Sans Semi Condensed"/>
                <a:sym typeface="Encode Sans Semi Condensed"/>
              </a:defRPr>
            </a:lvl1pPr>
            <a:lvl2pPr marR="0" lvl="1" algn="l" rtl="0">
              <a:lnSpc>
                <a:spcPct val="115000"/>
              </a:lnSpc>
              <a:spcBef>
                <a:spcPts val="0"/>
              </a:spcBef>
              <a:spcAft>
                <a:spcPts val="0"/>
              </a:spcAft>
              <a:buClr>
                <a:schemeClr val="dk1"/>
              </a:buClr>
              <a:buSzPts val="3000"/>
              <a:buFont typeface="Encode Sans Semi Condensed"/>
              <a:buNone/>
              <a:defRPr sz="3000" b="0" i="0" u="none" strike="noStrike" cap="none">
                <a:solidFill>
                  <a:schemeClr val="dk1"/>
                </a:solidFill>
                <a:latin typeface="Encode Sans Semi Condensed"/>
                <a:ea typeface="Encode Sans Semi Condensed"/>
                <a:cs typeface="Encode Sans Semi Condensed"/>
                <a:sym typeface="Encode Sans Semi Condensed"/>
              </a:defRPr>
            </a:lvl2pPr>
            <a:lvl3pPr marR="0" lvl="2" algn="l" rtl="0">
              <a:lnSpc>
                <a:spcPct val="115000"/>
              </a:lnSpc>
              <a:spcBef>
                <a:spcPts val="0"/>
              </a:spcBef>
              <a:spcAft>
                <a:spcPts val="0"/>
              </a:spcAft>
              <a:buClr>
                <a:schemeClr val="dk1"/>
              </a:buClr>
              <a:buSzPts val="3000"/>
              <a:buFont typeface="Encode Sans Semi Condensed"/>
              <a:buNone/>
              <a:defRPr sz="3000" b="0" i="0" u="none" strike="noStrike" cap="none">
                <a:solidFill>
                  <a:schemeClr val="dk1"/>
                </a:solidFill>
                <a:latin typeface="Encode Sans Semi Condensed"/>
                <a:ea typeface="Encode Sans Semi Condensed"/>
                <a:cs typeface="Encode Sans Semi Condensed"/>
                <a:sym typeface="Encode Sans Semi Condensed"/>
              </a:defRPr>
            </a:lvl3pPr>
            <a:lvl4pPr marR="0" lvl="3" algn="l" rtl="0">
              <a:lnSpc>
                <a:spcPct val="115000"/>
              </a:lnSpc>
              <a:spcBef>
                <a:spcPts val="0"/>
              </a:spcBef>
              <a:spcAft>
                <a:spcPts val="0"/>
              </a:spcAft>
              <a:buClr>
                <a:schemeClr val="dk1"/>
              </a:buClr>
              <a:buSzPts val="3000"/>
              <a:buFont typeface="Encode Sans Semi Condensed"/>
              <a:buNone/>
              <a:defRPr sz="3000" b="0" i="0" u="none" strike="noStrike" cap="none">
                <a:solidFill>
                  <a:schemeClr val="dk1"/>
                </a:solidFill>
                <a:latin typeface="Encode Sans Semi Condensed"/>
                <a:ea typeface="Encode Sans Semi Condensed"/>
                <a:cs typeface="Encode Sans Semi Condensed"/>
                <a:sym typeface="Encode Sans Semi Condensed"/>
              </a:defRPr>
            </a:lvl4pPr>
            <a:lvl5pPr marR="0" lvl="4" algn="l" rtl="0">
              <a:lnSpc>
                <a:spcPct val="115000"/>
              </a:lnSpc>
              <a:spcBef>
                <a:spcPts val="0"/>
              </a:spcBef>
              <a:spcAft>
                <a:spcPts val="0"/>
              </a:spcAft>
              <a:buClr>
                <a:schemeClr val="dk1"/>
              </a:buClr>
              <a:buSzPts val="3000"/>
              <a:buFont typeface="Encode Sans Semi Condensed"/>
              <a:buNone/>
              <a:defRPr sz="3000" b="0" i="0" u="none" strike="noStrike" cap="none">
                <a:solidFill>
                  <a:schemeClr val="dk1"/>
                </a:solidFill>
                <a:latin typeface="Encode Sans Semi Condensed"/>
                <a:ea typeface="Encode Sans Semi Condensed"/>
                <a:cs typeface="Encode Sans Semi Condensed"/>
                <a:sym typeface="Encode Sans Semi Condensed"/>
              </a:defRPr>
            </a:lvl5pPr>
            <a:lvl6pPr marR="0" lvl="5" algn="l" rtl="0">
              <a:lnSpc>
                <a:spcPct val="115000"/>
              </a:lnSpc>
              <a:spcBef>
                <a:spcPts val="0"/>
              </a:spcBef>
              <a:spcAft>
                <a:spcPts val="0"/>
              </a:spcAft>
              <a:buClr>
                <a:schemeClr val="dk1"/>
              </a:buClr>
              <a:buSzPts val="3000"/>
              <a:buFont typeface="Encode Sans Semi Condensed"/>
              <a:buNone/>
              <a:defRPr sz="3000" b="0" i="0" u="none" strike="noStrike" cap="none">
                <a:solidFill>
                  <a:schemeClr val="dk1"/>
                </a:solidFill>
                <a:latin typeface="Encode Sans Semi Condensed"/>
                <a:ea typeface="Encode Sans Semi Condensed"/>
                <a:cs typeface="Encode Sans Semi Condensed"/>
                <a:sym typeface="Encode Sans Semi Condensed"/>
              </a:defRPr>
            </a:lvl6pPr>
            <a:lvl7pPr marR="0" lvl="6" algn="l" rtl="0">
              <a:lnSpc>
                <a:spcPct val="115000"/>
              </a:lnSpc>
              <a:spcBef>
                <a:spcPts val="0"/>
              </a:spcBef>
              <a:spcAft>
                <a:spcPts val="0"/>
              </a:spcAft>
              <a:buClr>
                <a:schemeClr val="dk1"/>
              </a:buClr>
              <a:buSzPts val="3000"/>
              <a:buFont typeface="Encode Sans Semi Condensed"/>
              <a:buNone/>
              <a:defRPr sz="3000" b="0" i="0" u="none" strike="noStrike" cap="none">
                <a:solidFill>
                  <a:schemeClr val="dk1"/>
                </a:solidFill>
                <a:latin typeface="Encode Sans Semi Condensed"/>
                <a:ea typeface="Encode Sans Semi Condensed"/>
                <a:cs typeface="Encode Sans Semi Condensed"/>
                <a:sym typeface="Encode Sans Semi Condensed"/>
              </a:defRPr>
            </a:lvl7pPr>
            <a:lvl8pPr marR="0" lvl="7" algn="l" rtl="0">
              <a:lnSpc>
                <a:spcPct val="115000"/>
              </a:lnSpc>
              <a:spcBef>
                <a:spcPts val="0"/>
              </a:spcBef>
              <a:spcAft>
                <a:spcPts val="0"/>
              </a:spcAft>
              <a:buClr>
                <a:schemeClr val="dk1"/>
              </a:buClr>
              <a:buSzPts val="3000"/>
              <a:buFont typeface="Encode Sans Semi Condensed"/>
              <a:buNone/>
              <a:defRPr sz="3000" b="0" i="0" u="none" strike="noStrike" cap="none">
                <a:solidFill>
                  <a:schemeClr val="dk1"/>
                </a:solidFill>
                <a:latin typeface="Encode Sans Semi Condensed"/>
                <a:ea typeface="Encode Sans Semi Condensed"/>
                <a:cs typeface="Encode Sans Semi Condensed"/>
                <a:sym typeface="Encode Sans Semi Condensed"/>
              </a:defRPr>
            </a:lvl8pPr>
            <a:lvl9pPr marR="0" lvl="8" algn="l" rtl="0">
              <a:lnSpc>
                <a:spcPct val="115000"/>
              </a:lnSpc>
              <a:spcBef>
                <a:spcPts val="0"/>
              </a:spcBef>
              <a:spcAft>
                <a:spcPts val="0"/>
              </a:spcAft>
              <a:buClr>
                <a:schemeClr val="dk1"/>
              </a:buClr>
              <a:buSzPts val="3000"/>
              <a:buFont typeface="Encode Sans Semi Condensed"/>
              <a:buNone/>
              <a:defRPr sz="3000" b="0" i="0" u="none" strike="noStrike" cap="none">
                <a:solidFill>
                  <a:schemeClr val="dk1"/>
                </a:solidFill>
                <a:latin typeface="Encode Sans Semi Condensed"/>
                <a:ea typeface="Encode Sans Semi Condensed"/>
                <a:cs typeface="Encode Sans Semi Condensed"/>
                <a:sym typeface="Encode Sans Semi Condensed"/>
              </a:defRPr>
            </a:lvl9pPr>
          </a:lstStyle>
          <a:p>
            <a:pPr algn="ctr"/>
            <a:r>
              <a:rPr lang="pt-BR" dirty="0"/>
              <a:t>Programação:</a:t>
            </a:r>
            <a:br>
              <a:rPr lang="pt-BR" dirty="0"/>
            </a:br>
            <a:r>
              <a:rPr lang="pt-BR" dirty="0"/>
              <a:t>tarde</a:t>
            </a:r>
          </a:p>
        </p:txBody>
      </p:sp>
      <p:sp>
        <p:nvSpPr>
          <p:cNvPr id="39" name="Google Shape;181;p30">
            <a:extLst>
              <a:ext uri="{FF2B5EF4-FFF2-40B4-BE49-F238E27FC236}">
                <a16:creationId xmlns:a16="http://schemas.microsoft.com/office/drawing/2014/main" id="{EAC074EB-FB90-CCE4-1F23-29D3093278CB}"/>
              </a:ext>
            </a:extLst>
          </p:cNvPr>
          <p:cNvSpPr txBox="1">
            <a:spLocks/>
          </p:cNvSpPr>
          <p:nvPr/>
        </p:nvSpPr>
        <p:spPr>
          <a:xfrm>
            <a:off x="998771" y="3517955"/>
            <a:ext cx="2339234" cy="4071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127000" algn="l" rtl="0">
              <a:lnSpc>
                <a:spcPct val="115000"/>
              </a:lnSpc>
              <a:spcBef>
                <a:spcPts val="0"/>
              </a:spcBef>
              <a:spcAft>
                <a:spcPts val="0"/>
              </a:spcAft>
              <a:buClr>
                <a:schemeClr val="dk1"/>
              </a:buClr>
              <a:buSzPts val="2000"/>
              <a:buFont typeface="Encode Sans Semi Condensed"/>
              <a:buNone/>
              <a:defRPr sz="2000" b="0" i="0" u="none" strike="noStrike" cap="none">
                <a:solidFill>
                  <a:schemeClr val="dk2"/>
                </a:solidFill>
                <a:latin typeface="Encode Sans Semi Condensed"/>
                <a:ea typeface="Encode Sans Semi Condensed"/>
                <a:cs typeface="Encode Sans Semi Condensed"/>
                <a:sym typeface="Encode Sans Semi Condensed"/>
              </a:defRPr>
            </a:lvl1pPr>
            <a:lvl2pPr marL="914400" marR="0" lvl="1" indent="-323850" algn="l" rtl="0">
              <a:lnSpc>
                <a:spcPct val="115000"/>
              </a:lnSpc>
              <a:spcBef>
                <a:spcPts val="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2pPr>
            <a:lvl3pPr marL="1371600" marR="0" lvl="2"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3pPr>
            <a:lvl4pPr marL="1828800" marR="0" lvl="3"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4pPr>
            <a:lvl5pPr marL="2286000" marR="0" lvl="4"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5pPr>
            <a:lvl6pPr marL="2743200" marR="0" lvl="5"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6pPr>
            <a:lvl7pPr marL="3200400" marR="0" lvl="6"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7pPr>
            <a:lvl8pPr marL="3657600" marR="0" lvl="7" indent="-323850" algn="l" rtl="0">
              <a:lnSpc>
                <a:spcPct val="115000"/>
              </a:lnSpc>
              <a:spcBef>
                <a:spcPts val="1600"/>
              </a:spcBef>
              <a:spcAft>
                <a:spcPts val="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8pPr>
            <a:lvl9pPr marL="4114800" marR="0" lvl="8" indent="-323850" algn="l" rtl="0">
              <a:lnSpc>
                <a:spcPct val="115000"/>
              </a:lnSpc>
              <a:spcBef>
                <a:spcPts val="1600"/>
              </a:spcBef>
              <a:spcAft>
                <a:spcPts val="1600"/>
              </a:spcAft>
              <a:buClr>
                <a:schemeClr val="dk2"/>
              </a:buClr>
              <a:buSzPts val="1500"/>
              <a:buFont typeface="Encode Sans Semi Condensed"/>
              <a:buNone/>
              <a:defRPr sz="1500" b="0" i="0" u="none" strike="noStrike" cap="none">
                <a:solidFill>
                  <a:schemeClr val="dk2"/>
                </a:solidFill>
                <a:latin typeface="Encode Sans Semi Condensed"/>
                <a:ea typeface="Encode Sans Semi Condensed"/>
                <a:cs typeface="Encode Sans Semi Condensed"/>
                <a:sym typeface="Encode Sans Semi Condensed"/>
              </a:defRPr>
            </a:lvl9pPr>
          </a:lstStyle>
          <a:p>
            <a:pPr indent="0"/>
            <a:r>
              <a:rPr lang="pt-BR" b="1" dirty="0"/>
              <a:t>Encaminhamentos e encerramento</a:t>
            </a:r>
          </a:p>
        </p:txBody>
      </p:sp>
      <p:sp>
        <p:nvSpPr>
          <p:cNvPr id="40" name="Google Shape;182;p30">
            <a:extLst>
              <a:ext uri="{FF2B5EF4-FFF2-40B4-BE49-F238E27FC236}">
                <a16:creationId xmlns:a16="http://schemas.microsoft.com/office/drawing/2014/main" id="{5770D4D7-969E-35F0-FA3A-E1C28C786A33}"/>
              </a:ext>
            </a:extLst>
          </p:cNvPr>
          <p:cNvSpPr txBox="1">
            <a:spLocks noGrp="1"/>
          </p:cNvSpPr>
          <p:nvPr>
            <p:ph type="title"/>
          </p:nvPr>
        </p:nvSpPr>
        <p:spPr>
          <a:xfrm>
            <a:off x="121686" y="826705"/>
            <a:ext cx="2656662" cy="44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13:30 às 14:30</a:t>
            </a:r>
            <a:endParaRPr dirty="0"/>
          </a:p>
        </p:txBody>
      </p:sp>
      <p:sp>
        <p:nvSpPr>
          <p:cNvPr id="41" name="Google Shape;183;p30">
            <a:extLst>
              <a:ext uri="{FF2B5EF4-FFF2-40B4-BE49-F238E27FC236}">
                <a16:creationId xmlns:a16="http://schemas.microsoft.com/office/drawing/2014/main" id="{C1448FB3-EB54-0DAD-0A40-7C0069AF1307}"/>
              </a:ext>
            </a:extLst>
          </p:cNvPr>
          <p:cNvSpPr txBox="1">
            <a:spLocks noGrp="1"/>
          </p:cNvSpPr>
          <p:nvPr>
            <p:ph type="subTitle" idx="1"/>
          </p:nvPr>
        </p:nvSpPr>
        <p:spPr>
          <a:xfrm>
            <a:off x="121686" y="1218355"/>
            <a:ext cx="2360752" cy="3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Grupos de Trabalho com questões orientadoras</a:t>
            </a:r>
            <a:endParaRPr b="1" dirty="0"/>
          </a:p>
        </p:txBody>
      </p:sp>
      <p:sp>
        <p:nvSpPr>
          <p:cNvPr id="43" name="Google Shape;185;p30">
            <a:extLst>
              <a:ext uri="{FF2B5EF4-FFF2-40B4-BE49-F238E27FC236}">
                <a16:creationId xmlns:a16="http://schemas.microsoft.com/office/drawing/2014/main" id="{BD0BA6A9-FF45-C06F-6096-153C4F35E3C5}"/>
              </a:ext>
            </a:extLst>
          </p:cNvPr>
          <p:cNvSpPr txBox="1">
            <a:spLocks/>
          </p:cNvSpPr>
          <p:nvPr/>
        </p:nvSpPr>
        <p:spPr>
          <a:xfrm>
            <a:off x="2860115" y="826705"/>
            <a:ext cx="2969276" cy="444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2000"/>
              <a:buFont typeface="Encode Sans Semi Condensed"/>
              <a:buNone/>
              <a:defRPr sz="3000" b="1" i="0" u="none" strike="noStrike" cap="none">
                <a:solidFill>
                  <a:schemeClr val="dk2"/>
                </a:solidFill>
                <a:latin typeface="Encode Sans Semi Condensed"/>
                <a:ea typeface="Encode Sans Semi Condensed"/>
                <a:cs typeface="Encode Sans Semi Condensed"/>
                <a:sym typeface="Encode Sans Semi Condensed"/>
              </a:defRPr>
            </a:lvl1pPr>
            <a:lvl2pPr marR="0" lvl="1" algn="l" rtl="0">
              <a:lnSpc>
                <a:spcPct val="115000"/>
              </a:lnSpc>
              <a:spcBef>
                <a:spcPts val="0"/>
              </a:spcBef>
              <a:spcAft>
                <a:spcPts val="0"/>
              </a:spcAft>
              <a:buClr>
                <a:schemeClr val="dk1"/>
              </a:buClr>
              <a:buSzPts val="2000"/>
              <a:buFont typeface="Encode Sans Semi Condensed"/>
              <a:buNone/>
              <a:defRPr sz="2000" b="0" i="0" u="none" strike="noStrike" cap="none">
                <a:solidFill>
                  <a:schemeClr val="dk1"/>
                </a:solidFill>
                <a:latin typeface="Encode Sans Semi Condensed"/>
                <a:ea typeface="Encode Sans Semi Condensed"/>
                <a:cs typeface="Encode Sans Semi Condensed"/>
                <a:sym typeface="Encode Sans Semi Condensed"/>
              </a:defRPr>
            </a:lvl2pPr>
            <a:lvl3pPr marR="0" lvl="2" algn="l" rtl="0">
              <a:lnSpc>
                <a:spcPct val="115000"/>
              </a:lnSpc>
              <a:spcBef>
                <a:spcPts val="0"/>
              </a:spcBef>
              <a:spcAft>
                <a:spcPts val="0"/>
              </a:spcAft>
              <a:buClr>
                <a:schemeClr val="dk1"/>
              </a:buClr>
              <a:buSzPts val="2000"/>
              <a:buFont typeface="Encode Sans Semi Condensed"/>
              <a:buNone/>
              <a:defRPr sz="2000" b="0" i="0" u="none" strike="noStrike" cap="none">
                <a:solidFill>
                  <a:schemeClr val="dk1"/>
                </a:solidFill>
                <a:latin typeface="Encode Sans Semi Condensed"/>
                <a:ea typeface="Encode Sans Semi Condensed"/>
                <a:cs typeface="Encode Sans Semi Condensed"/>
                <a:sym typeface="Encode Sans Semi Condensed"/>
              </a:defRPr>
            </a:lvl3pPr>
            <a:lvl4pPr marR="0" lvl="3" algn="l" rtl="0">
              <a:lnSpc>
                <a:spcPct val="115000"/>
              </a:lnSpc>
              <a:spcBef>
                <a:spcPts val="0"/>
              </a:spcBef>
              <a:spcAft>
                <a:spcPts val="0"/>
              </a:spcAft>
              <a:buClr>
                <a:schemeClr val="dk1"/>
              </a:buClr>
              <a:buSzPts val="2000"/>
              <a:buFont typeface="Encode Sans Semi Condensed"/>
              <a:buNone/>
              <a:defRPr sz="2000" b="0" i="0" u="none" strike="noStrike" cap="none">
                <a:solidFill>
                  <a:schemeClr val="dk1"/>
                </a:solidFill>
                <a:latin typeface="Encode Sans Semi Condensed"/>
                <a:ea typeface="Encode Sans Semi Condensed"/>
                <a:cs typeface="Encode Sans Semi Condensed"/>
                <a:sym typeface="Encode Sans Semi Condensed"/>
              </a:defRPr>
            </a:lvl4pPr>
            <a:lvl5pPr marR="0" lvl="4" algn="l" rtl="0">
              <a:lnSpc>
                <a:spcPct val="115000"/>
              </a:lnSpc>
              <a:spcBef>
                <a:spcPts val="0"/>
              </a:spcBef>
              <a:spcAft>
                <a:spcPts val="0"/>
              </a:spcAft>
              <a:buClr>
                <a:schemeClr val="dk1"/>
              </a:buClr>
              <a:buSzPts val="2000"/>
              <a:buFont typeface="Encode Sans Semi Condensed"/>
              <a:buNone/>
              <a:defRPr sz="2000" b="0" i="0" u="none" strike="noStrike" cap="none">
                <a:solidFill>
                  <a:schemeClr val="dk1"/>
                </a:solidFill>
                <a:latin typeface="Encode Sans Semi Condensed"/>
                <a:ea typeface="Encode Sans Semi Condensed"/>
                <a:cs typeface="Encode Sans Semi Condensed"/>
                <a:sym typeface="Encode Sans Semi Condensed"/>
              </a:defRPr>
            </a:lvl5pPr>
            <a:lvl6pPr marR="0" lvl="5" algn="l" rtl="0">
              <a:lnSpc>
                <a:spcPct val="115000"/>
              </a:lnSpc>
              <a:spcBef>
                <a:spcPts val="0"/>
              </a:spcBef>
              <a:spcAft>
                <a:spcPts val="0"/>
              </a:spcAft>
              <a:buClr>
                <a:schemeClr val="dk1"/>
              </a:buClr>
              <a:buSzPts val="2000"/>
              <a:buFont typeface="Encode Sans Semi Condensed"/>
              <a:buNone/>
              <a:defRPr sz="2000" b="0" i="0" u="none" strike="noStrike" cap="none">
                <a:solidFill>
                  <a:schemeClr val="dk1"/>
                </a:solidFill>
                <a:latin typeface="Encode Sans Semi Condensed"/>
                <a:ea typeface="Encode Sans Semi Condensed"/>
                <a:cs typeface="Encode Sans Semi Condensed"/>
                <a:sym typeface="Encode Sans Semi Condensed"/>
              </a:defRPr>
            </a:lvl6pPr>
            <a:lvl7pPr marR="0" lvl="6" algn="l" rtl="0">
              <a:lnSpc>
                <a:spcPct val="115000"/>
              </a:lnSpc>
              <a:spcBef>
                <a:spcPts val="0"/>
              </a:spcBef>
              <a:spcAft>
                <a:spcPts val="0"/>
              </a:spcAft>
              <a:buClr>
                <a:schemeClr val="dk1"/>
              </a:buClr>
              <a:buSzPts val="2000"/>
              <a:buFont typeface="Encode Sans Semi Condensed"/>
              <a:buNone/>
              <a:defRPr sz="2000" b="0" i="0" u="none" strike="noStrike" cap="none">
                <a:solidFill>
                  <a:schemeClr val="dk1"/>
                </a:solidFill>
                <a:latin typeface="Encode Sans Semi Condensed"/>
                <a:ea typeface="Encode Sans Semi Condensed"/>
                <a:cs typeface="Encode Sans Semi Condensed"/>
                <a:sym typeface="Encode Sans Semi Condensed"/>
              </a:defRPr>
            </a:lvl7pPr>
            <a:lvl8pPr marR="0" lvl="7" algn="l" rtl="0">
              <a:lnSpc>
                <a:spcPct val="115000"/>
              </a:lnSpc>
              <a:spcBef>
                <a:spcPts val="0"/>
              </a:spcBef>
              <a:spcAft>
                <a:spcPts val="0"/>
              </a:spcAft>
              <a:buClr>
                <a:schemeClr val="dk1"/>
              </a:buClr>
              <a:buSzPts val="2000"/>
              <a:buFont typeface="Encode Sans Semi Condensed"/>
              <a:buNone/>
              <a:defRPr sz="2000" b="0" i="0" u="none" strike="noStrike" cap="none">
                <a:solidFill>
                  <a:schemeClr val="dk1"/>
                </a:solidFill>
                <a:latin typeface="Encode Sans Semi Condensed"/>
                <a:ea typeface="Encode Sans Semi Condensed"/>
                <a:cs typeface="Encode Sans Semi Condensed"/>
                <a:sym typeface="Encode Sans Semi Condensed"/>
              </a:defRPr>
            </a:lvl8pPr>
            <a:lvl9pPr marR="0" lvl="8" algn="l" rtl="0">
              <a:lnSpc>
                <a:spcPct val="115000"/>
              </a:lnSpc>
              <a:spcBef>
                <a:spcPts val="0"/>
              </a:spcBef>
              <a:spcAft>
                <a:spcPts val="0"/>
              </a:spcAft>
              <a:buClr>
                <a:schemeClr val="dk1"/>
              </a:buClr>
              <a:buSzPts val="2000"/>
              <a:buFont typeface="Encode Sans Semi Condensed"/>
              <a:buNone/>
              <a:defRPr sz="2000" b="0" i="0" u="none" strike="noStrike" cap="none">
                <a:solidFill>
                  <a:schemeClr val="dk1"/>
                </a:solidFill>
                <a:latin typeface="Encode Sans Semi Condensed"/>
                <a:ea typeface="Encode Sans Semi Condensed"/>
                <a:cs typeface="Encode Sans Semi Condensed"/>
                <a:sym typeface="Encode Sans Semi Condensed"/>
              </a:defRPr>
            </a:lvl9pPr>
          </a:lstStyle>
          <a:p>
            <a:r>
              <a:rPr lang="pt-BR" dirty="0"/>
              <a:t>14:30 às 15:30</a:t>
            </a:r>
          </a:p>
        </p:txBody>
      </p:sp>
      <p:sp>
        <p:nvSpPr>
          <p:cNvPr id="44" name="Google Shape;186;p30">
            <a:extLst>
              <a:ext uri="{FF2B5EF4-FFF2-40B4-BE49-F238E27FC236}">
                <a16:creationId xmlns:a16="http://schemas.microsoft.com/office/drawing/2014/main" id="{2F754331-0229-9F47-DC17-416235F4FCF7}"/>
              </a:ext>
            </a:extLst>
          </p:cNvPr>
          <p:cNvSpPr txBox="1">
            <a:spLocks noGrp="1"/>
          </p:cNvSpPr>
          <p:nvPr>
            <p:ph type="subTitle" idx="5"/>
          </p:nvPr>
        </p:nvSpPr>
        <p:spPr>
          <a:xfrm>
            <a:off x="2860115" y="1263821"/>
            <a:ext cx="3461395" cy="401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dirty="0"/>
              <a:t>Apresentação coletiva dos grupos de trabalho</a:t>
            </a:r>
            <a:endParaRPr b="1" dirty="0"/>
          </a:p>
        </p:txBody>
      </p:sp>
      <p:sp>
        <p:nvSpPr>
          <p:cNvPr id="46" name="Google Shape;188;p30">
            <a:extLst>
              <a:ext uri="{FF2B5EF4-FFF2-40B4-BE49-F238E27FC236}">
                <a16:creationId xmlns:a16="http://schemas.microsoft.com/office/drawing/2014/main" id="{32F6723E-60D8-7F1C-DF7A-3242F499EBBC}"/>
              </a:ext>
            </a:extLst>
          </p:cNvPr>
          <p:cNvSpPr txBox="1">
            <a:spLocks/>
          </p:cNvSpPr>
          <p:nvPr/>
        </p:nvSpPr>
        <p:spPr>
          <a:xfrm>
            <a:off x="998770" y="3130805"/>
            <a:ext cx="2656662" cy="34717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2000"/>
              <a:buFont typeface="Encode Sans Semi Condensed"/>
              <a:buNone/>
              <a:defRPr sz="3000" b="1" i="0" u="none" strike="noStrike" cap="none">
                <a:solidFill>
                  <a:schemeClr val="dk2"/>
                </a:solidFill>
                <a:latin typeface="Encode Sans Semi Condensed"/>
                <a:ea typeface="Encode Sans Semi Condensed"/>
                <a:cs typeface="Encode Sans Semi Condensed"/>
                <a:sym typeface="Encode Sans Semi Condensed"/>
              </a:defRPr>
            </a:lvl1pPr>
            <a:lvl2pPr marR="0" lvl="1" algn="l" rtl="0">
              <a:lnSpc>
                <a:spcPct val="115000"/>
              </a:lnSpc>
              <a:spcBef>
                <a:spcPts val="0"/>
              </a:spcBef>
              <a:spcAft>
                <a:spcPts val="0"/>
              </a:spcAft>
              <a:buClr>
                <a:schemeClr val="dk1"/>
              </a:buClr>
              <a:buSzPts val="2000"/>
              <a:buFont typeface="Encode Sans Semi Condensed"/>
              <a:buNone/>
              <a:defRPr sz="2000" b="0" i="0" u="none" strike="noStrike" cap="none">
                <a:solidFill>
                  <a:schemeClr val="dk1"/>
                </a:solidFill>
                <a:latin typeface="Encode Sans Semi Condensed"/>
                <a:ea typeface="Encode Sans Semi Condensed"/>
                <a:cs typeface="Encode Sans Semi Condensed"/>
                <a:sym typeface="Encode Sans Semi Condensed"/>
              </a:defRPr>
            </a:lvl2pPr>
            <a:lvl3pPr marR="0" lvl="2" algn="l" rtl="0">
              <a:lnSpc>
                <a:spcPct val="115000"/>
              </a:lnSpc>
              <a:spcBef>
                <a:spcPts val="0"/>
              </a:spcBef>
              <a:spcAft>
                <a:spcPts val="0"/>
              </a:spcAft>
              <a:buClr>
                <a:schemeClr val="dk1"/>
              </a:buClr>
              <a:buSzPts val="2000"/>
              <a:buFont typeface="Encode Sans Semi Condensed"/>
              <a:buNone/>
              <a:defRPr sz="2000" b="0" i="0" u="none" strike="noStrike" cap="none">
                <a:solidFill>
                  <a:schemeClr val="dk1"/>
                </a:solidFill>
                <a:latin typeface="Encode Sans Semi Condensed"/>
                <a:ea typeface="Encode Sans Semi Condensed"/>
                <a:cs typeface="Encode Sans Semi Condensed"/>
                <a:sym typeface="Encode Sans Semi Condensed"/>
              </a:defRPr>
            </a:lvl3pPr>
            <a:lvl4pPr marR="0" lvl="3" algn="l" rtl="0">
              <a:lnSpc>
                <a:spcPct val="115000"/>
              </a:lnSpc>
              <a:spcBef>
                <a:spcPts val="0"/>
              </a:spcBef>
              <a:spcAft>
                <a:spcPts val="0"/>
              </a:spcAft>
              <a:buClr>
                <a:schemeClr val="dk1"/>
              </a:buClr>
              <a:buSzPts val="2000"/>
              <a:buFont typeface="Encode Sans Semi Condensed"/>
              <a:buNone/>
              <a:defRPr sz="2000" b="0" i="0" u="none" strike="noStrike" cap="none">
                <a:solidFill>
                  <a:schemeClr val="dk1"/>
                </a:solidFill>
                <a:latin typeface="Encode Sans Semi Condensed"/>
                <a:ea typeface="Encode Sans Semi Condensed"/>
                <a:cs typeface="Encode Sans Semi Condensed"/>
                <a:sym typeface="Encode Sans Semi Condensed"/>
              </a:defRPr>
            </a:lvl4pPr>
            <a:lvl5pPr marR="0" lvl="4" algn="l" rtl="0">
              <a:lnSpc>
                <a:spcPct val="115000"/>
              </a:lnSpc>
              <a:spcBef>
                <a:spcPts val="0"/>
              </a:spcBef>
              <a:spcAft>
                <a:spcPts val="0"/>
              </a:spcAft>
              <a:buClr>
                <a:schemeClr val="dk1"/>
              </a:buClr>
              <a:buSzPts val="2000"/>
              <a:buFont typeface="Encode Sans Semi Condensed"/>
              <a:buNone/>
              <a:defRPr sz="2000" b="0" i="0" u="none" strike="noStrike" cap="none">
                <a:solidFill>
                  <a:schemeClr val="dk1"/>
                </a:solidFill>
                <a:latin typeface="Encode Sans Semi Condensed"/>
                <a:ea typeface="Encode Sans Semi Condensed"/>
                <a:cs typeface="Encode Sans Semi Condensed"/>
                <a:sym typeface="Encode Sans Semi Condensed"/>
              </a:defRPr>
            </a:lvl5pPr>
            <a:lvl6pPr marR="0" lvl="5" algn="l" rtl="0">
              <a:lnSpc>
                <a:spcPct val="115000"/>
              </a:lnSpc>
              <a:spcBef>
                <a:spcPts val="0"/>
              </a:spcBef>
              <a:spcAft>
                <a:spcPts val="0"/>
              </a:spcAft>
              <a:buClr>
                <a:schemeClr val="dk1"/>
              </a:buClr>
              <a:buSzPts val="2000"/>
              <a:buFont typeface="Encode Sans Semi Condensed"/>
              <a:buNone/>
              <a:defRPr sz="2000" b="0" i="0" u="none" strike="noStrike" cap="none">
                <a:solidFill>
                  <a:schemeClr val="dk1"/>
                </a:solidFill>
                <a:latin typeface="Encode Sans Semi Condensed"/>
                <a:ea typeface="Encode Sans Semi Condensed"/>
                <a:cs typeface="Encode Sans Semi Condensed"/>
                <a:sym typeface="Encode Sans Semi Condensed"/>
              </a:defRPr>
            </a:lvl6pPr>
            <a:lvl7pPr marR="0" lvl="6" algn="l" rtl="0">
              <a:lnSpc>
                <a:spcPct val="115000"/>
              </a:lnSpc>
              <a:spcBef>
                <a:spcPts val="0"/>
              </a:spcBef>
              <a:spcAft>
                <a:spcPts val="0"/>
              </a:spcAft>
              <a:buClr>
                <a:schemeClr val="dk1"/>
              </a:buClr>
              <a:buSzPts val="2000"/>
              <a:buFont typeface="Encode Sans Semi Condensed"/>
              <a:buNone/>
              <a:defRPr sz="2000" b="0" i="0" u="none" strike="noStrike" cap="none">
                <a:solidFill>
                  <a:schemeClr val="dk1"/>
                </a:solidFill>
                <a:latin typeface="Encode Sans Semi Condensed"/>
                <a:ea typeface="Encode Sans Semi Condensed"/>
                <a:cs typeface="Encode Sans Semi Condensed"/>
                <a:sym typeface="Encode Sans Semi Condensed"/>
              </a:defRPr>
            </a:lvl7pPr>
            <a:lvl8pPr marR="0" lvl="7" algn="l" rtl="0">
              <a:lnSpc>
                <a:spcPct val="115000"/>
              </a:lnSpc>
              <a:spcBef>
                <a:spcPts val="0"/>
              </a:spcBef>
              <a:spcAft>
                <a:spcPts val="0"/>
              </a:spcAft>
              <a:buClr>
                <a:schemeClr val="dk1"/>
              </a:buClr>
              <a:buSzPts val="2000"/>
              <a:buFont typeface="Encode Sans Semi Condensed"/>
              <a:buNone/>
              <a:defRPr sz="2000" b="0" i="0" u="none" strike="noStrike" cap="none">
                <a:solidFill>
                  <a:schemeClr val="dk1"/>
                </a:solidFill>
                <a:latin typeface="Encode Sans Semi Condensed"/>
                <a:ea typeface="Encode Sans Semi Condensed"/>
                <a:cs typeface="Encode Sans Semi Condensed"/>
                <a:sym typeface="Encode Sans Semi Condensed"/>
              </a:defRPr>
            </a:lvl8pPr>
            <a:lvl9pPr marR="0" lvl="8" algn="l" rtl="0">
              <a:lnSpc>
                <a:spcPct val="115000"/>
              </a:lnSpc>
              <a:spcBef>
                <a:spcPts val="0"/>
              </a:spcBef>
              <a:spcAft>
                <a:spcPts val="0"/>
              </a:spcAft>
              <a:buClr>
                <a:schemeClr val="dk1"/>
              </a:buClr>
              <a:buSzPts val="2000"/>
              <a:buFont typeface="Encode Sans Semi Condensed"/>
              <a:buNone/>
              <a:defRPr sz="2000" b="0" i="0" u="none" strike="noStrike" cap="none">
                <a:solidFill>
                  <a:schemeClr val="dk1"/>
                </a:solidFill>
                <a:latin typeface="Encode Sans Semi Condensed"/>
                <a:ea typeface="Encode Sans Semi Condensed"/>
                <a:cs typeface="Encode Sans Semi Condensed"/>
                <a:sym typeface="Encode Sans Semi Condensed"/>
              </a:defRPr>
            </a:lvl9pPr>
          </a:lstStyle>
          <a:p>
            <a:r>
              <a:rPr lang="pt-BR" dirty="0"/>
              <a:t>15:30 às 16:00</a:t>
            </a:r>
          </a:p>
        </p:txBody>
      </p:sp>
      <p:grpSp>
        <p:nvGrpSpPr>
          <p:cNvPr id="7" name="Google Shape;11379;p75">
            <a:extLst>
              <a:ext uri="{FF2B5EF4-FFF2-40B4-BE49-F238E27FC236}">
                <a16:creationId xmlns:a16="http://schemas.microsoft.com/office/drawing/2014/main" id="{36A8A903-5240-2A98-068D-071709348BE3}"/>
              </a:ext>
            </a:extLst>
          </p:cNvPr>
          <p:cNvGrpSpPr/>
          <p:nvPr/>
        </p:nvGrpSpPr>
        <p:grpSpPr>
          <a:xfrm>
            <a:off x="7368211" y="761742"/>
            <a:ext cx="729089" cy="734608"/>
            <a:chOff x="1777925" y="1953700"/>
            <a:chExt cx="294600" cy="296950"/>
          </a:xfrm>
        </p:grpSpPr>
        <p:sp>
          <p:nvSpPr>
            <p:cNvPr id="8" name="Google Shape;11380;p75">
              <a:extLst>
                <a:ext uri="{FF2B5EF4-FFF2-40B4-BE49-F238E27FC236}">
                  <a16:creationId xmlns:a16="http://schemas.microsoft.com/office/drawing/2014/main" id="{E501B579-B3D5-E364-ED3F-05BB753E4A0E}"/>
                </a:ext>
              </a:extLst>
            </p:cNvPr>
            <p:cNvSpPr/>
            <p:nvPr/>
          </p:nvSpPr>
          <p:spPr>
            <a:xfrm>
              <a:off x="1794450" y="2052125"/>
              <a:ext cx="278075" cy="198525"/>
            </a:xfrm>
            <a:custGeom>
              <a:avLst/>
              <a:gdLst/>
              <a:ahLst/>
              <a:cxnLst/>
              <a:rect l="l" t="t" r="r" b="b"/>
              <a:pathLst>
                <a:path w="11123" h="7941" extrusionOk="0">
                  <a:moveTo>
                    <a:pt x="10545" y="1"/>
                  </a:moveTo>
                  <a:cubicBezTo>
                    <a:pt x="10499" y="1"/>
                    <a:pt x="10449" y="11"/>
                    <a:pt x="10397" y="33"/>
                  </a:cubicBezTo>
                  <a:cubicBezTo>
                    <a:pt x="10208" y="64"/>
                    <a:pt x="10145" y="253"/>
                    <a:pt x="10177" y="474"/>
                  </a:cubicBezTo>
                  <a:cubicBezTo>
                    <a:pt x="10334" y="1009"/>
                    <a:pt x="10460" y="1514"/>
                    <a:pt x="10460" y="1986"/>
                  </a:cubicBezTo>
                  <a:cubicBezTo>
                    <a:pt x="10460" y="4885"/>
                    <a:pt x="8129" y="7247"/>
                    <a:pt x="5199" y="7247"/>
                  </a:cubicBezTo>
                  <a:cubicBezTo>
                    <a:pt x="3561" y="7247"/>
                    <a:pt x="2017" y="6460"/>
                    <a:pt x="1040" y="5137"/>
                  </a:cubicBezTo>
                  <a:lnTo>
                    <a:pt x="1734" y="5137"/>
                  </a:lnTo>
                  <a:cubicBezTo>
                    <a:pt x="1954" y="5137"/>
                    <a:pt x="2112" y="4979"/>
                    <a:pt x="2112" y="4790"/>
                  </a:cubicBezTo>
                  <a:cubicBezTo>
                    <a:pt x="2112" y="4601"/>
                    <a:pt x="1954" y="4444"/>
                    <a:pt x="1734" y="4444"/>
                  </a:cubicBezTo>
                  <a:lnTo>
                    <a:pt x="379" y="4444"/>
                  </a:lnTo>
                  <a:cubicBezTo>
                    <a:pt x="158" y="4444"/>
                    <a:pt x="1" y="4601"/>
                    <a:pt x="1" y="4790"/>
                  </a:cubicBezTo>
                  <a:lnTo>
                    <a:pt x="1" y="6176"/>
                  </a:lnTo>
                  <a:cubicBezTo>
                    <a:pt x="1" y="6365"/>
                    <a:pt x="158" y="6523"/>
                    <a:pt x="379" y="6523"/>
                  </a:cubicBezTo>
                  <a:cubicBezTo>
                    <a:pt x="568" y="6523"/>
                    <a:pt x="725" y="6365"/>
                    <a:pt x="725" y="6176"/>
                  </a:cubicBezTo>
                  <a:lnTo>
                    <a:pt x="725" y="5830"/>
                  </a:lnTo>
                  <a:cubicBezTo>
                    <a:pt x="1860" y="7184"/>
                    <a:pt x="3529" y="7941"/>
                    <a:pt x="5199" y="7941"/>
                  </a:cubicBezTo>
                  <a:cubicBezTo>
                    <a:pt x="8476" y="7941"/>
                    <a:pt x="11122" y="5294"/>
                    <a:pt x="11122" y="2049"/>
                  </a:cubicBezTo>
                  <a:cubicBezTo>
                    <a:pt x="11122" y="1482"/>
                    <a:pt x="11028" y="883"/>
                    <a:pt x="10839" y="253"/>
                  </a:cubicBezTo>
                  <a:cubicBezTo>
                    <a:pt x="10814" y="109"/>
                    <a:pt x="10698" y="1"/>
                    <a:pt x="105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381;p75">
              <a:extLst>
                <a:ext uri="{FF2B5EF4-FFF2-40B4-BE49-F238E27FC236}">
                  <a16:creationId xmlns:a16="http://schemas.microsoft.com/office/drawing/2014/main" id="{7EAF0670-1615-8FBC-1C83-99F955E703BA}"/>
                </a:ext>
              </a:extLst>
            </p:cNvPr>
            <p:cNvSpPr/>
            <p:nvPr/>
          </p:nvSpPr>
          <p:spPr>
            <a:xfrm>
              <a:off x="1777925" y="1953700"/>
              <a:ext cx="278050" cy="198675"/>
            </a:xfrm>
            <a:custGeom>
              <a:avLst/>
              <a:gdLst/>
              <a:ahLst/>
              <a:cxnLst/>
              <a:rect l="l" t="t" r="r" b="b"/>
              <a:pathLst>
                <a:path w="11122" h="7947" extrusionOk="0">
                  <a:moveTo>
                    <a:pt x="5892" y="0"/>
                  </a:moveTo>
                  <a:cubicBezTo>
                    <a:pt x="2647" y="0"/>
                    <a:pt x="0" y="2615"/>
                    <a:pt x="0" y="5892"/>
                  </a:cubicBezTo>
                  <a:cubicBezTo>
                    <a:pt x="0" y="6459"/>
                    <a:pt x="63" y="7026"/>
                    <a:pt x="284" y="7656"/>
                  </a:cubicBezTo>
                  <a:cubicBezTo>
                    <a:pt x="310" y="7869"/>
                    <a:pt x="450" y="7947"/>
                    <a:pt x="606" y="7947"/>
                  </a:cubicBezTo>
                  <a:cubicBezTo>
                    <a:pt x="635" y="7947"/>
                    <a:pt x="664" y="7944"/>
                    <a:pt x="693" y="7939"/>
                  </a:cubicBezTo>
                  <a:cubicBezTo>
                    <a:pt x="914" y="7908"/>
                    <a:pt x="977" y="7719"/>
                    <a:pt x="945" y="7498"/>
                  </a:cubicBezTo>
                  <a:cubicBezTo>
                    <a:pt x="788" y="6963"/>
                    <a:pt x="662" y="6459"/>
                    <a:pt x="662" y="5923"/>
                  </a:cubicBezTo>
                  <a:cubicBezTo>
                    <a:pt x="662" y="3056"/>
                    <a:pt x="2993" y="693"/>
                    <a:pt x="5923" y="693"/>
                  </a:cubicBezTo>
                  <a:cubicBezTo>
                    <a:pt x="7561" y="693"/>
                    <a:pt x="9105" y="1481"/>
                    <a:pt x="10082" y="2773"/>
                  </a:cubicBezTo>
                  <a:lnTo>
                    <a:pt x="9389" y="2773"/>
                  </a:lnTo>
                  <a:cubicBezTo>
                    <a:pt x="9168" y="2773"/>
                    <a:pt x="9011" y="2930"/>
                    <a:pt x="9011" y="3151"/>
                  </a:cubicBezTo>
                  <a:cubicBezTo>
                    <a:pt x="9011" y="3340"/>
                    <a:pt x="9168" y="3497"/>
                    <a:pt x="9389" y="3497"/>
                  </a:cubicBezTo>
                  <a:lnTo>
                    <a:pt x="10743" y="3497"/>
                  </a:lnTo>
                  <a:cubicBezTo>
                    <a:pt x="10964" y="3497"/>
                    <a:pt x="11121" y="3340"/>
                    <a:pt x="11121" y="3151"/>
                  </a:cubicBezTo>
                  <a:lnTo>
                    <a:pt x="11121" y="1765"/>
                  </a:lnTo>
                  <a:cubicBezTo>
                    <a:pt x="11121" y="1575"/>
                    <a:pt x="10964" y="1418"/>
                    <a:pt x="10743" y="1418"/>
                  </a:cubicBezTo>
                  <a:cubicBezTo>
                    <a:pt x="10554" y="1418"/>
                    <a:pt x="10397" y="1575"/>
                    <a:pt x="10397" y="1765"/>
                  </a:cubicBezTo>
                  <a:lnTo>
                    <a:pt x="10397" y="2111"/>
                  </a:lnTo>
                  <a:cubicBezTo>
                    <a:pt x="9263" y="725"/>
                    <a:pt x="7593" y="0"/>
                    <a:pt x="58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382;p75">
              <a:extLst>
                <a:ext uri="{FF2B5EF4-FFF2-40B4-BE49-F238E27FC236}">
                  <a16:creationId xmlns:a16="http://schemas.microsoft.com/office/drawing/2014/main" id="{AF985CD7-0A7A-CBDD-0151-9B474530596A}"/>
                </a:ext>
              </a:extLst>
            </p:cNvPr>
            <p:cNvSpPr/>
            <p:nvPr/>
          </p:nvSpPr>
          <p:spPr>
            <a:xfrm>
              <a:off x="1829125" y="2006475"/>
              <a:ext cx="191400" cy="191400"/>
            </a:xfrm>
            <a:custGeom>
              <a:avLst/>
              <a:gdLst/>
              <a:ahLst/>
              <a:cxnLst/>
              <a:rect l="l" t="t" r="r" b="b"/>
              <a:pathLst>
                <a:path w="7656" h="7656" extrusionOk="0">
                  <a:moveTo>
                    <a:pt x="4190" y="693"/>
                  </a:moveTo>
                  <a:cubicBezTo>
                    <a:pt x="4757" y="788"/>
                    <a:pt x="5324" y="1008"/>
                    <a:pt x="5797" y="1386"/>
                  </a:cubicBezTo>
                  <a:lnTo>
                    <a:pt x="5545" y="1607"/>
                  </a:lnTo>
                  <a:cubicBezTo>
                    <a:pt x="5450" y="1733"/>
                    <a:pt x="5450" y="1953"/>
                    <a:pt x="5545" y="2079"/>
                  </a:cubicBezTo>
                  <a:cubicBezTo>
                    <a:pt x="5608" y="2142"/>
                    <a:pt x="5702" y="2174"/>
                    <a:pt x="5793" y="2174"/>
                  </a:cubicBezTo>
                  <a:cubicBezTo>
                    <a:pt x="5884" y="2174"/>
                    <a:pt x="5970" y="2142"/>
                    <a:pt x="6017" y="2079"/>
                  </a:cubicBezTo>
                  <a:lnTo>
                    <a:pt x="6270" y="1859"/>
                  </a:lnTo>
                  <a:cubicBezTo>
                    <a:pt x="6616" y="2268"/>
                    <a:pt x="6868" y="2835"/>
                    <a:pt x="6931" y="3466"/>
                  </a:cubicBezTo>
                  <a:lnTo>
                    <a:pt x="6616" y="3466"/>
                  </a:lnTo>
                  <a:cubicBezTo>
                    <a:pt x="6427" y="3466"/>
                    <a:pt x="6270" y="3623"/>
                    <a:pt x="6270" y="3812"/>
                  </a:cubicBezTo>
                  <a:cubicBezTo>
                    <a:pt x="6270" y="4001"/>
                    <a:pt x="6427" y="4159"/>
                    <a:pt x="6616" y="4159"/>
                  </a:cubicBezTo>
                  <a:lnTo>
                    <a:pt x="6931" y="4159"/>
                  </a:lnTo>
                  <a:cubicBezTo>
                    <a:pt x="6868" y="4757"/>
                    <a:pt x="6616" y="5324"/>
                    <a:pt x="6270" y="5797"/>
                  </a:cubicBezTo>
                  <a:lnTo>
                    <a:pt x="6017" y="5545"/>
                  </a:lnTo>
                  <a:cubicBezTo>
                    <a:pt x="5970" y="5482"/>
                    <a:pt x="5884" y="5450"/>
                    <a:pt x="5793" y="5450"/>
                  </a:cubicBezTo>
                  <a:cubicBezTo>
                    <a:pt x="5702" y="5450"/>
                    <a:pt x="5608" y="5482"/>
                    <a:pt x="5545" y="5545"/>
                  </a:cubicBezTo>
                  <a:cubicBezTo>
                    <a:pt x="5450" y="5671"/>
                    <a:pt x="5450" y="5923"/>
                    <a:pt x="5545" y="6017"/>
                  </a:cubicBezTo>
                  <a:lnTo>
                    <a:pt x="5797" y="6270"/>
                  </a:lnTo>
                  <a:cubicBezTo>
                    <a:pt x="5356" y="6616"/>
                    <a:pt x="4820" y="6837"/>
                    <a:pt x="4190" y="6931"/>
                  </a:cubicBezTo>
                  <a:lnTo>
                    <a:pt x="4190" y="6616"/>
                  </a:lnTo>
                  <a:cubicBezTo>
                    <a:pt x="4190" y="6427"/>
                    <a:pt x="4033" y="6270"/>
                    <a:pt x="3812" y="6270"/>
                  </a:cubicBezTo>
                  <a:cubicBezTo>
                    <a:pt x="3623" y="6270"/>
                    <a:pt x="3466" y="6427"/>
                    <a:pt x="3466" y="6616"/>
                  </a:cubicBezTo>
                  <a:lnTo>
                    <a:pt x="3466" y="6931"/>
                  </a:lnTo>
                  <a:cubicBezTo>
                    <a:pt x="2867" y="6837"/>
                    <a:pt x="2331" y="6616"/>
                    <a:pt x="1859" y="6270"/>
                  </a:cubicBezTo>
                  <a:lnTo>
                    <a:pt x="2079" y="6017"/>
                  </a:lnTo>
                  <a:cubicBezTo>
                    <a:pt x="2205" y="5891"/>
                    <a:pt x="2205" y="5671"/>
                    <a:pt x="2079" y="5545"/>
                  </a:cubicBezTo>
                  <a:cubicBezTo>
                    <a:pt x="2032" y="5482"/>
                    <a:pt x="1945" y="5450"/>
                    <a:pt x="1855" y="5450"/>
                  </a:cubicBezTo>
                  <a:cubicBezTo>
                    <a:pt x="1764" y="5450"/>
                    <a:pt x="1670" y="5482"/>
                    <a:pt x="1607" y="5545"/>
                  </a:cubicBezTo>
                  <a:lnTo>
                    <a:pt x="1386" y="5797"/>
                  </a:lnTo>
                  <a:cubicBezTo>
                    <a:pt x="1040" y="5356"/>
                    <a:pt x="788" y="4789"/>
                    <a:pt x="725" y="4159"/>
                  </a:cubicBezTo>
                  <a:lnTo>
                    <a:pt x="1040" y="4159"/>
                  </a:lnTo>
                  <a:cubicBezTo>
                    <a:pt x="1229" y="4159"/>
                    <a:pt x="1386" y="4001"/>
                    <a:pt x="1386" y="3812"/>
                  </a:cubicBezTo>
                  <a:cubicBezTo>
                    <a:pt x="1386" y="3623"/>
                    <a:pt x="1229" y="3466"/>
                    <a:pt x="1040" y="3466"/>
                  </a:cubicBezTo>
                  <a:lnTo>
                    <a:pt x="725" y="3466"/>
                  </a:lnTo>
                  <a:cubicBezTo>
                    <a:pt x="788" y="2867"/>
                    <a:pt x="1040" y="2331"/>
                    <a:pt x="1386" y="1859"/>
                  </a:cubicBezTo>
                  <a:lnTo>
                    <a:pt x="1607" y="2079"/>
                  </a:lnTo>
                  <a:cubicBezTo>
                    <a:pt x="1701" y="2174"/>
                    <a:pt x="1764" y="2205"/>
                    <a:pt x="1859" y="2205"/>
                  </a:cubicBezTo>
                  <a:cubicBezTo>
                    <a:pt x="1922" y="2205"/>
                    <a:pt x="2048" y="2174"/>
                    <a:pt x="2079" y="2079"/>
                  </a:cubicBezTo>
                  <a:cubicBezTo>
                    <a:pt x="2205" y="1953"/>
                    <a:pt x="2205" y="1733"/>
                    <a:pt x="2079" y="1607"/>
                  </a:cubicBezTo>
                  <a:lnTo>
                    <a:pt x="1859" y="1386"/>
                  </a:lnTo>
                  <a:cubicBezTo>
                    <a:pt x="2300" y="1008"/>
                    <a:pt x="2835" y="788"/>
                    <a:pt x="3466" y="693"/>
                  </a:cubicBezTo>
                  <a:lnTo>
                    <a:pt x="3466" y="1008"/>
                  </a:lnTo>
                  <a:cubicBezTo>
                    <a:pt x="3466" y="1229"/>
                    <a:pt x="3623" y="1386"/>
                    <a:pt x="3812" y="1386"/>
                  </a:cubicBezTo>
                  <a:cubicBezTo>
                    <a:pt x="4033" y="1386"/>
                    <a:pt x="4190" y="1229"/>
                    <a:pt x="4190" y="1008"/>
                  </a:cubicBezTo>
                  <a:lnTo>
                    <a:pt x="4190" y="693"/>
                  </a:lnTo>
                  <a:close/>
                  <a:moveTo>
                    <a:pt x="3812" y="0"/>
                  </a:moveTo>
                  <a:cubicBezTo>
                    <a:pt x="1733" y="0"/>
                    <a:pt x="0" y="1701"/>
                    <a:pt x="0" y="3812"/>
                  </a:cubicBezTo>
                  <a:cubicBezTo>
                    <a:pt x="0" y="5923"/>
                    <a:pt x="1701" y="7656"/>
                    <a:pt x="3812" y="7656"/>
                  </a:cubicBezTo>
                  <a:cubicBezTo>
                    <a:pt x="5923" y="7656"/>
                    <a:pt x="7656" y="5954"/>
                    <a:pt x="7656" y="3812"/>
                  </a:cubicBezTo>
                  <a:cubicBezTo>
                    <a:pt x="7656" y="1733"/>
                    <a:pt x="5954" y="0"/>
                    <a:pt x="381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383;p75">
              <a:extLst>
                <a:ext uri="{FF2B5EF4-FFF2-40B4-BE49-F238E27FC236}">
                  <a16:creationId xmlns:a16="http://schemas.microsoft.com/office/drawing/2014/main" id="{00883E88-21DB-282C-8DCE-415C5C6E8234}"/>
                </a:ext>
              </a:extLst>
            </p:cNvPr>
            <p:cNvSpPr/>
            <p:nvPr/>
          </p:nvSpPr>
          <p:spPr>
            <a:xfrm>
              <a:off x="1915750" y="2058450"/>
              <a:ext cx="35475" cy="52800"/>
            </a:xfrm>
            <a:custGeom>
              <a:avLst/>
              <a:gdLst/>
              <a:ahLst/>
              <a:cxnLst/>
              <a:rect l="l" t="t" r="r" b="b"/>
              <a:pathLst>
                <a:path w="1419" h="2112" extrusionOk="0">
                  <a:moveTo>
                    <a:pt x="347" y="0"/>
                  </a:moveTo>
                  <a:cubicBezTo>
                    <a:pt x="158" y="0"/>
                    <a:pt x="1" y="158"/>
                    <a:pt x="1" y="378"/>
                  </a:cubicBezTo>
                  <a:lnTo>
                    <a:pt x="1" y="1733"/>
                  </a:lnTo>
                  <a:cubicBezTo>
                    <a:pt x="1" y="1954"/>
                    <a:pt x="158" y="2111"/>
                    <a:pt x="347" y="2111"/>
                  </a:cubicBezTo>
                  <a:lnTo>
                    <a:pt x="1072" y="2111"/>
                  </a:lnTo>
                  <a:cubicBezTo>
                    <a:pt x="1261" y="2111"/>
                    <a:pt x="1418" y="1954"/>
                    <a:pt x="1418" y="1733"/>
                  </a:cubicBezTo>
                  <a:cubicBezTo>
                    <a:pt x="1418" y="1544"/>
                    <a:pt x="1261" y="1387"/>
                    <a:pt x="1072" y="1387"/>
                  </a:cubicBezTo>
                  <a:lnTo>
                    <a:pt x="725" y="1387"/>
                  </a:lnTo>
                  <a:lnTo>
                    <a:pt x="725" y="378"/>
                  </a:lnTo>
                  <a:cubicBezTo>
                    <a:pt x="725" y="158"/>
                    <a:pt x="568"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04328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2136" name="Google Shape;2136;p53"/>
          <p:cNvSpPr txBox="1">
            <a:spLocks noGrp="1"/>
          </p:cNvSpPr>
          <p:nvPr>
            <p:ph type="title"/>
          </p:nvPr>
        </p:nvSpPr>
        <p:spPr>
          <a:xfrm>
            <a:off x="377954" y="1712250"/>
            <a:ext cx="2437421" cy="171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BR" dirty="0"/>
              <a:t>Técnicas utilizadas na coleta e na análise dos dados</a:t>
            </a:r>
            <a:endParaRPr dirty="0"/>
          </a:p>
        </p:txBody>
      </p:sp>
      <p:sp>
        <p:nvSpPr>
          <p:cNvPr id="2137" name="Google Shape;2137;p53"/>
          <p:cNvSpPr/>
          <p:nvPr/>
        </p:nvSpPr>
        <p:spPr>
          <a:xfrm rot="-5400000">
            <a:off x="2751875" y="4355735"/>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9" name="Diagrama 18">
            <a:extLst>
              <a:ext uri="{FF2B5EF4-FFF2-40B4-BE49-F238E27FC236}">
                <a16:creationId xmlns:a16="http://schemas.microsoft.com/office/drawing/2014/main" id="{C54B9690-B747-055B-AA56-6B5B97A4B296}"/>
              </a:ext>
            </a:extLst>
          </p:cNvPr>
          <p:cNvGraphicFramePr/>
          <p:nvPr>
            <p:extLst>
              <p:ext uri="{D42A27DB-BD31-4B8C-83A1-F6EECF244321}">
                <p14:modId xmlns:p14="http://schemas.microsoft.com/office/powerpoint/2010/main" val="1904112504"/>
              </p:ext>
            </p:extLst>
          </p:nvPr>
        </p:nvGraphicFramePr>
        <p:xfrm>
          <a:off x="3048000" y="71043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41"/>
        <p:cNvGrpSpPr/>
        <p:nvPr/>
      </p:nvGrpSpPr>
      <p:grpSpPr>
        <a:xfrm>
          <a:off x="0" y="0"/>
          <a:ext cx="0" cy="0"/>
          <a:chOff x="0" y="0"/>
          <a:chExt cx="0" cy="0"/>
        </a:xfrm>
      </p:grpSpPr>
      <p:sp>
        <p:nvSpPr>
          <p:cNvPr id="2142" name="Google Shape;2142;p54"/>
          <p:cNvSpPr txBox="1">
            <a:spLocks noGrp="1"/>
          </p:cNvSpPr>
          <p:nvPr>
            <p:ph type="title" idx="6"/>
          </p:nvPr>
        </p:nvSpPr>
        <p:spPr>
          <a:xfrm>
            <a:off x="0" y="1712300"/>
            <a:ext cx="2745775" cy="171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BR" dirty="0"/>
              <a:t>Metodologia para avaliação de Consórcios </a:t>
            </a:r>
            <a:br>
              <a:rPr lang="pt-BR" dirty="0"/>
            </a:br>
            <a:r>
              <a:rPr lang="pt-BR" dirty="0"/>
              <a:t>(Brito, 2018)</a:t>
            </a:r>
            <a:endParaRPr dirty="0"/>
          </a:p>
        </p:txBody>
      </p:sp>
      <p:sp>
        <p:nvSpPr>
          <p:cNvPr id="2149" name="Google Shape;2149;p54"/>
          <p:cNvSpPr/>
          <p:nvPr/>
        </p:nvSpPr>
        <p:spPr>
          <a:xfrm rot="-5400000">
            <a:off x="2751875" y="4641618"/>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3" name="Tabela 2">
            <a:extLst>
              <a:ext uri="{FF2B5EF4-FFF2-40B4-BE49-F238E27FC236}">
                <a16:creationId xmlns:a16="http://schemas.microsoft.com/office/drawing/2014/main" id="{67052498-377B-1927-039D-74E9AA3B3844}"/>
              </a:ext>
            </a:extLst>
          </p:cNvPr>
          <p:cNvGraphicFramePr>
            <a:graphicFrameLocks noGrp="1"/>
          </p:cNvGraphicFramePr>
          <p:nvPr>
            <p:extLst>
              <p:ext uri="{D42A27DB-BD31-4B8C-83A1-F6EECF244321}">
                <p14:modId xmlns:p14="http://schemas.microsoft.com/office/powerpoint/2010/main" val="3461298932"/>
              </p:ext>
            </p:extLst>
          </p:nvPr>
        </p:nvGraphicFramePr>
        <p:xfrm>
          <a:off x="3121152" y="615818"/>
          <a:ext cx="5864352" cy="4241800"/>
        </p:xfrm>
        <a:graphic>
          <a:graphicData uri="http://schemas.openxmlformats.org/drawingml/2006/table">
            <a:tbl>
              <a:tblPr firstRow="1" bandRow="1">
                <a:tableStyleId>{1E171933-4619-4E11-9A3F-F7608DF75F80}</a:tableStyleId>
              </a:tblPr>
              <a:tblGrid>
                <a:gridCol w="1782763">
                  <a:extLst>
                    <a:ext uri="{9D8B030D-6E8A-4147-A177-3AD203B41FA5}">
                      <a16:colId xmlns:a16="http://schemas.microsoft.com/office/drawing/2014/main" val="3417498329"/>
                    </a:ext>
                  </a:extLst>
                </a:gridCol>
                <a:gridCol w="4081589">
                  <a:extLst>
                    <a:ext uri="{9D8B030D-6E8A-4147-A177-3AD203B41FA5}">
                      <a16:colId xmlns:a16="http://schemas.microsoft.com/office/drawing/2014/main" val="1631455908"/>
                    </a:ext>
                  </a:extLst>
                </a:gridCol>
              </a:tblGrid>
              <a:tr h="370840">
                <a:tc>
                  <a:txBody>
                    <a:bodyPr/>
                    <a:lstStyle/>
                    <a:p>
                      <a:pPr algn="ctr"/>
                      <a:r>
                        <a:rPr lang="pt-BR" b="1" dirty="0">
                          <a:solidFill>
                            <a:schemeClr val="bg1"/>
                          </a:solidFill>
                        </a:rPr>
                        <a:t>Categoria</a:t>
                      </a:r>
                      <a:endParaRPr lang="pt-BR" b="1" dirty="0">
                        <a:solidFill>
                          <a:schemeClr val="bg1"/>
                        </a:solidFill>
                        <a:latin typeface="Encode Sans Semi Condensed" panose="020B0604020202020204" charset="0"/>
                      </a:endParaRPr>
                    </a:p>
                  </a:txBody>
                  <a:tcPr/>
                </a:tc>
                <a:tc>
                  <a:txBody>
                    <a:bodyPr/>
                    <a:lstStyle/>
                    <a:p>
                      <a:pPr algn="ctr"/>
                      <a:r>
                        <a:rPr lang="pt-BR" b="1" dirty="0">
                          <a:solidFill>
                            <a:schemeClr val="bg1"/>
                          </a:solidFill>
                        </a:rPr>
                        <a:t>Subcategorias</a:t>
                      </a:r>
                      <a:endParaRPr lang="pt-BR" b="1" dirty="0">
                        <a:solidFill>
                          <a:schemeClr val="bg1"/>
                        </a:solidFill>
                        <a:latin typeface="Encode Sans Semi Condensed" panose="020B0604020202020204" charset="0"/>
                      </a:endParaRPr>
                    </a:p>
                  </a:txBody>
                  <a:tcPr/>
                </a:tc>
                <a:extLst>
                  <a:ext uri="{0D108BD9-81ED-4DB2-BD59-A6C34878D82A}">
                    <a16:rowId xmlns:a16="http://schemas.microsoft.com/office/drawing/2014/main" val="2723865476"/>
                  </a:ext>
                </a:extLst>
              </a:tr>
              <a:tr h="370840">
                <a:tc>
                  <a:txBody>
                    <a:bodyPr/>
                    <a:lstStyle/>
                    <a:p>
                      <a:pPr algn="ctr"/>
                      <a:r>
                        <a:rPr lang="pt-BR" b="1" dirty="0">
                          <a:solidFill>
                            <a:schemeClr val="tx2">
                              <a:lumMod val="10000"/>
                            </a:schemeClr>
                          </a:solidFill>
                        </a:rPr>
                        <a:t>Densidade institucional</a:t>
                      </a:r>
                      <a:endParaRPr lang="pt-BR" b="1" dirty="0">
                        <a:solidFill>
                          <a:schemeClr val="tx2">
                            <a:lumMod val="10000"/>
                          </a:schemeClr>
                        </a:solidFill>
                        <a:latin typeface="Encode Sans Semi Condensed" panose="020B0604020202020204" charset="0"/>
                      </a:endParaRPr>
                    </a:p>
                  </a:txBody>
                  <a:tcPr anchor="ctr"/>
                </a:tc>
                <a:tc>
                  <a:txBody>
                    <a:bodyPr/>
                    <a:lstStyle/>
                    <a:p>
                      <a:r>
                        <a:rPr lang="pt-BR" dirty="0">
                          <a:solidFill>
                            <a:schemeClr val="tx2">
                              <a:lumMod val="10000"/>
                            </a:schemeClr>
                          </a:solidFill>
                        </a:rPr>
                        <a:t>Articulação institucional</a:t>
                      </a:r>
                    </a:p>
                    <a:p>
                      <a:r>
                        <a:rPr lang="pt-BR" dirty="0">
                          <a:solidFill>
                            <a:schemeClr val="tx2">
                              <a:lumMod val="10000"/>
                            </a:schemeClr>
                          </a:solidFill>
                        </a:rPr>
                        <a:t>Efetividade institucional</a:t>
                      </a:r>
                    </a:p>
                    <a:p>
                      <a:r>
                        <a:rPr lang="pt-BR" dirty="0">
                          <a:solidFill>
                            <a:schemeClr val="tx2">
                              <a:lumMod val="10000"/>
                            </a:schemeClr>
                          </a:solidFill>
                        </a:rPr>
                        <a:t>Autonomia institucional</a:t>
                      </a:r>
                      <a:endParaRPr lang="pt-BR" dirty="0">
                        <a:solidFill>
                          <a:schemeClr val="tx2">
                            <a:lumMod val="10000"/>
                          </a:schemeClr>
                        </a:solidFill>
                        <a:latin typeface="Encode Sans Semi Condensed" panose="020B0604020202020204" charset="0"/>
                      </a:endParaRPr>
                    </a:p>
                  </a:txBody>
                  <a:tcPr/>
                </a:tc>
                <a:extLst>
                  <a:ext uri="{0D108BD9-81ED-4DB2-BD59-A6C34878D82A}">
                    <a16:rowId xmlns:a16="http://schemas.microsoft.com/office/drawing/2014/main" val="3053945392"/>
                  </a:ext>
                </a:extLst>
              </a:tr>
              <a:tr h="370840">
                <a:tc>
                  <a:txBody>
                    <a:bodyPr/>
                    <a:lstStyle/>
                    <a:p>
                      <a:pPr algn="ctr"/>
                      <a:r>
                        <a:rPr lang="pt-BR" b="1" dirty="0">
                          <a:solidFill>
                            <a:schemeClr val="tx2">
                              <a:lumMod val="10000"/>
                            </a:schemeClr>
                          </a:solidFill>
                        </a:rPr>
                        <a:t>Trocas cognitivas</a:t>
                      </a:r>
                      <a:endParaRPr lang="pt-BR" b="1" dirty="0">
                        <a:solidFill>
                          <a:schemeClr val="tx2">
                            <a:lumMod val="10000"/>
                          </a:schemeClr>
                        </a:solidFill>
                        <a:latin typeface="Encode Sans Semi Condensed" panose="020B0604020202020204" charset="0"/>
                      </a:endParaRPr>
                    </a:p>
                  </a:txBody>
                  <a:tcPr anchor="ctr"/>
                </a:tc>
                <a:tc>
                  <a:txBody>
                    <a:bodyPr/>
                    <a:lstStyle/>
                    <a:p>
                      <a:r>
                        <a:rPr lang="pt-BR" dirty="0">
                          <a:solidFill>
                            <a:schemeClr val="tx2">
                              <a:lumMod val="10000"/>
                            </a:schemeClr>
                          </a:solidFill>
                        </a:rPr>
                        <a:t>Identidade/indução</a:t>
                      </a:r>
                    </a:p>
                    <a:p>
                      <a:r>
                        <a:rPr lang="pt-BR" dirty="0">
                          <a:solidFill>
                            <a:schemeClr val="tx2">
                              <a:lumMod val="10000"/>
                            </a:schemeClr>
                          </a:solidFill>
                        </a:rPr>
                        <a:t>Intercâmbio</a:t>
                      </a:r>
                    </a:p>
                    <a:p>
                      <a:r>
                        <a:rPr lang="pt-BR" dirty="0">
                          <a:solidFill>
                            <a:schemeClr val="tx2">
                              <a:lumMod val="10000"/>
                            </a:schemeClr>
                          </a:solidFill>
                        </a:rPr>
                        <a:t>Deslocamento</a:t>
                      </a:r>
                      <a:endParaRPr lang="pt-BR" dirty="0">
                        <a:solidFill>
                          <a:schemeClr val="tx2">
                            <a:lumMod val="10000"/>
                          </a:schemeClr>
                        </a:solidFill>
                        <a:latin typeface="Encode Sans Semi Condensed" panose="020B0604020202020204" charset="0"/>
                      </a:endParaRPr>
                    </a:p>
                  </a:txBody>
                  <a:tcPr/>
                </a:tc>
                <a:extLst>
                  <a:ext uri="{0D108BD9-81ED-4DB2-BD59-A6C34878D82A}">
                    <a16:rowId xmlns:a16="http://schemas.microsoft.com/office/drawing/2014/main" val="1237775097"/>
                  </a:ext>
                </a:extLst>
              </a:tr>
              <a:tr h="370840">
                <a:tc>
                  <a:txBody>
                    <a:bodyPr/>
                    <a:lstStyle/>
                    <a:p>
                      <a:pPr algn="ctr"/>
                      <a:r>
                        <a:rPr lang="pt-BR" b="1" dirty="0">
                          <a:solidFill>
                            <a:schemeClr val="tx2">
                              <a:lumMod val="10000"/>
                            </a:schemeClr>
                          </a:solidFill>
                        </a:rPr>
                        <a:t>Governança democrática</a:t>
                      </a:r>
                      <a:endParaRPr lang="pt-BR" b="1" dirty="0">
                        <a:solidFill>
                          <a:schemeClr val="tx2">
                            <a:lumMod val="10000"/>
                          </a:schemeClr>
                        </a:solidFill>
                        <a:latin typeface="Encode Sans Semi Condensed" panose="020B0604020202020204" charset="0"/>
                      </a:endParaRPr>
                    </a:p>
                  </a:txBody>
                  <a:tcPr anchor="ctr"/>
                </a:tc>
                <a:tc>
                  <a:txBody>
                    <a:bodyPr/>
                    <a:lstStyle/>
                    <a:p>
                      <a:r>
                        <a:rPr lang="pt-BR" dirty="0">
                          <a:solidFill>
                            <a:schemeClr val="tx2">
                              <a:lumMod val="10000"/>
                            </a:schemeClr>
                          </a:solidFill>
                        </a:rPr>
                        <a:t>Coesão interna</a:t>
                      </a:r>
                    </a:p>
                    <a:p>
                      <a:r>
                        <a:rPr lang="pt-BR" dirty="0">
                          <a:solidFill>
                            <a:schemeClr val="tx2">
                              <a:lumMod val="10000"/>
                            </a:schemeClr>
                          </a:solidFill>
                        </a:rPr>
                        <a:t>Responsabilização</a:t>
                      </a:r>
                    </a:p>
                    <a:p>
                      <a:r>
                        <a:rPr lang="pt-BR" dirty="0">
                          <a:solidFill>
                            <a:schemeClr val="tx2">
                              <a:lumMod val="10000"/>
                            </a:schemeClr>
                          </a:solidFill>
                        </a:rPr>
                        <a:t>Interação social/Especialização</a:t>
                      </a:r>
                      <a:endParaRPr lang="pt-BR" dirty="0">
                        <a:solidFill>
                          <a:schemeClr val="tx2">
                            <a:lumMod val="10000"/>
                          </a:schemeClr>
                        </a:solidFill>
                        <a:latin typeface="Encode Sans Semi Condensed" panose="020B0604020202020204" charset="0"/>
                      </a:endParaRPr>
                    </a:p>
                  </a:txBody>
                  <a:tcPr/>
                </a:tc>
                <a:extLst>
                  <a:ext uri="{0D108BD9-81ED-4DB2-BD59-A6C34878D82A}">
                    <a16:rowId xmlns:a16="http://schemas.microsoft.com/office/drawing/2014/main" val="2207022755"/>
                  </a:ext>
                </a:extLst>
              </a:tr>
              <a:tr h="370840">
                <a:tc>
                  <a:txBody>
                    <a:bodyPr/>
                    <a:lstStyle/>
                    <a:p>
                      <a:pPr algn="ctr"/>
                      <a:r>
                        <a:rPr lang="pt-BR" b="1" dirty="0">
                          <a:solidFill>
                            <a:schemeClr val="tx2">
                              <a:lumMod val="10000"/>
                            </a:schemeClr>
                          </a:solidFill>
                        </a:rPr>
                        <a:t>Sustentabilidade financeira</a:t>
                      </a:r>
                      <a:endParaRPr lang="pt-BR" b="1" dirty="0">
                        <a:solidFill>
                          <a:schemeClr val="tx2">
                            <a:lumMod val="10000"/>
                          </a:schemeClr>
                        </a:solidFill>
                        <a:latin typeface="Encode Sans Semi Condensed" panose="020B0604020202020204" charset="0"/>
                      </a:endParaRPr>
                    </a:p>
                  </a:txBody>
                  <a:tcPr anchor="ctr"/>
                </a:tc>
                <a:tc>
                  <a:txBody>
                    <a:bodyPr/>
                    <a:lstStyle/>
                    <a:p>
                      <a:r>
                        <a:rPr lang="pt-BR" dirty="0">
                          <a:solidFill>
                            <a:schemeClr val="tx2">
                              <a:lumMod val="10000"/>
                            </a:schemeClr>
                          </a:solidFill>
                        </a:rPr>
                        <a:t>Fontes de recursos</a:t>
                      </a:r>
                    </a:p>
                    <a:p>
                      <a:r>
                        <a:rPr lang="pt-BR" dirty="0">
                          <a:solidFill>
                            <a:schemeClr val="tx2">
                              <a:lumMod val="10000"/>
                            </a:schemeClr>
                          </a:solidFill>
                        </a:rPr>
                        <a:t>Flexibilidade e autonomia</a:t>
                      </a:r>
                      <a:endParaRPr lang="pt-BR" dirty="0">
                        <a:solidFill>
                          <a:schemeClr val="tx2">
                            <a:lumMod val="10000"/>
                          </a:schemeClr>
                        </a:solidFill>
                        <a:latin typeface="Encode Sans Semi Condensed" panose="020B0604020202020204" charset="0"/>
                      </a:endParaRPr>
                    </a:p>
                  </a:txBody>
                  <a:tcPr/>
                </a:tc>
                <a:extLst>
                  <a:ext uri="{0D108BD9-81ED-4DB2-BD59-A6C34878D82A}">
                    <a16:rowId xmlns:a16="http://schemas.microsoft.com/office/drawing/2014/main" val="383856079"/>
                  </a:ext>
                </a:extLst>
              </a:tr>
              <a:tr h="370840">
                <a:tc>
                  <a:txBody>
                    <a:bodyPr/>
                    <a:lstStyle/>
                    <a:p>
                      <a:pPr algn="ctr"/>
                      <a:r>
                        <a:rPr lang="pt-BR" b="1" dirty="0">
                          <a:solidFill>
                            <a:schemeClr val="tx2">
                              <a:lumMod val="10000"/>
                            </a:schemeClr>
                          </a:solidFill>
                        </a:rPr>
                        <a:t>Participação e controle social</a:t>
                      </a:r>
                      <a:endParaRPr lang="pt-BR" b="1" dirty="0">
                        <a:solidFill>
                          <a:schemeClr val="tx2">
                            <a:lumMod val="10000"/>
                          </a:schemeClr>
                        </a:solidFill>
                        <a:latin typeface="Encode Sans Semi Condensed" panose="020B0604020202020204" charset="0"/>
                      </a:endParaRPr>
                    </a:p>
                  </a:txBody>
                  <a:tcPr anchor="ctr"/>
                </a:tc>
                <a:tc>
                  <a:txBody>
                    <a:bodyPr/>
                    <a:lstStyle/>
                    <a:p>
                      <a:r>
                        <a:rPr lang="pt-BR" dirty="0">
                          <a:solidFill>
                            <a:schemeClr val="tx2">
                              <a:lumMod val="10000"/>
                            </a:schemeClr>
                          </a:solidFill>
                        </a:rPr>
                        <a:t>Mobilização</a:t>
                      </a:r>
                    </a:p>
                    <a:p>
                      <a:r>
                        <a:rPr lang="pt-BR" dirty="0">
                          <a:solidFill>
                            <a:schemeClr val="tx2">
                              <a:lumMod val="10000"/>
                            </a:schemeClr>
                          </a:solidFill>
                        </a:rPr>
                        <a:t>Representatividade</a:t>
                      </a:r>
                    </a:p>
                    <a:p>
                      <a:r>
                        <a:rPr lang="pt-BR" dirty="0">
                          <a:solidFill>
                            <a:schemeClr val="tx2">
                              <a:lumMod val="10000"/>
                            </a:schemeClr>
                          </a:solidFill>
                        </a:rPr>
                        <a:t>Intersetorialidade/Interseccionalidade</a:t>
                      </a:r>
                    </a:p>
                    <a:p>
                      <a:r>
                        <a:rPr lang="pt-BR" dirty="0">
                          <a:solidFill>
                            <a:schemeClr val="tx2">
                              <a:lumMod val="10000"/>
                            </a:schemeClr>
                          </a:solidFill>
                        </a:rPr>
                        <a:t>Heterogeneidade/Desigualdade</a:t>
                      </a:r>
                    </a:p>
                    <a:p>
                      <a:r>
                        <a:rPr lang="pt-BR" dirty="0">
                          <a:solidFill>
                            <a:schemeClr val="tx2">
                              <a:lumMod val="10000"/>
                            </a:schemeClr>
                          </a:solidFill>
                        </a:rPr>
                        <a:t>Fiscalização</a:t>
                      </a:r>
                      <a:endParaRPr lang="pt-BR" dirty="0">
                        <a:solidFill>
                          <a:schemeClr val="tx2">
                            <a:lumMod val="10000"/>
                          </a:schemeClr>
                        </a:solidFill>
                        <a:latin typeface="Encode Sans Semi Condensed" panose="020B0604020202020204" charset="0"/>
                      </a:endParaRPr>
                    </a:p>
                  </a:txBody>
                  <a:tcPr/>
                </a:tc>
                <a:extLst>
                  <a:ext uri="{0D108BD9-81ED-4DB2-BD59-A6C34878D82A}">
                    <a16:rowId xmlns:a16="http://schemas.microsoft.com/office/drawing/2014/main" val="3044284530"/>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53"/>
        <p:cNvGrpSpPr/>
        <p:nvPr/>
      </p:nvGrpSpPr>
      <p:grpSpPr>
        <a:xfrm>
          <a:off x="0" y="0"/>
          <a:ext cx="0" cy="0"/>
          <a:chOff x="0" y="0"/>
          <a:chExt cx="0" cy="0"/>
        </a:xfrm>
      </p:grpSpPr>
      <p:sp>
        <p:nvSpPr>
          <p:cNvPr id="2154" name="Google Shape;2154;p55"/>
          <p:cNvSpPr txBox="1">
            <a:spLocks noGrp="1"/>
          </p:cNvSpPr>
          <p:nvPr>
            <p:ph type="title"/>
          </p:nvPr>
        </p:nvSpPr>
        <p:spPr>
          <a:xfrm>
            <a:off x="269248" y="1712250"/>
            <a:ext cx="2819375" cy="171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BR" dirty="0"/>
              <a:t>Consórcio Regional de Promoção </a:t>
            </a:r>
            <a:br>
              <a:rPr lang="pt-BR" dirty="0"/>
            </a:br>
            <a:r>
              <a:rPr lang="pt-BR" dirty="0"/>
              <a:t>da Cidadania: Mulheres das Gerais</a:t>
            </a:r>
            <a:br>
              <a:rPr lang="pt-BR" dirty="0"/>
            </a:br>
            <a:endParaRPr lang="pt-BR" dirty="0"/>
          </a:p>
        </p:txBody>
      </p:sp>
      <p:sp>
        <p:nvSpPr>
          <p:cNvPr id="2164" name="Google Shape;2164;p55"/>
          <p:cNvSpPr/>
          <p:nvPr/>
        </p:nvSpPr>
        <p:spPr>
          <a:xfrm rot="-5400000">
            <a:off x="2751875" y="4927500"/>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413;p44">
            <a:extLst>
              <a:ext uri="{FF2B5EF4-FFF2-40B4-BE49-F238E27FC236}">
                <a16:creationId xmlns:a16="http://schemas.microsoft.com/office/drawing/2014/main" id="{5B8AD052-5AD8-9761-9332-27F27438AC19}"/>
              </a:ext>
            </a:extLst>
          </p:cNvPr>
          <p:cNvGrpSpPr/>
          <p:nvPr/>
        </p:nvGrpSpPr>
        <p:grpSpPr>
          <a:xfrm>
            <a:off x="3438144" y="353568"/>
            <a:ext cx="5181600" cy="4291584"/>
            <a:chOff x="717664" y="-12078"/>
            <a:chExt cx="4138449" cy="3565070"/>
          </a:xfrm>
        </p:grpSpPr>
        <p:sp>
          <p:nvSpPr>
            <p:cNvPr id="15" name="Google Shape;414;p44">
              <a:extLst>
                <a:ext uri="{FF2B5EF4-FFF2-40B4-BE49-F238E27FC236}">
                  <a16:creationId xmlns:a16="http://schemas.microsoft.com/office/drawing/2014/main" id="{DE91C50F-5792-BBD2-2081-829436D3D44E}"/>
                </a:ext>
              </a:extLst>
            </p:cNvPr>
            <p:cNvSpPr/>
            <p:nvPr/>
          </p:nvSpPr>
          <p:spPr>
            <a:xfrm>
              <a:off x="964051" y="-12078"/>
              <a:ext cx="3558600" cy="3558600"/>
            </a:xfrm>
            <a:custGeom>
              <a:avLst/>
              <a:gdLst/>
              <a:ahLst/>
              <a:cxnLst/>
              <a:rect l="l" t="t" r="r" b="b"/>
              <a:pathLst>
                <a:path w="120000" h="120000" extrusionOk="0">
                  <a:moveTo>
                    <a:pt x="74604" y="5325"/>
                  </a:moveTo>
                  <a:cubicBezTo>
                    <a:pt x="100538" y="12252"/>
                    <a:pt x="118037" y="36444"/>
                    <a:pt x="116499" y="63243"/>
                  </a:cubicBezTo>
                  <a:cubicBezTo>
                    <a:pt x="114961" y="90042"/>
                    <a:pt x="94808" y="112073"/>
                    <a:pt x="68252" y="115987"/>
                  </a:cubicBezTo>
                  <a:cubicBezTo>
                    <a:pt x="41696" y="119901"/>
                    <a:pt x="16044" y="104621"/>
                    <a:pt x="6839" y="79406"/>
                  </a:cubicBezTo>
                  <a:cubicBezTo>
                    <a:pt x="-2365" y="54191"/>
                    <a:pt x="7410" y="25978"/>
                    <a:pt x="30242" y="11863"/>
                  </a:cubicBezTo>
                  <a:lnTo>
                    <a:pt x="28711" y="8833"/>
                  </a:lnTo>
                  <a:lnTo>
                    <a:pt x="35906" y="12314"/>
                  </a:lnTo>
                  <a:lnTo>
                    <a:pt x="34639" y="20565"/>
                  </a:lnTo>
                  <a:lnTo>
                    <a:pt x="33108" y="17536"/>
                  </a:lnTo>
                  <a:lnTo>
                    <a:pt x="33108" y="17536"/>
                  </a:lnTo>
                  <a:cubicBezTo>
                    <a:pt x="13010" y="30264"/>
                    <a:pt x="4587" y="55339"/>
                    <a:pt x="12926" y="77619"/>
                  </a:cubicBezTo>
                  <a:cubicBezTo>
                    <a:pt x="21265" y="99899"/>
                    <a:pt x="44082" y="113282"/>
                    <a:pt x="67599" y="109686"/>
                  </a:cubicBezTo>
                  <a:cubicBezTo>
                    <a:pt x="91115" y="106089"/>
                    <a:pt x="108889" y="86499"/>
                    <a:pt x="110188" y="62744"/>
                  </a:cubicBezTo>
                  <a:cubicBezTo>
                    <a:pt x="111487" y="38990"/>
                    <a:pt x="95955" y="17578"/>
                    <a:pt x="72971" y="11439"/>
                  </a:cubicBezTo>
                  <a:close/>
                </a:path>
              </a:pathLst>
            </a:cu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atin typeface="Encode Sans Semi Condensed" panose="020B0604020202020204" charset="0"/>
              </a:endParaRPr>
            </a:p>
          </p:txBody>
        </p:sp>
        <p:sp>
          <p:nvSpPr>
            <p:cNvPr id="16" name="Google Shape;415;p44">
              <a:extLst>
                <a:ext uri="{FF2B5EF4-FFF2-40B4-BE49-F238E27FC236}">
                  <a16:creationId xmlns:a16="http://schemas.microsoft.com/office/drawing/2014/main" id="{E7023BFA-F841-B2BF-D2D5-3382A07AE903}"/>
                </a:ext>
              </a:extLst>
            </p:cNvPr>
            <p:cNvSpPr/>
            <p:nvPr/>
          </p:nvSpPr>
          <p:spPr>
            <a:xfrm>
              <a:off x="2086393" y="-7008"/>
              <a:ext cx="1313700" cy="657000"/>
            </a:xfrm>
            <a:prstGeom prst="roundRect">
              <a:avLst>
                <a:gd name="adj" fmla="val 16667"/>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atin typeface="Encode Sans Semi Condensed" panose="020B0604020202020204" charset="0"/>
              </a:endParaRPr>
            </a:p>
          </p:txBody>
        </p:sp>
        <p:sp>
          <p:nvSpPr>
            <p:cNvPr id="17" name="Google Shape;416;p44">
              <a:extLst>
                <a:ext uri="{FF2B5EF4-FFF2-40B4-BE49-F238E27FC236}">
                  <a16:creationId xmlns:a16="http://schemas.microsoft.com/office/drawing/2014/main" id="{ABDAE746-A0F2-2D79-3D9F-81008FF4A28E}"/>
                </a:ext>
              </a:extLst>
            </p:cNvPr>
            <p:cNvSpPr txBox="1"/>
            <p:nvPr/>
          </p:nvSpPr>
          <p:spPr>
            <a:xfrm>
              <a:off x="2118460" y="25059"/>
              <a:ext cx="1249500" cy="592800"/>
            </a:xfrm>
            <a:prstGeom prst="rect">
              <a:avLst/>
            </a:prstGeom>
            <a:ln/>
          </p:spPr>
          <p:style>
            <a:lnRef idx="2">
              <a:schemeClr val="accent4"/>
            </a:lnRef>
            <a:fillRef idx="1">
              <a:schemeClr val="lt1"/>
            </a:fillRef>
            <a:effectRef idx="0">
              <a:schemeClr val="accent4"/>
            </a:effectRef>
            <a:fontRef idx="minor">
              <a:schemeClr val="dk1"/>
            </a:fontRef>
          </p:style>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pt-BR" sz="1100" b="0" i="0" u="none" strike="noStrike" cap="none" dirty="0">
                  <a:solidFill>
                    <a:srgbClr val="000000"/>
                  </a:solidFill>
                  <a:latin typeface="Encode Sans Semi Condensed" panose="020B0604020202020204" charset="0"/>
                  <a:ea typeface="Arial"/>
                  <a:cs typeface="Arial"/>
                  <a:sym typeface="Arial"/>
                </a:rPr>
                <a:t>Criado em 13 de maio de 2008</a:t>
              </a:r>
              <a:endParaRPr dirty="0">
                <a:latin typeface="Encode Sans Semi Condensed" panose="020B0604020202020204" charset="0"/>
              </a:endParaRPr>
            </a:p>
          </p:txBody>
        </p:sp>
        <p:sp>
          <p:nvSpPr>
            <p:cNvPr id="18" name="Google Shape;417;p44">
              <a:extLst>
                <a:ext uri="{FF2B5EF4-FFF2-40B4-BE49-F238E27FC236}">
                  <a16:creationId xmlns:a16="http://schemas.microsoft.com/office/drawing/2014/main" id="{DD895DB7-3829-4C06-0231-C52CCDC0F93F}"/>
                </a:ext>
              </a:extLst>
            </p:cNvPr>
            <p:cNvSpPr/>
            <p:nvPr/>
          </p:nvSpPr>
          <p:spPr>
            <a:xfrm>
              <a:off x="3336582" y="714788"/>
              <a:ext cx="1313700" cy="657000"/>
            </a:xfrm>
            <a:prstGeom prst="roundRect">
              <a:avLst>
                <a:gd name="adj" fmla="val 16667"/>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atin typeface="Encode Sans Semi Condensed" panose="020B0604020202020204" charset="0"/>
              </a:endParaRPr>
            </a:p>
          </p:txBody>
        </p:sp>
        <p:sp>
          <p:nvSpPr>
            <p:cNvPr id="19" name="Google Shape;418;p44">
              <a:extLst>
                <a:ext uri="{FF2B5EF4-FFF2-40B4-BE49-F238E27FC236}">
                  <a16:creationId xmlns:a16="http://schemas.microsoft.com/office/drawing/2014/main" id="{D89873EE-FE5A-8172-8AF3-399DE3821929}"/>
                </a:ext>
              </a:extLst>
            </p:cNvPr>
            <p:cNvSpPr txBox="1"/>
            <p:nvPr/>
          </p:nvSpPr>
          <p:spPr>
            <a:xfrm>
              <a:off x="3368649" y="746855"/>
              <a:ext cx="1249500" cy="592800"/>
            </a:xfrm>
            <a:prstGeom prst="rect">
              <a:avLst/>
            </a:prstGeom>
            <a:ln/>
          </p:spPr>
          <p:style>
            <a:lnRef idx="2">
              <a:schemeClr val="accent4"/>
            </a:lnRef>
            <a:fillRef idx="1">
              <a:schemeClr val="lt1"/>
            </a:fillRef>
            <a:effectRef idx="0">
              <a:schemeClr val="accent4"/>
            </a:effectRef>
            <a:fontRef idx="minor">
              <a:schemeClr val="dk1"/>
            </a:fontRef>
          </p:style>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pt-BR" sz="1100" b="0" i="0" u="none" strike="noStrike" cap="none" dirty="0">
                  <a:solidFill>
                    <a:srgbClr val="000000"/>
                  </a:solidFill>
                  <a:latin typeface="Encode Sans Semi Condensed" panose="020B0604020202020204" charset="0"/>
                  <a:ea typeface="Arial"/>
                  <a:cs typeface="Arial"/>
                  <a:sym typeface="Arial"/>
                </a:rPr>
                <a:t>Área de atuação: Assistência Social – Políticas para Mulheres</a:t>
              </a:r>
              <a:endParaRPr sz="1100" b="0" i="0" u="none" strike="noStrike" cap="none">
                <a:solidFill>
                  <a:srgbClr val="000000"/>
                </a:solidFill>
                <a:latin typeface="Encode Sans Semi Condensed" panose="020B0604020202020204" charset="0"/>
                <a:ea typeface="Arial"/>
                <a:cs typeface="Arial"/>
                <a:sym typeface="Arial"/>
              </a:endParaRPr>
            </a:p>
          </p:txBody>
        </p:sp>
        <p:sp>
          <p:nvSpPr>
            <p:cNvPr id="20" name="Google Shape;419;p44">
              <a:extLst>
                <a:ext uri="{FF2B5EF4-FFF2-40B4-BE49-F238E27FC236}">
                  <a16:creationId xmlns:a16="http://schemas.microsoft.com/office/drawing/2014/main" id="{038BB7E2-C4DF-95BE-2831-F4BCC98B422E}"/>
                </a:ext>
              </a:extLst>
            </p:cNvPr>
            <p:cNvSpPr/>
            <p:nvPr/>
          </p:nvSpPr>
          <p:spPr>
            <a:xfrm>
              <a:off x="3351013" y="1578793"/>
              <a:ext cx="1505100" cy="1240200"/>
            </a:xfrm>
            <a:prstGeom prst="roundRect">
              <a:avLst>
                <a:gd name="adj" fmla="val 16667"/>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atin typeface="Encode Sans Semi Condensed" panose="020B0604020202020204" charset="0"/>
              </a:endParaRPr>
            </a:p>
          </p:txBody>
        </p:sp>
        <p:sp>
          <p:nvSpPr>
            <p:cNvPr id="21" name="Google Shape;420;p44">
              <a:extLst>
                <a:ext uri="{FF2B5EF4-FFF2-40B4-BE49-F238E27FC236}">
                  <a16:creationId xmlns:a16="http://schemas.microsoft.com/office/drawing/2014/main" id="{ED44BDBD-74A2-0AD7-D3DE-BDFC904333CE}"/>
                </a:ext>
              </a:extLst>
            </p:cNvPr>
            <p:cNvSpPr txBox="1"/>
            <p:nvPr/>
          </p:nvSpPr>
          <p:spPr>
            <a:xfrm>
              <a:off x="3411561" y="1639341"/>
              <a:ext cx="1383900" cy="1119300"/>
            </a:xfrm>
            <a:prstGeom prst="rect">
              <a:avLst/>
            </a:prstGeom>
            <a:ln/>
          </p:spPr>
          <p:style>
            <a:lnRef idx="2">
              <a:schemeClr val="accent4"/>
            </a:lnRef>
            <a:fillRef idx="1">
              <a:schemeClr val="lt1"/>
            </a:fillRef>
            <a:effectRef idx="0">
              <a:schemeClr val="accent4"/>
            </a:effectRef>
            <a:fontRef idx="minor">
              <a:schemeClr val="dk1"/>
            </a:fontRef>
          </p:style>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pt-BR" sz="1000" b="0" i="0" u="none" strike="noStrike" cap="none" dirty="0">
                  <a:solidFill>
                    <a:srgbClr val="000000"/>
                  </a:solidFill>
                  <a:latin typeface="Encode Sans Semi Condensed" panose="020B0604020202020204" charset="0"/>
                  <a:ea typeface="Arial"/>
                  <a:cs typeface="Arial"/>
                  <a:sym typeface="Arial"/>
                </a:rPr>
                <a:t>O governo federal foi o principal promotor do consórcio, após o estabelecimento de um convênio com a Universidade British Columbia do Canadá para uma formação que deu origem a construção do consórcio</a:t>
              </a:r>
              <a:endParaRPr sz="1000" b="0" i="0" u="none" strike="noStrike" cap="none">
                <a:solidFill>
                  <a:srgbClr val="000000"/>
                </a:solidFill>
                <a:latin typeface="Encode Sans Semi Condensed" panose="020B0604020202020204" charset="0"/>
                <a:ea typeface="Arial"/>
                <a:cs typeface="Arial"/>
                <a:sym typeface="Arial"/>
              </a:endParaRPr>
            </a:p>
          </p:txBody>
        </p:sp>
        <p:sp>
          <p:nvSpPr>
            <p:cNvPr id="22" name="Google Shape;421;p44">
              <a:extLst>
                <a:ext uri="{FF2B5EF4-FFF2-40B4-BE49-F238E27FC236}">
                  <a16:creationId xmlns:a16="http://schemas.microsoft.com/office/drawing/2014/main" id="{6A8B3853-6006-C023-BDCE-56111E7072EF}"/>
                </a:ext>
              </a:extLst>
            </p:cNvPr>
            <p:cNvSpPr/>
            <p:nvPr/>
          </p:nvSpPr>
          <p:spPr>
            <a:xfrm>
              <a:off x="2086393" y="2864192"/>
              <a:ext cx="1313700" cy="688800"/>
            </a:xfrm>
            <a:prstGeom prst="roundRect">
              <a:avLst>
                <a:gd name="adj" fmla="val 16667"/>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atin typeface="Encode Sans Semi Condensed" panose="020B0604020202020204" charset="0"/>
              </a:endParaRPr>
            </a:p>
          </p:txBody>
        </p:sp>
        <p:sp>
          <p:nvSpPr>
            <p:cNvPr id="23" name="Google Shape;422;p44">
              <a:extLst>
                <a:ext uri="{FF2B5EF4-FFF2-40B4-BE49-F238E27FC236}">
                  <a16:creationId xmlns:a16="http://schemas.microsoft.com/office/drawing/2014/main" id="{4B46BCC9-80D8-59AF-FBDD-4CC59333FF6F}"/>
                </a:ext>
              </a:extLst>
            </p:cNvPr>
            <p:cNvSpPr txBox="1"/>
            <p:nvPr/>
          </p:nvSpPr>
          <p:spPr>
            <a:xfrm>
              <a:off x="2120021" y="2897820"/>
              <a:ext cx="1246500" cy="621600"/>
            </a:xfrm>
            <a:prstGeom prst="rect">
              <a:avLst/>
            </a:prstGeom>
            <a:ln/>
          </p:spPr>
          <p:style>
            <a:lnRef idx="2">
              <a:schemeClr val="accent4"/>
            </a:lnRef>
            <a:fillRef idx="1">
              <a:schemeClr val="lt1"/>
            </a:fillRef>
            <a:effectRef idx="0">
              <a:schemeClr val="accent4"/>
            </a:effectRef>
            <a:fontRef idx="minor">
              <a:schemeClr val="dk1"/>
            </a:fontRef>
          </p:style>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pt-BR" sz="1000" b="0" i="0" u="none" strike="noStrike" cap="none" dirty="0">
                  <a:solidFill>
                    <a:srgbClr val="000000"/>
                  </a:solidFill>
                  <a:latin typeface="Encode Sans Semi Condensed" panose="020B0604020202020204" charset="0"/>
                  <a:ea typeface="Arial"/>
                  <a:cs typeface="Arial"/>
                  <a:sym typeface="Arial"/>
                </a:rPr>
                <a:t>É uma pessoa jurídica de direito público que se constituiu, a princípio, a partir do convênio</a:t>
              </a:r>
              <a:endParaRPr sz="1000" b="0" i="0" u="none" strike="noStrike" cap="none" dirty="0">
                <a:solidFill>
                  <a:srgbClr val="000000"/>
                </a:solidFill>
                <a:latin typeface="Encode Sans Semi Condensed" panose="020B0604020202020204" charset="0"/>
                <a:ea typeface="Arial"/>
                <a:cs typeface="Arial"/>
                <a:sym typeface="Arial"/>
              </a:endParaRPr>
            </a:p>
          </p:txBody>
        </p:sp>
        <p:sp>
          <p:nvSpPr>
            <p:cNvPr id="24" name="Google Shape;423;p44">
              <a:extLst>
                <a:ext uri="{FF2B5EF4-FFF2-40B4-BE49-F238E27FC236}">
                  <a16:creationId xmlns:a16="http://schemas.microsoft.com/office/drawing/2014/main" id="{096B776E-30FD-837F-A41E-92BC767E6B22}"/>
                </a:ext>
              </a:extLst>
            </p:cNvPr>
            <p:cNvSpPr/>
            <p:nvPr/>
          </p:nvSpPr>
          <p:spPr>
            <a:xfrm>
              <a:off x="717664" y="1778202"/>
              <a:ext cx="1313700" cy="1112400"/>
            </a:xfrm>
            <a:prstGeom prst="roundRect">
              <a:avLst>
                <a:gd name="adj" fmla="val 16667"/>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atin typeface="Encode Sans Semi Condensed" panose="020B0604020202020204" charset="0"/>
              </a:endParaRPr>
            </a:p>
          </p:txBody>
        </p:sp>
        <p:sp>
          <p:nvSpPr>
            <p:cNvPr id="25" name="Google Shape;424;p44">
              <a:extLst>
                <a:ext uri="{FF2B5EF4-FFF2-40B4-BE49-F238E27FC236}">
                  <a16:creationId xmlns:a16="http://schemas.microsoft.com/office/drawing/2014/main" id="{6F0C0F9F-34A0-6765-40D7-7439C44C82D8}"/>
                </a:ext>
              </a:extLst>
            </p:cNvPr>
            <p:cNvSpPr txBox="1"/>
            <p:nvPr/>
          </p:nvSpPr>
          <p:spPr>
            <a:xfrm>
              <a:off x="771970" y="1832508"/>
              <a:ext cx="1205100" cy="1003800"/>
            </a:xfrm>
            <a:prstGeom prst="rect">
              <a:avLst/>
            </a:prstGeom>
            <a:ln/>
          </p:spPr>
          <p:style>
            <a:lnRef idx="2">
              <a:schemeClr val="accent4"/>
            </a:lnRef>
            <a:fillRef idx="1">
              <a:schemeClr val="lt1"/>
            </a:fillRef>
            <a:effectRef idx="0">
              <a:schemeClr val="accent4"/>
            </a:effectRef>
            <a:fontRef idx="minor">
              <a:schemeClr val="dk1"/>
            </a:fontRef>
          </p:style>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pt-BR" sz="1000" b="0" i="0" u="none" strike="noStrike" cap="none" dirty="0">
                  <a:solidFill>
                    <a:srgbClr val="000000"/>
                  </a:solidFill>
                  <a:latin typeface="Encode Sans Semi Condensed" panose="020B0604020202020204" charset="0"/>
                  <a:ea typeface="Arial"/>
                  <a:cs typeface="Arial"/>
                  <a:sym typeface="Arial"/>
                </a:rPr>
                <a:t>12 doze entes consorciados: Belo Horizonte, Betim, Contagem, Divinópolis, Itabira, Lagoa Santa, Nova Lima, Nova Serrana, Raposos, Ribeirão das Neves, Sabará e Santa Luzia)</a:t>
              </a:r>
              <a:endParaRPr sz="1000" b="0" i="0" u="none" strike="noStrike" cap="none" dirty="0">
                <a:solidFill>
                  <a:srgbClr val="000000"/>
                </a:solidFill>
                <a:latin typeface="Encode Sans Semi Condensed" panose="020B0604020202020204" charset="0"/>
                <a:ea typeface="Arial"/>
                <a:cs typeface="Arial"/>
                <a:sym typeface="Arial"/>
              </a:endParaRPr>
            </a:p>
          </p:txBody>
        </p:sp>
        <p:sp>
          <p:nvSpPr>
            <p:cNvPr id="26" name="Google Shape;425;p44">
              <a:extLst>
                <a:ext uri="{FF2B5EF4-FFF2-40B4-BE49-F238E27FC236}">
                  <a16:creationId xmlns:a16="http://schemas.microsoft.com/office/drawing/2014/main" id="{17051C72-1699-AF71-40FF-DD416C558F81}"/>
                </a:ext>
              </a:extLst>
            </p:cNvPr>
            <p:cNvSpPr/>
            <p:nvPr/>
          </p:nvSpPr>
          <p:spPr>
            <a:xfrm>
              <a:off x="836203" y="714788"/>
              <a:ext cx="1313700" cy="657000"/>
            </a:xfrm>
            <a:prstGeom prst="roundRect">
              <a:avLst>
                <a:gd name="adj" fmla="val 16667"/>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atin typeface="Encode Sans Semi Condensed" panose="020B0604020202020204" charset="0"/>
              </a:endParaRPr>
            </a:p>
          </p:txBody>
        </p:sp>
        <p:sp>
          <p:nvSpPr>
            <p:cNvPr id="27" name="Google Shape;426;p44">
              <a:extLst>
                <a:ext uri="{FF2B5EF4-FFF2-40B4-BE49-F238E27FC236}">
                  <a16:creationId xmlns:a16="http://schemas.microsoft.com/office/drawing/2014/main" id="{CD16D9E8-80D8-1693-A9EB-EA03875F6BC9}"/>
                </a:ext>
              </a:extLst>
            </p:cNvPr>
            <p:cNvSpPr txBox="1"/>
            <p:nvPr/>
          </p:nvSpPr>
          <p:spPr>
            <a:xfrm>
              <a:off x="868270" y="746855"/>
              <a:ext cx="1249500" cy="592800"/>
            </a:xfrm>
            <a:prstGeom prst="rect">
              <a:avLst/>
            </a:prstGeom>
            <a:ln/>
          </p:spPr>
          <p:style>
            <a:lnRef idx="2">
              <a:schemeClr val="accent4"/>
            </a:lnRef>
            <a:fillRef idx="1">
              <a:schemeClr val="lt1"/>
            </a:fillRef>
            <a:effectRef idx="0">
              <a:schemeClr val="accent4"/>
            </a:effectRef>
            <a:fontRef idx="minor">
              <a:schemeClr val="dk1"/>
            </a:fontRef>
          </p:style>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pt-BR" sz="1000" b="0" i="0" u="none" strike="noStrike" cap="none" dirty="0">
                  <a:solidFill>
                    <a:srgbClr val="000000"/>
                  </a:solidFill>
                  <a:latin typeface="Encode Sans Semi Condensed" panose="020B0604020202020204" charset="0"/>
                  <a:ea typeface="Arial"/>
                  <a:cs typeface="Arial"/>
                  <a:sym typeface="Arial"/>
                </a:rPr>
                <a:t>Reconhecido como o primeiro consórcio público no Brasil, é focado exclusivamente em equidade social. </a:t>
              </a:r>
              <a:endParaRPr sz="1000" b="0" i="0" u="none" strike="noStrike" cap="none" dirty="0">
                <a:solidFill>
                  <a:srgbClr val="000000"/>
                </a:solidFill>
                <a:latin typeface="Encode Sans Semi Condensed" panose="020B0604020202020204" charset="0"/>
                <a:ea typeface="Arial"/>
                <a:cs typeface="Arial"/>
                <a:sym typeface="Aria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53">
          <a:extLst>
            <a:ext uri="{FF2B5EF4-FFF2-40B4-BE49-F238E27FC236}">
              <a16:creationId xmlns:a16="http://schemas.microsoft.com/office/drawing/2014/main" id="{FD3D7444-76F2-9525-C184-A7514E3F7814}"/>
            </a:ext>
          </a:extLst>
        </p:cNvPr>
        <p:cNvGrpSpPr/>
        <p:nvPr/>
      </p:nvGrpSpPr>
      <p:grpSpPr>
        <a:xfrm>
          <a:off x="0" y="0"/>
          <a:ext cx="0" cy="0"/>
          <a:chOff x="0" y="0"/>
          <a:chExt cx="0" cy="0"/>
        </a:xfrm>
      </p:grpSpPr>
      <p:sp>
        <p:nvSpPr>
          <p:cNvPr id="2154" name="Google Shape;2154;p55">
            <a:extLst>
              <a:ext uri="{FF2B5EF4-FFF2-40B4-BE49-F238E27FC236}">
                <a16:creationId xmlns:a16="http://schemas.microsoft.com/office/drawing/2014/main" id="{7BEC798F-024E-FD10-27EE-529019039062}"/>
              </a:ext>
            </a:extLst>
          </p:cNvPr>
          <p:cNvSpPr txBox="1">
            <a:spLocks noGrp="1"/>
          </p:cNvSpPr>
          <p:nvPr>
            <p:ph type="title"/>
          </p:nvPr>
        </p:nvSpPr>
        <p:spPr>
          <a:xfrm>
            <a:off x="178732" y="1753774"/>
            <a:ext cx="2819375" cy="171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BR" dirty="0"/>
              <a:t>Análise documental</a:t>
            </a:r>
            <a:br>
              <a:rPr lang="pt-BR" dirty="0"/>
            </a:br>
            <a:endParaRPr lang="pt-BR" dirty="0"/>
          </a:p>
        </p:txBody>
      </p:sp>
      <p:sp>
        <p:nvSpPr>
          <p:cNvPr id="2164" name="Google Shape;2164;p55">
            <a:extLst>
              <a:ext uri="{FF2B5EF4-FFF2-40B4-BE49-F238E27FC236}">
                <a16:creationId xmlns:a16="http://schemas.microsoft.com/office/drawing/2014/main" id="{BD7918E8-28EE-1E31-8563-724B1CC1D25E}"/>
              </a:ext>
            </a:extLst>
          </p:cNvPr>
          <p:cNvSpPr/>
          <p:nvPr/>
        </p:nvSpPr>
        <p:spPr>
          <a:xfrm rot="-5400000">
            <a:off x="2751875" y="5042593"/>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435;p45">
            <a:extLst>
              <a:ext uri="{FF2B5EF4-FFF2-40B4-BE49-F238E27FC236}">
                <a16:creationId xmlns:a16="http://schemas.microsoft.com/office/drawing/2014/main" id="{6725EF71-B165-8858-AF41-DBD5770DAC4D}"/>
              </a:ext>
            </a:extLst>
          </p:cNvPr>
          <p:cNvGrpSpPr/>
          <p:nvPr/>
        </p:nvGrpSpPr>
        <p:grpSpPr>
          <a:xfrm>
            <a:off x="2967924" y="1043471"/>
            <a:ext cx="6010494" cy="3272497"/>
            <a:chOff x="62" y="736"/>
            <a:chExt cx="7437790" cy="3340741"/>
          </a:xfrm>
        </p:grpSpPr>
        <p:sp>
          <p:nvSpPr>
            <p:cNvPr id="3" name="Google Shape;436;p45">
              <a:extLst>
                <a:ext uri="{FF2B5EF4-FFF2-40B4-BE49-F238E27FC236}">
                  <a16:creationId xmlns:a16="http://schemas.microsoft.com/office/drawing/2014/main" id="{73AD6621-6521-7E8B-E0FE-4F9BE57B9D80}"/>
                </a:ext>
              </a:extLst>
            </p:cNvPr>
            <p:cNvSpPr/>
            <p:nvPr/>
          </p:nvSpPr>
          <p:spPr>
            <a:xfrm rot="5400000">
              <a:off x="-186987" y="187786"/>
              <a:ext cx="1246800" cy="872700"/>
            </a:xfrm>
            <a:prstGeom prst="chevron">
              <a:avLst>
                <a:gd name="adj" fmla="val 50000"/>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4" name="Google Shape;437;p45">
              <a:extLst>
                <a:ext uri="{FF2B5EF4-FFF2-40B4-BE49-F238E27FC236}">
                  <a16:creationId xmlns:a16="http://schemas.microsoft.com/office/drawing/2014/main" id="{E7B58195-DDFE-27E4-596A-D0F81989AF96}"/>
                </a:ext>
              </a:extLst>
            </p:cNvPr>
            <p:cNvSpPr txBox="1"/>
            <p:nvPr/>
          </p:nvSpPr>
          <p:spPr>
            <a:xfrm>
              <a:off x="129327" y="437117"/>
              <a:ext cx="559499" cy="374100"/>
            </a:xfrm>
            <a:prstGeom prst="rect">
              <a:avLst/>
            </a:prstGeom>
            <a:ln>
              <a:noFill/>
            </a:ln>
          </p:spPr>
          <p:style>
            <a:lnRef idx="2">
              <a:schemeClr val="accent1"/>
            </a:lnRef>
            <a:fillRef idx="1">
              <a:schemeClr val="lt1"/>
            </a:fillRef>
            <a:effectRef idx="0">
              <a:schemeClr val="accent1"/>
            </a:effectRef>
            <a:fontRef idx="minor">
              <a:schemeClr val="dk1"/>
            </a:fontRef>
          </p:style>
          <p:txBody>
            <a:bodyPr spcFirstLastPara="1" wrap="square" lIns="15875" tIns="15875" rIns="15875" bIns="15875"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pt-BR" sz="1100" b="0" i="0" u="none" strike="noStrike" cap="none" dirty="0">
                  <a:solidFill>
                    <a:srgbClr val="000000"/>
                  </a:solidFill>
                  <a:latin typeface="Arial"/>
                  <a:ea typeface="Arial"/>
                  <a:cs typeface="Arial"/>
                  <a:sym typeface="Arial"/>
                </a:rPr>
                <a:t>2005</a:t>
              </a:r>
              <a:endParaRPr sz="1100" dirty="0"/>
            </a:p>
          </p:txBody>
        </p:sp>
        <p:sp>
          <p:nvSpPr>
            <p:cNvPr id="5" name="Google Shape;438;p45">
              <a:extLst>
                <a:ext uri="{FF2B5EF4-FFF2-40B4-BE49-F238E27FC236}">
                  <a16:creationId xmlns:a16="http://schemas.microsoft.com/office/drawing/2014/main" id="{D9E731E5-CE08-57A9-3EC8-7B29EC2E4F0E}"/>
                </a:ext>
              </a:extLst>
            </p:cNvPr>
            <p:cNvSpPr/>
            <p:nvPr/>
          </p:nvSpPr>
          <p:spPr>
            <a:xfrm rot="5400000">
              <a:off x="3750102" y="-2876713"/>
              <a:ext cx="810300" cy="6565200"/>
            </a:xfrm>
            <a:prstGeom prst="round2SameRect">
              <a:avLst>
                <a:gd name="adj1" fmla="val 16667"/>
                <a:gd name="adj2" fmla="val 0"/>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6" name="Google Shape;439;p45">
              <a:extLst>
                <a:ext uri="{FF2B5EF4-FFF2-40B4-BE49-F238E27FC236}">
                  <a16:creationId xmlns:a16="http://schemas.microsoft.com/office/drawing/2014/main" id="{455409D8-27BA-E23F-59C0-49B527FA885D}"/>
                </a:ext>
              </a:extLst>
            </p:cNvPr>
            <p:cNvSpPr txBox="1"/>
            <p:nvPr/>
          </p:nvSpPr>
          <p:spPr>
            <a:xfrm>
              <a:off x="872762" y="40299"/>
              <a:ext cx="6525600" cy="731400"/>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85325" tIns="7600" rIns="7600" bIns="7600" anchor="ctr" anchorCtr="0">
              <a:noAutofit/>
            </a:bodyPr>
            <a:lstStyle/>
            <a:p>
              <a:pPr marL="114300" lvl="1" indent="-114300">
                <a:lnSpc>
                  <a:spcPct val="90000"/>
                </a:lnSpc>
                <a:buSzPts val="1200"/>
                <a:buFont typeface="Arial"/>
                <a:buChar char="•"/>
              </a:pPr>
              <a:r>
                <a:rPr lang="pt-BR" sz="1100" dirty="0">
                  <a:solidFill>
                    <a:schemeClr val="tx2">
                      <a:lumMod val="10000"/>
                    </a:schemeClr>
                  </a:solidFill>
                  <a:latin typeface="Encode Sans Semi Condensed" panose="020B0604020202020204" charset="0"/>
                  <a:cs typeface="Arial"/>
                </a:rPr>
                <a:t>Lei 11.107 dos consórcios públicos</a:t>
              </a:r>
              <a:endParaRPr sz="1100" dirty="0">
                <a:solidFill>
                  <a:schemeClr val="tx2">
                    <a:lumMod val="10000"/>
                  </a:schemeClr>
                </a:solidFill>
                <a:latin typeface="Encode Sans Semi Condensed" panose="020B0604020202020204" charset="0"/>
                <a:cs typeface="Arial"/>
              </a:endParaRPr>
            </a:p>
            <a:p>
              <a:pPr marL="114300" marR="0" lvl="1" indent="-38100" algn="l" rtl="0">
                <a:lnSpc>
                  <a:spcPct val="90000"/>
                </a:lnSpc>
                <a:spcBef>
                  <a:spcPts val="180"/>
                </a:spcBef>
                <a:spcAft>
                  <a:spcPts val="0"/>
                </a:spcAft>
                <a:buClr>
                  <a:srgbClr val="000000"/>
                </a:buClr>
                <a:buSzPts val="1200"/>
                <a:buFont typeface="Arial"/>
                <a:buNone/>
              </a:pPr>
              <a:endParaRPr sz="1200" b="0" i="0" u="none" strike="noStrike" cap="none" dirty="0">
                <a:solidFill>
                  <a:srgbClr val="00704E"/>
                </a:solidFill>
                <a:latin typeface="Encode Sans Semi Condensed" panose="020B0604020202020204" charset="0"/>
                <a:ea typeface="Arial"/>
                <a:cs typeface="Arial"/>
                <a:sym typeface="Arial"/>
              </a:endParaRPr>
            </a:p>
          </p:txBody>
        </p:sp>
        <p:sp>
          <p:nvSpPr>
            <p:cNvPr id="7" name="Google Shape;440;p45">
              <a:extLst>
                <a:ext uri="{FF2B5EF4-FFF2-40B4-BE49-F238E27FC236}">
                  <a16:creationId xmlns:a16="http://schemas.microsoft.com/office/drawing/2014/main" id="{EA5449F0-88C1-4902-2CDE-6C8B40D6B242}"/>
                </a:ext>
              </a:extLst>
            </p:cNvPr>
            <p:cNvSpPr/>
            <p:nvPr/>
          </p:nvSpPr>
          <p:spPr>
            <a:xfrm rot="5400000">
              <a:off x="-186988" y="1234757"/>
              <a:ext cx="1246800" cy="872700"/>
            </a:xfrm>
            <a:prstGeom prst="chevron">
              <a:avLst>
                <a:gd name="adj" fmla="val 50000"/>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8" name="Google Shape;441;p45">
              <a:extLst>
                <a:ext uri="{FF2B5EF4-FFF2-40B4-BE49-F238E27FC236}">
                  <a16:creationId xmlns:a16="http://schemas.microsoft.com/office/drawing/2014/main" id="{121A7E66-92C0-E766-1707-6DC469453A7D}"/>
                </a:ext>
              </a:extLst>
            </p:cNvPr>
            <p:cNvSpPr txBox="1"/>
            <p:nvPr/>
          </p:nvSpPr>
          <p:spPr>
            <a:xfrm>
              <a:off x="129327" y="1484087"/>
              <a:ext cx="559497" cy="374100"/>
            </a:xfrm>
            <a:prstGeom prst="rect">
              <a:avLst/>
            </a:prstGeom>
            <a:ln>
              <a:noFill/>
            </a:ln>
          </p:spPr>
          <p:style>
            <a:lnRef idx="2">
              <a:schemeClr val="accent1"/>
            </a:lnRef>
            <a:fillRef idx="1">
              <a:schemeClr val="lt1"/>
            </a:fillRef>
            <a:effectRef idx="0">
              <a:schemeClr val="accent1"/>
            </a:effectRef>
            <a:fontRef idx="minor">
              <a:schemeClr val="dk1"/>
            </a:fontRef>
          </p:style>
          <p:txBody>
            <a:bodyPr spcFirstLastPara="1" wrap="square" lIns="15875" tIns="15875" rIns="15875" bIns="15875"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pt-BR" sz="1100" b="0" i="0" u="none" strike="noStrike" cap="none" dirty="0">
                  <a:solidFill>
                    <a:srgbClr val="000000"/>
                  </a:solidFill>
                  <a:latin typeface="Arial"/>
                  <a:ea typeface="Arial"/>
                  <a:cs typeface="Arial"/>
                  <a:sym typeface="Arial"/>
                </a:rPr>
                <a:t>2006</a:t>
              </a:r>
              <a:endParaRPr sz="1100"/>
            </a:p>
          </p:txBody>
        </p:sp>
        <p:sp>
          <p:nvSpPr>
            <p:cNvPr id="9" name="Google Shape;442;p45">
              <a:extLst>
                <a:ext uri="{FF2B5EF4-FFF2-40B4-BE49-F238E27FC236}">
                  <a16:creationId xmlns:a16="http://schemas.microsoft.com/office/drawing/2014/main" id="{FF409D48-ED0C-DE74-34CE-29C05EFD06A7}"/>
                </a:ext>
              </a:extLst>
            </p:cNvPr>
            <p:cNvSpPr/>
            <p:nvPr/>
          </p:nvSpPr>
          <p:spPr>
            <a:xfrm rot="5400000">
              <a:off x="3750102" y="-1829743"/>
              <a:ext cx="810300" cy="6565200"/>
            </a:xfrm>
            <a:prstGeom prst="round2SameRect">
              <a:avLst>
                <a:gd name="adj1" fmla="val 16667"/>
                <a:gd name="adj2" fmla="val 0"/>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10" name="Google Shape;443;p45">
              <a:extLst>
                <a:ext uri="{FF2B5EF4-FFF2-40B4-BE49-F238E27FC236}">
                  <a16:creationId xmlns:a16="http://schemas.microsoft.com/office/drawing/2014/main" id="{35E0DC71-BA2F-E64A-06C3-2A3CD1C6C550}"/>
                </a:ext>
              </a:extLst>
            </p:cNvPr>
            <p:cNvSpPr txBox="1"/>
            <p:nvPr/>
          </p:nvSpPr>
          <p:spPr>
            <a:xfrm>
              <a:off x="872762" y="1087269"/>
              <a:ext cx="6525600" cy="731400"/>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85325" tIns="7600" rIns="7600" bIns="7600" anchor="ctr"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pt-BR" sz="1100" dirty="0">
                  <a:solidFill>
                    <a:schemeClr val="tx2">
                      <a:lumMod val="10000"/>
                    </a:schemeClr>
                  </a:solidFill>
                  <a:latin typeface="Encode Sans Semi Condensed" panose="020B0604020202020204" charset="0"/>
                  <a:cs typeface="Arial"/>
                </a:rPr>
                <a:t>Parceria entre Ministério das Cidades e Universidade de British Columbia – Projeto Consórcios Públicos para a Governança metropolitana, financiado pela Agência Canadense de Desenvolvimento Internacional (CIDA), em 5 cidades: Belo Horizonte, Fortaleza, Recife, Santo André e Santarém</a:t>
              </a:r>
            </a:p>
          </p:txBody>
        </p:sp>
        <p:sp>
          <p:nvSpPr>
            <p:cNvPr id="11" name="Google Shape;444;p45">
              <a:extLst>
                <a:ext uri="{FF2B5EF4-FFF2-40B4-BE49-F238E27FC236}">
                  <a16:creationId xmlns:a16="http://schemas.microsoft.com/office/drawing/2014/main" id="{9C5156F9-DBDA-BA03-9262-83679A2ABE78}"/>
                </a:ext>
              </a:extLst>
            </p:cNvPr>
            <p:cNvSpPr/>
            <p:nvPr/>
          </p:nvSpPr>
          <p:spPr>
            <a:xfrm rot="5400000">
              <a:off x="-186987" y="2281727"/>
              <a:ext cx="1246800" cy="872700"/>
            </a:xfrm>
            <a:prstGeom prst="chevron">
              <a:avLst>
                <a:gd name="adj" fmla="val 50000"/>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12" name="Google Shape;445;p45">
              <a:extLst>
                <a:ext uri="{FF2B5EF4-FFF2-40B4-BE49-F238E27FC236}">
                  <a16:creationId xmlns:a16="http://schemas.microsoft.com/office/drawing/2014/main" id="{931AF403-C268-CA06-6E3B-A19EB337692E}"/>
                </a:ext>
              </a:extLst>
            </p:cNvPr>
            <p:cNvSpPr txBox="1"/>
            <p:nvPr/>
          </p:nvSpPr>
          <p:spPr>
            <a:xfrm>
              <a:off x="129327" y="2531057"/>
              <a:ext cx="559497" cy="374100"/>
            </a:xfrm>
            <a:prstGeom prst="rect">
              <a:avLst/>
            </a:prstGeom>
            <a:ln>
              <a:noFill/>
            </a:ln>
          </p:spPr>
          <p:style>
            <a:lnRef idx="2">
              <a:schemeClr val="accent1"/>
            </a:lnRef>
            <a:fillRef idx="1">
              <a:schemeClr val="lt1"/>
            </a:fillRef>
            <a:effectRef idx="0">
              <a:schemeClr val="accent1"/>
            </a:effectRef>
            <a:fontRef idx="minor">
              <a:schemeClr val="dk1"/>
            </a:fontRef>
          </p:style>
          <p:txBody>
            <a:bodyPr spcFirstLastPara="1" wrap="square" lIns="15875" tIns="15875" rIns="15875" bIns="15875"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pt-BR" sz="1100" b="0" i="0" u="none" strike="noStrike" cap="none" dirty="0">
                  <a:solidFill>
                    <a:srgbClr val="000000"/>
                  </a:solidFill>
                  <a:latin typeface="Arial"/>
                  <a:ea typeface="Arial"/>
                  <a:cs typeface="Arial"/>
                  <a:sym typeface="Arial"/>
                </a:rPr>
                <a:t>2008</a:t>
              </a:r>
              <a:endParaRPr sz="1100" dirty="0"/>
            </a:p>
          </p:txBody>
        </p:sp>
        <p:sp>
          <p:nvSpPr>
            <p:cNvPr id="13" name="Google Shape;446;p45">
              <a:extLst>
                <a:ext uri="{FF2B5EF4-FFF2-40B4-BE49-F238E27FC236}">
                  <a16:creationId xmlns:a16="http://schemas.microsoft.com/office/drawing/2014/main" id="{4C4567AD-2694-0636-4FD9-8880025B1336}"/>
                </a:ext>
              </a:extLst>
            </p:cNvPr>
            <p:cNvSpPr/>
            <p:nvPr/>
          </p:nvSpPr>
          <p:spPr>
            <a:xfrm rot="5400000">
              <a:off x="3750102" y="-782773"/>
              <a:ext cx="810300" cy="6565200"/>
            </a:xfrm>
            <a:prstGeom prst="round2SameRect">
              <a:avLst>
                <a:gd name="adj1" fmla="val 16667"/>
                <a:gd name="adj2" fmla="val 0"/>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28" name="Google Shape;447;p45">
              <a:extLst>
                <a:ext uri="{FF2B5EF4-FFF2-40B4-BE49-F238E27FC236}">
                  <a16:creationId xmlns:a16="http://schemas.microsoft.com/office/drawing/2014/main" id="{1E6B6729-B82D-A96D-A799-1D2B868AB6FB}"/>
                </a:ext>
              </a:extLst>
            </p:cNvPr>
            <p:cNvSpPr txBox="1"/>
            <p:nvPr/>
          </p:nvSpPr>
          <p:spPr>
            <a:xfrm>
              <a:off x="872762" y="2134239"/>
              <a:ext cx="6525600" cy="731400"/>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85325" tIns="7600" rIns="7600" bIns="7600" anchor="ctr"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pt-BR" sz="1100" b="0" i="0" u="none" strike="noStrike" cap="none" dirty="0">
                  <a:solidFill>
                    <a:schemeClr val="tx2">
                      <a:lumMod val="10000"/>
                    </a:schemeClr>
                  </a:solidFill>
                  <a:latin typeface="Encode Sans Semi Condensed" panose="020B0604020202020204" charset="0"/>
                  <a:ea typeface="Arial"/>
                  <a:cs typeface="Arial"/>
                  <a:sym typeface="Arial"/>
                </a:rPr>
                <a:t>Municípios tinham assinado o Pacto Nacional de Políticas paras as Mulheres, do Governo Federal, e já contavam com órgãos ou instituições vinculadas às políticas de gênero</a:t>
              </a:r>
              <a:endParaRPr sz="1100" dirty="0">
                <a:solidFill>
                  <a:schemeClr val="tx2">
                    <a:lumMod val="10000"/>
                  </a:schemeClr>
                </a:solidFill>
                <a:latin typeface="Encode Sans Semi Condensed" panose="020B0604020202020204" charset="0"/>
              </a:endParaRPr>
            </a:p>
            <a:p>
              <a:pPr marL="114300" marR="0" lvl="1" indent="-114300" algn="l" rtl="0">
                <a:lnSpc>
                  <a:spcPct val="90000"/>
                </a:lnSpc>
                <a:spcBef>
                  <a:spcPts val="180"/>
                </a:spcBef>
                <a:spcAft>
                  <a:spcPts val="0"/>
                </a:spcAft>
                <a:buClr>
                  <a:srgbClr val="000000"/>
                </a:buClr>
                <a:buSzPts val="1200"/>
                <a:buFont typeface="Arial"/>
                <a:buChar char="•"/>
              </a:pPr>
              <a:r>
                <a:rPr lang="pt-BR" sz="1100" b="0" i="0" u="none" strike="noStrike" cap="none" dirty="0">
                  <a:solidFill>
                    <a:schemeClr val="tx2">
                      <a:lumMod val="10000"/>
                    </a:schemeClr>
                  </a:solidFill>
                  <a:latin typeface="Encode Sans Semi Condensed" panose="020B0604020202020204" charset="0"/>
                  <a:ea typeface="Arial"/>
                  <a:cs typeface="Arial"/>
                  <a:sym typeface="Arial"/>
                </a:rPr>
                <a:t>A assinatura do protocolo constitui um ato de vontade política dos chefes de governo dos municípios</a:t>
              </a:r>
              <a:endParaRPr sz="1100" dirty="0">
                <a:solidFill>
                  <a:schemeClr val="tx2">
                    <a:lumMod val="10000"/>
                  </a:schemeClr>
                </a:solidFill>
                <a:latin typeface="Encode Sans Semi Condensed" panose="020B0604020202020204" charset="0"/>
              </a:endParaRPr>
            </a:p>
          </p:txBody>
        </p:sp>
      </p:grpSp>
    </p:spTree>
    <p:extLst>
      <p:ext uri="{BB962C8B-B14F-4D97-AF65-F5344CB8AC3E}">
        <p14:creationId xmlns:p14="http://schemas.microsoft.com/office/powerpoint/2010/main" val="23124100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53">
          <a:extLst>
            <a:ext uri="{FF2B5EF4-FFF2-40B4-BE49-F238E27FC236}">
              <a16:creationId xmlns:a16="http://schemas.microsoft.com/office/drawing/2014/main" id="{3CDC097A-BAEF-EDBD-6602-56C8667BCB0E}"/>
            </a:ext>
          </a:extLst>
        </p:cNvPr>
        <p:cNvGrpSpPr/>
        <p:nvPr/>
      </p:nvGrpSpPr>
      <p:grpSpPr>
        <a:xfrm>
          <a:off x="0" y="0"/>
          <a:ext cx="0" cy="0"/>
          <a:chOff x="0" y="0"/>
          <a:chExt cx="0" cy="0"/>
        </a:xfrm>
      </p:grpSpPr>
      <p:sp>
        <p:nvSpPr>
          <p:cNvPr id="2154" name="Google Shape;2154;p55">
            <a:extLst>
              <a:ext uri="{FF2B5EF4-FFF2-40B4-BE49-F238E27FC236}">
                <a16:creationId xmlns:a16="http://schemas.microsoft.com/office/drawing/2014/main" id="{6CB80631-E781-B441-034B-FEAC8F6BC77D}"/>
              </a:ext>
            </a:extLst>
          </p:cNvPr>
          <p:cNvSpPr txBox="1">
            <a:spLocks noGrp="1"/>
          </p:cNvSpPr>
          <p:nvPr>
            <p:ph type="title"/>
          </p:nvPr>
        </p:nvSpPr>
        <p:spPr>
          <a:xfrm>
            <a:off x="1388100" y="0"/>
            <a:ext cx="6367800" cy="1643449"/>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pt-BR" sz="3000" dirty="0"/>
              <a:t>Contextualização</a:t>
            </a:r>
            <a:br>
              <a:rPr lang="pt-BR" dirty="0"/>
            </a:br>
            <a:endParaRPr lang="pt-BR" dirty="0"/>
          </a:p>
        </p:txBody>
      </p:sp>
      <p:sp>
        <p:nvSpPr>
          <p:cNvPr id="2164" name="Google Shape;2164;p55">
            <a:extLst>
              <a:ext uri="{FF2B5EF4-FFF2-40B4-BE49-F238E27FC236}">
                <a16:creationId xmlns:a16="http://schemas.microsoft.com/office/drawing/2014/main" id="{43C72171-2E01-269D-D80A-89BB5AF8B581}"/>
              </a:ext>
            </a:extLst>
          </p:cNvPr>
          <p:cNvSpPr/>
          <p:nvPr/>
        </p:nvSpPr>
        <p:spPr>
          <a:xfrm rot="-5400000">
            <a:off x="2751875" y="5042593"/>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53;p46">
            <a:extLst>
              <a:ext uri="{FF2B5EF4-FFF2-40B4-BE49-F238E27FC236}">
                <a16:creationId xmlns:a16="http://schemas.microsoft.com/office/drawing/2014/main" id="{3998B623-1568-3FE6-05A5-04B49304E387}"/>
              </a:ext>
            </a:extLst>
          </p:cNvPr>
          <p:cNvSpPr txBox="1">
            <a:spLocks/>
          </p:cNvSpPr>
          <p:nvPr/>
        </p:nvSpPr>
        <p:spPr>
          <a:xfrm>
            <a:off x="151062" y="525475"/>
            <a:ext cx="3999900" cy="330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17500">
              <a:lnSpc>
                <a:spcPct val="115000"/>
              </a:lnSpc>
              <a:buSzPts val="1400"/>
              <a:buFont typeface="Arial"/>
              <a:buChar char="●"/>
            </a:pPr>
            <a:r>
              <a:rPr lang="pt-BR" sz="1200" dirty="0">
                <a:solidFill>
                  <a:schemeClr val="accent5">
                    <a:lumMod val="10000"/>
                  </a:schemeClr>
                </a:solidFill>
                <a:latin typeface="Encode Sans Semi Condensed" panose="020B0604020202020204" charset="0"/>
              </a:rPr>
              <a:t>O Governo federal foi promotor na estipulação e no desenvolvimento na origem do consórcio, já havia uma vontade política dos municípios, mas ele foi o real indutor da proposta;</a:t>
            </a:r>
          </a:p>
          <a:p>
            <a:pPr marL="139700">
              <a:lnSpc>
                <a:spcPct val="115000"/>
              </a:lnSpc>
              <a:buSzPts val="1400"/>
            </a:pPr>
            <a:endParaRPr lang="pt-BR" sz="1200" dirty="0">
              <a:solidFill>
                <a:schemeClr val="accent5">
                  <a:lumMod val="10000"/>
                </a:schemeClr>
              </a:solidFill>
              <a:latin typeface="Encode Sans Semi Condensed" panose="020B0604020202020204" charset="0"/>
            </a:endParaRPr>
          </a:p>
          <a:p>
            <a:pPr marL="457200" indent="-317500">
              <a:lnSpc>
                <a:spcPct val="115000"/>
              </a:lnSpc>
              <a:buSzPts val="1400"/>
              <a:buFont typeface="Arial"/>
              <a:buChar char="●"/>
            </a:pPr>
            <a:r>
              <a:rPr lang="pt-BR" sz="1200" dirty="0">
                <a:solidFill>
                  <a:schemeClr val="accent5">
                    <a:lumMod val="10000"/>
                  </a:schemeClr>
                </a:solidFill>
                <a:latin typeface="Encode Sans Semi Condensed" panose="020B0604020202020204" charset="0"/>
              </a:rPr>
              <a:t>No Município de Belo Horizonte, Fernando Pimentel do Partido dos Trabalhadores era o prefeito e fomentou a criação do consórcio, convidando o município de Contagem a participar;</a:t>
            </a:r>
          </a:p>
          <a:p>
            <a:pPr marL="139700">
              <a:lnSpc>
                <a:spcPct val="115000"/>
              </a:lnSpc>
              <a:buSzPts val="1400"/>
            </a:pPr>
            <a:endParaRPr lang="pt-BR" sz="1200" dirty="0">
              <a:solidFill>
                <a:schemeClr val="accent5">
                  <a:lumMod val="10000"/>
                </a:schemeClr>
              </a:solidFill>
              <a:latin typeface="Encode Sans Semi Condensed" panose="020B0604020202020204" charset="0"/>
            </a:endParaRPr>
          </a:p>
          <a:p>
            <a:pPr marL="457200" indent="-317500">
              <a:lnSpc>
                <a:spcPct val="115000"/>
              </a:lnSpc>
              <a:buSzPts val="1400"/>
              <a:buFont typeface="Arial"/>
              <a:buChar char="●"/>
            </a:pPr>
            <a:r>
              <a:rPr lang="pt-BR" sz="1200" dirty="0">
                <a:solidFill>
                  <a:schemeClr val="accent5">
                    <a:lumMod val="10000"/>
                  </a:schemeClr>
                </a:solidFill>
                <a:latin typeface="Encode Sans Semi Condensed" panose="020B0604020202020204" charset="0"/>
              </a:rPr>
              <a:t>Houve todo um processo de convencimento dos prefeitos e dos vereadores, num debate particularizado, para adesão ao consórcio;</a:t>
            </a:r>
          </a:p>
        </p:txBody>
      </p:sp>
      <p:sp>
        <p:nvSpPr>
          <p:cNvPr id="15" name="Google Shape;454;p46">
            <a:extLst>
              <a:ext uri="{FF2B5EF4-FFF2-40B4-BE49-F238E27FC236}">
                <a16:creationId xmlns:a16="http://schemas.microsoft.com/office/drawing/2014/main" id="{5A820891-D25D-4FBD-BE94-1A3269CBBE1A}"/>
              </a:ext>
            </a:extLst>
          </p:cNvPr>
          <p:cNvSpPr txBox="1">
            <a:spLocks/>
          </p:cNvSpPr>
          <p:nvPr/>
        </p:nvSpPr>
        <p:spPr>
          <a:xfrm>
            <a:off x="4671762" y="525475"/>
            <a:ext cx="4321176" cy="35685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17500">
              <a:lnSpc>
                <a:spcPct val="115000"/>
              </a:lnSpc>
              <a:buSzPct val="109803"/>
              <a:buFont typeface="Arial"/>
              <a:buChar char="●"/>
            </a:pPr>
            <a:r>
              <a:rPr lang="pt-BR" sz="1200" dirty="0">
                <a:solidFill>
                  <a:schemeClr val="accent5">
                    <a:lumMod val="10000"/>
                  </a:schemeClr>
                </a:solidFill>
                <a:latin typeface="Encode Sans Semi Condensed" panose="020B0604020202020204" charset="0"/>
              </a:rPr>
              <a:t>Nos municípios de Belo Horizonte, Betim e Contagem, os prefeitos eram filiados ao Partido dos Trabalhadores, o que facilitou a articulação intermunicipal;</a:t>
            </a:r>
          </a:p>
          <a:p>
            <a:pPr marL="457200" indent="-228600">
              <a:lnSpc>
                <a:spcPct val="115000"/>
              </a:lnSpc>
              <a:buSzPct val="109803"/>
            </a:pPr>
            <a:endParaRPr lang="pt-BR" sz="1200" dirty="0">
              <a:solidFill>
                <a:schemeClr val="accent5">
                  <a:lumMod val="10000"/>
                </a:schemeClr>
              </a:solidFill>
              <a:latin typeface="Encode Sans Semi Condensed" panose="020B0604020202020204" charset="0"/>
            </a:endParaRPr>
          </a:p>
          <a:p>
            <a:pPr marL="457200" indent="-317500">
              <a:lnSpc>
                <a:spcPct val="115000"/>
              </a:lnSpc>
              <a:buSzPct val="109803"/>
              <a:buFont typeface="Arial"/>
              <a:buChar char="●"/>
            </a:pPr>
            <a:r>
              <a:rPr lang="pt-BR" sz="1200" dirty="0">
                <a:solidFill>
                  <a:schemeClr val="accent5">
                    <a:lumMod val="10000"/>
                  </a:schemeClr>
                </a:solidFill>
                <a:latin typeface="Encode Sans Semi Condensed" panose="020B0604020202020204" charset="0"/>
              </a:rPr>
              <a:t>Entre 2006 e 2008, foram realizados os trâmites para aprovação do consórcio;</a:t>
            </a:r>
          </a:p>
          <a:p>
            <a:pPr marL="457200" indent="-228600">
              <a:lnSpc>
                <a:spcPct val="115000"/>
              </a:lnSpc>
              <a:buSzPct val="109803"/>
            </a:pPr>
            <a:endParaRPr lang="pt-BR" sz="1200" dirty="0">
              <a:solidFill>
                <a:schemeClr val="accent5">
                  <a:lumMod val="10000"/>
                </a:schemeClr>
              </a:solidFill>
              <a:latin typeface="Encode Sans Semi Condensed" panose="020B0604020202020204" charset="0"/>
            </a:endParaRPr>
          </a:p>
          <a:p>
            <a:pPr marL="457200" indent="-317500">
              <a:lnSpc>
                <a:spcPct val="115000"/>
              </a:lnSpc>
              <a:buSzPct val="109803"/>
              <a:buFont typeface="Arial"/>
              <a:buChar char="●"/>
            </a:pPr>
            <a:r>
              <a:rPr lang="pt-BR" sz="1200" dirty="0">
                <a:solidFill>
                  <a:schemeClr val="accent5">
                    <a:lumMod val="10000"/>
                  </a:schemeClr>
                </a:solidFill>
                <a:latin typeface="Encode Sans Semi Condensed" panose="020B0604020202020204" charset="0"/>
              </a:rPr>
              <a:t> Foi ressaltada a importância do governo e da universidade, já que foram fundamentais na capacitação dos gestores locais, pois foram proporcionados dois anos de formação e capacitação para os municípios;</a:t>
            </a:r>
          </a:p>
          <a:p>
            <a:pPr marL="139700">
              <a:lnSpc>
                <a:spcPct val="115000"/>
              </a:lnSpc>
              <a:buSzPct val="109803"/>
            </a:pPr>
            <a:endParaRPr lang="pt-BR" sz="1200" dirty="0">
              <a:solidFill>
                <a:schemeClr val="accent5">
                  <a:lumMod val="10000"/>
                </a:schemeClr>
              </a:solidFill>
              <a:latin typeface="Encode Sans Semi Condensed" panose="020B0604020202020204" charset="0"/>
            </a:endParaRPr>
          </a:p>
          <a:p>
            <a:pPr marL="457200" indent="-317500">
              <a:lnSpc>
                <a:spcPct val="115000"/>
              </a:lnSpc>
              <a:buSzPct val="109803"/>
              <a:buFont typeface="Arial"/>
              <a:buChar char="●"/>
            </a:pPr>
            <a:r>
              <a:rPr lang="pt-BR" sz="1200" dirty="0">
                <a:solidFill>
                  <a:schemeClr val="accent5">
                    <a:lumMod val="10000"/>
                  </a:schemeClr>
                </a:solidFill>
                <a:latin typeface="Encode Sans Semi Condensed" panose="020B0604020202020204" charset="0"/>
              </a:rPr>
              <a:t>O que atraiu os municípios foi a necessidade do equipamento (o abrigo para as mulheres), com vistas a solução logística jurídica do abrigo.</a:t>
            </a:r>
          </a:p>
          <a:p>
            <a:pPr marL="457200" indent="-228600">
              <a:lnSpc>
                <a:spcPct val="115000"/>
              </a:lnSpc>
              <a:buSzPct val="117647"/>
            </a:pPr>
            <a:endParaRPr lang="pt-BR" sz="1200" dirty="0">
              <a:solidFill>
                <a:schemeClr val="accent5">
                  <a:lumMod val="10000"/>
                </a:schemeClr>
              </a:solidFill>
              <a:latin typeface="Encode Sans Semi Condensed" panose="020B0604020202020204" charset="0"/>
            </a:endParaRPr>
          </a:p>
        </p:txBody>
      </p:sp>
    </p:spTree>
    <p:extLst>
      <p:ext uri="{BB962C8B-B14F-4D97-AF65-F5344CB8AC3E}">
        <p14:creationId xmlns:p14="http://schemas.microsoft.com/office/powerpoint/2010/main" val="3884470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53">
          <a:extLst>
            <a:ext uri="{FF2B5EF4-FFF2-40B4-BE49-F238E27FC236}">
              <a16:creationId xmlns:a16="http://schemas.microsoft.com/office/drawing/2014/main" id="{DFDC0812-101C-EEDA-EB97-1A3BCED8581F}"/>
            </a:ext>
          </a:extLst>
        </p:cNvPr>
        <p:cNvGrpSpPr/>
        <p:nvPr/>
      </p:nvGrpSpPr>
      <p:grpSpPr>
        <a:xfrm>
          <a:off x="0" y="0"/>
          <a:ext cx="0" cy="0"/>
          <a:chOff x="0" y="0"/>
          <a:chExt cx="0" cy="0"/>
        </a:xfrm>
      </p:grpSpPr>
      <p:pic>
        <p:nvPicPr>
          <p:cNvPr id="14" name="Google Shape;469;p48">
            <a:extLst>
              <a:ext uri="{FF2B5EF4-FFF2-40B4-BE49-F238E27FC236}">
                <a16:creationId xmlns:a16="http://schemas.microsoft.com/office/drawing/2014/main" id="{CD8965F2-5C42-FF10-90A7-5123E0438B4E}"/>
              </a:ext>
            </a:extLst>
          </p:cNvPr>
          <p:cNvPicPr preferRelativeResize="0"/>
          <p:nvPr/>
        </p:nvPicPr>
        <p:blipFill rotWithShape="1">
          <a:blip r:embed="rId3">
            <a:alphaModFix/>
          </a:blip>
          <a:srcRect l="27252" t="9637" r="31756" b="3898"/>
          <a:stretch/>
        </p:blipFill>
        <p:spPr>
          <a:xfrm>
            <a:off x="557348" y="1213385"/>
            <a:ext cx="3169920" cy="3732711"/>
          </a:xfrm>
          <a:prstGeom prst="rect">
            <a:avLst/>
          </a:prstGeom>
          <a:noFill/>
          <a:ln>
            <a:noFill/>
          </a:ln>
        </p:spPr>
      </p:pic>
      <p:pic>
        <p:nvPicPr>
          <p:cNvPr id="15" name="Google Shape;471;p48">
            <a:extLst>
              <a:ext uri="{FF2B5EF4-FFF2-40B4-BE49-F238E27FC236}">
                <a16:creationId xmlns:a16="http://schemas.microsoft.com/office/drawing/2014/main" id="{2E41D01B-11AE-1BB8-AC82-379A64CDAF61}"/>
              </a:ext>
            </a:extLst>
          </p:cNvPr>
          <p:cNvPicPr preferRelativeResize="0"/>
          <p:nvPr/>
        </p:nvPicPr>
        <p:blipFill rotWithShape="1">
          <a:blip r:embed="rId4">
            <a:alphaModFix/>
          </a:blip>
          <a:srcRect l="22476" t="16084" r="22095" b="4663"/>
          <a:stretch/>
        </p:blipFill>
        <p:spPr>
          <a:xfrm>
            <a:off x="4846728" y="1332956"/>
            <a:ext cx="4170588" cy="3354230"/>
          </a:xfrm>
          <a:prstGeom prst="rect">
            <a:avLst/>
          </a:prstGeom>
          <a:noFill/>
          <a:ln>
            <a:noFill/>
          </a:ln>
        </p:spPr>
      </p:pic>
      <p:sp>
        <p:nvSpPr>
          <p:cNvPr id="19" name="Google Shape;346;p45">
            <a:extLst>
              <a:ext uri="{FF2B5EF4-FFF2-40B4-BE49-F238E27FC236}">
                <a16:creationId xmlns:a16="http://schemas.microsoft.com/office/drawing/2014/main" id="{AC4F514E-BCB0-805B-E4D2-F4D0345330DA}"/>
              </a:ext>
            </a:extLst>
          </p:cNvPr>
          <p:cNvSpPr txBox="1">
            <a:spLocks/>
          </p:cNvSpPr>
          <p:nvPr/>
        </p:nvSpPr>
        <p:spPr>
          <a:xfrm>
            <a:off x="1412502" y="-125095"/>
            <a:ext cx="1459611" cy="171926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Encode Sans Semi Condensed"/>
              <a:buNone/>
              <a:defRPr sz="3000" b="0" i="0" u="none" strike="noStrike" cap="none">
                <a:solidFill>
                  <a:schemeClr val="dk1"/>
                </a:solidFill>
                <a:latin typeface="Encode Sans Semi Condensed"/>
                <a:ea typeface="Encode Sans Semi Condensed"/>
                <a:cs typeface="Encode Sans Semi Condensed"/>
                <a:sym typeface="Encode Sans Semi Condensed"/>
              </a:defRPr>
            </a:lvl1pPr>
            <a:lvl2pPr marR="0" lvl="1" algn="l" rtl="0">
              <a:lnSpc>
                <a:spcPct val="100000"/>
              </a:lnSpc>
              <a:spcBef>
                <a:spcPts val="0"/>
              </a:spcBef>
              <a:spcAft>
                <a:spcPts val="0"/>
              </a:spcAft>
              <a:buClr>
                <a:schemeClr val="dk1"/>
              </a:buClr>
              <a:buSzPts val="3000"/>
              <a:buFont typeface="Encode Sans Semi Condensed"/>
              <a:buNone/>
              <a:defRPr sz="3000" b="0" i="0" u="none" strike="noStrike" cap="none">
                <a:solidFill>
                  <a:schemeClr val="dk1"/>
                </a:solidFill>
                <a:latin typeface="Encode Sans Semi Condensed"/>
                <a:ea typeface="Encode Sans Semi Condensed"/>
                <a:cs typeface="Encode Sans Semi Condensed"/>
                <a:sym typeface="Encode Sans Semi Condensed"/>
              </a:defRPr>
            </a:lvl2pPr>
            <a:lvl3pPr marR="0" lvl="2" algn="l" rtl="0">
              <a:lnSpc>
                <a:spcPct val="100000"/>
              </a:lnSpc>
              <a:spcBef>
                <a:spcPts val="0"/>
              </a:spcBef>
              <a:spcAft>
                <a:spcPts val="0"/>
              </a:spcAft>
              <a:buClr>
                <a:schemeClr val="dk1"/>
              </a:buClr>
              <a:buSzPts val="3000"/>
              <a:buFont typeface="Encode Sans Semi Condensed"/>
              <a:buNone/>
              <a:defRPr sz="3000" b="0" i="0" u="none" strike="noStrike" cap="none">
                <a:solidFill>
                  <a:schemeClr val="dk1"/>
                </a:solidFill>
                <a:latin typeface="Encode Sans Semi Condensed"/>
                <a:ea typeface="Encode Sans Semi Condensed"/>
                <a:cs typeface="Encode Sans Semi Condensed"/>
                <a:sym typeface="Encode Sans Semi Condensed"/>
              </a:defRPr>
            </a:lvl3pPr>
            <a:lvl4pPr marR="0" lvl="3" algn="l" rtl="0">
              <a:lnSpc>
                <a:spcPct val="100000"/>
              </a:lnSpc>
              <a:spcBef>
                <a:spcPts val="0"/>
              </a:spcBef>
              <a:spcAft>
                <a:spcPts val="0"/>
              </a:spcAft>
              <a:buClr>
                <a:schemeClr val="dk1"/>
              </a:buClr>
              <a:buSzPts val="3000"/>
              <a:buFont typeface="Encode Sans Semi Condensed"/>
              <a:buNone/>
              <a:defRPr sz="3000" b="0" i="0" u="none" strike="noStrike" cap="none">
                <a:solidFill>
                  <a:schemeClr val="dk1"/>
                </a:solidFill>
                <a:latin typeface="Encode Sans Semi Condensed"/>
                <a:ea typeface="Encode Sans Semi Condensed"/>
                <a:cs typeface="Encode Sans Semi Condensed"/>
                <a:sym typeface="Encode Sans Semi Condensed"/>
              </a:defRPr>
            </a:lvl4pPr>
            <a:lvl5pPr marR="0" lvl="4" algn="l" rtl="0">
              <a:lnSpc>
                <a:spcPct val="100000"/>
              </a:lnSpc>
              <a:spcBef>
                <a:spcPts val="0"/>
              </a:spcBef>
              <a:spcAft>
                <a:spcPts val="0"/>
              </a:spcAft>
              <a:buClr>
                <a:schemeClr val="dk1"/>
              </a:buClr>
              <a:buSzPts val="3000"/>
              <a:buFont typeface="Encode Sans Semi Condensed"/>
              <a:buNone/>
              <a:defRPr sz="3000" b="0" i="0" u="none" strike="noStrike" cap="none">
                <a:solidFill>
                  <a:schemeClr val="dk1"/>
                </a:solidFill>
                <a:latin typeface="Encode Sans Semi Condensed"/>
                <a:ea typeface="Encode Sans Semi Condensed"/>
                <a:cs typeface="Encode Sans Semi Condensed"/>
                <a:sym typeface="Encode Sans Semi Condensed"/>
              </a:defRPr>
            </a:lvl5pPr>
            <a:lvl6pPr marR="0" lvl="5" algn="l" rtl="0">
              <a:lnSpc>
                <a:spcPct val="100000"/>
              </a:lnSpc>
              <a:spcBef>
                <a:spcPts val="0"/>
              </a:spcBef>
              <a:spcAft>
                <a:spcPts val="0"/>
              </a:spcAft>
              <a:buClr>
                <a:schemeClr val="dk1"/>
              </a:buClr>
              <a:buSzPts val="3000"/>
              <a:buFont typeface="Encode Sans Semi Condensed"/>
              <a:buNone/>
              <a:defRPr sz="3000" b="0" i="0" u="none" strike="noStrike" cap="none">
                <a:solidFill>
                  <a:schemeClr val="dk1"/>
                </a:solidFill>
                <a:latin typeface="Encode Sans Semi Condensed"/>
                <a:ea typeface="Encode Sans Semi Condensed"/>
                <a:cs typeface="Encode Sans Semi Condensed"/>
                <a:sym typeface="Encode Sans Semi Condensed"/>
              </a:defRPr>
            </a:lvl6pPr>
            <a:lvl7pPr marR="0" lvl="6" algn="l" rtl="0">
              <a:lnSpc>
                <a:spcPct val="100000"/>
              </a:lnSpc>
              <a:spcBef>
                <a:spcPts val="0"/>
              </a:spcBef>
              <a:spcAft>
                <a:spcPts val="0"/>
              </a:spcAft>
              <a:buClr>
                <a:schemeClr val="dk1"/>
              </a:buClr>
              <a:buSzPts val="3000"/>
              <a:buFont typeface="Encode Sans Semi Condensed"/>
              <a:buNone/>
              <a:defRPr sz="3000" b="0" i="0" u="none" strike="noStrike" cap="none">
                <a:solidFill>
                  <a:schemeClr val="dk1"/>
                </a:solidFill>
                <a:latin typeface="Encode Sans Semi Condensed"/>
                <a:ea typeface="Encode Sans Semi Condensed"/>
                <a:cs typeface="Encode Sans Semi Condensed"/>
                <a:sym typeface="Encode Sans Semi Condensed"/>
              </a:defRPr>
            </a:lvl7pPr>
            <a:lvl8pPr marR="0" lvl="7" algn="l" rtl="0">
              <a:lnSpc>
                <a:spcPct val="100000"/>
              </a:lnSpc>
              <a:spcBef>
                <a:spcPts val="0"/>
              </a:spcBef>
              <a:spcAft>
                <a:spcPts val="0"/>
              </a:spcAft>
              <a:buClr>
                <a:schemeClr val="dk1"/>
              </a:buClr>
              <a:buSzPts val="3000"/>
              <a:buFont typeface="Encode Sans Semi Condensed"/>
              <a:buNone/>
              <a:defRPr sz="3000" b="0" i="0" u="none" strike="noStrike" cap="none">
                <a:solidFill>
                  <a:schemeClr val="dk1"/>
                </a:solidFill>
                <a:latin typeface="Encode Sans Semi Condensed"/>
                <a:ea typeface="Encode Sans Semi Condensed"/>
                <a:cs typeface="Encode Sans Semi Condensed"/>
                <a:sym typeface="Encode Sans Semi Condensed"/>
              </a:defRPr>
            </a:lvl8pPr>
            <a:lvl9pPr marR="0" lvl="8" algn="l" rtl="0">
              <a:lnSpc>
                <a:spcPct val="100000"/>
              </a:lnSpc>
              <a:spcBef>
                <a:spcPts val="0"/>
              </a:spcBef>
              <a:spcAft>
                <a:spcPts val="0"/>
              </a:spcAft>
              <a:buClr>
                <a:schemeClr val="dk1"/>
              </a:buClr>
              <a:buSzPts val="3000"/>
              <a:buFont typeface="Encode Sans Semi Condensed"/>
              <a:buNone/>
              <a:defRPr sz="3000" b="0" i="0" u="none" strike="noStrike" cap="none">
                <a:solidFill>
                  <a:schemeClr val="dk1"/>
                </a:solidFill>
                <a:latin typeface="Encode Sans Semi Condensed"/>
                <a:ea typeface="Encode Sans Semi Condensed"/>
                <a:cs typeface="Encode Sans Semi Condensed"/>
                <a:sym typeface="Encode Sans Semi Condensed"/>
              </a:defRPr>
            </a:lvl9pPr>
          </a:lstStyle>
          <a:p>
            <a:r>
              <a:rPr lang="pt-BR" sz="2200" b="1" dirty="0">
                <a:solidFill>
                  <a:schemeClr val="tx1">
                    <a:lumMod val="90000"/>
                    <a:lumOff val="10000"/>
                  </a:schemeClr>
                </a:solidFill>
              </a:rPr>
              <a:t>Estatuto</a:t>
            </a:r>
          </a:p>
        </p:txBody>
      </p:sp>
      <p:sp>
        <p:nvSpPr>
          <p:cNvPr id="20" name="Google Shape;346;p45">
            <a:extLst>
              <a:ext uri="{FF2B5EF4-FFF2-40B4-BE49-F238E27FC236}">
                <a16:creationId xmlns:a16="http://schemas.microsoft.com/office/drawing/2014/main" id="{A558EAAC-3DE1-EC63-B1B3-429859ED9EC6}"/>
              </a:ext>
            </a:extLst>
          </p:cNvPr>
          <p:cNvSpPr txBox="1">
            <a:spLocks/>
          </p:cNvSpPr>
          <p:nvPr/>
        </p:nvSpPr>
        <p:spPr>
          <a:xfrm>
            <a:off x="5295901" y="-125095"/>
            <a:ext cx="3480116" cy="171926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Encode Sans Semi Condensed"/>
              <a:buNone/>
              <a:defRPr sz="3000" b="0" i="0" u="none" strike="noStrike" cap="none">
                <a:solidFill>
                  <a:schemeClr val="dk1"/>
                </a:solidFill>
                <a:latin typeface="Encode Sans Semi Condensed"/>
                <a:ea typeface="Encode Sans Semi Condensed"/>
                <a:cs typeface="Encode Sans Semi Condensed"/>
                <a:sym typeface="Encode Sans Semi Condensed"/>
              </a:defRPr>
            </a:lvl1pPr>
            <a:lvl2pPr marR="0" lvl="1" algn="l" rtl="0">
              <a:lnSpc>
                <a:spcPct val="100000"/>
              </a:lnSpc>
              <a:spcBef>
                <a:spcPts val="0"/>
              </a:spcBef>
              <a:spcAft>
                <a:spcPts val="0"/>
              </a:spcAft>
              <a:buClr>
                <a:schemeClr val="dk1"/>
              </a:buClr>
              <a:buSzPts val="3000"/>
              <a:buFont typeface="Encode Sans Semi Condensed"/>
              <a:buNone/>
              <a:defRPr sz="3000" b="0" i="0" u="none" strike="noStrike" cap="none">
                <a:solidFill>
                  <a:schemeClr val="dk1"/>
                </a:solidFill>
                <a:latin typeface="Encode Sans Semi Condensed"/>
                <a:ea typeface="Encode Sans Semi Condensed"/>
                <a:cs typeface="Encode Sans Semi Condensed"/>
                <a:sym typeface="Encode Sans Semi Condensed"/>
              </a:defRPr>
            </a:lvl2pPr>
            <a:lvl3pPr marR="0" lvl="2" algn="l" rtl="0">
              <a:lnSpc>
                <a:spcPct val="100000"/>
              </a:lnSpc>
              <a:spcBef>
                <a:spcPts val="0"/>
              </a:spcBef>
              <a:spcAft>
                <a:spcPts val="0"/>
              </a:spcAft>
              <a:buClr>
                <a:schemeClr val="dk1"/>
              </a:buClr>
              <a:buSzPts val="3000"/>
              <a:buFont typeface="Encode Sans Semi Condensed"/>
              <a:buNone/>
              <a:defRPr sz="3000" b="0" i="0" u="none" strike="noStrike" cap="none">
                <a:solidFill>
                  <a:schemeClr val="dk1"/>
                </a:solidFill>
                <a:latin typeface="Encode Sans Semi Condensed"/>
                <a:ea typeface="Encode Sans Semi Condensed"/>
                <a:cs typeface="Encode Sans Semi Condensed"/>
                <a:sym typeface="Encode Sans Semi Condensed"/>
              </a:defRPr>
            </a:lvl3pPr>
            <a:lvl4pPr marR="0" lvl="3" algn="l" rtl="0">
              <a:lnSpc>
                <a:spcPct val="100000"/>
              </a:lnSpc>
              <a:spcBef>
                <a:spcPts val="0"/>
              </a:spcBef>
              <a:spcAft>
                <a:spcPts val="0"/>
              </a:spcAft>
              <a:buClr>
                <a:schemeClr val="dk1"/>
              </a:buClr>
              <a:buSzPts val="3000"/>
              <a:buFont typeface="Encode Sans Semi Condensed"/>
              <a:buNone/>
              <a:defRPr sz="3000" b="0" i="0" u="none" strike="noStrike" cap="none">
                <a:solidFill>
                  <a:schemeClr val="dk1"/>
                </a:solidFill>
                <a:latin typeface="Encode Sans Semi Condensed"/>
                <a:ea typeface="Encode Sans Semi Condensed"/>
                <a:cs typeface="Encode Sans Semi Condensed"/>
                <a:sym typeface="Encode Sans Semi Condensed"/>
              </a:defRPr>
            </a:lvl4pPr>
            <a:lvl5pPr marR="0" lvl="4" algn="l" rtl="0">
              <a:lnSpc>
                <a:spcPct val="100000"/>
              </a:lnSpc>
              <a:spcBef>
                <a:spcPts val="0"/>
              </a:spcBef>
              <a:spcAft>
                <a:spcPts val="0"/>
              </a:spcAft>
              <a:buClr>
                <a:schemeClr val="dk1"/>
              </a:buClr>
              <a:buSzPts val="3000"/>
              <a:buFont typeface="Encode Sans Semi Condensed"/>
              <a:buNone/>
              <a:defRPr sz="3000" b="0" i="0" u="none" strike="noStrike" cap="none">
                <a:solidFill>
                  <a:schemeClr val="dk1"/>
                </a:solidFill>
                <a:latin typeface="Encode Sans Semi Condensed"/>
                <a:ea typeface="Encode Sans Semi Condensed"/>
                <a:cs typeface="Encode Sans Semi Condensed"/>
                <a:sym typeface="Encode Sans Semi Condensed"/>
              </a:defRPr>
            </a:lvl5pPr>
            <a:lvl6pPr marR="0" lvl="5" algn="l" rtl="0">
              <a:lnSpc>
                <a:spcPct val="100000"/>
              </a:lnSpc>
              <a:spcBef>
                <a:spcPts val="0"/>
              </a:spcBef>
              <a:spcAft>
                <a:spcPts val="0"/>
              </a:spcAft>
              <a:buClr>
                <a:schemeClr val="dk1"/>
              </a:buClr>
              <a:buSzPts val="3000"/>
              <a:buFont typeface="Encode Sans Semi Condensed"/>
              <a:buNone/>
              <a:defRPr sz="3000" b="0" i="0" u="none" strike="noStrike" cap="none">
                <a:solidFill>
                  <a:schemeClr val="dk1"/>
                </a:solidFill>
                <a:latin typeface="Encode Sans Semi Condensed"/>
                <a:ea typeface="Encode Sans Semi Condensed"/>
                <a:cs typeface="Encode Sans Semi Condensed"/>
                <a:sym typeface="Encode Sans Semi Condensed"/>
              </a:defRPr>
            </a:lvl6pPr>
            <a:lvl7pPr marR="0" lvl="6" algn="l" rtl="0">
              <a:lnSpc>
                <a:spcPct val="100000"/>
              </a:lnSpc>
              <a:spcBef>
                <a:spcPts val="0"/>
              </a:spcBef>
              <a:spcAft>
                <a:spcPts val="0"/>
              </a:spcAft>
              <a:buClr>
                <a:schemeClr val="dk1"/>
              </a:buClr>
              <a:buSzPts val="3000"/>
              <a:buFont typeface="Encode Sans Semi Condensed"/>
              <a:buNone/>
              <a:defRPr sz="3000" b="0" i="0" u="none" strike="noStrike" cap="none">
                <a:solidFill>
                  <a:schemeClr val="dk1"/>
                </a:solidFill>
                <a:latin typeface="Encode Sans Semi Condensed"/>
                <a:ea typeface="Encode Sans Semi Condensed"/>
                <a:cs typeface="Encode Sans Semi Condensed"/>
                <a:sym typeface="Encode Sans Semi Condensed"/>
              </a:defRPr>
            </a:lvl7pPr>
            <a:lvl8pPr marR="0" lvl="7" algn="l" rtl="0">
              <a:lnSpc>
                <a:spcPct val="100000"/>
              </a:lnSpc>
              <a:spcBef>
                <a:spcPts val="0"/>
              </a:spcBef>
              <a:spcAft>
                <a:spcPts val="0"/>
              </a:spcAft>
              <a:buClr>
                <a:schemeClr val="dk1"/>
              </a:buClr>
              <a:buSzPts val="3000"/>
              <a:buFont typeface="Encode Sans Semi Condensed"/>
              <a:buNone/>
              <a:defRPr sz="3000" b="0" i="0" u="none" strike="noStrike" cap="none">
                <a:solidFill>
                  <a:schemeClr val="dk1"/>
                </a:solidFill>
                <a:latin typeface="Encode Sans Semi Condensed"/>
                <a:ea typeface="Encode Sans Semi Condensed"/>
                <a:cs typeface="Encode Sans Semi Condensed"/>
                <a:sym typeface="Encode Sans Semi Condensed"/>
              </a:defRPr>
            </a:lvl8pPr>
            <a:lvl9pPr marR="0" lvl="8" algn="l" rtl="0">
              <a:lnSpc>
                <a:spcPct val="100000"/>
              </a:lnSpc>
              <a:spcBef>
                <a:spcPts val="0"/>
              </a:spcBef>
              <a:spcAft>
                <a:spcPts val="0"/>
              </a:spcAft>
              <a:buClr>
                <a:schemeClr val="dk1"/>
              </a:buClr>
              <a:buSzPts val="3000"/>
              <a:buFont typeface="Encode Sans Semi Condensed"/>
              <a:buNone/>
              <a:defRPr sz="3000" b="0" i="0" u="none" strike="noStrike" cap="none">
                <a:solidFill>
                  <a:schemeClr val="dk1"/>
                </a:solidFill>
                <a:latin typeface="Encode Sans Semi Condensed"/>
                <a:ea typeface="Encode Sans Semi Condensed"/>
                <a:cs typeface="Encode Sans Semi Condensed"/>
                <a:sym typeface="Encode Sans Semi Condensed"/>
              </a:defRPr>
            </a:lvl9pPr>
          </a:lstStyle>
          <a:p>
            <a:r>
              <a:rPr lang="pt-BR" sz="2200" b="1" dirty="0">
                <a:solidFill>
                  <a:schemeClr val="tx1">
                    <a:lumMod val="90000"/>
                    <a:lumOff val="10000"/>
                  </a:schemeClr>
                </a:solidFill>
              </a:rPr>
              <a:t>Protocolo de intenções</a:t>
            </a:r>
          </a:p>
        </p:txBody>
      </p:sp>
    </p:spTree>
    <p:extLst>
      <p:ext uri="{BB962C8B-B14F-4D97-AF65-F5344CB8AC3E}">
        <p14:creationId xmlns:p14="http://schemas.microsoft.com/office/powerpoint/2010/main" val="2579325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53">
          <a:extLst>
            <a:ext uri="{FF2B5EF4-FFF2-40B4-BE49-F238E27FC236}">
              <a16:creationId xmlns:a16="http://schemas.microsoft.com/office/drawing/2014/main" id="{07CF2929-D3A7-6A76-E15C-0E2BF542372C}"/>
            </a:ext>
          </a:extLst>
        </p:cNvPr>
        <p:cNvGrpSpPr/>
        <p:nvPr/>
      </p:nvGrpSpPr>
      <p:grpSpPr>
        <a:xfrm>
          <a:off x="0" y="0"/>
          <a:ext cx="0" cy="0"/>
          <a:chOff x="0" y="0"/>
          <a:chExt cx="0" cy="0"/>
        </a:xfrm>
      </p:grpSpPr>
      <p:sp>
        <p:nvSpPr>
          <p:cNvPr id="2154" name="Google Shape;2154;p55">
            <a:extLst>
              <a:ext uri="{FF2B5EF4-FFF2-40B4-BE49-F238E27FC236}">
                <a16:creationId xmlns:a16="http://schemas.microsoft.com/office/drawing/2014/main" id="{FAE014D7-8611-4705-79FE-DA9F8C87B9A0}"/>
              </a:ext>
            </a:extLst>
          </p:cNvPr>
          <p:cNvSpPr txBox="1">
            <a:spLocks noGrp="1"/>
          </p:cNvSpPr>
          <p:nvPr>
            <p:ph type="title"/>
          </p:nvPr>
        </p:nvSpPr>
        <p:spPr>
          <a:xfrm>
            <a:off x="0" y="1712275"/>
            <a:ext cx="2819375" cy="171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BR" dirty="0"/>
              <a:t>A importância dos consórcios</a:t>
            </a:r>
            <a:br>
              <a:rPr lang="pt-BR" dirty="0"/>
            </a:br>
            <a:endParaRPr lang="pt-BR" dirty="0"/>
          </a:p>
        </p:txBody>
      </p:sp>
      <p:sp>
        <p:nvSpPr>
          <p:cNvPr id="2164" name="Google Shape;2164;p55">
            <a:extLst>
              <a:ext uri="{FF2B5EF4-FFF2-40B4-BE49-F238E27FC236}">
                <a16:creationId xmlns:a16="http://schemas.microsoft.com/office/drawing/2014/main" id="{BFB0FC97-EF93-EAF8-7054-6E2D2C2DEC06}"/>
              </a:ext>
            </a:extLst>
          </p:cNvPr>
          <p:cNvSpPr/>
          <p:nvPr/>
        </p:nvSpPr>
        <p:spPr>
          <a:xfrm rot="-5400000">
            <a:off x="2751875" y="5069250"/>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37;p37">
            <a:extLst>
              <a:ext uri="{FF2B5EF4-FFF2-40B4-BE49-F238E27FC236}">
                <a16:creationId xmlns:a16="http://schemas.microsoft.com/office/drawing/2014/main" id="{8F109C41-6B8F-0B5A-42DD-D6496CD4FCDE}"/>
              </a:ext>
            </a:extLst>
          </p:cNvPr>
          <p:cNvSpPr txBox="1">
            <a:spLocks noGrp="1"/>
          </p:cNvSpPr>
          <p:nvPr>
            <p:ph type="subTitle" idx="1"/>
          </p:nvPr>
        </p:nvSpPr>
        <p:spPr>
          <a:xfrm>
            <a:off x="3759139" y="171834"/>
            <a:ext cx="4558353" cy="85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pt-BR" b="0" dirty="0"/>
              <a:t>“ Então, essa questão do consórcio ela deveria virar uma </a:t>
            </a:r>
            <a:r>
              <a:rPr lang="pt-BR" dirty="0"/>
              <a:t>mania</a:t>
            </a:r>
            <a:r>
              <a:rPr lang="pt-BR" b="0" dirty="0"/>
              <a:t> para viabilizar e baratear a implementação das políticas públicas. Nas políticas sociais, eu acho que é a mesma coisa! Você pega, por exemplo, a  assistência social, por que não um processo de consorciamento da estrutura de CRAS, de CREAS, especialmente em </a:t>
            </a:r>
            <a:r>
              <a:rPr lang="pt-BR" dirty="0"/>
              <a:t>região metropolitana</a:t>
            </a:r>
            <a:r>
              <a:rPr lang="pt-BR" b="0" dirty="0"/>
              <a:t>. Eu tenho aqui em Contagem, 5 cidades que </a:t>
            </a:r>
            <a:r>
              <a:rPr lang="pt-BR" b="0" dirty="0" err="1"/>
              <a:t>conurbam</a:t>
            </a:r>
            <a:r>
              <a:rPr lang="pt-BR" b="0" dirty="0"/>
              <a:t> comigo, qual que é um dos grandes problemas que eu tenho...”</a:t>
            </a:r>
          </a:p>
        </p:txBody>
      </p:sp>
      <p:grpSp>
        <p:nvGrpSpPr>
          <p:cNvPr id="15" name="Google Shape;10532;p73">
            <a:extLst>
              <a:ext uri="{FF2B5EF4-FFF2-40B4-BE49-F238E27FC236}">
                <a16:creationId xmlns:a16="http://schemas.microsoft.com/office/drawing/2014/main" id="{60A75C93-5911-A1F5-D06E-701657980ACD}"/>
              </a:ext>
            </a:extLst>
          </p:cNvPr>
          <p:cNvGrpSpPr/>
          <p:nvPr/>
        </p:nvGrpSpPr>
        <p:grpSpPr>
          <a:xfrm>
            <a:off x="1084142" y="548387"/>
            <a:ext cx="586162" cy="622045"/>
            <a:chOff x="3299850" y="238575"/>
            <a:chExt cx="427725" cy="482225"/>
          </a:xfrm>
        </p:grpSpPr>
        <p:sp>
          <p:nvSpPr>
            <p:cNvPr id="16" name="Google Shape;10533;p73">
              <a:extLst>
                <a:ext uri="{FF2B5EF4-FFF2-40B4-BE49-F238E27FC236}">
                  <a16:creationId xmlns:a16="http://schemas.microsoft.com/office/drawing/2014/main" id="{B35A5CFB-D3F6-CE74-10E8-2ED6796A57CF}"/>
                </a:ext>
              </a:extLst>
            </p:cNvPr>
            <p:cNvSpPr/>
            <p:nvPr/>
          </p:nvSpPr>
          <p:spPr>
            <a:xfrm>
              <a:off x="3299850" y="323500"/>
              <a:ext cx="427725" cy="397300"/>
            </a:xfrm>
            <a:custGeom>
              <a:avLst/>
              <a:gdLst/>
              <a:ahLst/>
              <a:cxnLst/>
              <a:rect l="l" t="t" r="r" b="b"/>
              <a:pathLst>
                <a:path w="17109" h="15892" extrusionOk="0">
                  <a:moveTo>
                    <a:pt x="3397" y="6794"/>
                  </a:moveTo>
                  <a:lnTo>
                    <a:pt x="3397" y="14759"/>
                  </a:lnTo>
                  <a:lnTo>
                    <a:pt x="1132" y="14759"/>
                  </a:lnTo>
                  <a:lnTo>
                    <a:pt x="1132" y="6794"/>
                  </a:lnTo>
                  <a:close/>
                  <a:moveTo>
                    <a:pt x="9034" y="1132"/>
                  </a:moveTo>
                  <a:cubicBezTo>
                    <a:pt x="9683" y="1175"/>
                    <a:pt x="10191" y="1712"/>
                    <a:pt x="10191" y="2364"/>
                  </a:cubicBezTo>
                  <a:cubicBezTo>
                    <a:pt x="10191" y="3346"/>
                    <a:pt x="9774" y="5275"/>
                    <a:pt x="9221" y="5828"/>
                  </a:cubicBezTo>
                  <a:cubicBezTo>
                    <a:pt x="8865" y="6184"/>
                    <a:pt x="9119" y="6794"/>
                    <a:pt x="9623" y="6794"/>
                  </a:cubicBezTo>
                  <a:lnTo>
                    <a:pt x="15285" y="6794"/>
                  </a:lnTo>
                  <a:cubicBezTo>
                    <a:pt x="15599" y="6794"/>
                    <a:pt x="15849" y="7047"/>
                    <a:pt x="15849" y="7361"/>
                  </a:cubicBezTo>
                  <a:cubicBezTo>
                    <a:pt x="15849" y="7672"/>
                    <a:pt x="15599" y="7926"/>
                    <a:pt x="15285" y="7926"/>
                  </a:cubicBezTo>
                  <a:lnTo>
                    <a:pt x="11888" y="7926"/>
                  </a:lnTo>
                  <a:cubicBezTo>
                    <a:pt x="11574" y="7926"/>
                    <a:pt x="11323" y="8180"/>
                    <a:pt x="11323" y="8494"/>
                  </a:cubicBezTo>
                  <a:cubicBezTo>
                    <a:pt x="11323" y="8805"/>
                    <a:pt x="11574" y="9058"/>
                    <a:pt x="11888" y="9058"/>
                  </a:cubicBezTo>
                  <a:lnTo>
                    <a:pt x="15285" y="9058"/>
                  </a:lnTo>
                  <a:cubicBezTo>
                    <a:pt x="15586" y="9058"/>
                    <a:pt x="15852" y="9342"/>
                    <a:pt x="15852" y="9662"/>
                  </a:cubicBezTo>
                  <a:cubicBezTo>
                    <a:pt x="15852" y="9976"/>
                    <a:pt x="15599" y="10230"/>
                    <a:pt x="15285" y="10230"/>
                  </a:cubicBezTo>
                  <a:lnTo>
                    <a:pt x="11888" y="10230"/>
                  </a:lnTo>
                  <a:cubicBezTo>
                    <a:pt x="11574" y="10230"/>
                    <a:pt x="11323" y="10484"/>
                    <a:pt x="11323" y="10795"/>
                  </a:cubicBezTo>
                  <a:cubicBezTo>
                    <a:pt x="11323" y="11109"/>
                    <a:pt x="11574" y="11362"/>
                    <a:pt x="11888" y="11362"/>
                  </a:cubicBezTo>
                  <a:lnTo>
                    <a:pt x="14152" y="11362"/>
                  </a:lnTo>
                  <a:cubicBezTo>
                    <a:pt x="14466" y="11362"/>
                    <a:pt x="14717" y="11616"/>
                    <a:pt x="14717" y="11927"/>
                  </a:cubicBezTo>
                  <a:cubicBezTo>
                    <a:pt x="14717" y="12241"/>
                    <a:pt x="14466" y="12494"/>
                    <a:pt x="14152" y="12494"/>
                  </a:cubicBezTo>
                  <a:lnTo>
                    <a:pt x="11888" y="12494"/>
                  </a:lnTo>
                  <a:cubicBezTo>
                    <a:pt x="11574" y="12494"/>
                    <a:pt x="11323" y="12748"/>
                    <a:pt x="11323" y="13059"/>
                  </a:cubicBezTo>
                  <a:cubicBezTo>
                    <a:pt x="11323" y="13373"/>
                    <a:pt x="11574" y="13627"/>
                    <a:pt x="11888" y="13627"/>
                  </a:cubicBezTo>
                  <a:lnTo>
                    <a:pt x="13020" y="13627"/>
                  </a:lnTo>
                  <a:cubicBezTo>
                    <a:pt x="13334" y="13627"/>
                    <a:pt x="13585" y="13880"/>
                    <a:pt x="13585" y="14191"/>
                  </a:cubicBezTo>
                  <a:cubicBezTo>
                    <a:pt x="13585" y="14505"/>
                    <a:pt x="13334" y="14759"/>
                    <a:pt x="13020" y="14759"/>
                  </a:cubicBezTo>
                  <a:lnTo>
                    <a:pt x="9197" y="14759"/>
                  </a:lnTo>
                  <a:cubicBezTo>
                    <a:pt x="8041" y="14759"/>
                    <a:pt x="6890" y="14572"/>
                    <a:pt x="5794" y="14207"/>
                  </a:cubicBezTo>
                  <a:lnTo>
                    <a:pt x="4529" y="13784"/>
                  </a:lnTo>
                  <a:lnTo>
                    <a:pt x="4529" y="7712"/>
                  </a:lnTo>
                  <a:lnTo>
                    <a:pt x="5686" y="7132"/>
                  </a:lnTo>
                  <a:cubicBezTo>
                    <a:pt x="6265" y="6842"/>
                    <a:pt x="6797" y="6459"/>
                    <a:pt x="7253" y="6003"/>
                  </a:cubicBezTo>
                  <a:lnTo>
                    <a:pt x="7289" y="5963"/>
                  </a:lnTo>
                  <a:cubicBezTo>
                    <a:pt x="8352" y="4901"/>
                    <a:pt x="8917" y="2654"/>
                    <a:pt x="9034" y="1132"/>
                  </a:cubicBezTo>
                  <a:close/>
                  <a:moveTo>
                    <a:pt x="8491" y="0"/>
                  </a:moveTo>
                  <a:cubicBezTo>
                    <a:pt x="8177" y="0"/>
                    <a:pt x="7926" y="254"/>
                    <a:pt x="7926" y="568"/>
                  </a:cubicBezTo>
                  <a:cubicBezTo>
                    <a:pt x="7926" y="1887"/>
                    <a:pt x="7380" y="4276"/>
                    <a:pt x="6492" y="5166"/>
                  </a:cubicBezTo>
                  <a:lnTo>
                    <a:pt x="6456" y="5203"/>
                  </a:lnTo>
                  <a:cubicBezTo>
                    <a:pt x="6081" y="5574"/>
                    <a:pt x="5652" y="5885"/>
                    <a:pt x="5181" y="6120"/>
                  </a:cubicBezTo>
                  <a:lnTo>
                    <a:pt x="4529" y="6444"/>
                  </a:lnTo>
                  <a:lnTo>
                    <a:pt x="4529" y="6229"/>
                  </a:lnTo>
                  <a:cubicBezTo>
                    <a:pt x="4529" y="5915"/>
                    <a:pt x="4276" y="5661"/>
                    <a:pt x="3962" y="5661"/>
                  </a:cubicBezTo>
                  <a:lnTo>
                    <a:pt x="565" y="5661"/>
                  </a:lnTo>
                  <a:cubicBezTo>
                    <a:pt x="251" y="5661"/>
                    <a:pt x="0" y="5915"/>
                    <a:pt x="0" y="6229"/>
                  </a:cubicBezTo>
                  <a:lnTo>
                    <a:pt x="0" y="15324"/>
                  </a:lnTo>
                  <a:cubicBezTo>
                    <a:pt x="0" y="15638"/>
                    <a:pt x="251" y="15891"/>
                    <a:pt x="565" y="15891"/>
                  </a:cubicBezTo>
                  <a:lnTo>
                    <a:pt x="3962" y="15891"/>
                  </a:lnTo>
                  <a:cubicBezTo>
                    <a:pt x="4276" y="15891"/>
                    <a:pt x="4529" y="15638"/>
                    <a:pt x="4529" y="15324"/>
                  </a:cubicBezTo>
                  <a:lnTo>
                    <a:pt x="4529" y="14976"/>
                  </a:lnTo>
                  <a:lnTo>
                    <a:pt x="5435" y="15278"/>
                  </a:lnTo>
                  <a:cubicBezTo>
                    <a:pt x="6649" y="15683"/>
                    <a:pt x="7917" y="15888"/>
                    <a:pt x="9197" y="15888"/>
                  </a:cubicBezTo>
                  <a:lnTo>
                    <a:pt x="13020" y="15888"/>
                  </a:lnTo>
                  <a:cubicBezTo>
                    <a:pt x="14219" y="15888"/>
                    <a:pt x="15040" y="14681"/>
                    <a:pt x="14599" y="13566"/>
                  </a:cubicBezTo>
                  <a:cubicBezTo>
                    <a:pt x="15577" y="13298"/>
                    <a:pt x="16106" y="12241"/>
                    <a:pt x="15731" y="11302"/>
                  </a:cubicBezTo>
                  <a:cubicBezTo>
                    <a:pt x="16468" y="11100"/>
                    <a:pt x="16981" y="10429"/>
                    <a:pt x="16984" y="9662"/>
                  </a:cubicBezTo>
                  <a:cubicBezTo>
                    <a:pt x="16981" y="9233"/>
                    <a:pt x="16824" y="8823"/>
                    <a:pt x="16541" y="8503"/>
                  </a:cubicBezTo>
                  <a:cubicBezTo>
                    <a:pt x="16994" y="8005"/>
                    <a:pt x="17108" y="7289"/>
                    <a:pt x="16837" y="6673"/>
                  </a:cubicBezTo>
                  <a:cubicBezTo>
                    <a:pt x="16565" y="6060"/>
                    <a:pt x="15958" y="5661"/>
                    <a:pt x="15285" y="5661"/>
                  </a:cubicBezTo>
                  <a:lnTo>
                    <a:pt x="10635" y="5661"/>
                  </a:lnTo>
                  <a:cubicBezTo>
                    <a:pt x="11109" y="4577"/>
                    <a:pt x="11323" y="3104"/>
                    <a:pt x="11323" y="2364"/>
                  </a:cubicBezTo>
                  <a:cubicBezTo>
                    <a:pt x="11320" y="1060"/>
                    <a:pt x="10263" y="3"/>
                    <a:pt x="89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 name="Google Shape;10534;p73">
              <a:extLst>
                <a:ext uri="{FF2B5EF4-FFF2-40B4-BE49-F238E27FC236}">
                  <a16:creationId xmlns:a16="http://schemas.microsoft.com/office/drawing/2014/main" id="{C3213624-AA18-6C3F-EF7E-1B14A22E0A4C}"/>
                </a:ext>
              </a:extLst>
            </p:cNvPr>
            <p:cNvSpPr/>
            <p:nvPr/>
          </p:nvSpPr>
          <p:spPr>
            <a:xfrm>
              <a:off x="3467650" y="238575"/>
              <a:ext cx="46525" cy="56650"/>
            </a:xfrm>
            <a:custGeom>
              <a:avLst/>
              <a:gdLst/>
              <a:ahLst/>
              <a:cxnLst/>
              <a:rect l="l" t="t" r="r" b="b"/>
              <a:pathLst>
                <a:path w="1861" h="2266" extrusionOk="0">
                  <a:moveTo>
                    <a:pt x="646" y="1"/>
                  </a:moveTo>
                  <a:cubicBezTo>
                    <a:pt x="561" y="1"/>
                    <a:pt x="475" y="20"/>
                    <a:pt x="393" y="61"/>
                  </a:cubicBezTo>
                  <a:cubicBezTo>
                    <a:pt x="112" y="199"/>
                    <a:pt x="0" y="541"/>
                    <a:pt x="139" y="821"/>
                  </a:cubicBezTo>
                  <a:lnTo>
                    <a:pt x="707" y="1954"/>
                  </a:lnTo>
                  <a:cubicBezTo>
                    <a:pt x="805" y="2150"/>
                    <a:pt x="1005" y="2265"/>
                    <a:pt x="1212" y="2265"/>
                  </a:cubicBezTo>
                  <a:cubicBezTo>
                    <a:pt x="1297" y="2265"/>
                    <a:pt x="1384" y="2246"/>
                    <a:pt x="1465" y="2204"/>
                  </a:cubicBezTo>
                  <a:cubicBezTo>
                    <a:pt x="1746" y="2065"/>
                    <a:pt x="1860" y="1727"/>
                    <a:pt x="1718" y="1446"/>
                  </a:cubicBezTo>
                  <a:lnTo>
                    <a:pt x="1154" y="314"/>
                  </a:lnTo>
                  <a:cubicBezTo>
                    <a:pt x="1053" y="115"/>
                    <a:pt x="854" y="1"/>
                    <a:pt x="64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 name="Google Shape;10535;p73">
              <a:extLst>
                <a:ext uri="{FF2B5EF4-FFF2-40B4-BE49-F238E27FC236}">
                  <a16:creationId xmlns:a16="http://schemas.microsoft.com/office/drawing/2014/main" id="{A540779C-E620-6AF7-36B1-5AEE08B03E73}"/>
                </a:ext>
              </a:extLst>
            </p:cNvPr>
            <p:cNvSpPr/>
            <p:nvPr/>
          </p:nvSpPr>
          <p:spPr>
            <a:xfrm>
              <a:off x="3566675" y="238575"/>
              <a:ext cx="46525" cy="56675"/>
            </a:xfrm>
            <a:custGeom>
              <a:avLst/>
              <a:gdLst/>
              <a:ahLst/>
              <a:cxnLst/>
              <a:rect l="l" t="t" r="r" b="b"/>
              <a:pathLst>
                <a:path w="1861" h="2267" extrusionOk="0">
                  <a:moveTo>
                    <a:pt x="1215" y="1"/>
                  </a:moveTo>
                  <a:cubicBezTo>
                    <a:pt x="1007" y="1"/>
                    <a:pt x="808" y="115"/>
                    <a:pt x="707" y="314"/>
                  </a:cubicBezTo>
                  <a:lnTo>
                    <a:pt x="143" y="1446"/>
                  </a:lnTo>
                  <a:cubicBezTo>
                    <a:pt x="1" y="1727"/>
                    <a:pt x="116" y="2065"/>
                    <a:pt x="396" y="2207"/>
                  </a:cubicBezTo>
                  <a:cubicBezTo>
                    <a:pt x="477" y="2247"/>
                    <a:pt x="562" y="2266"/>
                    <a:pt x="646" y="2266"/>
                  </a:cubicBezTo>
                  <a:cubicBezTo>
                    <a:pt x="854" y="2266"/>
                    <a:pt x="1055" y="2151"/>
                    <a:pt x="1154" y="1954"/>
                  </a:cubicBezTo>
                  <a:lnTo>
                    <a:pt x="1722" y="821"/>
                  </a:lnTo>
                  <a:cubicBezTo>
                    <a:pt x="1861" y="541"/>
                    <a:pt x="1749" y="199"/>
                    <a:pt x="1468" y="61"/>
                  </a:cubicBezTo>
                  <a:cubicBezTo>
                    <a:pt x="1387" y="20"/>
                    <a:pt x="1300" y="1"/>
                    <a:pt x="121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9" name="Google Shape;10536;p73">
              <a:extLst>
                <a:ext uri="{FF2B5EF4-FFF2-40B4-BE49-F238E27FC236}">
                  <a16:creationId xmlns:a16="http://schemas.microsoft.com/office/drawing/2014/main" id="{E5045AA7-FCB3-67D2-BE11-30C06CE5D6F1}"/>
                </a:ext>
              </a:extLst>
            </p:cNvPr>
            <p:cNvSpPr/>
            <p:nvPr/>
          </p:nvSpPr>
          <p:spPr>
            <a:xfrm>
              <a:off x="3611225" y="323500"/>
              <a:ext cx="56550" cy="28325"/>
            </a:xfrm>
            <a:custGeom>
              <a:avLst/>
              <a:gdLst/>
              <a:ahLst/>
              <a:cxnLst/>
              <a:rect l="l" t="t" r="r" b="b"/>
              <a:pathLst>
                <a:path w="2262" h="1133" extrusionOk="0">
                  <a:moveTo>
                    <a:pt x="565" y="0"/>
                  </a:moveTo>
                  <a:cubicBezTo>
                    <a:pt x="251" y="0"/>
                    <a:pt x="0" y="254"/>
                    <a:pt x="0" y="568"/>
                  </a:cubicBezTo>
                  <a:cubicBezTo>
                    <a:pt x="0" y="879"/>
                    <a:pt x="251" y="1132"/>
                    <a:pt x="565" y="1132"/>
                  </a:cubicBezTo>
                  <a:lnTo>
                    <a:pt x="1697" y="1132"/>
                  </a:lnTo>
                  <a:cubicBezTo>
                    <a:pt x="2011" y="1132"/>
                    <a:pt x="2262" y="879"/>
                    <a:pt x="2262" y="568"/>
                  </a:cubicBezTo>
                  <a:cubicBezTo>
                    <a:pt x="2262" y="254"/>
                    <a:pt x="2011" y="0"/>
                    <a:pt x="169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0" name="Google Shape;10537;p73">
              <a:extLst>
                <a:ext uri="{FF2B5EF4-FFF2-40B4-BE49-F238E27FC236}">
                  <a16:creationId xmlns:a16="http://schemas.microsoft.com/office/drawing/2014/main" id="{C6C30065-046E-5059-96BA-F3E6B4F79B67}"/>
                </a:ext>
              </a:extLst>
            </p:cNvPr>
            <p:cNvSpPr/>
            <p:nvPr/>
          </p:nvSpPr>
          <p:spPr>
            <a:xfrm>
              <a:off x="3413075" y="323500"/>
              <a:ext cx="56550" cy="28325"/>
            </a:xfrm>
            <a:custGeom>
              <a:avLst/>
              <a:gdLst/>
              <a:ahLst/>
              <a:cxnLst/>
              <a:rect l="l" t="t" r="r" b="b"/>
              <a:pathLst>
                <a:path w="2262" h="1133" extrusionOk="0">
                  <a:moveTo>
                    <a:pt x="565" y="0"/>
                  </a:moveTo>
                  <a:cubicBezTo>
                    <a:pt x="251" y="0"/>
                    <a:pt x="0" y="254"/>
                    <a:pt x="0" y="568"/>
                  </a:cubicBezTo>
                  <a:cubicBezTo>
                    <a:pt x="0" y="879"/>
                    <a:pt x="251" y="1132"/>
                    <a:pt x="565" y="1132"/>
                  </a:cubicBezTo>
                  <a:lnTo>
                    <a:pt x="1697" y="1132"/>
                  </a:lnTo>
                  <a:cubicBezTo>
                    <a:pt x="2011" y="1132"/>
                    <a:pt x="2262" y="879"/>
                    <a:pt x="2262" y="568"/>
                  </a:cubicBezTo>
                  <a:cubicBezTo>
                    <a:pt x="2262" y="254"/>
                    <a:pt x="2011" y="0"/>
                    <a:pt x="169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extLst>
      <p:ext uri="{BB962C8B-B14F-4D97-AF65-F5344CB8AC3E}">
        <p14:creationId xmlns:p14="http://schemas.microsoft.com/office/powerpoint/2010/main" val="3866328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53">
          <a:extLst>
            <a:ext uri="{FF2B5EF4-FFF2-40B4-BE49-F238E27FC236}">
              <a16:creationId xmlns:a16="http://schemas.microsoft.com/office/drawing/2014/main" id="{8F3C32BA-5C4D-F237-EBBD-27472667AD05}"/>
            </a:ext>
          </a:extLst>
        </p:cNvPr>
        <p:cNvGrpSpPr/>
        <p:nvPr/>
      </p:nvGrpSpPr>
      <p:grpSpPr>
        <a:xfrm>
          <a:off x="0" y="0"/>
          <a:ext cx="0" cy="0"/>
          <a:chOff x="0" y="0"/>
          <a:chExt cx="0" cy="0"/>
        </a:xfrm>
      </p:grpSpPr>
      <p:sp>
        <p:nvSpPr>
          <p:cNvPr id="2154" name="Google Shape;2154;p55">
            <a:extLst>
              <a:ext uri="{FF2B5EF4-FFF2-40B4-BE49-F238E27FC236}">
                <a16:creationId xmlns:a16="http://schemas.microsoft.com/office/drawing/2014/main" id="{6841A94B-68EE-84B7-77C4-42A37215BE23}"/>
              </a:ext>
            </a:extLst>
          </p:cNvPr>
          <p:cNvSpPr txBox="1">
            <a:spLocks noGrp="1"/>
          </p:cNvSpPr>
          <p:nvPr>
            <p:ph type="title"/>
          </p:nvPr>
        </p:nvSpPr>
        <p:spPr>
          <a:xfrm>
            <a:off x="0" y="1712275"/>
            <a:ext cx="2819375" cy="171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BR" dirty="0"/>
              <a:t>A importância dos consórcios</a:t>
            </a:r>
            <a:br>
              <a:rPr lang="pt-BR" dirty="0"/>
            </a:br>
            <a:endParaRPr lang="pt-BR" dirty="0"/>
          </a:p>
        </p:txBody>
      </p:sp>
      <p:sp>
        <p:nvSpPr>
          <p:cNvPr id="2164" name="Google Shape;2164;p55">
            <a:extLst>
              <a:ext uri="{FF2B5EF4-FFF2-40B4-BE49-F238E27FC236}">
                <a16:creationId xmlns:a16="http://schemas.microsoft.com/office/drawing/2014/main" id="{495B1AB2-4CF2-A111-E7ED-669586050F61}"/>
              </a:ext>
            </a:extLst>
          </p:cNvPr>
          <p:cNvSpPr/>
          <p:nvPr/>
        </p:nvSpPr>
        <p:spPr>
          <a:xfrm rot="-5400000">
            <a:off x="2751875" y="5211000"/>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37;p37">
            <a:extLst>
              <a:ext uri="{FF2B5EF4-FFF2-40B4-BE49-F238E27FC236}">
                <a16:creationId xmlns:a16="http://schemas.microsoft.com/office/drawing/2014/main" id="{9086CC7C-733F-F1DB-62B9-D171E541812B}"/>
              </a:ext>
            </a:extLst>
          </p:cNvPr>
          <p:cNvSpPr txBox="1">
            <a:spLocks noGrp="1"/>
          </p:cNvSpPr>
          <p:nvPr>
            <p:ph type="subTitle" idx="1"/>
          </p:nvPr>
        </p:nvSpPr>
        <p:spPr>
          <a:xfrm>
            <a:off x="3328416" y="525402"/>
            <a:ext cx="5510783" cy="85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pt-BR" sz="1400" b="0" dirty="0"/>
              <a:t>“Quando a gente pensa no recorte racial, de consórcios, a gente sabe que o desenvolvimento de Contagem poderia ser um grande indutor para municípios de pequeno porte, no sentido de estratégia para qualificação profissional, de qualificar os municípios, por exemplo, na aplicação da lei de cotas, campanhas e aplicação na lei da educação, porque às vezes, a gente vê uma distância entre aquilo que o Ministério escreve e a prática nesses territórios. </a:t>
            </a:r>
            <a:r>
              <a:rPr lang="pt-BR" sz="1400" dirty="0"/>
              <a:t>O consórcio como um grande ente qualificador para a promoção das políticas de igualdade racial, pensando numa dinâmica de serviços, principalmente nesses territórios menores que, inclusive, não reconhecem o racismo como uma grande questão</a:t>
            </a:r>
            <a:r>
              <a:rPr lang="pt-BR" sz="1400" b="0" dirty="0"/>
              <a:t>, mas de campanhas, </a:t>
            </a:r>
            <a:r>
              <a:rPr lang="pt-BR" sz="1400" b="0" dirty="0" err="1"/>
              <a:t>autoafirmativas</a:t>
            </a:r>
            <a:r>
              <a:rPr lang="pt-BR" sz="1400" b="0" dirty="0"/>
              <a:t>, mas em todas as políticas públicas. Isso que foi feito o recorte racial nos editais da cultura, vários municípios poderiam fazer esse processo direcionado a partir dessas experiências. Nós estamos falando de educação, cultura, assistência etc.” </a:t>
            </a:r>
          </a:p>
        </p:txBody>
      </p:sp>
      <p:grpSp>
        <p:nvGrpSpPr>
          <p:cNvPr id="2" name="Google Shape;10567;p73">
            <a:extLst>
              <a:ext uri="{FF2B5EF4-FFF2-40B4-BE49-F238E27FC236}">
                <a16:creationId xmlns:a16="http://schemas.microsoft.com/office/drawing/2014/main" id="{50746AFC-E937-5699-EFC1-94D173EBBC29}"/>
              </a:ext>
            </a:extLst>
          </p:cNvPr>
          <p:cNvGrpSpPr/>
          <p:nvPr/>
        </p:nvGrpSpPr>
        <p:grpSpPr>
          <a:xfrm>
            <a:off x="1237904" y="651559"/>
            <a:ext cx="542128" cy="457913"/>
            <a:chOff x="889275" y="861850"/>
            <a:chExt cx="487950" cy="424575"/>
          </a:xfrm>
        </p:grpSpPr>
        <p:sp>
          <p:nvSpPr>
            <p:cNvPr id="3" name="Google Shape;10568;p73">
              <a:extLst>
                <a:ext uri="{FF2B5EF4-FFF2-40B4-BE49-F238E27FC236}">
                  <a16:creationId xmlns:a16="http://schemas.microsoft.com/office/drawing/2014/main" id="{C21CDF61-77CD-23A4-D4DB-98D9401D89D0}"/>
                </a:ext>
              </a:extLst>
            </p:cNvPr>
            <p:cNvSpPr/>
            <p:nvPr/>
          </p:nvSpPr>
          <p:spPr>
            <a:xfrm>
              <a:off x="1319225" y="1031700"/>
              <a:ext cx="56650" cy="28325"/>
            </a:xfrm>
            <a:custGeom>
              <a:avLst/>
              <a:gdLst/>
              <a:ahLst/>
              <a:cxnLst/>
              <a:rect l="l" t="t" r="r" b="b"/>
              <a:pathLst>
                <a:path w="2266" h="1133" extrusionOk="0">
                  <a:moveTo>
                    <a:pt x="569" y="1"/>
                  </a:moveTo>
                  <a:cubicBezTo>
                    <a:pt x="255" y="1"/>
                    <a:pt x="1" y="251"/>
                    <a:pt x="1" y="565"/>
                  </a:cubicBezTo>
                  <a:cubicBezTo>
                    <a:pt x="1" y="879"/>
                    <a:pt x="255" y="1133"/>
                    <a:pt x="569" y="1133"/>
                  </a:cubicBezTo>
                  <a:lnTo>
                    <a:pt x="1701" y="1133"/>
                  </a:lnTo>
                  <a:cubicBezTo>
                    <a:pt x="2012" y="1133"/>
                    <a:pt x="2265" y="879"/>
                    <a:pt x="2265" y="565"/>
                  </a:cubicBezTo>
                  <a:cubicBezTo>
                    <a:pt x="2265" y="251"/>
                    <a:pt x="2012" y="1"/>
                    <a:pt x="170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 name="Google Shape;10569;p73">
              <a:extLst>
                <a:ext uri="{FF2B5EF4-FFF2-40B4-BE49-F238E27FC236}">
                  <a16:creationId xmlns:a16="http://schemas.microsoft.com/office/drawing/2014/main" id="{74981CAA-6DA6-4204-825B-EC906CD25AD0}"/>
                </a:ext>
              </a:extLst>
            </p:cNvPr>
            <p:cNvSpPr/>
            <p:nvPr/>
          </p:nvSpPr>
          <p:spPr>
            <a:xfrm>
              <a:off x="1314475" y="946725"/>
              <a:ext cx="62750" cy="56700"/>
            </a:xfrm>
            <a:custGeom>
              <a:avLst/>
              <a:gdLst/>
              <a:ahLst/>
              <a:cxnLst/>
              <a:rect l="l" t="t" r="r" b="b"/>
              <a:pathLst>
                <a:path w="2510" h="2268" extrusionOk="0">
                  <a:moveTo>
                    <a:pt x="1889" y="0"/>
                  </a:moveTo>
                  <a:cubicBezTo>
                    <a:pt x="1744" y="0"/>
                    <a:pt x="1599" y="55"/>
                    <a:pt x="1489" y="166"/>
                  </a:cubicBezTo>
                  <a:lnTo>
                    <a:pt x="357" y="1298"/>
                  </a:lnTo>
                  <a:cubicBezTo>
                    <a:pt x="1" y="1657"/>
                    <a:pt x="251" y="2267"/>
                    <a:pt x="759" y="2267"/>
                  </a:cubicBezTo>
                  <a:cubicBezTo>
                    <a:pt x="906" y="2267"/>
                    <a:pt x="1051" y="2207"/>
                    <a:pt x="1157" y="2101"/>
                  </a:cubicBezTo>
                  <a:lnTo>
                    <a:pt x="2289" y="969"/>
                  </a:lnTo>
                  <a:cubicBezTo>
                    <a:pt x="2510" y="745"/>
                    <a:pt x="2510" y="389"/>
                    <a:pt x="2289" y="166"/>
                  </a:cubicBezTo>
                  <a:cubicBezTo>
                    <a:pt x="2179" y="55"/>
                    <a:pt x="2034" y="0"/>
                    <a:pt x="18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 name="Google Shape;10570;p73">
              <a:extLst>
                <a:ext uri="{FF2B5EF4-FFF2-40B4-BE49-F238E27FC236}">
                  <a16:creationId xmlns:a16="http://schemas.microsoft.com/office/drawing/2014/main" id="{2BCE9AA5-AC65-7239-DF13-F988AF8B8283}"/>
                </a:ext>
              </a:extLst>
            </p:cNvPr>
            <p:cNvSpPr/>
            <p:nvPr/>
          </p:nvSpPr>
          <p:spPr>
            <a:xfrm>
              <a:off x="1317875" y="1088250"/>
              <a:ext cx="59350" cy="56675"/>
            </a:xfrm>
            <a:custGeom>
              <a:avLst/>
              <a:gdLst/>
              <a:ahLst/>
              <a:cxnLst/>
              <a:rect l="l" t="t" r="r" b="b"/>
              <a:pathLst>
                <a:path w="2374" h="2267" extrusionOk="0">
                  <a:moveTo>
                    <a:pt x="621" y="1"/>
                  </a:moveTo>
                  <a:cubicBezTo>
                    <a:pt x="476" y="1"/>
                    <a:pt x="331" y="56"/>
                    <a:pt x="221" y="166"/>
                  </a:cubicBezTo>
                  <a:cubicBezTo>
                    <a:pt x="1" y="390"/>
                    <a:pt x="1" y="746"/>
                    <a:pt x="221" y="969"/>
                  </a:cubicBezTo>
                  <a:lnTo>
                    <a:pt x="1353" y="2102"/>
                  </a:lnTo>
                  <a:cubicBezTo>
                    <a:pt x="1463" y="2212"/>
                    <a:pt x="1608" y="2267"/>
                    <a:pt x="1753" y="2267"/>
                  </a:cubicBezTo>
                  <a:cubicBezTo>
                    <a:pt x="1898" y="2267"/>
                    <a:pt x="2043" y="2212"/>
                    <a:pt x="2153" y="2102"/>
                  </a:cubicBezTo>
                  <a:cubicBezTo>
                    <a:pt x="2374" y="1878"/>
                    <a:pt x="2374" y="1522"/>
                    <a:pt x="2153" y="1298"/>
                  </a:cubicBezTo>
                  <a:lnTo>
                    <a:pt x="1021" y="166"/>
                  </a:lnTo>
                  <a:cubicBezTo>
                    <a:pt x="911" y="56"/>
                    <a:pt x="766" y="1"/>
                    <a:pt x="62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 name="Google Shape;10571;p73">
              <a:extLst>
                <a:ext uri="{FF2B5EF4-FFF2-40B4-BE49-F238E27FC236}">
                  <a16:creationId xmlns:a16="http://schemas.microsoft.com/office/drawing/2014/main" id="{DCD058AB-D544-7990-5D34-708F36191F16}"/>
                </a:ext>
              </a:extLst>
            </p:cNvPr>
            <p:cNvSpPr/>
            <p:nvPr/>
          </p:nvSpPr>
          <p:spPr>
            <a:xfrm>
              <a:off x="889275" y="861850"/>
              <a:ext cx="400700" cy="424575"/>
            </a:xfrm>
            <a:custGeom>
              <a:avLst/>
              <a:gdLst/>
              <a:ahLst/>
              <a:cxnLst/>
              <a:rect l="l" t="t" r="r" b="b"/>
              <a:pathLst>
                <a:path w="16028" h="16983" extrusionOk="0">
                  <a:moveTo>
                    <a:pt x="4668" y="4530"/>
                  </a:moveTo>
                  <a:lnTo>
                    <a:pt x="4668" y="10191"/>
                  </a:lnTo>
                  <a:lnTo>
                    <a:pt x="4104" y="10191"/>
                  </a:lnTo>
                  <a:cubicBezTo>
                    <a:pt x="2539" y="10191"/>
                    <a:pt x="1271" y="8923"/>
                    <a:pt x="1271" y="7359"/>
                  </a:cubicBezTo>
                  <a:cubicBezTo>
                    <a:pt x="1271" y="5795"/>
                    <a:pt x="2539" y="4530"/>
                    <a:pt x="4104" y="4530"/>
                  </a:cubicBezTo>
                  <a:close/>
                  <a:moveTo>
                    <a:pt x="6972" y="4530"/>
                  </a:moveTo>
                  <a:lnTo>
                    <a:pt x="6972" y="10191"/>
                  </a:lnTo>
                  <a:lnTo>
                    <a:pt x="5800" y="10191"/>
                  </a:lnTo>
                  <a:lnTo>
                    <a:pt x="5800" y="4530"/>
                  </a:lnTo>
                  <a:close/>
                  <a:moveTo>
                    <a:pt x="12633" y="1565"/>
                  </a:moveTo>
                  <a:lnTo>
                    <a:pt x="12633" y="13153"/>
                  </a:lnTo>
                  <a:lnTo>
                    <a:pt x="8104" y="10436"/>
                  </a:lnTo>
                  <a:lnTo>
                    <a:pt x="8104" y="4282"/>
                  </a:lnTo>
                  <a:lnTo>
                    <a:pt x="12633" y="1565"/>
                  </a:lnTo>
                  <a:close/>
                  <a:moveTo>
                    <a:pt x="14330" y="1133"/>
                  </a:moveTo>
                  <a:cubicBezTo>
                    <a:pt x="14644" y="1133"/>
                    <a:pt x="14898" y="1384"/>
                    <a:pt x="14898" y="1698"/>
                  </a:cubicBezTo>
                  <a:lnTo>
                    <a:pt x="14898" y="13021"/>
                  </a:lnTo>
                  <a:cubicBezTo>
                    <a:pt x="14898" y="13335"/>
                    <a:pt x="14644" y="13588"/>
                    <a:pt x="14330" y="13588"/>
                  </a:cubicBezTo>
                  <a:lnTo>
                    <a:pt x="13766" y="13588"/>
                  </a:lnTo>
                  <a:lnTo>
                    <a:pt x="13766" y="1133"/>
                  </a:lnTo>
                  <a:close/>
                  <a:moveTo>
                    <a:pt x="5800" y="11324"/>
                  </a:moveTo>
                  <a:lnTo>
                    <a:pt x="5800" y="15285"/>
                  </a:lnTo>
                  <a:cubicBezTo>
                    <a:pt x="5800" y="15599"/>
                    <a:pt x="5547" y="15850"/>
                    <a:pt x="5236" y="15850"/>
                  </a:cubicBezTo>
                  <a:cubicBezTo>
                    <a:pt x="4922" y="15850"/>
                    <a:pt x="4668" y="15599"/>
                    <a:pt x="4668" y="15285"/>
                  </a:cubicBezTo>
                  <a:lnTo>
                    <a:pt x="4668" y="11324"/>
                  </a:lnTo>
                  <a:close/>
                  <a:moveTo>
                    <a:pt x="13132" y="1"/>
                  </a:moveTo>
                  <a:lnTo>
                    <a:pt x="13098" y="7"/>
                  </a:lnTo>
                  <a:lnTo>
                    <a:pt x="13074" y="10"/>
                  </a:lnTo>
                  <a:cubicBezTo>
                    <a:pt x="13065" y="10"/>
                    <a:pt x="13056" y="16"/>
                    <a:pt x="13047" y="19"/>
                  </a:cubicBezTo>
                  <a:cubicBezTo>
                    <a:pt x="13038" y="22"/>
                    <a:pt x="13029" y="22"/>
                    <a:pt x="13020" y="25"/>
                  </a:cubicBezTo>
                  <a:lnTo>
                    <a:pt x="12996" y="34"/>
                  </a:lnTo>
                  <a:lnTo>
                    <a:pt x="12966" y="46"/>
                  </a:lnTo>
                  <a:lnTo>
                    <a:pt x="12947" y="58"/>
                  </a:lnTo>
                  <a:cubicBezTo>
                    <a:pt x="12935" y="61"/>
                    <a:pt x="12926" y="67"/>
                    <a:pt x="12917" y="73"/>
                  </a:cubicBezTo>
                  <a:lnTo>
                    <a:pt x="12908" y="79"/>
                  </a:lnTo>
                  <a:lnTo>
                    <a:pt x="7380" y="3398"/>
                  </a:lnTo>
                  <a:lnTo>
                    <a:pt x="4104" y="3398"/>
                  </a:lnTo>
                  <a:cubicBezTo>
                    <a:pt x="2023" y="3398"/>
                    <a:pt x="299" y="5001"/>
                    <a:pt x="151" y="7075"/>
                  </a:cubicBezTo>
                  <a:cubicBezTo>
                    <a:pt x="0" y="9150"/>
                    <a:pt x="1480" y="10986"/>
                    <a:pt x="3536" y="11281"/>
                  </a:cubicBezTo>
                  <a:lnTo>
                    <a:pt x="3536" y="15285"/>
                  </a:lnTo>
                  <a:cubicBezTo>
                    <a:pt x="3536" y="16224"/>
                    <a:pt x="4297" y="16982"/>
                    <a:pt x="5236" y="16982"/>
                  </a:cubicBezTo>
                  <a:cubicBezTo>
                    <a:pt x="6172" y="16982"/>
                    <a:pt x="6933" y="16224"/>
                    <a:pt x="6933" y="15285"/>
                  </a:cubicBezTo>
                  <a:lnTo>
                    <a:pt x="6933" y="11324"/>
                  </a:lnTo>
                  <a:lnTo>
                    <a:pt x="7380" y="11324"/>
                  </a:lnTo>
                  <a:lnTo>
                    <a:pt x="12908" y="14639"/>
                  </a:lnTo>
                  <a:cubicBezTo>
                    <a:pt x="12911" y="14642"/>
                    <a:pt x="12914" y="14642"/>
                    <a:pt x="12920" y="14645"/>
                  </a:cubicBezTo>
                  <a:lnTo>
                    <a:pt x="12935" y="14654"/>
                  </a:lnTo>
                  <a:cubicBezTo>
                    <a:pt x="12947" y="14660"/>
                    <a:pt x="12963" y="14666"/>
                    <a:pt x="12975" y="14672"/>
                  </a:cubicBezTo>
                  <a:lnTo>
                    <a:pt x="12984" y="14675"/>
                  </a:lnTo>
                  <a:cubicBezTo>
                    <a:pt x="12996" y="14681"/>
                    <a:pt x="13011" y="14687"/>
                    <a:pt x="13023" y="14690"/>
                  </a:cubicBezTo>
                  <a:lnTo>
                    <a:pt x="13038" y="14696"/>
                  </a:lnTo>
                  <a:cubicBezTo>
                    <a:pt x="13053" y="14699"/>
                    <a:pt x="13068" y="14702"/>
                    <a:pt x="13083" y="14708"/>
                  </a:cubicBezTo>
                  <a:cubicBezTo>
                    <a:pt x="13101" y="14712"/>
                    <a:pt x="13117" y="14715"/>
                    <a:pt x="13135" y="14715"/>
                  </a:cubicBezTo>
                  <a:lnTo>
                    <a:pt x="13144" y="14715"/>
                  </a:lnTo>
                  <a:cubicBezTo>
                    <a:pt x="13162" y="14715"/>
                    <a:pt x="13180" y="14718"/>
                    <a:pt x="13198" y="14718"/>
                  </a:cubicBezTo>
                  <a:lnTo>
                    <a:pt x="14330" y="14718"/>
                  </a:lnTo>
                  <a:cubicBezTo>
                    <a:pt x="15266" y="14718"/>
                    <a:pt x="16027" y="13957"/>
                    <a:pt x="16027" y="13021"/>
                  </a:cubicBezTo>
                  <a:lnTo>
                    <a:pt x="16027" y="1698"/>
                  </a:lnTo>
                  <a:cubicBezTo>
                    <a:pt x="16027" y="759"/>
                    <a:pt x="15266" y="1"/>
                    <a:pt x="1433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extLst>
      <p:ext uri="{BB962C8B-B14F-4D97-AF65-F5344CB8AC3E}">
        <p14:creationId xmlns:p14="http://schemas.microsoft.com/office/powerpoint/2010/main" val="40900458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53">
          <a:extLst>
            <a:ext uri="{FF2B5EF4-FFF2-40B4-BE49-F238E27FC236}">
              <a16:creationId xmlns:a16="http://schemas.microsoft.com/office/drawing/2014/main" id="{15AD74FC-B421-7119-E351-A2F79239C1DA}"/>
            </a:ext>
          </a:extLst>
        </p:cNvPr>
        <p:cNvGrpSpPr/>
        <p:nvPr/>
      </p:nvGrpSpPr>
      <p:grpSpPr>
        <a:xfrm>
          <a:off x="0" y="0"/>
          <a:ext cx="0" cy="0"/>
          <a:chOff x="0" y="0"/>
          <a:chExt cx="0" cy="0"/>
        </a:xfrm>
      </p:grpSpPr>
      <p:pic>
        <p:nvPicPr>
          <p:cNvPr id="2" name="Google Shape;581;g2f215545744_1_117">
            <a:extLst>
              <a:ext uri="{FF2B5EF4-FFF2-40B4-BE49-F238E27FC236}">
                <a16:creationId xmlns:a16="http://schemas.microsoft.com/office/drawing/2014/main" id="{B50F10CF-9A9A-CFA7-CF08-BC4C8A3AC683}"/>
              </a:ext>
            </a:extLst>
          </p:cNvPr>
          <p:cNvPicPr preferRelativeResize="0"/>
          <p:nvPr/>
        </p:nvPicPr>
        <p:blipFill rotWithShape="1">
          <a:blip r:embed="rId3">
            <a:alphaModFix/>
          </a:blip>
          <a:srcRect/>
          <a:stretch/>
        </p:blipFill>
        <p:spPr>
          <a:xfrm>
            <a:off x="1597152" y="-365760"/>
            <a:ext cx="5998464" cy="5949696"/>
          </a:xfrm>
          <a:prstGeom prst="rect">
            <a:avLst/>
          </a:prstGeom>
          <a:noFill/>
          <a:ln>
            <a:noFill/>
          </a:ln>
        </p:spPr>
      </p:pic>
    </p:spTree>
    <p:extLst>
      <p:ext uri="{BB962C8B-B14F-4D97-AF65-F5344CB8AC3E}">
        <p14:creationId xmlns:p14="http://schemas.microsoft.com/office/powerpoint/2010/main" val="34663278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DEBD8-12B0-D1F1-04BB-370AA1F88741}"/>
            </a:ext>
          </a:extLst>
        </p:cNvPr>
        <p:cNvGrpSpPr/>
        <p:nvPr/>
      </p:nvGrpSpPr>
      <p:grpSpPr>
        <a:xfrm>
          <a:off x="0" y="0"/>
          <a:ext cx="0" cy="0"/>
          <a:chOff x="0" y="0"/>
          <a:chExt cx="0" cy="0"/>
        </a:xfrm>
      </p:grpSpPr>
      <p:sp>
        <p:nvSpPr>
          <p:cNvPr id="9" name="Título 8">
            <a:extLst>
              <a:ext uri="{FF2B5EF4-FFF2-40B4-BE49-F238E27FC236}">
                <a16:creationId xmlns:a16="http://schemas.microsoft.com/office/drawing/2014/main" id="{8213A243-C346-0462-3320-BFC40AE95304}"/>
              </a:ext>
            </a:extLst>
          </p:cNvPr>
          <p:cNvSpPr>
            <a:spLocks noGrp="1"/>
          </p:cNvSpPr>
          <p:nvPr>
            <p:ph type="title"/>
          </p:nvPr>
        </p:nvSpPr>
        <p:spPr>
          <a:xfrm>
            <a:off x="1388099" y="0"/>
            <a:ext cx="7468723" cy="4100700"/>
          </a:xfrm>
        </p:spPr>
        <p:txBody>
          <a:bodyPr/>
          <a:lstStyle/>
          <a:p>
            <a:r>
              <a:rPr lang="pt-BR" dirty="0"/>
              <a:t>Algumas </a:t>
            </a:r>
            <a:r>
              <a:rPr lang="pt-BR" dirty="0" err="1"/>
              <a:t>consider</a:t>
            </a:r>
            <a:r>
              <a:rPr lang="pt-BR" dirty="0"/>
              <a:t>(ações)</a:t>
            </a:r>
          </a:p>
        </p:txBody>
      </p:sp>
      <p:sp>
        <p:nvSpPr>
          <p:cNvPr id="10" name="Subtítulo 9">
            <a:extLst>
              <a:ext uri="{FF2B5EF4-FFF2-40B4-BE49-F238E27FC236}">
                <a16:creationId xmlns:a16="http://schemas.microsoft.com/office/drawing/2014/main" id="{F2C64FC5-589D-8BBB-C7B1-B8E073684798}"/>
              </a:ext>
            </a:extLst>
          </p:cNvPr>
          <p:cNvSpPr>
            <a:spLocks noGrp="1"/>
          </p:cNvSpPr>
          <p:nvPr>
            <p:ph type="subTitle" idx="4294967295"/>
          </p:nvPr>
        </p:nvSpPr>
        <p:spPr>
          <a:xfrm>
            <a:off x="3337755" y="3394901"/>
            <a:ext cx="2468489" cy="849312"/>
          </a:xfrm>
        </p:spPr>
        <p:txBody>
          <a:bodyPr/>
          <a:lstStyle/>
          <a:p>
            <a:pPr marL="133350" indent="0">
              <a:buNone/>
            </a:pPr>
            <a:r>
              <a:rPr lang="pt-BR" dirty="0"/>
              <a:t>Tecendo possibilidades...</a:t>
            </a:r>
          </a:p>
        </p:txBody>
      </p:sp>
      <p:grpSp>
        <p:nvGrpSpPr>
          <p:cNvPr id="11" name="Google Shape;11971;p77">
            <a:extLst>
              <a:ext uri="{FF2B5EF4-FFF2-40B4-BE49-F238E27FC236}">
                <a16:creationId xmlns:a16="http://schemas.microsoft.com/office/drawing/2014/main" id="{44ED19F8-5831-C674-CAB1-767513A5531C}"/>
              </a:ext>
            </a:extLst>
          </p:cNvPr>
          <p:cNvGrpSpPr/>
          <p:nvPr/>
        </p:nvGrpSpPr>
        <p:grpSpPr>
          <a:xfrm>
            <a:off x="522467" y="1823031"/>
            <a:ext cx="865632" cy="871401"/>
            <a:chOff x="-49786250" y="2316650"/>
            <a:chExt cx="300900" cy="299450"/>
          </a:xfrm>
        </p:grpSpPr>
        <p:sp>
          <p:nvSpPr>
            <p:cNvPr id="12" name="Google Shape;11972;p77">
              <a:extLst>
                <a:ext uri="{FF2B5EF4-FFF2-40B4-BE49-F238E27FC236}">
                  <a16:creationId xmlns:a16="http://schemas.microsoft.com/office/drawing/2014/main" id="{3DC362EC-AF79-204F-7DF6-27E40CF8AC9E}"/>
                </a:ext>
              </a:extLst>
            </p:cNvPr>
            <p:cNvSpPr/>
            <p:nvPr/>
          </p:nvSpPr>
          <p:spPr>
            <a:xfrm>
              <a:off x="-49746875" y="2316650"/>
              <a:ext cx="217400" cy="299450"/>
            </a:xfrm>
            <a:custGeom>
              <a:avLst/>
              <a:gdLst/>
              <a:ahLst/>
              <a:cxnLst/>
              <a:rect l="l" t="t" r="r" b="b"/>
              <a:pathLst>
                <a:path w="8696" h="11978" extrusionOk="0">
                  <a:moveTo>
                    <a:pt x="4411" y="3944"/>
                  </a:moveTo>
                  <a:lnTo>
                    <a:pt x="5010" y="5110"/>
                  </a:lnTo>
                  <a:cubicBezTo>
                    <a:pt x="4837" y="5188"/>
                    <a:pt x="4640" y="5228"/>
                    <a:pt x="4439" y="5228"/>
                  </a:cubicBezTo>
                  <a:cubicBezTo>
                    <a:pt x="4238" y="5228"/>
                    <a:pt x="4033" y="5188"/>
                    <a:pt x="3844" y="5110"/>
                  </a:cubicBezTo>
                  <a:lnTo>
                    <a:pt x="4411" y="3944"/>
                  </a:lnTo>
                  <a:close/>
                  <a:moveTo>
                    <a:pt x="5136" y="5834"/>
                  </a:moveTo>
                  <a:lnTo>
                    <a:pt x="5136" y="8418"/>
                  </a:lnTo>
                  <a:lnTo>
                    <a:pt x="3718" y="8418"/>
                  </a:lnTo>
                  <a:lnTo>
                    <a:pt x="3718" y="5834"/>
                  </a:lnTo>
                  <a:cubicBezTo>
                    <a:pt x="3939" y="5897"/>
                    <a:pt x="4191" y="5960"/>
                    <a:pt x="4411" y="5960"/>
                  </a:cubicBezTo>
                  <a:cubicBezTo>
                    <a:pt x="4663" y="5960"/>
                    <a:pt x="4884" y="5897"/>
                    <a:pt x="5136" y="5834"/>
                  </a:cubicBezTo>
                  <a:close/>
                  <a:moveTo>
                    <a:pt x="4390" y="657"/>
                  </a:moveTo>
                  <a:cubicBezTo>
                    <a:pt x="5196" y="657"/>
                    <a:pt x="5982" y="942"/>
                    <a:pt x="6617" y="1455"/>
                  </a:cubicBezTo>
                  <a:cubicBezTo>
                    <a:pt x="7467" y="2117"/>
                    <a:pt x="7940" y="3156"/>
                    <a:pt x="7940" y="4196"/>
                  </a:cubicBezTo>
                  <a:cubicBezTo>
                    <a:pt x="7940" y="5078"/>
                    <a:pt x="7625" y="5897"/>
                    <a:pt x="7058" y="6527"/>
                  </a:cubicBezTo>
                  <a:cubicBezTo>
                    <a:pt x="6585" y="7095"/>
                    <a:pt x="6270" y="7756"/>
                    <a:pt x="6207" y="8418"/>
                  </a:cubicBezTo>
                  <a:lnTo>
                    <a:pt x="5829" y="8418"/>
                  </a:lnTo>
                  <a:lnTo>
                    <a:pt x="5829" y="5267"/>
                  </a:lnTo>
                  <a:cubicBezTo>
                    <a:pt x="5829" y="5236"/>
                    <a:pt x="5829" y="5141"/>
                    <a:pt x="5798" y="5110"/>
                  </a:cubicBezTo>
                  <a:lnTo>
                    <a:pt x="4726" y="2999"/>
                  </a:lnTo>
                  <a:cubicBezTo>
                    <a:pt x="4663" y="2873"/>
                    <a:pt x="4537" y="2778"/>
                    <a:pt x="4411" y="2778"/>
                  </a:cubicBezTo>
                  <a:cubicBezTo>
                    <a:pt x="4317" y="2778"/>
                    <a:pt x="4191" y="2873"/>
                    <a:pt x="4096" y="2999"/>
                  </a:cubicBezTo>
                  <a:lnTo>
                    <a:pt x="3057" y="5110"/>
                  </a:lnTo>
                  <a:cubicBezTo>
                    <a:pt x="2994" y="5141"/>
                    <a:pt x="2994" y="5236"/>
                    <a:pt x="2994" y="5267"/>
                  </a:cubicBezTo>
                  <a:lnTo>
                    <a:pt x="2994" y="8418"/>
                  </a:lnTo>
                  <a:lnTo>
                    <a:pt x="2647" y="8418"/>
                  </a:lnTo>
                  <a:cubicBezTo>
                    <a:pt x="2584" y="7756"/>
                    <a:pt x="2301" y="7095"/>
                    <a:pt x="1796" y="6527"/>
                  </a:cubicBezTo>
                  <a:cubicBezTo>
                    <a:pt x="1040" y="5708"/>
                    <a:pt x="757" y="4574"/>
                    <a:pt x="1009" y="3408"/>
                  </a:cubicBezTo>
                  <a:cubicBezTo>
                    <a:pt x="1261" y="2085"/>
                    <a:pt x="2332" y="1014"/>
                    <a:pt x="3687" y="731"/>
                  </a:cubicBezTo>
                  <a:cubicBezTo>
                    <a:pt x="3921" y="681"/>
                    <a:pt x="4156" y="657"/>
                    <a:pt x="4390" y="657"/>
                  </a:cubicBezTo>
                  <a:close/>
                  <a:moveTo>
                    <a:pt x="6207" y="9142"/>
                  </a:moveTo>
                  <a:lnTo>
                    <a:pt x="6207" y="9489"/>
                  </a:lnTo>
                  <a:cubicBezTo>
                    <a:pt x="6207" y="9678"/>
                    <a:pt x="6050" y="9835"/>
                    <a:pt x="5829" y="9835"/>
                  </a:cubicBezTo>
                  <a:lnTo>
                    <a:pt x="3057" y="9835"/>
                  </a:lnTo>
                  <a:cubicBezTo>
                    <a:pt x="2836" y="9835"/>
                    <a:pt x="2679" y="9678"/>
                    <a:pt x="2679" y="9489"/>
                  </a:cubicBezTo>
                  <a:lnTo>
                    <a:pt x="2679" y="9142"/>
                  </a:lnTo>
                  <a:close/>
                  <a:moveTo>
                    <a:pt x="5483" y="10529"/>
                  </a:moveTo>
                  <a:lnTo>
                    <a:pt x="5483" y="10907"/>
                  </a:lnTo>
                  <a:cubicBezTo>
                    <a:pt x="5483" y="11096"/>
                    <a:pt x="5325" y="11253"/>
                    <a:pt x="5136" y="11253"/>
                  </a:cubicBezTo>
                  <a:lnTo>
                    <a:pt x="3718" y="11253"/>
                  </a:lnTo>
                  <a:cubicBezTo>
                    <a:pt x="3529" y="11253"/>
                    <a:pt x="3372" y="11096"/>
                    <a:pt x="3372" y="10907"/>
                  </a:cubicBezTo>
                  <a:lnTo>
                    <a:pt x="3372" y="10529"/>
                  </a:lnTo>
                  <a:close/>
                  <a:moveTo>
                    <a:pt x="4318" y="0"/>
                  </a:moveTo>
                  <a:cubicBezTo>
                    <a:pt x="4056" y="0"/>
                    <a:pt x="3792" y="23"/>
                    <a:pt x="3529" y="69"/>
                  </a:cubicBezTo>
                  <a:cubicBezTo>
                    <a:pt x="1954" y="384"/>
                    <a:pt x="631" y="1707"/>
                    <a:pt x="284" y="3314"/>
                  </a:cubicBezTo>
                  <a:cubicBezTo>
                    <a:pt x="1" y="4637"/>
                    <a:pt x="379" y="6023"/>
                    <a:pt x="1261" y="7000"/>
                  </a:cubicBezTo>
                  <a:cubicBezTo>
                    <a:pt x="1702" y="7536"/>
                    <a:pt x="1986" y="8166"/>
                    <a:pt x="1986" y="8796"/>
                  </a:cubicBezTo>
                  <a:lnTo>
                    <a:pt x="1986" y="9489"/>
                  </a:lnTo>
                  <a:cubicBezTo>
                    <a:pt x="1986" y="9961"/>
                    <a:pt x="2269" y="10371"/>
                    <a:pt x="2679" y="10466"/>
                  </a:cubicBezTo>
                  <a:lnTo>
                    <a:pt x="2679" y="10907"/>
                  </a:lnTo>
                  <a:cubicBezTo>
                    <a:pt x="2679" y="11505"/>
                    <a:pt x="3151" y="11978"/>
                    <a:pt x="3750" y="11978"/>
                  </a:cubicBezTo>
                  <a:lnTo>
                    <a:pt x="5168" y="11978"/>
                  </a:lnTo>
                  <a:cubicBezTo>
                    <a:pt x="5766" y="11978"/>
                    <a:pt x="6239" y="11505"/>
                    <a:pt x="6239" y="10907"/>
                  </a:cubicBezTo>
                  <a:lnTo>
                    <a:pt x="6239" y="10466"/>
                  </a:lnTo>
                  <a:cubicBezTo>
                    <a:pt x="6617" y="10308"/>
                    <a:pt x="6963" y="9930"/>
                    <a:pt x="6963" y="9489"/>
                  </a:cubicBezTo>
                  <a:lnTo>
                    <a:pt x="6963" y="8796"/>
                  </a:lnTo>
                  <a:cubicBezTo>
                    <a:pt x="6963" y="8166"/>
                    <a:pt x="7184" y="7536"/>
                    <a:pt x="7656" y="6969"/>
                  </a:cubicBezTo>
                  <a:cubicBezTo>
                    <a:pt x="8318" y="6212"/>
                    <a:pt x="8696" y="5236"/>
                    <a:pt x="8696" y="4228"/>
                  </a:cubicBezTo>
                  <a:cubicBezTo>
                    <a:pt x="8633" y="2967"/>
                    <a:pt x="8097" y="1739"/>
                    <a:pt x="7058" y="951"/>
                  </a:cubicBezTo>
                  <a:cubicBezTo>
                    <a:pt x="6285" y="328"/>
                    <a:pt x="5314" y="0"/>
                    <a:pt x="43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973;p77">
              <a:extLst>
                <a:ext uri="{FF2B5EF4-FFF2-40B4-BE49-F238E27FC236}">
                  <a16:creationId xmlns:a16="http://schemas.microsoft.com/office/drawing/2014/main" id="{B567E02A-12C7-2A30-D052-D160C8D81DE5}"/>
                </a:ext>
              </a:extLst>
            </p:cNvPr>
            <p:cNvSpPr/>
            <p:nvPr/>
          </p:nvSpPr>
          <p:spPr>
            <a:xfrm>
              <a:off x="-49786250" y="2422325"/>
              <a:ext cx="36250" cy="17350"/>
            </a:xfrm>
            <a:custGeom>
              <a:avLst/>
              <a:gdLst/>
              <a:ahLst/>
              <a:cxnLst/>
              <a:rect l="l" t="t" r="r" b="b"/>
              <a:pathLst>
                <a:path w="1450" h="694" extrusionOk="0">
                  <a:moveTo>
                    <a:pt x="379" y="1"/>
                  </a:moveTo>
                  <a:cubicBezTo>
                    <a:pt x="158" y="1"/>
                    <a:pt x="0" y="158"/>
                    <a:pt x="0" y="347"/>
                  </a:cubicBezTo>
                  <a:cubicBezTo>
                    <a:pt x="0" y="536"/>
                    <a:pt x="158" y="694"/>
                    <a:pt x="379" y="694"/>
                  </a:cubicBezTo>
                  <a:lnTo>
                    <a:pt x="1072" y="694"/>
                  </a:lnTo>
                  <a:cubicBezTo>
                    <a:pt x="1261" y="694"/>
                    <a:pt x="1418" y="536"/>
                    <a:pt x="1418" y="347"/>
                  </a:cubicBezTo>
                  <a:cubicBezTo>
                    <a:pt x="1450" y="127"/>
                    <a:pt x="1261" y="1"/>
                    <a:pt x="10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974;p77">
              <a:extLst>
                <a:ext uri="{FF2B5EF4-FFF2-40B4-BE49-F238E27FC236}">
                  <a16:creationId xmlns:a16="http://schemas.microsoft.com/office/drawing/2014/main" id="{A7ED422E-9E3F-5C75-C8FF-D7A3E38AFC55}"/>
                </a:ext>
              </a:extLst>
            </p:cNvPr>
            <p:cNvSpPr/>
            <p:nvPr/>
          </p:nvSpPr>
          <p:spPr>
            <a:xfrm>
              <a:off x="-49783900" y="2362475"/>
              <a:ext cx="31550" cy="30150"/>
            </a:xfrm>
            <a:custGeom>
              <a:avLst/>
              <a:gdLst/>
              <a:ahLst/>
              <a:cxnLst/>
              <a:rect l="l" t="t" r="r" b="b"/>
              <a:pathLst>
                <a:path w="1262" h="1206" extrusionOk="0">
                  <a:moveTo>
                    <a:pt x="391" y="0"/>
                  </a:moveTo>
                  <a:cubicBezTo>
                    <a:pt x="300" y="0"/>
                    <a:pt x="206" y="32"/>
                    <a:pt x="127" y="95"/>
                  </a:cubicBezTo>
                  <a:cubicBezTo>
                    <a:pt x="1" y="221"/>
                    <a:pt x="1" y="441"/>
                    <a:pt x="127" y="599"/>
                  </a:cubicBezTo>
                  <a:lnTo>
                    <a:pt x="631" y="1134"/>
                  </a:lnTo>
                  <a:cubicBezTo>
                    <a:pt x="694" y="1182"/>
                    <a:pt x="781" y="1205"/>
                    <a:pt x="871" y="1205"/>
                  </a:cubicBezTo>
                  <a:cubicBezTo>
                    <a:pt x="962" y="1205"/>
                    <a:pt x="1056" y="1182"/>
                    <a:pt x="1135" y="1134"/>
                  </a:cubicBezTo>
                  <a:cubicBezTo>
                    <a:pt x="1261" y="1008"/>
                    <a:pt x="1261" y="756"/>
                    <a:pt x="1135" y="599"/>
                  </a:cubicBezTo>
                  <a:lnTo>
                    <a:pt x="631" y="95"/>
                  </a:lnTo>
                  <a:cubicBezTo>
                    <a:pt x="568" y="32"/>
                    <a:pt x="481" y="0"/>
                    <a:pt x="39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975;p77">
              <a:extLst>
                <a:ext uri="{FF2B5EF4-FFF2-40B4-BE49-F238E27FC236}">
                  <a16:creationId xmlns:a16="http://schemas.microsoft.com/office/drawing/2014/main" id="{7DE5583C-5ADC-0C3E-34F8-9EF09AA5AA23}"/>
                </a:ext>
              </a:extLst>
            </p:cNvPr>
            <p:cNvSpPr/>
            <p:nvPr/>
          </p:nvSpPr>
          <p:spPr>
            <a:xfrm>
              <a:off x="-49783900" y="2468800"/>
              <a:ext cx="31550" cy="30150"/>
            </a:xfrm>
            <a:custGeom>
              <a:avLst/>
              <a:gdLst/>
              <a:ahLst/>
              <a:cxnLst/>
              <a:rect l="l" t="t" r="r" b="b"/>
              <a:pathLst>
                <a:path w="1262" h="1206" extrusionOk="0">
                  <a:moveTo>
                    <a:pt x="871" y="0"/>
                  </a:moveTo>
                  <a:cubicBezTo>
                    <a:pt x="781" y="0"/>
                    <a:pt x="694" y="32"/>
                    <a:pt x="631" y="95"/>
                  </a:cubicBezTo>
                  <a:lnTo>
                    <a:pt x="127" y="599"/>
                  </a:lnTo>
                  <a:cubicBezTo>
                    <a:pt x="1" y="725"/>
                    <a:pt x="1" y="977"/>
                    <a:pt x="127" y="1135"/>
                  </a:cubicBezTo>
                  <a:cubicBezTo>
                    <a:pt x="174" y="1182"/>
                    <a:pt x="261" y="1205"/>
                    <a:pt x="355" y="1205"/>
                  </a:cubicBezTo>
                  <a:cubicBezTo>
                    <a:pt x="450" y="1205"/>
                    <a:pt x="552" y="1182"/>
                    <a:pt x="631" y="1135"/>
                  </a:cubicBezTo>
                  <a:lnTo>
                    <a:pt x="1135" y="599"/>
                  </a:lnTo>
                  <a:cubicBezTo>
                    <a:pt x="1261" y="504"/>
                    <a:pt x="1261" y="252"/>
                    <a:pt x="1135" y="95"/>
                  </a:cubicBezTo>
                  <a:cubicBezTo>
                    <a:pt x="1056" y="32"/>
                    <a:pt x="962" y="0"/>
                    <a:pt x="8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976;p77">
              <a:extLst>
                <a:ext uri="{FF2B5EF4-FFF2-40B4-BE49-F238E27FC236}">
                  <a16:creationId xmlns:a16="http://schemas.microsoft.com/office/drawing/2014/main" id="{E911E6DB-042D-85FA-6D64-5D7B1C032BDA}"/>
                </a:ext>
              </a:extLst>
            </p:cNvPr>
            <p:cNvSpPr/>
            <p:nvPr/>
          </p:nvSpPr>
          <p:spPr>
            <a:xfrm>
              <a:off x="-49520825" y="2421550"/>
              <a:ext cx="35475" cy="18125"/>
            </a:xfrm>
            <a:custGeom>
              <a:avLst/>
              <a:gdLst/>
              <a:ahLst/>
              <a:cxnLst/>
              <a:rect l="l" t="t" r="r" b="b"/>
              <a:pathLst>
                <a:path w="1419" h="725" extrusionOk="0">
                  <a:moveTo>
                    <a:pt x="347" y="0"/>
                  </a:moveTo>
                  <a:cubicBezTo>
                    <a:pt x="158" y="0"/>
                    <a:pt x="1" y="158"/>
                    <a:pt x="1" y="378"/>
                  </a:cubicBezTo>
                  <a:cubicBezTo>
                    <a:pt x="1" y="567"/>
                    <a:pt x="158" y="725"/>
                    <a:pt x="347" y="725"/>
                  </a:cubicBezTo>
                  <a:lnTo>
                    <a:pt x="1072" y="725"/>
                  </a:lnTo>
                  <a:cubicBezTo>
                    <a:pt x="1261" y="725"/>
                    <a:pt x="1418" y="567"/>
                    <a:pt x="1418" y="378"/>
                  </a:cubicBezTo>
                  <a:cubicBezTo>
                    <a:pt x="1418" y="158"/>
                    <a:pt x="1261" y="0"/>
                    <a:pt x="107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977;p77">
              <a:extLst>
                <a:ext uri="{FF2B5EF4-FFF2-40B4-BE49-F238E27FC236}">
                  <a16:creationId xmlns:a16="http://schemas.microsoft.com/office/drawing/2014/main" id="{491BE6AA-6802-0D19-AF1E-F91A37E8F5F6}"/>
                </a:ext>
              </a:extLst>
            </p:cNvPr>
            <p:cNvSpPr/>
            <p:nvPr/>
          </p:nvSpPr>
          <p:spPr>
            <a:xfrm>
              <a:off x="-49519250" y="2362475"/>
              <a:ext cx="31525" cy="31325"/>
            </a:xfrm>
            <a:custGeom>
              <a:avLst/>
              <a:gdLst/>
              <a:ahLst/>
              <a:cxnLst/>
              <a:rect l="l" t="t" r="r" b="b"/>
              <a:pathLst>
                <a:path w="1261" h="1253" extrusionOk="0">
                  <a:moveTo>
                    <a:pt x="906" y="0"/>
                  </a:moveTo>
                  <a:cubicBezTo>
                    <a:pt x="812" y="0"/>
                    <a:pt x="709" y="32"/>
                    <a:pt x="631" y="95"/>
                  </a:cubicBezTo>
                  <a:lnTo>
                    <a:pt x="127" y="599"/>
                  </a:lnTo>
                  <a:cubicBezTo>
                    <a:pt x="1" y="725"/>
                    <a:pt x="1" y="945"/>
                    <a:pt x="127" y="1134"/>
                  </a:cubicBezTo>
                  <a:cubicBezTo>
                    <a:pt x="190" y="1213"/>
                    <a:pt x="276" y="1253"/>
                    <a:pt x="367" y="1253"/>
                  </a:cubicBezTo>
                  <a:cubicBezTo>
                    <a:pt x="457" y="1253"/>
                    <a:pt x="552" y="1213"/>
                    <a:pt x="631" y="1134"/>
                  </a:cubicBezTo>
                  <a:lnTo>
                    <a:pt x="1135" y="599"/>
                  </a:lnTo>
                  <a:cubicBezTo>
                    <a:pt x="1261" y="473"/>
                    <a:pt x="1261" y="252"/>
                    <a:pt x="1135" y="95"/>
                  </a:cubicBezTo>
                  <a:cubicBezTo>
                    <a:pt x="1088" y="32"/>
                    <a:pt x="1001" y="0"/>
                    <a:pt x="90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978;p77">
              <a:extLst>
                <a:ext uri="{FF2B5EF4-FFF2-40B4-BE49-F238E27FC236}">
                  <a16:creationId xmlns:a16="http://schemas.microsoft.com/office/drawing/2014/main" id="{5937D648-F491-044B-F616-38F219053B63}"/>
                </a:ext>
              </a:extLst>
            </p:cNvPr>
            <p:cNvSpPr/>
            <p:nvPr/>
          </p:nvSpPr>
          <p:spPr>
            <a:xfrm>
              <a:off x="-49519250" y="2468800"/>
              <a:ext cx="31525" cy="30150"/>
            </a:xfrm>
            <a:custGeom>
              <a:avLst/>
              <a:gdLst/>
              <a:ahLst/>
              <a:cxnLst/>
              <a:rect l="l" t="t" r="r" b="b"/>
              <a:pathLst>
                <a:path w="1261" h="1206" extrusionOk="0">
                  <a:moveTo>
                    <a:pt x="391" y="0"/>
                  </a:moveTo>
                  <a:cubicBezTo>
                    <a:pt x="300" y="0"/>
                    <a:pt x="205" y="32"/>
                    <a:pt x="127" y="95"/>
                  </a:cubicBezTo>
                  <a:cubicBezTo>
                    <a:pt x="1" y="221"/>
                    <a:pt x="1" y="441"/>
                    <a:pt x="127" y="599"/>
                  </a:cubicBezTo>
                  <a:lnTo>
                    <a:pt x="631" y="1135"/>
                  </a:lnTo>
                  <a:cubicBezTo>
                    <a:pt x="694" y="1182"/>
                    <a:pt x="780" y="1205"/>
                    <a:pt x="871" y="1205"/>
                  </a:cubicBezTo>
                  <a:cubicBezTo>
                    <a:pt x="962" y="1205"/>
                    <a:pt x="1056" y="1182"/>
                    <a:pt x="1135" y="1135"/>
                  </a:cubicBezTo>
                  <a:cubicBezTo>
                    <a:pt x="1261" y="1009"/>
                    <a:pt x="1261" y="756"/>
                    <a:pt x="1135" y="599"/>
                  </a:cubicBezTo>
                  <a:lnTo>
                    <a:pt x="631" y="95"/>
                  </a:lnTo>
                  <a:cubicBezTo>
                    <a:pt x="568" y="32"/>
                    <a:pt x="481" y="0"/>
                    <a:pt x="39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33043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1"/>
          <p:cNvSpPr txBox="1">
            <a:spLocks noGrp="1"/>
          </p:cNvSpPr>
          <p:nvPr>
            <p:ph type="title"/>
          </p:nvPr>
        </p:nvSpPr>
        <p:spPr>
          <a:xfrm>
            <a:off x="447869" y="0"/>
            <a:ext cx="8061649" cy="217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dirty="0"/>
              <a:t>Pacto federativo e adesão ao SINAPIR</a:t>
            </a:r>
            <a:endParaRPr dirty="0"/>
          </a:p>
        </p:txBody>
      </p:sp>
      <p:sp>
        <p:nvSpPr>
          <p:cNvPr id="198" name="Google Shape;198;p31"/>
          <p:cNvSpPr txBox="1">
            <a:spLocks noGrp="1"/>
          </p:cNvSpPr>
          <p:nvPr>
            <p:ph type="subTitle" idx="1"/>
          </p:nvPr>
        </p:nvSpPr>
        <p:spPr>
          <a:xfrm>
            <a:off x="2534850" y="2177700"/>
            <a:ext cx="4074300" cy="296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200" dirty="0"/>
              <a:t>João Carlos Nogueira</a:t>
            </a:r>
            <a:endParaRPr sz="2200" dirty="0"/>
          </a:p>
        </p:txBody>
      </p:sp>
      <p:sp>
        <p:nvSpPr>
          <p:cNvPr id="199" name="Google Shape;199;p31"/>
          <p:cNvSpPr/>
          <p:nvPr/>
        </p:nvSpPr>
        <p:spPr>
          <a:xfrm>
            <a:off x="0" y="2103175"/>
            <a:ext cx="30450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C279FB34-DE09-CA59-FF42-2858F0A8A601}"/>
              </a:ext>
            </a:extLst>
          </p:cNvPr>
          <p:cNvSpPr>
            <a:spLocks noGrp="1"/>
          </p:cNvSpPr>
          <p:nvPr>
            <p:ph type="title" idx="4294967295"/>
          </p:nvPr>
        </p:nvSpPr>
        <p:spPr>
          <a:xfrm>
            <a:off x="0" y="0"/>
            <a:ext cx="9144000" cy="655638"/>
          </a:xfrm>
        </p:spPr>
        <p:txBody>
          <a:bodyPr/>
          <a:lstStyle/>
          <a:p>
            <a:pPr algn="ctr"/>
            <a:r>
              <a:rPr lang="pt-BR" b="1" dirty="0"/>
              <a:t>Pontos positivos e negativos para instituir um Consórcio</a:t>
            </a:r>
          </a:p>
        </p:txBody>
      </p:sp>
      <p:graphicFrame>
        <p:nvGraphicFramePr>
          <p:cNvPr id="2" name="Tabela 1">
            <a:extLst>
              <a:ext uri="{FF2B5EF4-FFF2-40B4-BE49-F238E27FC236}">
                <a16:creationId xmlns:a16="http://schemas.microsoft.com/office/drawing/2014/main" id="{74232CF8-4CCC-B52F-2EE8-E301125E299D}"/>
              </a:ext>
            </a:extLst>
          </p:cNvPr>
          <p:cNvGraphicFramePr>
            <a:graphicFrameLocks noGrp="1"/>
          </p:cNvGraphicFramePr>
          <p:nvPr>
            <p:extLst>
              <p:ext uri="{D42A27DB-BD31-4B8C-83A1-F6EECF244321}">
                <p14:modId xmlns:p14="http://schemas.microsoft.com/office/powerpoint/2010/main" val="3814841929"/>
              </p:ext>
            </p:extLst>
          </p:nvPr>
        </p:nvGraphicFramePr>
        <p:xfrm>
          <a:off x="815547" y="993526"/>
          <a:ext cx="7414054" cy="3947091"/>
        </p:xfrm>
        <a:graphic>
          <a:graphicData uri="http://schemas.openxmlformats.org/drawingml/2006/table">
            <a:tbl>
              <a:tblPr>
                <a:tableStyleId>{D7AC3CCA-C797-4891-BE02-D94E43425B78}</a:tableStyleId>
              </a:tblPr>
              <a:tblGrid>
                <a:gridCol w="7414054">
                  <a:extLst>
                    <a:ext uri="{9D8B030D-6E8A-4147-A177-3AD203B41FA5}">
                      <a16:colId xmlns:a16="http://schemas.microsoft.com/office/drawing/2014/main" val="1542034835"/>
                    </a:ext>
                  </a:extLst>
                </a:gridCol>
              </a:tblGrid>
              <a:tr h="271423">
                <a:tc>
                  <a:txBody>
                    <a:bodyPr/>
                    <a:lstStyle/>
                    <a:p>
                      <a:pPr algn="ctr" fontAlgn="ctr"/>
                      <a:endParaRPr lang="pt-BR" sz="1500" b="1" u="none" strike="noStrike" dirty="0">
                        <a:effectLst/>
                        <a:latin typeface="Encode Sans Semi Condensed" panose="020B0604020202020204" charset="0"/>
                      </a:endParaRPr>
                    </a:p>
                    <a:p>
                      <a:pPr algn="ctr" fontAlgn="ctr"/>
                      <a:r>
                        <a:rPr lang="pt-BR" sz="1500" b="1" u="none" strike="noStrike" dirty="0">
                          <a:effectLst/>
                          <a:latin typeface="Encode Sans Semi Condensed" panose="020B0604020202020204" charset="0"/>
                        </a:rPr>
                        <a:t>Pontos que favorecem o consorciamento de Municípios</a:t>
                      </a:r>
                    </a:p>
                    <a:p>
                      <a:pPr algn="ctr" fontAlgn="ctr"/>
                      <a:endParaRPr lang="pt-BR" sz="1500" b="1" i="0" u="none" strike="noStrike" dirty="0">
                        <a:solidFill>
                          <a:srgbClr val="000000"/>
                        </a:solidFill>
                        <a:effectLst/>
                        <a:latin typeface="Encode Sans Semi Condensed" panose="020B0604020202020204" charset="0"/>
                      </a:endParaRPr>
                    </a:p>
                  </a:txBody>
                  <a:tcPr marL="5926" marR="5926" marT="5926" marB="0" anchor="ctr"/>
                </a:tc>
                <a:extLst>
                  <a:ext uri="{0D108BD9-81ED-4DB2-BD59-A6C34878D82A}">
                    <a16:rowId xmlns:a16="http://schemas.microsoft.com/office/drawing/2014/main" val="3099730168"/>
                  </a:ext>
                </a:extLst>
              </a:tr>
              <a:tr h="457903">
                <a:tc>
                  <a:txBody>
                    <a:bodyPr/>
                    <a:lstStyle/>
                    <a:p>
                      <a:pPr algn="l" fontAlgn="ctr"/>
                      <a:r>
                        <a:rPr lang="pt-BR" sz="1500" u="none" strike="noStrike" dirty="0">
                          <a:effectLst/>
                          <a:latin typeface="Encode Sans Semi Condensed" panose="020B0604020202020204" charset="0"/>
                        </a:rPr>
                        <a:t>1. A existência de uma entidade regional prévia entre um conjunto de municípios, tornando-se um catalisador político e social que favorece a atuação conjunta;</a:t>
                      </a:r>
                      <a:endParaRPr lang="pt-BR" sz="1500" b="0" i="0" u="none" strike="noStrike" dirty="0">
                        <a:solidFill>
                          <a:srgbClr val="000000"/>
                        </a:solidFill>
                        <a:effectLst/>
                        <a:latin typeface="Encode Sans Semi Condensed" panose="020B0604020202020204" charset="0"/>
                      </a:endParaRPr>
                    </a:p>
                  </a:txBody>
                  <a:tcPr marL="5926" marR="5926" marT="5926" marB="0" anchor="ctr"/>
                </a:tc>
                <a:extLst>
                  <a:ext uri="{0D108BD9-81ED-4DB2-BD59-A6C34878D82A}">
                    <a16:rowId xmlns:a16="http://schemas.microsoft.com/office/drawing/2014/main" val="2018176046"/>
                  </a:ext>
                </a:extLst>
              </a:tr>
              <a:tr h="410493">
                <a:tc>
                  <a:txBody>
                    <a:bodyPr/>
                    <a:lstStyle/>
                    <a:p>
                      <a:pPr algn="l" fontAlgn="ctr"/>
                      <a:r>
                        <a:rPr lang="pt-BR" sz="1500" u="none" strike="noStrike">
                          <a:effectLst/>
                          <a:latin typeface="Encode Sans Semi Condensed" panose="020B0604020202020204" charset="0"/>
                        </a:rPr>
                        <a:t>2.  A existência de lideranças políticas regionais que são capazes de fazer alianças intermunicipais mesmo em contextos adversos;</a:t>
                      </a:r>
                      <a:endParaRPr lang="pt-BR" sz="1500" b="0" i="0" u="none" strike="noStrike">
                        <a:solidFill>
                          <a:srgbClr val="000000"/>
                        </a:solidFill>
                        <a:effectLst/>
                        <a:latin typeface="Encode Sans Semi Condensed" panose="020B0604020202020204" charset="0"/>
                      </a:endParaRPr>
                    </a:p>
                  </a:txBody>
                  <a:tcPr marL="5926" marR="5926" marT="5926" marB="0" anchor="ctr"/>
                </a:tc>
                <a:extLst>
                  <a:ext uri="{0D108BD9-81ED-4DB2-BD59-A6C34878D82A}">
                    <a16:rowId xmlns:a16="http://schemas.microsoft.com/office/drawing/2014/main" val="2557703889"/>
                  </a:ext>
                </a:extLst>
              </a:tr>
              <a:tr h="490696">
                <a:tc>
                  <a:txBody>
                    <a:bodyPr/>
                    <a:lstStyle/>
                    <a:p>
                      <a:pPr algn="l" fontAlgn="ctr"/>
                      <a:r>
                        <a:rPr lang="pt-BR" sz="1500" u="none" strike="noStrike">
                          <a:effectLst/>
                          <a:latin typeface="Encode Sans Semi Condensed" panose="020B0604020202020204" charset="0"/>
                        </a:rPr>
                        <a:t>3.  Problemas coletivos que atingem vários municípios. A cooperação se torna necessária para que ninguém seja prejudicado;</a:t>
                      </a:r>
                      <a:endParaRPr lang="pt-BR" sz="1500" b="0" i="0" u="none" strike="noStrike">
                        <a:solidFill>
                          <a:srgbClr val="000000"/>
                        </a:solidFill>
                        <a:effectLst/>
                        <a:latin typeface="Encode Sans Semi Condensed" panose="020B0604020202020204" charset="0"/>
                      </a:endParaRPr>
                    </a:p>
                  </a:txBody>
                  <a:tcPr marL="5926" marR="5926" marT="5926" marB="0" anchor="ctr"/>
                </a:tc>
                <a:extLst>
                  <a:ext uri="{0D108BD9-81ED-4DB2-BD59-A6C34878D82A}">
                    <a16:rowId xmlns:a16="http://schemas.microsoft.com/office/drawing/2014/main" val="3110930705"/>
                  </a:ext>
                </a:extLst>
              </a:tr>
              <a:tr h="860890">
                <a:tc>
                  <a:txBody>
                    <a:bodyPr/>
                    <a:lstStyle/>
                    <a:p>
                      <a:pPr algn="l" fontAlgn="t"/>
                      <a:r>
                        <a:rPr lang="pt-BR" sz="1500" u="none" strike="noStrike">
                          <a:effectLst/>
                          <a:latin typeface="Encode Sans Semi Condensed" panose="020B0604020202020204" charset="0"/>
                        </a:rPr>
                        <a:t>4. Apoio e indução do governo federal e/ou estadual é um instrumento importante que pode incentivar a criação e a manutenção de consórcios, reduzindo as rivalidades e incertezas que possam existir entre os prefeitos; </a:t>
                      </a:r>
                      <a:endParaRPr lang="pt-BR" sz="1500" b="0" i="0" u="none" strike="noStrike">
                        <a:solidFill>
                          <a:srgbClr val="000000"/>
                        </a:solidFill>
                        <a:effectLst/>
                        <a:latin typeface="Encode Sans Semi Condensed" panose="020B0604020202020204" charset="0"/>
                      </a:endParaRPr>
                    </a:p>
                  </a:txBody>
                  <a:tcPr marL="5926" marR="5926" marT="5926" marB="0"/>
                </a:tc>
                <a:extLst>
                  <a:ext uri="{0D108BD9-81ED-4DB2-BD59-A6C34878D82A}">
                    <a16:rowId xmlns:a16="http://schemas.microsoft.com/office/drawing/2014/main" val="2235682104"/>
                  </a:ext>
                </a:extLst>
              </a:tr>
              <a:tr h="410493">
                <a:tc>
                  <a:txBody>
                    <a:bodyPr/>
                    <a:lstStyle/>
                    <a:p>
                      <a:pPr algn="l" fontAlgn="ctr"/>
                      <a:r>
                        <a:rPr lang="pt-BR" sz="1500" u="none" strike="noStrike">
                          <a:effectLst/>
                          <a:latin typeface="Encode Sans Semi Condensed" panose="020B0604020202020204" charset="0"/>
                        </a:rPr>
                        <a:t>6.  Pactos entre governadores e prefeitos favorecem o associativismo, quando está em jogo questões que favorecem conjuntamente a ambos;</a:t>
                      </a:r>
                      <a:endParaRPr lang="pt-BR" sz="1500" b="0" i="0" u="none" strike="noStrike">
                        <a:solidFill>
                          <a:srgbClr val="000000"/>
                        </a:solidFill>
                        <a:effectLst/>
                        <a:latin typeface="Encode Sans Semi Condensed" panose="020B0604020202020204" charset="0"/>
                      </a:endParaRPr>
                    </a:p>
                  </a:txBody>
                  <a:tcPr marL="5926" marR="5926" marT="5926" marB="0" anchor="ctr"/>
                </a:tc>
                <a:extLst>
                  <a:ext uri="{0D108BD9-81ED-4DB2-BD59-A6C34878D82A}">
                    <a16:rowId xmlns:a16="http://schemas.microsoft.com/office/drawing/2014/main" val="2137546117"/>
                  </a:ext>
                </a:extLst>
              </a:tr>
              <a:tr h="514401">
                <a:tc>
                  <a:txBody>
                    <a:bodyPr/>
                    <a:lstStyle/>
                    <a:p>
                      <a:pPr algn="l" fontAlgn="ctr"/>
                      <a:r>
                        <a:rPr lang="pt-BR" sz="1500" u="none" strike="noStrike" dirty="0">
                          <a:effectLst/>
                          <a:latin typeface="Encode Sans Semi Condensed" panose="020B0604020202020204" charset="0"/>
                        </a:rPr>
                        <a:t>7. A existência de marcos legais que tornem mais atrativa e estável a cooperação intermunicipal que pode incentivar os atores a buscar formas de consorciamento;</a:t>
                      </a:r>
                      <a:endParaRPr lang="pt-BR" sz="1500" b="0" i="0" u="none" strike="noStrike" dirty="0">
                        <a:solidFill>
                          <a:srgbClr val="000000"/>
                        </a:solidFill>
                        <a:effectLst/>
                        <a:latin typeface="Encode Sans Semi Condensed" panose="020B0604020202020204" charset="0"/>
                      </a:endParaRPr>
                    </a:p>
                  </a:txBody>
                  <a:tcPr marL="5926" marR="5926" marT="5926" marB="0" anchor="ctr"/>
                </a:tc>
                <a:extLst>
                  <a:ext uri="{0D108BD9-81ED-4DB2-BD59-A6C34878D82A}">
                    <a16:rowId xmlns:a16="http://schemas.microsoft.com/office/drawing/2014/main" val="449800709"/>
                  </a:ext>
                </a:extLst>
              </a:tr>
            </a:tbl>
          </a:graphicData>
        </a:graphic>
      </p:graphicFrame>
    </p:spTree>
    <p:extLst>
      <p:ext uri="{BB962C8B-B14F-4D97-AF65-F5344CB8AC3E}">
        <p14:creationId xmlns:p14="http://schemas.microsoft.com/office/powerpoint/2010/main" val="918988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B0C42-0092-383C-3175-B6F3130C46CC}"/>
            </a:ext>
          </a:extLst>
        </p:cNvPr>
        <p:cNvGrpSpPr/>
        <p:nvPr/>
      </p:nvGrpSpPr>
      <p:grpSpPr>
        <a:xfrm>
          <a:off x="0" y="0"/>
          <a:ext cx="0" cy="0"/>
          <a:chOff x="0" y="0"/>
          <a:chExt cx="0" cy="0"/>
        </a:xfrm>
      </p:grpSpPr>
      <p:sp>
        <p:nvSpPr>
          <p:cNvPr id="9" name="Título 8">
            <a:extLst>
              <a:ext uri="{FF2B5EF4-FFF2-40B4-BE49-F238E27FC236}">
                <a16:creationId xmlns:a16="http://schemas.microsoft.com/office/drawing/2014/main" id="{CD097745-1F3A-3ECF-3BDE-8DF8671F6E12}"/>
              </a:ext>
            </a:extLst>
          </p:cNvPr>
          <p:cNvSpPr>
            <a:spLocks noGrp="1"/>
          </p:cNvSpPr>
          <p:nvPr>
            <p:ph type="title"/>
          </p:nvPr>
        </p:nvSpPr>
        <p:spPr>
          <a:xfrm>
            <a:off x="164592" y="168849"/>
            <a:ext cx="8814816" cy="1574100"/>
          </a:xfrm>
        </p:spPr>
        <p:txBody>
          <a:bodyPr/>
          <a:lstStyle/>
          <a:p>
            <a:r>
              <a:rPr lang="pt-BR" sz="2400" dirty="0"/>
              <a:t>Vantagens em instituir um Consórcio Público</a:t>
            </a:r>
          </a:p>
        </p:txBody>
      </p:sp>
      <p:sp>
        <p:nvSpPr>
          <p:cNvPr id="4" name="CaixaDeTexto 3">
            <a:extLst>
              <a:ext uri="{FF2B5EF4-FFF2-40B4-BE49-F238E27FC236}">
                <a16:creationId xmlns:a16="http://schemas.microsoft.com/office/drawing/2014/main" id="{0DD5FCB0-E109-1AB1-E22B-F0D9BEA19569}"/>
              </a:ext>
            </a:extLst>
          </p:cNvPr>
          <p:cNvSpPr txBox="1"/>
          <p:nvPr/>
        </p:nvSpPr>
        <p:spPr>
          <a:xfrm>
            <a:off x="3767328" y="955899"/>
            <a:ext cx="804672" cy="933861"/>
          </a:xfrm>
          <a:prstGeom prst="rect">
            <a:avLst/>
          </a:prstGeom>
          <a:solidFill>
            <a:schemeClr val="bg1"/>
          </a:solidFill>
        </p:spPr>
        <p:txBody>
          <a:bodyPr wrap="square" rtlCol="0">
            <a:spAutoFit/>
          </a:bodyPr>
          <a:lstStyle/>
          <a:p>
            <a:endParaRPr lang="pt-BR" dirty="0"/>
          </a:p>
        </p:txBody>
      </p:sp>
      <p:pic>
        <p:nvPicPr>
          <p:cNvPr id="3" name="Imagem 2">
            <a:extLst>
              <a:ext uri="{FF2B5EF4-FFF2-40B4-BE49-F238E27FC236}">
                <a16:creationId xmlns:a16="http://schemas.microsoft.com/office/drawing/2014/main" id="{6BFA5303-1959-4699-FBA8-BC8553D443B5}"/>
              </a:ext>
            </a:extLst>
          </p:cNvPr>
          <p:cNvPicPr>
            <a:picLocks noChangeAspect="1"/>
          </p:cNvPicPr>
          <p:nvPr/>
        </p:nvPicPr>
        <p:blipFill>
          <a:blip r:embed="rId2"/>
          <a:stretch>
            <a:fillRect/>
          </a:stretch>
        </p:blipFill>
        <p:spPr>
          <a:xfrm>
            <a:off x="82296" y="1232035"/>
            <a:ext cx="8979408" cy="2326180"/>
          </a:xfrm>
          <a:prstGeom prst="rect">
            <a:avLst/>
          </a:prstGeom>
        </p:spPr>
      </p:pic>
      <p:pic>
        <p:nvPicPr>
          <p:cNvPr id="5" name="Imagem 4">
            <a:extLst>
              <a:ext uri="{FF2B5EF4-FFF2-40B4-BE49-F238E27FC236}">
                <a16:creationId xmlns:a16="http://schemas.microsoft.com/office/drawing/2014/main" id="{3490BDCA-09EB-6065-1739-A682DF7F1F3A}"/>
              </a:ext>
            </a:extLst>
          </p:cNvPr>
          <p:cNvPicPr>
            <a:picLocks noChangeAspect="1"/>
          </p:cNvPicPr>
          <p:nvPr/>
        </p:nvPicPr>
        <p:blipFill>
          <a:blip r:embed="rId3"/>
          <a:stretch>
            <a:fillRect/>
          </a:stretch>
        </p:blipFill>
        <p:spPr>
          <a:xfrm>
            <a:off x="7571216" y="173736"/>
            <a:ext cx="658384" cy="526706"/>
          </a:xfrm>
          <a:prstGeom prst="rect">
            <a:avLst/>
          </a:prstGeom>
        </p:spPr>
      </p:pic>
    </p:spTree>
    <p:extLst>
      <p:ext uri="{BB962C8B-B14F-4D97-AF65-F5344CB8AC3E}">
        <p14:creationId xmlns:p14="http://schemas.microsoft.com/office/powerpoint/2010/main" val="843498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6DABF-5C84-59C0-982A-788ED6BA781C}"/>
            </a:ext>
          </a:extLst>
        </p:cNvPr>
        <p:cNvGrpSpPr/>
        <p:nvPr/>
      </p:nvGrpSpPr>
      <p:grpSpPr>
        <a:xfrm>
          <a:off x="0" y="0"/>
          <a:ext cx="0" cy="0"/>
          <a:chOff x="0" y="0"/>
          <a:chExt cx="0" cy="0"/>
        </a:xfrm>
      </p:grpSpPr>
      <p:sp>
        <p:nvSpPr>
          <p:cNvPr id="9" name="Título 8">
            <a:extLst>
              <a:ext uri="{FF2B5EF4-FFF2-40B4-BE49-F238E27FC236}">
                <a16:creationId xmlns:a16="http://schemas.microsoft.com/office/drawing/2014/main" id="{29B8E01E-1AAC-2856-DB93-3E101969E0AF}"/>
              </a:ext>
            </a:extLst>
          </p:cNvPr>
          <p:cNvSpPr>
            <a:spLocks noGrp="1"/>
          </p:cNvSpPr>
          <p:nvPr>
            <p:ph type="title"/>
          </p:nvPr>
        </p:nvSpPr>
        <p:spPr>
          <a:xfrm>
            <a:off x="164592" y="168849"/>
            <a:ext cx="8814816" cy="1574100"/>
          </a:xfrm>
        </p:spPr>
        <p:txBody>
          <a:bodyPr/>
          <a:lstStyle/>
          <a:p>
            <a:r>
              <a:rPr lang="pt-BR" sz="2400" dirty="0"/>
              <a:t>Vantagens em instituir um Consórcio Público</a:t>
            </a:r>
          </a:p>
        </p:txBody>
      </p:sp>
      <p:sp>
        <p:nvSpPr>
          <p:cNvPr id="4" name="CaixaDeTexto 3">
            <a:extLst>
              <a:ext uri="{FF2B5EF4-FFF2-40B4-BE49-F238E27FC236}">
                <a16:creationId xmlns:a16="http://schemas.microsoft.com/office/drawing/2014/main" id="{82F6DAB2-E227-6795-721B-5000E0FBE0F9}"/>
              </a:ext>
            </a:extLst>
          </p:cNvPr>
          <p:cNvSpPr txBox="1"/>
          <p:nvPr/>
        </p:nvSpPr>
        <p:spPr>
          <a:xfrm>
            <a:off x="3767328" y="955899"/>
            <a:ext cx="804672" cy="933861"/>
          </a:xfrm>
          <a:prstGeom prst="rect">
            <a:avLst/>
          </a:prstGeom>
          <a:solidFill>
            <a:schemeClr val="bg1"/>
          </a:solidFill>
        </p:spPr>
        <p:txBody>
          <a:bodyPr wrap="square" rtlCol="0">
            <a:spAutoFit/>
          </a:bodyPr>
          <a:lstStyle/>
          <a:p>
            <a:endParaRPr lang="pt-BR" dirty="0"/>
          </a:p>
        </p:txBody>
      </p:sp>
      <p:pic>
        <p:nvPicPr>
          <p:cNvPr id="5" name="Imagem 4">
            <a:extLst>
              <a:ext uri="{FF2B5EF4-FFF2-40B4-BE49-F238E27FC236}">
                <a16:creationId xmlns:a16="http://schemas.microsoft.com/office/drawing/2014/main" id="{AAA81A2B-9A28-BDFD-9647-369D13452B49}"/>
              </a:ext>
            </a:extLst>
          </p:cNvPr>
          <p:cNvPicPr>
            <a:picLocks noChangeAspect="1"/>
          </p:cNvPicPr>
          <p:nvPr/>
        </p:nvPicPr>
        <p:blipFill>
          <a:blip r:embed="rId2"/>
          <a:stretch>
            <a:fillRect/>
          </a:stretch>
        </p:blipFill>
        <p:spPr>
          <a:xfrm>
            <a:off x="0" y="1131032"/>
            <a:ext cx="9144000" cy="2269520"/>
          </a:xfrm>
          <a:prstGeom prst="rect">
            <a:avLst/>
          </a:prstGeom>
        </p:spPr>
      </p:pic>
      <p:pic>
        <p:nvPicPr>
          <p:cNvPr id="6" name="Imagem 5">
            <a:extLst>
              <a:ext uri="{FF2B5EF4-FFF2-40B4-BE49-F238E27FC236}">
                <a16:creationId xmlns:a16="http://schemas.microsoft.com/office/drawing/2014/main" id="{7FCA0982-CF06-38A3-1B91-7D5A205CF1B6}"/>
              </a:ext>
            </a:extLst>
          </p:cNvPr>
          <p:cNvPicPr>
            <a:picLocks noChangeAspect="1"/>
          </p:cNvPicPr>
          <p:nvPr/>
        </p:nvPicPr>
        <p:blipFill>
          <a:blip r:embed="rId3"/>
          <a:stretch>
            <a:fillRect/>
          </a:stretch>
        </p:blipFill>
        <p:spPr>
          <a:xfrm>
            <a:off x="7571216" y="173736"/>
            <a:ext cx="658384" cy="526706"/>
          </a:xfrm>
          <a:prstGeom prst="rect">
            <a:avLst/>
          </a:prstGeom>
        </p:spPr>
      </p:pic>
    </p:spTree>
    <p:extLst>
      <p:ext uri="{BB962C8B-B14F-4D97-AF65-F5344CB8AC3E}">
        <p14:creationId xmlns:p14="http://schemas.microsoft.com/office/powerpoint/2010/main" val="20675935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96">
          <a:extLst>
            <a:ext uri="{FF2B5EF4-FFF2-40B4-BE49-F238E27FC236}">
              <a16:creationId xmlns:a16="http://schemas.microsoft.com/office/drawing/2014/main" id="{38CE2869-30D4-679F-796F-22757FFE40B5}"/>
            </a:ext>
          </a:extLst>
        </p:cNvPr>
        <p:cNvGrpSpPr/>
        <p:nvPr/>
      </p:nvGrpSpPr>
      <p:grpSpPr>
        <a:xfrm>
          <a:off x="0" y="0"/>
          <a:ext cx="0" cy="0"/>
          <a:chOff x="0" y="0"/>
          <a:chExt cx="0" cy="0"/>
        </a:xfrm>
      </p:grpSpPr>
      <p:sp>
        <p:nvSpPr>
          <p:cNvPr id="197" name="Google Shape;197;p31">
            <a:extLst>
              <a:ext uri="{FF2B5EF4-FFF2-40B4-BE49-F238E27FC236}">
                <a16:creationId xmlns:a16="http://schemas.microsoft.com/office/drawing/2014/main" id="{91399F50-A8D0-08EA-C06A-7B0FF31D3B78}"/>
              </a:ext>
            </a:extLst>
          </p:cNvPr>
          <p:cNvSpPr txBox="1">
            <a:spLocks noGrp="1"/>
          </p:cNvSpPr>
          <p:nvPr>
            <p:ph type="title"/>
          </p:nvPr>
        </p:nvSpPr>
        <p:spPr>
          <a:xfrm>
            <a:off x="280416" y="0"/>
            <a:ext cx="9058656" cy="217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sz="3500" dirty="0"/>
              <a:t>Diálogos: atos normativos e estratégias institucionais do MIR para adesão ao SINAPIR, via Consórcios Públicos</a:t>
            </a:r>
          </a:p>
        </p:txBody>
      </p:sp>
      <p:sp>
        <p:nvSpPr>
          <p:cNvPr id="198" name="Google Shape;198;p31">
            <a:extLst>
              <a:ext uri="{FF2B5EF4-FFF2-40B4-BE49-F238E27FC236}">
                <a16:creationId xmlns:a16="http://schemas.microsoft.com/office/drawing/2014/main" id="{12515FB3-27EB-A180-582D-9A30F824A003}"/>
              </a:ext>
            </a:extLst>
          </p:cNvPr>
          <p:cNvSpPr txBox="1">
            <a:spLocks noGrp="1"/>
          </p:cNvSpPr>
          <p:nvPr>
            <p:ph type="subTitle" idx="1"/>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200" dirty="0"/>
              <a:t>UFSC</a:t>
            </a:r>
            <a:endParaRPr sz="2200" dirty="0"/>
          </a:p>
        </p:txBody>
      </p:sp>
      <p:sp>
        <p:nvSpPr>
          <p:cNvPr id="199" name="Google Shape;199;p31">
            <a:extLst>
              <a:ext uri="{FF2B5EF4-FFF2-40B4-BE49-F238E27FC236}">
                <a16:creationId xmlns:a16="http://schemas.microsoft.com/office/drawing/2014/main" id="{68F2936D-243B-F34F-2B47-5363CAFA3B59}"/>
              </a:ext>
            </a:extLst>
          </p:cNvPr>
          <p:cNvSpPr/>
          <p:nvPr/>
        </p:nvSpPr>
        <p:spPr>
          <a:xfrm>
            <a:off x="3049500" y="2103450"/>
            <a:ext cx="30450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36934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96">
          <a:extLst>
            <a:ext uri="{FF2B5EF4-FFF2-40B4-BE49-F238E27FC236}">
              <a16:creationId xmlns:a16="http://schemas.microsoft.com/office/drawing/2014/main" id="{8163887C-FF78-4C35-39B4-6C1CE46AD4F2}"/>
            </a:ext>
          </a:extLst>
        </p:cNvPr>
        <p:cNvGrpSpPr/>
        <p:nvPr/>
      </p:nvGrpSpPr>
      <p:grpSpPr>
        <a:xfrm>
          <a:off x="0" y="0"/>
          <a:ext cx="0" cy="0"/>
          <a:chOff x="0" y="0"/>
          <a:chExt cx="0" cy="0"/>
        </a:xfrm>
      </p:grpSpPr>
      <p:sp>
        <p:nvSpPr>
          <p:cNvPr id="197" name="Google Shape;197;p31">
            <a:extLst>
              <a:ext uri="{FF2B5EF4-FFF2-40B4-BE49-F238E27FC236}">
                <a16:creationId xmlns:a16="http://schemas.microsoft.com/office/drawing/2014/main" id="{9177751A-44CE-3E80-1BB3-A67C70438811}"/>
              </a:ext>
            </a:extLst>
          </p:cNvPr>
          <p:cNvSpPr txBox="1">
            <a:spLocks noGrp="1"/>
          </p:cNvSpPr>
          <p:nvPr>
            <p:ph type="title"/>
          </p:nvPr>
        </p:nvSpPr>
        <p:spPr>
          <a:xfrm>
            <a:off x="-134112" y="1712250"/>
            <a:ext cx="2949487" cy="1719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sz="3500" dirty="0"/>
              <a:t>Pressupostos teóricos</a:t>
            </a:r>
          </a:p>
        </p:txBody>
      </p:sp>
      <p:sp>
        <p:nvSpPr>
          <p:cNvPr id="2" name="Título 1">
            <a:extLst>
              <a:ext uri="{FF2B5EF4-FFF2-40B4-BE49-F238E27FC236}">
                <a16:creationId xmlns:a16="http://schemas.microsoft.com/office/drawing/2014/main" id="{27FF7C92-065E-C6B5-01B0-08287996AC3E}"/>
              </a:ext>
            </a:extLst>
          </p:cNvPr>
          <p:cNvSpPr>
            <a:spLocks noGrp="1"/>
          </p:cNvSpPr>
          <p:nvPr>
            <p:ph type="title" idx="2"/>
          </p:nvPr>
        </p:nvSpPr>
        <p:spPr>
          <a:xfrm>
            <a:off x="3294862" y="2084899"/>
            <a:ext cx="5446395" cy="867600"/>
          </a:xfrm>
        </p:spPr>
        <p:txBody>
          <a:bodyPr/>
          <a:lstStyle/>
          <a:p>
            <a:r>
              <a:rPr lang="pt-BR" sz="1800" b="0" dirty="0"/>
              <a:t>Necessidade de cooperação federativa para combater desigualdades socioespaciais e ampliar o acesso a políticas públicas universais</a:t>
            </a:r>
            <a:br>
              <a:rPr lang="pt-BR" sz="1800" b="0" dirty="0"/>
            </a:br>
            <a:br>
              <a:rPr lang="pt-BR" sz="1800" b="0" dirty="0"/>
            </a:br>
            <a:r>
              <a:rPr lang="pt-BR" sz="1800" b="0" dirty="0"/>
              <a:t>Articulação entre entes é fundamental para garantir a efetividade das políticas sociais</a:t>
            </a:r>
            <a:br>
              <a:rPr lang="pt-BR" sz="1800" b="0" dirty="0"/>
            </a:br>
            <a:br>
              <a:rPr lang="pt-BR" sz="1800" b="0" dirty="0"/>
            </a:br>
            <a:r>
              <a:rPr lang="pt-BR" sz="1800" b="0" dirty="0"/>
              <a:t>Historicamente, o governo brasileiro promoveu uma ideia de "igualdade" que ignora as desigualdades sociais e históricas que afetam diferentes grupos no Brasil (</a:t>
            </a:r>
            <a:r>
              <a:rPr lang="pt-BR" sz="1800" b="0" dirty="0" err="1"/>
              <a:t>Zigoni</a:t>
            </a:r>
            <a:r>
              <a:rPr lang="pt-BR" sz="1800" b="0" dirty="0"/>
              <a:t>, 2020)</a:t>
            </a:r>
            <a:br>
              <a:rPr lang="pt-BR" sz="1800" b="0" dirty="0"/>
            </a:br>
            <a:br>
              <a:rPr lang="pt-BR" sz="1800" b="0" dirty="0"/>
            </a:br>
            <a:r>
              <a:rPr lang="pt-BR" sz="1800" b="0" dirty="0"/>
              <a:t>As assimetrias e desigualdades socioespaciais exigem iniciativas diferenciadas para a implementação de programas voltados à diminuição das desigualdades regionais e locais  (IPEA, 2024)</a:t>
            </a:r>
          </a:p>
        </p:txBody>
      </p:sp>
      <p:sp>
        <p:nvSpPr>
          <p:cNvPr id="3" name="Google Shape;199;p31">
            <a:extLst>
              <a:ext uri="{FF2B5EF4-FFF2-40B4-BE49-F238E27FC236}">
                <a16:creationId xmlns:a16="http://schemas.microsoft.com/office/drawing/2014/main" id="{1E5748AC-10F8-BB48-F4E5-9E579F95436C}"/>
              </a:ext>
            </a:extLst>
          </p:cNvPr>
          <p:cNvSpPr/>
          <p:nvPr/>
        </p:nvSpPr>
        <p:spPr>
          <a:xfrm rot="5400000">
            <a:off x="1746112" y="2467048"/>
            <a:ext cx="2290596" cy="103302"/>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34807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96">
          <a:extLst>
            <a:ext uri="{FF2B5EF4-FFF2-40B4-BE49-F238E27FC236}">
              <a16:creationId xmlns:a16="http://schemas.microsoft.com/office/drawing/2014/main" id="{A509A78D-86BB-8176-6109-0403413C207D}"/>
            </a:ext>
          </a:extLst>
        </p:cNvPr>
        <p:cNvGrpSpPr/>
        <p:nvPr/>
      </p:nvGrpSpPr>
      <p:grpSpPr>
        <a:xfrm>
          <a:off x="0" y="0"/>
          <a:ext cx="0" cy="0"/>
          <a:chOff x="0" y="0"/>
          <a:chExt cx="0" cy="0"/>
        </a:xfrm>
      </p:grpSpPr>
      <p:sp>
        <p:nvSpPr>
          <p:cNvPr id="197" name="Google Shape;197;p31">
            <a:extLst>
              <a:ext uri="{FF2B5EF4-FFF2-40B4-BE49-F238E27FC236}">
                <a16:creationId xmlns:a16="http://schemas.microsoft.com/office/drawing/2014/main" id="{93A8BA7D-A699-A1A7-1E5D-5084A1575134}"/>
              </a:ext>
            </a:extLst>
          </p:cNvPr>
          <p:cNvSpPr txBox="1">
            <a:spLocks noGrp="1"/>
          </p:cNvSpPr>
          <p:nvPr>
            <p:ph type="title"/>
          </p:nvPr>
        </p:nvSpPr>
        <p:spPr>
          <a:xfrm>
            <a:off x="-134112" y="1712250"/>
            <a:ext cx="2949487" cy="1719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sz="3500" dirty="0"/>
              <a:t>Normativas legais e jurídicas</a:t>
            </a:r>
          </a:p>
        </p:txBody>
      </p:sp>
      <p:sp>
        <p:nvSpPr>
          <p:cNvPr id="3" name="Google Shape;199;p31">
            <a:extLst>
              <a:ext uri="{FF2B5EF4-FFF2-40B4-BE49-F238E27FC236}">
                <a16:creationId xmlns:a16="http://schemas.microsoft.com/office/drawing/2014/main" id="{58D071F7-5C5B-2BFC-60C4-05DC74B76A2A}"/>
              </a:ext>
            </a:extLst>
          </p:cNvPr>
          <p:cNvSpPr/>
          <p:nvPr/>
        </p:nvSpPr>
        <p:spPr>
          <a:xfrm rot="5400000">
            <a:off x="1746112" y="2467048"/>
            <a:ext cx="2290596" cy="103302"/>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4" name="Diagrama 3">
            <a:extLst>
              <a:ext uri="{FF2B5EF4-FFF2-40B4-BE49-F238E27FC236}">
                <a16:creationId xmlns:a16="http://schemas.microsoft.com/office/drawing/2014/main" id="{7D9A629D-0333-7815-02D7-8675FD8C4CAD}"/>
              </a:ext>
            </a:extLst>
          </p:cNvPr>
          <p:cNvGraphicFramePr/>
          <p:nvPr>
            <p:extLst>
              <p:ext uri="{D42A27DB-BD31-4B8C-83A1-F6EECF244321}">
                <p14:modId xmlns:p14="http://schemas.microsoft.com/office/powerpoint/2010/main" val="1879323741"/>
              </p:ext>
            </p:extLst>
          </p:nvPr>
        </p:nvGraphicFramePr>
        <p:xfrm>
          <a:off x="3053107" y="317457"/>
          <a:ext cx="5897142" cy="4508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5830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96">
          <a:extLst>
            <a:ext uri="{FF2B5EF4-FFF2-40B4-BE49-F238E27FC236}">
              <a16:creationId xmlns:a16="http://schemas.microsoft.com/office/drawing/2014/main" id="{EE5725EA-21A6-15ED-D157-F122B1B06D98}"/>
            </a:ext>
          </a:extLst>
        </p:cNvPr>
        <p:cNvGrpSpPr/>
        <p:nvPr/>
      </p:nvGrpSpPr>
      <p:grpSpPr>
        <a:xfrm>
          <a:off x="0" y="0"/>
          <a:ext cx="0" cy="0"/>
          <a:chOff x="0" y="0"/>
          <a:chExt cx="0" cy="0"/>
        </a:xfrm>
      </p:grpSpPr>
      <p:sp>
        <p:nvSpPr>
          <p:cNvPr id="197" name="Google Shape;197;p31">
            <a:extLst>
              <a:ext uri="{FF2B5EF4-FFF2-40B4-BE49-F238E27FC236}">
                <a16:creationId xmlns:a16="http://schemas.microsoft.com/office/drawing/2014/main" id="{E6C1ABD3-DDBE-54B4-E9F4-36F440A3DC00}"/>
              </a:ext>
            </a:extLst>
          </p:cNvPr>
          <p:cNvSpPr txBox="1">
            <a:spLocks noGrp="1"/>
          </p:cNvSpPr>
          <p:nvPr>
            <p:ph type="title"/>
          </p:nvPr>
        </p:nvSpPr>
        <p:spPr>
          <a:xfrm>
            <a:off x="1388100" y="-231648"/>
            <a:ext cx="63678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sz="3500" dirty="0"/>
              <a:t>Critérios a serem considerados</a:t>
            </a:r>
          </a:p>
        </p:txBody>
      </p:sp>
      <p:graphicFrame>
        <p:nvGraphicFramePr>
          <p:cNvPr id="2" name="Diagrama 1">
            <a:extLst>
              <a:ext uri="{FF2B5EF4-FFF2-40B4-BE49-F238E27FC236}">
                <a16:creationId xmlns:a16="http://schemas.microsoft.com/office/drawing/2014/main" id="{F82E4945-F2F8-D850-4A8D-00014C55FEFD}"/>
              </a:ext>
            </a:extLst>
          </p:cNvPr>
          <p:cNvGraphicFramePr/>
          <p:nvPr>
            <p:extLst>
              <p:ext uri="{D42A27DB-BD31-4B8C-83A1-F6EECF244321}">
                <p14:modId xmlns:p14="http://schemas.microsoft.com/office/powerpoint/2010/main" val="3863759225"/>
              </p:ext>
            </p:extLst>
          </p:nvPr>
        </p:nvGraphicFramePr>
        <p:xfrm>
          <a:off x="296690" y="97536"/>
          <a:ext cx="8725390" cy="5260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35003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96">
          <a:extLst>
            <a:ext uri="{FF2B5EF4-FFF2-40B4-BE49-F238E27FC236}">
              <a16:creationId xmlns:a16="http://schemas.microsoft.com/office/drawing/2014/main" id="{1A44A102-6F76-E53F-D916-1EF633375F48}"/>
            </a:ext>
          </a:extLst>
        </p:cNvPr>
        <p:cNvGrpSpPr/>
        <p:nvPr/>
      </p:nvGrpSpPr>
      <p:grpSpPr>
        <a:xfrm>
          <a:off x="0" y="0"/>
          <a:ext cx="0" cy="0"/>
          <a:chOff x="0" y="0"/>
          <a:chExt cx="0" cy="0"/>
        </a:xfrm>
      </p:grpSpPr>
      <p:sp>
        <p:nvSpPr>
          <p:cNvPr id="197" name="Google Shape;197;p31">
            <a:extLst>
              <a:ext uri="{FF2B5EF4-FFF2-40B4-BE49-F238E27FC236}">
                <a16:creationId xmlns:a16="http://schemas.microsoft.com/office/drawing/2014/main" id="{6868E286-B090-DD51-49A6-A46DA434720E}"/>
              </a:ext>
            </a:extLst>
          </p:cNvPr>
          <p:cNvSpPr txBox="1">
            <a:spLocks noGrp="1"/>
          </p:cNvSpPr>
          <p:nvPr>
            <p:ph type="title"/>
          </p:nvPr>
        </p:nvSpPr>
        <p:spPr>
          <a:xfrm>
            <a:off x="280416" y="0"/>
            <a:ext cx="9058656" cy="217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sz="3500" dirty="0"/>
              <a:t>Diálogos: atos normativos e estratégias institucionais do MIR para adesão ao SINAPIR, via Consórcios Públicos</a:t>
            </a:r>
          </a:p>
        </p:txBody>
      </p:sp>
      <p:sp>
        <p:nvSpPr>
          <p:cNvPr id="198" name="Google Shape;198;p31">
            <a:extLst>
              <a:ext uri="{FF2B5EF4-FFF2-40B4-BE49-F238E27FC236}">
                <a16:creationId xmlns:a16="http://schemas.microsoft.com/office/drawing/2014/main" id="{B7108987-F15D-D429-1417-271F339048CF}"/>
              </a:ext>
            </a:extLst>
          </p:cNvPr>
          <p:cNvSpPr txBox="1">
            <a:spLocks noGrp="1"/>
          </p:cNvSpPr>
          <p:nvPr>
            <p:ph type="subTitle" idx="1"/>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200" dirty="0"/>
              <a:t>MIR</a:t>
            </a:r>
            <a:endParaRPr sz="2200" dirty="0"/>
          </a:p>
        </p:txBody>
      </p:sp>
      <p:sp>
        <p:nvSpPr>
          <p:cNvPr id="199" name="Google Shape;199;p31">
            <a:extLst>
              <a:ext uri="{FF2B5EF4-FFF2-40B4-BE49-F238E27FC236}">
                <a16:creationId xmlns:a16="http://schemas.microsoft.com/office/drawing/2014/main" id="{B4FC2706-8CBC-A136-9B72-CE29E472E80B}"/>
              </a:ext>
            </a:extLst>
          </p:cNvPr>
          <p:cNvSpPr/>
          <p:nvPr/>
        </p:nvSpPr>
        <p:spPr>
          <a:xfrm>
            <a:off x="3049500" y="2103450"/>
            <a:ext cx="30450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39291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F13AC-CC84-E853-0392-9186E68DD1C3}"/>
            </a:ext>
          </a:extLst>
        </p:cNvPr>
        <p:cNvGrpSpPr/>
        <p:nvPr/>
      </p:nvGrpSpPr>
      <p:grpSpPr>
        <a:xfrm>
          <a:off x="0" y="0"/>
          <a:ext cx="0" cy="0"/>
          <a:chOff x="0" y="0"/>
          <a:chExt cx="0" cy="0"/>
        </a:xfrm>
      </p:grpSpPr>
      <p:sp>
        <p:nvSpPr>
          <p:cNvPr id="9" name="Título 8">
            <a:extLst>
              <a:ext uri="{FF2B5EF4-FFF2-40B4-BE49-F238E27FC236}">
                <a16:creationId xmlns:a16="http://schemas.microsoft.com/office/drawing/2014/main" id="{36DC153B-D6E7-D953-4C58-6FFEB59BAED2}"/>
              </a:ext>
            </a:extLst>
          </p:cNvPr>
          <p:cNvSpPr>
            <a:spLocks noGrp="1"/>
          </p:cNvSpPr>
          <p:nvPr>
            <p:ph type="title"/>
          </p:nvPr>
        </p:nvSpPr>
        <p:spPr>
          <a:xfrm>
            <a:off x="164592" y="168849"/>
            <a:ext cx="8814816" cy="1574100"/>
          </a:xfrm>
        </p:spPr>
        <p:txBody>
          <a:bodyPr/>
          <a:lstStyle/>
          <a:p>
            <a:r>
              <a:rPr lang="pt-BR" sz="2400" dirty="0"/>
              <a:t>PERGUNTAS ORIENTADORAS PARA O TRABALHO EM GRUPO</a:t>
            </a:r>
          </a:p>
        </p:txBody>
      </p:sp>
      <p:sp>
        <p:nvSpPr>
          <p:cNvPr id="4" name="CaixaDeTexto 3">
            <a:extLst>
              <a:ext uri="{FF2B5EF4-FFF2-40B4-BE49-F238E27FC236}">
                <a16:creationId xmlns:a16="http://schemas.microsoft.com/office/drawing/2014/main" id="{CFC75BCD-AF0F-0B5A-25D0-457401AA5B89}"/>
              </a:ext>
            </a:extLst>
          </p:cNvPr>
          <p:cNvSpPr txBox="1"/>
          <p:nvPr/>
        </p:nvSpPr>
        <p:spPr>
          <a:xfrm>
            <a:off x="3767328" y="955899"/>
            <a:ext cx="804672" cy="933861"/>
          </a:xfrm>
          <a:prstGeom prst="rect">
            <a:avLst/>
          </a:prstGeom>
          <a:solidFill>
            <a:schemeClr val="bg1"/>
          </a:solidFill>
        </p:spPr>
        <p:txBody>
          <a:bodyPr wrap="square" rtlCol="0">
            <a:spAutoFit/>
          </a:bodyPr>
          <a:lstStyle/>
          <a:p>
            <a:endParaRPr lang="pt-BR" dirty="0"/>
          </a:p>
        </p:txBody>
      </p:sp>
      <p:sp>
        <p:nvSpPr>
          <p:cNvPr id="2" name="Google Shape;237;p37">
            <a:extLst>
              <a:ext uri="{FF2B5EF4-FFF2-40B4-BE49-F238E27FC236}">
                <a16:creationId xmlns:a16="http://schemas.microsoft.com/office/drawing/2014/main" id="{ECD12C8E-65D0-69FA-FFAC-4EF399336F28}"/>
              </a:ext>
            </a:extLst>
          </p:cNvPr>
          <p:cNvSpPr txBox="1">
            <a:spLocks noGrp="1"/>
          </p:cNvSpPr>
          <p:nvPr>
            <p:ph type="subTitle" idx="1"/>
          </p:nvPr>
        </p:nvSpPr>
        <p:spPr>
          <a:xfrm>
            <a:off x="365760" y="744858"/>
            <a:ext cx="8412480" cy="85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pPr>
            <a:r>
              <a:rPr lang="pt-BR" sz="2000" b="0" dirty="0"/>
              <a:t>1.      Considerando que os consórcios são indutores locais de políticas públicas,</a:t>
            </a:r>
            <a:r>
              <a:rPr lang="pt-BR" sz="2000" dirty="0"/>
              <a:t> como você avalia este arranjo institucional para fortalecimento das políticas de promoção da igualdade racial</a:t>
            </a:r>
            <a:r>
              <a:rPr lang="pt-BR" sz="2000" b="0" dirty="0"/>
              <a:t>?</a:t>
            </a:r>
          </a:p>
          <a:p>
            <a:pPr marL="0" lvl="0" indent="0" algn="l" rtl="0">
              <a:spcBef>
                <a:spcPts val="0"/>
              </a:spcBef>
              <a:spcAft>
                <a:spcPts val="1600"/>
              </a:spcAft>
            </a:pPr>
            <a:r>
              <a:rPr lang="pt-BR" sz="2000" dirty="0"/>
              <a:t>2.      O que os municípios precisam ter para adesão ao Sinapir, via consórcios</a:t>
            </a:r>
            <a:r>
              <a:rPr lang="pt-BR" sz="2000" b="0" dirty="0"/>
              <a:t>?</a:t>
            </a:r>
          </a:p>
          <a:p>
            <a:pPr marL="0" lvl="0" indent="0" algn="l" rtl="0">
              <a:spcBef>
                <a:spcPts val="0"/>
              </a:spcBef>
              <a:spcAft>
                <a:spcPts val="1600"/>
              </a:spcAft>
              <a:buNone/>
            </a:pPr>
            <a:r>
              <a:rPr lang="pt-BR" sz="2000" b="0" dirty="0"/>
              <a:t>3.      A capilaridade dos consórcios públicos intermunicipais pode ser um importante recurso para o engajamento dos entes locais?</a:t>
            </a:r>
          </a:p>
        </p:txBody>
      </p:sp>
      <p:grpSp>
        <p:nvGrpSpPr>
          <p:cNvPr id="3" name="Google Shape;10788;p73">
            <a:extLst>
              <a:ext uri="{FF2B5EF4-FFF2-40B4-BE49-F238E27FC236}">
                <a16:creationId xmlns:a16="http://schemas.microsoft.com/office/drawing/2014/main" id="{92D5ADF4-5F71-7BD9-9F88-7663FB3BFC01}"/>
              </a:ext>
            </a:extLst>
          </p:cNvPr>
          <p:cNvGrpSpPr/>
          <p:nvPr/>
        </p:nvGrpSpPr>
        <p:grpSpPr>
          <a:xfrm>
            <a:off x="4236720" y="4309797"/>
            <a:ext cx="670560" cy="698760"/>
            <a:chOff x="892750" y="4993750"/>
            <a:chExt cx="483125" cy="483125"/>
          </a:xfrm>
        </p:grpSpPr>
        <p:sp>
          <p:nvSpPr>
            <p:cNvPr id="6" name="Google Shape;10789;p73">
              <a:extLst>
                <a:ext uri="{FF2B5EF4-FFF2-40B4-BE49-F238E27FC236}">
                  <a16:creationId xmlns:a16="http://schemas.microsoft.com/office/drawing/2014/main" id="{B0E5897B-9B6A-E19A-EE36-8CEF2A755015}"/>
                </a:ext>
              </a:extLst>
            </p:cNvPr>
            <p:cNvSpPr/>
            <p:nvPr/>
          </p:nvSpPr>
          <p:spPr>
            <a:xfrm>
              <a:off x="892750" y="4993750"/>
              <a:ext cx="483125" cy="483125"/>
            </a:xfrm>
            <a:custGeom>
              <a:avLst/>
              <a:gdLst/>
              <a:ahLst/>
              <a:cxnLst/>
              <a:rect l="l" t="t" r="r" b="b"/>
              <a:pathLst>
                <a:path w="19325" h="19325" extrusionOk="0">
                  <a:moveTo>
                    <a:pt x="9662" y="1133"/>
                  </a:moveTo>
                  <a:cubicBezTo>
                    <a:pt x="11824" y="1133"/>
                    <a:pt x="13983" y="1975"/>
                    <a:pt x="15668" y="3657"/>
                  </a:cubicBezTo>
                  <a:cubicBezTo>
                    <a:pt x="19035" y="7027"/>
                    <a:pt x="19035" y="12302"/>
                    <a:pt x="15668" y="15668"/>
                  </a:cubicBezTo>
                  <a:cubicBezTo>
                    <a:pt x="13985" y="17352"/>
                    <a:pt x="11823" y="18193"/>
                    <a:pt x="9662" y="18193"/>
                  </a:cubicBezTo>
                  <a:cubicBezTo>
                    <a:pt x="7501" y="18193"/>
                    <a:pt x="5340" y="17352"/>
                    <a:pt x="3657" y="15668"/>
                  </a:cubicBezTo>
                  <a:cubicBezTo>
                    <a:pt x="290" y="12302"/>
                    <a:pt x="290" y="7024"/>
                    <a:pt x="3657" y="3657"/>
                  </a:cubicBezTo>
                  <a:cubicBezTo>
                    <a:pt x="5341" y="1975"/>
                    <a:pt x="7500" y="1133"/>
                    <a:pt x="9662" y="1133"/>
                  </a:cubicBezTo>
                  <a:close/>
                  <a:moveTo>
                    <a:pt x="9662" y="1"/>
                  </a:moveTo>
                  <a:cubicBezTo>
                    <a:pt x="7117" y="1"/>
                    <a:pt x="4698" y="1015"/>
                    <a:pt x="2856" y="2857"/>
                  </a:cubicBezTo>
                  <a:cubicBezTo>
                    <a:pt x="1015" y="4699"/>
                    <a:pt x="0" y="7117"/>
                    <a:pt x="0" y="9663"/>
                  </a:cubicBezTo>
                  <a:cubicBezTo>
                    <a:pt x="0" y="12208"/>
                    <a:pt x="1015" y="14627"/>
                    <a:pt x="2856" y="16469"/>
                  </a:cubicBezTo>
                  <a:cubicBezTo>
                    <a:pt x="4698" y="18310"/>
                    <a:pt x="7117" y="19325"/>
                    <a:pt x="9662" y="19325"/>
                  </a:cubicBezTo>
                  <a:cubicBezTo>
                    <a:pt x="12208" y="19325"/>
                    <a:pt x="14626" y="18310"/>
                    <a:pt x="16468" y="16469"/>
                  </a:cubicBezTo>
                  <a:cubicBezTo>
                    <a:pt x="18310" y="14627"/>
                    <a:pt x="19324" y="12208"/>
                    <a:pt x="19324" y="9663"/>
                  </a:cubicBezTo>
                  <a:cubicBezTo>
                    <a:pt x="19324" y="7117"/>
                    <a:pt x="18310" y="4699"/>
                    <a:pt x="16468" y="2857"/>
                  </a:cubicBezTo>
                  <a:cubicBezTo>
                    <a:pt x="14626" y="1015"/>
                    <a:pt x="12208" y="1"/>
                    <a:pt x="966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endParaRPr>
            </a:p>
          </p:txBody>
        </p:sp>
        <p:sp>
          <p:nvSpPr>
            <p:cNvPr id="7" name="Google Shape;10790;p73">
              <a:extLst>
                <a:ext uri="{FF2B5EF4-FFF2-40B4-BE49-F238E27FC236}">
                  <a16:creationId xmlns:a16="http://schemas.microsoft.com/office/drawing/2014/main" id="{6D35D5BB-12B1-360F-0A61-13A953BC4416}"/>
                </a:ext>
              </a:extLst>
            </p:cNvPr>
            <p:cNvSpPr/>
            <p:nvPr/>
          </p:nvSpPr>
          <p:spPr>
            <a:xfrm>
              <a:off x="1021000" y="5052250"/>
              <a:ext cx="230775" cy="253450"/>
            </a:xfrm>
            <a:custGeom>
              <a:avLst/>
              <a:gdLst/>
              <a:ahLst/>
              <a:cxnLst/>
              <a:rect l="l" t="t" r="r" b="b"/>
              <a:pathLst>
                <a:path w="9231" h="10138" extrusionOk="0">
                  <a:moveTo>
                    <a:pt x="4532" y="1133"/>
                  </a:moveTo>
                  <a:cubicBezTo>
                    <a:pt x="5450" y="1133"/>
                    <a:pt x="6326" y="1483"/>
                    <a:pt x="6936" y="2090"/>
                  </a:cubicBezTo>
                  <a:cubicBezTo>
                    <a:pt x="8261" y="3419"/>
                    <a:pt x="8261" y="5568"/>
                    <a:pt x="6936" y="6894"/>
                  </a:cubicBezTo>
                  <a:lnTo>
                    <a:pt x="6933" y="6894"/>
                  </a:lnTo>
                  <a:cubicBezTo>
                    <a:pt x="6688" y="7142"/>
                    <a:pt x="6404" y="7347"/>
                    <a:pt x="6096" y="7510"/>
                  </a:cubicBezTo>
                  <a:cubicBezTo>
                    <a:pt x="5595" y="7767"/>
                    <a:pt x="5275" y="8135"/>
                    <a:pt x="5154" y="8600"/>
                  </a:cubicBezTo>
                  <a:cubicBezTo>
                    <a:pt x="5079" y="8842"/>
                    <a:pt x="4856" y="9000"/>
                    <a:pt x="4614" y="9000"/>
                  </a:cubicBezTo>
                  <a:cubicBezTo>
                    <a:pt x="4566" y="9000"/>
                    <a:pt x="4517" y="8993"/>
                    <a:pt x="4469" y="8980"/>
                  </a:cubicBezTo>
                  <a:cubicBezTo>
                    <a:pt x="4176" y="8905"/>
                    <a:pt x="3995" y="8612"/>
                    <a:pt x="4058" y="8316"/>
                  </a:cubicBezTo>
                  <a:cubicBezTo>
                    <a:pt x="4254" y="7534"/>
                    <a:pt x="4765" y="6924"/>
                    <a:pt x="5574" y="6504"/>
                  </a:cubicBezTo>
                  <a:cubicBezTo>
                    <a:pt x="6936" y="5801"/>
                    <a:pt x="7220" y="3974"/>
                    <a:pt x="6136" y="2890"/>
                  </a:cubicBezTo>
                  <a:cubicBezTo>
                    <a:pt x="5690" y="2458"/>
                    <a:pt x="5113" y="2243"/>
                    <a:pt x="4535" y="2243"/>
                  </a:cubicBezTo>
                  <a:cubicBezTo>
                    <a:pt x="3958" y="2243"/>
                    <a:pt x="3380" y="2458"/>
                    <a:pt x="2935" y="2890"/>
                  </a:cubicBezTo>
                  <a:cubicBezTo>
                    <a:pt x="2506" y="3313"/>
                    <a:pt x="2268" y="3890"/>
                    <a:pt x="2268" y="4494"/>
                  </a:cubicBezTo>
                  <a:cubicBezTo>
                    <a:pt x="2268" y="4805"/>
                    <a:pt x="2014" y="5058"/>
                    <a:pt x="1703" y="5058"/>
                  </a:cubicBezTo>
                  <a:cubicBezTo>
                    <a:pt x="1389" y="5058"/>
                    <a:pt x="1135" y="4805"/>
                    <a:pt x="1135" y="4494"/>
                  </a:cubicBezTo>
                  <a:cubicBezTo>
                    <a:pt x="1132" y="3591"/>
                    <a:pt x="1492" y="2724"/>
                    <a:pt x="2132" y="2090"/>
                  </a:cubicBezTo>
                  <a:cubicBezTo>
                    <a:pt x="2739" y="1483"/>
                    <a:pt x="3614" y="1133"/>
                    <a:pt x="4532" y="1133"/>
                  </a:cubicBezTo>
                  <a:close/>
                  <a:moveTo>
                    <a:pt x="4532" y="1"/>
                  </a:moveTo>
                  <a:cubicBezTo>
                    <a:pt x="3315" y="1"/>
                    <a:pt x="2150" y="469"/>
                    <a:pt x="1332" y="1290"/>
                  </a:cubicBezTo>
                  <a:cubicBezTo>
                    <a:pt x="477" y="2135"/>
                    <a:pt x="0" y="3289"/>
                    <a:pt x="3" y="4494"/>
                  </a:cubicBezTo>
                  <a:cubicBezTo>
                    <a:pt x="3" y="5430"/>
                    <a:pt x="764" y="6190"/>
                    <a:pt x="1703" y="6190"/>
                  </a:cubicBezTo>
                  <a:cubicBezTo>
                    <a:pt x="2639" y="6190"/>
                    <a:pt x="3400" y="5430"/>
                    <a:pt x="3400" y="4494"/>
                  </a:cubicBezTo>
                  <a:cubicBezTo>
                    <a:pt x="3400" y="3830"/>
                    <a:pt x="3944" y="3358"/>
                    <a:pt x="4535" y="3358"/>
                  </a:cubicBezTo>
                  <a:cubicBezTo>
                    <a:pt x="4731" y="3358"/>
                    <a:pt x="4933" y="3410"/>
                    <a:pt x="5121" y="3524"/>
                  </a:cubicBezTo>
                  <a:cubicBezTo>
                    <a:pt x="5876" y="3986"/>
                    <a:pt x="5837" y="5094"/>
                    <a:pt x="5052" y="5499"/>
                  </a:cubicBezTo>
                  <a:cubicBezTo>
                    <a:pt x="3959" y="6064"/>
                    <a:pt x="3234" y="6945"/>
                    <a:pt x="2959" y="8041"/>
                  </a:cubicBezTo>
                  <a:cubicBezTo>
                    <a:pt x="2742" y="8941"/>
                    <a:pt x="3288" y="9850"/>
                    <a:pt x="4185" y="10083"/>
                  </a:cubicBezTo>
                  <a:cubicBezTo>
                    <a:pt x="4327" y="10119"/>
                    <a:pt x="4470" y="10137"/>
                    <a:pt x="4611" y="10137"/>
                  </a:cubicBezTo>
                  <a:cubicBezTo>
                    <a:pt x="5356" y="10137"/>
                    <a:pt x="6039" y="9642"/>
                    <a:pt x="6247" y="8893"/>
                  </a:cubicBezTo>
                  <a:cubicBezTo>
                    <a:pt x="6262" y="8832"/>
                    <a:pt x="6305" y="8675"/>
                    <a:pt x="6616" y="8515"/>
                  </a:cubicBezTo>
                  <a:cubicBezTo>
                    <a:pt x="7899" y="7851"/>
                    <a:pt x="8787" y="6613"/>
                    <a:pt x="9007" y="5188"/>
                  </a:cubicBezTo>
                  <a:cubicBezTo>
                    <a:pt x="9230" y="3760"/>
                    <a:pt x="8756" y="2313"/>
                    <a:pt x="7736" y="1290"/>
                  </a:cubicBezTo>
                  <a:cubicBezTo>
                    <a:pt x="6918" y="472"/>
                    <a:pt x="5749" y="1"/>
                    <a:pt x="45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endParaRPr>
            </a:p>
          </p:txBody>
        </p:sp>
        <p:sp>
          <p:nvSpPr>
            <p:cNvPr id="8" name="Google Shape;10791;p73">
              <a:extLst>
                <a:ext uri="{FF2B5EF4-FFF2-40B4-BE49-F238E27FC236}">
                  <a16:creationId xmlns:a16="http://schemas.microsoft.com/office/drawing/2014/main" id="{A6586FFE-4ACE-4B1E-B4E7-A8DB8C8479DD}"/>
                </a:ext>
              </a:extLst>
            </p:cNvPr>
            <p:cNvSpPr/>
            <p:nvPr/>
          </p:nvSpPr>
          <p:spPr>
            <a:xfrm>
              <a:off x="1088475" y="5334425"/>
              <a:ext cx="88350" cy="84925"/>
            </a:xfrm>
            <a:custGeom>
              <a:avLst/>
              <a:gdLst/>
              <a:ahLst/>
              <a:cxnLst/>
              <a:rect l="l" t="t" r="r" b="b"/>
              <a:pathLst>
                <a:path w="3534" h="3397" extrusionOk="0">
                  <a:moveTo>
                    <a:pt x="1829" y="1129"/>
                  </a:moveTo>
                  <a:cubicBezTo>
                    <a:pt x="2121" y="1129"/>
                    <a:pt x="2401" y="1356"/>
                    <a:pt x="2401" y="1697"/>
                  </a:cubicBezTo>
                  <a:cubicBezTo>
                    <a:pt x="2401" y="2011"/>
                    <a:pt x="2147" y="2265"/>
                    <a:pt x="1833" y="2265"/>
                  </a:cubicBezTo>
                  <a:cubicBezTo>
                    <a:pt x="1329" y="2265"/>
                    <a:pt x="1075" y="1655"/>
                    <a:pt x="1432" y="1296"/>
                  </a:cubicBezTo>
                  <a:cubicBezTo>
                    <a:pt x="1548" y="1181"/>
                    <a:pt x="1690" y="1129"/>
                    <a:pt x="1829" y="1129"/>
                  </a:cubicBezTo>
                  <a:close/>
                  <a:moveTo>
                    <a:pt x="1833" y="0"/>
                  </a:moveTo>
                  <a:cubicBezTo>
                    <a:pt x="1145" y="0"/>
                    <a:pt x="526" y="414"/>
                    <a:pt x="263" y="1048"/>
                  </a:cubicBezTo>
                  <a:cubicBezTo>
                    <a:pt x="0" y="1682"/>
                    <a:pt x="145" y="2413"/>
                    <a:pt x="631" y="2899"/>
                  </a:cubicBezTo>
                  <a:cubicBezTo>
                    <a:pt x="957" y="3224"/>
                    <a:pt x="1391" y="3397"/>
                    <a:pt x="1833" y="3397"/>
                  </a:cubicBezTo>
                  <a:cubicBezTo>
                    <a:pt x="2052" y="3397"/>
                    <a:pt x="2272" y="3354"/>
                    <a:pt x="2482" y="3267"/>
                  </a:cubicBezTo>
                  <a:cubicBezTo>
                    <a:pt x="3116" y="3005"/>
                    <a:pt x="3533" y="2386"/>
                    <a:pt x="3533" y="1697"/>
                  </a:cubicBezTo>
                  <a:cubicBezTo>
                    <a:pt x="3530" y="758"/>
                    <a:pt x="2772" y="0"/>
                    <a:pt x="18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extLst>
      <p:ext uri="{BB962C8B-B14F-4D97-AF65-F5344CB8AC3E}">
        <p14:creationId xmlns:p14="http://schemas.microsoft.com/office/powerpoint/2010/main" val="12183437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230"/>
        <p:cNvGrpSpPr/>
        <p:nvPr/>
      </p:nvGrpSpPr>
      <p:grpSpPr>
        <a:xfrm>
          <a:off x="0" y="0"/>
          <a:ext cx="0" cy="0"/>
          <a:chOff x="0" y="0"/>
          <a:chExt cx="0" cy="0"/>
        </a:xfrm>
      </p:grpSpPr>
      <p:sp>
        <p:nvSpPr>
          <p:cNvPr id="2231" name="Google Shape;2231;p60"/>
          <p:cNvSpPr txBox="1">
            <a:spLocks noGrp="1"/>
          </p:cNvSpPr>
          <p:nvPr>
            <p:ph type="ctrTitle"/>
          </p:nvPr>
        </p:nvSpPr>
        <p:spPr>
          <a:xfrm>
            <a:off x="1901111" y="0"/>
            <a:ext cx="4944464" cy="293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Obrigada!</a:t>
            </a:r>
            <a:endParaRPr dirty="0"/>
          </a:p>
        </p:txBody>
      </p:sp>
      <p:sp>
        <p:nvSpPr>
          <p:cNvPr id="2232" name="Google Shape;2232;p60"/>
          <p:cNvSpPr txBox="1">
            <a:spLocks noGrp="1"/>
          </p:cNvSpPr>
          <p:nvPr>
            <p:ph type="subTitle" idx="1"/>
          </p:nvPr>
        </p:nvSpPr>
        <p:spPr>
          <a:xfrm>
            <a:off x="983700" y="3163800"/>
            <a:ext cx="3588300" cy="104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dirty="0"/>
              <a:t>camila.araujo@ufsc.br</a:t>
            </a:r>
          </a:p>
          <a:p>
            <a:pPr marL="0" lvl="0" indent="0" algn="l" rtl="0">
              <a:spcBef>
                <a:spcPts val="0"/>
              </a:spcBef>
              <a:spcAft>
                <a:spcPts val="0"/>
              </a:spcAft>
              <a:buNone/>
            </a:pPr>
            <a:r>
              <a:rPr lang="pt-BR" dirty="0"/>
              <a:t>catedraantonietadebarros@gmail.com </a:t>
            </a:r>
            <a:endParaRPr dirty="0"/>
          </a:p>
          <a:p>
            <a:pPr marL="0" lvl="0" indent="0" algn="l" rtl="0">
              <a:spcBef>
                <a:spcPts val="0"/>
              </a:spcBef>
              <a:spcAft>
                <a:spcPts val="0"/>
              </a:spcAft>
              <a:buNone/>
            </a:pPr>
            <a:r>
              <a:rPr lang="pt-BR" dirty="0"/>
              <a:t>ufsc.com.br</a:t>
            </a:r>
            <a:endParaRPr dirty="0"/>
          </a:p>
        </p:txBody>
      </p:sp>
      <p:sp>
        <p:nvSpPr>
          <p:cNvPr id="2233" name="Google Shape;2233;p60"/>
          <p:cNvSpPr/>
          <p:nvPr/>
        </p:nvSpPr>
        <p:spPr>
          <a:xfrm>
            <a:off x="1056650" y="4292395"/>
            <a:ext cx="308522" cy="308522"/>
          </a:xfrm>
          <a:custGeom>
            <a:avLst/>
            <a:gdLst/>
            <a:ahLst/>
            <a:cxnLst/>
            <a:rect l="l" t="t" r="r" b="b"/>
            <a:pathLst>
              <a:path w="19982" h="19982" extrusionOk="0">
                <a:moveTo>
                  <a:pt x="14602" y="3500"/>
                </a:moveTo>
                <a:cubicBezTo>
                  <a:pt x="15137" y="3500"/>
                  <a:pt x="15682" y="3563"/>
                  <a:pt x="16247" y="3689"/>
                </a:cubicBezTo>
                <a:cubicBezTo>
                  <a:pt x="16179" y="4154"/>
                  <a:pt x="16095" y="4705"/>
                  <a:pt x="16033" y="5120"/>
                </a:cubicBezTo>
                <a:cubicBezTo>
                  <a:pt x="15810" y="5075"/>
                  <a:pt x="15484" y="5035"/>
                  <a:pt x="15150" y="5035"/>
                </a:cubicBezTo>
                <a:cubicBezTo>
                  <a:pt x="14968" y="5035"/>
                  <a:pt x="14783" y="5047"/>
                  <a:pt x="14611" y="5076"/>
                </a:cubicBezTo>
                <a:cubicBezTo>
                  <a:pt x="13536" y="5258"/>
                  <a:pt x="12918" y="5925"/>
                  <a:pt x="12918" y="6907"/>
                </a:cubicBezTo>
                <a:lnTo>
                  <a:pt x="12918" y="8819"/>
                </a:lnTo>
                <a:cubicBezTo>
                  <a:pt x="12918" y="9143"/>
                  <a:pt x="13180" y="9405"/>
                  <a:pt x="13504" y="9405"/>
                </a:cubicBezTo>
                <a:lnTo>
                  <a:pt x="15681" y="9405"/>
                </a:lnTo>
                <a:lnTo>
                  <a:pt x="15388" y="10576"/>
                </a:lnTo>
                <a:lnTo>
                  <a:pt x="13504" y="10576"/>
                </a:lnTo>
                <a:cubicBezTo>
                  <a:pt x="13180" y="10576"/>
                  <a:pt x="12918" y="10838"/>
                  <a:pt x="12918" y="11161"/>
                </a:cubicBezTo>
                <a:lnTo>
                  <a:pt x="12918" y="18811"/>
                </a:lnTo>
                <a:lnTo>
                  <a:pt x="11162" y="18811"/>
                </a:lnTo>
                <a:lnTo>
                  <a:pt x="11162" y="11161"/>
                </a:lnTo>
                <a:cubicBezTo>
                  <a:pt x="11162" y="10838"/>
                  <a:pt x="10900" y="10576"/>
                  <a:pt x="10576" y="10576"/>
                </a:cubicBezTo>
                <a:lnTo>
                  <a:pt x="9407" y="10576"/>
                </a:lnTo>
                <a:lnTo>
                  <a:pt x="9407" y="9405"/>
                </a:lnTo>
                <a:lnTo>
                  <a:pt x="10576" y="9405"/>
                </a:lnTo>
                <a:cubicBezTo>
                  <a:pt x="10900" y="9405"/>
                  <a:pt x="11162" y="9143"/>
                  <a:pt x="11162" y="8821"/>
                </a:cubicBezTo>
                <a:cubicBezTo>
                  <a:pt x="11162" y="7215"/>
                  <a:pt x="11162" y="6481"/>
                  <a:pt x="11162" y="6143"/>
                </a:cubicBezTo>
                <a:cubicBezTo>
                  <a:pt x="11162" y="5520"/>
                  <a:pt x="11163" y="4843"/>
                  <a:pt x="11770" y="4324"/>
                </a:cubicBezTo>
                <a:cubicBezTo>
                  <a:pt x="12234" y="3928"/>
                  <a:pt x="12823" y="3687"/>
                  <a:pt x="13628" y="3571"/>
                </a:cubicBezTo>
                <a:cubicBezTo>
                  <a:pt x="13950" y="3524"/>
                  <a:pt x="14274" y="3500"/>
                  <a:pt x="14602" y="3500"/>
                </a:cubicBezTo>
                <a:close/>
                <a:moveTo>
                  <a:pt x="17017" y="1170"/>
                </a:moveTo>
                <a:cubicBezTo>
                  <a:pt x="17990" y="1170"/>
                  <a:pt x="18811" y="1975"/>
                  <a:pt x="18811" y="2927"/>
                </a:cubicBezTo>
                <a:lnTo>
                  <a:pt x="18811" y="17056"/>
                </a:lnTo>
                <a:cubicBezTo>
                  <a:pt x="18811" y="18023"/>
                  <a:pt x="18024" y="18811"/>
                  <a:pt x="17056" y="18811"/>
                </a:cubicBezTo>
                <a:lnTo>
                  <a:pt x="14089" y="18811"/>
                </a:lnTo>
                <a:lnTo>
                  <a:pt x="14089" y="11747"/>
                </a:lnTo>
                <a:lnTo>
                  <a:pt x="15846" y="11747"/>
                </a:lnTo>
                <a:cubicBezTo>
                  <a:pt x="16115" y="11747"/>
                  <a:pt x="16348" y="11565"/>
                  <a:pt x="16414" y="11305"/>
                </a:cubicBezTo>
                <a:lnTo>
                  <a:pt x="16999" y="8963"/>
                </a:lnTo>
                <a:cubicBezTo>
                  <a:pt x="17042" y="8787"/>
                  <a:pt x="17003" y="8602"/>
                  <a:pt x="16893" y="8460"/>
                </a:cubicBezTo>
                <a:cubicBezTo>
                  <a:pt x="16782" y="8317"/>
                  <a:pt x="16612" y="8235"/>
                  <a:pt x="16431" y="8235"/>
                </a:cubicBezTo>
                <a:lnTo>
                  <a:pt x="14089" y="8235"/>
                </a:lnTo>
                <a:lnTo>
                  <a:pt x="14089" y="6909"/>
                </a:lnTo>
                <a:cubicBezTo>
                  <a:pt x="14089" y="6638"/>
                  <a:pt x="14144" y="6343"/>
                  <a:pt x="14808" y="6229"/>
                </a:cubicBezTo>
                <a:cubicBezTo>
                  <a:pt x="14936" y="6208"/>
                  <a:pt x="15061" y="6199"/>
                  <a:pt x="15182" y="6199"/>
                </a:cubicBezTo>
                <a:cubicBezTo>
                  <a:pt x="15552" y="6199"/>
                  <a:pt x="15890" y="6283"/>
                  <a:pt x="16198" y="6360"/>
                </a:cubicBezTo>
                <a:cubicBezTo>
                  <a:pt x="16304" y="6387"/>
                  <a:pt x="16415" y="6421"/>
                  <a:pt x="16532" y="6421"/>
                </a:cubicBezTo>
                <a:cubicBezTo>
                  <a:pt x="16632" y="6421"/>
                  <a:pt x="16736" y="6396"/>
                  <a:pt x="16847" y="6321"/>
                </a:cubicBezTo>
                <a:cubicBezTo>
                  <a:pt x="16983" y="6229"/>
                  <a:pt x="17074" y="6084"/>
                  <a:pt x="17098" y="5923"/>
                </a:cubicBezTo>
                <a:cubicBezTo>
                  <a:pt x="17098" y="5923"/>
                  <a:pt x="17362" y="4156"/>
                  <a:pt x="17482" y="3339"/>
                </a:cubicBezTo>
                <a:cubicBezTo>
                  <a:pt x="17525" y="3049"/>
                  <a:pt x="17346" y="2769"/>
                  <a:pt x="17063" y="2690"/>
                </a:cubicBezTo>
                <a:cubicBezTo>
                  <a:pt x="16267" y="2463"/>
                  <a:pt x="15346" y="2343"/>
                  <a:pt x="14504" y="2343"/>
                </a:cubicBezTo>
                <a:cubicBezTo>
                  <a:pt x="14137" y="2343"/>
                  <a:pt x="13786" y="2365"/>
                  <a:pt x="13467" y="2412"/>
                </a:cubicBezTo>
                <a:cubicBezTo>
                  <a:pt x="12434" y="2562"/>
                  <a:pt x="11646" y="2888"/>
                  <a:pt x="11009" y="3434"/>
                </a:cubicBezTo>
                <a:cubicBezTo>
                  <a:pt x="10121" y="4193"/>
                  <a:pt x="10010" y="5168"/>
                  <a:pt x="9999" y="5833"/>
                </a:cubicBezTo>
                <a:cubicBezTo>
                  <a:pt x="9999" y="5847"/>
                  <a:pt x="9999" y="7029"/>
                  <a:pt x="9999" y="8235"/>
                </a:cubicBezTo>
                <a:lnTo>
                  <a:pt x="8821" y="8235"/>
                </a:lnTo>
                <a:cubicBezTo>
                  <a:pt x="8497" y="8235"/>
                  <a:pt x="8236" y="8497"/>
                  <a:pt x="8236" y="8819"/>
                </a:cubicBezTo>
                <a:lnTo>
                  <a:pt x="8236" y="11161"/>
                </a:lnTo>
                <a:cubicBezTo>
                  <a:pt x="8236" y="11485"/>
                  <a:pt x="8497" y="11747"/>
                  <a:pt x="8821" y="11747"/>
                </a:cubicBezTo>
                <a:lnTo>
                  <a:pt x="9991" y="11747"/>
                </a:lnTo>
                <a:lnTo>
                  <a:pt x="9991" y="18811"/>
                </a:lnTo>
                <a:lnTo>
                  <a:pt x="2927" y="18811"/>
                </a:lnTo>
                <a:cubicBezTo>
                  <a:pt x="1959" y="18811"/>
                  <a:pt x="1172" y="18023"/>
                  <a:pt x="1172" y="17054"/>
                </a:cubicBezTo>
                <a:lnTo>
                  <a:pt x="1172" y="2927"/>
                </a:lnTo>
                <a:cubicBezTo>
                  <a:pt x="1172" y="1959"/>
                  <a:pt x="1959" y="1170"/>
                  <a:pt x="2927" y="1170"/>
                </a:cubicBezTo>
                <a:close/>
                <a:moveTo>
                  <a:pt x="2927" y="1"/>
                </a:moveTo>
                <a:cubicBezTo>
                  <a:pt x="1314" y="1"/>
                  <a:pt x="1" y="1313"/>
                  <a:pt x="1" y="2927"/>
                </a:cubicBezTo>
                <a:lnTo>
                  <a:pt x="1" y="17056"/>
                </a:lnTo>
                <a:cubicBezTo>
                  <a:pt x="1" y="18669"/>
                  <a:pt x="1314" y="19982"/>
                  <a:pt x="2927" y="19982"/>
                </a:cubicBezTo>
                <a:lnTo>
                  <a:pt x="17054" y="19982"/>
                </a:lnTo>
                <a:cubicBezTo>
                  <a:pt x="18669" y="19982"/>
                  <a:pt x="19982" y="18669"/>
                  <a:pt x="19982" y="17056"/>
                </a:cubicBezTo>
                <a:lnTo>
                  <a:pt x="19982" y="2927"/>
                </a:lnTo>
                <a:cubicBezTo>
                  <a:pt x="19982" y="2145"/>
                  <a:pt x="19669" y="1409"/>
                  <a:pt x="19101" y="853"/>
                </a:cubicBezTo>
                <a:cubicBezTo>
                  <a:pt x="18538" y="303"/>
                  <a:pt x="17797" y="1"/>
                  <a:pt x="170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4" name="Google Shape;2234;p60"/>
          <p:cNvGrpSpPr/>
          <p:nvPr/>
        </p:nvGrpSpPr>
        <p:grpSpPr>
          <a:xfrm>
            <a:off x="1455978" y="4292227"/>
            <a:ext cx="308545" cy="308515"/>
            <a:chOff x="812101" y="2571761"/>
            <a:chExt cx="417066" cy="417024"/>
          </a:xfrm>
        </p:grpSpPr>
        <p:sp>
          <p:nvSpPr>
            <p:cNvPr id="2235" name="Google Shape;2235;p60"/>
            <p:cNvSpPr/>
            <p:nvPr/>
          </p:nvSpPr>
          <p:spPr>
            <a:xfrm>
              <a:off x="935084" y="2694744"/>
              <a:ext cx="171071" cy="171071"/>
            </a:xfrm>
            <a:custGeom>
              <a:avLst/>
              <a:gdLst/>
              <a:ahLst/>
              <a:cxnLst/>
              <a:rect l="l" t="t" r="r" b="b"/>
              <a:pathLst>
                <a:path w="8197" h="8197" extrusionOk="0">
                  <a:moveTo>
                    <a:pt x="4099" y="1171"/>
                  </a:moveTo>
                  <a:cubicBezTo>
                    <a:pt x="5712" y="1171"/>
                    <a:pt x="7027" y="2484"/>
                    <a:pt x="7027" y="4097"/>
                  </a:cubicBezTo>
                  <a:cubicBezTo>
                    <a:pt x="7027" y="5712"/>
                    <a:pt x="5712" y="7025"/>
                    <a:pt x="4099" y="7025"/>
                  </a:cubicBezTo>
                  <a:cubicBezTo>
                    <a:pt x="2486" y="7025"/>
                    <a:pt x="1171" y="5712"/>
                    <a:pt x="1171" y="4097"/>
                  </a:cubicBezTo>
                  <a:cubicBezTo>
                    <a:pt x="1171" y="2484"/>
                    <a:pt x="2486" y="1171"/>
                    <a:pt x="4099" y="1171"/>
                  </a:cubicBezTo>
                  <a:close/>
                  <a:moveTo>
                    <a:pt x="4099" y="0"/>
                  </a:moveTo>
                  <a:cubicBezTo>
                    <a:pt x="1840" y="0"/>
                    <a:pt x="0" y="1838"/>
                    <a:pt x="0" y="4097"/>
                  </a:cubicBezTo>
                  <a:cubicBezTo>
                    <a:pt x="0" y="6358"/>
                    <a:pt x="1840" y="8196"/>
                    <a:pt x="4099" y="8196"/>
                  </a:cubicBezTo>
                  <a:cubicBezTo>
                    <a:pt x="6358" y="8196"/>
                    <a:pt x="8196" y="6358"/>
                    <a:pt x="8196" y="4097"/>
                  </a:cubicBezTo>
                  <a:cubicBezTo>
                    <a:pt x="8196" y="1838"/>
                    <a:pt x="6358" y="0"/>
                    <a:pt x="4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60"/>
            <p:cNvSpPr/>
            <p:nvPr/>
          </p:nvSpPr>
          <p:spPr>
            <a:xfrm>
              <a:off x="860977" y="2620616"/>
              <a:ext cx="319311" cy="319290"/>
            </a:xfrm>
            <a:custGeom>
              <a:avLst/>
              <a:gdLst/>
              <a:ahLst/>
              <a:cxnLst/>
              <a:rect l="l" t="t" r="r" b="b"/>
              <a:pathLst>
                <a:path w="15300" h="15299" extrusionOk="0">
                  <a:moveTo>
                    <a:pt x="12333" y="1171"/>
                  </a:moveTo>
                  <a:cubicBezTo>
                    <a:pt x="13306" y="1171"/>
                    <a:pt x="14128" y="1994"/>
                    <a:pt x="14128" y="2967"/>
                  </a:cubicBezTo>
                  <a:lnTo>
                    <a:pt x="14128" y="12334"/>
                  </a:lnTo>
                  <a:cubicBezTo>
                    <a:pt x="14128" y="13307"/>
                    <a:pt x="13306" y="14129"/>
                    <a:pt x="12333" y="14129"/>
                  </a:cubicBezTo>
                  <a:lnTo>
                    <a:pt x="2968" y="14129"/>
                  </a:lnTo>
                  <a:cubicBezTo>
                    <a:pt x="1993" y="14129"/>
                    <a:pt x="1172" y="13307"/>
                    <a:pt x="1172" y="12334"/>
                  </a:cubicBezTo>
                  <a:lnTo>
                    <a:pt x="1172" y="2967"/>
                  </a:lnTo>
                  <a:cubicBezTo>
                    <a:pt x="1172" y="1994"/>
                    <a:pt x="1993" y="1171"/>
                    <a:pt x="2968" y="1171"/>
                  </a:cubicBezTo>
                  <a:close/>
                  <a:moveTo>
                    <a:pt x="2968" y="0"/>
                  </a:moveTo>
                  <a:cubicBezTo>
                    <a:pt x="1351" y="0"/>
                    <a:pt x="1" y="1346"/>
                    <a:pt x="1" y="2967"/>
                  </a:cubicBezTo>
                  <a:lnTo>
                    <a:pt x="1" y="12334"/>
                  </a:lnTo>
                  <a:cubicBezTo>
                    <a:pt x="1" y="13952"/>
                    <a:pt x="1349" y="15299"/>
                    <a:pt x="2968" y="15299"/>
                  </a:cubicBezTo>
                  <a:lnTo>
                    <a:pt x="12333" y="15299"/>
                  </a:lnTo>
                  <a:cubicBezTo>
                    <a:pt x="13953" y="15299"/>
                    <a:pt x="15299" y="13951"/>
                    <a:pt x="15299" y="12334"/>
                  </a:cubicBezTo>
                  <a:lnTo>
                    <a:pt x="15299" y="2967"/>
                  </a:lnTo>
                  <a:cubicBezTo>
                    <a:pt x="15299" y="1345"/>
                    <a:pt x="13948" y="0"/>
                    <a:pt x="12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60"/>
            <p:cNvSpPr/>
            <p:nvPr/>
          </p:nvSpPr>
          <p:spPr>
            <a:xfrm>
              <a:off x="812101" y="2571761"/>
              <a:ext cx="417066" cy="417024"/>
            </a:xfrm>
            <a:custGeom>
              <a:avLst/>
              <a:gdLst/>
              <a:ahLst/>
              <a:cxnLst/>
              <a:rect l="l" t="t" r="r" b="b"/>
              <a:pathLst>
                <a:path w="19984" h="19982" extrusionOk="0">
                  <a:moveTo>
                    <a:pt x="17056" y="1172"/>
                  </a:moveTo>
                  <a:cubicBezTo>
                    <a:pt x="18025" y="1172"/>
                    <a:pt x="18812" y="1959"/>
                    <a:pt x="18812" y="2927"/>
                  </a:cubicBezTo>
                  <a:lnTo>
                    <a:pt x="18812" y="17056"/>
                  </a:lnTo>
                  <a:cubicBezTo>
                    <a:pt x="18812" y="18023"/>
                    <a:pt x="18025" y="18811"/>
                    <a:pt x="17056" y="18811"/>
                  </a:cubicBezTo>
                  <a:lnTo>
                    <a:pt x="2928" y="18811"/>
                  </a:lnTo>
                  <a:cubicBezTo>
                    <a:pt x="1961" y="18811"/>
                    <a:pt x="1172" y="18023"/>
                    <a:pt x="1172" y="17056"/>
                  </a:cubicBezTo>
                  <a:lnTo>
                    <a:pt x="1172" y="2927"/>
                  </a:lnTo>
                  <a:cubicBezTo>
                    <a:pt x="1172" y="1959"/>
                    <a:pt x="1961" y="1172"/>
                    <a:pt x="2928" y="1172"/>
                  </a:cubicBezTo>
                  <a:close/>
                  <a:moveTo>
                    <a:pt x="2928" y="1"/>
                  </a:moveTo>
                  <a:cubicBezTo>
                    <a:pt x="1313" y="1"/>
                    <a:pt x="1" y="1313"/>
                    <a:pt x="1" y="2927"/>
                  </a:cubicBezTo>
                  <a:lnTo>
                    <a:pt x="1" y="17056"/>
                  </a:lnTo>
                  <a:cubicBezTo>
                    <a:pt x="1" y="18669"/>
                    <a:pt x="1313" y="19982"/>
                    <a:pt x="2928" y="19982"/>
                  </a:cubicBezTo>
                  <a:lnTo>
                    <a:pt x="17056" y="19982"/>
                  </a:lnTo>
                  <a:cubicBezTo>
                    <a:pt x="18669" y="19982"/>
                    <a:pt x="19984" y="18669"/>
                    <a:pt x="19984" y="17056"/>
                  </a:cubicBezTo>
                  <a:lnTo>
                    <a:pt x="19984" y="2927"/>
                  </a:lnTo>
                  <a:cubicBezTo>
                    <a:pt x="19984" y="1313"/>
                    <a:pt x="18669" y="1"/>
                    <a:pt x="170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60"/>
            <p:cNvSpPr/>
            <p:nvPr/>
          </p:nvSpPr>
          <p:spPr>
            <a:xfrm>
              <a:off x="1081712" y="2670306"/>
              <a:ext cx="48878" cy="48898"/>
            </a:xfrm>
            <a:custGeom>
              <a:avLst/>
              <a:gdLst/>
              <a:ahLst/>
              <a:cxnLst/>
              <a:rect l="l" t="t" r="r" b="b"/>
              <a:pathLst>
                <a:path w="2342" h="2343" extrusionOk="0">
                  <a:moveTo>
                    <a:pt x="1170" y="0"/>
                  </a:moveTo>
                  <a:cubicBezTo>
                    <a:pt x="524" y="0"/>
                    <a:pt x="1" y="526"/>
                    <a:pt x="1" y="1171"/>
                  </a:cubicBezTo>
                  <a:cubicBezTo>
                    <a:pt x="1" y="1817"/>
                    <a:pt x="524" y="2342"/>
                    <a:pt x="1170" y="2342"/>
                  </a:cubicBezTo>
                  <a:cubicBezTo>
                    <a:pt x="1816" y="2342"/>
                    <a:pt x="2341" y="1817"/>
                    <a:pt x="2341" y="1171"/>
                  </a:cubicBezTo>
                  <a:cubicBezTo>
                    <a:pt x="2341" y="526"/>
                    <a:pt x="1816" y="0"/>
                    <a:pt x="11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9" name="Google Shape;2239;p60"/>
          <p:cNvGrpSpPr/>
          <p:nvPr/>
        </p:nvGrpSpPr>
        <p:grpSpPr>
          <a:xfrm>
            <a:off x="1855334" y="4292227"/>
            <a:ext cx="308515" cy="308515"/>
            <a:chOff x="1323129" y="2571761"/>
            <a:chExt cx="417024" cy="417024"/>
          </a:xfrm>
        </p:grpSpPr>
        <p:sp>
          <p:nvSpPr>
            <p:cNvPr id="2240" name="Google Shape;2240;p60"/>
            <p:cNvSpPr/>
            <p:nvPr/>
          </p:nvSpPr>
          <p:spPr>
            <a:xfrm>
              <a:off x="1385007" y="2719183"/>
              <a:ext cx="73337" cy="219907"/>
            </a:xfrm>
            <a:custGeom>
              <a:avLst/>
              <a:gdLst/>
              <a:ahLst/>
              <a:cxnLst/>
              <a:rect l="l" t="t" r="r" b="b"/>
              <a:pathLst>
                <a:path w="3514" h="10537" extrusionOk="0">
                  <a:moveTo>
                    <a:pt x="2342" y="1171"/>
                  </a:moveTo>
                  <a:lnTo>
                    <a:pt x="2342" y="9367"/>
                  </a:lnTo>
                  <a:lnTo>
                    <a:pt x="1171" y="9367"/>
                  </a:lnTo>
                  <a:lnTo>
                    <a:pt x="1171" y="1171"/>
                  </a:lnTo>
                  <a:close/>
                  <a:moveTo>
                    <a:pt x="586" y="0"/>
                  </a:moveTo>
                  <a:cubicBezTo>
                    <a:pt x="264" y="0"/>
                    <a:pt x="0" y="262"/>
                    <a:pt x="0" y="586"/>
                  </a:cubicBezTo>
                  <a:lnTo>
                    <a:pt x="0" y="9951"/>
                  </a:lnTo>
                  <a:cubicBezTo>
                    <a:pt x="0" y="10275"/>
                    <a:pt x="264" y="10537"/>
                    <a:pt x="586" y="10537"/>
                  </a:cubicBezTo>
                  <a:lnTo>
                    <a:pt x="2928" y="10537"/>
                  </a:lnTo>
                  <a:cubicBezTo>
                    <a:pt x="3252" y="10537"/>
                    <a:pt x="3514" y="10275"/>
                    <a:pt x="3514" y="9951"/>
                  </a:cubicBezTo>
                  <a:lnTo>
                    <a:pt x="3514" y="586"/>
                  </a:lnTo>
                  <a:cubicBezTo>
                    <a:pt x="3514" y="262"/>
                    <a:pt x="3252" y="0"/>
                    <a:pt x="29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60"/>
            <p:cNvSpPr/>
            <p:nvPr/>
          </p:nvSpPr>
          <p:spPr>
            <a:xfrm>
              <a:off x="1385007" y="2621430"/>
              <a:ext cx="73337" cy="73337"/>
            </a:xfrm>
            <a:custGeom>
              <a:avLst/>
              <a:gdLst/>
              <a:ahLst/>
              <a:cxnLst/>
              <a:rect l="l" t="t" r="r" b="b"/>
              <a:pathLst>
                <a:path w="3514" h="3514" extrusionOk="0">
                  <a:moveTo>
                    <a:pt x="1757" y="1171"/>
                  </a:moveTo>
                  <a:cubicBezTo>
                    <a:pt x="2081" y="1171"/>
                    <a:pt x="2342" y="1435"/>
                    <a:pt x="2342" y="1757"/>
                  </a:cubicBezTo>
                  <a:cubicBezTo>
                    <a:pt x="2342" y="2080"/>
                    <a:pt x="2081" y="2342"/>
                    <a:pt x="1757" y="2342"/>
                  </a:cubicBezTo>
                  <a:cubicBezTo>
                    <a:pt x="1435" y="2342"/>
                    <a:pt x="1171" y="2080"/>
                    <a:pt x="1171" y="1757"/>
                  </a:cubicBezTo>
                  <a:cubicBezTo>
                    <a:pt x="1171" y="1435"/>
                    <a:pt x="1435" y="1171"/>
                    <a:pt x="1757" y="1171"/>
                  </a:cubicBezTo>
                  <a:close/>
                  <a:moveTo>
                    <a:pt x="1757" y="0"/>
                  </a:moveTo>
                  <a:cubicBezTo>
                    <a:pt x="789" y="0"/>
                    <a:pt x="0" y="789"/>
                    <a:pt x="0" y="1757"/>
                  </a:cubicBezTo>
                  <a:cubicBezTo>
                    <a:pt x="0" y="2726"/>
                    <a:pt x="789" y="3513"/>
                    <a:pt x="1757" y="3513"/>
                  </a:cubicBezTo>
                  <a:cubicBezTo>
                    <a:pt x="2726" y="3513"/>
                    <a:pt x="3514" y="2726"/>
                    <a:pt x="3514" y="1757"/>
                  </a:cubicBezTo>
                  <a:cubicBezTo>
                    <a:pt x="3514" y="789"/>
                    <a:pt x="2726" y="0"/>
                    <a:pt x="17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60"/>
            <p:cNvSpPr/>
            <p:nvPr/>
          </p:nvSpPr>
          <p:spPr>
            <a:xfrm>
              <a:off x="1482759" y="2718786"/>
              <a:ext cx="195510" cy="220304"/>
            </a:xfrm>
            <a:custGeom>
              <a:avLst/>
              <a:gdLst/>
              <a:ahLst/>
              <a:cxnLst/>
              <a:rect l="l" t="t" r="r" b="b"/>
              <a:pathLst>
                <a:path w="9368" h="10556" extrusionOk="0">
                  <a:moveTo>
                    <a:pt x="5559" y="1173"/>
                  </a:moveTo>
                  <a:cubicBezTo>
                    <a:pt x="5720" y="1173"/>
                    <a:pt x="5883" y="1186"/>
                    <a:pt x="6044" y="1212"/>
                  </a:cubicBezTo>
                  <a:cubicBezTo>
                    <a:pt x="7422" y="1435"/>
                    <a:pt x="8196" y="2535"/>
                    <a:pt x="8196" y="3669"/>
                  </a:cubicBezTo>
                  <a:lnTo>
                    <a:pt x="8196" y="9386"/>
                  </a:lnTo>
                  <a:lnTo>
                    <a:pt x="7025" y="9386"/>
                  </a:lnTo>
                  <a:lnTo>
                    <a:pt x="7025" y="4702"/>
                  </a:lnTo>
                  <a:cubicBezTo>
                    <a:pt x="7025" y="3411"/>
                    <a:pt x="5975" y="2360"/>
                    <a:pt x="4683" y="2360"/>
                  </a:cubicBezTo>
                  <a:cubicBezTo>
                    <a:pt x="3392" y="2360"/>
                    <a:pt x="2341" y="3411"/>
                    <a:pt x="2341" y="4702"/>
                  </a:cubicBezTo>
                  <a:lnTo>
                    <a:pt x="2341" y="9386"/>
                  </a:lnTo>
                  <a:lnTo>
                    <a:pt x="1170" y="9386"/>
                  </a:lnTo>
                  <a:lnTo>
                    <a:pt x="1170" y="1190"/>
                  </a:lnTo>
                  <a:lnTo>
                    <a:pt x="2341" y="1190"/>
                  </a:lnTo>
                  <a:lnTo>
                    <a:pt x="2341" y="1776"/>
                  </a:lnTo>
                  <a:cubicBezTo>
                    <a:pt x="2341" y="2011"/>
                    <a:pt x="2484" y="2225"/>
                    <a:pt x="2704" y="2316"/>
                  </a:cubicBezTo>
                  <a:cubicBezTo>
                    <a:pt x="2776" y="2346"/>
                    <a:pt x="2852" y="2361"/>
                    <a:pt x="2928" y="2361"/>
                  </a:cubicBezTo>
                  <a:cubicBezTo>
                    <a:pt x="3080" y="2361"/>
                    <a:pt x="3229" y="2301"/>
                    <a:pt x="3341" y="2190"/>
                  </a:cubicBezTo>
                  <a:lnTo>
                    <a:pt x="3615" y="1916"/>
                  </a:lnTo>
                  <a:cubicBezTo>
                    <a:pt x="4086" y="1443"/>
                    <a:pt x="4813" y="1173"/>
                    <a:pt x="5559" y="1173"/>
                  </a:cubicBezTo>
                  <a:close/>
                  <a:moveTo>
                    <a:pt x="5553" y="0"/>
                  </a:moveTo>
                  <a:cubicBezTo>
                    <a:pt x="4823" y="0"/>
                    <a:pt x="4110" y="189"/>
                    <a:pt x="3509" y="536"/>
                  </a:cubicBezTo>
                  <a:cubicBezTo>
                    <a:pt x="3475" y="246"/>
                    <a:pt x="3227" y="19"/>
                    <a:pt x="2927" y="19"/>
                  </a:cubicBezTo>
                  <a:lnTo>
                    <a:pt x="586" y="19"/>
                  </a:lnTo>
                  <a:cubicBezTo>
                    <a:pt x="262" y="19"/>
                    <a:pt x="1" y="281"/>
                    <a:pt x="1" y="605"/>
                  </a:cubicBezTo>
                  <a:lnTo>
                    <a:pt x="1" y="9970"/>
                  </a:lnTo>
                  <a:cubicBezTo>
                    <a:pt x="1" y="10294"/>
                    <a:pt x="262" y="10556"/>
                    <a:pt x="586" y="10556"/>
                  </a:cubicBezTo>
                  <a:lnTo>
                    <a:pt x="2927" y="10556"/>
                  </a:lnTo>
                  <a:cubicBezTo>
                    <a:pt x="3250" y="10556"/>
                    <a:pt x="3512" y="10294"/>
                    <a:pt x="3512" y="9970"/>
                  </a:cubicBezTo>
                  <a:lnTo>
                    <a:pt x="3512" y="4702"/>
                  </a:lnTo>
                  <a:cubicBezTo>
                    <a:pt x="3512" y="4056"/>
                    <a:pt x="4038" y="3531"/>
                    <a:pt x="4683" y="3531"/>
                  </a:cubicBezTo>
                  <a:cubicBezTo>
                    <a:pt x="5329" y="3531"/>
                    <a:pt x="5854" y="4056"/>
                    <a:pt x="5854" y="4702"/>
                  </a:cubicBezTo>
                  <a:lnTo>
                    <a:pt x="5854" y="9970"/>
                  </a:lnTo>
                  <a:cubicBezTo>
                    <a:pt x="5854" y="10294"/>
                    <a:pt x="6116" y="10556"/>
                    <a:pt x="6440" y="10556"/>
                  </a:cubicBezTo>
                  <a:lnTo>
                    <a:pt x="8782" y="10556"/>
                  </a:lnTo>
                  <a:cubicBezTo>
                    <a:pt x="9104" y="10556"/>
                    <a:pt x="9368" y="10294"/>
                    <a:pt x="9368" y="9970"/>
                  </a:cubicBezTo>
                  <a:lnTo>
                    <a:pt x="9368" y="3669"/>
                  </a:lnTo>
                  <a:cubicBezTo>
                    <a:pt x="9368" y="1921"/>
                    <a:pt x="8131" y="364"/>
                    <a:pt x="6231" y="55"/>
                  </a:cubicBezTo>
                  <a:cubicBezTo>
                    <a:pt x="6005" y="18"/>
                    <a:pt x="5779" y="0"/>
                    <a:pt x="55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60"/>
            <p:cNvSpPr/>
            <p:nvPr/>
          </p:nvSpPr>
          <p:spPr>
            <a:xfrm>
              <a:off x="1323129" y="2571761"/>
              <a:ext cx="417024" cy="417024"/>
            </a:xfrm>
            <a:custGeom>
              <a:avLst/>
              <a:gdLst/>
              <a:ahLst/>
              <a:cxnLst/>
              <a:rect l="l" t="t" r="r" b="b"/>
              <a:pathLst>
                <a:path w="19982" h="19982" extrusionOk="0">
                  <a:moveTo>
                    <a:pt x="17015" y="1170"/>
                  </a:moveTo>
                  <a:cubicBezTo>
                    <a:pt x="17989" y="1170"/>
                    <a:pt x="18810" y="1993"/>
                    <a:pt x="18810" y="2966"/>
                  </a:cubicBezTo>
                  <a:lnTo>
                    <a:pt x="18810" y="17015"/>
                  </a:lnTo>
                  <a:cubicBezTo>
                    <a:pt x="18810" y="17990"/>
                    <a:pt x="17989" y="18811"/>
                    <a:pt x="17015" y="18811"/>
                  </a:cubicBezTo>
                  <a:lnTo>
                    <a:pt x="2965" y="18811"/>
                  </a:lnTo>
                  <a:cubicBezTo>
                    <a:pt x="1992" y="18811"/>
                    <a:pt x="1170" y="17990"/>
                    <a:pt x="1170" y="17015"/>
                  </a:cubicBezTo>
                  <a:lnTo>
                    <a:pt x="1170" y="2966"/>
                  </a:lnTo>
                  <a:cubicBezTo>
                    <a:pt x="1170" y="1993"/>
                    <a:pt x="1992" y="1170"/>
                    <a:pt x="2965" y="1170"/>
                  </a:cubicBezTo>
                  <a:close/>
                  <a:moveTo>
                    <a:pt x="2965" y="1"/>
                  </a:moveTo>
                  <a:cubicBezTo>
                    <a:pt x="1347" y="1"/>
                    <a:pt x="0" y="1349"/>
                    <a:pt x="0" y="2966"/>
                  </a:cubicBezTo>
                  <a:lnTo>
                    <a:pt x="0" y="17015"/>
                  </a:lnTo>
                  <a:cubicBezTo>
                    <a:pt x="0" y="18635"/>
                    <a:pt x="1348" y="19982"/>
                    <a:pt x="2965" y="19982"/>
                  </a:cubicBezTo>
                  <a:lnTo>
                    <a:pt x="17017" y="19982"/>
                  </a:lnTo>
                  <a:cubicBezTo>
                    <a:pt x="18635" y="19982"/>
                    <a:pt x="19981" y="18634"/>
                    <a:pt x="19981" y="17015"/>
                  </a:cubicBezTo>
                  <a:lnTo>
                    <a:pt x="19981" y="2966"/>
                  </a:lnTo>
                  <a:cubicBezTo>
                    <a:pt x="19981" y="1347"/>
                    <a:pt x="18633" y="1"/>
                    <a:pt x="170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2"/>
          <p:cNvSpPr txBox="1">
            <a:spLocks noGrp="1"/>
          </p:cNvSpPr>
          <p:nvPr>
            <p:ph type="subTitle" idx="1"/>
          </p:nvPr>
        </p:nvSpPr>
        <p:spPr>
          <a:xfrm>
            <a:off x="2534850" y="2177700"/>
            <a:ext cx="4074300" cy="296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200" dirty="0"/>
              <a:t>Silvana Helena Granemann</a:t>
            </a:r>
            <a:endParaRPr sz="2200" dirty="0"/>
          </a:p>
        </p:txBody>
      </p:sp>
      <p:sp>
        <p:nvSpPr>
          <p:cNvPr id="205" name="Google Shape;205;p32"/>
          <p:cNvSpPr txBox="1">
            <a:spLocks noGrp="1"/>
          </p:cNvSpPr>
          <p:nvPr>
            <p:ph type="title"/>
          </p:nvPr>
        </p:nvSpPr>
        <p:spPr>
          <a:xfrm>
            <a:off x="223935" y="0"/>
            <a:ext cx="8677469" cy="217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sz="5400" dirty="0"/>
              <a:t>Panorama dos Consórcios Públicos no Brasil</a:t>
            </a:r>
            <a:endParaRPr sz="5000" dirty="0"/>
          </a:p>
        </p:txBody>
      </p:sp>
      <p:sp>
        <p:nvSpPr>
          <p:cNvPr id="206" name="Google Shape;206;p32"/>
          <p:cNvSpPr/>
          <p:nvPr/>
        </p:nvSpPr>
        <p:spPr>
          <a:xfrm>
            <a:off x="3049500" y="2103175"/>
            <a:ext cx="30450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4"/>
          <p:cNvSpPr txBox="1">
            <a:spLocks noGrp="1"/>
          </p:cNvSpPr>
          <p:nvPr>
            <p:ph type="subTitle" idx="1"/>
          </p:nvPr>
        </p:nvSpPr>
        <p:spPr>
          <a:xfrm flipH="1">
            <a:off x="-1" y="50"/>
            <a:ext cx="5243804" cy="5143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pt-BR" dirty="0"/>
              <a:t>1º) </a:t>
            </a:r>
            <a:r>
              <a:rPr lang="pt-BR" b="1" dirty="0"/>
              <a:t>Constituição Federal de 1988 </a:t>
            </a:r>
            <a:r>
              <a:rPr lang="pt-BR" dirty="0"/>
              <a:t>- Art. 241</a:t>
            </a:r>
          </a:p>
          <a:p>
            <a:pPr marL="0" lvl="0" indent="0" algn="r" rtl="0">
              <a:spcBef>
                <a:spcPts val="0"/>
              </a:spcBef>
              <a:spcAft>
                <a:spcPts val="0"/>
              </a:spcAft>
              <a:buNone/>
            </a:pPr>
            <a:endParaRPr lang="pt-BR" dirty="0"/>
          </a:p>
          <a:p>
            <a:pPr marL="0" lvl="0" indent="0" algn="r" rtl="0">
              <a:spcBef>
                <a:spcPts val="0"/>
              </a:spcBef>
              <a:spcAft>
                <a:spcPts val="0"/>
              </a:spcAft>
              <a:buNone/>
            </a:pPr>
            <a:r>
              <a:rPr lang="pt-BR" dirty="0"/>
              <a:t>2º) </a:t>
            </a:r>
            <a:r>
              <a:rPr lang="pt-BR" b="1" dirty="0"/>
              <a:t>Lei nº 11.107, de 6 de abril de 2005</a:t>
            </a:r>
            <a:r>
              <a:rPr lang="pt-BR" dirty="0"/>
              <a:t>, que dispõe sobre normas gerais de contratação de Consórcios Públicos e dá outras providências.</a:t>
            </a:r>
          </a:p>
          <a:p>
            <a:pPr marL="0" lvl="0" indent="0" algn="r" rtl="0">
              <a:spcBef>
                <a:spcPts val="0"/>
              </a:spcBef>
              <a:spcAft>
                <a:spcPts val="0"/>
              </a:spcAft>
              <a:buNone/>
            </a:pPr>
            <a:endParaRPr lang="pt-BR" dirty="0"/>
          </a:p>
          <a:p>
            <a:pPr marL="0" lvl="0" indent="0" algn="r" rtl="0">
              <a:spcBef>
                <a:spcPts val="0"/>
              </a:spcBef>
              <a:spcAft>
                <a:spcPts val="0"/>
              </a:spcAft>
              <a:buNone/>
            </a:pPr>
            <a:r>
              <a:rPr lang="pt-BR" dirty="0"/>
              <a:t>3º) </a:t>
            </a:r>
            <a:r>
              <a:rPr lang="pt-BR" b="1" dirty="0"/>
              <a:t>Decreto nº 6.017</a:t>
            </a:r>
            <a:r>
              <a:rPr lang="pt-BR" dirty="0"/>
              <a:t>, de 17 de janeiro de 2007, que regulamenta a Lei nº 11.107, de 6 de abril de 2005, que dispõe sobre normas gerais de contratação de Consórcios Públicos.</a:t>
            </a:r>
          </a:p>
        </p:txBody>
      </p:sp>
      <p:sp>
        <p:nvSpPr>
          <p:cNvPr id="219" name="Google Shape;219;p34"/>
          <p:cNvSpPr txBox="1">
            <a:spLocks noGrp="1"/>
          </p:cNvSpPr>
          <p:nvPr>
            <p:ph type="title"/>
          </p:nvPr>
        </p:nvSpPr>
        <p:spPr>
          <a:xfrm flipH="1">
            <a:off x="6328499" y="1712250"/>
            <a:ext cx="2404953" cy="1719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Dispositivos Legais</a:t>
            </a:r>
            <a:endParaRPr dirty="0"/>
          </a:p>
        </p:txBody>
      </p:sp>
      <p:sp>
        <p:nvSpPr>
          <p:cNvPr id="2" name="Google Shape;10819;p74">
            <a:extLst>
              <a:ext uri="{FF2B5EF4-FFF2-40B4-BE49-F238E27FC236}">
                <a16:creationId xmlns:a16="http://schemas.microsoft.com/office/drawing/2014/main" id="{05368B64-60AA-7046-DFDC-F112D97DA464}"/>
              </a:ext>
            </a:extLst>
          </p:cNvPr>
          <p:cNvSpPr/>
          <p:nvPr/>
        </p:nvSpPr>
        <p:spPr>
          <a:xfrm>
            <a:off x="7449312" y="975360"/>
            <a:ext cx="448011" cy="426855"/>
          </a:xfrm>
          <a:custGeom>
            <a:avLst/>
            <a:gdLst/>
            <a:ahLst/>
            <a:cxnLst/>
            <a:rect l="l" t="t" r="r" b="b"/>
            <a:pathLst>
              <a:path w="12446" h="12686" extrusionOk="0">
                <a:moveTo>
                  <a:pt x="6176" y="808"/>
                </a:moveTo>
                <a:cubicBezTo>
                  <a:pt x="6428" y="808"/>
                  <a:pt x="6554" y="997"/>
                  <a:pt x="6554" y="1249"/>
                </a:cubicBezTo>
                <a:cubicBezTo>
                  <a:pt x="6554" y="1497"/>
                  <a:pt x="6359" y="1667"/>
                  <a:pt x="6153" y="1667"/>
                </a:cubicBezTo>
                <a:cubicBezTo>
                  <a:pt x="6097" y="1667"/>
                  <a:pt x="6041" y="1654"/>
                  <a:pt x="5987" y="1627"/>
                </a:cubicBezTo>
                <a:cubicBezTo>
                  <a:pt x="5829" y="1564"/>
                  <a:pt x="5735" y="1438"/>
                  <a:pt x="5735" y="1249"/>
                </a:cubicBezTo>
                <a:cubicBezTo>
                  <a:pt x="5766" y="997"/>
                  <a:pt x="5924" y="808"/>
                  <a:pt x="6176" y="808"/>
                </a:cubicBezTo>
                <a:close/>
                <a:moveTo>
                  <a:pt x="1986" y="2541"/>
                </a:moveTo>
                <a:lnTo>
                  <a:pt x="3088" y="5755"/>
                </a:lnTo>
                <a:lnTo>
                  <a:pt x="946" y="5755"/>
                </a:lnTo>
                <a:lnTo>
                  <a:pt x="1986" y="2541"/>
                </a:lnTo>
                <a:close/>
                <a:moveTo>
                  <a:pt x="10303" y="2541"/>
                </a:moveTo>
                <a:lnTo>
                  <a:pt x="11374" y="5755"/>
                </a:lnTo>
                <a:lnTo>
                  <a:pt x="9200" y="5755"/>
                </a:lnTo>
                <a:lnTo>
                  <a:pt x="10303" y="2541"/>
                </a:lnTo>
                <a:close/>
                <a:moveTo>
                  <a:pt x="3183" y="6605"/>
                </a:moveTo>
                <a:cubicBezTo>
                  <a:pt x="3025" y="7109"/>
                  <a:pt x="2584" y="7424"/>
                  <a:pt x="2049" y="7424"/>
                </a:cubicBezTo>
                <a:cubicBezTo>
                  <a:pt x="1481" y="7424"/>
                  <a:pt x="1040" y="7078"/>
                  <a:pt x="851" y="6605"/>
                </a:cubicBezTo>
                <a:close/>
                <a:moveTo>
                  <a:pt x="11437" y="6605"/>
                </a:moveTo>
                <a:cubicBezTo>
                  <a:pt x="11279" y="7109"/>
                  <a:pt x="10870" y="7424"/>
                  <a:pt x="10303" y="7424"/>
                </a:cubicBezTo>
                <a:cubicBezTo>
                  <a:pt x="9767" y="7424"/>
                  <a:pt x="9326" y="7078"/>
                  <a:pt x="9137" y="6605"/>
                </a:cubicBezTo>
                <a:close/>
                <a:moveTo>
                  <a:pt x="6617" y="2415"/>
                </a:moveTo>
                <a:lnTo>
                  <a:pt x="6617" y="8558"/>
                </a:lnTo>
                <a:lnTo>
                  <a:pt x="5766" y="8558"/>
                </a:lnTo>
                <a:lnTo>
                  <a:pt x="5766" y="2415"/>
                </a:lnTo>
                <a:cubicBezTo>
                  <a:pt x="5908" y="2462"/>
                  <a:pt x="6050" y="2486"/>
                  <a:pt x="6191" y="2486"/>
                </a:cubicBezTo>
                <a:cubicBezTo>
                  <a:pt x="6333" y="2486"/>
                  <a:pt x="6475" y="2462"/>
                  <a:pt x="6617" y="2415"/>
                </a:cubicBezTo>
                <a:close/>
                <a:moveTo>
                  <a:pt x="8255" y="9346"/>
                </a:moveTo>
                <a:lnTo>
                  <a:pt x="8255" y="10165"/>
                </a:lnTo>
                <a:lnTo>
                  <a:pt x="4128" y="10165"/>
                </a:lnTo>
                <a:lnTo>
                  <a:pt x="4128" y="9346"/>
                </a:lnTo>
                <a:close/>
                <a:moveTo>
                  <a:pt x="9074" y="11016"/>
                </a:moveTo>
                <a:lnTo>
                  <a:pt x="9074" y="11835"/>
                </a:lnTo>
                <a:lnTo>
                  <a:pt x="3309" y="11835"/>
                </a:lnTo>
                <a:lnTo>
                  <a:pt x="3309" y="11016"/>
                </a:lnTo>
                <a:close/>
                <a:moveTo>
                  <a:pt x="6265" y="1"/>
                </a:moveTo>
                <a:cubicBezTo>
                  <a:pt x="5747" y="1"/>
                  <a:pt x="5253" y="326"/>
                  <a:pt x="5073" y="840"/>
                </a:cubicBezTo>
                <a:lnTo>
                  <a:pt x="1292" y="840"/>
                </a:lnTo>
                <a:cubicBezTo>
                  <a:pt x="1103" y="840"/>
                  <a:pt x="914" y="997"/>
                  <a:pt x="851" y="1186"/>
                </a:cubicBezTo>
                <a:cubicBezTo>
                  <a:pt x="820" y="1438"/>
                  <a:pt x="1009" y="1659"/>
                  <a:pt x="1261" y="1659"/>
                </a:cubicBezTo>
                <a:lnTo>
                  <a:pt x="1481" y="1659"/>
                </a:lnTo>
                <a:cubicBezTo>
                  <a:pt x="30" y="6044"/>
                  <a:pt x="1" y="6133"/>
                  <a:pt x="1" y="6133"/>
                </a:cubicBezTo>
                <a:lnTo>
                  <a:pt x="1" y="6133"/>
                </a:lnTo>
                <a:cubicBezTo>
                  <a:pt x="1" y="6133"/>
                  <a:pt x="1" y="6133"/>
                  <a:pt x="1" y="6133"/>
                </a:cubicBezTo>
                <a:lnTo>
                  <a:pt x="1" y="6196"/>
                </a:lnTo>
                <a:cubicBezTo>
                  <a:pt x="1" y="6479"/>
                  <a:pt x="64" y="6763"/>
                  <a:pt x="158" y="6983"/>
                </a:cubicBezTo>
                <a:cubicBezTo>
                  <a:pt x="464" y="7784"/>
                  <a:pt x="1229" y="8250"/>
                  <a:pt x="2042" y="8250"/>
                </a:cubicBezTo>
                <a:cubicBezTo>
                  <a:pt x="2317" y="8250"/>
                  <a:pt x="2597" y="8197"/>
                  <a:pt x="2868" y="8086"/>
                </a:cubicBezTo>
                <a:cubicBezTo>
                  <a:pt x="3403" y="7865"/>
                  <a:pt x="3844" y="7393"/>
                  <a:pt x="4033" y="6794"/>
                </a:cubicBezTo>
                <a:cubicBezTo>
                  <a:pt x="4128" y="6542"/>
                  <a:pt x="4159" y="6290"/>
                  <a:pt x="4128" y="6164"/>
                </a:cubicBezTo>
                <a:lnTo>
                  <a:pt x="4128" y="6038"/>
                </a:lnTo>
                <a:cubicBezTo>
                  <a:pt x="4128" y="6007"/>
                  <a:pt x="2679" y="1659"/>
                  <a:pt x="2679" y="1627"/>
                </a:cubicBezTo>
                <a:lnTo>
                  <a:pt x="4978" y="1627"/>
                </a:lnTo>
                <a:lnTo>
                  <a:pt x="4978" y="8527"/>
                </a:lnTo>
                <a:lnTo>
                  <a:pt x="3781" y="8527"/>
                </a:lnTo>
                <a:cubicBezTo>
                  <a:pt x="3529" y="8527"/>
                  <a:pt x="3340" y="8716"/>
                  <a:pt x="3340" y="8968"/>
                </a:cubicBezTo>
                <a:lnTo>
                  <a:pt x="3340" y="10165"/>
                </a:lnTo>
                <a:lnTo>
                  <a:pt x="2931" y="10165"/>
                </a:lnTo>
                <a:cubicBezTo>
                  <a:pt x="2710" y="10165"/>
                  <a:pt x="2521" y="10386"/>
                  <a:pt x="2521" y="10606"/>
                </a:cubicBezTo>
                <a:lnTo>
                  <a:pt x="2521" y="12245"/>
                </a:lnTo>
                <a:cubicBezTo>
                  <a:pt x="2521" y="12497"/>
                  <a:pt x="2710" y="12686"/>
                  <a:pt x="2931" y="12686"/>
                </a:cubicBezTo>
                <a:lnTo>
                  <a:pt x="9547" y="12686"/>
                </a:lnTo>
                <a:cubicBezTo>
                  <a:pt x="9673" y="12686"/>
                  <a:pt x="9767" y="12654"/>
                  <a:pt x="9830" y="12560"/>
                </a:cubicBezTo>
                <a:cubicBezTo>
                  <a:pt x="9925" y="12497"/>
                  <a:pt x="9956" y="12371"/>
                  <a:pt x="9956" y="12308"/>
                </a:cubicBezTo>
                <a:lnTo>
                  <a:pt x="9956" y="10638"/>
                </a:lnTo>
                <a:cubicBezTo>
                  <a:pt x="9956" y="10417"/>
                  <a:pt x="9767" y="10228"/>
                  <a:pt x="9515" y="10228"/>
                </a:cubicBezTo>
                <a:lnTo>
                  <a:pt x="9137" y="10228"/>
                </a:lnTo>
                <a:lnTo>
                  <a:pt x="9137" y="8968"/>
                </a:lnTo>
                <a:cubicBezTo>
                  <a:pt x="9137" y="8716"/>
                  <a:pt x="8917" y="8527"/>
                  <a:pt x="8696" y="8527"/>
                </a:cubicBezTo>
                <a:lnTo>
                  <a:pt x="7467" y="8527"/>
                </a:lnTo>
                <a:lnTo>
                  <a:pt x="7467" y="1627"/>
                </a:lnTo>
                <a:lnTo>
                  <a:pt x="9799" y="1627"/>
                </a:lnTo>
                <a:cubicBezTo>
                  <a:pt x="9799" y="1659"/>
                  <a:pt x="8350" y="6038"/>
                  <a:pt x="8350" y="6070"/>
                </a:cubicBezTo>
                <a:lnTo>
                  <a:pt x="8350" y="6164"/>
                </a:lnTo>
                <a:lnTo>
                  <a:pt x="8350" y="6227"/>
                </a:lnTo>
                <a:cubicBezTo>
                  <a:pt x="8350" y="6952"/>
                  <a:pt x="8696" y="7550"/>
                  <a:pt x="9232" y="7928"/>
                </a:cubicBezTo>
                <a:cubicBezTo>
                  <a:pt x="9601" y="8178"/>
                  <a:pt x="10011" y="8295"/>
                  <a:pt x="10411" y="8295"/>
                </a:cubicBezTo>
                <a:cubicBezTo>
                  <a:pt x="11275" y="8295"/>
                  <a:pt x="12092" y="7751"/>
                  <a:pt x="12351" y="6826"/>
                </a:cubicBezTo>
                <a:cubicBezTo>
                  <a:pt x="12382" y="6637"/>
                  <a:pt x="12445" y="6448"/>
                  <a:pt x="12445" y="6227"/>
                </a:cubicBezTo>
                <a:cubicBezTo>
                  <a:pt x="12382" y="6164"/>
                  <a:pt x="12351" y="6133"/>
                  <a:pt x="12351" y="6070"/>
                </a:cubicBezTo>
                <a:lnTo>
                  <a:pt x="10901" y="1659"/>
                </a:lnTo>
                <a:lnTo>
                  <a:pt x="11153" y="1659"/>
                </a:lnTo>
                <a:cubicBezTo>
                  <a:pt x="11342" y="1659"/>
                  <a:pt x="11532" y="1501"/>
                  <a:pt x="11563" y="1312"/>
                </a:cubicBezTo>
                <a:cubicBezTo>
                  <a:pt x="11626" y="1092"/>
                  <a:pt x="11406" y="840"/>
                  <a:pt x="11185" y="840"/>
                </a:cubicBezTo>
                <a:lnTo>
                  <a:pt x="7404" y="840"/>
                </a:lnTo>
                <a:cubicBezTo>
                  <a:pt x="7278" y="462"/>
                  <a:pt x="6963" y="178"/>
                  <a:pt x="6617" y="52"/>
                </a:cubicBezTo>
                <a:cubicBezTo>
                  <a:pt x="6501" y="17"/>
                  <a:pt x="6382" y="1"/>
                  <a:pt x="62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5"/>
          <p:cNvSpPr txBox="1">
            <a:spLocks noGrp="1"/>
          </p:cNvSpPr>
          <p:nvPr>
            <p:ph type="title"/>
          </p:nvPr>
        </p:nvSpPr>
        <p:spPr>
          <a:xfrm flipH="1">
            <a:off x="3386127" y="274865"/>
            <a:ext cx="5515276" cy="841800"/>
          </a:xfrm>
          <a:prstGeom prst="rect">
            <a:avLst/>
          </a:prstGeom>
        </p:spPr>
        <p:txBody>
          <a:bodyPr spcFirstLastPara="1" wrap="square" lIns="91425" tIns="91425" rIns="91425" bIns="91425" anchor="t" anchorCtr="0">
            <a:noAutofit/>
          </a:bodyPr>
          <a:lstStyle/>
          <a:p>
            <a:r>
              <a:rPr lang="pt-BR" sz="2400" dirty="0"/>
              <a:t>Decreto nº 6.017/2007, Art. 2º, inciso I: </a:t>
            </a:r>
          </a:p>
        </p:txBody>
      </p:sp>
      <p:sp>
        <p:nvSpPr>
          <p:cNvPr id="226" name="Google Shape;226;p35"/>
          <p:cNvSpPr txBox="1">
            <a:spLocks noGrp="1"/>
          </p:cNvSpPr>
          <p:nvPr>
            <p:ph type="title" idx="2"/>
          </p:nvPr>
        </p:nvSpPr>
        <p:spPr>
          <a:xfrm flipH="1">
            <a:off x="0" y="2012850"/>
            <a:ext cx="2893500" cy="111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t>Conceito de</a:t>
            </a:r>
            <a:br>
              <a:rPr lang="en" sz="4000" dirty="0"/>
            </a:br>
            <a:r>
              <a:rPr lang="en" sz="4000" dirty="0"/>
              <a:t>Consórcio</a:t>
            </a:r>
            <a:br>
              <a:rPr lang="en" sz="4000" dirty="0"/>
            </a:br>
            <a:r>
              <a:rPr lang="en" sz="4000" dirty="0"/>
              <a:t>Público</a:t>
            </a:r>
            <a:endParaRPr sz="4000" dirty="0"/>
          </a:p>
        </p:txBody>
      </p:sp>
      <p:sp>
        <p:nvSpPr>
          <p:cNvPr id="3" name="Subtítulo 2">
            <a:extLst>
              <a:ext uri="{FF2B5EF4-FFF2-40B4-BE49-F238E27FC236}">
                <a16:creationId xmlns:a16="http://schemas.microsoft.com/office/drawing/2014/main" id="{6E93F834-0224-22DF-DE36-16ECB4A792BD}"/>
              </a:ext>
            </a:extLst>
          </p:cNvPr>
          <p:cNvSpPr>
            <a:spLocks noGrp="1"/>
          </p:cNvSpPr>
          <p:nvPr>
            <p:ph type="subTitle" idx="1"/>
          </p:nvPr>
        </p:nvSpPr>
        <p:spPr>
          <a:xfrm flipH="1">
            <a:off x="3386127" y="493744"/>
            <a:ext cx="5347325" cy="850200"/>
          </a:xfrm>
        </p:spPr>
        <p:txBody>
          <a:bodyPr/>
          <a:lstStyle/>
          <a:p>
            <a:endParaRPr lang="pt-BR" dirty="0"/>
          </a:p>
          <a:p>
            <a:pPr algn="just"/>
            <a:r>
              <a:rPr lang="pt-BR" dirty="0"/>
              <a:t>“pessoa jurídica formada exclusivamente por entes da Federação, na forma da Lei no 11.107, de 2005, para estabelecer relações de cooperação federativa, inclusive a realização de objetivos de interesse comum, </a:t>
            </a:r>
            <a:r>
              <a:rPr lang="pt-BR" b="1" u="sng" dirty="0"/>
              <a:t>constituída como associação pública</a:t>
            </a:r>
            <a:r>
              <a:rPr lang="pt-BR" u="sng" dirty="0"/>
              <a:t>, </a:t>
            </a:r>
            <a:r>
              <a:rPr lang="pt-BR" b="1" u="sng" dirty="0"/>
              <a:t>com personalidade jurídica de direito público e natureza autárquica</a:t>
            </a:r>
            <a:r>
              <a:rPr lang="pt-BR" dirty="0"/>
              <a:t>, ou como pessoa jurídica de direito privado sem fins econômicos”.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6"/>
          <p:cNvSpPr txBox="1">
            <a:spLocks noGrp="1"/>
          </p:cNvSpPr>
          <p:nvPr>
            <p:ph type="title"/>
          </p:nvPr>
        </p:nvSpPr>
        <p:spPr>
          <a:xfrm>
            <a:off x="1388100" y="314794"/>
            <a:ext cx="6367800" cy="4100700"/>
          </a:xfrm>
          <a:prstGeom prst="rect">
            <a:avLst/>
          </a:prstGeom>
        </p:spPr>
        <p:txBody>
          <a:bodyPr spcFirstLastPara="1" wrap="square" lIns="91425" tIns="91425" rIns="91425" bIns="91425" anchor="ctr" anchorCtr="0">
            <a:noAutofit/>
          </a:bodyPr>
          <a:lstStyle/>
          <a:p>
            <a:br>
              <a:rPr lang="pt-BR" sz="2000" dirty="0"/>
            </a:br>
            <a:br>
              <a:rPr lang="pt-BR" sz="2000" dirty="0"/>
            </a:br>
            <a:br>
              <a:rPr lang="pt-BR" sz="2000" dirty="0"/>
            </a:br>
            <a:br>
              <a:rPr lang="pt-BR" sz="2000" dirty="0"/>
            </a:br>
            <a:endParaRPr lang="pt-BR" sz="2000" dirty="0"/>
          </a:p>
        </p:txBody>
      </p:sp>
      <p:sp>
        <p:nvSpPr>
          <p:cNvPr id="5" name="CaixaDeTexto 4">
            <a:extLst>
              <a:ext uri="{FF2B5EF4-FFF2-40B4-BE49-F238E27FC236}">
                <a16:creationId xmlns:a16="http://schemas.microsoft.com/office/drawing/2014/main" id="{7CBD4C53-7498-6F78-C3B8-057052C78E37}"/>
              </a:ext>
            </a:extLst>
          </p:cNvPr>
          <p:cNvSpPr txBox="1"/>
          <p:nvPr/>
        </p:nvSpPr>
        <p:spPr>
          <a:xfrm>
            <a:off x="1388100" y="2365144"/>
            <a:ext cx="5942090" cy="400110"/>
          </a:xfrm>
          <a:prstGeom prst="rect">
            <a:avLst/>
          </a:prstGeom>
          <a:noFill/>
        </p:spPr>
        <p:txBody>
          <a:bodyPr wrap="square">
            <a:spAutoFit/>
          </a:bodyPr>
          <a:lstStyle/>
          <a:p>
            <a:pPr algn="ctr"/>
            <a:endParaRPr lang="pt-BR" sz="2000" b="1" dirty="0">
              <a:solidFill>
                <a:schemeClr val="dk1"/>
              </a:solidFill>
              <a:latin typeface="Encode Sans Semi Condensed"/>
              <a:sym typeface="Encode Sans Semi Condensed"/>
            </a:endParaRPr>
          </a:p>
        </p:txBody>
      </p:sp>
      <p:graphicFrame>
        <p:nvGraphicFramePr>
          <p:cNvPr id="18" name="Diagrama 17">
            <a:extLst>
              <a:ext uri="{FF2B5EF4-FFF2-40B4-BE49-F238E27FC236}">
                <a16:creationId xmlns:a16="http://schemas.microsoft.com/office/drawing/2014/main" id="{6A1929E3-7719-B2C4-D6F2-550AB8FE8712}"/>
              </a:ext>
            </a:extLst>
          </p:cNvPr>
          <p:cNvGraphicFramePr/>
          <p:nvPr>
            <p:extLst>
              <p:ext uri="{D42A27DB-BD31-4B8C-83A1-F6EECF244321}">
                <p14:modId xmlns:p14="http://schemas.microsoft.com/office/powerpoint/2010/main" val="2939774306"/>
              </p:ext>
            </p:extLst>
          </p:nvPr>
        </p:nvGraphicFramePr>
        <p:xfrm>
          <a:off x="938784" y="107654"/>
          <a:ext cx="726643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7"/>
          <p:cNvSpPr txBox="1">
            <a:spLocks noGrp="1"/>
          </p:cNvSpPr>
          <p:nvPr>
            <p:ph type="title"/>
          </p:nvPr>
        </p:nvSpPr>
        <p:spPr>
          <a:xfrm>
            <a:off x="600564" y="997650"/>
            <a:ext cx="3345000" cy="157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Natureza jurídica do Consórcio Público</a:t>
            </a:r>
            <a:endParaRPr dirty="0"/>
          </a:p>
        </p:txBody>
      </p:sp>
      <p:sp>
        <p:nvSpPr>
          <p:cNvPr id="237" name="Google Shape;237;p37"/>
          <p:cNvSpPr txBox="1">
            <a:spLocks noGrp="1"/>
          </p:cNvSpPr>
          <p:nvPr>
            <p:ph type="subTitle" idx="1"/>
          </p:nvPr>
        </p:nvSpPr>
        <p:spPr>
          <a:xfrm>
            <a:off x="4380931" y="147450"/>
            <a:ext cx="4558353" cy="85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pt-BR" dirty="0"/>
              <a:t>O </a:t>
            </a:r>
            <a:r>
              <a:rPr lang="pt-BR" b="1" dirty="0"/>
              <a:t>Art. 6º, incisos I e II</a:t>
            </a:r>
            <a:r>
              <a:rPr lang="pt-BR" dirty="0"/>
              <a:t>, disciplinou que o consórcio público adquirirá personalidade jurídica: </a:t>
            </a:r>
          </a:p>
          <a:p>
            <a:pPr marL="285750" lvl="0" indent="-285750" algn="l" rtl="0">
              <a:spcBef>
                <a:spcPts val="0"/>
              </a:spcBef>
              <a:spcAft>
                <a:spcPts val="1600"/>
              </a:spcAft>
              <a:buFont typeface="Wingdings" panose="05000000000000000000" pitchFamily="2" charset="2"/>
              <a:buChar char="ü"/>
            </a:pPr>
            <a:r>
              <a:rPr lang="pt-BR" dirty="0"/>
              <a:t>de </a:t>
            </a:r>
            <a:r>
              <a:rPr lang="pt-BR" b="1" dirty="0"/>
              <a:t>direito público</a:t>
            </a:r>
            <a:r>
              <a:rPr lang="pt-BR" dirty="0"/>
              <a:t>, no caso de constituir associação pública, mediante a vigência das leis de ratificação do Protocolo de Intenções; </a:t>
            </a:r>
          </a:p>
          <a:p>
            <a:pPr marL="285750" lvl="0" indent="-285750" algn="l" rtl="0">
              <a:spcBef>
                <a:spcPts val="0"/>
              </a:spcBef>
              <a:spcAft>
                <a:spcPts val="1600"/>
              </a:spcAft>
              <a:buFont typeface="Wingdings" panose="05000000000000000000" pitchFamily="2" charset="2"/>
              <a:buChar char="ü"/>
            </a:pPr>
            <a:r>
              <a:rPr lang="pt-BR" dirty="0"/>
              <a:t>de direito privado, mediante o atendimento dos requisitos da legislação civil.</a:t>
            </a:r>
          </a:p>
          <a:p>
            <a:pPr marL="285750" lvl="0" indent="-285750" algn="l" rtl="0">
              <a:spcBef>
                <a:spcPts val="0"/>
              </a:spcBef>
              <a:spcAft>
                <a:spcPts val="1600"/>
              </a:spcAft>
              <a:buFont typeface="Wingdings" panose="05000000000000000000" pitchFamily="2" charset="2"/>
              <a:buChar char="ü"/>
            </a:pPr>
            <a:r>
              <a:rPr lang="pt-BR" dirty="0"/>
              <a:t>O consórcio que optar pela personalidade jurídica de direito público se constituirá como associação pública e, nos termos do art. 6º, § 1º</a:t>
            </a:r>
            <a:r>
              <a:rPr lang="pt-BR" b="1" dirty="0"/>
              <a:t>, passará a integrar a administração indireta de todos os Entes da Federação consorciados.</a:t>
            </a:r>
          </a:p>
        </p:txBody>
      </p:sp>
    </p:spTree>
  </p:cSld>
  <p:clrMapOvr>
    <a:masterClrMapping/>
  </p:clrMapOvr>
</p:sld>
</file>

<file path=ppt/theme/theme1.xml><?xml version="1.0" encoding="utf-8"?>
<a:theme xmlns:a="http://schemas.openxmlformats.org/drawingml/2006/main" name="Modern Annual Report by Slidesgo">
  <a:themeElements>
    <a:clrScheme name="Simple Light">
      <a:dk1>
        <a:srgbClr val="192E40"/>
      </a:dk1>
      <a:lt1>
        <a:srgbClr val="FCFCFC"/>
      </a:lt1>
      <a:dk2>
        <a:srgbClr val="192E40"/>
      </a:dk2>
      <a:lt2>
        <a:srgbClr val="EBF3F8"/>
      </a:lt2>
      <a:accent1>
        <a:srgbClr val="192E40"/>
      </a:accent1>
      <a:accent2>
        <a:srgbClr val="FFC479"/>
      </a:accent2>
      <a:accent3>
        <a:srgbClr val="FF9179"/>
      </a:accent3>
      <a:accent4>
        <a:srgbClr val="192E40"/>
      </a:accent4>
      <a:accent5>
        <a:srgbClr val="CBD9E2"/>
      </a:accent5>
      <a:accent6>
        <a:srgbClr val="FFC479"/>
      </a:accent6>
      <a:hlink>
        <a:srgbClr val="192E4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E2F42E14DDE5741AEA86EB586E03E47" ma:contentTypeVersion="11" ma:contentTypeDescription="Crie um novo documento." ma:contentTypeScope="" ma:versionID="5f0d19b93004e50df1e96763ca8e09f4">
  <xsd:schema xmlns:xsd="http://www.w3.org/2001/XMLSchema" xmlns:xs="http://www.w3.org/2001/XMLSchema" xmlns:p="http://schemas.microsoft.com/office/2006/metadata/properties" xmlns:ns2="f9b2d877-3472-4755-acda-cb332ddbaf4b" xmlns:ns3="98ee2fe5-00e6-4097-a497-bff32fbc7f52" targetNamespace="http://schemas.microsoft.com/office/2006/metadata/properties" ma:root="true" ma:fieldsID="0317c4b4fbacb9de5a071c2a1e998b15" ns2:_="" ns3:_="">
    <xsd:import namespace="f9b2d877-3472-4755-acda-cb332ddbaf4b"/>
    <xsd:import namespace="98ee2fe5-00e6-4097-a497-bff32fbc7f5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b2d877-3472-4755-acda-cb332ddbaf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Marcações de imagem" ma:readOnly="false" ma:fieldId="{5cf76f15-5ced-4ddc-b409-7134ff3c332f}" ma:taxonomyMulti="true" ma:sspId="429f7ce5-b1b4-49c2-b478-55053dc3db8a"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ee2fe5-00e6-4097-a497-bff32fbc7f5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c2dffcf-e162-409a-bbcf-d2de13846f2f}" ma:internalName="TaxCatchAll" ma:showField="CatchAllData" ma:web="98ee2fe5-00e6-4097-a497-bff32fbc7f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9b2d877-3472-4755-acda-cb332ddbaf4b">
      <Terms xmlns="http://schemas.microsoft.com/office/infopath/2007/PartnerControls"/>
    </lcf76f155ced4ddcb4097134ff3c332f>
    <TaxCatchAll xmlns="98ee2fe5-00e6-4097-a497-bff32fbc7f52" xsi:nil="true"/>
  </documentManagement>
</p:properties>
</file>

<file path=customXml/itemProps1.xml><?xml version="1.0" encoding="utf-8"?>
<ds:datastoreItem xmlns:ds="http://schemas.openxmlformats.org/officeDocument/2006/customXml" ds:itemID="{0DAB9449-5DDE-4094-8CBC-4EFD90A77ED7}"/>
</file>

<file path=customXml/itemProps2.xml><?xml version="1.0" encoding="utf-8"?>
<ds:datastoreItem xmlns:ds="http://schemas.openxmlformats.org/officeDocument/2006/customXml" ds:itemID="{53E6C13D-C0DC-4370-8156-C38B821B6D52}"/>
</file>

<file path=customXml/itemProps3.xml><?xml version="1.0" encoding="utf-8"?>
<ds:datastoreItem xmlns:ds="http://schemas.openxmlformats.org/officeDocument/2006/customXml" ds:itemID="{00FBF835-8919-4AAB-9B95-EBB7A3702859}"/>
</file>

<file path=docProps/app.xml><?xml version="1.0" encoding="utf-8"?>
<Properties xmlns="http://schemas.openxmlformats.org/officeDocument/2006/extended-properties" xmlns:vt="http://schemas.openxmlformats.org/officeDocument/2006/docPropsVTypes">
  <TotalTime>1725</TotalTime>
  <Words>2616</Words>
  <Application>Microsoft Office PowerPoint</Application>
  <PresentationFormat>Apresentação na tela (16:9)</PresentationFormat>
  <Paragraphs>307</Paragraphs>
  <Slides>49</Slides>
  <Notes>45</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49</vt:i4>
      </vt:variant>
    </vt:vector>
  </HeadingPairs>
  <TitlesOfParts>
    <vt:vector size="55" baseType="lpstr">
      <vt:lpstr>Arial</vt:lpstr>
      <vt:lpstr>Encode Sans Semi Condensed</vt:lpstr>
      <vt:lpstr>Muli</vt:lpstr>
      <vt:lpstr>Calibri</vt:lpstr>
      <vt:lpstr>Wingdings</vt:lpstr>
      <vt:lpstr>Modern Annual Report by Slidesgo</vt:lpstr>
      <vt:lpstr>Encontro Nacional de Gestores(as) e Conselheiros(as) de Promoção da Igualdade Racial - 2024</vt:lpstr>
      <vt:lpstr>Programação: manhã</vt:lpstr>
      <vt:lpstr>13:30 às 14:30</vt:lpstr>
      <vt:lpstr>Pacto federativo e adesão ao SINAPIR</vt:lpstr>
      <vt:lpstr>Panorama dos Consórcios Públicos no Brasil</vt:lpstr>
      <vt:lpstr>Dispositivos Legais</vt:lpstr>
      <vt:lpstr>Decreto nº 6.017/2007, Art. 2º, inciso I: </vt:lpstr>
      <vt:lpstr>    </vt:lpstr>
      <vt:lpstr>Natureza jurídica do Consórcio Público</vt:lpstr>
      <vt:lpstr>Etapas para a instituição do Consórcio</vt:lpstr>
      <vt:lpstr>Número de Consórcios Públicos e Municípios Consorciados de acordo com a Região </vt:lpstr>
      <vt:lpstr>Número de Consórcios por Estado da Federação –2023 </vt:lpstr>
      <vt:lpstr>Número de Municípios Consorciados de acordo com o  Estado da Federação –2023</vt:lpstr>
      <vt:lpstr>Áreas de atuação dos consórcios públicos no Brasil</vt:lpstr>
      <vt:lpstr>Consórcios públicos finalitários</vt:lpstr>
      <vt:lpstr>Consórcios públicos multifinalitários</vt:lpstr>
      <vt:lpstr>Municípios que aderiram ao SINAPIR e que estão associados a algum Consórcio Público - 2023</vt:lpstr>
      <vt:lpstr>Panorama nacional dos consórcios públicos no Brasil</vt:lpstr>
      <vt:lpstr>Apresentação do PowerPoint</vt:lpstr>
      <vt:lpstr>Apresentação do PowerPoint</vt:lpstr>
      <vt:lpstr>Dados da população negra</vt:lpstr>
      <vt:lpstr>Análise comparativa</vt:lpstr>
      <vt:lpstr>Dados - População  Negra no Brasil  55,4%</vt:lpstr>
      <vt:lpstr>Dados - População  Negra no Brasil  56,1%</vt:lpstr>
      <vt:lpstr>Dados - População Negra por Estado</vt:lpstr>
      <vt:lpstr>Dados - Regiões Metropolitanas – população negra</vt:lpstr>
      <vt:lpstr>Dados - Regiões Metropolitanas – por quantidade de municípios</vt:lpstr>
      <vt:lpstr>6 Regiões Metropolitanas com população negra acima de 80%</vt:lpstr>
      <vt:lpstr>Estudo de caso</vt:lpstr>
      <vt:lpstr>Técnicas utilizadas na coleta e na análise dos dados</vt:lpstr>
      <vt:lpstr>Metodologia para avaliação de Consórcios  (Brito, 2018)</vt:lpstr>
      <vt:lpstr>Consórcio Regional de Promoção  da Cidadania: Mulheres das Gerais </vt:lpstr>
      <vt:lpstr>Análise documental </vt:lpstr>
      <vt:lpstr>Contextualização </vt:lpstr>
      <vt:lpstr>Apresentação do PowerPoint</vt:lpstr>
      <vt:lpstr>A importância dos consórcios </vt:lpstr>
      <vt:lpstr>A importância dos consórcios </vt:lpstr>
      <vt:lpstr>Apresentação do PowerPoint</vt:lpstr>
      <vt:lpstr>Algumas consider(ações)</vt:lpstr>
      <vt:lpstr>Pontos positivos e negativos para instituir um Consórcio</vt:lpstr>
      <vt:lpstr>Vantagens em instituir um Consórcio Público</vt:lpstr>
      <vt:lpstr>Vantagens em instituir um Consórcio Público</vt:lpstr>
      <vt:lpstr>Diálogos: atos normativos e estratégias institucionais do MIR para adesão ao SINAPIR, via Consórcios Públicos</vt:lpstr>
      <vt:lpstr>Pressupostos teóricos</vt:lpstr>
      <vt:lpstr>Normativas legais e jurídicas</vt:lpstr>
      <vt:lpstr>Critérios a serem considerados</vt:lpstr>
      <vt:lpstr>Diálogos: atos normativos e estratégias institucionais do MIR para adesão ao SINAPIR, via Consórcios Públicos</vt:lpstr>
      <vt:lpstr>PERGUNTAS ORIENTADORAS PARA O TRABALHO EM GRUPO</vt:lpstr>
      <vt:lpstr>Obrigada!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Camila</dc:creator>
  <cp:lastModifiedBy>Camila Camilozzi A. C. de Albuquerque Araújo</cp:lastModifiedBy>
  <cp:revision>15</cp:revision>
  <dcterms:modified xsi:type="dcterms:W3CDTF">2024-10-18T12:02:54Z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0x010100CE2F42E14DDE5741AEA86EB586E03E47</vt:lpwstr>
  </property>
</Properties>
</file>