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media/image31.jpg" ContentType="image/jpeg"/>
  <Override PartName="/ppt/media/image32.jpg" ContentType="image/jpeg"/>
  <Override PartName="/ppt/media/image33.jpg" ContentType="image/jpeg"/>
  <Override PartName="/ppt/media/image34.jpg" ContentType="image/jpeg"/>
  <Override PartName="/ppt/media/image35.jpg" ContentType="image/jpeg"/>
  <Override PartName="/ppt/media/image36.jpg" ContentType="image/jpeg"/>
  <Override PartName="/ppt/media/image37.jpg" ContentType="image/jpeg"/>
  <Override PartName="/ppt/comments/modernComment_414_2A34C524.xml" ContentType="application/vnd.ms-powerpoint.comments+xml"/>
  <Override PartName="/ppt/media/image39.jpg" ContentType="image/jpeg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media/image29.jpg" ContentType="image/jpeg"/>
  <Override PartName="/ppt/media/image30.jpg" ContentType="image/jpeg"/>
  <Override PartName="/ppt/media/image40.jpg" ContentType="image/jpeg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3"/>
  </p:sldMasterIdLst>
  <p:notesMasterIdLst>
    <p:notesMasterId r:id="rId28"/>
  </p:notesMasterIdLst>
  <p:sldIdLst>
    <p:sldId id="256" r:id="rId4"/>
    <p:sldId id="2530" r:id="rId5"/>
    <p:sldId id="2452" r:id="rId6"/>
    <p:sldId id="2319" r:id="rId7"/>
    <p:sldId id="2531" r:id="rId8"/>
    <p:sldId id="1126" r:id="rId9"/>
    <p:sldId id="539" r:id="rId10"/>
    <p:sldId id="2399" r:id="rId11"/>
    <p:sldId id="600" r:id="rId12"/>
    <p:sldId id="2506" r:id="rId13"/>
    <p:sldId id="2505" r:id="rId14"/>
    <p:sldId id="1044" r:id="rId15"/>
    <p:sldId id="2512" r:id="rId16"/>
    <p:sldId id="2507" r:id="rId17"/>
    <p:sldId id="258" r:id="rId18"/>
    <p:sldId id="2508" r:id="rId19"/>
    <p:sldId id="2509" r:id="rId20"/>
    <p:sldId id="2515" r:id="rId21"/>
    <p:sldId id="2527" r:id="rId22"/>
    <p:sldId id="2528" r:id="rId23"/>
    <p:sldId id="538" r:id="rId24"/>
    <p:sldId id="2410" r:id="rId25"/>
    <p:sldId id="1167" r:id="rId26"/>
    <p:sldId id="868" r:id="rId27"/>
  </p:sldIdLst>
  <p:sldSz cx="12192000" cy="6858000"/>
  <p:notesSz cx="12192000" cy="6858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B4C710E-697E-06DE-E5E1-D487E73AD799}" name="Natalia Dalessandro" initials="ND" userId="S::natalia.dalessandro@undp.org::f34523e6-e586-404a-abea-f05813b4cdd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1E27"/>
    <a:srgbClr val="00A0A7"/>
    <a:srgbClr val="00A5AF"/>
    <a:srgbClr val="96D123"/>
    <a:srgbClr val="F7B939"/>
    <a:srgbClr val="FEE4AB"/>
    <a:srgbClr val="00A2A8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AC0972-5BEC-4E4A-AA32-F69713B1FF36}" v="12" dt="2024-10-16T11:41:26.529"/>
    <p1510:client id="{D3DB2D55-5D5D-A9F8-6835-9B8B17AA59E6}" v="12" dt="2024-10-16T12:50:27.29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Estilo Médio 1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32" y="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34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36" Type="http://schemas.openxmlformats.org/officeDocument/2006/relationships/customXml" Target="../customXml/item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Relationship Id="rId35" Type="http://schemas.microsoft.com/office/2018/10/relationships/authors" Target="authors.xml"/><Relationship Id="rId8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amara Santos Mélo" userId="8c883117-f33f-4315-b147-c46872dead88" providerId="ADAL" clId="{07AC0972-5BEC-4E4A-AA32-F69713B1FF36}"/>
    <pc:docChg chg="undo custSel addSld delSld modSld delMainMaster">
      <pc:chgData name="Inamara Santos Mélo" userId="8c883117-f33f-4315-b147-c46872dead88" providerId="ADAL" clId="{07AC0972-5BEC-4E4A-AA32-F69713B1FF36}" dt="2024-10-16T11:42:37.906" v="273" actId="692"/>
      <pc:docMkLst>
        <pc:docMk/>
      </pc:docMkLst>
      <pc:sldChg chg="del">
        <pc:chgData name="Inamara Santos Mélo" userId="8c883117-f33f-4315-b147-c46872dead88" providerId="ADAL" clId="{07AC0972-5BEC-4E4A-AA32-F69713B1FF36}" dt="2024-10-16T11:30:28.327" v="40" actId="47"/>
        <pc:sldMkLst>
          <pc:docMk/>
          <pc:sldMk cId="1951328905" sldId="257"/>
        </pc:sldMkLst>
      </pc:sldChg>
      <pc:sldChg chg="del">
        <pc:chgData name="Inamara Santos Mélo" userId="8c883117-f33f-4315-b147-c46872dead88" providerId="ADAL" clId="{07AC0972-5BEC-4E4A-AA32-F69713B1FF36}" dt="2024-10-16T11:29:47.614" v="38" actId="47"/>
        <pc:sldMkLst>
          <pc:docMk/>
          <pc:sldMk cId="4178980629" sldId="292"/>
        </pc:sldMkLst>
      </pc:sldChg>
      <pc:sldChg chg="del">
        <pc:chgData name="Inamara Santos Mélo" userId="8c883117-f33f-4315-b147-c46872dead88" providerId="ADAL" clId="{07AC0972-5BEC-4E4A-AA32-F69713B1FF36}" dt="2024-10-16T11:29:35.174" v="37" actId="47"/>
        <pc:sldMkLst>
          <pc:docMk/>
          <pc:sldMk cId="1859684508" sldId="449"/>
        </pc:sldMkLst>
      </pc:sldChg>
      <pc:sldChg chg="add del">
        <pc:chgData name="Inamara Santos Mélo" userId="8c883117-f33f-4315-b147-c46872dead88" providerId="ADAL" clId="{07AC0972-5BEC-4E4A-AA32-F69713B1FF36}" dt="2024-10-16T11:25:38.157" v="6" actId="47"/>
        <pc:sldMkLst>
          <pc:docMk/>
          <pc:sldMk cId="2395849609" sldId="539"/>
        </pc:sldMkLst>
      </pc:sldChg>
      <pc:sldChg chg="del">
        <pc:chgData name="Inamara Santos Mélo" userId="8c883117-f33f-4315-b147-c46872dead88" providerId="ADAL" clId="{07AC0972-5BEC-4E4A-AA32-F69713B1FF36}" dt="2024-10-16T11:29:47.614" v="38" actId="47"/>
        <pc:sldMkLst>
          <pc:docMk/>
          <pc:sldMk cId="3051283665" sldId="572"/>
        </pc:sldMkLst>
      </pc:sldChg>
      <pc:sldChg chg="del">
        <pc:chgData name="Inamara Santos Mélo" userId="8c883117-f33f-4315-b147-c46872dead88" providerId="ADAL" clId="{07AC0972-5BEC-4E4A-AA32-F69713B1FF36}" dt="2024-10-16T11:41:12.147" v="252" actId="47"/>
        <pc:sldMkLst>
          <pc:docMk/>
          <pc:sldMk cId="985631022" sldId="893"/>
        </pc:sldMkLst>
      </pc:sldChg>
      <pc:sldChg chg="mod modShow">
        <pc:chgData name="Inamara Santos Mélo" userId="8c883117-f33f-4315-b147-c46872dead88" providerId="ADAL" clId="{07AC0972-5BEC-4E4A-AA32-F69713B1FF36}" dt="2024-10-16T11:26:15.512" v="9" actId="729"/>
        <pc:sldMkLst>
          <pc:docMk/>
          <pc:sldMk cId="708101412" sldId="1044"/>
        </pc:sldMkLst>
      </pc:sldChg>
      <pc:sldChg chg="modSp mod modShow">
        <pc:chgData name="Inamara Santos Mélo" userId="8c883117-f33f-4315-b147-c46872dead88" providerId="ADAL" clId="{07AC0972-5BEC-4E4A-AA32-F69713B1FF36}" dt="2024-10-16T11:25:05.405" v="2" actId="729"/>
        <pc:sldMkLst>
          <pc:docMk/>
          <pc:sldMk cId="1154646110" sldId="1126"/>
        </pc:sldMkLst>
        <pc:spChg chg="mod">
          <ac:chgData name="Inamara Santos Mélo" userId="8c883117-f33f-4315-b147-c46872dead88" providerId="ADAL" clId="{07AC0972-5BEC-4E4A-AA32-F69713B1FF36}" dt="2024-10-16T11:24:57.061" v="1" actId="20577"/>
          <ac:spMkLst>
            <pc:docMk/>
            <pc:sldMk cId="1154646110" sldId="1126"/>
            <ac:spMk id="4" creationId="{4DB3C424-C7D6-975C-4480-3F70DA8FD702}"/>
          </ac:spMkLst>
        </pc:spChg>
      </pc:sldChg>
      <pc:sldChg chg="del">
        <pc:chgData name="Inamara Santos Mélo" userId="8c883117-f33f-4315-b147-c46872dead88" providerId="ADAL" clId="{07AC0972-5BEC-4E4A-AA32-F69713B1FF36}" dt="2024-10-16T11:29:01.119" v="35" actId="47"/>
        <pc:sldMkLst>
          <pc:docMk/>
          <pc:sldMk cId="921437955" sldId="1134"/>
        </pc:sldMkLst>
      </pc:sldChg>
      <pc:sldChg chg="del">
        <pc:chgData name="Inamara Santos Mélo" userId="8c883117-f33f-4315-b147-c46872dead88" providerId="ADAL" clId="{07AC0972-5BEC-4E4A-AA32-F69713B1FF36}" dt="2024-10-16T11:29:47.614" v="38" actId="47"/>
        <pc:sldMkLst>
          <pc:docMk/>
          <pc:sldMk cId="1370780103" sldId="1143"/>
        </pc:sldMkLst>
      </pc:sldChg>
      <pc:sldChg chg="del">
        <pc:chgData name="Inamara Santos Mélo" userId="8c883117-f33f-4315-b147-c46872dead88" providerId="ADAL" clId="{07AC0972-5BEC-4E4A-AA32-F69713B1FF36}" dt="2024-10-16T11:29:47.614" v="38" actId="47"/>
        <pc:sldMkLst>
          <pc:docMk/>
          <pc:sldMk cId="99648322" sldId="1148"/>
        </pc:sldMkLst>
      </pc:sldChg>
      <pc:sldChg chg="del">
        <pc:chgData name="Inamara Santos Mélo" userId="8c883117-f33f-4315-b147-c46872dead88" providerId="ADAL" clId="{07AC0972-5BEC-4E4A-AA32-F69713B1FF36}" dt="2024-10-16T11:29:47.614" v="38" actId="47"/>
        <pc:sldMkLst>
          <pc:docMk/>
          <pc:sldMk cId="3867950730" sldId="1178"/>
        </pc:sldMkLst>
      </pc:sldChg>
      <pc:sldChg chg="del">
        <pc:chgData name="Inamara Santos Mélo" userId="8c883117-f33f-4315-b147-c46872dead88" providerId="ADAL" clId="{07AC0972-5BEC-4E4A-AA32-F69713B1FF36}" dt="2024-10-16T11:29:47.614" v="38" actId="47"/>
        <pc:sldMkLst>
          <pc:docMk/>
          <pc:sldMk cId="480912433" sldId="1209"/>
        </pc:sldMkLst>
      </pc:sldChg>
      <pc:sldChg chg="del">
        <pc:chgData name="Inamara Santos Mélo" userId="8c883117-f33f-4315-b147-c46872dead88" providerId="ADAL" clId="{07AC0972-5BEC-4E4A-AA32-F69713B1FF36}" dt="2024-10-16T11:29:47.614" v="38" actId="47"/>
        <pc:sldMkLst>
          <pc:docMk/>
          <pc:sldMk cId="2049555761" sldId="1211"/>
        </pc:sldMkLst>
      </pc:sldChg>
      <pc:sldChg chg="del">
        <pc:chgData name="Inamara Santos Mélo" userId="8c883117-f33f-4315-b147-c46872dead88" providerId="ADAL" clId="{07AC0972-5BEC-4E4A-AA32-F69713B1FF36}" dt="2024-10-16T11:29:47.614" v="38" actId="47"/>
        <pc:sldMkLst>
          <pc:docMk/>
          <pc:sldMk cId="1979726967" sldId="1213"/>
        </pc:sldMkLst>
      </pc:sldChg>
      <pc:sldChg chg="del">
        <pc:chgData name="Inamara Santos Mélo" userId="8c883117-f33f-4315-b147-c46872dead88" providerId="ADAL" clId="{07AC0972-5BEC-4E4A-AA32-F69713B1FF36}" dt="2024-10-16T11:29:47.614" v="38" actId="47"/>
        <pc:sldMkLst>
          <pc:docMk/>
          <pc:sldMk cId="3151099774" sldId="1216"/>
        </pc:sldMkLst>
      </pc:sldChg>
      <pc:sldChg chg="del">
        <pc:chgData name="Inamara Santos Mélo" userId="8c883117-f33f-4315-b147-c46872dead88" providerId="ADAL" clId="{07AC0972-5BEC-4E4A-AA32-F69713B1FF36}" dt="2024-10-16T11:29:47.614" v="38" actId="47"/>
        <pc:sldMkLst>
          <pc:docMk/>
          <pc:sldMk cId="2196695606" sldId="1220"/>
        </pc:sldMkLst>
      </pc:sldChg>
      <pc:sldChg chg="del">
        <pc:chgData name="Inamara Santos Mélo" userId="8c883117-f33f-4315-b147-c46872dead88" providerId="ADAL" clId="{07AC0972-5BEC-4E4A-AA32-F69713B1FF36}" dt="2024-10-16T11:29:47.614" v="38" actId="47"/>
        <pc:sldMkLst>
          <pc:docMk/>
          <pc:sldMk cId="630972525" sldId="1221"/>
        </pc:sldMkLst>
      </pc:sldChg>
      <pc:sldChg chg="del">
        <pc:chgData name="Inamara Santos Mélo" userId="8c883117-f33f-4315-b147-c46872dead88" providerId="ADAL" clId="{07AC0972-5BEC-4E4A-AA32-F69713B1FF36}" dt="2024-10-16T11:29:47.614" v="38" actId="47"/>
        <pc:sldMkLst>
          <pc:docMk/>
          <pc:sldMk cId="3227868283" sldId="1222"/>
        </pc:sldMkLst>
      </pc:sldChg>
      <pc:sldChg chg="addSp delSp modSp mod">
        <pc:chgData name="Inamara Santos Mélo" userId="8c883117-f33f-4315-b147-c46872dead88" providerId="ADAL" clId="{07AC0972-5BEC-4E4A-AA32-F69713B1FF36}" dt="2024-10-16T11:41:22.649" v="253" actId="21"/>
        <pc:sldMkLst>
          <pc:docMk/>
          <pc:sldMk cId="261614070" sldId="2319"/>
        </pc:sldMkLst>
        <pc:spChg chg="add del mod">
          <ac:chgData name="Inamara Santos Mélo" userId="8c883117-f33f-4315-b147-c46872dead88" providerId="ADAL" clId="{07AC0972-5BEC-4E4A-AA32-F69713B1FF36}" dt="2024-10-16T11:41:22.649" v="253" actId="21"/>
          <ac:spMkLst>
            <pc:docMk/>
            <pc:sldMk cId="261614070" sldId="2319"/>
            <ac:spMk id="9" creationId="{65C95528-19D5-C723-580B-405639430725}"/>
          </ac:spMkLst>
        </pc:spChg>
      </pc:sldChg>
      <pc:sldChg chg="mod modShow">
        <pc:chgData name="Inamara Santos Mélo" userId="8c883117-f33f-4315-b147-c46872dead88" providerId="ADAL" clId="{07AC0972-5BEC-4E4A-AA32-F69713B1FF36}" dt="2024-10-16T11:25:42.269" v="7" actId="729"/>
        <pc:sldMkLst>
          <pc:docMk/>
          <pc:sldMk cId="1144761218" sldId="2399"/>
        </pc:sldMkLst>
      </pc:sldChg>
      <pc:sldChg chg="del">
        <pc:chgData name="Inamara Santos Mélo" userId="8c883117-f33f-4315-b147-c46872dead88" providerId="ADAL" clId="{07AC0972-5BEC-4E4A-AA32-F69713B1FF36}" dt="2024-10-16T11:28:50.810" v="34" actId="47"/>
        <pc:sldMkLst>
          <pc:docMk/>
          <pc:sldMk cId="4130433747" sldId="2400"/>
        </pc:sldMkLst>
      </pc:sldChg>
      <pc:sldChg chg="del">
        <pc:chgData name="Inamara Santos Mélo" userId="8c883117-f33f-4315-b147-c46872dead88" providerId="ADAL" clId="{07AC0972-5BEC-4E4A-AA32-F69713B1FF36}" dt="2024-10-16T11:29:47.614" v="38" actId="47"/>
        <pc:sldMkLst>
          <pc:docMk/>
          <pc:sldMk cId="1499748246" sldId="2450"/>
        </pc:sldMkLst>
      </pc:sldChg>
      <pc:sldChg chg="del">
        <pc:chgData name="Inamara Santos Mélo" userId="8c883117-f33f-4315-b147-c46872dead88" providerId="ADAL" clId="{07AC0972-5BEC-4E4A-AA32-F69713B1FF36}" dt="2024-10-16T11:29:35.174" v="37" actId="47"/>
        <pc:sldMkLst>
          <pc:docMk/>
          <pc:sldMk cId="56067202" sldId="2453"/>
        </pc:sldMkLst>
      </pc:sldChg>
      <pc:sldChg chg="del">
        <pc:chgData name="Inamara Santos Mélo" userId="8c883117-f33f-4315-b147-c46872dead88" providerId="ADAL" clId="{07AC0972-5BEC-4E4A-AA32-F69713B1FF36}" dt="2024-10-16T11:29:47.614" v="38" actId="47"/>
        <pc:sldMkLst>
          <pc:docMk/>
          <pc:sldMk cId="824089920" sldId="2458"/>
        </pc:sldMkLst>
      </pc:sldChg>
      <pc:sldChg chg="del">
        <pc:chgData name="Inamara Santos Mélo" userId="8c883117-f33f-4315-b147-c46872dead88" providerId="ADAL" clId="{07AC0972-5BEC-4E4A-AA32-F69713B1FF36}" dt="2024-10-16T11:29:47.614" v="38" actId="47"/>
        <pc:sldMkLst>
          <pc:docMk/>
          <pc:sldMk cId="1561797496" sldId="2472"/>
        </pc:sldMkLst>
      </pc:sldChg>
      <pc:sldChg chg="del">
        <pc:chgData name="Inamara Santos Mélo" userId="8c883117-f33f-4315-b147-c46872dead88" providerId="ADAL" clId="{07AC0972-5BEC-4E4A-AA32-F69713B1FF36}" dt="2024-10-16T11:29:47.614" v="38" actId="47"/>
        <pc:sldMkLst>
          <pc:docMk/>
          <pc:sldMk cId="556615148" sldId="2474"/>
        </pc:sldMkLst>
      </pc:sldChg>
      <pc:sldChg chg="del">
        <pc:chgData name="Inamara Santos Mélo" userId="8c883117-f33f-4315-b147-c46872dead88" providerId="ADAL" clId="{07AC0972-5BEC-4E4A-AA32-F69713B1FF36}" dt="2024-10-16T11:29:47.614" v="38" actId="47"/>
        <pc:sldMkLst>
          <pc:docMk/>
          <pc:sldMk cId="1170254556" sldId="2475"/>
        </pc:sldMkLst>
      </pc:sldChg>
      <pc:sldChg chg="del">
        <pc:chgData name="Inamara Santos Mélo" userId="8c883117-f33f-4315-b147-c46872dead88" providerId="ADAL" clId="{07AC0972-5BEC-4E4A-AA32-F69713B1FF36}" dt="2024-10-16T11:29:47.614" v="38" actId="47"/>
        <pc:sldMkLst>
          <pc:docMk/>
          <pc:sldMk cId="1823597220" sldId="2482"/>
        </pc:sldMkLst>
      </pc:sldChg>
      <pc:sldChg chg="del">
        <pc:chgData name="Inamara Santos Mélo" userId="8c883117-f33f-4315-b147-c46872dead88" providerId="ADAL" clId="{07AC0972-5BEC-4E4A-AA32-F69713B1FF36}" dt="2024-10-16T11:33:04.706" v="132" actId="47"/>
        <pc:sldMkLst>
          <pc:docMk/>
          <pc:sldMk cId="1565372359" sldId="2485"/>
        </pc:sldMkLst>
      </pc:sldChg>
      <pc:sldChg chg="del">
        <pc:chgData name="Inamara Santos Mélo" userId="8c883117-f33f-4315-b147-c46872dead88" providerId="ADAL" clId="{07AC0972-5BEC-4E4A-AA32-F69713B1FF36}" dt="2024-10-16T11:29:47.614" v="38" actId="47"/>
        <pc:sldMkLst>
          <pc:docMk/>
          <pc:sldMk cId="1073398036" sldId="2486"/>
        </pc:sldMkLst>
      </pc:sldChg>
      <pc:sldChg chg="del">
        <pc:chgData name="Inamara Santos Mélo" userId="8c883117-f33f-4315-b147-c46872dead88" providerId="ADAL" clId="{07AC0972-5BEC-4E4A-AA32-F69713B1FF36}" dt="2024-10-16T11:28:18.435" v="31" actId="47"/>
        <pc:sldMkLst>
          <pc:docMk/>
          <pc:sldMk cId="2606181687" sldId="2487"/>
        </pc:sldMkLst>
      </pc:sldChg>
      <pc:sldChg chg="del">
        <pc:chgData name="Inamara Santos Mélo" userId="8c883117-f33f-4315-b147-c46872dead88" providerId="ADAL" clId="{07AC0972-5BEC-4E4A-AA32-F69713B1FF36}" dt="2024-10-16T11:29:35.174" v="37" actId="47"/>
        <pc:sldMkLst>
          <pc:docMk/>
          <pc:sldMk cId="159289722" sldId="2489"/>
        </pc:sldMkLst>
      </pc:sldChg>
      <pc:sldChg chg="add">
        <pc:chgData name="Inamara Santos Mélo" userId="8c883117-f33f-4315-b147-c46872dead88" providerId="ADAL" clId="{07AC0972-5BEC-4E4A-AA32-F69713B1FF36}" dt="2024-10-16T11:33:21.249" v="133"/>
        <pc:sldMkLst>
          <pc:docMk/>
          <pc:sldMk cId="3969410064" sldId="2490"/>
        </pc:sldMkLst>
      </pc:sldChg>
      <pc:sldChg chg="del">
        <pc:chgData name="Inamara Santos Mélo" userId="8c883117-f33f-4315-b147-c46872dead88" providerId="ADAL" clId="{07AC0972-5BEC-4E4A-AA32-F69713B1FF36}" dt="2024-10-16T11:24:46.240" v="0" actId="47"/>
        <pc:sldMkLst>
          <pc:docMk/>
          <pc:sldMk cId="1400920176" sldId="2491"/>
        </pc:sldMkLst>
      </pc:sldChg>
      <pc:sldChg chg="delSp del mod">
        <pc:chgData name="Inamara Santos Mélo" userId="8c883117-f33f-4315-b147-c46872dead88" providerId="ADAL" clId="{07AC0972-5BEC-4E4A-AA32-F69713B1FF36}" dt="2024-10-16T11:27:55.096" v="29" actId="47"/>
        <pc:sldMkLst>
          <pc:docMk/>
          <pc:sldMk cId="1940820746" sldId="2492"/>
        </pc:sldMkLst>
        <pc:spChg chg="del">
          <ac:chgData name="Inamara Santos Mélo" userId="8c883117-f33f-4315-b147-c46872dead88" providerId="ADAL" clId="{07AC0972-5BEC-4E4A-AA32-F69713B1FF36}" dt="2024-10-16T11:27:18.344" v="13" actId="21"/>
          <ac:spMkLst>
            <pc:docMk/>
            <pc:sldMk cId="1940820746" sldId="2492"/>
            <ac:spMk id="4" creationId="{68A90052-33E0-17BD-9D34-B5ED3AB4B10E}"/>
          </ac:spMkLst>
        </pc:spChg>
        <pc:spChg chg="del">
          <ac:chgData name="Inamara Santos Mélo" userId="8c883117-f33f-4315-b147-c46872dead88" providerId="ADAL" clId="{07AC0972-5BEC-4E4A-AA32-F69713B1FF36}" dt="2024-10-16T11:27:18.344" v="13" actId="21"/>
          <ac:spMkLst>
            <pc:docMk/>
            <pc:sldMk cId="1940820746" sldId="2492"/>
            <ac:spMk id="5" creationId="{40B2CB86-6348-4114-BEE3-50552F603527}"/>
          </ac:spMkLst>
        </pc:spChg>
        <pc:graphicFrameChg chg="del">
          <ac:chgData name="Inamara Santos Mélo" userId="8c883117-f33f-4315-b147-c46872dead88" providerId="ADAL" clId="{07AC0972-5BEC-4E4A-AA32-F69713B1FF36}" dt="2024-10-16T11:27:01.852" v="11" actId="478"/>
          <ac:graphicFrameMkLst>
            <pc:docMk/>
            <pc:sldMk cId="1940820746" sldId="2492"/>
            <ac:graphicFrameMk id="6" creationId="{95B1245F-F889-C397-1080-AE1048E4F28B}"/>
          </ac:graphicFrameMkLst>
        </pc:graphicFrameChg>
      </pc:sldChg>
      <pc:sldChg chg="del">
        <pc:chgData name="Inamara Santos Mélo" userId="8c883117-f33f-4315-b147-c46872dead88" providerId="ADAL" clId="{07AC0972-5BEC-4E4A-AA32-F69713B1FF36}" dt="2024-10-16T11:29:47.614" v="38" actId="47"/>
        <pc:sldMkLst>
          <pc:docMk/>
          <pc:sldMk cId="0" sldId="2493"/>
        </pc:sldMkLst>
      </pc:sldChg>
      <pc:sldChg chg="del">
        <pc:chgData name="Inamara Santos Mélo" userId="8c883117-f33f-4315-b147-c46872dead88" providerId="ADAL" clId="{07AC0972-5BEC-4E4A-AA32-F69713B1FF36}" dt="2024-10-16T11:29:19.099" v="36" actId="47"/>
        <pc:sldMkLst>
          <pc:docMk/>
          <pc:sldMk cId="2870156647" sldId="2494"/>
        </pc:sldMkLst>
      </pc:sldChg>
      <pc:sldChg chg="del">
        <pc:chgData name="Inamara Santos Mélo" userId="8c883117-f33f-4315-b147-c46872dead88" providerId="ADAL" clId="{07AC0972-5BEC-4E4A-AA32-F69713B1FF36}" dt="2024-10-16T11:29:19.099" v="36" actId="47"/>
        <pc:sldMkLst>
          <pc:docMk/>
          <pc:sldMk cId="1988839706" sldId="2495"/>
        </pc:sldMkLst>
      </pc:sldChg>
      <pc:sldChg chg="mod modShow">
        <pc:chgData name="Inamara Santos Mélo" userId="8c883117-f33f-4315-b147-c46872dead88" providerId="ADAL" clId="{07AC0972-5BEC-4E4A-AA32-F69713B1FF36}" dt="2024-10-16T11:26:24.559" v="10" actId="729"/>
        <pc:sldMkLst>
          <pc:docMk/>
          <pc:sldMk cId="1419973441" sldId="2507"/>
        </pc:sldMkLst>
      </pc:sldChg>
      <pc:sldChg chg="del">
        <pc:chgData name="Inamara Santos Mélo" userId="8c883117-f33f-4315-b147-c46872dead88" providerId="ADAL" clId="{07AC0972-5BEC-4E4A-AA32-F69713B1FF36}" dt="2024-10-16T11:28:24.515" v="32" actId="47"/>
        <pc:sldMkLst>
          <pc:docMk/>
          <pc:sldMk cId="3146030413" sldId="2513"/>
        </pc:sldMkLst>
      </pc:sldChg>
      <pc:sldChg chg="addSp modSp add mod">
        <pc:chgData name="Inamara Santos Mélo" userId="8c883117-f33f-4315-b147-c46872dead88" providerId="ADAL" clId="{07AC0972-5BEC-4E4A-AA32-F69713B1FF36}" dt="2024-10-16T11:27:36.678" v="28" actId="1037"/>
        <pc:sldMkLst>
          <pc:docMk/>
          <pc:sldMk cId="2679823023" sldId="2515"/>
        </pc:sldMkLst>
        <pc:spChg chg="add mod">
          <ac:chgData name="Inamara Santos Mélo" userId="8c883117-f33f-4315-b147-c46872dead88" providerId="ADAL" clId="{07AC0972-5BEC-4E4A-AA32-F69713B1FF36}" dt="2024-10-16T11:27:36.678" v="28" actId="1037"/>
          <ac:spMkLst>
            <pc:docMk/>
            <pc:sldMk cId="2679823023" sldId="2515"/>
            <ac:spMk id="5" creationId="{40B2CB86-6348-4114-BEE3-50552F603527}"/>
          </ac:spMkLst>
        </pc:spChg>
        <pc:spChg chg="add mod">
          <ac:chgData name="Inamara Santos Mélo" userId="8c883117-f33f-4315-b147-c46872dead88" providerId="ADAL" clId="{07AC0972-5BEC-4E4A-AA32-F69713B1FF36}" dt="2024-10-16T11:27:36.678" v="28" actId="1037"/>
          <ac:spMkLst>
            <pc:docMk/>
            <pc:sldMk cId="2679823023" sldId="2515"/>
            <ac:spMk id="6" creationId="{68A90052-33E0-17BD-9D34-B5ED3AB4B10E}"/>
          </ac:spMkLst>
        </pc:spChg>
      </pc:sldChg>
      <pc:sldChg chg="del">
        <pc:chgData name="Inamara Santos Mélo" userId="8c883117-f33f-4315-b147-c46872dead88" providerId="ADAL" clId="{07AC0972-5BEC-4E4A-AA32-F69713B1FF36}" dt="2024-10-16T11:25:57.939" v="8" actId="47"/>
        <pc:sldMkLst>
          <pc:docMk/>
          <pc:sldMk cId="3623357889" sldId="2515"/>
        </pc:sldMkLst>
      </pc:sldChg>
      <pc:sldChg chg="del">
        <pc:chgData name="Inamara Santos Mélo" userId="8c883117-f33f-4315-b147-c46872dead88" providerId="ADAL" clId="{07AC0972-5BEC-4E4A-AA32-F69713B1FF36}" dt="2024-10-16T11:25:57.939" v="8" actId="47"/>
        <pc:sldMkLst>
          <pc:docMk/>
          <pc:sldMk cId="2035550928" sldId="2516"/>
        </pc:sldMkLst>
      </pc:sldChg>
      <pc:sldChg chg="del">
        <pc:chgData name="Inamara Santos Mélo" userId="8c883117-f33f-4315-b147-c46872dead88" providerId="ADAL" clId="{07AC0972-5BEC-4E4A-AA32-F69713B1FF36}" dt="2024-10-16T11:25:57.939" v="8" actId="47"/>
        <pc:sldMkLst>
          <pc:docMk/>
          <pc:sldMk cId="65759373" sldId="2517"/>
        </pc:sldMkLst>
      </pc:sldChg>
      <pc:sldChg chg="del">
        <pc:chgData name="Inamara Santos Mélo" userId="8c883117-f33f-4315-b147-c46872dead88" providerId="ADAL" clId="{07AC0972-5BEC-4E4A-AA32-F69713B1FF36}" dt="2024-10-16T11:25:57.939" v="8" actId="47"/>
        <pc:sldMkLst>
          <pc:docMk/>
          <pc:sldMk cId="665902897" sldId="2518"/>
        </pc:sldMkLst>
      </pc:sldChg>
      <pc:sldChg chg="del">
        <pc:chgData name="Inamara Santos Mélo" userId="8c883117-f33f-4315-b147-c46872dead88" providerId="ADAL" clId="{07AC0972-5BEC-4E4A-AA32-F69713B1FF36}" dt="2024-10-16T11:25:57.939" v="8" actId="47"/>
        <pc:sldMkLst>
          <pc:docMk/>
          <pc:sldMk cId="3321785778" sldId="2519"/>
        </pc:sldMkLst>
      </pc:sldChg>
      <pc:sldChg chg="del">
        <pc:chgData name="Inamara Santos Mélo" userId="8c883117-f33f-4315-b147-c46872dead88" providerId="ADAL" clId="{07AC0972-5BEC-4E4A-AA32-F69713B1FF36}" dt="2024-10-16T11:25:57.939" v="8" actId="47"/>
        <pc:sldMkLst>
          <pc:docMk/>
          <pc:sldMk cId="1914907930" sldId="2520"/>
        </pc:sldMkLst>
      </pc:sldChg>
      <pc:sldChg chg="del">
        <pc:chgData name="Inamara Santos Mélo" userId="8c883117-f33f-4315-b147-c46872dead88" providerId="ADAL" clId="{07AC0972-5BEC-4E4A-AA32-F69713B1FF36}" dt="2024-10-16T11:25:57.939" v="8" actId="47"/>
        <pc:sldMkLst>
          <pc:docMk/>
          <pc:sldMk cId="703623450" sldId="2521"/>
        </pc:sldMkLst>
      </pc:sldChg>
      <pc:sldChg chg="del">
        <pc:chgData name="Inamara Santos Mélo" userId="8c883117-f33f-4315-b147-c46872dead88" providerId="ADAL" clId="{07AC0972-5BEC-4E4A-AA32-F69713B1FF36}" dt="2024-10-16T11:25:57.939" v="8" actId="47"/>
        <pc:sldMkLst>
          <pc:docMk/>
          <pc:sldMk cId="253335032" sldId="2522"/>
        </pc:sldMkLst>
      </pc:sldChg>
      <pc:sldChg chg="del">
        <pc:chgData name="Inamara Santos Mélo" userId="8c883117-f33f-4315-b147-c46872dead88" providerId="ADAL" clId="{07AC0972-5BEC-4E4A-AA32-F69713B1FF36}" dt="2024-10-16T11:25:57.939" v="8" actId="47"/>
        <pc:sldMkLst>
          <pc:docMk/>
          <pc:sldMk cId="3119670035" sldId="2523"/>
        </pc:sldMkLst>
      </pc:sldChg>
      <pc:sldChg chg="del">
        <pc:chgData name="Inamara Santos Mélo" userId="8c883117-f33f-4315-b147-c46872dead88" providerId="ADAL" clId="{07AC0972-5BEC-4E4A-AA32-F69713B1FF36}" dt="2024-10-16T11:25:57.939" v="8" actId="47"/>
        <pc:sldMkLst>
          <pc:docMk/>
          <pc:sldMk cId="312597354" sldId="2524"/>
        </pc:sldMkLst>
      </pc:sldChg>
      <pc:sldChg chg="del">
        <pc:chgData name="Inamara Santos Mélo" userId="8c883117-f33f-4315-b147-c46872dead88" providerId="ADAL" clId="{07AC0972-5BEC-4E4A-AA32-F69713B1FF36}" dt="2024-10-16T11:25:57.939" v="8" actId="47"/>
        <pc:sldMkLst>
          <pc:docMk/>
          <pc:sldMk cId="3815398197" sldId="2525"/>
        </pc:sldMkLst>
      </pc:sldChg>
      <pc:sldChg chg="del">
        <pc:chgData name="Inamara Santos Mélo" userId="8c883117-f33f-4315-b147-c46872dead88" providerId="ADAL" clId="{07AC0972-5BEC-4E4A-AA32-F69713B1FF36}" dt="2024-10-16T11:25:57.939" v="8" actId="47"/>
        <pc:sldMkLst>
          <pc:docMk/>
          <pc:sldMk cId="75651436" sldId="2526"/>
        </pc:sldMkLst>
      </pc:sldChg>
      <pc:sldChg chg="del">
        <pc:chgData name="Inamara Santos Mélo" userId="8c883117-f33f-4315-b147-c46872dead88" providerId="ADAL" clId="{07AC0972-5BEC-4E4A-AA32-F69713B1FF36}" dt="2024-10-16T11:25:57.939" v="8" actId="47"/>
        <pc:sldMkLst>
          <pc:docMk/>
          <pc:sldMk cId="1689090363" sldId="2527"/>
        </pc:sldMkLst>
      </pc:sldChg>
      <pc:sldChg chg="addSp delSp modSp add mod">
        <pc:chgData name="Inamara Santos Mélo" userId="8c883117-f33f-4315-b147-c46872dead88" providerId="ADAL" clId="{07AC0972-5BEC-4E4A-AA32-F69713B1FF36}" dt="2024-10-16T11:36:01.243" v="225" actId="1035"/>
        <pc:sldMkLst>
          <pc:docMk/>
          <pc:sldMk cId="2637490333" sldId="2527"/>
        </pc:sldMkLst>
        <pc:spChg chg="add mod">
          <ac:chgData name="Inamara Santos Mélo" userId="8c883117-f33f-4315-b147-c46872dead88" providerId="ADAL" clId="{07AC0972-5BEC-4E4A-AA32-F69713B1FF36}" dt="2024-10-16T11:34:20.353" v="135" actId="1076"/>
          <ac:spMkLst>
            <pc:docMk/>
            <pc:sldMk cId="2637490333" sldId="2527"/>
            <ac:spMk id="2" creationId="{642B8788-8530-B816-427A-92098A344BA1}"/>
          </ac:spMkLst>
        </pc:spChg>
        <pc:spChg chg="add del mod">
          <ac:chgData name="Inamara Santos Mélo" userId="8c883117-f33f-4315-b147-c46872dead88" providerId="ADAL" clId="{07AC0972-5BEC-4E4A-AA32-F69713B1FF36}" dt="2024-10-16T11:35:29.505" v="150" actId="478"/>
          <ac:spMkLst>
            <pc:docMk/>
            <pc:sldMk cId="2637490333" sldId="2527"/>
            <ac:spMk id="3" creationId="{BF0ABA73-7F4F-7398-1E68-D5285BB64DF7}"/>
          </ac:spMkLst>
        </pc:spChg>
        <pc:spChg chg="add mod">
          <ac:chgData name="Inamara Santos Mélo" userId="8c883117-f33f-4315-b147-c46872dead88" providerId="ADAL" clId="{07AC0972-5BEC-4E4A-AA32-F69713B1FF36}" dt="2024-10-16T11:35:11.466" v="148" actId="1076"/>
          <ac:spMkLst>
            <pc:docMk/>
            <pc:sldMk cId="2637490333" sldId="2527"/>
            <ac:spMk id="4" creationId="{D4DBACBB-1055-1E8F-9C13-3A4AA89DE71E}"/>
          </ac:spMkLst>
        </pc:spChg>
        <pc:spChg chg="add mod">
          <ac:chgData name="Inamara Santos Mélo" userId="8c883117-f33f-4315-b147-c46872dead88" providerId="ADAL" clId="{07AC0972-5BEC-4E4A-AA32-F69713B1FF36}" dt="2024-10-16T11:35:47.115" v="210" actId="1038"/>
          <ac:spMkLst>
            <pc:docMk/>
            <pc:sldMk cId="2637490333" sldId="2527"/>
            <ac:spMk id="8" creationId="{05D0B0BC-3F24-1306-AE42-47C2851FFE10}"/>
          </ac:spMkLst>
        </pc:spChg>
        <pc:spChg chg="add mod">
          <ac:chgData name="Inamara Santos Mélo" userId="8c883117-f33f-4315-b147-c46872dead88" providerId="ADAL" clId="{07AC0972-5BEC-4E4A-AA32-F69713B1FF36}" dt="2024-10-16T11:36:01.243" v="225" actId="1035"/>
          <ac:spMkLst>
            <pc:docMk/>
            <pc:sldMk cId="2637490333" sldId="2527"/>
            <ac:spMk id="12" creationId="{3C59EE4F-79F2-E93D-6A22-6DD171E05364}"/>
          </ac:spMkLst>
        </pc:spChg>
      </pc:sldChg>
      <pc:sldChg chg="add">
        <pc:chgData name="Inamara Santos Mélo" userId="8c883117-f33f-4315-b147-c46872dead88" providerId="ADAL" clId="{07AC0972-5BEC-4E4A-AA32-F69713B1FF36}" dt="2024-10-16T11:28:13.991" v="30"/>
        <pc:sldMkLst>
          <pc:docMk/>
          <pc:sldMk cId="812687942" sldId="2528"/>
        </pc:sldMkLst>
      </pc:sldChg>
      <pc:sldChg chg="add">
        <pc:chgData name="Inamara Santos Mélo" userId="8c883117-f33f-4315-b147-c46872dead88" providerId="ADAL" clId="{07AC0972-5BEC-4E4A-AA32-F69713B1FF36}" dt="2024-10-16T11:28:43.381" v="33"/>
        <pc:sldMkLst>
          <pc:docMk/>
          <pc:sldMk cId="1465937371" sldId="2529"/>
        </pc:sldMkLst>
      </pc:sldChg>
      <pc:sldChg chg="modSp add mod">
        <pc:chgData name="Inamara Santos Mélo" userId="8c883117-f33f-4315-b147-c46872dead88" providerId="ADAL" clId="{07AC0972-5BEC-4E4A-AA32-F69713B1FF36}" dt="2024-10-16T11:31:42.605" v="128" actId="20577"/>
        <pc:sldMkLst>
          <pc:docMk/>
          <pc:sldMk cId="2659704027" sldId="2530"/>
        </pc:sldMkLst>
        <pc:spChg chg="mod">
          <ac:chgData name="Inamara Santos Mélo" userId="8c883117-f33f-4315-b147-c46872dead88" providerId="ADAL" clId="{07AC0972-5BEC-4E4A-AA32-F69713B1FF36}" dt="2024-10-16T11:31:42.605" v="128" actId="20577"/>
          <ac:spMkLst>
            <pc:docMk/>
            <pc:sldMk cId="2659704027" sldId="2530"/>
            <ac:spMk id="5" creationId="{00000000-0000-0000-0000-000000000000}"/>
          </ac:spMkLst>
        </pc:spChg>
      </pc:sldChg>
      <pc:sldChg chg="addSp modSp add mod">
        <pc:chgData name="Inamara Santos Mélo" userId="8c883117-f33f-4315-b147-c46872dead88" providerId="ADAL" clId="{07AC0972-5BEC-4E4A-AA32-F69713B1FF36}" dt="2024-10-16T11:42:37.906" v="273" actId="692"/>
        <pc:sldMkLst>
          <pc:docMk/>
          <pc:sldMk cId="4270644609" sldId="2531"/>
        </pc:sldMkLst>
        <pc:spChg chg="add mod">
          <ac:chgData name="Inamara Santos Mélo" userId="8c883117-f33f-4315-b147-c46872dead88" providerId="ADAL" clId="{07AC0972-5BEC-4E4A-AA32-F69713B1FF36}" dt="2024-10-16T11:42:37.906" v="273" actId="692"/>
          <ac:spMkLst>
            <pc:docMk/>
            <pc:sldMk cId="4270644609" sldId="2531"/>
            <ac:spMk id="2" creationId="{65C95528-19D5-C723-580B-405639430725}"/>
          </ac:spMkLst>
        </pc:spChg>
        <pc:spChg chg="mod">
          <ac:chgData name="Inamara Santos Mélo" userId="8c883117-f33f-4315-b147-c46872dead88" providerId="ADAL" clId="{07AC0972-5BEC-4E4A-AA32-F69713B1FF36}" dt="2024-10-16T11:42:15.080" v="265" actId="692"/>
          <ac:spMkLst>
            <pc:docMk/>
            <pc:sldMk cId="4270644609" sldId="2531"/>
            <ac:spMk id="10" creationId="{38173D4D-F7D2-8D7A-B43A-B3D3375A530D}"/>
          </ac:spMkLst>
        </pc:spChg>
      </pc:sldChg>
      <pc:sldMasterChg chg="addSldLayout delSldLayout">
        <pc:chgData name="Inamara Santos Mélo" userId="8c883117-f33f-4315-b147-c46872dead88" providerId="ADAL" clId="{07AC0972-5BEC-4E4A-AA32-F69713B1FF36}" dt="2024-10-16T11:29:47.614" v="38" actId="47"/>
        <pc:sldMasterMkLst>
          <pc:docMk/>
          <pc:sldMasterMk cId="0" sldId="2147483648"/>
        </pc:sldMasterMkLst>
        <pc:sldLayoutChg chg="add del">
          <pc:chgData name="Inamara Santos Mélo" userId="8c883117-f33f-4315-b147-c46872dead88" providerId="ADAL" clId="{07AC0972-5BEC-4E4A-AA32-F69713B1FF36}" dt="2024-10-16T11:25:38.157" v="6" actId="47"/>
          <pc:sldLayoutMkLst>
            <pc:docMk/>
            <pc:sldMasterMk cId="0" sldId="2147483648"/>
            <pc:sldLayoutMk cId="3728182508" sldId="2147483672"/>
          </pc:sldLayoutMkLst>
        </pc:sldLayoutChg>
        <pc:sldLayoutChg chg="del">
          <pc:chgData name="Inamara Santos Mélo" userId="8c883117-f33f-4315-b147-c46872dead88" providerId="ADAL" clId="{07AC0972-5BEC-4E4A-AA32-F69713B1FF36}" dt="2024-10-16T11:29:47.614" v="38" actId="47"/>
          <pc:sldLayoutMkLst>
            <pc:docMk/>
            <pc:sldMasterMk cId="0" sldId="2147483648"/>
            <pc:sldLayoutMk cId="3420325168" sldId="2147483685"/>
          </pc:sldLayoutMkLst>
        </pc:sldLayoutChg>
      </pc:sldMasterChg>
      <pc:sldMasterChg chg="del delSldLayout">
        <pc:chgData name="Inamara Santos Mélo" userId="8c883117-f33f-4315-b147-c46872dead88" providerId="ADAL" clId="{07AC0972-5BEC-4E4A-AA32-F69713B1FF36}" dt="2024-10-16T11:29:19.099" v="36" actId="47"/>
        <pc:sldMasterMkLst>
          <pc:docMk/>
          <pc:sldMasterMk cId="630453741" sldId="2147483673"/>
        </pc:sldMasterMkLst>
        <pc:sldLayoutChg chg="del">
          <pc:chgData name="Inamara Santos Mélo" userId="8c883117-f33f-4315-b147-c46872dead88" providerId="ADAL" clId="{07AC0972-5BEC-4E4A-AA32-F69713B1FF36}" dt="2024-10-16T11:29:19.099" v="36" actId="47"/>
          <pc:sldLayoutMkLst>
            <pc:docMk/>
            <pc:sldMasterMk cId="630453741" sldId="2147483673"/>
            <pc:sldLayoutMk cId="1545432740" sldId="2147483674"/>
          </pc:sldLayoutMkLst>
        </pc:sldLayoutChg>
        <pc:sldLayoutChg chg="del">
          <pc:chgData name="Inamara Santos Mélo" userId="8c883117-f33f-4315-b147-c46872dead88" providerId="ADAL" clId="{07AC0972-5BEC-4E4A-AA32-F69713B1FF36}" dt="2024-10-16T11:29:19.099" v="36" actId="47"/>
          <pc:sldLayoutMkLst>
            <pc:docMk/>
            <pc:sldMasterMk cId="630453741" sldId="2147483673"/>
            <pc:sldLayoutMk cId="3736574325" sldId="2147483675"/>
          </pc:sldLayoutMkLst>
        </pc:sldLayoutChg>
        <pc:sldLayoutChg chg="del">
          <pc:chgData name="Inamara Santos Mélo" userId="8c883117-f33f-4315-b147-c46872dead88" providerId="ADAL" clId="{07AC0972-5BEC-4E4A-AA32-F69713B1FF36}" dt="2024-10-16T11:29:19.099" v="36" actId="47"/>
          <pc:sldLayoutMkLst>
            <pc:docMk/>
            <pc:sldMasterMk cId="630453741" sldId="2147483673"/>
            <pc:sldLayoutMk cId="1242281571" sldId="2147483676"/>
          </pc:sldLayoutMkLst>
        </pc:sldLayoutChg>
        <pc:sldLayoutChg chg="del">
          <pc:chgData name="Inamara Santos Mélo" userId="8c883117-f33f-4315-b147-c46872dead88" providerId="ADAL" clId="{07AC0972-5BEC-4E4A-AA32-F69713B1FF36}" dt="2024-10-16T11:29:19.099" v="36" actId="47"/>
          <pc:sldLayoutMkLst>
            <pc:docMk/>
            <pc:sldMasterMk cId="630453741" sldId="2147483673"/>
            <pc:sldLayoutMk cId="4059903669" sldId="2147483677"/>
          </pc:sldLayoutMkLst>
        </pc:sldLayoutChg>
        <pc:sldLayoutChg chg="del">
          <pc:chgData name="Inamara Santos Mélo" userId="8c883117-f33f-4315-b147-c46872dead88" providerId="ADAL" clId="{07AC0972-5BEC-4E4A-AA32-F69713B1FF36}" dt="2024-10-16T11:29:19.099" v="36" actId="47"/>
          <pc:sldLayoutMkLst>
            <pc:docMk/>
            <pc:sldMasterMk cId="630453741" sldId="2147483673"/>
            <pc:sldLayoutMk cId="4220726704" sldId="2147483678"/>
          </pc:sldLayoutMkLst>
        </pc:sldLayoutChg>
        <pc:sldLayoutChg chg="del">
          <pc:chgData name="Inamara Santos Mélo" userId="8c883117-f33f-4315-b147-c46872dead88" providerId="ADAL" clId="{07AC0972-5BEC-4E4A-AA32-F69713B1FF36}" dt="2024-10-16T11:29:19.099" v="36" actId="47"/>
          <pc:sldLayoutMkLst>
            <pc:docMk/>
            <pc:sldMasterMk cId="630453741" sldId="2147483673"/>
            <pc:sldLayoutMk cId="2744425259" sldId="2147483679"/>
          </pc:sldLayoutMkLst>
        </pc:sldLayoutChg>
        <pc:sldLayoutChg chg="del">
          <pc:chgData name="Inamara Santos Mélo" userId="8c883117-f33f-4315-b147-c46872dead88" providerId="ADAL" clId="{07AC0972-5BEC-4E4A-AA32-F69713B1FF36}" dt="2024-10-16T11:29:19.099" v="36" actId="47"/>
          <pc:sldLayoutMkLst>
            <pc:docMk/>
            <pc:sldMasterMk cId="630453741" sldId="2147483673"/>
            <pc:sldLayoutMk cId="3776773564" sldId="2147483680"/>
          </pc:sldLayoutMkLst>
        </pc:sldLayoutChg>
        <pc:sldLayoutChg chg="del">
          <pc:chgData name="Inamara Santos Mélo" userId="8c883117-f33f-4315-b147-c46872dead88" providerId="ADAL" clId="{07AC0972-5BEC-4E4A-AA32-F69713B1FF36}" dt="2024-10-16T11:29:19.099" v="36" actId="47"/>
          <pc:sldLayoutMkLst>
            <pc:docMk/>
            <pc:sldMasterMk cId="630453741" sldId="2147483673"/>
            <pc:sldLayoutMk cId="899315039" sldId="2147483681"/>
          </pc:sldLayoutMkLst>
        </pc:sldLayoutChg>
        <pc:sldLayoutChg chg="del">
          <pc:chgData name="Inamara Santos Mélo" userId="8c883117-f33f-4315-b147-c46872dead88" providerId="ADAL" clId="{07AC0972-5BEC-4E4A-AA32-F69713B1FF36}" dt="2024-10-16T11:29:19.099" v="36" actId="47"/>
          <pc:sldLayoutMkLst>
            <pc:docMk/>
            <pc:sldMasterMk cId="630453741" sldId="2147483673"/>
            <pc:sldLayoutMk cId="157676112" sldId="2147483682"/>
          </pc:sldLayoutMkLst>
        </pc:sldLayoutChg>
        <pc:sldLayoutChg chg="del">
          <pc:chgData name="Inamara Santos Mélo" userId="8c883117-f33f-4315-b147-c46872dead88" providerId="ADAL" clId="{07AC0972-5BEC-4E4A-AA32-F69713B1FF36}" dt="2024-10-16T11:29:19.099" v="36" actId="47"/>
          <pc:sldLayoutMkLst>
            <pc:docMk/>
            <pc:sldMasterMk cId="630453741" sldId="2147483673"/>
            <pc:sldLayoutMk cId="552776847" sldId="2147483683"/>
          </pc:sldLayoutMkLst>
        </pc:sldLayoutChg>
        <pc:sldLayoutChg chg="del">
          <pc:chgData name="Inamara Santos Mélo" userId="8c883117-f33f-4315-b147-c46872dead88" providerId="ADAL" clId="{07AC0972-5BEC-4E4A-AA32-F69713B1FF36}" dt="2024-10-16T11:29:19.099" v="36" actId="47"/>
          <pc:sldLayoutMkLst>
            <pc:docMk/>
            <pc:sldMasterMk cId="630453741" sldId="2147483673"/>
            <pc:sldLayoutMk cId="900989216" sldId="2147483684"/>
          </pc:sldLayoutMkLst>
        </pc:sldLayoutChg>
      </pc:sldMasterChg>
    </pc:docChg>
  </pc:docChgLst>
  <pc:docChgLst>
    <pc:chgData name="Wdson Lyncon Correia de Oliveira" userId="S::wdson.oliveira@igualdaderacial.gov.br::1c51d0e9-4c80-4744-9bf2-d223aee1bf36" providerId="AD" clId="Web-{D3DB2D55-5D5D-A9F8-6835-9B8B17AA59E6}"/>
    <pc:docChg chg="delSld">
      <pc:chgData name="Wdson Lyncon Correia de Oliveira" userId="S::wdson.oliveira@igualdaderacial.gov.br::1c51d0e9-4c80-4744-9bf2-d223aee1bf36" providerId="AD" clId="Web-{D3DB2D55-5D5D-A9F8-6835-9B8B17AA59E6}" dt="2024-10-16T12:50:27.296" v="11"/>
      <pc:docMkLst>
        <pc:docMk/>
      </pc:docMkLst>
      <pc:sldChg chg="del">
        <pc:chgData name="Wdson Lyncon Correia de Oliveira" userId="S::wdson.oliveira@igualdaderacial.gov.br::1c51d0e9-4c80-4744-9bf2-d223aee1bf36" providerId="AD" clId="Web-{D3DB2D55-5D5D-A9F8-6835-9B8B17AA59E6}" dt="2024-10-16T12:50:05.077" v="10"/>
        <pc:sldMkLst>
          <pc:docMk/>
          <pc:sldMk cId="4177890271" sldId="519"/>
        </pc:sldMkLst>
      </pc:sldChg>
      <pc:sldChg chg="del">
        <pc:chgData name="Wdson Lyncon Correia de Oliveira" userId="S::wdson.oliveira@igualdaderacial.gov.br::1c51d0e9-4c80-4744-9bf2-d223aee1bf36" providerId="AD" clId="Web-{D3DB2D55-5D5D-A9F8-6835-9B8B17AA59E6}" dt="2024-10-16T12:49:09.794" v="4"/>
        <pc:sldMkLst>
          <pc:docMk/>
          <pc:sldMk cId="153938749" sldId="2402"/>
        </pc:sldMkLst>
      </pc:sldChg>
      <pc:sldChg chg="del">
        <pc:chgData name="Wdson Lyncon Correia de Oliveira" userId="S::wdson.oliveira@igualdaderacial.gov.br::1c51d0e9-4c80-4744-9bf2-d223aee1bf36" providerId="AD" clId="Web-{D3DB2D55-5D5D-A9F8-6835-9B8B17AA59E6}" dt="2024-10-16T12:49:15.404" v="5"/>
        <pc:sldMkLst>
          <pc:docMk/>
          <pc:sldMk cId="529476948" sldId="2403"/>
        </pc:sldMkLst>
      </pc:sldChg>
      <pc:sldChg chg="del">
        <pc:chgData name="Wdson Lyncon Correia de Oliveira" userId="S::wdson.oliveira@igualdaderacial.gov.br::1c51d0e9-4c80-4744-9bf2-d223aee1bf36" providerId="AD" clId="Web-{D3DB2D55-5D5D-A9F8-6835-9B8B17AA59E6}" dt="2024-10-16T12:49:24.576" v="6"/>
        <pc:sldMkLst>
          <pc:docMk/>
          <pc:sldMk cId="1429308043" sldId="2404"/>
        </pc:sldMkLst>
      </pc:sldChg>
      <pc:sldChg chg="del">
        <pc:chgData name="Wdson Lyncon Correia de Oliveira" userId="S::wdson.oliveira@igualdaderacial.gov.br::1c51d0e9-4c80-4744-9bf2-d223aee1bf36" providerId="AD" clId="Web-{D3DB2D55-5D5D-A9F8-6835-9B8B17AA59E6}" dt="2024-10-16T12:49:29.420" v="7"/>
        <pc:sldMkLst>
          <pc:docMk/>
          <pc:sldMk cId="589573313" sldId="2405"/>
        </pc:sldMkLst>
      </pc:sldChg>
      <pc:sldChg chg="del">
        <pc:chgData name="Wdson Lyncon Correia de Oliveira" userId="S::wdson.oliveira@igualdaderacial.gov.br::1c51d0e9-4c80-4744-9bf2-d223aee1bf36" providerId="AD" clId="Web-{D3DB2D55-5D5D-A9F8-6835-9B8B17AA59E6}" dt="2024-10-16T12:49:33.045" v="8"/>
        <pc:sldMkLst>
          <pc:docMk/>
          <pc:sldMk cId="3905743448" sldId="2406"/>
        </pc:sldMkLst>
      </pc:sldChg>
      <pc:sldChg chg="del">
        <pc:chgData name="Wdson Lyncon Correia de Oliveira" userId="S::wdson.oliveira@igualdaderacial.gov.br::1c51d0e9-4c80-4744-9bf2-d223aee1bf36" providerId="AD" clId="Web-{D3DB2D55-5D5D-A9F8-6835-9B8B17AA59E6}" dt="2024-10-16T12:49:37.920" v="9"/>
        <pc:sldMkLst>
          <pc:docMk/>
          <pc:sldMk cId="56992332" sldId="2407"/>
        </pc:sldMkLst>
      </pc:sldChg>
      <pc:sldChg chg="del">
        <pc:chgData name="Wdson Lyncon Correia de Oliveira" userId="S::wdson.oliveira@igualdaderacial.gov.br::1c51d0e9-4c80-4744-9bf2-d223aee1bf36" providerId="AD" clId="Web-{D3DB2D55-5D5D-A9F8-6835-9B8B17AA59E6}" dt="2024-10-16T12:50:27.296" v="11"/>
        <pc:sldMkLst>
          <pc:docMk/>
          <pc:sldMk cId="3969410064" sldId="2490"/>
        </pc:sldMkLst>
      </pc:sldChg>
      <pc:sldChg chg="del">
        <pc:chgData name="Wdson Lyncon Correia de Oliveira" userId="S::wdson.oliveira@igualdaderacial.gov.br::1c51d0e9-4c80-4744-9bf2-d223aee1bf36" providerId="AD" clId="Web-{D3DB2D55-5D5D-A9F8-6835-9B8B17AA59E6}" dt="2024-10-16T12:48:55.184" v="3"/>
        <pc:sldMkLst>
          <pc:docMk/>
          <pc:sldMk cId="2527723861" sldId="2504"/>
        </pc:sldMkLst>
      </pc:sldChg>
      <pc:sldChg chg="del">
        <pc:chgData name="Wdson Lyncon Correia de Oliveira" userId="S::wdson.oliveira@igualdaderacial.gov.br::1c51d0e9-4c80-4744-9bf2-d223aee1bf36" providerId="AD" clId="Web-{D3DB2D55-5D5D-A9F8-6835-9B8B17AA59E6}" dt="2024-10-16T12:41:14.720" v="1"/>
        <pc:sldMkLst>
          <pc:docMk/>
          <pc:sldMk cId="2223006393" sldId="2511"/>
        </pc:sldMkLst>
      </pc:sldChg>
      <pc:sldChg chg="del">
        <pc:chgData name="Wdson Lyncon Correia de Oliveira" userId="S::wdson.oliveira@igualdaderacial.gov.br::1c51d0e9-4c80-4744-9bf2-d223aee1bf36" providerId="AD" clId="Web-{D3DB2D55-5D5D-A9F8-6835-9B8B17AA59E6}" dt="2024-10-16T12:41:03.954" v="0"/>
        <pc:sldMkLst>
          <pc:docMk/>
          <pc:sldMk cId="3032241379" sldId="2514"/>
        </pc:sldMkLst>
      </pc:sldChg>
      <pc:sldChg chg="del">
        <pc:chgData name="Wdson Lyncon Correia de Oliveira" userId="S::wdson.oliveira@igualdaderacial.gov.br::1c51d0e9-4c80-4744-9bf2-d223aee1bf36" providerId="AD" clId="Web-{D3DB2D55-5D5D-A9F8-6835-9B8B17AA59E6}" dt="2024-10-16T12:48:45.215" v="2"/>
        <pc:sldMkLst>
          <pc:docMk/>
          <pc:sldMk cId="1465937371" sldId="2529"/>
        </pc:sldMkLst>
      </pc:sldChg>
    </pc:docChg>
  </pc:docChgLst>
</pc:chgInfo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https://undp.sharepoint.com/sites/IVA80/Shared%20Documents/General/IVA/PNA/3.%20Estrat&#233;gias%20Setoriais/17.%20S&#237;nteses%20t&#233;cnico-cient&#237;ficas/Dados%20do%20processo%20de%20s&#237;nteses%20t&#233;cnico-cient&#237;ficas.xlsx" TargetMode="External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('[Dados do processo de sínteses técnico-científicas.xlsx]Tabela'!$B$3:$B$6,'[Dados do processo de sínteses técnico-científicas.xlsx]Tabela'!$B$8:$B$15)</cx:f>
        <cx:lvl ptCount="12">
          <cx:pt idx="0">Agricultura e Pecuária</cx:pt>
          <cx:pt idx="1">Biodiversidade</cx:pt>
          <cx:pt idx="2">Cidades</cx:pt>
          <cx:pt idx="3">Redução e Gestão de Riscos de desastres</cx:pt>
          <cx:pt idx="4">Energia</cx:pt>
          <cx:pt idx="5">Povos e Comunidades Tradicionais</cx:pt>
          <cx:pt idx="6">Igualdade Racial</cx:pt>
          <cx:pt idx="7">Povos indígenas</cx:pt>
          <cx:pt idx="8">Recursos Hídricos</cx:pt>
          <cx:pt idx="9">Saúde</cx:pt>
          <cx:pt idx="10">Segurança Alimentar</cx:pt>
          <cx:pt idx="11">Oceano e Zona Costeira</cx:pt>
        </cx:lvl>
      </cx:strDim>
      <cx:numDim type="size">
        <cx:f>('[Dados do processo de sínteses técnico-científicas.xlsx]Tabela'!$C$3:$C$6,'[Dados do processo de sínteses técnico-científicas.xlsx]Tabela'!$C$8:$C$15)</cx:f>
        <cx:lvl ptCount="12" formatCode="General">
          <cx:pt idx="0">17</cx:pt>
          <cx:pt idx="1">20</cx:pt>
          <cx:pt idx="2">25</cx:pt>
          <cx:pt idx="3">18</cx:pt>
          <cx:pt idx="4">26</cx:pt>
          <cx:pt idx="5">15</cx:pt>
          <cx:pt idx="6">20</cx:pt>
          <cx:pt idx="7">15</cx:pt>
          <cx:pt idx="8">16</cx:pt>
          <cx:pt idx="9">13</cx:pt>
          <cx:pt idx="10">10</cx:pt>
          <cx:pt idx="11">25</cx:pt>
        </cx:lvl>
      </cx:numDim>
    </cx:data>
  </cx:chartData>
  <cx:chart>
    <cx:plotArea>
      <cx:plotAreaRegion>
        <cx:series layoutId="treemap" uniqueId="{787B8091-DBA0-484E-8A6F-D08295A20C53}">
          <cx:tx>
            <cx:txData>
              <cx:f>'[Dados do processo de sínteses técnico-científicas.xlsx]Tabela'!$C$2</cx:f>
              <cx:v>Número de referências</cx:v>
            </cx:txData>
          </cx:tx>
          <cx:dataPt idx="0">
            <cx:spPr>
              <a:solidFill>
                <a:srgbClr val="00A0A7"/>
              </a:solidFill>
            </cx:spPr>
          </cx:dataPt>
          <cx:dataPt idx="1">
            <cx:spPr>
              <a:solidFill>
                <a:srgbClr val="FFC000"/>
              </a:solidFill>
            </cx:spPr>
          </cx:dataPt>
          <cx:dataPt idx="2">
            <cx:spPr>
              <a:solidFill>
                <a:srgbClr val="FF0000"/>
              </a:solidFill>
            </cx:spPr>
          </cx:dataPt>
          <cx:dataPt idx="4">
            <cx:spPr>
              <a:solidFill>
                <a:srgbClr val="00A0A7"/>
              </a:solidFill>
            </cx:spPr>
          </cx:dataPt>
          <cx:dataPt idx="6">
            <cx:spPr>
              <a:solidFill>
                <a:srgbClr val="00A0A7"/>
              </a:solidFill>
            </cx:spPr>
          </cx:dataPt>
          <cx:dataPt idx="7">
            <cx:spPr>
              <a:solidFill>
                <a:srgbClr val="E12A0B"/>
              </a:solidFill>
            </cx:spPr>
          </cx:dataPt>
          <cx:dataPt idx="8">
            <cx:spPr>
              <a:solidFill>
                <a:srgbClr val="E7E6E6">
                  <a:lumMod val="50000"/>
                </a:srgbClr>
              </a:solidFill>
            </cx:spPr>
          </cx:dataPt>
          <cx:dataPt idx="10">
            <cx:spPr>
              <a:solidFill>
                <a:srgbClr val="92D050"/>
              </a:solidFill>
            </cx:spPr>
          </cx:dataPt>
          <cx:dataPt idx="11">
            <cx:spPr>
              <a:solidFill>
                <a:srgbClr val="92D050"/>
              </a:solidFill>
            </cx:spPr>
          </cx:dataPt>
          <cx:dataLabels pos="inEnd">
            <cx:txPr>
              <a:bodyPr vertOverflow="overflow" horzOverflow="overflow" wrap="square" lIns="0" tIns="0" rIns="0" bIns="0"/>
              <a:lstStyle/>
              <a:p>
                <a:pPr algn="ctr" rtl="0">
                  <a:defRPr sz="1200" b="0" i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sz="1200"/>
              </a:p>
            </cx:txPr>
            <cx:visibility seriesName="0" categoryName="1" value="1"/>
          </cx:dataLabels>
          <cx:dataId val="0"/>
          <cx:layoutPr>
            <cx:parentLabelLayout val="overlapping"/>
          </cx:layoutPr>
        </cx:series>
      </cx:plotAreaRegion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omments/modernComment_414_2A34C52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866A05D-1BC2-4FB4-B955-3DCBE5D032FC}" authorId="{3B4C710E-697E-06DE-E5E1-D487E73AD799}" created="2024-01-19T01:03:06.457">
    <pc:sldMkLst xmlns:pc="http://schemas.microsoft.com/office/powerpoint/2013/main/command">
      <pc:docMk/>
      <pc:sldMk cId="3024199742" sldId="1044"/>
    </pc:sldMkLst>
    <p188:txBody>
      <a:bodyPr/>
      <a:lstStyle/>
      <a:p>
        <a:r>
          <a:rPr lang="pt-BR"/>
          <a:t>O enfrentamento no caso seria de ações de mitigação, certo? Seria melhor deixar claro?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0DBC54-7E3B-4C7A-A7C6-AC6A9F565757}" type="datetimeFigureOut">
              <a:rPr lang="pt-BR" smtClean="0"/>
              <a:t>16/10/2024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C4902C-EB42-4BAA-A17C-8D951332B2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3682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6AADD4-B851-4248-B5D4-B635D77582D5}" type="slidenum">
              <a:rPr kumimoji="0" lang="pt-B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t-B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8830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Slide a ser apresentado pela </a:t>
            </a:r>
            <a:r>
              <a:rPr lang="pt-BR" dirty="0" err="1"/>
              <a:t>Inamara</a:t>
            </a:r>
            <a:r>
              <a:rPr lang="pt-BR" dirty="0"/>
              <a:t> sobre o processo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6AADD4-B851-4248-B5D4-B635D77582D5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9930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Slide a ser apresentado pela </a:t>
            </a:r>
            <a:r>
              <a:rPr lang="pt-BR" dirty="0" err="1"/>
              <a:t>Inamara</a:t>
            </a:r>
            <a:r>
              <a:rPr lang="pt-BR" dirty="0"/>
              <a:t> sobre o processo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6AADD4-B851-4248-B5D4-B635D77582D5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628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099B5-C404-47F4-9481-A7AED9D969C8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3924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6AADD4-B851-4248-B5D4-B635D77582D5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1380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6AADD4-B851-4248-B5D4-B635D77582D5}" type="slidenum">
              <a:rPr kumimoji="0" lang="pt-B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pt-B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468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963916" y="1392758"/>
            <a:ext cx="2533650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76707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76707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40710" y="0"/>
            <a:ext cx="6251289" cy="6857996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2228124" y="562366"/>
            <a:ext cx="9516745" cy="2465705"/>
          </a:xfrm>
          <a:custGeom>
            <a:avLst/>
            <a:gdLst/>
            <a:ahLst/>
            <a:cxnLst/>
            <a:rect l="l" t="t" r="r" b="b"/>
            <a:pathLst>
              <a:path w="9516745" h="2465705">
                <a:moveTo>
                  <a:pt x="402963" y="0"/>
                </a:moveTo>
                <a:lnTo>
                  <a:pt x="351361" y="4069"/>
                </a:lnTo>
                <a:lnTo>
                  <a:pt x="290979" y="12177"/>
                </a:lnTo>
                <a:lnTo>
                  <a:pt x="234736" y="23106"/>
                </a:lnTo>
                <a:lnTo>
                  <a:pt x="183183" y="36610"/>
                </a:lnTo>
                <a:lnTo>
                  <a:pt x="136872" y="52446"/>
                </a:lnTo>
                <a:lnTo>
                  <a:pt x="96355" y="70369"/>
                </a:lnTo>
                <a:lnTo>
                  <a:pt x="62184" y="90134"/>
                </a:lnTo>
                <a:lnTo>
                  <a:pt x="15088" y="134218"/>
                </a:lnTo>
                <a:lnTo>
                  <a:pt x="0" y="182742"/>
                </a:lnTo>
                <a:lnTo>
                  <a:pt x="5838" y="208059"/>
                </a:lnTo>
                <a:lnTo>
                  <a:pt x="942746" y="2465691"/>
                </a:lnTo>
                <a:lnTo>
                  <a:pt x="9516287" y="122336"/>
                </a:lnTo>
                <a:lnTo>
                  <a:pt x="9465915" y="81829"/>
                </a:lnTo>
                <a:lnTo>
                  <a:pt x="9430586" y="63436"/>
                </a:lnTo>
                <a:lnTo>
                  <a:pt x="9389678" y="46931"/>
                </a:lnTo>
                <a:lnTo>
                  <a:pt x="9343753" y="32488"/>
                </a:lnTo>
                <a:lnTo>
                  <a:pt x="9293375" y="20280"/>
                </a:lnTo>
                <a:lnTo>
                  <a:pt x="9239108" y="10483"/>
                </a:lnTo>
                <a:lnTo>
                  <a:pt x="9181515" y="3269"/>
                </a:lnTo>
                <a:lnTo>
                  <a:pt x="9137235" y="0"/>
                </a:lnTo>
                <a:lnTo>
                  <a:pt x="4029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04444"/>
            <a:ext cx="3361943" cy="2151888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0" y="0"/>
            <a:ext cx="6966584" cy="562610"/>
          </a:xfrm>
          <a:custGeom>
            <a:avLst/>
            <a:gdLst/>
            <a:ahLst/>
            <a:cxnLst/>
            <a:rect l="l" t="t" r="r" b="b"/>
            <a:pathLst>
              <a:path w="6966584" h="562610">
                <a:moveTo>
                  <a:pt x="0" y="562355"/>
                </a:moveTo>
                <a:lnTo>
                  <a:pt x="6966204" y="562355"/>
                </a:lnTo>
                <a:lnTo>
                  <a:pt x="6966204" y="0"/>
                </a:lnTo>
                <a:lnTo>
                  <a:pt x="0" y="0"/>
                </a:lnTo>
                <a:lnTo>
                  <a:pt x="0" y="562355"/>
                </a:lnTo>
                <a:close/>
              </a:path>
            </a:pathLst>
          </a:custGeom>
          <a:solidFill>
            <a:srgbClr val="00A1A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06011" y="562354"/>
            <a:ext cx="4181855" cy="629564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76707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54C08B-90F1-D9EC-ECC0-13299D0D60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2299534-C75F-8764-C0F2-C9F5912B95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E43F830-C8D4-2F5C-CCF6-E6AADE191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9C27C-669E-694F-B1E7-CF3385E262B8}" type="datetimeFigureOut">
              <a:rPr lang="pt-BR" smtClean="0"/>
              <a:pPr/>
              <a:t>16/10/2024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FE98A0-FD6B-6E32-72AB-36BF84340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8C3ED29-0619-D505-4C25-5CD9DAC42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47249-D744-EE46-A82C-EB38D453C1A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3853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B8683CF-A7BA-BDAA-10D5-2C4F35C25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9C27C-669E-694F-B1E7-CF3385E262B8}" type="datetimeFigureOut">
              <a:rPr lang="pt-BR" smtClean="0"/>
              <a:pPr/>
              <a:t>16/10/2024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B179389-8C46-BA7A-A06C-EC58DE101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6497005-057F-8990-1A10-6AC3FACD2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47249-D744-EE46-A82C-EB38D453C1A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0884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E639054-1D89-D6E9-273E-A9604D775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C9C27C-669E-694F-B1E7-CF3385E262B8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16/10/2024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28A273A-72EE-2AF7-E336-1AB2D1D36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9016563-4080-1675-3E5C-B248043CC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47249-D744-EE46-A82C-EB38D453C1AF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FE090FF-5393-0326-4971-B49F92DC46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80159" y="0"/>
            <a:ext cx="13183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399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x">
  <p:cSld name="1_Title Slid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9"/>
          <p:cNvSpPr txBox="1">
            <a:spLocks noGrp="1"/>
          </p:cNvSpPr>
          <p:nvPr>
            <p:ph type="title"/>
          </p:nvPr>
        </p:nvSpPr>
        <p:spPr>
          <a:xfrm>
            <a:off x="1026360" y="1509120"/>
            <a:ext cx="484956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9"/>
          <p:cNvSpPr txBox="1">
            <a:spLocks noGrp="1"/>
          </p:cNvSpPr>
          <p:nvPr>
            <p:ph type="subTitle" idx="1"/>
          </p:nvPr>
        </p:nvSpPr>
        <p:spPr>
          <a:xfrm>
            <a:off x="838080" y="2443320"/>
            <a:ext cx="10515240" cy="261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9"/>
          <p:cNvSpPr txBox="1"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9"/>
          <p:cNvSpPr txBox="1"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2400" b="0" strike="noStrike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1pPr>
            <a:lvl2pPr marL="0" lvl="1" indent="0" algn="l">
              <a:spcBef>
                <a:spcPts val="0"/>
              </a:spcBef>
              <a:buNone/>
              <a:defRPr sz="2400" b="0" strike="noStrike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2pPr>
            <a:lvl3pPr marL="0" lvl="2" indent="0" algn="l">
              <a:spcBef>
                <a:spcPts val="0"/>
              </a:spcBef>
              <a:buNone/>
              <a:defRPr sz="2400" b="0" strike="noStrike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3pPr>
            <a:lvl4pPr marL="0" lvl="3" indent="0" algn="l">
              <a:spcBef>
                <a:spcPts val="0"/>
              </a:spcBef>
              <a:buNone/>
              <a:defRPr sz="2400" b="0" strike="noStrike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4pPr>
            <a:lvl5pPr marL="0" lvl="4" indent="0" algn="l">
              <a:spcBef>
                <a:spcPts val="0"/>
              </a:spcBef>
              <a:buNone/>
              <a:defRPr sz="2400" b="0" strike="noStrike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5pPr>
            <a:lvl6pPr marL="0" lvl="5" indent="0" algn="l">
              <a:spcBef>
                <a:spcPts val="0"/>
              </a:spcBef>
              <a:buNone/>
              <a:defRPr sz="2400" b="0" strike="noStrike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6pPr>
            <a:lvl7pPr marL="0" lvl="6" indent="0" algn="l">
              <a:spcBef>
                <a:spcPts val="0"/>
              </a:spcBef>
              <a:buNone/>
              <a:defRPr sz="2400" b="0" strike="noStrike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7pPr>
            <a:lvl8pPr marL="0" lvl="7" indent="0" algn="l">
              <a:spcBef>
                <a:spcPts val="0"/>
              </a:spcBef>
              <a:buNone/>
              <a:defRPr sz="2400" b="0" strike="noStrike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8pPr>
            <a:lvl9pPr marL="0" lvl="8" indent="0" algn="l">
              <a:spcBef>
                <a:spcPts val="0"/>
              </a:spcBef>
              <a:buNone/>
              <a:defRPr sz="2400" b="0" strike="noStrike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pt-BR"/>
          </a:p>
        </p:txBody>
      </p:sp>
      <p:sp>
        <p:nvSpPr>
          <p:cNvPr id="26" name="Google Shape;26;p29"/>
          <p:cNvSpPr txBox="1"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28182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97051" y="285369"/>
            <a:ext cx="9669780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76707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28267" y="3171520"/>
            <a:ext cx="9935464" cy="32594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2" r:id="rId9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3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microsoft.com/office/2018/10/relationships/comments" Target="../comments/modernComment_414_2A34C5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4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dpma@mma.gov.br" TargetMode="Externa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hyperlink" Target="mailto:inamara.melo@mma.gov.br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jpeg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1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384036" cy="6857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34702" y="536482"/>
            <a:ext cx="3553113" cy="393836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153400" y="4560570"/>
            <a:ext cx="2726181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9FA7"/>
                </a:solidFill>
                <a:latin typeface="Calibri"/>
                <a:cs typeface="Calibri"/>
              </a:rPr>
              <a:t>Brasília,</a:t>
            </a:r>
            <a:r>
              <a:rPr sz="2400" spc="-95" dirty="0">
                <a:solidFill>
                  <a:srgbClr val="009FA7"/>
                </a:solidFill>
                <a:latin typeface="Calibri"/>
                <a:cs typeface="Calibri"/>
              </a:rPr>
              <a:t> </a:t>
            </a:r>
            <a:r>
              <a:rPr lang="pt-BR" sz="2400" spc="-5" dirty="0">
                <a:solidFill>
                  <a:srgbClr val="009FA7"/>
                </a:solidFill>
                <a:latin typeface="Calibri"/>
                <a:cs typeface="Calibri"/>
              </a:rPr>
              <a:t>Outubro</a:t>
            </a:r>
            <a:r>
              <a:rPr sz="2400" spc="-5" dirty="0">
                <a:solidFill>
                  <a:srgbClr val="009FA7"/>
                </a:solidFill>
                <a:latin typeface="Calibri"/>
                <a:cs typeface="Calibri"/>
              </a:rPr>
              <a:t>/2024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83752" y="6006084"/>
            <a:ext cx="2554224" cy="5486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620">
            <a:extLst>
              <a:ext uri="{FF2B5EF4-FFF2-40B4-BE49-F238E27FC236}">
                <a16:creationId xmlns:a16="http://schemas.microsoft.com/office/drawing/2014/main" id="{07EA761C-1100-A2C5-F622-6DC59CC5DA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8532" y="1752600"/>
            <a:ext cx="5824000" cy="3886200"/>
          </a:xfrm>
          <a:prstGeom prst="rect">
            <a:avLst/>
          </a:prstGeom>
        </p:spPr>
      </p:pic>
      <p:pic>
        <p:nvPicPr>
          <p:cNvPr id="2" name="Picture 2869">
            <a:extLst>
              <a:ext uri="{FF2B5EF4-FFF2-40B4-BE49-F238E27FC236}">
                <a16:creationId xmlns:a16="http://schemas.microsoft.com/office/drawing/2014/main" id="{D1C6A5E2-7E56-ED99-C4D1-6B6DEA0F359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370220" y="1866900"/>
            <a:ext cx="5823999" cy="37338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BB2C73F4-AF37-8E34-2CC3-DE54FDBA1000}"/>
              </a:ext>
            </a:extLst>
          </p:cNvPr>
          <p:cNvSpPr txBox="1"/>
          <p:nvPr/>
        </p:nvSpPr>
        <p:spPr>
          <a:xfrm>
            <a:off x="546100" y="5739824"/>
            <a:ext cx="723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2000" i="1" dirty="0"/>
              <a:t>“As mudanças climáticas recentes observadas são generalizadas, rápidas, intensificadas e sem precedentes em milhares de anos” (AR6 IPCC,1.2)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5613DA0-65FC-39D2-F3D4-25ACFD878095}"/>
              </a:ext>
            </a:extLst>
          </p:cNvPr>
          <p:cNvSpPr txBox="1"/>
          <p:nvPr/>
        </p:nvSpPr>
        <p:spPr>
          <a:xfrm>
            <a:off x="1371600" y="235175"/>
            <a:ext cx="60945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latin typeface="Barlow" panose="00000500000000000000" pitchFamily="2" charset="0"/>
              </a:rPr>
              <a:t>Mudanças observadas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2CDB4ABC-BEAB-3964-816E-7FEED30927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170" y="-180206"/>
            <a:ext cx="1362138" cy="1754093"/>
          </a:xfrm>
          <a:prstGeom prst="rect">
            <a:avLst/>
          </a:prstGeom>
        </p:spPr>
      </p:pic>
      <p:sp>
        <p:nvSpPr>
          <p:cNvPr id="10" name="object 27">
            <a:extLst>
              <a:ext uri="{FF2B5EF4-FFF2-40B4-BE49-F238E27FC236}">
                <a16:creationId xmlns:a16="http://schemas.microsoft.com/office/drawing/2014/main" id="{F9AC253E-E2C5-EF03-155B-463C196D4684}"/>
              </a:ext>
            </a:extLst>
          </p:cNvPr>
          <p:cNvSpPr/>
          <p:nvPr/>
        </p:nvSpPr>
        <p:spPr>
          <a:xfrm>
            <a:off x="1397000" y="861364"/>
            <a:ext cx="5689600" cy="97790"/>
          </a:xfrm>
          <a:custGeom>
            <a:avLst/>
            <a:gdLst/>
            <a:ahLst/>
            <a:cxnLst/>
            <a:rect l="l" t="t" r="r" b="b"/>
            <a:pathLst>
              <a:path w="5689600" h="97790">
                <a:moveTo>
                  <a:pt x="5689092" y="0"/>
                </a:moveTo>
                <a:lnTo>
                  <a:pt x="0" y="0"/>
                </a:lnTo>
                <a:lnTo>
                  <a:pt x="0" y="97536"/>
                </a:lnTo>
                <a:lnTo>
                  <a:pt x="5689092" y="97536"/>
                </a:lnTo>
                <a:lnTo>
                  <a:pt x="5689092" y="0"/>
                </a:lnTo>
                <a:close/>
              </a:path>
            </a:pathLst>
          </a:custGeom>
          <a:solidFill>
            <a:srgbClr val="009FA7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69403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54">
            <a:extLst>
              <a:ext uri="{FF2B5EF4-FFF2-40B4-BE49-F238E27FC236}">
                <a16:creationId xmlns:a16="http://schemas.microsoft.com/office/drawing/2014/main" id="{9D76F755-2FAB-EB2E-5C1A-21CEF114D7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995920" y="457200"/>
            <a:ext cx="3967477" cy="2667000"/>
          </a:xfrm>
          <a:prstGeom prst="rect">
            <a:avLst/>
          </a:prstGeom>
        </p:spPr>
      </p:pic>
      <p:cxnSp>
        <p:nvCxnSpPr>
          <p:cNvPr id="29" name="Straight Connector 9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695">
            <a:extLst>
              <a:ext uri="{FF2B5EF4-FFF2-40B4-BE49-F238E27FC236}">
                <a16:creationId xmlns:a16="http://schemas.microsoft.com/office/drawing/2014/main" id="{B4411B36-068E-DA6E-515C-28EE2D267E2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077200" y="3657600"/>
            <a:ext cx="3967476" cy="2590800"/>
          </a:xfrm>
          <a:prstGeom prst="rect">
            <a:avLst/>
          </a:prstGeom>
        </p:spPr>
      </p:pic>
      <p:cxnSp>
        <p:nvCxnSpPr>
          <p:cNvPr id="30" name="Straight Connector 11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475">
            <a:extLst>
              <a:ext uri="{FF2B5EF4-FFF2-40B4-BE49-F238E27FC236}">
                <a16:creationId xmlns:a16="http://schemas.microsoft.com/office/drawing/2014/main" id="{61968FD1-981E-6B86-9032-903D92B6E2A5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62000" y="1649757"/>
            <a:ext cx="6629400" cy="4065243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398D80-1DFA-A7B2-7808-058BC6B39762}"/>
              </a:ext>
            </a:extLst>
          </p:cNvPr>
          <p:cNvSpPr/>
          <p:nvPr/>
        </p:nvSpPr>
        <p:spPr>
          <a:xfrm>
            <a:off x="4038589" y="1396663"/>
            <a:ext cx="304798" cy="4165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4F1DCC1D-1F1D-6CE8-DABD-483B0CF88A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170" y="-180206"/>
            <a:ext cx="1362138" cy="1754093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01C63903-30DB-0C86-CCA0-67DF278FA209}"/>
              </a:ext>
            </a:extLst>
          </p:cNvPr>
          <p:cNvSpPr txBox="1"/>
          <p:nvPr/>
        </p:nvSpPr>
        <p:spPr>
          <a:xfrm>
            <a:off x="1371600" y="235175"/>
            <a:ext cx="60945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</a:rPr>
              <a:t>Mudanças observadas</a:t>
            </a:r>
          </a:p>
        </p:txBody>
      </p:sp>
      <p:sp>
        <p:nvSpPr>
          <p:cNvPr id="21" name="object 27">
            <a:extLst>
              <a:ext uri="{FF2B5EF4-FFF2-40B4-BE49-F238E27FC236}">
                <a16:creationId xmlns:a16="http://schemas.microsoft.com/office/drawing/2014/main" id="{31A6F51E-3645-A832-B6D7-F16C922DDE45}"/>
              </a:ext>
            </a:extLst>
          </p:cNvPr>
          <p:cNvSpPr/>
          <p:nvPr/>
        </p:nvSpPr>
        <p:spPr>
          <a:xfrm>
            <a:off x="1574060" y="6150610"/>
            <a:ext cx="5689600" cy="97790"/>
          </a:xfrm>
          <a:custGeom>
            <a:avLst/>
            <a:gdLst/>
            <a:ahLst/>
            <a:cxnLst/>
            <a:rect l="l" t="t" r="r" b="b"/>
            <a:pathLst>
              <a:path w="5689600" h="97790">
                <a:moveTo>
                  <a:pt x="5689092" y="0"/>
                </a:moveTo>
                <a:lnTo>
                  <a:pt x="0" y="0"/>
                </a:lnTo>
                <a:lnTo>
                  <a:pt x="0" y="97536"/>
                </a:lnTo>
                <a:lnTo>
                  <a:pt x="5689092" y="97536"/>
                </a:lnTo>
                <a:lnTo>
                  <a:pt x="5689092" y="0"/>
                </a:lnTo>
                <a:close/>
              </a:path>
            </a:pathLst>
          </a:custGeom>
          <a:solidFill>
            <a:srgbClr val="009FA7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69487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C5B2A25A-6C4D-A5F6-BD65-7F2D544674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873" r="16511"/>
          <a:stretch/>
        </p:blipFill>
        <p:spPr>
          <a:xfrm rot="5400000">
            <a:off x="8212974" y="2880969"/>
            <a:ext cx="5319485" cy="2638567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169B404E-7679-C1FA-A6F3-83E24AB6A43C}"/>
              </a:ext>
            </a:extLst>
          </p:cNvPr>
          <p:cNvSpPr txBox="1"/>
          <p:nvPr/>
        </p:nvSpPr>
        <p:spPr>
          <a:xfrm>
            <a:off x="660072" y="1981200"/>
            <a:ext cx="10871856" cy="36996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76200" lvl="0" indent="0" algn="l" defTabSz="914400" rtl="0" eaLnBrk="1" fontAlgn="auto" latinLnBrk="0" hangingPunct="1">
              <a:lnSpc>
                <a:spcPct val="107000"/>
              </a:lnSpc>
              <a:spcBef>
                <a:spcPts val="535"/>
              </a:spcBef>
              <a:spcAft>
                <a:spcPts val="0"/>
              </a:spcAft>
              <a:buClrTx/>
              <a:buSzPts val="1100"/>
              <a:buFontTx/>
              <a:buNone/>
              <a:tabLst>
                <a:tab pos="559435" algn="l"/>
                <a:tab pos="560070" algn="l"/>
              </a:tabLst>
              <a:defRPr/>
            </a:pPr>
            <a:r>
              <a:rPr kumimoji="0" lang="pt-PT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rPr>
              <a:t>Comparação entre o cenário de impactos da mudança do clima a um cenário de enfrentamento, ou de ações - A diferença corresponde ao custo da inação:</a:t>
            </a:r>
          </a:p>
          <a:p>
            <a:pPr marL="0" marR="76200" lvl="0" indent="0" algn="l" defTabSz="914400" rtl="0" eaLnBrk="1" fontAlgn="auto" latinLnBrk="0" hangingPunct="1">
              <a:lnSpc>
                <a:spcPct val="107000"/>
              </a:lnSpc>
              <a:spcBef>
                <a:spcPts val="535"/>
              </a:spcBef>
              <a:spcAft>
                <a:spcPts val="0"/>
              </a:spcAft>
              <a:buClrTx/>
              <a:buSzPts val="1100"/>
              <a:buFontTx/>
              <a:buNone/>
              <a:tabLst>
                <a:tab pos="559435" algn="l"/>
                <a:tab pos="560070" algn="l"/>
              </a:tabLst>
              <a:defRPr/>
            </a:pPr>
            <a:endParaRPr kumimoji="0" lang="pt-PT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rlow" panose="00000500000000000000" pitchFamily="2" charset="0"/>
              <a:ea typeface="+mn-ea"/>
              <a:cs typeface="+mn-cs"/>
            </a:endParaRPr>
          </a:p>
          <a:p>
            <a:pPr marL="342900" marR="76200" lvl="0" indent="-342900" algn="l" defTabSz="914400" rtl="0" eaLnBrk="1" fontAlgn="auto" latinLnBrk="0" hangingPunct="1">
              <a:lnSpc>
                <a:spcPct val="107000"/>
              </a:lnSpc>
              <a:spcBef>
                <a:spcPts val="535"/>
              </a:spcBef>
              <a:spcAft>
                <a:spcPts val="0"/>
              </a:spcAft>
              <a:buClrTx/>
              <a:buSzPts val="1100"/>
              <a:buFont typeface="Wingdings" panose="05000000000000000000" pitchFamily="2" charset="2"/>
              <a:buChar char="ü"/>
              <a:tabLst>
                <a:tab pos="559435" algn="l"/>
                <a:tab pos="560070" algn="l"/>
              </a:tabLst>
              <a:defRPr/>
            </a:pPr>
            <a:r>
              <a:rPr kumimoji="0" lang="pt-PT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rPr>
              <a:t>R$ 1,8 trilhões no PIB brasileiro até 2050, que corresponde a um crescimento acumulado 20,6% menor no PIB entre o cenário de impactos e o de ação</a:t>
            </a:r>
            <a:r>
              <a:rPr kumimoji="0" lang="pt-P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rPr>
              <a:t> 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rlow" panose="00000500000000000000" pitchFamily="2" charset="0"/>
              <a:ea typeface="+mn-ea"/>
              <a:cs typeface="+mn-cs"/>
            </a:endParaRPr>
          </a:p>
          <a:p>
            <a:pPr marL="102235" marR="75565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rPr>
              <a:t>Todas as regiões do país seriam afetadas significativa e </a:t>
            </a:r>
          </a:p>
          <a:p>
            <a:pPr marL="102235" marR="75565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rPr>
              <a:t>negativamente mediante a inação.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rlow" panose="00000500000000000000" pitchFamily="2" charset="0"/>
              <a:ea typeface="+mn-ea"/>
              <a:cs typeface="+mn-cs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0AAFB5F-2F5B-32CA-FE1D-DAD38B8744E8}"/>
              </a:ext>
            </a:extLst>
          </p:cNvPr>
          <p:cNvSpPr txBox="1"/>
          <p:nvPr/>
        </p:nvSpPr>
        <p:spPr>
          <a:xfrm>
            <a:off x="1828800" y="603935"/>
            <a:ext cx="101767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1A9"/>
              </a:buClr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rPr>
              <a:t>O custo da inação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3EAAD0C-A65C-913F-AAD9-BC878D892DC5}"/>
              </a:ext>
            </a:extLst>
          </p:cNvPr>
          <p:cNvSpPr txBox="1"/>
          <p:nvPr/>
        </p:nvSpPr>
        <p:spPr>
          <a:xfrm>
            <a:off x="803473" y="5770764"/>
            <a:ext cx="343592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Fonte: Schaeffer et al., 2022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DAB40B7-0527-3997-A288-A61834E8FC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-76200"/>
            <a:ext cx="1752600" cy="225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1014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6950BFC3-D8DA-4A85-94F7-54DA5524770B}">
      <p188:commentRel xmlns:p188="http://schemas.microsoft.com/office/powerpoint/2018/8/main" r:id="rId2"/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561">
            <a:extLst>
              <a:ext uri="{FF2B5EF4-FFF2-40B4-BE49-F238E27FC236}">
                <a16:creationId xmlns:a16="http://schemas.microsoft.com/office/drawing/2014/main" id="{3667E57A-475E-6D13-1FBB-EA0B501F17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743200" y="558553"/>
            <a:ext cx="8840137" cy="3012743"/>
          </a:xfrm>
          <a:prstGeom prst="rect">
            <a:avLst/>
          </a:prstGeom>
        </p:spPr>
      </p:pic>
      <p:pic>
        <p:nvPicPr>
          <p:cNvPr id="5" name="Picture 3563">
            <a:extLst>
              <a:ext uri="{FF2B5EF4-FFF2-40B4-BE49-F238E27FC236}">
                <a16:creationId xmlns:a16="http://schemas.microsoft.com/office/drawing/2014/main" id="{28CD0A28-5BFE-BA06-4687-94E0F3C7776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953000" y="4472060"/>
            <a:ext cx="6771640" cy="238594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E597AC3-1C1E-5FDC-4080-FA186B64CEFA}"/>
              </a:ext>
            </a:extLst>
          </p:cNvPr>
          <p:cNvSpPr txBox="1"/>
          <p:nvPr/>
        </p:nvSpPr>
        <p:spPr>
          <a:xfrm>
            <a:off x="4495800" y="4038600"/>
            <a:ext cx="7545354" cy="294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4135" marR="3175" indent="-6350" algn="just">
              <a:lnSpc>
                <a:spcPct val="103000"/>
              </a:lnSpc>
              <a:spcAft>
                <a:spcPts val="895"/>
              </a:spcAft>
            </a:pPr>
            <a:r>
              <a:rPr lang="pt-BR" sz="1400" b="1" kern="100" dirty="0">
                <a:solidFill>
                  <a:srgbClr val="000000"/>
                </a:solidFill>
                <a:effectLst/>
                <a:latin typeface="Barlow" panose="00000500000000000000" pitchFamily="2" charset="0"/>
                <a:ea typeface="Calibri" panose="020F0502020204030204" pitchFamily="34" charset="0"/>
              </a:rPr>
              <a:t>Os desastres ocasionaram os seguintes impactos no país na última década (2014-2023):  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5404D110-9AE2-81AE-7EB9-9869F8EF6C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170" y="-180206"/>
            <a:ext cx="1362138" cy="1754093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D4B2E0E7-FEE3-8D98-13F2-C216D1ECE000}"/>
              </a:ext>
            </a:extLst>
          </p:cNvPr>
          <p:cNvSpPr txBox="1"/>
          <p:nvPr/>
        </p:nvSpPr>
        <p:spPr>
          <a:xfrm>
            <a:off x="533400" y="4876800"/>
            <a:ext cx="3201954" cy="11782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4135" marR="189230" indent="-6350" algn="l">
              <a:lnSpc>
                <a:spcPct val="98000"/>
              </a:lnSpc>
              <a:spcAft>
                <a:spcPts val="1225"/>
              </a:spcAft>
            </a:pPr>
            <a:r>
              <a:rPr lang="pt-BR" sz="1800" b="1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Barlow "/>
                <a:ea typeface="Calibri" panose="020F0502020204030204" pitchFamily="34" charset="0"/>
              </a:rPr>
              <a:t>A maior parte da população brasileira já sofre com os impactos da mudança do clima </a:t>
            </a:r>
            <a:endParaRPr lang="pt-BR" sz="1600" b="1" kern="1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Barlow 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9420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100" descr="Tabela&#10;&#10;Descrição gerada automaticamente">
            <a:extLst>
              <a:ext uri="{FF2B5EF4-FFF2-40B4-BE49-F238E27FC236}">
                <a16:creationId xmlns:a16="http://schemas.microsoft.com/office/drawing/2014/main" id="{DA3A399F-C07D-AC92-8B90-4F6C835D53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84632" y="1514363"/>
            <a:ext cx="4169663" cy="5116147"/>
          </a:xfrm>
          <a:prstGeom prst="rect">
            <a:avLst/>
          </a:prstGeom>
        </p:spPr>
      </p:pic>
      <p:pic>
        <p:nvPicPr>
          <p:cNvPr id="2" name="Picture 3012" descr="Tabela&#10;&#10;Descrição gerada automaticamente">
            <a:extLst>
              <a:ext uri="{FF2B5EF4-FFF2-40B4-BE49-F238E27FC236}">
                <a16:creationId xmlns:a16="http://schemas.microsoft.com/office/drawing/2014/main" id="{2E181477-2E96-B2FC-C6DC-A2FBBE88CCF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976029" y="1363072"/>
            <a:ext cx="6731338" cy="5418728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84203176-F032-2727-B0F2-B276EF071068}"/>
              </a:ext>
            </a:extLst>
          </p:cNvPr>
          <p:cNvSpPr txBox="1"/>
          <p:nvPr/>
        </p:nvSpPr>
        <p:spPr>
          <a:xfrm>
            <a:off x="1349829" y="292731"/>
            <a:ext cx="103357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Barlow "/>
              </a:rPr>
              <a:t>Tendências sobre a mudança do clima no Brasil por categoria de ameaça </a:t>
            </a:r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24F1A28B-6887-5521-BB14-BD03ADF560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170" y="-180206"/>
            <a:ext cx="1362138" cy="1754093"/>
          </a:xfrm>
          <a:prstGeom prst="rect">
            <a:avLst/>
          </a:prstGeom>
        </p:spPr>
      </p:pic>
      <p:sp>
        <p:nvSpPr>
          <p:cNvPr id="20" name="object 27">
            <a:extLst>
              <a:ext uri="{FF2B5EF4-FFF2-40B4-BE49-F238E27FC236}">
                <a16:creationId xmlns:a16="http://schemas.microsoft.com/office/drawing/2014/main" id="{213B7715-15A9-FFB8-922A-3FE1D85DE6BD}"/>
              </a:ext>
            </a:extLst>
          </p:cNvPr>
          <p:cNvSpPr/>
          <p:nvPr/>
        </p:nvSpPr>
        <p:spPr>
          <a:xfrm>
            <a:off x="3973067" y="918972"/>
            <a:ext cx="5689600" cy="97790"/>
          </a:xfrm>
          <a:custGeom>
            <a:avLst/>
            <a:gdLst/>
            <a:ahLst/>
            <a:cxnLst/>
            <a:rect l="l" t="t" r="r" b="b"/>
            <a:pathLst>
              <a:path w="5689600" h="97790">
                <a:moveTo>
                  <a:pt x="5689092" y="0"/>
                </a:moveTo>
                <a:lnTo>
                  <a:pt x="0" y="0"/>
                </a:lnTo>
                <a:lnTo>
                  <a:pt x="0" y="97536"/>
                </a:lnTo>
                <a:lnTo>
                  <a:pt x="5689092" y="97536"/>
                </a:lnTo>
                <a:lnTo>
                  <a:pt x="5689092" y="0"/>
                </a:lnTo>
                <a:close/>
              </a:path>
            </a:pathLst>
          </a:custGeom>
          <a:solidFill>
            <a:srgbClr val="009FA7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99734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FF1C09-2A10-9266-E1B7-52173A24E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2562" y="4676794"/>
            <a:ext cx="2399438" cy="2473157"/>
          </a:xfrm>
          <a:prstGeom prst="rect">
            <a:avLst/>
          </a:prstGeom>
        </p:spPr>
      </p:pic>
      <p:sp>
        <p:nvSpPr>
          <p:cNvPr id="21" name="object 21"/>
          <p:cNvSpPr/>
          <p:nvPr/>
        </p:nvSpPr>
        <p:spPr>
          <a:xfrm>
            <a:off x="1522475" y="2174748"/>
            <a:ext cx="2091055" cy="2508885"/>
          </a:xfrm>
          <a:custGeom>
            <a:avLst/>
            <a:gdLst/>
            <a:ahLst/>
            <a:cxnLst/>
            <a:rect l="l" t="t" r="r" b="b"/>
            <a:pathLst>
              <a:path w="2091054" h="2508885">
                <a:moveTo>
                  <a:pt x="1742439" y="0"/>
                </a:moveTo>
                <a:lnTo>
                  <a:pt x="348488" y="0"/>
                </a:lnTo>
                <a:lnTo>
                  <a:pt x="301212" y="3182"/>
                </a:lnTo>
                <a:lnTo>
                  <a:pt x="255866" y="12452"/>
                </a:lnTo>
                <a:lnTo>
                  <a:pt x="212865" y="27394"/>
                </a:lnTo>
                <a:lnTo>
                  <a:pt x="172625" y="47592"/>
                </a:lnTo>
                <a:lnTo>
                  <a:pt x="135562" y="72629"/>
                </a:lnTo>
                <a:lnTo>
                  <a:pt x="102092" y="102092"/>
                </a:lnTo>
                <a:lnTo>
                  <a:pt x="72629" y="135562"/>
                </a:lnTo>
                <a:lnTo>
                  <a:pt x="47592" y="172625"/>
                </a:lnTo>
                <a:lnTo>
                  <a:pt x="27394" y="212865"/>
                </a:lnTo>
                <a:lnTo>
                  <a:pt x="12452" y="255866"/>
                </a:lnTo>
                <a:lnTo>
                  <a:pt x="3182" y="301212"/>
                </a:lnTo>
                <a:lnTo>
                  <a:pt x="0" y="348488"/>
                </a:lnTo>
                <a:lnTo>
                  <a:pt x="0" y="2160016"/>
                </a:lnTo>
                <a:lnTo>
                  <a:pt x="3182" y="2207291"/>
                </a:lnTo>
                <a:lnTo>
                  <a:pt x="12452" y="2252637"/>
                </a:lnTo>
                <a:lnTo>
                  <a:pt x="27394" y="2295638"/>
                </a:lnTo>
                <a:lnTo>
                  <a:pt x="47592" y="2335878"/>
                </a:lnTo>
                <a:lnTo>
                  <a:pt x="72629" y="2372941"/>
                </a:lnTo>
                <a:lnTo>
                  <a:pt x="102092" y="2406411"/>
                </a:lnTo>
                <a:lnTo>
                  <a:pt x="135562" y="2435874"/>
                </a:lnTo>
                <a:lnTo>
                  <a:pt x="172625" y="2460911"/>
                </a:lnTo>
                <a:lnTo>
                  <a:pt x="212865" y="2481109"/>
                </a:lnTo>
                <a:lnTo>
                  <a:pt x="255866" y="2496051"/>
                </a:lnTo>
                <a:lnTo>
                  <a:pt x="301212" y="2505321"/>
                </a:lnTo>
                <a:lnTo>
                  <a:pt x="348488" y="2508504"/>
                </a:lnTo>
                <a:lnTo>
                  <a:pt x="1742439" y="2508504"/>
                </a:lnTo>
                <a:lnTo>
                  <a:pt x="1789715" y="2505321"/>
                </a:lnTo>
                <a:lnTo>
                  <a:pt x="1835061" y="2496051"/>
                </a:lnTo>
                <a:lnTo>
                  <a:pt x="1878062" y="2481109"/>
                </a:lnTo>
                <a:lnTo>
                  <a:pt x="1918302" y="2460911"/>
                </a:lnTo>
                <a:lnTo>
                  <a:pt x="1955365" y="2435874"/>
                </a:lnTo>
                <a:lnTo>
                  <a:pt x="1988835" y="2406411"/>
                </a:lnTo>
                <a:lnTo>
                  <a:pt x="2018298" y="2372941"/>
                </a:lnTo>
                <a:lnTo>
                  <a:pt x="2043335" y="2335878"/>
                </a:lnTo>
                <a:lnTo>
                  <a:pt x="2063533" y="2295638"/>
                </a:lnTo>
                <a:lnTo>
                  <a:pt x="2078475" y="2252637"/>
                </a:lnTo>
                <a:lnTo>
                  <a:pt x="2087745" y="2207291"/>
                </a:lnTo>
                <a:lnTo>
                  <a:pt x="2090927" y="2160016"/>
                </a:lnTo>
                <a:lnTo>
                  <a:pt x="2090927" y="348488"/>
                </a:lnTo>
                <a:lnTo>
                  <a:pt x="2087745" y="301212"/>
                </a:lnTo>
                <a:lnTo>
                  <a:pt x="2078475" y="255866"/>
                </a:lnTo>
                <a:lnTo>
                  <a:pt x="2063533" y="212865"/>
                </a:lnTo>
                <a:lnTo>
                  <a:pt x="2043335" y="172625"/>
                </a:lnTo>
                <a:lnTo>
                  <a:pt x="2018298" y="135562"/>
                </a:lnTo>
                <a:lnTo>
                  <a:pt x="1988835" y="102092"/>
                </a:lnTo>
                <a:lnTo>
                  <a:pt x="1955365" y="72629"/>
                </a:lnTo>
                <a:lnTo>
                  <a:pt x="1918302" y="47592"/>
                </a:lnTo>
                <a:lnTo>
                  <a:pt x="1878062" y="27394"/>
                </a:lnTo>
                <a:lnTo>
                  <a:pt x="1835061" y="12452"/>
                </a:lnTo>
                <a:lnTo>
                  <a:pt x="1789715" y="3182"/>
                </a:lnTo>
                <a:lnTo>
                  <a:pt x="1742439" y="0"/>
                </a:lnTo>
                <a:close/>
              </a:path>
            </a:pathLst>
          </a:custGeom>
          <a:solidFill>
            <a:srgbClr val="009FA7"/>
          </a:solidFill>
        </p:spPr>
        <p:txBody>
          <a:bodyPr wrap="square" lIns="0" tIns="0" rIns="0" bIns="0" rtlCol="0"/>
          <a:lstStyle/>
          <a:p>
            <a:endParaRPr>
              <a:latin typeface="Barlow" panose="00000500000000000000" pitchFamily="2" charset="0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680717" y="2573273"/>
            <a:ext cx="1534795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3055" indent="-30099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313055" algn="l"/>
                <a:tab pos="313690" algn="l"/>
              </a:tabLst>
            </a:pPr>
            <a:r>
              <a:rPr sz="1800" spc="-95" dirty="0">
                <a:solidFill>
                  <a:schemeClr val="bg1"/>
                </a:solidFill>
                <a:latin typeface="Barlow" panose="00000500000000000000" pitchFamily="2" charset="0"/>
                <a:cs typeface="Tahoma"/>
              </a:rPr>
              <a:t>Cidades</a:t>
            </a:r>
            <a:endParaRPr sz="1800" dirty="0">
              <a:solidFill>
                <a:schemeClr val="bg1"/>
              </a:solidFill>
              <a:latin typeface="Barlow" panose="00000500000000000000" pitchFamily="2" charset="0"/>
              <a:cs typeface="Tahoma"/>
            </a:endParaRPr>
          </a:p>
          <a:p>
            <a:pPr marL="313055">
              <a:lnSpc>
                <a:spcPct val="100000"/>
              </a:lnSpc>
            </a:pPr>
            <a:r>
              <a:rPr sz="1800" spc="-245" dirty="0">
                <a:solidFill>
                  <a:schemeClr val="bg1"/>
                </a:solidFill>
                <a:latin typeface="Barlow" panose="00000500000000000000" pitchFamily="2" charset="0"/>
                <a:cs typeface="Tahoma"/>
              </a:rPr>
              <a:t>+Mobi</a:t>
            </a:r>
            <a:r>
              <a:rPr sz="1800" spc="-110" dirty="0">
                <a:solidFill>
                  <a:schemeClr val="bg1"/>
                </a:solidFill>
                <a:latin typeface="Barlow" panose="00000500000000000000" pitchFamily="2" charset="0"/>
                <a:cs typeface="Tahoma"/>
              </a:rPr>
              <a:t>lidade</a:t>
            </a:r>
            <a:endParaRPr sz="1800" dirty="0">
              <a:solidFill>
                <a:schemeClr val="bg1"/>
              </a:solidFill>
              <a:latin typeface="Barlow" panose="00000500000000000000" pitchFamily="2" charset="0"/>
              <a:cs typeface="Tahoma"/>
            </a:endParaRPr>
          </a:p>
          <a:p>
            <a:pPr marL="313055" marR="196850" indent="-300990">
              <a:lnSpc>
                <a:spcPct val="100000"/>
              </a:lnSpc>
              <a:buFont typeface="Wingdings"/>
              <a:buChar char=""/>
              <a:tabLst>
                <a:tab pos="313055" algn="l"/>
                <a:tab pos="313690" algn="l"/>
              </a:tabLst>
            </a:pPr>
            <a:r>
              <a:rPr sz="1800" spc="-110" dirty="0">
                <a:solidFill>
                  <a:schemeClr val="bg1"/>
                </a:solidFill>
                <a:latin typeface="Barlow" panose="00000500000000000000" pitchFamily="2" charset="0"/>
                <a:cs typeface="Tahoma"/>
              </a:rPr>
              <a:t>Gest</a:t>
            </a:r>
            <a:r>
              <a:rPr sz="1800" spc="-125" dirty="0">
                <a:solidFill>
                  <a:schemeClr val="bg1"/>
                </a:solidFill>
                <a:latin typeface="Barlow" panose="00000500000000000000" pitchFamily="2" charset="0"/>
                <a:cs typeface="Tahoma"/>
              </a:rPr>
              <a:t>ã</a:t>
            </a:r>
            <a:r>
              <a:rPr sz="1800" spc="-110" dirty="0">
                <a:solidFill>
                  <a:schemeClr val="bg1"/>
                </a:solidFill>
                <a:latin typeface="Barlow" panose="00000500000000000000" pitchFamily="2" charset="0"/>
                <a:cs typeface="Tahoma"/>
              </a:rPr>
              <a:t>o</a:t>
            </a:r>
            <a:r>
              <a:rPr sz="1800" spc="-170" dirty="0">
                <a:solidFill>
                  <a:schemeClr val="bg1"/>
                </a:solidFill>
                <a:latin typeface="Barlow" panose="00000500000000000000" pitchFamily="2" charset="0"/>
                <a:cs typeface="Tahoma"/>
              </a:rPr>
              <a:t> </a:t>
            </a:r>
            <a:r>
              <a:rPr sz="1800" spc="-75" dirty="0">
                <a:solidFill>
                  <a:schemeClr val="bg1"/>
                </a:solidFill>
                <a:latin typeface="Barlow" panose="00000500000000000000" pitchFamily="2" charset="0"/>
                <a:cs typeface="Tahoma"/>
              </a:rPr>
              <a:t>de  </a:t>
            </a:r>
            <a:r>
              <a:rPr sz="1800" spc="-105" dirty="0">
                <a:solidFill>
                  <a:schemeClr val="bg1"/>
                </a:solidFill>
                <a:latin typeface="Barlow" panose="00000500000000000000" pitchFamily="2" charset="0"/>
                <a:cs typeface="Tahoma"/>
              </a:rPr>
              <a:t>r</a:t>
            </a:r>
            <a:r>
              <a:rPr sz="1800" spc="-85" dirty="0">
                <a:solidFill>
                  <a:schemeClr val="bg1"/>
                </a:solidFill>
                <a:latin typeface="Barlow" panose="00000500000000000000" pitchFamily="2" charset="0"/>
                <a:cs typeface="Tahoma"/>
              </a:rPr>
              <a:t>i</a:t>
            </a:r>
            <a:r>
              <a:rPr sz="1800" spc="-40" dirty="0">
                <a:solidFill>
                  <a:schemeClr val="bg1"/>
                </a:solidFill>
                <a:latin typeface="Barlow" panose="00000500000000000000" pitchFamily="2" charset="0"/>
                <a:cs typeface="Tahoma"/>
              </a:rPr>
              <a:t>sco</a:t>
            </a:r>
            <a:r>
              <a:rPr sz="1800" spc="-25" dirty="0">
                <a:solidFill>
                  <a:schemeClr val="bg1"/>
                </a:solidFill>
                <a:latin typeface="Barlow" panose="00000500000000000000" pitchFamily="2" charset="0"/>
                <a:cs typeface="Tahoma"/>
              </a:rPr>
              <a:t>s</a:t>
            </a:r>
            <a:r>
              <a:rPr sz="1800" spc="-170" dirty="0">
                <a:solidFill>
                  <a:schemeClr val="bg1"/>
                </a:solidFill>
                <a:latin typeface="Barlow" panose="00000500000000000000" pitchFamily="2" charset="0"/>
                <a:cs typeface="Tahoma"/>
              </a:rPr>
              <a:t> </a:t>
            </a:r>
            <a:r>
              <a:rPr sz="1800" spc="-75" dirty="0">
                <a:solidFill>
                  <a:schemeClr val="bg1"/>
                </a:solidFill>
                <a:latin typeface="Barlow" panose="00000500000000000000" pitchFamily="2" charset="0"/>
                <a:cs typeface="Tahoma"/>
              </a:rPr>
              <a:t>de  </a:t>
            </a:r>
            <a:r>
              <a:rPr sz="1800" spc="-80" dirty="0">
                <a:solidFill>
                  <a:schemeClr val="bg1"/>
                </a:solidFill>
                <a:latin typeface="Barlow" panose="00000500000000000000" pitchFamily="2" charset="0"/>
                <a:cs typeface="Tahoma"/>
              </a:rPr>
              <a:t>desast</a:t>
            </a:r>
            <a:r>
              <a:rPr sz="1800" spc="-90" dirty="0">
                <a:solidFill>
                  <a:schemeClr val="bg1"/>
                </a:solidFill>
                <a:latin typeface="Barlow" panose="00000500000000000000" pitchFamily="2" charset="0"/>
                <a:cs typeface="Tahoma"/>
              </a:rPr>
              <a:t>r</a:t>
            </a:r>
            <a:r>
              <a:rPr sz="1800" spc="-55" dirty="0">
                <a:solidFill>
                  <a:schemeClr val="bg1"/>
                </a:solidFill>
                <a:latin typeface="Barlow" panose="00000500000000000000" pitchFamily="2" charset="0"/>
                <a:cs typeface="Tahoma"/>
              </a:rPr>
              <a:t>es</a:t>
            </a:r>
            <a:endParaRPr sz="1800" dirty="0">
              <a:solidFill>
                <a:schemeClr val="bg1"/>
              </a:solidFill>
              <a:latin typeface="Barlow" panose="00000500000000000000" pitchFamily="2" charset="0"/>
              <a:cs typeface="Tahoma"/>
            </a:endParaRPr>
          </a:p>
          <a:p>
            <a:pPr marL="313055" indent="-300990">
              <a:lnSpc>
                <a:spcPct val="100000"/>
              </a:lnSpc>
              <a:buFont typeface="Wingdings"/>
              <a:buChar char=""/>
              <a:tabLst>
                <a:tab pos="313055" algn="l"/>
                <a:tab pos="313690" algn="l"/>
              </a:tabLst>
            </a:pPr>
            <a:r>
              <a:rPr sz="1800" spc="-114" dirty="0">
                <a:solidFill>
                  <a:schemeClr val="bg1"/>
                </a:solidFill>
                <a:latin typeface="Barlow" panose="00000500000000000000" pitchFamily="2" charset="0"/>
                <a:cs typeface="Tahoma"/>
              </a:rPr>
              <a:t>Saúde</a:t>
            </a:r>
            <a:endParaRPr sz="1800" dirty="0">
              <a:solidFill>
                <a:schemeClr val="bg1"/>
              </a:solidFill>
              <a:latin typeface="Barlow" panose="00000500000000000000" pitchFamily="2" charset="0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132326" y="1845005"/>
            <a:ext cx="7085330" cy="941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7329" marR="5080" indent="-215265" algn="just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27965" algn="l"/>
              </a:tabLst>
            </a:pPr>
            <a:r>
              <a:rPr sz="2000" b="1" spc="-11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Intensificação</a:t>
            </a:r>
            <a:r>
              <a:rPr sz="2000" b="1" spc="-22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 </a:t>
            </a:r>
            <a:r>
              <a:rPr sz="2000" b="1" spc="-135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da</a:t>
            </a:r>
            <a:r>
              <a:rPr sz="2000" b="1" spc="-20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 </a:t>
            </a:r>
            <a:r>
              <a:rPr sz="2000" b="1" spc="-95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ocorrência</a:t>
            </a:r>
            <a:r>
              <a:rPr sz="2000" b="1" spc="-215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 </a:t>
            </a:r>
            <a:r>
              <a:rPr sz="2000" b="1" spc="-11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de</a:t>
            </a:r>
            <a:r>
              <a:rPr sz="2000" b="1" spc="-185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 </a:t>
            </a:r>
            <a:r>
              <a:rPr sz="2000" b="1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desastres</a:t>
            </a:r>
            <a:r>
              <a:rPr sz="2000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,</a:t>
            </a:r>
            <a:r>
              <a:rPr sz="2000" spc="-265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 </a:t>
            </a:r>
            <a:r>
              <a:rPr sz="20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em</a:t>
            </a:r>
            <a:r>
              <a:rPr sz="2000" spc="-229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 </a:t>
            </a:r>
            <a:r>
              <a:rPr sz="2000" spc="15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todo</a:t>
            </a:r>
            <a:r>
              <a:rPr sz="2000" spc="-26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 </a:t>
            </a:r>
            <a:r>
              <a:rPr sz="2000" spc="5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o</a:t>
            </a:r>
            <a:r>
              <a:rPr sz="2000" spc="-225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 </a:t>
            </a:r>
            <a:r>
              <a:rPr sz="20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país,</a:t>
            </a:r>
            <a:r>
              <a:rPr sz="2000" spc="-22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 </a:t>
            </a:r>
            <a:r>
              <a:rPr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de </a:t>
            </a:r>
            <a:r>
              <a:rPr sz="2000" spc="-615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 </a:t>
            </a:r>
            <a:r>
              <a:rPr sz="2000" spc="5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forma</a:t>
            </a:r>
            <a:r>
              <a:rPr sz="2000" spc="-235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 </a:t>
            </a:r>
            <a:r>
              <a:rPr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heterogên</a:t>
            </a:r>
            <a:r>
              <a:rPr sz="20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e</a:t>
            </a:r>
            <a:r>
              <a:rPr sz="2000" spc="-3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a</a:t>
            </a:r>
            <a:r>
              <a:rPr sz="2000" spc="-26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 </a:t>
            </a:r>
            <a:r>
              <a:rPr sz="2000" spc="15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e</a:t>
            </a:r>
            <a:r>
              <a:rPr sz="2000" spc="-225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 </a:t>
            </a:r>
            <a:r>
              <a:rPr sz="2000" spc="-25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d</a:t>
            </a:r>
            <a:r>
              <a:rPr sz="2000" spc="15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e</a:t>
            </a:r>
            <a:r>
              <a:rPr sz="2000" spc="-245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 </a:t>
            </a:r>
            <a:r>
              <a:rPr sz="2000" b="1" spc="-95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doenças</a:t>
            </a:r>
            <a:r>
              <a:rPr sz="2000" b="1" spc="-20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 </a:t>
            </a:r>
            <a:r>
              <a:rPr sz="2000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(</a:t>
            </a:r>
            <a:r>
              <a:rPr sz="2000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t</a:t>
            </a:r>
            <a:r>
              <a:rPr sz="20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rans</a:t>
            </a:r>
            <a:r>
              <a:rPr sz="2000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m</a:t>
            </a:r>
            <a:r>
              <a:rPr sz="2000" spc="45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i</a:t>
            </a:r>
            <a:r>
              <a:rPr sz="2000" spc="7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t</a:t>
            </a:r>
            <a:r>
              <a:rPr sz="20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i</a:t>
            </a:r>
            <a:r>
              <a:rPr sz="2000" spc="2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das</a:t>
            </a:r>
            <a:r>
              <a:rPr sz="2000" spc="-265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 </a:t>
            </a:r>
            <a:r>
              <a:rPr sz="2000" spc="5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por</a:t>
            </a:r>
            <a:r>
              <a:rPr sz="2000" spc="-245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 </a:t>
            </a:r>
            <a:r>
              <a:rPr sz="2000" spc="5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vetores,</a:t>
            </a:r>
            <a:r>
              <a:rPr sz="2000" spc="-26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 </a:t>
            </a:r>
            <a:r>
              <a:rPr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de  </a:t>
            </a:r>
            <a:r>
              <a:rPr sz="2000" spc="15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veic</a:t>
            </a:r>
            <a:r>
              <a:rPr sz="2000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u</a:t>
            </a:r>
            <a:r>
              <a:rPr sz="20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l</a:t>
            </a:r>
            <a:r>
              <a:rPr sz="2000" spc="-3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a</a:t>
            </a:r>
            <a:r>
              <a:rPr sz="2000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ção</a:t>
            </a:r>
            <a:r>
              <a:rPr sz="2000" spc="-245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 </a:t>
            </a:r>
            <a:r>
              <a:rPr sz="2000" spc="-25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hí</a:t>
            </a:r>
            <a:r>
              <a:rPr sz="2000" spc="-45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d</a:t>
            </a:r>
            <a:r>
              <a:rPr sz="2000" spc="35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r</a:t>
            </a:r>
            <a:r>
              <a:rPr sz="2000" spc="25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i</a:t>
            </a:r>
            <a:r>
              <a:rPr sz="2000" spc="45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ca</a:t>
            </a:r>
            <a:r>
              <a:rPr sz="2000" spc="-245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 </a:t>
            </a:r>
            <a:r>
              <a:rPr sz="2000" spc="15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e</a:t>
            </a:r>
            <a:r>
              <a:rPr sz="2000" spc="-225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 </a:t>
            </a:r>
            <a:r>
              <a:rPr sz="20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térmica)</a:t>
            </a:r>
            <a:r>
              <a:rPr sz="20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.</a:t>
            </a:r>
            <a:endParaRPr sz="2000" dirty="0">
              <a:solidFill>
                <a:schemeClr val="tx1">
                  <a:lumMod val="75000"/>
                  <a:lumOff val="25000"/>
                </a:schemeClr>
              </a:solidFill>
              <a:latin typeface="Barlow" panose="00000500000000000000" pitchFamily="2" charset="0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132326" y="3127070"/>
            <a:ext cx="6805930" cy="1856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7329" marR="5080" indent="-21526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27965" algn="l"/>
              </a:tabLst>
            </a:pPr>
            <a:r>
              <a:rPr sz="2000" spc="4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Pressões</a:t>
            </a:r>
            <a:r>
              <a:rPr sz="2000" spc="-245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 </a:t>
            </a:r>
            <a:r>
              <a:rPr sz="20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da</a:t>
            </a:r>
            <a:r>
              <a:rPr sz="2000" spc="-235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 </a:t>
            </a:r>
            <a:r>
              <a:rPr sz="20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mudança</a:t>
            </a:r>
            <a:r>
              <a:rPr sz="2000" spc="-2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 </a:t>
            </a:r>
            <a:r>
              <a:rPr sz="20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do</a:t>
            </a:r>
            <a:r>
              <a:rPr sz="2000" spc="-235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 </a:t>
            </a:r>
            <a:r>
              <a:rPr sz="2000" spc="25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clima</a:t>
            </a:r>
            <a:r>
              <a:rPr sz="2000" spc="-229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 </a:t>
            </a:r>
            <a:r>
              <a:rPr sz="2000" spc="35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se</a:t>
            </a:r>
            <a:r>
              <a:rPr sz="2000" spc="-229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 </a:t>
            </a:r>
            <a:r>
              <a:rPr sz="2000" spc="5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sobrepõem</a:t>
            </a:r>
            <a:r>
              <a:rPr sz="2000" spc="-265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 </a:t>
            </a:r>
            <a:r>
              <a:rPr sz="2000" spc="2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às</a:t>
            </a:r>
            <a:r>
              <a:rPr sz="2000" spc="-225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 </a:t>
            </a:r>
            <a:r>
              <a:rPr sz="2000" b="1" spc="-114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dimensões </a:t>
            </a:r>
            <a:r>
              <a:rPr sz="2000" b="1" spc="-57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 </a:t>
            </a:r>
            <a:r>
              <a:rPr sz="2000" b="1" spc="-95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estru</a:t>
            </a:r>
            <a:r>
              <a:rPr sz="2000" b="1" spc="-85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t</a:t>
            </a:r>
            <a:r>
              <a:rPr sz="2000" b="1" spc="-11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urais</a:t>
            </a:r>
            <a:r>
              <a:rPr sz="2000" b="1" spc="-225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 </a:t>
            </a:r>
            <a:r>
              <a:rPr sz="2000" b="1" spc="-11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de</a:t>
            </a:r>
            <a:r>
              <a:rPr sz="2000" b="1" spc="-19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 </a:t>
            </a:r>
            <a:r>
              <a:rPr sz="2000" b="1" spc="-12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pobr</a:t>
            </a:r>
            <a:r>
              <a:rPr sz="2000" b="1" spc="-114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eza,</a:t>
            </a:r>
            <a:r>
              <a:rPr sz="2000" b="1" spc="-22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 </a:t>
            </a:r>
            <a:r>
              <a:rPr sz="2000" b="1" spc="-95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des</a:t>
            </a:r>
            <a:r>
              <a:rPr sz="2000" b="1" spc="-45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i</a:t>
            </a:r>
            <a:r>
              <a:rPr sz="2000" b="1" spc="-14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gual</a:t>
            </a:r>
            <a:r>
              <a:rPr sz="2000" b="1" spc="-155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da</a:t>
            </a:r>
            <a:r>
              <a:rPr sz="2000" b="1" spc="-85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des</a:t>
            </a:r>
            <a:r>
              <a:rPr sz="2000" b="1" spc="-235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 </a:t>
            </a:r>
            <a:r>
              <a:rPr sz="2000" b="1" spc="-6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soc</a:t>
            </a:r>
            <a:r>
              <a:rPr sz="2000" b="1" spc="-3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i</a:t>
            </a:r>
            <a:r>
              <a:rPr sz="2000" b="1" spc="-105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oeconômica</a:t>
            </a:r>
            <a:r>
              <a:rPr sz="2000" b="1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s</a:t>
            </a:r>
            <a:r>
              <a:rPr sz="2000" b="1" spc="-9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,  </a:t>
            </a:r>
            <a:r>
              <a:rPr sz="2000" b="1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segregação </a:t>
            </a:r>
            <a:r>
              <a:rPr sz="2000" b="1" spc="-85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socioespacial </a:t>
            </a:r>
            <a:r>
              <a:rPr sz="2000" b="1" spc="-12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nas </a:t>
            </a:r>
            <a:r>
              <a:rPr sz="2000" b="1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cidades</a:t>
            </a:r>
            <a:r>
              <a:rPr sz="2000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, </a:t>
            </a:r>
            <a:r>
              <a:rPr sz="2000" spc="-25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nível </a:t>
            </a:r>
            <a:r>
              <a:rPr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de </a:t>
            </a:r>
            <a:r>
              <a:rPr sz="2000" spc="35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acesso </a:t>
            </a:r>
            <a:r>
              <a:rPr sz="2000" spc="-3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a </a:t>
            </a:r>
            <a:r>
              <a:rPr sz="2000" spc="-25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 </a:t>
            </a:r>
            <a:r>
              <a:rPr sz="2000" spc="35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serviços</a:t>
            </a:r>
            <a:r>
              <a:rPr sz="2000" spc="-245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 </a:t>
            </a:r>
            <a:r>
              <a:rPr sz="2000" spc="2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básicos,</a:t>
            </a:r>
            <a:r>
              <a:rPr sz="2000" spc="-245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 </a:t>
            </a:r>
            <a:r>
              <a:rPr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marginalização</a:t>
            </a:r>
            <a:r>
              <a:rPr sz="2000" spc="-22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 </a:t>
            </a:r>
            <a:r>
              <a:rPr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por</a:t>
            </a:r>
            <a:r>
              <a:rPr sz="2000" spc="-235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 </a:t>
            </a:r>
            <a:r>
              <a:rPr sz="2000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gênero,</a:t>
            </a:r>
            <a:r>
              <a:rPr sz="2000" spc="-24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 </a:t>
            </a:r>
            <a:r>
              <a:rPr sz="2000" spc="15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raça</a:t>
            </a:r>
            <a:r>
              <a:rPr sz="2000" spc="-229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 </a:t>
            </a:r>
            <a:r>
              <a:rPr sz="2000" spc="15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e</a:t>
            </a:r>
            <a:r>
              <a:rPr sz="2000" spc="-245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 </a:t>
            </a:r>
            <a:r>
              <a:rPr sz="20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etnia</a:t>
            </a:r>
            <a:r>
              <a:rPr sz="2000" spc="-24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 </a:t>
            </a:r>
            <a:r>
              <a:rPr sz="2000" spc="15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e </a:t>
            </a:r>
            <a:r>
              <a:rPr sz="2000" spc="2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 </a:t>
            </a:r>
            <a:r>
              <a:rPr sz="2000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ca</a:t>
            </a:r>
            <a:r>
              <a:rPr sz="2000" spc="25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p</a:t>
            </a:r>
            <a:r>
              <a:rPr sz="2000" spc="2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acid</a:t>
            </a:r>
            <a:r>
              <a:rPr sz="2000" spc="15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a</a:t>
            </a:r>
            <a:r>
              <a:rPr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de</a:t>
            </a:r>
            <a:r>
              <a:rPr sz="2000" spc="-2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 </a:t>
            </a:r>
            <a:r>
              <a:rPr sz="2000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instit</a:t>
            </a:r>
            <a:r>
              <a:rPr sz="2000" spc="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u</a:t>
            </a:r>
            <a:r>
              <a:rPr sz="2000" spc="114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c</a:t>
            </a:r>
            <a:r>
              <a:rPr sz="2000" spc="45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i</a:t>
            </a:r>
            <a:r>
              <a:rPr sz="20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on</a:t>
            </a:r>
            <a:r>
              <a:rPr sz="2000" spc="-3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a</a:t>
            </a:r>
            <a:r>
              <a:rPr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l</a:t>
            </a:r>
            <a:r>
              <a:rPr sz="2000" spc="-26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 </a:t>
            </a:r>
            <a:r>
              <a:rPr sz="2000" spc="2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dos</a:t>
            </a:r>
            <a:r>
              <a:rPr sz="2000" spc="-235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 </a:t>
            </a:r>
            <a:r>
              <a:rPr sz="2000" spc="-45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g</a:t>
            </a:r>
            <a:r>
              <a:rPr sz="20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o</a:t>
            </a:r>
            <a:r>
              <a:rPr sz="2000" spc="-3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v</a:t>
            </a:r>
            <a:r>
              <a:rPr sz="20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ernos</a:t>
            </a:r>
            <a:r>
              <a:rPr sz="2000" spc="-2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 </a:t>
            </a:r>
            <a:r>
              <a:rPr sz="2000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p</a:t>
            </a:r>
            <a:r>
              <a:rPr sz="2000" spc="-25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a</a:t>
            </a:r>
            <a:r>
              <a:rPr sz="20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ra</a:t>
            </a:r>
            <a:r>
              <a:rPr sz="2000" spc="-235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 </a:t>
            </a:r>
            <a:r>
              <a:rPr sz="2000" spc="5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lid</a:t>
            </a:r>
            <a:r>
              <a:rPr sz="20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a</a:t>
            </a:r>
            <a:r>
              <a:rPr sz="2000" spc="5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r</a:t>
            </a:r>
            <a:r>
              <a:rPr sz="2000" spc="-225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 </a:t>
            </a:r>
            <a:r>
              <a:rPr sz="2000" spc="35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com</a:t>
            </a:r>
            <a:r>
              <a:rPr sz="2000" spc="-2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 </a:t>
            </a:r>
            <a:r>
              <a:rPr sz="20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a  </a:t>
            </a:r>
            <a:r>
              <a:rPr sz="20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mudança</a:t>
            </a:r>
            <a:r>
              <a:rPr sz="2000" spc="-245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 </a:t>
            </a:r>
            <a:r>
              <a:rPr sz="20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do</a:t>
            </a:r>
            <a:r>
              <a:rPr sz="2000" spc="-245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 </a:t>
            </a:r>
            <a:r>
              <a:rPr sz="20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clima.</a:t>
            </a:r>
            <a:endParaRPr sz="2000">
              <a:solidFill>
                <a:schemeClr val="tx1">
                  <a:lumMod val="75000"/>
                  <a:lumOff val="25000"/>
                </a:schemeClr>
              </a:solidFill>
              <a:latin typeface="Barlow" panose="00000500000000000000" pitchFamily="2" charset="0"/>
              <a:cs typeface="Tahoma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4341622" y="392403"/>
            <a:ext cx="4860290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155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</a:rPr>
              <a:t>Desafios</a:t>
            </a:r>
            <a:r>
              <a:rPr sz="2800" spc="-31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</a:rPr>
              <a:t> </a:t>
            </a:r>
            <a:r>
              <a:rPr lang="pt-BR" sz="2800" spc="-31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</a:rPr>
              <a:t> </a:t>
            </a:r>
            <a:r>
              <a:rPr sz="2800" spc="-20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</a:rPr>
              <a:t>para</a:t>
            </a:r>
            <a:r>
              <a:rPr lang="pt-BR" sz="2800" spc="-20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</a:rPr>
              <a:t> </a:t>
            </a:r>
            <a:r>
              <a:rPr sz="2800" spc="-33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</a:rPr>
              <a:t> </a:t>
            </a:r>
            <a:r>
              <a:rPr sz="2800" spc="-225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</a:rPr>
              <a:t>a</a:t>
            </a:r>
            <a:r>
              <a:rPr sz="2800" spc="-30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</a:rPr>
              <a:t> </a:t>
            </a:r>
            <a:r>
              <a:rPr lang="pt-BR" sz="2800" spc="-30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</a:rPr>
              <a:t> </a:t>
            </a:r>
            <a:r>
              <a:rPr sz="2800" spc="-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</a:rPr>
              <a:t>A</a:t>
            </a:r>
            <a:r>
              <a:rPr sz="2800" spc="-155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</a:rPr>
              <a:t>dapta</a:t>
            </a:r>
            <a:r>
              <a:rPr sz="2800" spc="-16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</a:rPr>
              <a:t>ç</a:t>
            </a:r>
            <a:r>
              <a:rPr sz="2800" spc="-21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</a:rPr>
              <a:t>ão</a:t>
            </a:r>
            <a:endParaRPr sz="2800" spc="-210" dirty="0">
              <a:solidFill>
                <a:schemeClr val="tx1">
                  <a:lumMod val="75000"/>
                  <a:lumOff val="25000"/>
                </a:schemeClr>
              </a:solidFill>
              <a:latin typeface="Barlow" panose="00000500000000000000" pitchFamily="2" charset="0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973067" y="918972"/>
            <a:ext cx="5689600" cy="97790"/>
          </a:xfrm>
          <a:custGeom>
            <a:avLst/>
            <a:gdLst/>
            <a:ahLst/>
            <a:cxnLst/>
            <a:rect l="l" t="t" r="r" b="b"/>
            <a:pathLst>
              <a:path w="5689600" h="97790">
                <a:moveTo>
                  <a:pt x="5689092" y="0"/>
                </a:moveTo>
                <a:lnTo>
                  <a:pt x="0" y="0"/>
                </a:lnTo>
                <a:lnTo>
                  <a:pt x="0" y="97536"/>
                </a:lnTo>
                <a:lnTo>
                  <a:pt x="5689092" y="97536"/>
                </a:lnTo>
                <a:lnTo>
                  <a:pt x="5689092" y="0"/>
                </a:lnTo>
                <a:close/>
              </a:path>
            </a:pathLst>
          </a:custGeom>
          <a:solidFill>
            <a:srgbClr val="009FA7"/>
          </a:solidFill>
        </p:spPr>
        <p:txBody>
          <a:bodyPr wrap="square" lIns="0" tIns="0" rIns="0" bIns="0" rtlCol="0"/>
          <a:lstStyle/>
          <a:p>
            <a:endParaRPr>
              <a:solidFill>
                <a:schemeClr val="tx1">
                  <a:lumMod val="75000"/>
                  <a:lumOff val="25000"/>
                </a:schemeClr>
              </a:solidFill>
              <a:latin typeface="Barlow" panose="00000500000000000000" pitchFamily="2" charset="0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46531" y="4552188"/>
            <a:ext cx="1847214" cy="1950720"/>
          </a:xfrm>
          <a:custGeom>
            <a:avLst/>
            <a:gdLst/>
            <a:ahLst/>
            <a:cxnLst/>
            <a:rect l="l" t="t" r="r" b="b"/>
            <a:pathLst>
              <a:path w="1847214" h="1950720">
                <a:moveTo>
                  <a:pt x="1539240" y="0"/>
                </a:moveTo>
                <a:lnTo>
                  <a:pt x="307860" y="0"/>
                </a:lnTo>
                <a:lnTo>
                  <a:pt x="262367" y="3337"/>
                </a:lnTo>
                <a:lnTo>
                  <a:pt x="218946" y="13031"/>
                </a:lnTo>
                <a:lnTo>
                  <a:pt x="178074" y="28606"/>
                </a:lnTo>
                <a:lnTo>
                  <a:pt x="140226" y="49587"/>
                </a:lnTo>
                <a:lnTo>
                  <a:pt x="105881" y="75498"/>
                </a:lnTo>
                <a:lnTo>
                  <a:pt x="75512" y="105863"/>
                </a:lnTo>
                <a:lnTo>
                  <a:pt x="49598" y="140206"/>
                </a:lnTo>
                <a:lnTo>
                  <a:pt x="28613" y="178052"/>
                </a:lnTo>
                <a:lnTo>
                  <a:pt x="13034" y="218925"/>
                </a:lnTo>
                <a:lnTo>
                  <a:pt x="3337" y="262348"/>
                </a:lnTo>
                <a:lnTo>
                  <a:pt x="0" y="307848"/>
                </a:lnTo>
                <a:lnTo>
                  <a:pt x="0" y="1642859"/>
                </a:lnTo>
                <a:lnTo>
                  <a:pt x="3337" y="1688352"/>
                </a:lnTo>
                <a:lnTo>
                  <a:pt x="13034" y="1731773"/>
                </a:lnTo>
                <a:lnTo>
                  <a:pt x="28613" y="1772645"/>
                </a:lnTo>
                <a:lnTo>
                  <a:pt x="49598" y="1810493"/>
                </a:lnTo>
                <a:lnTo>
                  <a:pt x="75512" y="1844838"/>
                </a:lnTo>
                <a:lnTo>
                  <a:pt x="105881" y="1875207"/>
                </a:lnTo>
                <a:lnTo>
                  <a:pt x="140226" y="1901121"/>
                </a:lnTo>
                <a:lnTo>
                  <a:pt x="178074" y="1922106"/>
                </a:lnTo>
                <a:lnTo>
                  <a:pt x="218946" y="1937685"/>
                </a:lnTo>
                <a:lnTo>
                  <a:pt x="262367" y="1947382"/>
                </a:lnTo>
                <a:lnTo>
                  <a:pt x="307860" y="1950720"/>
                </a:lnTo>
                <a:lnTo>
                  <a:pt x="1539240" y="1950720"/>
                </a:lnTo>
                <a:lnTo>
                  <a:pt x="1584739" y="1947382"/>
                </a:lnTo>
                <a:lnTo>
                  <a:pt x="1628162" y="1937685"/>
                </a:lnTo>
                <a:lnTo>
                  <a:pt x="1669035" y="1922106"/>
                </a:lnTo>
                <a:lnTo>
                  <a:pt x="1706881" y="1901121"/>
                </a:lnTo>
                <a:lnTo>
                  <a:pt x="1741224" y="1875207"/>
                </a:lnTo>
                <a:lnTo>
                  <a:pt x="1771589" y="1844838"/>
                </a:lnTo>
                <a:lnTo>
                  <a:pt x="1797500" y="1810493"/>
                </a:lnTo>
                <a:lnTo>
                  <a:pt x="1818481" y="1772645"/>
                </a:lnTo>
                <a:lnTo>
                  <a:pt x="1834056" y="1731773"/>
                </a:lnTo>
                <a:lnTo>
                  <a:pt x="1843750" y="1688352"/>
                </a:lnTo>
                <a:lnTo>
                  <a:pt x="1847088" y="1642859"/>
                </a:lnTo>
                <a:lnTo>
                  <a:pt x="1847088" y="307848"/>
                </a:lnTo>
                <a:lnTo>
                  <a:pt x="1843750" y="262348"/>
                </a:lnTo>
                <a:lnTo>
                  <a:pt x="1834056" y="218925"/>
                </a:lnTo>
                <a:lnTo>
                  <a:pt x="1818481" y="178052"/>
                </a:lnTo>
                <a:lnTo>
                  <a:pt x="1797500" y="140206"/>
                </a:lnTo>
                <a:lnTo>
                  <a:pt x="1771589" y="105863"/>
                </a:lnTo>
                <a:lnTo>
                  <a:pt x="1741224" y="75498"/>
                </a:lnTo>
                <a:lnTo>
                  <a:pt x="1706881" y="49587"/>
                </a:lnTo>
                <a:lnTo>
                  <a:pt x="1669035" y="28606"/>
                </a:lnTo>
                <a:lnTo>
                  <a:pt x="1628162" y="13031"/>
                </a:lnTo>
                <a:lnTo>
                  <a:pt x="1584739" y="3337"/>
                </a:lnTo>
                <a:lnTo>
                  <a:pt x="1539240" y="0"/>
                </a:lnTo>
                <a:close/>
              </a:path>
            </a:pathLst>
          </a:custGeom>
          <a:solidFill>
            <a:srgbClr val="FAC349"/>
          </a:solidFill>
        </p:spPr>
        <p:txBody>
          <a:bodyPr wrap="square" lIns="0" tIns="0" rIns="0" bIns="0" rtlCol="0"/>
          <a:lstStyle/>
          <a:p>
            <a:endParaRPr>
              <a:latin typeface="Barlow" panose="00000500000000000000" pitchFamily="2" charset="0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16102" y="4881498"/>
            <a:ext cx="143827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2420" indent="-300355">
              <a:lnSpc>
                <a:spcPct val="100000"/>
              </a:lnSpc>
              <a:spcBef>
                <a:spcPts val="95"/>
              </a:spcBef>
              <a:buFont typeface="Wingdings"/>
              <a:buChar char=""/>
              <a:tabLst>
                <a:tab pos="312420" algn="l"/>
                <a:tab pos="313055" algn="l"/>
              </a:tabLst>
            </a:pPr>
            <a:r>
              <a:rPr sz="1600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Energia</a:t>
            </a:r>
            <a:endParaRPr sz="1600">
              <a:solidFill>
                <a:schemeClr val="tx1">
                  <a:lumMod val="75000"/>
                  <a:lumOff val="25000"/>
                </a:schemeClr>
              </a:solidFill>
              <a:latin typeface="Barlow" panose="00000500000000000000" pitchFamily="2" charset="0"/>
              <a:cs typeface="Tahoma"/>
            </a:endParaRPr>
          </a:p>
          <a:p>
            <a:pPr marL="312420" indent="-300355">
              <a:lnSpc>
                <a:spcPct val="100000"/>
              </a:lnSpc>
              <a:buFont typeface="Wingdings"/>
              <a:buChar char=""/>
              <a:tabLst>
                <a:tab pos="312420" algn="l"/>
                <a:tab pos="313055" algn="l"/>
              </a:tabLst>
            </a:pPr>
            <a:r>
              <a:rPr sz="1600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Recursos</a:t>
            </a:r>
            <a:endParaRPr sz="1600">
              <a:solidFill>
                <a:schemeClr val="tx1">
                  <a:lumMod val="75000"/>
                  <a:lumOff val="25000"/>
                </a:schemeClr>
              </a:solidFill>
              <a:latin typeface="Barlow" panose="00000500000000000000" pitchFamily="2" charset="0"/>
              <a:cs typeface="Tahoma"/>
            </a:endParaRPr>
          </a:p>
          <a:p>
            <a:pPr marL="312420">
              <a:lnSpc>
                <a:spcPct val="100000"/>
              </a:lnSpc>
            </a:pPr>
            <a:r>
              <a:rPr sz="1600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hídricos</a:t>
            </a:r>
            <a:endParaRPr sz="1600">
              <a:solidFill>
                <a:schemeClr val="tx1">
                  <a:lumMod val="75000"/>
                  <a:lumOff val="25000"/>
                </a:schemeClr>
              </a:solidFill>
              <a:latin typeface="Barlow" panose="00000500000000000000" pitchFamily="2" charset="0"/>
              <a:cs typeface="Tahoma"/>
            </a:endParaRPr>
          </a:p>
          <a:p>
            <a:pPr marL="312420" indent="-300355">
              <a:lnSpc>
                <a:spcPct val="100000"/>
              </a:lnSpc>
              <a:buFont typeface="Wingdings"/>
              <a:buChar char=""/>
              <a:tabLst>
                <a:tab pos="312420" algn="l"/>
                <a:tab pos="313055" algn="l"/>
              </a:tabLst>
            </a:pPr>
            <a:r>
              <a:rPr sz="1600" spc="-125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Indústria</a:t>
            </a:r>
            <a:endParaRPr sz="1600">
              <a:solidFill>
                <a:schemeClr val="tx1">
                  <a:lumMod val="75000"/>
                  <a:lumOff val="25000"/>
                </a:schemeClr>
              </a:solidFill>
              <a:latin typeface="Barlow" panose="00000500000000000000" pitchFamily="2" charset="0"/>
              <a:cs typeface="Tahoma"/>
            </a:endParaRPr>
          </a:p>
          <a:p>
            <a:pPr marL="312420" indent="-300355">
              <a:lnSpc>
                <a:spcPct val="100000"/>
              </a:lnSpc>
              <a:buFont typeface="Wingdings"/>
              <a:buChar char=""/>
              <a:tabLst>
                <a:tab pos="312420" algn="l"/>
                <a:tab pos="313055" algn="l"/>
              </a:tabLst>
            </a:pPr>
            <a:r>
              <a:rPr sz="1600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Transportes</a:t>
            </a:r>
            <a:endParaRPr sz="1600">
              <a:solidFill>
                <a:schemeClr val="tx1">
                  <a:lumMod val="75000"/>
                  <a:lumOff val="25000"/>
                </a:schemeClr>
              </a:solidFill>
              <a:latin typeface="Barlow" panose="00000500000000000000" pitchFamily="2" charset="0"/>
              <a:cs typeface="Tahoma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357627" y="4424171"/>
            <a:ext cx="1830705" cy="1789430"/>
          </a:xfrm>
          <a:custGeom>
            <a:avLst/>
            <a:gdLst/>
            <a:ahLst/>
            <a:cxnLst/>
            <a:rect l="l" t="t" r="r" b="b"/>
            <a:pathLst>
              <a:path w="1830704" h="1789429">
                <a:moveTo>
                  <a:pt x="1532127" y="0"/>
                </a:moveTo>
                <a:lnTo>
                  <a:pt x="298196" y="0"/>
                </a:lnTo>
                <a:lnTo>
                  <a:pt x="249819" y="3902"/>
                </a:lnTo>
                <a:lnTo>
                  <a:pt x="203931" y="15199"/>
                </a:lnTo>
                <a:lnTo>
                  <a:pt x="161144" y="33278"/>
                </a:lnTo>
                <a:lnTo>
                  <a:pt x="122072" y="57525"/>
                </a:lnTo>
                <a:lnTo>
                  <a:pt x="87328" y="87328"/>
                </a:lnTo>
                <a:lnTo>
                  <a:pt x="57525" y="122072"/>
                </a:lnTo>
                <a:lnTo>
                  <a:pt x="33278" y="161144"/>
                </a:lnTo>
                <a:lnTo>
                  <a:pt x="15199" y="203931"/>
                </a:lnTo>
                <a:lnTo>
                  <a:pt x="3902" y="249819"/>
                </a:lnTo>
                <a:lnTo>
                  <a:pt x="0" y="298195"/>
                </a:lnTo>
                <a:lnTo>
                  <a:pt x="0" y="1490967"/>
                </a:lnTo>
                <a:lnTo>
                  <a:pt x="3902" y="1539337"/>
                </a:lnTo>
                <a:lnTo>
                  <a:pt x="15199" y="1585223"/>
                </a:lnTo>
                <a:lnTo>
                  <a:pt x="33278" y="1628010"/>
                </a:lnTo>
                <a:lnTo>
                  <a:pt x="57525" y="1667084"/>
                </a:lnTo>
                <a:lnTo>
                  <a:pt x="87328" y="1701831"/>
                </a:lnTo>
                <a:lnTo>
                  <a:pt x="122072" y="1731638"/>
                </a:lnTo>
                <a:lnTo>
                  <a:pt x="161144" y="1755890"/>
                </a:lnTo>
                <a:lnTo>
                  <a:pt x="203931" y="1773972"/>
                </a:lnTo>
                <a:lnTo>
                  <a:pt x="249819" y="1785272"/>
                </a:lnTo>
                <a:lnTo>
                  <a:pt x="298196" y="1789176"/>
                </a:lnTo>
                <a:lnTo>
                  <a:pt x="1532127" y="1789176"/>
                </a:lnTo>
                <a:lnTo>
                  <a:pt x="1580504" y="1785272"/>
                </a:lnTo>
                <a:lnTo>
                  <a:pt x="1626392" y="1773972"/>
                </a:lnTo>
                <a:lnTo>
                  <a:pt x="1669179" y="1755890"/>
                </a:lnTo>
                <a:lnTo>
                  <a:pt x="1708251" y="1731638"/>
                </a:lnTo>
                <a:lnTo>
                  <a:pt x="1742995" y="1701831"/>
                </a:lnTo>
                <a:lnTo>
                  <a:pt x="1772798" y="1667084"/>
                </a:lnTo>
                <a:lnTo>
                  <a:pt x="1797045" y="1628010"/>
                </a:lnTo>
                <a:lnTo>
                  <a:pt x="1815124" y="1585223"/>
                </a:lnTo>
                <a:lnTo>
                  <a:pt x="1826421" y="1539337"/>
                </a:lnTo>
                <a:lnTo>
                  <a:pt x="1830324" y="1490967"/>
                </a:lnTo>
                <a:lnTo>
                  <a:pt x="1830324" y="298195"/>
                </a:lnTo>
                <a:lnTo>
                  <a:pt x="1826421" y="249819"/>
                </a:lnTo>
                <a:lnTo>
                  <a:pt x="1815124" y="203931"/>
                </a:lnTo>
                <a:lnTo>
                  <a:pt x="1797045" y="161144"/>
                </a:lnTo>
                <a:lnTo>
                  <a:pt x="1772798" y="122072"/>
                </a:lnTo>
                <a:lnTo>
                  <a:pt x="1742995" y="87328"/>
                </a:lnTo>
                <a:lnTo>
                  <a:pt x="1708251" y="57525"/>
                </a:lnTo>
                <a:lnTo>
                  <a:pt x="1669179" y="33278"/>
                </a:lnTo>
                <a:lnTo>
                  <a:pt x="1626392" y="15199"/>
                </a:lnTo>
                <a:lnTo>
                  <a:pt x="1580504" y="3902"/>
                </a:lnTo>
                <a:lnTo>
                  <a:pt x="1532127" y="0"/>
                </a:lnTo>
                <a:close/>
              </a:path>
            </a:pathLst>
          </a:custGeom>
          <a:solidFill>
            <a:srgbClr val="ACC80C"/>
          </a:solidFill>
        </p:spPr>
        <p:txBody>
          <a:bodyPr wrap="square" lIns="0" tIns="0" rIns="0" bIns="0" rtlCol="0"/>
          <a:lstStyle/>
          <a:p>
            <a:endParaRPr>
              <a:latin typeface="Barlow" panose="00000500000000000000" pitchFamily="2" charset="0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524760" y="4790058"/>
            <a:ext cx="148653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747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312420" algn="l"/>
                <a:tab pos="313055" algn="l"/>
              </a:tabLst>
            </a:pPr>
            <a:r>
              <a:rPr sz="1800" spc="-125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Oceano</a:t>
            </a:r>
            <a:r>
              <a:rPr sz="1800" spc="-175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 </a:t>
            </a:r>
            <a:r>
              <a:rPr sz="1800" spc="-6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e  </a:t>
            </a:r>
            <a:r>
              <a:rPr sz="1800" spc="-12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Z</a:t>
            </a:r>
            <a:r>
              <a:rPr sz="1800" spc="-11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o</a:t>
            </a:r>
            <a:r>
              <a:rPr sz="18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na</a:t>
            </a:r>
            <a:r>
              <a:rPr sz="1800" spc="-185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 </a:t>
            </a:r>
            <a:r>
              <a:rPr sz="1800" spc="15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c</a:t>
            </a:r>
            <a:r>
              <a:rPr sz="1800" spc="-11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o</a:t>
            </a:r>
            <a:r>
              <a:rPr sz="1800" spc="-75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stei</a:t>
            </a:r>
            <a:r>
              <a:rPr sz="1800" spc="-85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r</a:t>
            </a:r>
            <a:r>
              <a:rPr sz="1800" spc="-13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a</a:t>
            </a:r>
            <a:endParaRPr sz="1800" dirty="0">
              <a:solidFill>
                <a:schemeClr val="tx1">
                  <a:lumMod val="75000"/>
                  <a:lumOff val="25000"/>
                </a:schemeClr>
              </a:solidFill>
              <a:latin typeface="Barlow" panose="00000500000000000000" pitchFamily="2" charset="0"/>
              <a:cs typeface="Tahoma"/>
            </a:endParaRPr>
          </a:p>
          <a:p>
            <a:pPr marL="312420" indent="-300355">
              <a:lnSpc>
                <a:spcPct val="100000"/>
              </a:lnSpc>
              <a:buFont typeface="Wingdings"/>
              <a:buChar char=""/>
              <a:tabLst>
                <a:tab pos="312420" algn="l"/>
                <a:tab pos="313055" algn="l"/>
              </a:tabLst>
            </a:pPr>
            <a:r>
              <a:rPr sz="1800" spc="-11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Turismo</a:t>
            </a:r>
            <a:endParaRPr sz="1800" dirty="0">
              <a:solidFill>
                <a:schemeClr val="tx1">
                  <a:lumMod val="75000"/>
                  <a:lumOff val="25000"/>
                </a:schemeClr>
              </a:solidFill>
              <a:latin typeface="Barlow" panose="00000500000000000000" pitchFamily="2" charset="0"/>
              <a:cs typeface="Tahoma"/>
            </a:endParaRPr>
          </a:p>
          <a:p>
            <a:pPr marL="312420" indent="-300355">
              <a:lnSpc>
                <a:spcPct val="100000"/>
              </a:lnSpc>
              <a:buFont typeface="Wingdings"/>
              <a:buChar char=""/>
              <a:tabLst>
                <a:tab pos="312420" algn="l"/>
                <a:tab pos="313055" algn="l"/>
              </a:tabLst>
            </a:pPr>
            <a:r>
              <a:rPr sz="1800" spc="-21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U</a:t>
            </a:r>
            <a:r>
              <a:rPr sz="1800" spc="-65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so</a:t>
            </a:r>
            <a:r>
              <a:rPr sz="1800" spc="-17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 </a:t>
            </a:r>
            <a:r>
              <a:rPr sz="1800" spc="-11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do</a:t>
            </a:r>
            <a:r>
              <a:rPr sz="1800" spc="-17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 </a:t>
            </a:r>
            <a:r>
              <a:rPr sz="1800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sol</a:t>
            </a:r>
            <a:r>
              <a:rPr sz="1800" spc="-11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Tahoma"/>
              </a:rPr>
              <a:t>o</a:t>
            </a:r>
            <a:endParaRPr sz="1800" dirty="0">
              <a:solidFill>
                <a:schemeClr val="tx1">
                  <a:lumMod val="75000"/>
                  <a:lumOff val="25000"/>
                </a:schemeClr>
              </a:solidFill>
              <a:latin typeface="Barlow" panose="00000500000000000000" pitchFamily="2" charset="0"/>
              <a:cs typeface="Tahoma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0B83218-9620-DF78-BC11-CF15AB890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170" y="-180206"/>
            <a:ext cx="1948270" cy="250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1176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D210AB01-53BC-BCDF-F27C-1B2E8F9A9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08823" y="-597855"/>
            <a:ext cx="4862187" cy="5011570"/>
          </a:xfrm>
          <a:prstGeom prst="rect">
            <a:avLst/>
          </a:prstGeom>
        </p:spPr>
      </p:pic>
      <p:pic>
        <p:nvPicPr>
          <p:cNvPr id="2" name="Picture 1461">
            <a:extLst>
              <a:ext uri="{FF2B5EF4-FFF2-40B4-BE49-F238E27FC236}">
                <a16:creationId xmlns:a16="http://schemas.microsoft.com/office/drawing/2014/main" id="{565E2C0E-ED8C-5644-F6F8-BD406F03567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657600" y="495300"/>
            <a:ext cx="7772400" cy="58674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8F2C2D33-ED9D-524B-506C-143F316D9171}"/>
              </a:ext>
            </a:extLst>
          </p:cNvPr>
          <p:cNvSpPr txBox="1"/>
          <p:nvPr/>
        </p:nvSpPr>
        <p:spPr>
          <a:xfrm>
            <a:off x="685800" y="4876800"/>
            <a:ext cx="5181600" cy="1605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4135" marR="19685" indent="-6350">
              <a:lnSpc>
                <a:spcPct val="104000"/>
              </a:lnSpc>
              <a:spcAft>
                <a:spcPts val="1135"/>
              </a:spcAft>
            </a:pPr>
            <a:r>
              <a:rPr lang="pt-BR" sz="16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Barlow "/>
                <a:ea typeface="Calibri" panose="020F0502020204030204" pitchFamily="34" charset="0"/>
              </a:rPr>
              <a:t>Análise de risco considera a </a:t>
            </a:r>
            <a:r>
              <a:rPr lang="pt-BR" sz="1600" b="1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Barlow "/>
                <a:ea typeface="Calibri" panose="020F0502020204030204" pitchFamily="34" charset="0"/>
              </a:rPr>
              <a:t>composição de informações de ameaça climática, exposição e vulnerabilidade</a:t>
            </a:r>
            <a:r>
              <a:rPr lang="pt-BR" sz="16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Barlow "/>
                <a:ea typeface="Calibri" panose="020F0502020204030204" pitchFamily="34" charset="0"/>
              </a:rPr>
              <a:t>.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Barlow "/>
                <a:ea typeface="Calibri" panose="020F0502020204030204" pitchFamily="34" charset="0"/>
              </a:rPr>
              <a:t>O IPCC (2014, 2022) propõe a adoção de uma estrutura conceitual que integra informações tanto climáticas quanto socioeconômicas e biofísicas, devido à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Barlow "/>
                <a:ea typeface="Calibri" panose="020F0502020204030204" pitchFamily="34" charset="0"/>
              </a:rPr>
              <a:t>natureza multicausal dos riscos</a:t>
            </a:r>
            <a:endParaRPr lang="pt-BR" sz="1600" b="1" kern="1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Barlow 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5531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21">
            <a:extLst>
              <a:ext uri="{FF2B5EF4-FFF2-40B4-BE49-F238E27FC236}">
                <a16:creationId xmlns:a16="http://schemas.microsoft.com/office/drawing/2014/main" id="{598B9CDF-7B82-9CA4-C6A1-B36AEB771D5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267200" y="457200"/>
            <a:ext cx="7313720" cy="60198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42E915D1-E13F-8AB3-D0D8-2DFA595C08FD}"/>
              </a:ext>
            </a:extLst>
          </p:cNvPr>
          <p:cNvSpPr txBox="1"/>
          <p:nvPr/>
        </p:nvSpPr>
        <p:spPr>
          <a:xfrm>
            <a:off x="611080" y="3657600"/>
            <a:ext cx="2667000" cy="263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4135" marR="120015" indent="-6350">
              <a:lnSpc>
                <a:spcPct val="103000"/>
              </a:lnSpc>
              <a:spcAft>
                <a:spcPts val="910"/>
              </a:spcAft>
            </a:pPr>
            <a:r>
              <a:rPr lang="pt-BR" sz="1800" kern="100" dirty="0">
                <a:solidFill>
                  <a:srgbClr val="000000"/>
                </a:solidFill>
                <a:effectLst/>
                <a:latin typeface="Barlow "/>
                <a:ea typeface="Calibri" panose="020F0502020204030204" pitchFamily="34" charset="0"/>
              </a:rPr>
              <a:t>Para orientar o planejamento e a implementação da adaptação, adotou-se o </a:t>
            </a:r>
            <a:r>
              <a:rPr lang="pt-BR" sz="1800" b="1" kern="100" dirty="0">
                <a:solidFill>
                  <a:srgbClr val="000000"/>
                </a:solidFill>
                <a:effectLst/>
                <a:latin typeface="Barlow "/>
                <a:ea typeface="Calibri" panose="020F0502020204030204" pitchFamily="34" charset="0"/>
              </a:rPr>
              <a:t>“ciclo da adaptação” </a:t>
            </a:r>
            <a:r>
              <a:rPr lang="pt-BR" sz="1800" kern="100" dirty="0">
                <a:solidFill>
                  <a:srgbClr val="000000"/>
                </a:solidFill>
                <a:effectLst/>
                <a:latin typeface="Barlow "/>
                <a:ea typeface="Calibri" panose="020F0502020204030204" pitchFamily="34" charset="0"/>
              </a:rPr>
              <a:t>em 4 etapas</a:t>
            </a:r>
            <a:r>
              <a:rPr lang="pt-BR" sz="1800" b="1" kern="100" dirty="0">
                <a:solidFill>
                  <a:srgbClr val="000000"/>
                </a:solidFill>
                <a:effectLst/>
                <a:latin typeface="Barlow "/>
                <a:ea typeface="Calibri" panose="020F0502020204030204" pitchFamily="34" charset="0"/>
              </a:rPr>
              <a:t> </a:t>
            </a:r>
            <a:r>
              <a:rPr lang="pt-BR" sz="1800" kern="100" dirty="0">
                <a:solidFill>
                  <a:srgbClr val="000000"/>
                </a:solidFill>
                <a:effectLst/>
                <a:latin typeface="Barlow "/>
                <a:ea typeface="Calibri" panose="020F0502020204030204" pitchFamily="34" charset="0"/>
              </a:rPr>
              <a:t>(UNFCCC, 2019), presente em diversos guias metodológicos</a:t>
            </a:r>
            <a:endParaRPr lang="pt-BR" sz="1200" kern="100" dirty="0">
              <a:solidFill>
                <a:srgbClr val="000000"/>
              </a:solidFill>
              <a:effectLst/>
              <a:latin typeface="Barlow "/>
              <a:ea typeface="Calibri" panose="020F050202020403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F2BD068-71DB-1448-20F4-1AA29E717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779044"/>
            <a:ext cx="2570967" cy="264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4798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F4DF07-DA8A-0EA9-1872-EE8A1D99B6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8CEF64C-309E-A246-9905-8EED0EE20C5E}"/>
              </a:ext>
            </a:extLst>
          </p:cNvPr>
          <p:cNvSpPr txBox="1">
            <a:spLocks/>
          </p:cNvSpPr>
          <p:nvPr/>
        </p:nvSpPr>
        <p:spPr>
          <a:xfrm>
            <a:off x="3090722" y="46251"/>
            <a:ext cx="7365586" cy="614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77"/>
              <a:ea typeface="+mn-ea"/>
              <a:cs typeface="+mn-cs"/>
            </a:endParaRPr>
          </a:p>
        </p:txBody>
      </p:sp>
      <p:pic>
        <p:nvPicPr>
          <p:cNvPr id="10" name="Imagem 9" descr="Logotipo&#10;&#10;Descrição gerada automaticamente">
            <a:extLst>
              <a:ext uri="{FF2B5EF4-FFF2-40B4-BE49-F238E27FC236}">
                <a16:creationId xmlns:a16="http://schemas.microsoft.com/office/drawing/2014/main" id="{888B5152-B3A5-8798-C044-83A8A42A99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86"/>
          <a:stretch/>
        </p:blipFill>
        <p:spPr>
          <a:xfrm>
            <a:off x="-165522" y="-199709"/>
            <a:ext cx="1481600" cy="1663390"/>
          </a:xfrm>
          <a:prstGeom prst="rect">
            <a:avLst/>
          </a:prstGeom>
        </p:spPr>
      </p:pic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DC639F04-DE3D-4C8B-4375-8FE88F3D90F6}"/>
              </a:ext>
            </a:extLst>
          </p:cNvPr>
          <p:cNvGraphicFramePr>
            <a:graphicFrameLocks noGrp="1"/>
          </p:cNvGraphicFramePr>
          <p:nvPr/>
        </p:nvGraphicFramePr>
        <p:xfrm>
          <a:off x="1800028" y="830583"/>
          <a:ext cx="10071609" cy="5875315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659803">
                  <a:extLst>
                    <a:ext uri="{9D8B030D-6E8A-4147-A177-3AD203B41FA5}">
                      <a16:colId xmlns:a16="http://schemas.microsoft.com/office/drawing/2014/main" val="3560338134"/>
                    </a:ext>
                  </a:extLst>
                </a:gridCol>
                <a:gridCol w="2278699">
                  <a:extLst>
                    <a:ext uri="{9D8B030D-6E8A-4147-A177-3AD203B41FA5}">
                      <a16:colId xmlns:a16="http://schemas.microsoft.com/office/drawing/2014/main" val="2710656709"/>
                    </a:ext>
                  </a:extLst>
                </a:gridCol>
                <a:gridCol w="7133107">
                  <a:extLst>
                    <a:ext uri="{9D8B030D-6E8A-4147-A177-3AD203B41FA5}">
                      <a16:colId xmlns:a16="http://schemas.microsoft.com/office/drawing/2014/main" val="3389063189"/>
                    </a:ext>
                  </a:extLst>
                </a:gridCol>
              </a:tblGrid>
              <a:tr h="937555">
                <a:tc>
                  <a:txBody>
                    <a:bodyPr/>
                    <a:lstStyle/>
                    <a:p>
                      <a:pPr algn="ctr" fontAlgn="ctr"/>
                      <a:endParaRPr lang="pt-BR" sz="10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C90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Início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85800" lvl="1" indent="-22860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pt-BR" sz="1200" b="0" dirty="0">
                          <a:latin typeface="+mn-lt"/>
                        </a:rPr>
                        <a:t>Expediente Federativo</a:t>
                      </a:r>
                    </a:p>
                    <a:p>
                      <a:pPr marL="685800" marR="0" lvl="1" indent="-2286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Apresentação</a:t>
                      </a:r>
                    </a:p>
                    <a:p>
                      <a:pPr marL="685800" lvl="1" indent="-22860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Sumário</a:t>
                      </a:r>
                    </a:p>
                    <a:p>
                      <a:pPr marL="685800" lvl="1" indent="-22860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Lista de siglas, quadros e figuras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0725674"/>
                  </a:ext>
                </a:extLst>
              </a:tr>
              <a:tr h="1286889">
                <a:tc>
                  <a:txBody>
                    <a:bodyPr/>
                    <a:lstStyle/>
                    <a:p>
                      <a:pPr algn="ctr" fontAlgn="ctr"/>
                      <a:endParaRPr lang="pt-BR" sz="10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Contexto</a:t>
                      </a:r>
                    </a:p>
                    <a:p>
                      <a:pPr algn="ctr" fontAlgn="ctr"/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85800" lvl="1" indent="-22860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685800" lvl="1" indent="-22860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 Adaptação nos tratados internacionais </a:t>
                      </a:r>
                    </a:p>
                    <a:p>
                      <a:pPr marL="685800" lvl="1" indent="-22860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UNFCC+ GGA (Framework internacional/ Resultados 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Cop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28/ Perdas e Danos/Justiça Climática/</a:t>
                      </a:r>
                      <a:r>
                        <a:rPr lang="pt-BR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Global </a:t>
                      </a:r>
                      <a:r>
                        <a:rPr lang="pt-BR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stocktake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  <a:p>
                      <a:pPr marL="685800" lvl="1" indent="-22860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PNMC (Plano Clima)</a:t>
                      </a:r>
                    </a:p>
                    <a:p>
                      <a:pPr marL="685800" lvl="1" indent="-22860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NDC (Governança e Prior idades)</a:t>
                      </a:r>
                    </a:p>
                    <a:p>
                      <a:pPr marL="685800" lvl="1" indent="-22860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PNA (Relatório Monitoramento / Lições Aprendidas /Lacunas)</a:t>
                      </a:r>
                    </a:p>
                    <a:p>
                      <a:pPr marL="685800" lvl="1" indent="-22860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Ações transversais (Decretos/ Instrumentos/ Políticas e Programas)</a:t>
                      </a:r>
                    </a:p>
                    <a:p>
                      <a:pPr marL="685800" lvl="1" indent="-22860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 processo de elaboração do Plano Clima Adaptação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7522101"/>
                  </a:ext>
                </a:extLst>
              </a:tr>
              <a:tr h="1111041">
                <a:tc>
                  <a:txBody>
                    <a:bodyPr/>
                    <a:lstStyle/>
                    <a:p>
                      <a:pPr algn="ctr" fontAlgn="ctr"/>
                      <a:endParaRPr lang="pt-BR" sz="10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Impactos, Vulnerabilidades e Adaptação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85800" lvl="1" indent="-22860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685800" lvl="1" indent="-22860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 ciclo da adaptação no contexto do risco climático  (Bases metodológicas + Principais conceitos)</a:t>
                      </a:r>
                    </a:p>
                    <a:p>
                      <a:pPr marL="685800" lvl="1" indent="-22860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Mudança do Clima Observada e Futura </a:t>
                      </a:r>
                    </a:p>
                    <a:p>
                      <a:pPr marL="685800" lvl="1" indent="-22860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Principais Riscos, Impactos e Vulnerabilidades</a:t>
                      </a:r>
                    </a:p>
                    <a:p>
                      <a:pPr marL="685800" lvl="1" indent="-22860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Custo da Inação</a:t>
                      </a:r>
                    </a:p>
                    <a:p>
                      <a:pPr marL="685800" lvl="1" indent="-22860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Opções de Adaptação (não prescritivo)</a:t>
                      </a:r>
                    </a:p>
                    <a:p>
                      <a:pPr marL="685800" lvl="1" indent="-22860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9394360"/>
                  </a:ext>
                </a:extLst>
              </a:tr>
              <a:tr h="503565">
                <a:tc>
                  <a:txBody>
                    <a:bodyPr/>
                    <a:lstStyle/>
                    <a:p>
                      <a:pPr algn="ctr" fontAlgn="ctr"/>
                      <a:endParaRPr lang="pt-BR" sz="10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Princípios, </a:t>
                      </a:r>
                      <a:r>
                        <a:rPr lang="pt-BR" sz="1200" b="1" i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Diretrizes,Visão</a:t>
                      </a:r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 Objetivos nacionais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85800" lvl="1" indent="-22860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Princípios gerais</a:t>
                      </a:r>
                    </a:p>
                    <a:p>
                      <a:pPr marL="685800" lvl="1" indent="-22860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Diretrizes, visão e objetivos</a:t>
                      </a:r>
                    </a:p>
                    <a:p>
                      <a:pPr marL="685800" lvl="1" indent="-22860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 adaptação como fator de redução das desigualdades 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02694"/>
                  </a:ext>
                </a:extLst>
              </a:tr>
              <a:tr h="1007130">
                <a:tc>
                  <a:txBody>
                    <a:bodyPr/>
                    <a:lstStyle/>
                    <a:p>
                      <a:pPr algn="ctr" fontAlgn="ctr"/>
                      <a:endParaRPr lang="pt-BR" sz="10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0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Gestão do Plano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85800" lvl="1" indent="-22860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Meios de implementação</a:t>
                      </a:r>
                    </a:p>
                    <a:p>
                      <a:pPr marL="685800" lvl="1" indent="-22860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Arranjo Institucional</a:t>
                      </a:r>
                    </a:p>
                    <a:p>
                      <a:pPr marL="685800" lvl="1" indent="-22860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Governança federativa</a:t>
                      </a:r>
                    </a:p>
                    <a:p>
                      <a:pPr marL="685800" lvl="1" indent="-22860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Participação da Sociedade Civil, do Setor Empresarial e da Comunidade Científica</a:t>
                      </a:r>
                    </a:p>
                    <a:p>
                      <a:pPr marL="685800" lvl="1" indent="-22860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Monitoramento e avaliação</a:t>
                      </a:r>
                    </a:p>
                    <a:p>
                      <a:pPr marL="685800" lvl="1" indent="-22860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Gestão do conhecimento e transparência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8070005"/>
                  </a:ext>
                </a:extLst>
              </a:tr>
              <a:tr h="159862">
                <a:tc>
                  <a:txBody>
                    <a:bodyPr/>
                    <a:lstStyle/>
                    <a:p>
                      <a:pPr algn="ctr" fontAlgn="ctr"/>
                      <a:endParaRPr lang="pt-BR" sz="10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CC90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85800" lvl="1" indent="-22860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lphaLcParenR"/>
                      </a:pPr>
                      <a:r>
                        <a:rPr lang="pt-BR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Glossário</a:t>
                      </a:r>
                    </a:p>
                    <a:p>
                      <a:pPr marL="685800" lvl="1" indent="-22860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lphaLcParenR"/>
                      </a:pPr>
                      <a:r>
                        <a:rPr lang="pt-BR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Referências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837828"/>
                  </a:ext>
                </a:extLst>
              </a:tr>
            </a:tbl>
          </a:graphicData>
        </a:graphic>
      </p:graphicFrame>
      <p:sp>
        <p:nvSpPr>
          <p:cNvPr id="2" name="Retângulo 1">
            <a:extLst>
              <a:ext uri="{FF2B5EF4-FFF2-40B4-BE49-F238E27FC236}">
                <a16:creationId xmlns:a16="http://schemas.microsoft.com/office/drawing/2014/main" id="{1B3C662E-9098-7E01-B66C-B4DCEE092C0E}"/>
              </a:ext>
            </a:extLst>
          </p:cNvPr>
          <p:cNvSpPr/>
          <p:nvPr/>
        </p:nvSpPr>
        <p:spPr>
          <a:xfrm>
            <a:off x="2619907" y="1777433"/>
            <a:ext cx="9144001" cy="4556812"/>
          </a:xfrm>
          <a:prstGeom prst="rect">
            <a:avLst/>
          </a:prstGeom>
          <a:noFill/>
          <a:ln w="38100">
            <a:solidFill>
              <a:srgbClr val="E12A0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00"/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3912A748-0E22-ECA0-7009-96131FD66C84}"/>
              </a:ext>
            </a:extLst>
          </p:cNvPr>
          <p:cNvSpPr/>
          <p:nvPr/>
        </p:nvSpPr>
        <p:spPr>
          <a:xfrm>
            <a:off x="1800028" y="328549"/>
            <a:ext cx="10071609" cy="517224"/>
          </a:xfrm>
          <a:prstGeom prst="roundRect">
            <a:avLst/>
          </a:prstGeom>
          <a:solidFill>
            <a:srgbClr val="00A0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latin typeface="Barlow" panose="020F0502020204030204" pitchFamily="34" charset="0"/>
              </a:rPr>
              <a:t>Estrutura da Estratégia Nacional de Adaptação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0B2CB86-6348-4114-BEE3-50552F603527}"/>
              </a:ext>
            </a:extLst>
          </p:cNvPr>
          <p:cNvSpPr txBox="1"/>
          <p:nvPr/>
        </p:nvSpPr>
        <p:spPr>
          <a:xfrm>
            <a:off x="9677400" y="3657961"/>
            <a:ext cx="21336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 </a:t>
            </a: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68A90052-33E0-17BD-9D34-B5ED3AB4B10E}"/>
              </a:ext>
            </a:extLst>
          </p:cNvPr>
          <p:cNvSpPr txBox="1">
            <a:spLocks/>
          </p:cNvSpPr>
          <p:nvPr/>
        </p:nvSpPr>
        <p:spPr>
          <a:xfrm>
            <a:off x="10127706" y="4724400"/>
            <a:ext cx="1835694" cy="7602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Pct val="147000"/>
              <a:buFontTx/>
              <a:buNone/>
              <a:tabLst/>
              <a:defRPr/>
            </a:pPr>
            <a:r>
              <a:rPr kumimoji="0" lang="pt-BR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 panose="00000500000000000000" pitchFamily="2" charset="0"/>
              </a:rPr>
              <a:t>Prazo:</a:t>
            </a:r>
          </a:p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Pct val="147000"/>
              <a:buFontTx/>
              <a:buNone/>
              <a:tabLst/>
              <a:defRPr/>
            </a:pPr>
            <a:r>
              <a:rPr lang="pt-BR" sz="7200" b="1" dirty="0">
                <a:solidFill>
                  <a:prstClr val="black"/>
                </a:solidFill>
                <a:latin typeface="Barlow" panose="00000500000000000000" pitchFamily="2" charset="0"/>
              </a:rPr>
              <a:t>Consulta pública</a:t>
            </a:r>
          </a:p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Pct val="147000"/>
              <a:buFontTx/>
              <a:buNone/>
              <a:tabLst/>
              <a:defRPr/>
            </a:pPr>
            <a:r>
              <a:rPr lang="pt-BR" sz="7200" b="1" dirty="0">
                <a:solidFill>
                  <a:prstClr val="black"/>
                </a:solidFill>
                <a:latin typeface="Barlow" panose="00000500000000000000" pitchFamily="2" charset="0"/>
              </a:rPr>
              <a:t>em novembro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rlow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8230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39519CDB-95B6-65DD-5643-2DFFD1ABA2BB}"/>
              </a:ext>
            </a:extLst>
          </p:cNvPr>
          <p:cNvSpPr/>
          <p:nvPr/>
        </p:nvSpPr>
        <p:spPr>
          <a:xfrm>
            <a:off x="0" y="6324600"/>
            <a:ext cx="1676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4D37C99E-BBF0-7AD8-9BCE-1C1BF9D45626}"/>
              </a:ext>
            </a:extLst>
          </p:cNvPr>
          <p:cNvSpPr/>
          <p:nvPr/>
        </p:nvSpPr>
        <p:spPr>
          <a:xfrm>
            <a:off x="9372599" y="3467100"/>
            <a:ext cx="2655993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B863DBC-B9E4-84DE-9CCA-1AA04AF55D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-116722"/>
            <a:ext cx="2141078" cy="2757173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C347E30A-7BF1-2F25-A4F7-CFD84BB0A91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593"/>
          <a:stretch/>
        </p:blipFill>
        <p:spPr bwMode="auto">
          <a:xfrm>
            <a:off x="2445878" y="235589"/>
            <a:ext cx="9311183" cy="2404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5722B914-7608-E0C1-AF86-E3B3211103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602" r="50274"/>
          <a:stretch/>
        </p:blipFill>
        <p:spPr bwMode="auto">
          <a:xfrm>
            <a:off x="5086139" y="3083119"/>
            <a:ext cx="3002447" cy="1704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776177D6-7C17-452E-179D-3247B760784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74" t="21854" b="54748"/>
          <a:stretch/>
        </p:blipFill>
        <p:spPr bwMode="auto">
          <a:xfrm>
            <a:off x="5275469" y="4925706"/>
            <a:ext cx="3002447" cy="1704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81DF1EF9-A589-98A5-108F-0FDBE54C5C5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30" t="44201"/>
          <a:stretch/>
        </p:blipFill>
        <p:spPr bwMode="auto">
          <a:xfrm>
            <a:off x="8791994" y="2438063"/>
            <a:ext cx="3172039" cy="4062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8655A8C1-82A3-E66D-6D3E-FFF75A82A9C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54" r="48226" b="24066"/>
          <a:stretch/>
        </p:blipFill>
        <p:spPr bwMode="auto">
          <a:xfrm>
            <a:off x="1335144" y="2579622"/>
            <a:ext cx="3248872" cy="40943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42B8788-8530-B816-427A-92098A344BA1}"/>
              </a:ext>
            </a:extLst>
          </p:cNvPr>
          <p:cNvSpPr/>
          <p:nvPr/>
        </p:nvSpPr>
        <p:spPr>
          <a:xfrm>
            <a:off x="1603372" y="3526532"/>
            <a:ext cx="2744256" cy="817652"/>
          </a:xfrm>
          <a:prstGeom prst="rect">
            <a:avLst/>
          </a:prstGeom>
          <a:noFill/>
          <a:ln w="38100">
            <a:solidFill>
              <a:srgbClr val="E12A0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D4DBACBB-1055-1E8F-9C13-3A4AA89DE71E}"/>
              </a:ext>
            </a:extLst>
          </p:cNvPr>
          <p:cNvSpPr/>
          <p:nvPr/>
        </p:nvSpPr>
        <p:spPr>
          <a:xfrm>
            <a:off x="1603372" y="5100239"/>
            <a:ext cx="2744256" cy="817652"/>
          </a:xfrm>
          <a:prstGeom prst="rect">
            <a:avLst/>
          </a:prstGeom>
          <a:noFill/>
          <a:ln w="38100">
            <a:solidFill>
              <a:srgbClr val="E12A0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05D0B0BC-3F24-1306-AE42-47C2851FFE10}"/>
              </a:ext>
            </a:extLst>
          </p:cNvPr>
          <p:cNvSpPr/>
          <p:nvPr/>
        </p:nvSpPr>
        <p:spPr>
          <a:xfrm>
            <a:off x="5332944" y="3095041"/>
            <a:ext cx="2744256" cy="817652"/>
          </a:xfrm>
          <a:prstGeom prst="rect">
            <a:avLst/>
          </a:prstGeom>
          <a:noFill/>
          <a:ln w="38100">
            <a:solidFill>
              <a:srgbClr val="E12A0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3C59EE4F-79F2-E93D-6A22-6DD171E05364}"/>
              </a:ext>
            </a:extLst>
          </p:cNvPr>
          <p:cNvSpPr/>
          <p:nvPr/>
        </p:nvSpPr>
        <p:spPr>
          <a:xfrm>
            <a:off x="5332944" y="3962400"/>
            <a:ext cx="2744256" cy="942758"/>
          </a:xfrm>
          <a:prstGeom prst="rect">
            <a:avLst/>
          </a:prstGeom>
          <a:noFill/>
          <a:ln w="38100">
            <a:solidFill>
              <a:srgbClr val="E12A0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74903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82239" y="2723388"/>
            <a:ext cx="1013460" cy="2670175"/>
          </a:xfrm>
          <a:custGeom>
            <a:avLst/>
            <a:gdLst/>
            <a:ahLst/>
            <a:cxnLst/>
            <a:rect l="l" t="t" r="r" b="b"/>
            <a:pathLst>
              <a:path w="1013460" h="2670175">
                <a:moveTo>
                  <a:pt x="506730" y="0"/>
                </a:moveTo>
                <a:lnTo>
                  <a:pt x="0" y="0"/>
                </a:lnTo>
                <a:lnTo>
                  <a:pt x="0" y="2670048"/>
                </a:lnTo>
                <a:lnTo>
                  <a:pt x="506730" y="2670048"/>
                </a:lnTo>
                <a:lnTo>
                  <a:pt x="1013460" y="1335024"/>
                </a:lnTo>
                <a:lnTo>
                  <a:pt x="506730" y="0"/>
                </a:lnTo>
                <a:close/>
              </a:path>
            </a:pathLst>
          </a:custGeom>
          <a:solidFill>
            <a:srgbClr val="12A2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44477" y="364559"/>
            <a:ext cx="8008904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pt-BR" sz="2400" spc="-75" dirty="0">
                <a:solidFill>
                  <a:srgbClr val="585858"/>
                </a:solidFill>
                <a:latin typeface="Barlow" panose="00000500000000000000" pitchFamily="2" charset="0"/>
                <a:cs typeface="Verdana"/>
              </a:rPr>
              <a:t>O caminho brasileiro para o </a:t>
            </a:r>
            <a:br>
              <a:rPr lang="pt-BR" sz="2400" spc="-75" dirty="0">
                <a:solidFill>
                  <a:srgbClr val="585858"/>
                </a:solidFill>
                <a:latin typeface="Barlow" panose="00000500000000000000" pitchFamily="2" charset="0"/>
                <a:cs typeface="Verdana"/>
              </a:rPr>
            </a:br>
            <a:r>
              <a:rPr lang="pt-BR" sz="2400" spc="-75" dirty="0">
                <a:solidFill>
                  <a:srgbClr val="585858"/>
                </a:solidFill>
                <a:latin typeface="Barlow" panose="00000500000000000000" pitchFamily="2" charset="0"/>
                <a:cs typeface="Verdana"/>
              </a:rPr>
              <a:t>fortalecimento da adaptação à mudança do clima</a:t>
            </a:r>
            <a:endParaRPr sz="2400" dirty="0">
              <a:latin typeface="Barlow" panose="00000500000000000000" pitchFamily="2" charset="0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2723388"/>
            <a:ext cx="3017520" cy="2670175"/>
          </a:xfrm>
          <a:custGeom>
            <a:avLst/>
            <a:gdLst/>
            <a:ahLst/>
            <a:cxnLst/>
            <a:rect l="l" t="t" r="r" b="b"/>
            <a:pathLst>
              <a:path w="3017520" h="2670175">
                <a:moveTo>
                  <a:pt x="3017520" y="0"/>
                </a:moveTo>
                <a:lnTo>
                  <a:pt x="0" y="0"/>
                </a:lnTo>
                <a:lnTo>
                  <a:pt x="0" y="2670048"/>
                </a:lnTo>
                <a:lnTo>
                  <a:pt x="3017520" y="2670048"/>
                </a:lnTo>
                <a:lnTo>
                  <a:pt x="3017520" y="0"/>
                </a:lnTo>
                <a:close/>
              </a:path>
            </a:pathLst>
          </a:custGeom>
          <a:solidFill>
            <a:srgbClr val="12A2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1632" y="3205758"/>
            <a:ext cx="3084335" cy="1761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lang="pt-BR" sz="1600" b="1" spc="140" dirty="0">
                <a:solidFill>
                  <a:srgbClr val="FFFFFF"/>
                </a:solidFill>
                <a:latin typeface="Tahoma"/>
                <a:cs typeface="Tahoma"/>
              </a:rPr>
              <a:t>Evento: II Encontro de Gestores/as e Conselheiros/as  de Promoção da Igualdade Racial</a:t>
            </a:r>
          </a:p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endParaRPr lang="pt-BR" sz="1600" spc="140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lang="pt-BR" sz="1600" spc="140" dirty="0">
                <a:solidFill>
                  <a:srgbClr val="FFFFFF"/>
                </a:solidFill>
                <a:latin typeface="Tahoma"/>
                <a:cs typeface="Tahoma"/>
              </a:rPr>
              <a:t>16 de outubro</a:t>
            </a:r>
            <a:endParaRPr sz="1600" dirty="0">
              <a:latin typeface="Tahoma"/>
              <a:cs typeface="Tahom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695699" y="1225178"/>
            <a:ext cx="8187055" cy="5343525"/>
            <a:chOff x="3709415" y="1136903"/>
            <a:chExt cx="8187055" cy="5343525"/>
          </a:xfrm>
        </p:grpSpPr>
        <p:sp>
          <p:nvSpPr>
            <p:cNvPr id="7" name="object 7"/>
            <p:cNvSpPr/>
            <p:nvPr/>
          </p:nvSpPr>
          <p:spPr>
            <a:xfrm>
              <a:off x="3835907" y="1411223"/>
              <a:ext cx="1937385" cy="5069205"/>
            </a:xfrm>
            <a:custGeom>
              <a:avLst/>
              <a:gdLst/>
              <a:ahLst/>
              <a:cxnLst/>
              <a:rect l="l" t="t" r="r" b="b"/>
              <a:pathLst>
                <a:path w="1937385" h="5069205">
                  <a:moveTo>
                    <a:pt x="1937003" y="0"/>
                  </a:moveTo>
                  <a:lnTo>
                    <a:pt x="0" y="0"/>
                  </a:lnTo>
                  <a:lnTo>
                    <a:pt x="0" y="5068824"/>
                  </a:lnTo>
                  <a:lnTo>
                    <a:pt x="1937003" y="5068824"/>
                  </a:lnTo>
                  <a:lnTo>
                    <a:pt x="1937003" y="0"/>
                  </a:lnTo>
                  <a:close/>
                </a:path>
              </a:pathLst>
            </a:custGeom>
            <a:solidFill>
              <a:srgbClr val="009F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835395" y="1411223"/>
              <a:ext cx="1937385" cy="5069205"/>
            </a:xfrm>
            <a:custGeom>
              <a:avLst/>
              <a:gdLst/>
              <a:ahLst/>
              <a:cxnLst/>
              <a:rect l="l" t="t" r="r" b="b"/>
              <a:pathLst>
                <a:path w="1937384" h="5069205">
                  <a:moveTo>
                    <a:pt x="1937003" y="0"/>
                  </a:moveTo>
                  <a:lnTo>
                    <a:pt x="0" y="0"/>
                  </a:lnTo>
                  <a:lnTo>
                    <a:pt x="0" y="5068824"/>
                  </a:lnTo>
                  <a:lnTo>
                    <a:pt x="1937003" y="5068824"/>
                  </a:lnTo>
                  <a:lnTo>
                    <a:pt x="1937003" y="0"/>
                  </a:lnTo>
                  <a:close/>
                </a:path>
              </a:pathLst>
            </a:custGeom>
            <a:solidFill>
              <a:srgbClr val="E322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804665" y="2254757"/>
              <a:ext cx="2002789" cy="965200"/>
            </a:xfrm>
            <a:custGeom>
              <a:avLst/>
              <a:gdLst/>
              <a:ahLst/>
              <a:cxnLst/>
              <a:rect l="l" t="t" r="r" b="b"/>
              <a:pathLst>
                <a:path w="2002789" h="965200">
                  <a:moveTo>
                    <a:pt x="0" y="0"/>
                  </a:moveTo>
                  <a:lnTo>
                    <a:pt x="1154" y="46738"/>
                  </a:lnTo>
                  <a:lnTo>
                    <a:pt x="4583" y="92903"/>
                  </a:lnTo>
                  <a:lnTo>
                    <a:pt x="10234" y="138443"/>
                  </a:lnTo>
                  <a:lnTo>
                    <a:pt x="18055" y="183308"/>
                  </a:lnTo>
                  <a:lnTo>
                    <a:pt x="27992" y="227448"/>
                  </a:lnTo>
                  <a:lnTo>
                    <a:pt x="39994" y="270811"/>
                  </a:lnTo>
                  <a:lnTo>
                    <a:pt x="54009" y="313348"/>
                  </a:lnTo>
                  <a:lnTo>
                    <a:pt x="69983" y="355008"/>
                  </a:lnTo>
                  <a:lnTo>
                    <a:pt x="87864" y="395740"/>
                  </a:lnTo>
                  <a:lnTo>
                    <a:pt x="107599" y="435493"/>
                  </a:lnTo>
                  <a:lnTo>
                    <a:pt x="129137" y="474218"/>
                  </a:lnTo>
                  <a:lnTo>
                    <a:pt x="152425" y="511864"/>
                  </a:lnTo>
                  <a:lnTo>
                    <a:pt x="177410" y="548380"/>
                  </a:lnTo>
                  <a:lnTo>
                    <a:pt x="204040" y="583715"/>
                  </a:lnTo>
                  <a:lnTo>
                    <a:pt x="232262" y="617819"/>
                  </a:lnTo>
                  <a:lnTo>
                    <a:pt x="262025" y="650642"/>
                  </a:lnTo>
                  <a:lnTo>
                    <a:pt x="293274" y="682132"/>
                  </a:lnTo>
                  <a:lnTo>
                    <a:pt x="325959" y="712240"/>
                  </a:lnTo>
                  <a:lnTo>
                    <a:pt x="360026" y="740915"/>
                  </a:lnTo>
                  <a:lnTo>
                    <a:pt x="395424" y="768107"/>
                  </a:lnTo>
                  <a:lnTo>
                    <a:pt x="432099" y="793763"/>
                  </a:lnTo>
                  <a:lnTo>
                    <a:pt x="469999" y="817836"/>
                  </a:lnTo>
                  <a:lnTo>
                    <a:pt x="509072" y="840273"/>
                  </a:lnTo>
                  <a:lnTo>
                    <a:pt x="549265" y="861024"/>
                  </a:lnTo>
                  <a:lnTo>
                    <a:pt x="590526" y="880038"/>
                  </a:lnTo>
                  <a:lnTo>
                    <a:pt x="632802" y="897266"/>
                  </a:lnTo>
                  <a:lnTo>
                    <a:pt x="676041" y="912656"/>
                  </a:lnTo>
                  <a:lnTo>
                    <a:pt x="720190" y="926158"/>
                  </a:lnTo>
                  <a:lnTo>
                    <a:pt x="765198" y="937722"/>
                  </a:lnTo>
                  <a:lnTo>
                    <a:pt x="811011" y="947296"/>
                  </a:lnTo>
                  <a:lnTo>
                    <a:pt x="857577" y="954831"/>
                  </a:lnTo>
                  <a:lnTo>
                    <a:pt x="904843" y="960275"/>
                  </a:lnTo>
                  <a:lnTo>
                    <a:pt x="952757" y="963579"/>
                  </a:lnTo>
                  <a:lnTo>
                    <a:pt x="1001268" y="964691"/>
                  </a:lnTo>
                  <a:lnTo>
                    <a:pt x="1049778" y="963579"/>
                  </a:lnTo>
                  <a:lnTo>
                    <a:pt x="1097692" y="960275"/>
                  </a:lnTo>
                  <a:lnTo>
                    <a:pt x="1144958" y="954831"/>
                  </a:lnTo>
                  <a:lnTo>
                    <a:pt x="1191524" y="947296"/>
                  </a:lnTo>
                  <a:lnTo>
                    <a:pt x="1237337" y="937722"/>
                  </a:lnTo>
                  <a:lnTo>
                    <a:pt x="1282345" y="926158"/>
                  </a:lnTo>
                  <a:lnTo>
                    <a:pt x="1326494" y="912656"/>
                  </a:lnTo>
                  <a:lnTo>
                    <a:pt x="1369733" y="897266"/>
                  </a:lnTo>
                  <a:lnTo>
                    <a:pt x="1412009" y="880038"/>
                  </a:lnTo>
                  <a:lnTo>
                    <a:pt x="1453270" y="861024"/>
                  </a:lnTo>
                  <a:lnTo>
                    <a:pt x="1493463" y="840273"/>
                  </a:lnTo>
                  <a:lnTo>
                    <a:pt x="1532536" y="817836"/>
                  </a:lnTo>
                  <a:lnTo>
                    <a:pt x="1570436" y="793763"/>
                  </a:lnTo>
                  <a:lnTo>
                    <a:pt x="1607111" y="768107"/>
                  </a:lnTo>
                  <a:lnTo>
                    <a:pt x="1642509" y="740915"/>
                  </a:lnTo>
                  <a:lnTo>
                    <a:pt x="1676576" y="712240"/>
                  </a:lnTo>
                  <a:lnTo>
                    <a:pt x="1709261" y="682132"/>
                  </a:lnTo>
                  <a:lnTo>
                    <a:pt x="1740510" y="650642"/>
                  </a:lnTo>
                  <a:lnTo>
                    <a:pt x="1770273" y="617819"/>
                  </a:lnTo>
                  <a:lnTo>
                    <a:pt x="1798495" y="583715"/>
                  </a:lnTo>
                  <a:lnTo>
                    <a:pt x="1825125" y="548380"/>
                  </a:lnTo>
                  <a:lnTo>
                    <a:pt x="1850110" y="511864"/>
                  </a:lnTo>
                  <a:lnTo>
                    <a:pt x="1873398" y="474218"/>
                  </a:lnTo>
                  <a:lnTo>
                    <a:pt x="1894936" y="435493"/>
                  </a:lnTo>
                  <a:lnTo>
                    <a:pt x="1914671" y="395740"/>
                  </a:lnTo>
                  <a:lnTo>
                    <a:pt x="1932552" y="355008"/>
                  </a:lnTo>
                  <a:lnTo>
                    <a:pt x="1948526" y="313348"/>
                  </a:lnTo>
                  <a:lnTo>
                    <a:pt x="1962541" y="270811"/>
                  </a:lnTo>
                  <a:lnTo>
                    <a:pt x="1974543" y="227448"/>
                  </a:lnTo>
                  <a:lnTo>
                    <a:pt x="1984480" y="183308"/>
                  </a:lnTo>
                  <a:lnTo>
                    <a:pt x="1992301" y="138443"/>
                  </a:lnTo>
                  <a:lnTo>
                    <a:pt x="1997952" y="92903"/>
                  </a:lnTo>
                  <a:lnTo>
                    <a:pt x="2001381" y="46738"/>
                  </a:lnTo>
                  <a:lnTo>
                    <a:pt x="2002536" y="0"/>
                  </a:lnTo>
                </a:path>
              </a:pathLst>
            </a:custGeom>
            <a:ln w="1905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831835" y="1411223"/>
              <a:ext cx="1937385" cy="5069205"/>
            </a:xfrm>
            <a:custGeom>
              <a:avLst/>
              <a:gdLst/>
              <a:ahLst/>
              <a:cxnLst/>
              <a:rect l="l" t="t" r="r" b="b"/>
              <a:pathLst>
                <a:path w="1937384" h="5069205">
                  <a:moveTo>
                    <a:pt x="1937004" y="0"/>
                  </a:moveTo>
                  <a:lnTo>
                    <a:pt x="0" y="0"/>
                  </a:lnTo>
                  <a:lnTo>
                    <a:pt x="0" y="5068824"/>
                  </a:lnTo>
                  <a:lnTo>
                    <a:pt x="1937004" y="5068824"/>
                  </a:lnTo>
                  <a:lnTo>
                    <a:pt x="193700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829800" y="1411223"/>
              <a:ext cx="1938655" cy="5069205"/>
            </a:xfrm>
            <a:custGeom>
              <a:avLst/>
              <a:gdLst/>
              <a:ahLst/>
              <a:cxnLst/>
              <a:rect l="l" t="t" r="r" b="b"/>
              <a:pathLst>
                <a:path w="1938654" h="5069205">
                  <a:moveTo>
                    <a:pt x="1938527" y="0"/>
                  </a:moveTo>
                  <a:lnTo>
                    <a:pt x="0" y="0"/>
                  </a:lnTo>
                  <a:lnTo>
                    <a:pt x="0" y="5068824"/>
                  </a:lnTo>
                  <a:lnTo>
                    <a:pt x="1938527" y="5068824"/>
                  </a:lnTo>
                  <a:lnTo>
                    <a:pt x="1938527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800594" y="2254757"/>
              <a:ext cx="2001520" cy="965200"/>
            </a:xfrm>
            <a:custGeom>
              <a:avLst/>
              <a:gdLst/>
              <a:ahLst/>
              <a:cxnLst/>
              <a:rect l="l" t="t" r="r" b="b"/>
              <a:pathLst>
                <a:path w="2001520" h="965200">
                  <a:moveTo>
                    <a:pt x="0" y="0"/>
                  </a:moveTo>
                  <a:lnTo>
                    <a:pt x="1153" y="46738"/>
                  </a:lnTo>
                  <a:lnTo>
                    <a:pt x="4579" y="92903"/>
                  </a:lnTo>
                  <a:lnTo>
                    <a:pt x="10226" y="138443"/>
                  </a:lnTo>
                  <a:lnTo>
                    <a:pt x="18040" y="183308"/>
                  </a:lnTo>
                  <a:lnTo>
                    <a:pt x="27969" y="227448"/>
                  </a:lnTo>
                  <a:lnTo>
                    <a:pt x="39961" y="270811"/>
                  </a:lnTo>
                  <a:lnTo>
                    <a:pt x="53964" y="313348"/>
                  </a:lnTo>
                  <a:lnTo>
                    <a:pt x="69924" y="355008"/>
                  </a:lnTo>
                  <a:lnTo>
                    <a:pt x="87791" y="395740"/>
                  </a:lnTo>
                  <a:lnTo>
                    <a:pt x="107510" y="435493"/>
                  </a:lnTo>
                  <a:lnTo>
                    <a:pt x="129030" y="474218"/>
                  </a:lnTo>
                  <a:lnTo>
                    <a:pt x="152299" y="511864"/>
                  </a:lnTo>
                  <a:lnTo>
                    <a:pt x="177264" y="548380"/>
                  </a:lnTo>
                  <a:lnTo>
                    <a:pt x="203873" y="583715"/>
                  </a:lnTo>
                  <a:lnTo>
                    <a:pt x="232072" y="617819"/>
                  </a:lnTo>
                  <a:lnTo>
                    <a:pt x="261811" y="650642"/>
                  </a:lnTo>
                  <a:lnTo>
                    <a:pt x="293036" y="682132"/>
                  </a:lnTo>
                  <a:lnTo>
                    <a:pt x="325695" y="712240"/>
                  </a:lnTo>
                  <a:lnTo>
                    <a:pt x="359736" y="740915"/>
                  </a:lnTo>
                  <a:lnTo>
                    <a:pt x="395106" y="768107"/>
                  </a:lnTo>
                  <a:lnTo>
                    <a:pt x="431752" y="793763"/>
                  </a:lnTo>
                  <a:lnTo>
                    <a:pt x="469624" y="817836"/>
                  </a:lnTo>
                  <a:lnTo>
                    <a:pt x="508667" y="840273"/>
                  </a:lnTo>
                  <a:lnTo>
                    <a:pt x="548829" y="861024"/>
                  </a:lnTo>
                  <a:lnTo>
                    <a:pt x="590059" y="880038"/>
                  </a:lnTo>
                  <a:lnTo>
                    <a:pt x="632304" y="897266"/>
                  </a:lnTo>
                  <a:lnTo>
                    <a:pt x="675511" y="912656"/>
                  </a:lnTo>
                  <a:lnTo>
                    <a:pt x="719628" y="926158"/>
                  </a:lnTo>
                  <a:lnTo>
                    <a:pt x="764603" y="937722"/>
                  </a:lnTo>
                  <a:lnTo>
                    <a:pt x="810383" y="947296"/>
                  </a:lnTo>
                  <a:lnTo>
                    <a:pt x="856915" y="954831"/>
                  </a:lnTo>
                  <a:lnTo>
                    <a:pt x="904148" y="960275"/>
                  </a:lnTo>
                  <a:lnTo>
                    <a:pt x="952029" y="963579"/>
                  </a:lnTo>
                  <a:lnTo>
                    <a:pt x="1000505" y="964691"/>
                  </a:lnTo>
                  <a:lnTo>
                    <a:pt x="1048982" y="963579"/>
                  </a:lnTo>
                  <a:lnTo>
                    <a:pt x="1096863" y="960275"/>
                  </a:lnTo>
                  <a:lnTo>
                    <a:pt x="1144096" y="954831"/>
                  </a:lnTo>
                  <a:lnTo>
                    <a:pt x="1190628" y="947296"/>
                  </a:lnTo>
                  <a:lnTo>
                    <a:pt x="1236408" y="937722"/>
                  </a:lnTo>
                  <a:lnTo>
                    <a:pt x="1281383" y="926158"/>
                  </a:lnTo>
                  <a:lnTo>
                    <a:pt x="1325500" y="912656"/>
                  </a:lnTo>
                  <a:lnTo>
                    <a:pt x="1368707" y="897266"/>
                  </a:lnTo>
                  <a:lnTo>
                    <a:pt x="1410952" y="880038"/>
                  </a:lnTo>
                  <a:lnTo>
                    <a:pt x="1452182" y="861024"/>
                  </a:lnTo>
                  <a:lnTo>
                    <a:pt x="1492344" y="840273"/>
                  </a:lnTo>
                  <a:lnTo>
                    <a:pt x="1531387" y="817836"/>
                  </a:lnTo>
                  <a:lnTo>
                    <a:pt x="1569259" y="793763"/>
                  </a:lnTo>
                  <a:lnTo>
                    <a:pt x="1605905" y="768107"/>
                  </a:lnTo>
                  <a:lnTo>
                    <a:pt x="1641275" y="740915"/>
                  </a:lnTo>
                  <a:lnTo>
                    <a:pt x="1675316" y="712240"/>
                  </a:lnTo>
                  <a:lnTo>
                    <a:pt x="1707975" y="682132"/>
                  </a:lnTo>
                  <a:lnTo>
                    <a:pt x="1739200" y="650642"/>
                  </a:lnTo>
                  <a:lnTo>
                    <a:pt x="1768939" y="617819"/>
                  </a:lnTo>
                  <a:lnTo>
                    <a:pt x="1797138" y="583715"/>
                  </a:lnTo>
                  <a:lnTo>
                    <a:pt x="1823747" y="548380"/>
                  </a:lnTo>
                  <a:lnTo>
                    <a:pt x="1848712" y="511864"/>
                  </a:lnTo>
                  <a:lnTo>
                    <a:pt x="1871981" y="474218"/>
                  </a:lnTo>
                  <a:lnTo>
                    <a:pt x="1893501" y="435493"/>
                  </a:lnTo>
                  <a:lnTo>
                    <a:pt x="1913220" y="395740"/>
                  </a:lnTo>
                  <a:lnTo>
                    <a:pt x="1931087" y="355008"/>
                  </a:lnTo>
                  <a:lnTo>
                    <a:pt x="1947047" y="313348"/>
                  </a:lnTo>
                  <a:lnTo>
                    <a:pt x="1961050" y="270811"/>
                  </a:lnTo>
                  <a:lnTo>
                    <a:pt x="1973042" y="227448"/>
                  </a:lnTo>
                  <a:lnTo>
                    <a:pt x="1982971" y="183308"/>
                  </a:lnTo>
                  <a:lnTo>
                    <a:pt x="1990785" y="138443"/>
                  </a:lnTo>
                  <a:lnTo>
                    <a:pt x="1996432" y="92903"/>
                  </a:lnTo>
                  <a:lnTo>
                    <a:pt x="1999858" y="46738"/>
                  </a:lnTo>
                  <a:lnTo>
                    <a:pt x="2001011" y="0"/>
                  </a:lnTo>
                </a:path>
              </a:pathLst>
            </a:custGeom>
            <a:ln w="190500">
              <a:solidFill>
                <a:srgbClr val="009F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804153" y="1232153"/>
              <a:ext cx="2001520" cy="965200"/>
            </a:xfrm>
            <a:custGeom>
              <a:avLst/>
              <a:gdLst/>
              <a:ahLst/>
              <a:cxnLst/>
              <a:rect l="l" t="t" r="r" b="b"/>
              <a:pathLst>
                <a:path w="2001520" h="965200">
                  <a:moveTo>
                    <a:pt x="2001012" y="964692"/>
                  </a:moveTo>
                  <a:lnTo>
                    <a:pt x="1999858" y="917953"/>
                  </a:lnTo>
                  <a:lnTo>
                    <a:pt x="1996432" y="871788"/>
                  </a:lnTo>
                  <a:lnTo>
                    <a:pt x="1990785" y="826248"/>
                  </a:lnTo>
                  <a:lnTo>
                    <a:pt x="1982971" y="781383"/>
                  </a:lnTo>
                  <a:lnTo>
                    <a:pt x="1973042" y="737243"/>
                  </a:lnTo>
                  <a:lnTo>
                    <a:pt x="1961050" y="693880"/>
                  </a:lnTo>
                  <a:lnTo>
                    <a:pt x="1947047" y="651343"/>
                  </a:lnTo>
                  <a:lnTo>
                    <a:pt x="1931087" y="609683"/>
                  </a:lnTo>
                  <a:lnTo>
                    <a:pt x="1913220" y="568951"/>
                  </a:lnTo>
                  <a:lnTo>
                    <a:pt x="1893501" y="529198"/>
                  </a:lnTo>
                  <a:lnTo>
                    <a:pt x="1871981" y="490473"/>
                  </a:lnTo>
                  <a:lnTo>
                    <a:pt x="1848712" y="452827"/>
                  </a:lnTo>
                  <a:lnTo>
                    <a:pt x="1823747" y="416311"/>
                  </a:lnTo>
                  <a:lnTo>
                    <a:pt x="1797138" y="380976"/>
                  </a:lnTo>
                  <a:lnTo>
                    <a:pt x="1768939" y="346872"/>
                  </a:lnTo>
                  <a:lnTo>
                    <a:pt x="1739200" y="314049"/>
                  </a:lnTo>
                  <a:lnTo>
                    <a:pt x="1707975" y="282559"/>
                  </a:lnTo>
                  <a:lnTo>
                    <a:pt x="1675316" y="252451"/>
                  </a:lnTo>
                  <a:lnTo>
                    <a:pt x="1641275" y="223776"/>
                  </a:lnTo>
                  <a:lnTo>
                    <a:pt x="1605905" y="196584"/>
                  </a:lnTo>
                  <a:lnTo>
                    <a:pt x="1569259" y="170928"/>
                  </a:lnTo>
                  <a:lnTo>
                    <a:pt x="1531387" y="146855"/>
                  </a:lnTo>
                  <a:lnTo>
                    <a:pt x="1492344" y="124418"/>
                  </a:lnTo>
                  <a:lnTo>
                    <a:pt x="1452182" y="103667"/>
                  </a:lnTo>
                  <a:lnTo>
                    <a:pt x="1410952" y="84653"/>
                  </a:lnTo>
                  <a:lnTo>
                    <a:pt x="1368707" y="67425"/>
                  </a:lnTo>
                  <a:lnTo>
                    <a:pt x="1325500" y="52035"/>
                  </a:lnTo>
                  <a:lnTo>
                    <a:pt x="1281383" y="38533"/>
                  </a:lnTo>
                  <a:lnTo>
                    <a:pt x="1236408" y="26969"/>
                  </a:lnTo>
                  <a:lnTo>
                    <a:pt x="1190628" y="17395"/>
                  </a:lnTo>
                  <a:lnTo>
                    <a:pt x="1144096" y="9860"/>
                  </a:lnTo>
                  <a:lnTo>
                    <a:pt x="1096863" y="4416"/>
                  </a:lnTo>
                  <a:lnTo>
                    <a:pt x="1048982" y="1112"/>
                  </a:lnTo>
                  <a:lnTo>
                    <a:pt x="1000505" y="0"/>
                  </a:lnTo>
                  <a:lnTo>
                    <a:pt x="952029" y="1112"/>
                  </a:lnTo>
                  <a:lnTo>
                    <a:pt x="904148" y="4416"/>
                  </a:lnTo>
                  <a:lnTo>
                    <a:pt x="856915" y="9860"/>
                  </a:lnTo>
                  <a:lnTo>
                    <a:pt x="810383" y="17395"/>
                  </a:lnTo>
                  <a:lnTo>
                    <a:pt x="764603" y="26969"/>
                  </a:lnTo>
                  <a:lnTo>
                    <a:pt x="719628" y="38533"/>
                  </a:lnTo>
                  <a:lnTo>
                    <a:pt x="675511" y="52035"/>
                  </a:lnTo>
                  <a:lnTo>
                    <a:pt x="632304" y="67425"/>
                  </a:lnTo>
                  <a:lnTo>
                    <a:pt x="590059" y="84653"/>
                  </a:lnTo>
                  <a:lnTo>
                    <a:pt x="548829" y="103667"/>
                  </a:lnTo>
                  <a:lnTo>
                    <a:pt x="508667" y="124418"/>
                  </a:lnTo>
                  <a:lnTo>
                    <a:pt x="469624" y="146855"/>
                  </a:lnTo>
                  <a:lnTo>
                    <a:pt x="431752" y="170928"/>
                  </a:lnTo>
                  <a:lnTo>
                    <a:pt x="395106" y="196584"/>
                  </a:lnTo>
                  <a:lnTo>
                    <a:pt x="359736" y="223776"/>
                  </a:lnTo>
                  <a:lnTo>
                    <a:pt x="325695" y="252451"/>
                  </a:lnTo>
                  <a:lnTo>
                    <a:pt x="293036" y="282559"/>
                  </a:lnTo>
                  <a:lnTo>
                    <a:pt x="261811" y="314049"/>
                  </a:lnTo>
                  <a:lnTo>
                    <a:pt x="232072" y="346872"/>
                  </a:lnTo>
                  <a:lnTo>
                    <a:pt x="203873" y="380976"/>
                  </a:lnTo>
                  <a:lnTo>
                    <a:pt x="177264" y="416311"/>
                  </a:lnTo>
                  <a:lnTo>
                    <a:pt x="152299" y="452827"/>
                  </a:lnTo>
                  <a:lnTo>
                    <a:pt x="129030" y="490473"/>
                  </a:lnTo>
                  <a:lnTo>
                    <a:pt x="107510" y="529198"/>
                  </a:lnTo>
                  <a:lnTo>
                    <a:pt x="87791" y="568951"/>
                  </a:lnTo>
                  <a:lnTo>
                    <a:pt x="69924" y="609683"/>
                  </a:lnTo>
                  <a:lnTo>
                    <a:pt x="53964" y="651343"/>
                  </a:lnTo>
                  <a:lnTo>
                    <a:pt x="39961" y="693880"/>
                  </a:lnTo>
                  <a:lnTo>
                    <a:pt x="27969" y="737243"/>
                  </a:lnTo>
                  <a:lnTo>
                    <a:pt x="18040" y="781383"/>
                  </a:lnTo>
                  <a:lnTo>
                    <a:pt x="10226" y="826248"/>
                  </a:lnTo>
                  <a:lnTo>
                    <a:pt x="4579" y="871788"/>
                  </a:lnTo>
                  <a:lnTo>
                    <a:pt x="1153" y="917953"/>
                  </a:lnTo>
                  <a:lnTo>
                    <a:pt x="0" y="964692"/>
                  </a:lnTo>
                </a:path>
              </a:pathLst>
            </a:custGeom>
            <a:ln w="190500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798557" y="1232153"/>
              <a:ext cx="2002789" cy="965200"/>
            </a:xfrm>
            <a:custGeom>
              <a:avLst/>
              <a:gdLst/>
              <a:ahLst/>
              <a:cxnLst/>
              <a:rect l="l" t="t" r="r" b="b"/>
              <a:pathLst>
                <a:path w="2002790" h="965200">
                  <a:moveTo>
                    <a:pt x="2002536" y="964692"/>
                  </a:moveTo>
                  <a:lnTo>
                    <a:pt x="2001381" y="917953"/>
                  </a:lnTo>
                  <a:lnTo>
                    <a:pt x="1997952" y="871788"/>
                  </a:lnTo>
                  <a:lnTo>
                    <a:pt x="1992301" y="826248"/>
                  </a:lnTo>
                  <a:lnTo>
                    <a:pt x="1984480" y="781383"/>
                  </a:lnTo>
                  <a:lnTo>
                    <a:pt x="1974543" y="737243"/>
                  </a:lnTo>
                  <a:lnTo>
                    <a:pt x="1962541" y="693880"/>
                  </a:lnTo>
                  <a:lnTo>
                    <a:pt x="1948526" y="651343"/>
                  </a:lnTo>
                  <a:lnTo>
                    <a:pt x="1932552" y="609683"/>
                  </a:lnTo>
                  <a:lnTo>
                    <a:pt x="1914671" y="568951"/>
                  </a:lnTo>
                  <a:lnTo>
                    <a:pt x="1894936" y="529198"/>
                  </a:lnTo>
                  <a:lnTo>
                    <a:pt x="1873398" y="490473"/>
                  </a:lnTo>
                  <a:lnTo>
                    <a:pt x="1850110" y="452827"/>
                  </a:lnTo>
                  <a:lnTo>
                    <a:pt x="1825125" y="416311"/>
                  </a:lnTo>
                  <a:lnTo>
                    <a:pt x="1798495" y="380976"/>
                  </a:lnTo>
                  <a:lnTo>
                    <a:pt x="1770273" y="346872"/>
                  </a:lnTo>
                  <a:lnTo>
                    <a:pt x="1740510" y="314049"/>
                  </a:lnTo>
                  <a:lnTo>
                    <a:pt x="1709261" y="282559"/>
                  </a:lnTo>
                  <a:lnTo>
                    <a:pt x="1676576" y="252451"/>
                  </a:lnTo>
                  <a:lnTo>
                    <a:pt x="1642509" y="223776"/>
                  </a:lnTo>
                  <a:lnTo>
                    <a:pt x="1607111" y="196584"/>
                  </a:lnTo>
                  <a:lnTo>
                    <a:pt x="1570436" y="170928"/>
                  </a:lnTo>
                  <a:lnTo>
                    <a:pt x="1532536" y="146855"/>
                  </a:lnTo>
                  <a:lnTo>
                    <a:pt x="1493463" y="124418"/>
                  </a:lnTo>
                  <a:lnTo>
                    <a:pt x="1453270" y="103667"/>
                  </a:lnTo>
                  <a:lnTo>
                    <a:pt x="1412009" y="84653"/>
                  </a:lnTo>
                  <a:lnTo>
                    <a:pt x="1369733" y="67425"/>
                  </a:lnTo>
                  <a:lnTo>
                    <a:pt x="1326494" y="52035"/>
                  </a:lnTo>
                  <a:lnTo>
                    <a:pt x="1282345" y="38533"/>
                  </a:lnTo>
                  <a:lnTo>
                    <a:pt x="1237337" y="26969"/>
                  </a:lnTo>
                  <a:lnTo>
                    <a:pt x="1191524" y="17395"/>
                  </a:lnTo>
                  <a:lnTo>
                    <a:pt x="1144958" y="9860"/>
                  </a:lnTo>
                  <a:lnTo>
                    <a:pt x="1097692" y="4416"/>
                  </a:lnTo>
                  <a:lnTo>
                    <a:pt x="1049778" y="1112"/>
                  </a:lnTo>
                  <a:lnTo>
                    <a:pt x="1001268" y="0"/>
                  </a:lnTo>
                  <a:lnTo>
                    <a:pt x="952757" y="1112"/>
                  </a:lnTo>
                  <a:lnTo>
                    <a:pt x="904843" y="4416"/>
                  </a:lnTo>
                  <a:lnTo>
                    <a:pt x="857577" y="9860"/>
                  </a:lnTo>
                  <a:lnTo>
                    <a:pt x="811011" y="17395"/>
                  </a:lnTo>
                  <a:lnTo>
                    <a:pt x="765198" y="26969"/>
                  </a:lnTo>
                  <a:lnTo>
                    <a:pt x="720190" y="38533"/>
                  </a:lnTo>
                  <a:lnTo>
                    <a:pt x="676041" y="52035"/>
                  </a:lnTo>
                  <a:lnTo>
                    <a:pt x="632802" y="67425"/>
                  </a:lnTo>
                  <a:lnTo>
                    <a:pt x="590526" y="84653"/>
                  </a:lnTo>
                  <a:lnTo>
                    <a:pt x="549265" y="103667"/>
                  </a:lnTo>
                  <a:lnTo>
                    <a:pt x="509072" y="124418"/>
                  </a:lnTo>
                  <a:lnTo>
                    <a:pt x="469999" y="146855"/>
                  </a:lnTo>
                  <a:lnTo>
                    <a:pt x="432099" y="170928"/>
                  </a:lnTo>
                  <a:lnTo>
                    <a:pt x="395424" y="196584"/>
                  </a:lnTo>
                  <a:lnTo>
                    <a:pt x="360026" y="223776"/>
                  </a:lnTo>
                  <a:lnTo>
                    <a:pt x="325959" y="252451"/>
                  </a:lnTo>
                  <a:lnTo>
                    <a:pt x="293274" y="282559"/>
                  </a:lnTo>
                  <a:lnTo>
                    <a:pt x="262025" y="314049"/>
                  </a:lnTo>
                  <a:lnTo>
                    <a:pt x="232262" y="346872"/>
                  </a:lnTo>
                  <a:lnTo>
                    <a:pt x="204040" y="380976"/>
                  </a:lnTo>
                  <a:lnTo>
                    <a:pt x="177410" y="416311"/>
                  </a:lnTo>
                  <a:lnTo>
                    <a:pt x="152425" y="452827"/>
                  </a:lnTo>
                  <a:lnTo>
                    <a:pt x="129137" y="490473"/>
                  </a:lnTo>
                  <a:lnTo>
                    <a:pt x="107599" y="529198"/>
                  </a:lnTo>
                  <a:lnTo>
                    <a:pt x="87864" y="568951"/>
                  </a:lnTo>
                  <a:lnTo>
                    <a:pt x="69983" y="609683"/>
                  </a:lnTo>
                  <a:lnTo>
                    <a:pt x="54009" y="651343"/>
                  </a:lnTo>
                  <a:lnTo>
                    <a:pt x="39994" y="693880"/>
                  </a:lnTo>
                  <a:lnTo>
                    <a:pt x="27992" y="737243"/>
                  </a:lnTo>
                  <a:lnTo>
                    <a:pt x="18055" y="781383"/>
                  </a:lnTo>
                  <a:lnTo>
                    <a:pt x="10234" y="826248"/>
                  </a:lnTo>
                  <a:lnTo>
                    <a:pt x="4583" y="871788"/>
                  </a:lnTo>
                  <a:lnTo>
                    <a:pt x="1154" y="917953"/>
                  </a:lnTo>
                  <a:lnTo>
                    <a:pt x="0" y="964692"/>
                  </a:lnTo>
                </a:path>
              </a:pathLst>
            </a:custGeom>
            <a:ln w="190500">
              <a:solidFill>
                <a:srgbClr val="E322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494013" y="2094737"/>
              <a:ext cx="614680" cy="285115"/>
            </a:xfrm>
            <a:custGeom>
              <a:avLst/>
              <a:gdLst/>
              <a:ahLst/>
              <a:cxnLst/>
              <a:rect l="l" t="t" r="r" b="b"/>
              <a:pathLst>
                <a:path w="614679" h="285114">
                  <a:moveTo>
                    <a:pt x="231775" y="0"/>
                  </a:moveTo>
                  <a:lnTo>
                    <a:pt x="209550" y="0"/>
                  </a:lnTo>
                  <a:lnTo>
                    <a:pt x="161512" y="5633"/>
                  </a:lnTo>
                  <a:lnTo>
                    <a:pt x="117410" y="21679"/>
                  </a:lnTo>
                  <a:lnTo>
                    <a:pt x="78501" y="46856"/>
                  </a:lnTo>
                  <a:lnTo>
                    <a:pt x="46046" y="79881"/>
                  </a:lnTo>
                  <a:lnTo>
                    <a:pt x="21304" y="119474"/>
                  </a:lnTo>
                  <a:lnTo>
                    <a:pt x="5536" y="164352"/>
                  </a:lnTo>
                  <a:lnTo>
                    <a:pt x="0" y="213233"/>
                  </a:lnTo>
                  <a:lnTo>
                    <a:pt x="0" y="279273"/>
                  </a:lnTo>
                  <a:lnTo>
                    <a:pt x="0" y="282448"/>
                  </a:lnTo>
                  <a:lnTo>
                    <a:pt x="2539" y="284988"/>
                  </a:lnTo>
                  <a:lnTo>
                    <a:pt x="5587" y="284988"/>
                  </a:lnTo>
                  <a:lnTo>
                    <a:pt x="608583" y="284988"/>
                  </a:lnTo>
                  <a:lnTo>
                    <a:pt x="611631" y="284988"/>
                  </a:lnTo>
                  <a:lnTo>
                    <a:pt x="614171" y="282448"/>
                  </a:lnTo>
                  <a:lnTo>
                    <a:pt x="614171" y="279273"/>
                  </a:lnTo>
                  <a:lnTo>
                    <a:pt x="614171" y="213233"/>
                  </a:lnTo>
                  <a:lnTo>
                    <a:pt x="608635" y="164352"/>
                  </a:lnTo>
                  <a:lnTo>
                    <a:pt x="592867" y="119474"/>
                  </a:lnTo>
                  <a:lnTo>
                    <a:pt x="568125" y="79881"/>
                  </a:lnTo>
                  <a:lnTo>
                    <a:pt x="535670" y="46856"/>
                  </a:lnTo>
                  <a:lnTo>
                    <a:pt x="496761" y="21679"/>
                  </a:lnTo>
                  <a:lnTo>
                    <a:pt x="452659" y="5633"/>
                  </a:lnTo>
                  <a:lnTo>
                    <a:pt x="404621" y="0"/>
                  </a:lnTo>
                  <a:lnTo>
                    <a:pt x="3818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16136" y="2025776"/>
              <a:ext cx="169926" cy="139446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8629650" y="1668017"/>
              <a:ext cx="342900" cy="388620"/>
            </a:xfrm>
            <a:custGeom>
              <a:avLst/>
              <a:gdLst/>
              <a:ahLst/>
              <a:cxnLst/>
              <a:rect l="l" t="t" r="r" b="b"/>
              <a:pathLst>
                <a:path w="342900" h="388619">
                  <a:moveTo>
                    <a:pt x="321564" y="220980"/>
                  </a:moveTo>
                  <a:lnTo>
                    <a:pt x="311581" y="269187"/>
                  </a:lnTo>
                  <a:lnTo>
                    <a:pt x="290809" y="314608"/>
                  </a:lnTo>
                  <a:lnTo>
                    <a:pt x="259979" y="352690"/>
                  </a:lnTo>
                  <a:lnTo>
                    <a:pt x="219821" y="378878"/>
                  </a:lnTo>
                  <a:lnTo>
                    <a:pt x="171069" y="388620"/>
                  </a:lnTo>
                  <a:lnTo>
                    <a:pt x="123590" y="379382"/>
                  </a:lnTo>
                  <a:lnTo>
                    <a:pt x="84182" y="354466"/>
                  </a:lnTo>
                  <a:lnTo>
                    <a:pt x="53541" y="318064"/>
                  </a:lnTo>
                  <a:lnTo>
                    <a:pt x="32360" y="274372"/>
                  </a:lnTo>
                  <a:lnTo>
                    <a:pt x="21335" y="227584"/>
                  </a:lnTo>
                </a:path>
                <a:path w="342900" h="388619">
                  <a:moveTo>
                    <a:pt x="0" y="172212"/>
                  </a:moveTo>
                  <a:lnTo>
                    <a:pt x="10689" y="128719"/>
                  </a:lnTo>
                  <a:lnTo>
                    <a:pt x="30225" y="88222"/>
                  </a:lnTo>
                  <a:lnTo>
                    <a:pt x="57340" y="52911"/>
                  </a:lnTo>
                  <a:lnTo>
                    <a:pt x="90762" y="24976"/>
                  </a:lnTo>
                  <a:lnTo>
                    <a:pt x="129222" y="6609"/>
                  </a:lnTo>
                  <a:lnTo>
                    <a:pt x="171450" y="0"/>
                  </a:lnTo>
                  <a:lnTo>
                    <a:pt x="213606" y="6561"/>
                  </a:lnTo>
                  <a:lnTo>
                    <a:pt x="251996" y="24802"/>
                  </a:lnTo>
                  <a:lnTo>
                    <a:pt x="285368" y="52562"/>
                  </a:lnTo>
                  <a:lnTo>
                    <a:pt x="312476" y="87677"/>
                  </a:lnTo>
                  <a:lnTo>
                    <a:pt x="332069" y="127984"/>
                  </a:lnTo>
                  <a:lnTo>
                    <a:pt x="342900" y="1713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596121" y="1844801"/>
              <a:ext cx="410209" cy="43180"/>
            </a:xfrm>
            <a:custGeom>
              <a:avLst/>
              <a:gdLst/>
              <a:ahLst/>
              <a:cxnLst/>
              <a:rect l="l" t="t" r="r" b="b"/>
              <a:pathLst>
                <a:path w="410209" h="43180">
                  <a:moveTo>
                    <a:pt x="389254" y="42672"/>
                  </a:moveTo>
                  <a:lnTo>
                    <a:pt x="20700" y="42672"/>
                  </a:lnTo>
                  <a:lnTo>
                    <a:pt x="12644" y="40999"/>
                  </a:lnTo>
                  <a:lnTo>
                    <a:pt x="6064" y="36433"/>
                  </a:lnTo>
                  <a:lnTo>
                    <a:pt x="1627" y="29652"/>
                  </a:lnTo>
                  <a:lnTo>
                    <a:pt x="0" y="21336"/>
                  </a:lnTo>
                  <a:lnTo>
                    <a:pt x="1627" y="13019"/>
                  </a:lnTo>
                  <a:lnTo>
                    <a:pt x="6064" y="6238"/>
                  </a:lnTo>
                  <a:lnTo>
                    <a:pt x="12644" y="1672"/>
                  </a:lnTo>
                  <a:lnTo>
                    <a:pt x="20700" y="0"/>
                  </a:lnTo>
                  <a:lnTo>
                    <a:pt x="389254" y="0"/>
                  </a:lnTo>
                  <a:lnTo>
                    <a:pt x="397311" y="1672"/>
                  </a:lnTo>
                  <a:lnTo>
                    <a:pt x="403891" y="6238"/>
                  </a:lnTo>
                  <a:lnTo>
                    <a:pt x="408328" y="13019"/>
                  </a:lnTo>
                  <a:lnTo>
                    <a:pt x="409955" y="21336"/>
                  </a:lnTo>
                  <a:lnTo>
                    <a:pt x="408328" y="29652"/>
                  </a:lnTo>
                  <a:lnTo>
                    <a:pt x="403891" y="36433"/>
                  </a:lnTo>
                  <a:lnTo>
                    <a:pt x="397311" y="40999"/>
                  </a:lnTo>
                  <a:lnTo>
                    <a:pt x="389254" y="42672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603741" y="1675637"/>
              <a:ext cx="238125" cy="698500"/>
            </a:xfrm>
            <a:custGeom>
              <a:avLst/>
              <a:gdLst/>
              <a:ahLst/>
              <a:cxnLst/>
              <a:rect l="l" t="t" r="r" b="b"/>
              <a:pathLst>
                <a:path w="238125" h="698500">
                  <a:moveTo>
                    <a:pt x="156972" y="160020"/>
                  </a:moveTo>
                  <a:lnTo>
                    <a:pt x="156972" y="0"/>
                  </a:lnTo>
                </a:path>
                <a:path w="238125" h="698500">
                  <a:moveTo>
                    <a:pt x="237743" y="160020"/>
                  </a:moveTo>
                  <a:lnTo>
                    <a:pt x="237743" y="0"/>
                  </a:lnTo>
                </a:path>
                <a:path w="238125" h="698500">
                  <a:moveTo>
                    <a:pt x="0" y="697991"/>
                  </a:moveTo>
                  <a:lnTo>
                    <a:pt x="0" y="448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687561" y="2096261"/>
              <a:ext cx="68580" cy="281940"/>
            </a:xfrm>
            <a:custGeom>
              <a:avLst/>
              <a:gdLst/>
              <a:ahLst/>
              <a:cxnLst/>
              <a:rect l="l" t="t" r="r" b="b"/>
              <a:pathLst>
                <a:path w="68579" h="281939">
                  <a:moveTo>
                    <a:pt x="0" y="0"/>
                  </a:moveTo>
                  <a:lnTo>
                    <a:pt x="68580" y="160020"/>
                  </a:lnTo>
                  <a:lnTo>
                    <a:pt x="68580" y="281939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606789" y="2123693"/>
              <a:ext cx="391795" cy="250190"/>
            </a:xfrm>
            <a:custGeom>
              <a:avLst/>
              <a:gdLst/>
              <a:ahLst/>
              <a:cxnLst/>
              <a:rect l="l" t="t" r="r" b="b"/>
              <a:pathLst>
                <a:path w="391795" h="250189">
                  <a:moveTo>
                    <a:pt x="0" y="182879"/>
                  </a:moveTo>
                  <a:lnTo>
                    <a:pt x="144779" y="182879"/>
                  </a:lnTo>
                </a:path>
                <a:path w="391795" h="250189">
                  <a:moveTo>
                    <a:pt x="391667" y="249935"/>
                  </a:moveTo>
                  <a:lnTo>
                    <a:pt x="3916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846057" y="2096261"/>
              <a:ext cx="68580" cy="281940"/>
            </a:xfrm>
            <a:custGeom>
              <a:avLst/>
              <a:gdLst/>
              <a:ahLst/>
              <a:cxnLst/>
              <a:rect l="l" t="t" r="r" b="b"/>
              <a:pathLst>
                <a:path w="68579" h="281939">
                  <a:moveTo>
                    <a:pt x="68580" y="0"/>
                  </a:moveTo>
                  <a:lnTo>
                    <a:pt x="0" y="160020"/>
                  </a:lnTo>
                  <a:lnTo>
                    <a:pt x="0" y="281939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850629" y="1702481"/>
              <a:ext cx="2064385" cy="604520"/>
            </a:xfrm>
            <a:custGeom>
              <a:avLst/>
              <a:gdLst/>
              <a:ahLst/>
              <a:cxnLst/>
              <a:rect l="l" t="t" r="r" b="b"/>
              <a:pathLst>
                <a:path w="2064384" h="604519">
                  <a:moveTo>
                    <a:pt x="143255" y="604091"/>
                  </a:moveTo>
                  <a:lnTo>
                    <a:pt x="0" y="604091"/>
                  </a:lnTo>
                </a:path>
                <a:path w="2064384" h="604519">
                  <a:moveTo>
                    <a:pt x="1620901" y="72342"/>
                  </a:moveTo>
                  <a:lnTo>
                    <a:pt x="1590834" y="106979"/>
                  </a:lnTo>
                  <a:lnTo>
                    <a:pt x="1568285" y="145112"/>
                  </a:lnTo>
                  <a:lnTo>
                    <a:pt x="1553252" y="185744"/>
                  </a:lnTo>
                  <a:lnTo>
                    <a:pt x="1545735" y="227875"/>
                  </a:lnTo>
                  <a:lnTo>
                    <a:pt x="1545735" y="270505"/>
                  </a:lnTo>
                  <a:lnTo>
                    <a:pt x="1553252" y="312636"/>
                  </a:lnTo>
                  <a:lnTo>
                    <a:pt x="1568285" y="353268"/>
                  </a:lnTo>
                  <a:lnTo>
                    <a:pt x="1590834" y="391401"/>
                  </a:lnTo>
                  <a:lnTo>
                    <a:pt x="1620901" y="426037"/>
                  </a:lnTo>
                  <a:lnTo>
                    <a:pt x="1658646" y="456145"/>
                  </a:lnTo>
                  <a:lnTo>
                    <a:pt x="1700328" y="478323"/>
                  </a:lnTo>
                  <a:lnTo>
                    <a:pt x="1744751" y="492575"/>
                  </a:lnTo>
                  <a:lnTo>
                    <a:pt x="1790721" y="498902"/>
                  </a:lnTo>
                  <a:lnTo>
                    <a:pt x="1837041" y="497307"/>
                  </a:lnTo>
                  <a:lnTo>
                    <a:pt x="1882518" y="487793"/>
                  </a:lnTo>
                  <a:lnTo>
                    <a:pt x="1925954" y="470360"/>
                  </a:lnTo>
                  <a:lnTo>
                    <a:pt x="1973853" y="439017"/>
                  </a:lnTo>
                  <a:lnTo>
                    <a:pt x="2001946" y="412026"/>
                  </a:lnTo>
                  <a:lnTo>
                    <a:pt x="2034540" y="365966"/>
                  </a:lnTo>
                  <a:lnTo>
                    <a:pt x="2052633" y="324122"/>
                  </a:lnTo>
                  <a:lnTo>
                    <a:pt x="2062500" y="280341"/>
                  </a:lnTo>
                  <a:lnTo>
                    <a:pt x="2064141" y="235764"/>
                  </a:lnTo>
                  <a:lnTo>
                    <a:pt x="2057555" y="191534"/>
                  </a:lnTo>
                  <a:lnTo>
                    <a:pt x="2042743" y="148793"/>
                  </a:lnTo>
                  <a:lnTo>
                    <a:pt x="2019704" y="108681"/>
                  </a:lnTo>
                  <a:lnTo>
                    <a:pt x="1988439" y="72342"/>
                  </a:lnTo>
                  <a:lnTo>
                    <a:pt x="1952450" y="43405"/>
                  </a:lnTo>
                  <a:lnTo>
                    <a:pt x="1912824" y="21702"/>
                  </a:lnTo>
                  <a:lnTo>
                    <a:pt x="1870601" y="7234"/>
                  </a:lnTo>
                  <a:lnTo>
                    <a:pt x="1826820" y="0"/>
                  </a:lnTo>
                  <a:lnTo>
                    <a:pt x="1782519" y="0"/>
                  </a:lnTo>
                  <a:lnTo>
                    <a:pt x="1738738" y="7234"/>
                  </a:lnTo>
                  <a:lnTo>
                    <a:pt x="1696515" y="21702"/>
                  </a:lnTo>
                  <a:lnTo>
                    <a:pt x="1656889" y="43405"/>
                  </a:lnTo>
                  <a:lnTo>
                    <a:pt x="1620901" y="72342"/>
                  </a:lnTo>
                  <a:close/>
                </a:path>
                <a:path w="2064384" h="604519">
                  <a:moveTo>
                    <a:pt x="1953895" y="105616"/>
                  </a:moveTo>
                  <a:lnTo>
                    <a:pt x="1984079" y="142295"/>
                  </a:lnTo>
                  <a:lnTo>
                    <a:pt x="2004202" y="183262"/>
                  </a:lnTo>
                  <a:lnTo>
                    <a:pt x="2014264" y="226801"/>
                  </a:lnTo>
                  <a:lnTo>
                    <a:pt x="2014264" y="271198"/>
                  </a:lnTo>
                  <a:lnTo>
                    <a:pt x="2004202" y="314737"/>
                  </a:lnTo>
                  <a:lnTo>
                    <a:pt x="1984079" y="355704"/>
                  </a:lnTo>
                  <a:lnTo>
                    <a:pt x="1953895" y="392382"/>
                  </a:lnTo>
                  <a:lnTo>
                    <a:pt x="1915858" y="421447"/>
                  </a:lnTo>
                  <a:lnTo>
                    <a:pt x="1873368" y="440824"/>
                  </a:lnTo>
                  <a:lnTo>
                    <a:pt x="1828204" y="450512"/>
                  </a:lnTo>
                  <a:lnTo>
                    <a:pt x="1782151" y="450512"/>
                  </a:lnTo>
                  <a:lnTo>
                    <a:pt x="1736987" y="440824"/>
                  </a:lnTo>
                  <a:lnTo>
                    <a:pt x="1694497" y="421447"/>
                  </a:lnTo>
                  <a:lnTo>
                    <a:pt x="1656461" y="392382"/>
                  </a:lnTo>
                  <a:lnTo>
                    <a:pt x="1626276" y="355704"/>
                  </a:lnTo>
                  <a:lnTo>
                    <a:pt x="1606153" y="314737"/>
                  </a:lnTo>
                  <a:lnTo>
                    <a:pt x="1596091" y="271198"/>
                  </a:lnTo>
                  <a:lnTo>
                    <a:pt x="1596091" y="226801"/>
                  </a:lnTo>
                  <a:lnTo>
                    <a:pt x="1606153" y="183262"/>
                  </a:lnTo>
                  <a:lnTo>
                    <a:pt x="1626276" y="142295"/>
                  </a:lnTo>
                  <a:lnTo>
                    <a:pt x="1656461" y="105616"/>
                  </a:lnTo>
                  <a:lnTo>
                    <a:pt x="1694497" y="76552"/>
                  </a:lnTo>
                  <a:lnTo>
                    <a:pt x="1736987" y="57175"/>
                  </a:lnTo>
                  <a:lnTo>
                    <a:pt x="1782151" y="47487"/>
                  </a:lnTo>
                  <a:lnTo>
                    <a:pt x="1828204" y="47487"/>
                  </a:lnTo>
                  <a:lnTo>
                    <a:pt x="1873368" y="57175"/>
                  </a:lnTo>
                  <a:lnTo>
                    <a:pt x="1915858" y="76552"/>
                  </a:lnTo>
                  <a:lnTo>
                    <a:pt x="1953895" y="105616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0487405" y="1838705"/>
              <a:ext cx="337185" cy="219710"/>
            </a:xfrm>
            <a:custGeom>
              <a:avLst/>
              <a:gdLst/>
              <a:ahLst/>
              <a:cxnLst/>
              <a:rect l="l" t="t" r="r" b="b"/>
              <a:pathLst>
                <a:path w="337184" h="219710">
                  <a:moveTo>
                    <a:pt x="0" y="112776"/>
                  </a:moveTo>
                  <a:lnTo>
                    <a:pt x="39624" y="112776"/>
                  </a:lnTo>
                  <a:lnTo>
                    <a:pt x="84074" y="0"/>
                  </a:lnTo>
                  <a:lnTo>
                    <a:pt x="146176" y="219456"/>
                  </a:lnTo>
                  <a:lnTo>
                    <a:pt x="204724" y="34544"/>
                  </a:lnTo>
                  <a:lnTo>
                    <a:pt x="243459" y="151384"/>
                  </a:lnTo>
                  <a:lnTo>
                    <a:pt x="293877" y="112776"/>
                  </a:lnTo>
                  <a:lnTo>
                    <a:pt x="336803" y="112776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426457" y="2096261"/>
              <a:ext cx="6717030" cy="325120"/>
            </a:xfrm>
            <a:custGeom>
              <a:avLst/>
              <a:gdLst/>
              <a:ahLst/>
              <a:cxnLst/>
              <a:rect l="l" t="t" r="r" b="b"/>
              <a:pathLst>
                <a:path w="6717030" h="325119">
                  <a:moveTo>
                    <a:pt x="6463284" y="161798"/>
                  </a:moveTo>
                  <a:lnTo>
                    <a:pt x="6615175" y="308355"/>
                  </a:lnTo>
                  <a:lnTo>
                    <a:pt x="6634793" y="320928"/>
                  </a:lnTo>
                  <a:lnTo>
                    <a:pt x="6657149" y="325119"/>
                  </a:lnTo>
                  <a:lnTo>
                    <a:pt x="6679505" y="320928"/>
                  </a:lnTo>
                  <a:lnTo>
                    <a:pt x="6699123" y="308355"/>
                  </a:lnTo>
                  <a:lnTo>
                    <a:pt x="6712196" y="289409"/>
                  </a:lnTo>
                  <a:lnTo>
                    <a:pt x="6716553" y="267842"/>
                  </a:lnTo>
                  <a:lnTo>
                    <a:pt x="6712196" y="246276"/>
                  </a:lnTo>
                  <a:lnTo>
                    <a:pt x="6699123" y="227329"/>
                  </a:lnTo>
                  <a:lnTo>
                    <a:pt x="6547358" y="80772"/>
                  </a:lnTo>
                  <a:lnTo>
                    <a:pt x="6463284" y="161798"/>
                  </a:lnTo>
                  <a:close/>
                </a:path>
                <a:path w="6717030" h="325119">
                  <a:moveTo>
                    <a:pt x="6388608" y="53339"/>
                  </a:moveTo>
                  <a:lnTo>
                    <a:pt x="6475475" y="138684"/>
                  </a:lnTo>
                </a:path>
                <a:path w="6717030" h="325119">
                  <a:moveTo>
                    <a:pt x="6435851" y="9143"/>
                  </a:moveTo>
                  <a:lnTo>
                    <a:pt x="6522719" y="92963"/>
                  </a:lnTo>
                </a:path>
                <a:path w="6717030" h="325119">
                  <a:moveTo>
                    <a:pt x="330453" y="88518"/>
                  </a:moveTo>
                  <a:lnTo>
                    <a:pt x="320147" y="89485"/>
                  </a:lnTo>
                  <a:lnTo>
                    <a:pt x="310483" y="92249"/>
                  </a:lnTo>
                  <a:lnTo>
                    <a:pt x="301628" y="96609"/>
                  </a:lnTo>
                  <a:lnTo>
                    <a:pt x="293750" y="102362"/>
                  </a:lnTo>
                  <a:lnTo>
                    <a:pt x="293750" y="0"/>
                  </a:lnTo>
                  <a:lnTo>
                    <a:pt x="234061" y="0"/>
                  </a:lnTo>
                  <a:lnTo>
                    <a:pt x="227270" y="32224"/>
                  </a:lnTo>
                  <a:lnTo>
                    <a:pt x="208692" y="58912"/>
                  </a:lnTo>
                  <a:lnTo>
                    <a:pt x="181018" y="77098"/>
                  </a:lnTo>
                  <a:lnTo>
                    <a:pt x="146938" y="83820"/>
                  </a:lnTo>
                  <a:lnTo>
                    <a:pt x="112785" y="77634"/>
                  </a:lnTo>
                  <a:lnTo>
                    <a:pt x="85074" y="60340"/>
                  </a:lnTo>
                  <a:lnTo>
                    <a:pt x="66482" y="33831"/>
                  </a:lnTo>
                  <a:lnTo>
                    <a:pt x="59689" y="0"/>
                  </a:lnTo>
                  <a:lnTo>
                    <a:pt x="0" y="0"/>
                  </a:lnTo>
                  <a:lnTo>
                    <a:pt x="0" y="283463"/>
                  </a:lnTo>
                  <a:lnTo>
                    <a:pt x="293750" y="283463"/>
                  </a:lnTo>
                  <a:lnTo>
                    <a:pt x="293750" y="181101"/>
                  </a:lnTo>
                  <a:lnTo>
                    <a:pt x="301628" y="186854"/>
                  </a:lnTo>
                  <a:lnTo>
                    <a:pt x="310483" y="191214"/>
                  </a:lnTo>
                  <a:lnTo>
                    <a:pt x="320147" y="193978"/>
                  </a:lnTo>
                  <a:lnTo>
                    <a:pt x="330453" y="194945"/>
                  </a:lnTo>
                  <a:lnTo>
                    <a:pt x="351924" y="190755"/>
                  </a:lnTo>
                  <a:lnTo>
                    <a:pt x="369442" y="179339"/>
                  </a:lnTo>
                  <a:lnTo>
                    <a:pt x="381246" y="162423"/>
                  </a:lnTo>
                  <a:lnTo>
                    <a:pt x="385571" y="141732"/>
                  </a:lnTo>
                  <a:lnTo>
                    <a:pt x="381246" y="121040"/>
                  </a:lnTo>
                  <a:lnTo>
                    <a:pt x="369442" y="104124"/>
                  </a:lnTo>
                  <a:lnTo>
                    <a:pt x="351924" y="92708"/>
                  </a:lnTo>
                  <a:lnTo>
                    <a:pt x="330453" y="88518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758689" y="2007869"/>
              <a:ext cx="294640" cy="372110"/>
            </a:xfrm>
            <a:custGeom>
              <a:avLst/>
              <a:gdLst/>
              <a:ahLst/>
              <a:cxnLst/>
              <a:rect l="l" t="t" r="r" b="b"/>
              <a:pathLst>
                <a:path w="294639" h="372110">
                  <a:moveTo>
                    <a:pt x="91948" y="53085"/>
                  </a:moveTo>
                  <a:lnTo>
                    <a:pt x="92938" y="63087"/>
                  </a:lnTo>
                  <a:lnTo>
                    <a:pt x="95773" y="72421"/>
                  </a:lnTo>
                  <a:lnTo>
                    <a:pt x="100252" y="80946"/>
                  </a:lnTo>
                  <a:lnTo>
                    <a:pt x="106172" y="88518"/>
                  </a:lnTo>
                  <a:lnTo>
                    <a:pt x="0" y="88518"/>
                  </a:lnTo>
                  <a:lnTo>
                    <a:pt x="0" y="146176"/>
                  </a:lnTo>
                  <a:lnTo>
                    <a:pt x="33470" y="152723"/>
                  </a:lnTo>
                  <a:lnTo>
                    <a:pt x="61166" y="170640"/>
                  </a:lnTo>
                  <a:lnTo>
                    <a:pt x="80027" y="197344"/>
                  </a:lnTo>
                  <a:lnTo>
                    <a:pt x="86995" y="230250"/>
                  </a:lnTo>
                  <a:lnTo>
                    <a:pt x="80563" y="263084"/>
                  </a:lnTo>
                  <a:lnTo>
                    <a:pt x="62595" y="289750"/>
                  </a:lnTo>
                  <a:lnTo>
                    <a:pt x="35077" y="307653"/>
                  </a:lnTo>
                  <a:lnTo>
                    <a:pt x="0" y="314197"/>
                  </a:lnTo>
                  <a:lnTo>
                    <a:pt x="0" y="371855"/>
                  </a:lnTo>
                  <a:lnTo>
                    <a:pt x="294132" y="371855"/>
                  </a:lnTo>
                  <a:lnTo>
                    <a:pt x="294132" y="88518"/>
                  </a:lnTo>
                  <a:lnTo>
                    <a:pt x="187960" y="88518"/>
                  </a:lnTo>
                  <a:lnTo>
                    <a:pt x="193879" y="80946"/>
                  </a:lnTo>
                  <a:lnTo>
                    <a:pt x="198358" y="72421"/>
                  </a:lnTo>
                  <a:lnTo>
                    <a:pt x="201193" y="63087"/>
                  </a:lnTo>
                  <a:lnTo>
                    <a:pt x="202184" y="53085"/>
                  </a:lnTo>
                  <a:lnTo>
                    <a:pt x="197858" y="32414"/>
                  </a:lnTo>
                  <a:lnTo>
                    <a:pt x="186055" y="15541"/>
                  </a:lnTo>
                  <a:lnTo>
                    <a:pt x="168536" y="4169"/>
                  </a:lnTo>
                  <a:lnTo>
                    <a:pt x="147065" y="0"/>
                  </a:lnTo>
                  <a:lnTo>
                    <a:pt x="125595" y="4169"/>
                  </a:lnTo>
                  <a:lnTo>
                    <a:pt x="108076" y="15541"/>
                  </a:lnTo>
                  <a:lnTo>
                    <a:pt x="96273" y="32414"/>
                  </a:lnTo>
                  <a:lnTo>
                    <a:pt x="91948" y="53085"/>
                  </a:lnTo>
                  <a:close/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769822" y="1668017"/>
              <a:ext cx="414655" cy="384175"/>
            </a:xfrm>
            <a:custGeom>
              <a:avLst/>
              <a:gdLst/>
              <a:ahLst/>
              <a:cxnLst/>
              <a:rect l="l" t="t" r="r" b="b"/>
              <a:pathLst>
                <a:path w="414654" h="384175">
                  <a:moveTo>
                    <a:pt x="28110" y="153162"/>
                  </a:moveTo>
                  <a:lnTo>
                    <a:pt x="37667" y="157132"/>
                  </a:lnTo>
                  <a:lnTo>
                    <a:pt x="47509" y="159210"/>
                  </a:lnTo>
                  <a:lnTo>
                    <a:pt x="57400" y="159502"/>
                  </a:lnTo>
                  <a:lnTo>
                    <a:pt x="67099" y="158115"/>
                  </a:lnTo>
                  <a:lnTo>
                    <a:pt x="50970" y="186436"/>
                  </a:lnTo>
                  <a:lnTo>
                    <a:pt x="16045" y="247523"/>
                  </a:lnTo>
                  <a:lnTo>
                    <a:pt x="68242" y="275336"/>
                  </a:lnTo>
                  <a:lnTo>
                    <a:pt x="90229" y="250338"/>
                  </a:lnTo>
                  <a:lnTo>
                    <a:pt x="119741" y="235664"/>
                  </a:lnTo>
                  <a:lnTo>
                    <a:pt x="186098" y="242570"/>
                  </a:lnTo>
                  <a:lnTo>
                    <a:pt x="228357" y="291846"/>
                  </a:lnTo>
                  <a:lnTo>
                    <a:pt x="231390" y="323651"/>
                  </a:lnTo>
                  <a:lnTo>
                    <a:pt x="220515" y="356362"/>
                  </a:lnTo>
                  <a:lnTo>
                    <a:pt x="272585" y="384048"/>
                  </a:lnTo>
                  <a:lnTo>
                    <a:pt x="414063" y="136398"/>
                  </a:lnTo>
                  <a:lnTo>
                    <a:pt x="157396" y="0"/>
                  </a:lnTo>
                  <a:lnTo>
                    <a:pt x="122598" y="61087"/>
                  </a:lnTo>
                  <a:lnTo>
                    <a:pt x="106342" y="89408"/>
                  </a:lnTo>
                  <a:lnTo>
                    <a:pt x="81196" y="60325"/>
                  </a:lnTo>
                  <a:lnTo>
                    <a:pt x="60402" y="54024"/>
                  </a:lnTo>
                  <a:lnTo>
                    <a:pt x="39429" y="55832"/>
                  </a:lnTo>
                  <a:lnTo>
                    <a:pt x="20671" y="65093"/>
                  </a:lnTo>
                  <a:lnTo>
                    <a:pt x="6520" y="81153"/>
                  </a:lnTo>
                  <a:lnTo>
                    <a:pt x="0" y="101244"/>
                  </a:lnTo>
                  <a:lnTo>
                    <a:pt x="1885" y="121491"/>
                  </a:lnTo>
                  <a:lnTo>
                    <a:pt x="11485" y="139571"/>
                  </a:lnTo>
                  <a:lnTo>
                    <a:pt x="28110" y="153162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426457" y="1776221"/>
              <a:ext cx="294640" cy="372110"/>
            </a:xfrm>
            <a:custGeom>
              <a:avLst/>
              <a:gdLst/>
              <a:ahLst/>
              <a:cxnLst/>
              <a:rect l="l" t="t" r="r" b="b"/>
              <a:pathLst>
                <a:path w="294639" h="372110">
                  <a:moveTo>
                    <a:pt x="202183" y="318769"/>
                  </a:moveTo>
                  <a:lnTo>
                    <a:pt x="201193" y="308768"/>
                  </a:lnTo>
                  <a:lnTo>
                    <a:pt x="198358" y="299434"/>
                  </a:lnTo>
                  <a:lnTo>
                    <a:pt x="193879" y="290909"/>
                  </a:lnTo>
                  <a:lnTo>
                    <a:pt x="187959" y="283337"/>
                  </a:lnTo>
                  <a:lnTo>
                    <a:pt x="294131" y="283337"/>
                  </a:lnTo>
                  <a:lnTo>
                    <a:pt x="294131" y="225678"/>
                  </a:lnTo>
                  <a:lnTo>
                    <a:pt x="260661" y="219132"/>
                  </a:lnTo>
                  <a:lnTo>
                    <a:pt x="232965" y="201215"/>
                  </a:lnTo>
                  <a:lnTo>
                    <a:pt x="214104" y="174511"/>
                  </a:lnTo>
                  <a:lnTo>
                    <a:pt x="207137" y="141604"/>
                  </a:lnTo>
                  <a:lnTo>
                    <a:pt x="213568" y="108771"/>
                  </a:lnTo>
                  <a:lnTo>
                    <a:pt x="231536" y="82105"/>
                  </a:lnTo>
                  <a:lnTo>
                    <a:pt x="259054" y="64202"/>
                  </a:lnTo>
                  <a:lnTo>
                    <a:pt x="294131" y="57657"/>
                  </a:lnTo>
                  <a:lnTo>
                    <a:pt x="294131" y="0"/>
                  </a:lnTo>
                  <a:lnTo>
                    <a:pt x="0" y="0"/>
                  </a:lnTo>
                  <a:lnTo>
                    <a:pt x="0" y="283337"/>
                  </a:lnTo>
                  <a:lnTo>
                    <a:pt x="106171" y="283337"/>
                  </a:lnTo>
                  <a:lnTo>
                    <a:pt x="100252" y="290909"/>
                  </a:lnTo>
                  <a:lnTo>
                    <a:pt x="95773" y="299434"/>
                  </a:lnTo>
                  <a:lnTo>
                    <a:pt x="92938" y="308768"/>
                  </a:lnTo>
                  <a:lnTo>
                    <a:pt x="91947" y="318769"/>
                  </a:lnTo>
                  <a:lnTo>
                    <a:pt x="96273" y="339441"/>
                  </a:lnTo>
                  <a:lnTo>
                    <a:pt x="108076" y="356314"/>
                  </a:lnTo>
                  <a:lnTo>
                    <a:pt x="125595" y="367686"/>
                  </a:lnTo>
                  <a:lnTo>
                    <a:pt x="147065" y="371855"/>
                  </a:lnTo>
                  <a:lnTo>
                    <a:pt x="168536" y="367686"/>
                  </a:lnTo>
                  <a:lnTo>
                    <a:pt x="186054" y="356314"/>
                  </a:lnTo>
                  <a:lnTo>
                    <a:pt x="197858" y="339441"/>
                  </a:lnTo>
                  <a:lnTo>
                    <a:pt x="202183" y="318769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467093" y="1701545"/>
              <a:ext cx="674370" cy="710565"/>
            </a:xfrm>
            <a:custGeom>
              <a:avLst/>
              <a:gdLst/>
              <a:ahLst/>
              <a:cxnLst/>
              <a:rect l="l" t="t" r="r" b="b"/>
              <a:pathLst>
                <a:path w="674370" h="710564">
                  <a:moveTo>
                    <a:pt x="668401" y="360552"/>
                  </a:moveTo>
                  <a:lnTo>
                    <a:pt x="592581" y="251967"/>
                  </a:lnTo>
                  <a:lnTo>
                    <a:pt x="585147" y="206299"/>
                  </a:lnTo>
                  <a:lnTo>
                    <a:pt x="569607" y="163471"/>
                  </a:lnTo>
                  <a:lnTo>
                    <a:pt x="546706" y="124158"/>
                  </a:lnTo>
                  <a:lnTo>
                    <a:pt x="517193" y="89039"/>
                  </a:lnTo>
                  <a:lnTo>
                    <a:pt x="481812" y="58788"/>
                  </a:lnTo>
                  <a:lnTo>
                    <a:pt x="441310" y="34083"/>
                  </a:lnTo>
                  <a:lnTo>
                    <a:pt x="396434" y="15598"/>
                  </a:lnTo>
                  <a:lnTo>
                    <a:pt x="347930" y="4012"/>
                  </a:lnTo>
                  <a:lnTo>
                    <a:pt x="296545" y="0"/>
                  </a:lnTo>
                  <a:lnTo>
                    <a:pt x="248431" y="3512"/>
                  </a:lnTo>
                  <a:lnTo>
                    <a:pt x="202793" y="13679"/>
                  </a:lnTo>
                  <a:lnTo>
                    <a:pt x="160242" y="29948"/>
                  </a:lnTo>
                  <a:lnTo>
                    <a:pt x="121386" y="51767"/>
                  </a:lnTo>
                  <a:lnTo>
                    <a:pt x="86836" y="78581"/>
                  </a:lnTo>
                  <a:lnTo>
                    <a:pt x="57200" y="109837"/>
                  </a:lnTo>
                  <a:lnTo>
                    <a:pt x="33089" y="144983"/>
                  </a:lnTo>
                  <a:lnTo>
                    <a:pt x="15112" y="183465"/>
                  </a:lnTo>
                  <a:lnTo>
                    <a:pt x="3879" y="224729"/>
                  </a:lnTo>
                  <a:lnTo>
                    <a:pt x="0" y="268224"/>
                  </a:lnTo>
                  <a:lnTo>
                    <a:pt x="4547" y="315299"/>
                  </a:lnTo>
                  <a:lnTo>
                    <a:pt x="17667" y="359673"/>
                  </a:lnTo>
                  <a:lnTo>
                    <a:pt x="38576" y="400653"/>
                  </a:lnTo>
                  <a:lnTo>
                    <a:pt x="66491" y="437547"/>
                  </a:lnTo>
                  <a:lnTo>
                    <a:pt x="100629" y="469665"/>
                  </a:lnTo>
                  <a:lnTo>
                    <a:pt x="140207" y="496315"/>
                  </a:lnTo>
                  <a:lnTo>
                    <a:pt x="140207" y="683640"/>
                  </a:lnTo>
                  <a:lnTo>
                    <a:pt x="431164" y="710183"/>
                  </a:lnTo>
                  <a:lnTo>
                    <a:pt x="431164" y="568198"/>
                  </a:lnTo>
                  <a:lnTo>
                    <a:pt x="530605" y="568198"/>
                  </a:lnTo>
                  <a:lnTo>
                    <a:pt x="554682" y="563806"/>
                  </a:lnTo>
                  <a:lnTo>
                    <a:pt x="574341" y="551830"/>
                  </a:lnTo>
                  <a:lnTo>
                    <a:pt x="587595" y="534068"/>
                  </a:lnTo>
                  <a:lnTo>
                    <a:pt x="592454" y="512317"/>
                  </a:lnTo>
                  <a:lnTo>
                    <a:pt x="592454" y="412876"/>
                  </a:lnTo>
                  <a:lnTo>
                    <a:pt x="636524" y="412876"/>
                  </a:lnTo>
                  <a:lnTo>
                    <a:pt x="656274" y="407898"/>
                  </a:lnTo>
                  <a:lnTo>
                    <a:pt x="669559" y="395239"/>
                  </a:lnTo>
                  <a:lnTo>
                    <a:pt x="674296" y="378319"/>
                  </a:lnTo>
                  <a:lnTo>
                    <a:pt x="668401" y="360552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572249" y="1800605"/>
              <a:ext cx="365760" cy="326390"/>
            </a:xfrm>
            <a:custGeom>
              <a:avLst/>
              <a:gdLst/>
              <a:ahLst/>
              <a:cxnLst/>
              <a:rect l="l" t="t" r="r" b="b"/>
              <a:pathLst>
                <a:path w="365759" h="326389">
                  <a:moveTo>
                    <a:pt x="329946" y="174498"/>
                  </a:moveTo>
                  <a:lnTo>
                    <a:pt x="365759" y="161290"/>
                  </a:lnTo>
                  <a:lnTo>
                    <a:pt x="355600" y="108839"/>
                  </a:lnTo>
                  <a:lnTo>
                    <a:pt x="316865" y="107442"/>
                  </a:lnTo>
                  <a:lnTo>
                    <a:pt x="313054" y="100076"/>
                  </a:lnTo>
                  <a:lnTo>
                    <a:pt x="308609" y="92964"/>
                  </a:lnTo>
                  <a:lnTo>
                    <a:pt x="303402" y="86360"/>
                  </a:lnTo>
                  <a:lnTo>
                    <a:pt x="321436" y="55372"/>
                  </a:lnTo>
                  <a:lnTo>
                    <a:pt x="276478" y="21209"/>
                  </a:lnTo>
                  <a:lnTo>
                    <a:pt x="245745" y="42545"/>
                  </a:lnTo>
                  <a:lnTo>
                    <a:pt x="239652" y="40094"/>
                  </a:lnTo>
                  <a:lnTo>
                    <a:pt x="233394" y="37893"/>
                  </a:lnTo>
                  <a:lnTo>
                    <a:pt x="226992" y="35954"/>
                  </a:lnTo>
                  <a:lnTo>
                    <a:pt x="220472" y="34290"/>
                  </a:lnTo>
                  <a:lnTo>
                    <a:pt x="212217" y="0"/>
                  </a:lnTo>
                  <a:lnTo>
                    <a:pt x="153543" y="0"/>
                  </a:lnTo>
                  <a:lnTo>
                    <a:pt x="145288" y="34290"/>
                  </a:lnTo>
                  <a:lnTo>
                    <a:pt x="138767" y="35954"/>
                  </a:lnTo>
                  <a:lnTo>
                    <a:pt x="132365" y="37893"/>
                  </a:lnTo>
                  <a:lnTo>
                    <a:pt x="126107" y="40094"/>
                  </a:lnTo>
                  <a:lnTo>
                    <a:pt x="120015" y="42545"/>
                  </a:lnTo>
                  <a:lnTo>
                    <a:pt x="89280" y="21209"/>
                  </a:lnTo>
                  <a:lnTo>
                    <a:pt x="44323" y="55372"/>
                  </a:lnTo>
                  <a:lnTo>
                    <a:pt x="62356" y="86360"/>
                  </a:lnTo>
                  <a:lnTo>
                    <a:pt x="57150" y="92964"/>
                  </a:lnTo>
                  <a:lnTo>
                    <a:pt x="52704" y="100076"/>
                  </a:lnTo>
                  <a:lnTo>
                    <a:pt x="48895" y="107442"/>
                  </a:lnTo>
                  <a:lnTo>
                    <a:pt x="10159" y="108839"/>
                  </a:lnTo>
                  <a:lnTo>
                    <a:pt x="0" y="161290"/>
                  </a:lnTo>
                  <a:lnTo>
                    <a:pt x="35814" y="174498"/>
                  </a:lnTo>
                  <a:lnTo>
                    <a:pt x="36575" y="182753"/>
                  </a:lnTo>
                  <a:lnTo>
                    <a:pt x="38100" y="190754"/>
                  </a:lnTo>
                  <a:lnTo>
                    <a:pt x="40513" y="198501"/>
                  </a:lnTo>
                  <a:lnTo>
                    <a:pt x="11810" y="222123"/>
                  </a:lnTo>
                  <a:lnTo>
                    <a:pt x="41275" y="268224"/>
                  </a:lnTo>
                  <a:lnTo>
                    <a:pt x="77977" y="257556"/>
                  </a:lnTo>
                  <a:lnTo>
                    <a:pt x="82855" y="261820"/>
                  </a:lnTo>
                  <a:lnTo>
                    <a:pt x="87947" y="265858"/>
                  </a:lnTo>
                  <a:lnTo>
                    <a:pt x="93229" y="269682"/>
                  </a:lnTo>
                  <a:lnTo>
                    <a:pt x="98678" y="273304"/>
                  </a:lnTo>
                  <a:lnTo>
                    <a:pt x="93599" y="307975"/>
                  </a:lnTo>
                  <a:lnTo>
                    <a:pt x="148717" y="326136"/>
                  </a:lnTo>
                  <a:lnTo>
                    <a:pt x="169418" y="296545"/>
                  </a:lnTo>
                  <a:lnTo>
                    <a:pt x="173863" y="296926"/>
                  </a:lnTo>
                  <a:lnTo>
                    <a:pt x="178307" y="297180"/>
                  </a:lnTo>
                  <a:lnTo>
                    <a:pt x="182879" y="297180"/>
                  </a:lnTo>
                  <a:lnTo>
                    <a:pt x="187451" y="297180"/>
                  </a:lnTo>
                  <a:lnTo>
                    <a:pt x="191897" y="296926"/>
                  </a:lnTo>
                  <a:lnTo>
                    <a:pt x="196342" y="296545"/>
                  </a:lnTo>
                  <a:lnTo>
                    <a:pt x="217043" y="326136"/>
                  </a:lnTo>
                  <a:lnTo>
                    <a:pt x="272160" y="307975"/>
                  </a:lnTo>
                  <a:lnTo>
                    <a:pt x="267080" y="273304"/>
                  </a:lnTo>
                  <a:lnTo>
                    <a:pt x="272530" y="269682"/>
                  </a:lnTo>
                  <a:lnTo>
                    <a:pt x="277812" y="265858"/>
                  </a:lnTo>
                  <a:lnTo>
                    <a:pt x="282904" y="261820"/>
                  </a:lnTo>
                  <a:lnTo>
                    <a:pt x="287781" y="257556"/>
                  </a:lnTo>
                  <a:lnTo>
                    <a:pt x="324484" y="268224"/>
                  </a:lnTo>
                  <a:lnTo>
                    <a:pt x="353949" y="222123"/>
                  </a:lnTo>
                  <a:lnTo>
                    <a:pt x="325247" y="198501"/>
                  </a:lnTo>
                  <a:lnTo>
                    <a:pt x="327532" y="190754"/>
                  </a:lnTo>
                  <a:lnTo>
                    <a:pt x="329183" y="182753"/>
                  </a:lnTo>
                  <a:lnTo>
                    <a:pt x="329946" y="174498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55688" y="1873376"/>
              <a:ext cx="198881" cy="182118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3968920" y="3608577"/>
            <a:ext cx="1730839" cy="25981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2540" algn="ctr">
              <a:spcBef>
                <a:spcPts val="100"/>
              </a:spcBef>
            </a:pPr>
            <a:r>
              <a:rPr lang="pt-BR" sz="1400" b="1" spc="-5" dirty="0">
                <a:solidFill>
                  <a:srgbClr val="FFFFFF"/>
                </a:solidFill>
                <a:latin typeface="Calibri"/>
                <a:cs typeface="Calibri"/>
              </a:rPr>
              <a:t>O Brasil apresenta a revisão do Plano Nacional de Adaptação doravante chamado de Plano Clima Adaptação, que integra, juntamente com a dimensão de mitigação, o Plano Nacional sobre Mudança do Clima (Plano Clima). 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466291" y="374574"/>
            <a:ext cx="4954576" cy="2390469"/>
            <a:chOff x="466291" y="374574"/>
            <a:chExt cx="4954576" cy="2390469"/>
          </a:xfrm>
        </p:grpSpPr>
        <p:pic>
          <p:nvPicPr>
            <p:cNvPr id="36" name="object 3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6291" y="374574"/>
              <a:ext cx="1531843" cy="1698126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5268467" y="1799843"/>
              <a:ext cx="152400" cy="965200"/>
            </a:xfrm>
            <a:custGeom>
              <a:avLst/>
              <a:gdLst/>
              <a:ahLst/>
              <a:cxnLst/>
              <a:rect l="l" t="t" r="r" b="b"/>
              <a:pathLst>
                <a:path w="152400" h="965200">
                  <a:moveTo>
                    <a:pt x="152400" y="0"/>
                  </a:moveTo>
                  <a:lnTo>
                    <a:pt x="0" y="0"/>
                  </a:lnTo>
                  <a:lnTo>
                    <a:pt x="0" y="964691"/>
                  </a:lnTo>
                  <a:lnTo>
                    <a:pt x="152400" y="964691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009F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5847427" y="3830862"/>
            <a:ext cx="1675764" cy="216790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5"/>
              </a:spcBef>
            </a:pPr>
            <a:r>
              <a:rPr lang="pt-BR" sz="1400" b="1" dirty="0">
                <a:solidFill>
                  <a:srgbClr val="FFFFFF"/>
                </a:solidFill>
                <a:latin typeface="Calibri"/>
                <a:cs typeface="Calibri"/>
              </a:rPr>
              <a:t> Riscos, impactos e vulnerabilidades no Brasil: todas as regiões sofrem a intensificação de impactos, o que demonstra a urgência em colocar em prática ações de adaptação no país.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7962835" y="3710722"/>
            <a:ext cx="1748155" cy="259750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1270" algn="ctr">
              <a:lnSpc>
                <a:spcPct val="100000"/>
              </a:lnSpc>
              <a:spcBef>
                <a:spcPts val="95"/>
              </a:spcBef>
            </a:pPr>
            <a:r>
              <a:rPr lang="pt-BR" sz="1400" b="1" spc="-5" dirty="0">
                <a:solidFill>
                  <a:srgbClr val="FFFFFF"/>
                </a:solidFill>
                <a:latin typeface="Calibri"/>
                <a:cs typeface="Calibri"/>
              </a:rPr>
              <a:t>As políticas de adaptação devem corrigir distorções históricas de populações vulnerabilizadas em periferias e áreas rurais.  E devem ser desenhadas para reduzir as desigualdades, nunca aprofundá-las. 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32" name="object 40">
            <a:extLst>
              <a:ext uri="{FF2B5EF4-FFF2-40B4-BE49-F238E27FC236}">
                <a16:creationId xmlns:a16="http://schemas.microsoft.com/office/drawing/2014/main" id="{B035C829-C402-4A98-B816-93E2FCCA2D64}"/>
              </a:ext>
            </a:extLst>
          </p:cNvPr>
          <p:cNvSpPr txBox="1"/>
          <p:nvPr/>
        </p:nvSpPr>
        <p:spPr>
          <a:xfrm>
            <a:off x="9886314" y="3558738"/>
            <a:ext cx="1748155" cy="28129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1270" algn="ctr">
              <a:lnSpc>
                <a:spcPct val="100000"/>
              </a:lnSpc>
              <a:spcBef>
                <a:spcPts val="95"/>
              </a:spcBef>
            </a:pPr>
            <a:r>
              <a:rPr lang="pt-BR" sz="1400" b="1" spc="-5" dirty="0">
                <a:solidFill>
                  <a:srgbClr val="FFFFFF"/>
                </a:solidFill>
                <a:latin typeface="Calibri"/>
                <a:cs typeface="Calibri"/>
              </a:rPr>
              <a:t>A implementação da adaptação dar-se-á, em grande medida, pela incorporação da lente climática ao CONJUNTO das políticas e programas federais, estaduais e municipais, assim como às iniciativas do setor privado e das organizações da sociedade civil. </a:t>
            </a:r>
          </a:p>
        </p:txBody>
      </p:sp>
    </p:spTree>
    <p:extLst>
      <p:ext uri="{BB962C8B-B14F-4D97-AF65-F5344CB8AC3E}">
        <p14:creationId xmlns:p14="http://schemas.microsoft.com/office/powerpoint/2010/main" val="26597040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tângulo 143">
            <a:extLst>
              <a:ext uri="{FF2B5EF4-FFF2-40B4-BE49-F238E27FC236}">
                <a16:creationId xmlns:a16="http://schemas.microsoft.com/office/drawing/2014/main" id="{785F1414-C012-8DA7-83CA-C3F5EB157E04}"/>
              </a:ext>
            </a:extLst>
          </p:cNvPr>
          <p:cNvSpPr/>
          <p:nvPr/>
        </p:nvSpPr>
        <p:spPr>
          <a:xfrm flipH="1" flipV="1">
            <a:off x="-2192402" y="598231"/>
            <a:ext cx="417686" cy="884583"/>
          </a:xfrm>
          <a:prstGeom prst="rect">
            <a:avLst/>
          </a:prstGeom>
          <a:solidFill>
            <a:srgbClr val="00A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Retângulo 144">
            <a:extLst>
              <a:ext uri="{FF2B5EF4-FFF2-40B4-BE49-F238E27FC236}">
                <a16:creationId xmlns:a16="http://schemas.microsoft.com/office/drawing/2014/main" id="{CC734D30-E08B-D11A-60A6-2E2E86D6C242}"/>
              </a:ext>
            </a:extLst>
          </p:cNvPr>
          <p:cNvSpPr/>
          <p:nvPr/>
        </p:nvSpPr>
        <p:spPr>
          <a:xfrm flipH="1" flipV="1">
            <a:off x="-1774716" y="1581121"/>
            <a:ext cx="417686" cy="884583"/>
          </a:xfrm>
          <a:prstGeom prst="rect">
            <a:avLst/>
          </a:prstGeom>
          <a:solidFill>
            <a:srgbClr val="ADC9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Retângulo 145">
            <a:extLst>
              <a:ext uri="{FF2B5EF4-FFF2-40B4-BE49-F238E27FC236}">
                <a16:creationId xmlns:a16="http://schemas.microsoft.com/office/drawing/2014/main" id="{E1DDE114-EB69-4B6F-4B95-170F6C9F7387}"/>
              </a:ext>
            </a:extLst>
          </p:cNvPr>
          <p:cNvSpPr/>
          <p:nvPr/>
        </p:nvSpPr>
        <p:spPr>
          <a:xfrm flipH="1" flipV="1">
            <a:off x="-939344" y="598229"/>
            <a:ext cx="417686" cy="88458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Retângulo 146">
            <a:extLst>
              <a:ext uri="{FF2B5EF4-FFF2-40B4-BE49-F238E27FC236}">
                <a16:creationId xmlns:a16="http://schemas.microsoft.com/office/drawing/2014/main" id="{DFEE59A9-817D-7A6B-2EF9-F514B8711806}"/>
              </a:ext>
            </a:extLst>
          </p:cNvPr>
          <p:cNvSpPr/>
          <p:nvPr/>
        </p:nvSpPr>
        <p:spPr>
          <a:xfrm flipH="1" flipV="1">
            <a:off x="-939344" y="1581119"/>
            <a:ext cx="417686" cy="88458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8" name="Retângulo 147">
            <a:extLst>
              <a:ext uri="{FF2B5EF4-FFF2-40B4-BE49-F238E27FC236}">
                <a16:creationId xmlns:a16="http://schemas.microsoft.com/office/drawing/2014/main" id="{8717DE5E-BA60-0C4E-251C-F191B668F29A}"/>
              </a:ext>
            </a:extLst>
          </p:cNvPr>
          <p:cNvSpPr/>
          <p:nvPr/>
        </p:nvSpPr>
        <p:spPr>
          <a:xfrm flipH="1" flipV="1">
            <a:off x="-1774716" y="598231"/>
            <a:ext cx="417686" cy="884583"/>
          </a:xfrm>
          <a:prstGeom prst="rect">
            <a:avLst/>
          </a:prstGeom>
          <a:solidFill>
            <a:srgbClr val="FBC3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Retângulo 148">
            <a:extLst>
              <a:ext uri="{FF2B5EF4-FFF2-40B4-BE49-F238E27FC236}">
                <a16:creationId xmlns:a16="http://schemas.microsoft.com/office/drawing/2014/main" id="{817FD736-6A01-6ACE-76DA-6D3774E63C48}"/>
              </a:ext>
            </a:extLst>
          </p:cNvPr>
          <p:cNvSpPr/>
          <p:nvPr/>
        </p:nvSpPr>
        <p:spPr>
          <a:xfrm flipH="1" flipV="1">
            <a:off x="-2192402" y="1581122"/>
            <a:ext cx="417686" cy="884583"/>
          </a:xfrm>
          <a:prstGeom prst="rect">
            <a:avLst/>
          </a:prstGeom>
          <a:solidFill>
            <a:srgbClr val="E12A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Retângulo 149">
            <a:extLst>
              <a:ext uri="{FF2B5EF4-FFF2-40B4-BE49-F238E27FC236}">
                <a16:creationId xmlns:a16="http://schemas.microsoft.com/office/drawing/2014/main" id="{42692FB7-EF00-049C-05FC-7D0E39D9654C}"/>
              </a:ext>
            </a:extLst>
          </p:cNvPr>
          <p:cNvSpPr/>
          <p:nvPr/>
        </p:nvSpPr>
        <p:spPr>
          <a:xfrm flipH="1" flipV="1">
            <a:off x="-1357030" y="598230"/>
            <a:ext cx="417686" cy="884583"/>
          </a:xfrm>
          <a:prstGeom prst="rect">
            <a:avLst/>
          </a:prstGeom>
          <a:solidFill>
            <a:srgbClr val="003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1" name="Retângulo 150">
            <a:extLst>
              <a:ext uri="{FF2B5EF4-FFF2-40B4-BE49-F238E27FC236}">
                <a16:creationId xmlns:a16="http://schemas.microsoft.com/office/drawing/2014/main" id="{50BDEE1F-A354-185B-8AD4-AB0B6C7E845F}"/>
              </a:ext>
            </a:extLst>
          </p:cNvPr>
          <p:cNvSpPr/>
          <p:nvPr/>
        </p:nvSpPr>
        <p:spPr>
          <a:xfrm flipH="1" flipV="1">
            <a:off x="-1350281" y="1581120"/>
            <a:ext cx="417686" cy="884583"/>
          </a:xfrm>
          <a:prstGeom prst="rect">
            <a:avLst/>
          </a:prstGeom>
          <a:solidFill>
            <a:srgbClr val="017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1" name="CaixaDeTexto 280">
            <a:extLst>
              <a:ext uri="{FF2B5EF4-FFF2-40B4-BE49-F238E27FC236}">
                <a16:creationId xmlns:a16="http://schemas.microsoft.com/office/drawing/2014/main" id="{D3CCEE66-FFD8-F3AB-7F40-7BE1BD165BFB}"/>
              </a:ext>
            </a:extLst>
          </p:cNvPr>
          <p:cNvSpPr txBox="1"/>
          <p:nvPr/>
        </p:nvSpPr>
        <p:spPr>
          <a:xfrm>
            <a:off x="3617931" y="473458"/>
            <a:ext cx="4227854" cy="1631216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defRPr sz="1000">
                <a:solidFill>
                  <a:srgbClr val="595959"/>
                </a:solidFill>
                <a:effectLst/>
                <a:latin typeface="Montserrat Medium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1" i="0" u="none" strike="noStrike" kern="1200" cap="none" spc="-10" normalizeH="0" baseline="0" noProof="0" dirty="0">
                <a:ln>
                  <a:noFill/>
                </a:ln>
                <a:solidFill>
                  <a:srgbClr val="ADC90C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Montserrat" pitchFamily="2" charset="77"/>
                <a:ea typeface="Arial" panose="020B0604020202020204" pitchFamily="34" charset="0"/>
                <a:cs typeface="+mn-cs"/>
              </a:rPr>
              <a:t>VISÃO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ADC90C"/>
              </a:solidFill>
              <a:effectLst/>
              <a:uLnTx/>
              <a:uFill>
                <a:solidFill>
                  <a:srgbClr val="000000"/>
                </a:solidFill>
              </a:uFill>
              <a:latin typeface="Montserrat" pitchFamily="2" charset="77"/>
              <a:ea typeface="Arial" panose="020B060402020202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rgbClr val="00A3A8"/>
              </a:solidFill>
              <a:effectLst/>
              <a:uLnTx/>
              <a:uFillTx/>
              <a:latin typeface="Montserrat Light" pitchFamily="2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O Plano Clima coloca o Brasil na trajetória de ser um país resiliente, sustentável, seguro, justo e desenvolvido, com o governo e a sociedade conscientes e engajados diante de um clima em mudança.</a:t>
            </a:r>
          </a:p>
        </p:txBody>
      </p:sp>
      <p:sp>
        <p:nvSpPr>
          <p:cNvPr id="283" name="CaixaDeTexto 282">
            <a:extLst>
              <a:ext uri="{FF2B5EF4-FFF2-40B4-BE49-F238E27FC236}">
                <a16:creationId xmlns:a16="http://schemas.microsoft.com/office/drawing/2014/main" id="{F2144DFC-B9DC-0118-D939-7B281BC4CC3D}"/>
              </a:ext>
            </a:extLst>
          </p:cNvPr>
          <p:cNvSpPr txBox="1"/>
          <p:nvPr/>
        </p:nvSpPr>
        <p:spPr>
          <a:xfrm>
            <a:off x="4675545" y="1906976"/>
            <a:ext cx="1300630" cy="324594"/>
          </a:xfrm>
          <a:prstGeom prst="roundRect">
            <a:avLst>
              <a:gd name="adj" fmla="val 50000"/>
            </a:avLst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defRPr sz="1000">
                <a:solidFill>
                  <a:srgbClr val="595959"/>
                </a:solidFill>
                <a:effectLst/>
                <a:latin typeface="Montserrat Medium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Concretizada por</a:t>
            </a:r>
          </a:p>
        </p:txBody>
      </p:sp>
      <p:sp>
        <p:nvSpPr>
          <p:cNvPr id="284" name="CaixaDeTexto 283">
            <a:extLst>
              <a:ext uri="{FF2B5EF4-FFF2-40B4-BE49-F238E27FC236}">
                <a16:creationId xmlns:a16="http://schemas.microsoft.com/office/drawing/2014/main" id="{79A3D09E-D72C-6FEA-D36D-BB3CADE2F621}"/>
              </a:ext>
            </a:extLst>
          </p:cNvPr>
          <p:cNvSpPr txBox="1"/>
          <p:nvPr/>
        </p:nvSpPr>
        <p:spPr>
          <a:xfrm>
            <a:off x="5431892" y="3092503"/>
            <a:ext cx="1269492" cy="324594"/>
          </a:xfrm>
          <a:prstGeom prst="roundRect">
            <a:avLst>
              <a:gd name="adj" fmla="val 50000"/>
            </a:avLst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>
            <a:defPPr>
              <a:defRPr lang="pt-BR"/>
            </a:defPPr>
            <a:lvl1pPr>
              <a:defRPr sz="800">
                <a:solidFill>
                  <a:srgbClr val="00A3A8"/>
                </a:solidFill>
                <a:effectLst/>
                <a:latin typeface="Montserrat Medium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Composto por</a:t>
            </a:r>
          </a:p>
        </p:txBody>
      </p:sp>
      <p:sp>
        <p:nvSpPr>
          <p:cNvPr id="285" name="object 24">
            <a:extLst>
              <a:ext uri="{FF2B5EF4-FFF2-40B4-BE49-F238E27FC236}">
                <a16:creationId xmlns:a16="http://schemas.microsoft.com/office/drawing/2014/main" id="{5C888110-8651-CBE0-9D30-F3CC1FD7293C}"/>
              </a:ext>
            </a:extLst>
          </p:cNvPr>
          <p:cNvSpPr txBox="1"/>
          <p:nvPr/>
        </p:nvSpPr>
        <p:spPr>
          <a:xfrm>
            <a:off x="109793" y="3862751"/>
            <a:ext cx="2108569" cy="1384995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defRPr sz="1000">
                <a:solidFill>
                  <a:srgbClr val="595959"/>
                </a:solidFill>
                <a:effectLst/>
                <a:latin typeface="Montserrat Medium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00A3A8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#1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00A3A8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Aumentar a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resiliência das populações, cidades, territórios e infraestruturas 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frente à emergência climática;</a:t>
            </a:r>
          </a:p>
        </p:txBody>
      </p:sp>
      <p:sp>
        <p:nvSpPr>
          <p:cNvPr id="286" name="object 37">
            <a:extLst>
              <a:ext uri="{FF2B5EF4-FFF2-40B4-BE49-F238E27FC236}">
                <a16:creationId xmlns:a16="http://schemas.microsoft.com/office/drawing/2014/main" id="{7332DD84-EE5C-4538-7BC8-E1B71F253D67}"/>
              </a:ext>
            </a:extLst>
          </p:cNvPr>
          <p:cNvSpPr txBox="1"/>
          <p:nvPr/>
        </p:nvSpPr>
        <p:spPr>
          <a:xfrm>
            <a:off x="2387391" y="3840471"/>
            <a:ext cx="1949022" cy="1754326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defRPr sz="1000">
                <a:solidFill>
                  <a:srgbClr val="595959"/>
                </a:solidFill>
                <a:effectLst/>
                <a:latin typeface="Montserrat Medium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A3A8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#2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rgbClr val="00A3A8"/>
              </a:solidFill>
              <a:effectLst/>
              <a:uLnTx/>
              <a:uFillTx/>
              <a:latin typeface="Montserrat Medium" pitchFamily="2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Promover a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produção sustentável e resiliente 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e o acesso regular a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alimentos 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saudáveis e em qualidade e quantidade adequadas;</a:t>
            </a:r>
          </a:p>
        </p:txBody>
      </p:sp>
      <p:sp>
        <p:nvSpPr>
          <p:cNvPr id="287" name="object 38">
            <a:extLst>
              <a:ext uri="{FF2B5EF4-FFF2-40B4-BE49-F238E27FC236}">
                <a16:creationId xmlns:a16="http://schemas.microsoft.com/office/drawing/2014/main" id="{14C57342-FA15-9FC9-A2D2-B4644258F29D}"/>
              </a:ext>
            </a:extLst>
          </p:cNvPr>
          <p:cNvSpPr txBox="1"/>
          <p:nvPr/>
        </p:nvSpPr>
        <p:spPr>
          <a:xfrm>
            <a:off x="4491009" y="3967316"/>
            <a:ext cx="2810996" cy="1569660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defRPr sz="1000">
                <a:solidFill>
                  <a:srgbClr val="595959"/>
                </a:solidFill>
                <a:effectLst/>
                <a:latin typeface="Montserrat Medium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00A3A8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#3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Promover a 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segurança hídrica, disponibilizando água em qualidade e quantidade suﬁcientes para os usos múltiplos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, como abastecimento, produção, energia e ecossistemas;</a:t>
            </a:r>
          </a:p>
        </p:txBody>
      </p:sp>
      <p:sp>
        <p:nvSpPr>
          <p:cNvPr id="288" name="object 43">
            <a:extLst>
              <a:ext uri="{FF2B5EF4-FFF2-40B4-BE49-F238E27FC236}">
                <a16:creationId xmlns:a16="http://schemas.microsoft.com/office/drawing/2014/main" id="{E32FA62C-F6C4-56BC-7058-DAB0E663A62C}"/>
              </a:ext>
            </a:extLst>
          </p:cNvPr>
          <p:cNvSpPr txBox="1"/>
          <p:nvPr/>
        </p:nvSpPr>
        <p:spPr>
          <a:xfrm>
            <a:off x="7456602" y="3987429"/>
            <a:ext cx="2143538" cy="1569660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defRPr sz="1000">
                <a:solidFill>
                  <a:srgbClr val="595959"/>
                </a:solidFill>
                <a:effectLst/>
                <a:latin typeface="Montserrat Medium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00A3A8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#4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Proteger 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e 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conservar ecossistemas e a biodiversidade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e assegurar o provimento dos serviços ecossistêmicos;</a:t>
            </a:r>
          </a:p>
        </p:txBody>
      </p:sp>
      <p:sp>
        <p:nvSpPr>
          <p:cNvPr id="289" name="object 44">
            <a:extLst>
              <a:ext uri="{FF2B5EF4-FFF2-40B4-BE49-F238E27FC236}">
                <a16:creationId xmlns:a16="http://schemas.microsoft.com/office/drawing/2014/main" id="{B1F67464-D48E-8DE0-BA25-0BEFB1880E0F}"/>
              </a:ext>
            </a:extLst>
          </p:cNvPr>
          <p:cNvSpPr txBox="1"/>
          <p:nvPr/>
        </p:nvSpPr>
        <p:spPr>
          <a:xfrm>
            <a:off x="9620213" y="4044287"/>
            <a:ext cx="2356450" cy="1384995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defRPr sz="1000">
                <a:solidFill>
                  <a:srgbClr val="595959"/>
                </a:solidFill>
                <a:effectLst/>
                <a:latin typeface="Montserrat Medium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00A3A8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#5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Resguardar a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saúde e o bem-estar das populações 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respeitando os modos de vida dos povos e comunidades tradicionais.; 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Montserrat Light" pitchFamily="2" charset="77"/>
              <a:ea typeface="+mn-ea"/>
              <a:cs typeface="+mn-cs"/>
            </a:endParaRPr>
          </a:p>
        </p:txBody>
      </p:sp>
      <p:sp>
        <p:nvSpPr>
          <p:cNvPr id="290" name="object 234">
            <a:extLst>
              <a:ext uri="{FF2B5EF4-FFF2-40B4-BE49-F238E27FC236}">
                <a16:creationId xmlns:a16="http://schemas.microsoft.com/office/drawing/2014/main" id="{26EFC8F2-AE14-8381-D4FC-BBBAD8F0D4F5}"/>
              </a:ext>
            </a:extLst>
          </p:cNvPr>
          <p:cNvSpPr txBox="1"/>
          <p:nvPr/>
        </p:nvSpPr>
        <p:spPr>
          <a:xfrm>
            <a:off x="109793" y="5478586"/>
            <a:ext cx="1962935" cy="1015663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defRPr sz="1000">
                <a:solidFill>
                  <a:srgbClr val="595959"/>
                </a:solidFill>
                <a:effectLst/>
                <a:latin typeface="Montserrat Medium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00A3A8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#6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Garantir 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a 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segurança energética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, de forma sustentável e acessível;</a:t>
            </a:r>
          </a:p>
        </p:txBody>
      </p:sp>
      <p:sp>
        <p:nvSpPr>
          <p:cNvPr id="291" name="object 235">
            <a:extLst>
              <a:ext uri="{FF2B5EF4-FFF2-40B4-BE49-F238E27FC236}">
                <a16:creationId xmlns:a16="http://schemas.microsoft.com/office/drawing/2014/main" id="{0374E4AC-8A49-C9FF-8665-DC1D4C7D10D2}"/>
              </a:ext>
            </a:extLst>
          </p:cNvPr>
          <p:cNvSpPr txBox="1"/>
          <p:nvPr/>
        </p:nvSpPr>
        <p:spPr>
          <a:xfrm>
            <a:off x="2332996" y="5686975"/>
            <a:ext cx="2569869" cy="1015663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defRPr sz="1000">
                <a:solidFill>
                  <a:srgbClr val="595959"/>
                </a:solidFill>
                <a:effectLst/>
                <a:latin typeface="Montserrat Medium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00A3A8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#7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Promover 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o desenvolvimento socioeconômico e a redução das desigualdades;</a:t>
            </a:r>
          </a:p>
        </p:txBody>
      </p:sp>
      <p:sp>
        <p:nvSpPr>
          <p:cNvPr id="292" name="object 236">
            <a:extLst>
              <a:ext uri="{FF2B5EF4-FFF2-40B4-BE49-F238E27FC236}">
                <a16:creationId xmlns:a16="http://schemas.microsoft.com/office/drawing/2014/main" id="{13B94709-788F-5D5B-0E06-C6DB77D5231B}"/>
              </a:ext>
            </a:extLst>
          </p:cNvPr>
          <p:cNvSpPr txBox="1"/>
          <p:nvPr/>
        </p:nvSpPr>
        <p:spPr>
          <a:xfrm>
            <a:off x="5112875" y="5640987"/>
            <a:ext cx="3578227" cy="1200329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defRPr sz="1000">
                <a:solidFill>
                  <a:srgbClr val="595959"/>
                </a:solidFill>
                <a:effectLst/>
                <a:latin typeface="Montserrat Medium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00A3A8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#8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Proteger o 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patrimônio cultural e preservar práticas culturais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e locais de patrimônio frente aos riscos relacionados à mudança do clima.</a:t>
            </a:r>
          </a:p>
        </p:txBody>
      </p:sp>
      <p:sp>
        <p:nvSpPr>
          <p:cNvPr id="323" name="CaixaDeTexto 322">
            <a:extLst>
              <a:ext uri="{FF2B5EF4-FFF2-40B4-BE49-F238E27FC236}">
                <a16:creationId xmlns:a16="http://schemas.microsoft.com/office/drawing/2014/main" id="{89A64BCF-932D-901B-68B2-77A87904CF7E}"/>
              </a:ext>
            </a:extLst>
          </p:cNvPr>
          <p:cNvSpPr txBox="1"/>
          <p:nvPr/>
        </p:nvSpPr>
        <p:spPr>
          <a:xfrm>
            <a:off x="1975576" y="2594130"/>
            <a:ext cx="19490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-10" normalizeH="0" baseline="0" noProof="0" dirty="0">
                <a:ln>
                  <a:noFill/>
                </a:ln>
                <a:solidFill>
                  <a:srgbClr val="00A3A8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Montserrat" pitchFamily="2" charset="77"/>
                <a:ea typeface="+mn-ea"/>
                <a:cs typeface="+mn-cs"/>
              </a:rPr>
              <a:t>OBJETIVOS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-10" normalizeH="0" baseline="0" noProof="0" dirty="0">
                <a:ln>
                  <a:noFill/>
                </a:ln>
                <a:solidFill>
                  <a:srgbClr val="00A3A8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Montserrat" pitchFamily="2" charset="77"/>
                <a:ea typeface="+mn-ea"/>
                <a:cs typeface="+mn-cs"/>
              </a:rPr>
              <a:t>NACIONAIS</a:t>
            </a:r>
          </a:p>
        </p:txBody>
      </p:sp>
      <p:cxnSp>
        <p:nvCxnSpPr>
          <p:cNvPr id="346" name="Conector Angulado 345">
            <a:extLst>
              <a:ext uri="{FF2B5EF4-FFF2-40B4-BE49-F238E27FC236}">
                <a16:creationId xmlns:a16="http://schemas.microsoft.com/office/drawing/2014/main" id="{DEF692B4-C8CA-6A63-5870-3543F4B80781}"/>
              </a:ext>
            </a:extLst>
          </p:cNvPr>
          <p:cNvCxnSpPr>
            <a:cxnSpLocks/>
            <a:stCxn id="283" idx="3"/>
            <a:endCxn id="362" idx="2"/>
          </p:cNvCxnSpPr>
          <p:nvPr/>
        </p:nvCxnSpPr>
        <p:spPr>
          <a:xfrm flipV="1">
            <a:off x="5976175" y="1950786"/>
            <a:ext cx="2469380" cy="118487"/>
          </a:xfrm>
          <a:prstGeom prst="bentConnector2">
            <a:avLst/>
          </a:prstGeom>
          <a:ln w="9525">
            <a:solidFill>
              <a:schemeClr val="bg1">
                <a:lumMod val="65000"/>
              </a:schemeClr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3" name="Conector Angulado 352">
            <a:extLst>
              <a:ext uri="{FF2B5EF4-FFF2-40B4-BE49-F238E27FC236}">
                <a16:creationId xmlns:a16="http://schemas.microsoft.com/office/drawing/2014/main" id="{9114E459-5F18-1397-3E19-D4EBD77A7436}"/>
              </a:ext>
            </a:extLst>
          </p:cNvPr>
          <p:cNvCxnSpPr>
            <a:cxnSpLocks/>
            <a:stCxn id="323" idx="3"/>
            <a:endCxn id="284" idx="1"/>
          </p:cNvCxnSpPr>
          <p:nvPr/>
        </p:nvCxnSpPr>
        <p:spPr>
          <a:xfrm>
            <a:off x="3924597" y="2917296"/>
            <a:ext cx="1507295" cy="337504"/>
          </a:xfrm>
          <a:prstGeom prst="bentConnector3">
            <a:avLst>
              <a:gd name="adj1" fmla="val 50000"/>
            </a:avLst>
          </a:prstGeom>
          <a:ln w="9525">
            <a:solidFill>
              <a:schemeClr val="bg1">
                <a:lumMod val="65000"/>
              </a:schemeClr>
            </a:solidFill>
            <a:head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3" name="Agrupar 362">
            <a:extLst>
              <a:ext uri="{FF2B5EF4-FFF2-40B4-BE49-F238E27FC236}">
                <a16:creationId xmlns:a16="http://schemas.microsoft.com/office/drawing/2014/main" id="{F8BA62D8-1B79-0696-C8F3-23B7E0257A1F}"/>
              </a:ext>
            </a:extLst>
          </p:cNvPr>
          <p:cNvGrpSpPr/>
          <p:nvPr/>
        </p:nvGrpSpPr>
        <p:grpSpPr>
          <a:xfrm>
            <a:off x="7860837" y="811804"/>
            <a:ext cx="1169436" cy="1138982"/>
            <a:chOff x="5888049" y="668634"/>
            <a:chExt cx="1169436" cy="1138982"/>
          </a:xfrm>
        </p:grpSpPr>
        <p:grpSp>
          <p:nvGrpSpPr>
            <p:cNvPr id="294" name="Agrupar 293">
              <a:extLst>
                <a:ext uri="{FF2B5EF4-FFF2-40B4-BE49-F238E27FC236}">
                  <a16:creationId xmlns:a16="http://schemas.microsoft.com/office/drawing/2014/main" id="{90E4C239-A3AE-DC2C-AB02-D56F5DF4DF25}"/>
                </a:ext>
              </a:extLst>
            </p:cNvPr>
            <p:cNvGrpSpPr/>
            <p:nvPr/>
          </p:nvGrpSpPr>
          <p:grpSpPr>
            <a:xfrm>
              <a:off x="5965165" y="745299"/>
              <a:ext cx="969255" cy="952575"/>
              <a:chOff x="8655051" y="623888"/>
              <a:chExt cx="830262" cy="815975"/>
            </a:xfrm>
            <a:solidFill>
              <a:srgbClr val="00A3A8"/>
            </a:solidFill>
          </p:grpSpPr>
          <p:sp>
            <p:nvSpPr>
              <p:cNvPr id="295" name="Freeform 201">
                <a:extLst>
                  <a:ext uri="{FF2B5EF4-FFF2-40B4-BE49-F238E27FC236}">
                    <a16:creationId xmlns:a16="http://schemas.microsoft.com/office/drawing/2014/main" id="{63FCB42E-94EE-47E9-3E36-D9D09F8792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55051" y="1028701"/>
                <a:ext cx="38100" cy="30163"/>
              </a:xfrm>
              <a:custGeom>
                <a:avLst/>
                <a:gdLst>
                  <a:gd name="T0" fmla="*/ 61 w 61"/>
                  <a:gd name="T1" fmla="*/ 47 h 47"/>
                  <a:gd name="T2" fmla="*/ 61 w 61"/>
                  <a:gd name="T3" fmla="*/ 47 h 47"/>
                  <a:gd name="T4" fmla="*/ 0 w 61"/>
                  <a:gd name="T5" fmla="*/ 47 h 47"/>
                  <a:gd name="T6" fmla="*/ 0 w 61"/>
                  <a:gd name="T7" fmla="*/ 0 h 47"/>
                  <a:gd name="T8" fmla="*/ 61 w 61"/>
                  <a:gd name="T9" fmla="*/ 0 h 47"/>
                  <a:gd name="T10" fmla="*/ 61 w 61"/>
                  <a:gd name="T11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47">
                    <a:moveTo>
                      <a:pt x="61" y="47"/>
                    </a:moveTo>
                    <a:lnTo>
                      <a:pt x="61" y="47"/>
                    </a:lnTo>
                    <a:lnTo>
                      <a:pt x="0" y="47"/>
                    </a:lnTo>
                    <a:lnTo>
                      <a:pt x="0" y="0"/>
                    </a:lnTo>
                    <a:lnTo>
                      <a:pt x="61" y="0"/>
                    </a:lnTo>
                    <a:lnTo>
                      <a:pt x="61" y="4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6" name="Freeform 202">
                <a:extLst>
                  <a:ext uri="{FF2B5EF4-FFF2-40B4-BE49-F238E27FC236}">
                    <a16:creationId xmlns:a16="http://schemas.microsoft.com/office/drawing/2014/main" id="{7DD519ED-B45B-9114-5E0C-BF145D0580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12201" y="704851"/>
                <a:ext cx="676275" cy="679450"/>
              </a:xfrm>
              <a:custGeom>
                <a:avLst/>
                <a:gdLst>
                  <a:gd name="T0" fmla="*/ 990 w 1072"/>
                  <a:gd name="T1" fmla="*/ 252 h 1078"/>
                  <a:gd name="T2" fmla="*/ 990 w 1072"/>
                  <a:gd name="T3" fmla="*/ 252 h 1078"/>
                  <a:gd name="T4" fmla="*/ 957 w 1072"/>
                  <a:gd name="T5" fmla="*/ 245 h 1078"/>
                  <a:gd name="T6" fmla="*/ 950 w 1072"/>
                  <a:gd name="T7" fmla="*/ 278 h 1078"/>
                  <a:gd name="T8" fmla="*/ 1025 w 1072"/>
                  <a:gd name="T9" fmla="*/ 539 h 1078"/>
                  <a:gd name="T10" fmla="*/ 536 w 1072"/>
                  <a:gd name="T11" fmla="*/ 1030 h 1078"/>
                  <a:gd name="T12" fmla="*/ 47 w 1072"/>
                  <a:gd name="T13" fmla="*/ 539 h 1078"/>
                  <a:gd name="T14" fmla="*/ 536 w 1072"/>
                  <a:gd name="T15" fmla="*/ 48 h 1078"/>
                  <a:gd name="T16" fmla="*/ 824 w 1072"/>
                  <a:gd name="T17" fmla="*/ 142 h 1078"/>
                  <a:gd name="T18" fmla="*/ 857 w 1072"/>
                  <a:gd name="T19" fmla="*/ 137 h 1078"/>
                  <a:gd name="T20" fmla="*/ 852 w 1072"/>
                  <a:gd name="T21" fmla="*/ 103 h 1078"/>
                  <a:gd name="T22" fmla="*/ 536 w 1072"/>
                  <a:gd name="T23" fmla="*/ 0 h 1078"/>
                  <a:gd name="T24" fmla="*/ 0 w 1072"/>
                  <a:gd name="T25" fmla="*/ 539 h 1078"/>
                  <a:gd name="T26" fmla="*/ 536 w 1072"/>
                  <a:gd name="T27" fmla="*/ 1078 h 1078"/>
                  <a:gd name="T28" fmla="*/ 1072 w 1072"/>
                  <a:gd name="T29" fmla="*/ 539 h 1078"/>
                  <a:gd name="T30" fmla="*/ 990 w 1072"/>
                  <a:gd name="T31" fmla="*/ 252 h 10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2" h="1078">
                    <a:moveTo>
                      <a:pt x="990" y="252"/>
                    </a:moveTo>
                    <a:lnTo>
                      <a:pt x="990" y="252"/>
                    </a:lnTo>
                    <a:cubicBezTo>
                      <a:pt x="983" y="241"/>
                      <a:pt x="968" y="238"/>
                      <a:pt x="957" y="245"/>
                    </a:cubicBezTo>
                    <a:cubicBezTo>
                      <a:pt x="946" y="252"/>
                      <a:pt x="943" y="267"/>
                      <a:pt x="950" y="278"/>
                    </a:cubicBezTo>
                    <a:cubicBezTo>
                      <a:pt x="999" y="356"/>
                      <a:pt x="1025" y="446"/>
                      <a:pt x="1025" y="539"/>
                    </a:cubicBezTo>
                    <a:cubicBezTo>
                      <a:pt x="1025" y="810"/>
                      <a:pt x="806" y="1030"/>
                      <a:pt x="536" y="1030"/>
                    </a:cubicBezTo>
                    <a:cubicBezTo>
                      <a:pt x="266" y="1030"/>
                      <a:pt x="47" y="810"/>
                      <a:pt x="47" y="539"/>
                    </a:cubicBezTo>
                    <a:cubicBezTo>
                      <a:pt x="47" y="268"/>
                      <a:pt x="266" y="48"/>
                      <a:pt x="536" y="48"/>
                    </a:cubicBezTo>
                    <a:cubicBezTo>
                      <a:pt x="640" y="48"/>
                      <a:pt x="740" y="80"/>
                      <a:pt x="824" y="142"/>
                    </a:cubicBezTo>
                    <a:cubicBezTo>
                      <a:pt x="835" y="150"/>
                      <a:pt x="849" y="147"/>
                      <a:pt x="857" y="137"/>
                    </a:cubicBezTo>
                    <a:cubicBezTo>
                      <a:pt x="865" y="126"/>
                      <a:pt x="862" y="111"/>
                      <a:pt x="852" y="103"/>
                    </a:cubicBezTo>
                    <a:cubicBezTo>
                      <a:pt x="760" y="36"/>
                      <a:pt x="650" y="0"/>
                      <a:pt x="536" y="0"/>
                    </a:cubicBezTo>
                    <a:cubicBezTo>
                      <a:pt x="240" y="0"/>
                      <a:pt x="0" y="242"/>
                      <a:pt x="0" y="539"/>
                    </a:cubicBezTo>
                    <a:cubicBezTo>
                      <a:pt x="0" y="836"/>
                      <a:pt x="240" y="1078"/>
                      <a:pt x="536" y="1078"/>
                    </a:cubicBezTo>
                    <a:cubicBezTo>
                      <a:pt x="832" y="1078"/>
                      <a:pt x="1072" y="836"/>
                      <a:pt x="1072" y="539"/>
                    </a:cubicBezTo>
                    <a:cubicBezTo>
                      <a:pt x="1072" y="437"/>
                      <a:pt x="1044" y="338"/>
                      <a:pt x="990" y="25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7" name="Freeform 203">
                <a:extLst>
                  <a:ext uri="{FF2B5EF4-FFF2-40B4-BE49-F238E27FC236}">
                    <a16:creationId xmlns:a16="http://schemas.microsoft.com/office/drawing/2014/main" id="{5B890B97-3C39-C78A-3D78-633E79B018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97926" y="788988"/>
                <a:ext cx="504825" cy="508000"/>
              </a:xfrm>
              <a:custGeom>
                <a:avLst/>
                <a:gdLst>
                  <a:gd name="T0" fmla="*/ 613 w 799"/>
                  <a:gd name="T1" fmla="*/ 94 h 804"/>
                  <a:gd name="T2" fmla="*/ 613 w 799"/>
                  <a:gd name="T3" fmla="*/ 94 h 804"/>
                  <a:gd name="T4" fmla="*/ 605 w 799"/>
                  <a:gd name="T5" fmla="*/ 61 h 804"/>
                  <a:gd name="T6" fmla="*/ 407 w 799"/>
                  <a:gd name="T7" fmla="*/ 4 h 804"/>
                  <a:gd name="T8" fmla="*/ 2 w 799"/>
                  <a:gd name="T9" fmla="*/ 396 h 804"/>
                  <a:gd name="T10" fmla="*/ 113 w 799"/>
                  <a:gd name="T11" fmla="*/ 682 h 804"/>
                  <a:gd name="T12" fmla="*/ 392 w 799"/>
                  <a:gd name="T13" fmla="*/ 804 h 804"/>
                  <a:gd name="T14" fmla="*/ 400 w 799"/>
                  <a:gd name="T15" fmla="*/ 804 h 804"/>
                  <a:gd name="T16" fmla="*/ 798 w 799"/>
                  <a:gd name="T17" fmla="*/ 411 h 804"/>
                  <a:gd name="T18" fmla="*/ 754 w 799"/>
                  <a:gd name="T19" fmla="*/ 221 h 804"/>
                  <a:gd name="T20" fmla="*/ 722 w 799"/>
                  <a:gd name="T21" fmla="*/ 211 h 804"/>
                  <a:gd name="T22" fmla="*/ 712 w 799"/>
                  <a:gd name="T23" fmla="*/ 243 h 804"/>
                  <a:gd name="T24" fmla="*/ 751 w 799"/>
                  <a:gd name="T25" fmla="*/ 411 h 804"/>
                  <a:gd name="T26" fmla="*/ 393 w 799"/>
                  <a:gd name="T27" fmla="*/ 756 h 804"/>
                  <a:gd name="T28" fmla="*/ 147 w 799"/>
                  <a:gd name="T29" fmla="*/ 648 h 804"/>
                  <a:gd name="T30" fmla="*/ 49 w 799"/>
                  <a:gd name="T31" fmla="*/ 397 h 804"/>
                  <a:gd name="T32" fmla="*/ 406 w 799"/>
                  <a:gd name="T33" fmla="*/ 52 h 804"/>
                  <a:gd name="T34" fmla="*/ 581 w 799"/>
                  <a:gd name="T35" fmla="*/ 102 h 804"/>
                  <a:gd name="T36" fmla="*/ 613 w 799"/>
                  <a:gd name="T37" fmla="*/ 94 h 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99" h="804">
                    <a:moveTo>
                      <a:pt x="613" y="94"/>
                    </a:moveTo>
                    <a:lnTo>
                      <a:pt x="613" y="94"/>
                    </a:lnTo>
                    <a:cubicBezTo>
                      <a:pt x="620" y="83"/>
                      <a:pt x="616" y="68"/>
                      <a:pt x="605" y="61"/>
                    </a:cubicBezTo>
                    <a:cubicBezTo>
                      <a:pt x="546" y="25"/>
                      <a:pt x="477" y="5"/>
                      <a:pt x="407" y="4"/>
                    </a:cubicBezTo>
                    <a:cubicBezTo>
                      <a:pt x="188" y="0"/>
                      <a:pt x="6" y="176"/>
                      <a:pt x="2" y="396"/>
                    </a:cubicBezTo>
                    <a:cubicBezTo>
                      <a:pt x="0" y="503"/>
                      <a:pt x="40" y="605"/>
                      <a:pt x="113" y="682"/>
                    </a:cubicBezTo>
                    <a:cubicBezTo>
                      <a:pt x="187" y="759"/>
                      <a:pt x="286" y="802"/>
                      <a:pt x="392" y="804"/>
                    </a:cubicBezTo>
                    <a:cubicBezTo>
                      <a:pt x="395" y="804"/>
                      <a:pt x="397" y="804"/>
                      <a:pt x="400" y="804"/>
                    </a:cubicBezTo>
                    <a:cubicBezTo>
                      <a:pt x="616" y="804"/>
                      <a:pt x="794" y="629"/>
                      <a:pt x="798" y="411"/>
                    </a:cubicBezTo>
                    <a:cubicBezTo>
                      <a:pt x="799" y="345"/>
                      <a:pt x="784" y="279"/>
                      <a:pt x="754" y="221"/>
                    </a:cubicBezTo>
                    <a:cubicBezTo>
                      <a:pt x="748" y="209"/>
                      <a:pt x="734" y="205"/>
                      <a:pt x="722" y="211"/>
                    </a:cubicBezTo>
                    <a:cubicBezTo>
                      <a:pt x="710" y="217"/>
                      <a:pt x="706" y="231"/>
                      <a:pt x="712" y="243"/>
                    </a:cubicBezTo>
                    <a:cubicBezTo>
                      <a:pt x="738" y="294"/>
                      <a:pt x="752" y="352"/>
                      <a:pt x="751" y="411"/>
                    </a:cubicBezTo>
                    <a:cubicBezTo>
                      <a:pt x="747" y="605"/>
                      <a:pt x="586" y="761"/>
                      <a:pt x="393" y="756"/>
                    </a:cubicBezTo>
                    <a:cubicBezTo>
                      <a:pt x="300" y="754"/>
                      <a:pt x="212" y="716"/>
                      <a:pt x="147" y="648"/>
                    </a:cubicBezTo>
                    <a:cubicBezTo>
                      <a:pt x="82" y="580"/>
                      <a:pt x="48" y="491"/>
                      <a:pt x="49" y="397"/>
                    </a:cubicBezTo>
                    <a:cubicBezTo>
                      <a:pt x="53" y="203"/>
                      <a:pt x="213" y="48"/>
                      <a:pt x="406" y="52"/>
                    </a:cubicBezTo>
                    <a:cubicBezTo>
                      <a:pt x="468" y="53"/>
                      <a:pt x="528" y="70"/>
                      <a:pt x="581" y="102"/>
                    </a:cubicBezTo>
                    <a:cubicBezTo>
                      <a:pt x="592" y="109"/>
                      <a:pt x="607" y="105"/>
                      <a:pt x="613" y="94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8" name="Freeform 204">
                <a:extLst>
                  <a:ext uri="{FF2B5EF4-FFF2-40B4-BE49-F238E27FC236}">
                    <a16:creationId xmlns:a16="http://schemas.microsoft.com/office/drawing/2014/main" id="{3392B169-6EA4-3453-14DA-44AB89D969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83651" y="879476"/>
                <a:ext cx="333375" cy="330200"/>
              </a:xfrm>
              <a:custGeom>
                <a:avLst/>
                <a:gdLst>
                  <a:gd name="T0" fmla="*/ 364 w 528"/>
                  <a:gd name="T1" fmla="*/ 47 h 524"/>
                  <a:gd name="T2" fmla="*/ 364 w 528"/>
                  <a:gd name="T3" fmla="*/ 47 h 524"/>
                  <a:gd name="T4" fmla="*/ 349 w 528"/>
                  <a:gd name="T5" fmla="*/ 16 h 524"/>
                  <a:gd name="T6" fmla="*/ 247 w 528"/>
                  <a:gd name="T7" fmla="*/ 2 h 524"/>
                  <a:gd name="T8" fmla="*/ 68 w 528"/>
                  <a:gd name="T9" fmla="*/ 92 h 524"/>
                  <a:gd name="T10" fmla="*/ 5 w 528"/>
                  <a:gd name="T11" fmla="*/ 280 h 524"/>
                  <a:gd name="T12" fmla="*/ 264 w 528"/>
                  <a:gd name="T13" fmla="*/ 524 h 524"/>
                  <a:gd name="T14" fmla="*/ 281 w 528"/>
                  <a:gd name="T15" fmla="*/ 523 h 524"/>
                  <a:gd name="T16" fmla="*/ 459 w 528"/>
                  <a:gd name="T17" fmla="*/ 435 h 524"/>
                  <a:gd name="T18" fmla="*/ 523 w 528"/>
                  <a:gd name="T19" fmla="*/ 246 h 524"/>
                  <a:gd name="T20" fmla="*/ 515 w 528"/>
                  <a:gd name="T21" fmla="*/ 196 h 524"/>
                  <a:gd name="T22" fmla="*/ 486 w 528"/>
                  <a:gd name="T23" fmla="*/ 179 h 524"/>
                  <a:gd name="T24" fmla="*/ 469 w 528"/>
                  <a:gd name="T25" fmla="*/ 209 h 524"/>
                  <a:gd name="T26" fmla="*/ 476 w 528"/>
                  <a:gd name="T27" fmla="*/ 249 h 524"/>
                  <a:gd name="T28" fmla="*/ 424 w 528"/>
                  <a:gd name="T29" fmla="*/ 403 h 524"/>
                  <a:gd name="T30" fmla="*/ 278 w 528"/>
                  <a:gd name="T31" fmla="*/ 476 h 524"/>
                  <a:gd name="T32" fmla="*/ 52 w 528"/>
                  <a:gd name="T33" fmla="*/ 277 h 524"/>
                  <a:gd name="T34" fmla="*/ 104 w 528"/>
                  <a:gd name="T35" fmla="*/ 123 h 524"/>
                  <a:gd name="T36" fmla="*/ 250 w 528"/>
                  <a:gd name="T37" fmla="*/ 50 h 524"/>
                  <a:gd name="T38" fmla="*/ 333 w 528"/>
                  <a:gd name="T39" fmla="*/ 62 h 524"/>
                  <a:gd name="T40" fmla="*/ 364 w 528"/>
                  <a:gd name="T41" fmla="*/ 47 h 5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28" h="524">
                    <a:moveTo>
                      <a:pt x="364" y="47"/>
                    </a:moveTo>
                    <a:lnTo>
                      <a:pt x="364" y="47"/>
                    </a:lnTo>
                    <a:cubicBezTo>
                      <a:pt x="368" y="34"/>
                      <a:pt x="361" y="21"/>
                      <a:pt x="349" y="16"/>
                    </a:cubicBezTo>
                    <a:cubicBezTo>
                      <a:pt x="316" y="5"/>
                      <a:pt x="282" y="0"/>
                      <a:pt x="247" y="2"/>
                    </a:cubicBezTo>
                    <a:cubicBezTo>
                      <a:pt x="177" y="7"/>
                      <a:pt x="114" y="39"/>
                      <a:pt x="68" y="92"/>
                    </a:cubicBezTo>
                    <a:cubicBezTo>
                      <a:pt x="23" y="144"/>
                      <a:pt x="0" y="211"/>
                      <a:pt x="5" y="280"/>
                    </a:cubicBezTo>
                    <a:cubicBezTo>
                      <a:pt x="14" y="418"/>
                      <a:pt x="128" y="524"/>
                      <a:pt x="264" y="524"/>
                    </a:cubicBezTo>
                    <a:cubicBezTo>
                      <a:pt x="269" y="524"/>
                      <a:pt x="275" y="524"/>
                      <a:pt x="281" y="523"/>
                    </a:cubicBezTo>
                    <a:cubicBezTo>
                      <a:pt x="350" y="519"/>
                      <a:pt x="413" y="487"/>
                      <a:pt x="459" y="435"/>
                    </a:cubicBezTo>
                    <a:cubicBezTo>
                      <a:pt x="505" y="383"/>
                      <a:pt x="528" y="315"/>
                      <a:pt x="523" y="246"/>
                    </a:cubicBezTo>
                    <a:cubicBezTo>
                      <a:pt x="522" y="229"/>
                      <a:pt x="519" y="212"/>
                      <a:pt x="515" y="196"/>
                    </a:cubicBezTo>
                    <a:cubicBezTo>
                      <a:pt x="512" y="183"/>
                      <a:pt x="499" y="176"/>
                      <a:pt x="486" y="179"/>
                    </a:cubicBezTo>
                    <a:cubicBezTo>
                      <a:pt x="473" y="183"/>
                      <a:pt x="466" y="196"/>
                      <a:pt x="469" y="209"/>
                    </a:cubicBezTo>
                    <a:cubicBezTo>
                      <a:pt x="473" y="222"/>
                      <a:pt x="475" y="235"/>
                      <a:pt x="476" y="249"/>
                    </a:cubicBezTo>
                    <a:cubicBezTo>
                      <a:pt x="480" y="306"/>
                      <a:pt x="461" y="361"/>
                      <a:pt x="424" y="403"/>
                    </a:cubicBezTo>
                    <a:cubicBezTo>
                      <a:pt x="386" y="446"/>
                      <a:pt x="335" y="472"/>
                      <a:pt x="278" y="476"/>
                    </a:cubicBezTo>
                    <a:cubicBezTo>
                      <a:pt x="161" y="483"/>
                      <a:pt x="60" y="394"/>
                      <a:pt x="52" y="277"/>
                    </a:cubicBezTo>
                    <a:cubicBezTo>
                      <a:pt x="48" y="221"/>
                      <a:pt x="67" y="166"/>
                      <a:pt x="104" y="123"/>
                    </a:cubicBezTo>
                    <a:cubicBezTo>
                      <a:pt x="141" y="80"/>
                      <a:pt x="193" y="54"/>
                      <a:pt x="250" y="50"/>
                    </a:cubicBezTo>
                    <a:cubicBezTo>
                      <a:pt x="279" y="48"/>
                      <a:pt x="307" y="52"/>
                      <a:pt x="333" y="62"/>
                    </a:cubicBezTo>
                    <a:cubicBezTo>
                      <a:pt x="346" y="66"/>
                      <a:pt x="359" y="59"/>
                      <a:pt x="364" y="4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9" name="Freeform 206">
                <a:extLst>
                  <a:ext uri="{FF2B5EF4-FFF2-40B4-BE49-F238E27FC236}">
                    <a16:creationId xmlns:a16="http://schemas.microsoft.com/office/drawing/2014/main" id="{8B458540-AF79-BDA6-623A-5B61C2B928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74138" y="968376"/>
                <a:ext cx="152400" cy="152400"/>
              </a:xfrm>
              <a:custGeom>
                <a:avLst/>
                <a:gdLst>
                  <a:gd name="T0" fmla="*/ 122 w 243"/>
                  <a:gd name="T1" fmla="*/ 48 h 244"/>
                  <a:gd name="T2" fmla="*/ 122 w 243"/>
                  <a:gd name="T3" fmla="*/ 48 h 244"/>
                  <a:gd name="T4" fmla="*/ 123 w 243"/>
                  <a:gd name="T5" fmla="*/ 48 h 244"/>
                  <a:gd name="T6" fmla="*/ 147 w 243"/>
                  <a:gd name="T7" fmla="*/ 24 h 244"/>
                  <a:gd name="T8" fmla="*/ 124 w 243"/>
                  <a:gd name="T9" fmla="*/ 0 h 244"/>
                  <a:gd name="T10" fmla="*/ 122 w 243"/>
                  <a:gd name="T11" fmla="*/ 0 h 244"/>
                  <a:gd name="T12" fmla="*/ 1 w 243"/>
                  <a:gd name="T13" fmla="*/ 120 h 244"/>
                  <a:gd name="T14" fmla="*/ 35 w 243"/>
                  <a:gd name="T15" fmla="*/ 207 h 244"/>
                  <a:gd name="T16" fmla="*/ 120 w 243"/>
                  <a:gd name="T17" fmla="*/ 244 h 244"/>
                  <a:gd name="T18" fmla="*/ 122 w 243"/>
                  <a:gd name="T19" fmla="*/ 244 h 244"/>
                  <a:gd name="T20" fmla="*/ 243 w 243"/>
                  <a:gd name="T21" fmla="*/ 124 h 244"/>
                  <a:gd name="T22" fmla="*/ 220 w 243"/>
                  <a:gd name="T23" fmla="*/ 99 h 244"/>
                  <a:gd name="T24" fmla="*/ 196 w 243"/>
                  <a:gd name="T25" fmla="*/ 123 h 244"/>
                  <a:gd name="T26" fmla="*/ 122 w 243"/>
                  <a:gd name="T27" fmla="*/ 196 h 244"/>
                  <a:gd name="T28" fmla="*/ 121 w 243"/>
                  <a:gd name="T29" fmla="*/ 196 h 244"/>
                  <a:gd name="T30" fmla="*/ 69 w 243"/>
                  <a:gd name="T31" fmla="*/ 174 h 244"/>
                  <a:gd name="T32" fmla="*/ 48 w 243"/>
                  <a:gd name="T33" fmla="*/ 121 h 244"/>
                  <a:gd name="T34" fmla="*/ 122 w 243"/>
                  <a:gd name="T35" fmla="*/ 48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43" h="244">
                    <a:moveTo>
                      <a:pt x="122" y="48"/>
                    </a:moveTo>
                    <a:lnTo>
                      <a:pt x="122" y="48"/>
                    </a:lnTo>
                    <a:cubicBezTo>
                      <a:pt x="122" y="48"/>
                      <a:pt x="123" y="48"/>
                      <a:pt x="123" y="48"/>
                    </a:cubicBezTo>
                    <a:cubicBezTo>
                      <a:pt x="136" y="48"/>
                      <a:pt x="147" y="37"/>
                      <a:pt x="147" y="24"/>
                    </a:cubicBezTo>
                    <a:cubicBezTo>
                      <a:pt x="147" y="11"/>
                      <a:pt x="137" y="0"/>
                      <a:pt x="124" y="0"/>
                    </a:cubicBezTo>
                    <a:cubicBezTo>
                      <a:pt x="123" y="0"/>
                      <a:pt x="122" y="0"/>
                      <a:pt x="122" y="0"/>
                    </a:cubicBezTo>
                    <a:cubicBezTo>
                      <a:pt x="56" y="0"/>
                      <a:pt x="2" y="53"/>
                      <a:pt x="1" y="120"/>
                    </a:cubicBezTo>
                    <a:cubicBezTo>
                      <a:pt x="0" y="153"/>
                      <a:pt x="12" y="184"/>
                      <a:pt x="35" y="207"/>
                    </a:cubicBezTo>
                    <a:cubicBezTo>
                      <a:pt x="58" y="230"/>
                      <a:pt x="88" y="244"/>
                      <a:pt x="120" y="244"/>
                    </a:cubicBezTo>
                    <a:cubicBezTo>
                      <a:pt x="121" y="244"/>
                      <a:pt x="121" y="244"/>
                      <a:pt x="122" y="244"/>
                    </a:cubicBezTo>
                    <a:cubicBezTo>
                      <a:pt x="188" y="244"/>
                      <a:pt x="242" y="190"/>
                      <a:pt x="243" y="124"/>
                    </a:cubicBezTo>
                    <a:cubicBezTo>
                      <a:pt x="243" y="111"/>
                      <a:pt x="233" y="100"/>
                      <a:pt x="220" y="99"/>
                    </a:cubicBezTo>
                    <a:cubicBezTo>
                      <a:pt x="206" y="100"/>
                      <a:pt x="196" y="110"/>
                      <a:pt x="196" y="123"/>
                    </a:cubicBezTo>
                    <a:cubicBezTo>
                      <a:pt x="195" y="164"/>
                      <a:pt x="162" y="196"/>
                      <a:pt x="122" y="196"/>
                    </a:cubicBezTo>
                    <a:cubicBezTo>
                      <a:pt x="122" y="196"/>
                      <a:pt x="121" y="196"/>
                      <a:pt x="121" y="196"/>
                    </a:cubicBezTo>
                    <a:cubicBezTo>
                      <a:pt x="101" y="196"/>
                      <a:pt x="83" y="188"/>
                      <a:pt x="69" y="174"/>
                    </a:cubicBezTo>
                    <a:cubicBezTo>
                      <a:pt x="55" y="159"/>
                      <a:pt x="48" y="141"/>
                      <a:pt x="48" y="121"/>
                    </a:cubicBezTo>
                    <a:cubicBezTo>
                      <a:pt x="48" y="80"/>
                      <a:pt x="82" y="48"/>
                      <a:pt x="122" y="4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0" name="Freeform 207">
                <a:extLst>
                  <a:ext uri="{FF2B5EF4-FFF2-40B4-BE49-F238E27FC236}">
                    <a16:creationId xmlns:a16="http://schemas.microsoft.com/office/drawing/2014/main" id="{F7FC907D-4505-C599-20EB-E6A9753DE9E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034463" y="623888"/>
                <a:ext cx="450850" cy="436563"/>
              </a:xfrm>
              <a:custGeom>
                <a:avLst/>
                <a:gdLst>
                  <a:gd name="T0" fmla="*/ 580 w 715"/>
                  <a:gd name="T1" fmla="*/ 257 h 690"/>
                  <a:gd name="T2" fmla="*/ 580 w 715"/>
                  <a:gd name="T3" fmla="*/ 257 h 690"/>
                  <a:gd name="T4" fmla="*/ 578 w 715"/>
                  <a:gd name="T5" fmla="*/ 256 h 690"/>
                  <a:gd name="T6" fmla="*/ 514 w 715"/>
                  <a:gd name="T7" fmla="*/ 233 h 690"/>
                  <a:gd name="T8" fmla="*/ 600 w 715"/>
                  <a:gd name="T9" fmla="*/ 151 h 690"/>
                  <a:gd name="T10" fmla="*/ 666 w 715"/>
                  <a:gd name="T11" fmla="*/ 172 h 690"/>
                  <a:gd name="T12" fmla="*/ 667 w 715"/>
                  <a:gd name="T13" fmla="*/ 174 h 690"/>
                  <a:gd name="T14" fmla="*/ 667 w 715"/>
                  <a:gd name="T15" fmla="*/ 174 h 690"/>
                  <a:gd name="T16" fmla="*/ 580 w 715"/>
                  <a:gd name="T17" fmla="*/ 257 h 690"/>
                  <a:gd name="T18" fmla="*/ 464 w 715"/>
                  <a:gd name="T19" fmla="*/ 140 h 690"/>
                  <a:gd name="T20" fmla="*/ 464 w 715"/>
                  <a:gd name="T21" fmla="*/ 140 h 690"/>
                  <a:gd name="T22" fmla="*/ 462 w 715"/>
                  <a:gd name="T23" fmla="*/ 134 h 690"/>
                  <a:gd name="T24" fmla="*/ 461 w 715"/>
                  <a:gd name="T25" fmla="*/ 132 h 690"/>
                  <a:gd name="T26" fmla="*/ 547 w 715"/>
                  <a:gd name="T27" fmla="*/ 49 h 690"/>
                  <a:gd name="T28" fmla="*/ 551 w 715"/>
                  <a:gd name="T29" fmla="*/ 50 h 690"/>
                  <a:gd name="T30" fmla="*/ 567 w 715"/>
                  <a:gd name="T31" fmla="*/ 117 h 690"/>
                  <a:gd name="T32" fmla="*/ 481 w 715"/>
                  <a:gd name="T33" fmla="*/ 199 h 690"/>
                  <a:gd name="T34" fmla="*/ 464 w 715"/>
                  <a:gd name="T35" fmla="*/ 140 h 690"/>
                  <a:gd name="T36" fmla="*/ 690 w 715"/>
                  <a:gd name="T37" fmla="*/ 130 h 690"/>
                  <a:gd name="T38" fmla="*/ 690 w 715"/>
                  <a:gd name="T39" fmla="*/ 130 h 690"/>
                  <a:gd name="T40" fmla="*/ 639 w 715"/>
                  <a:gd name="T41" fmla="*/ 114 h 690"/>
                  <a:gd name="T42" fmla="*/ 676 w 715"/>
                  <a:gd name="T43" fmla="*/ 78 h 690"/>
                  <a:gd name="T44" fmla="*/ 677 w 715"/>
                  <a:gd name="T45" fmla="*/ 44 h 690"/>
                  <a:gd name="T46" fmla="*/ 644 w 715"/>
                  <a:gd name="T47" fmla="*/ 43 h 690"/>
                  <a:gd name="T48" fmla="*/ 606 w 715"/>
                  <a:gd name="T49" fmla="*/ 79 h 690"/>
                  <a:gd name="T50" fmla="*/ 595 w 715"/>
                  <a:gd name="T51" fmla="*/ 34 h 690"/>
                  <a:gd name="T52" fmla="*/ 593 w 715"/>
                  <a:gd name="T53" fmla="*/ 27 h 690"/>
                  <a:gd name="T54" fmla="*/ 554 w 715"/>
                  <a:gd name="T55" fmla="*/ 2 h 690"/>
                  <a:gd name="T56" fmla="*/ 515 w 715"/>
                  <a:gd name="T57" fmla="*/ 14 h 690"/>
                  <a:gd name="T58" fmla="*/ 428 w 715"/>
                  <a:gd name="T59" fmla="*/ 98 h 690"/>
                  <a:gd name="T60" fmla="*/ 420 w 715"/>
                  <a:gd name="T61" fmla="*/ 156 h 690"/>
                  <a:gd name="T62" fmla="*/ 443 w 715"/>
                  <a:gd name="T63" fmla="*/ 235 h 690"/>
                  <a:gd name="T64" fmla="*/ 10 w 715"/>
                  <a:gd name="T65" fmla="*/ 649 h 690"/>
                  <a:gd name="T66" fmla="*/ 9 w 715"/>
                  <a:gd name="T67" fmla="*/ 682 h 690"/>
                  <a:gd name="T68" fmla="*/ 26 w 715"/>
                  <a:gd name="T69" fmla="*/ 690 h 690"/>
                  <a:gd name="T70" fmla="*/ 42 w 715"/>
                  <a:gd name="T71" fmla="*/ 683 h 690"/>
                  <a:gd name="T72" fmla="*/ 476 w 715"/>
                  <a:gd name="T73" fmla="*/ 270 h 690"/>
                  <a:gd name="T74" fmla="*/ 555 w 715"/>
                  <a:gd name="T75" fmla="*/ 298 h 690"/>
                  <a:gd name="T76" fmla="*/ 580 w 715"/>
                  <a:gd name="T77" fmla="*/ 305 h 690"/>
                  <a:gd name="T78" fmla="*/ 612 w 715"/>
                  <a:gd name="T79" fmla="*/ 292 h 690"/>
                  <a:gd name="T80" fmla="*/ 700 w 715"/>
                  <a:gd name="T81" fmla="*/ 209 h 690"/>
                  <a:gd name="T82" fmla="*/ 714 w 715"/>
                  <a:gd name="T83" fmla="*/ 170 h 690"/>
                  <a:gd name="T84" fmla="*/ 690 w 715"/>
                  <a:gd name="T85" fmla="*/ 13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15" h="690">
                    <a:moveTo>
                      <a:pt x="580" y="257"/>
                    </a:moveTo>
                    <a:lnTo>
                      <a:pt x="580" y="257"/>
                    </a:lnTo>
                    <a:cubicBezTo>
                      <a:pt x="580" y="257"/>
                      <a:pt x="579" y="257"/>
                      <a:pt x="578" y="256"/>
                    </a:cubicBezTo>
                    <a:lnTo>
                      <a:pt x="514" y="233"/>
                    </a:lnTo>
                    <a:lnTo>
                      <a:pt x="600" y="151"/>
                    </a:lnTo>
                    <a:lnTo>
                      <a:pt x="666" y="172"/>
                    </a:lnTo>
                    <a:cubicBezTo>
                      <a:pt x="667" y="173"/>
                      <a:pt x="667" y="174"/>
                      <a:pt x="667" y="174"/>
                    </a:cubicBezTo>
                    <a:lnTo>
                      <a:pt x="667" y="174"/>
                    </a:lnTo>
                    <a:lnTo>
                      <a:pt x="580" y="257"/>
                    </a:lnTo>
                    <a:close/>
                    <a:moveTo>
                      <a:pt x="464" y="140"/>
                    </a:moveTo>
                    <a:lnTo>
                      <a:pt x="464" y="140"/>
                    </a:lnTo>
                    <a:lnTo>
                      <a:pt x="462" y="134"/>
                    </a:lnTo>
                    <a:cubicBezTo>
                      <a:pt x="461" y="133"/>
                      <a:pt x="461" y="132"/>
                      <a:pt x="461" y="132"/>
                    </a:cubicBezTo>
                    <a:lnTo>
                      <a:pt x="547" y="49"/>
                    </a:lnTo>
                    <a:cubicBezTo>
                      <a:pt x="548" y="49"/>
                      <a:pt x="549" y="49"/>
                      <a:pt x="551" y="50"/>
                    </a:cubicBezTo>
                    <a:lnTo>
                      <a:pt x="567" y="117"/>
                    </a:lnTo>
                    <a:lnTo>
                      <a:pt x="481" y="199"/>
                    </a:lnTo>
                    <a:lnTo>
                      <a:pt x="464" y="140"/>
                    </a:lnTo>
                    <a:close/>
                    <a:moveTo>
                      <a:pt x="690" y="130"/>
                    </a:moveTo>
                    <a:lnTo>
                      <a:pt x="690" y="130"/>
                    </a:lnTo>
                    <a:lnTo>
                      <a:pt x="639" y="114"/>
                    </a:lnTo>
                    <a:lnTo>
                      <a:pt x="676" y="78"/>
                    </a:lnTo>
                    <a:cubicBezTo>
                      <a:pt x="686" y="69"/>
                      <a:pt x="686" y="54"/>
                      <a:pt x="677" y="44"/>
                    </a:cubicBezTo>
                    <a:cubicBezTo>
                      <a:pt x="668" y="35"/>
                      <a:pt x="653" y="34"/>
                      <a:pt x="644" y="43"/>
                    </a:cubicBezTo>
                    <a:lnTo>
                      <a:pt x="606" y="79"/>
                    </a:lnTo>
                    <a:lnTo>
                      <a:pt x="595" y="34"/>
                    </a:lnTo>
                    <a:lnTo>
                      <a:pt x="593" y="27"/>
                    </a:lnTo>
                    <a:cubicBezTo>
                      <a:pt x="584" y="13"/>
                      <a:pt x="570" y="4"/>
                      <a:pt x="554" y="2"/>
                    </a:cubicBezTo>
                    <a:cubicBezTo>
                      <a:pt x="540" y="0"/>
                      <a:pt x="526" y="4"/>
                      <a:pt x="515" y="14"/>
                    </a:cubicBezTo>
                    <a:lnTo>
                      <a:pt x="428" y="98"/>
                    </a:lnTo>
                    <a:cubicBezTo>
                      <a:pt x="413" y="113"/>
                      <a:pt x="409" y="136"/>
                      <a:pt x="420" y="156"/>
                    </a:cubicBezTo>
                    <a:lnTo>
                      <a:pt x="443" y="235"/>
                    </a:lnTo>
                    <a:lnTo>
                      <a:pt x="10" y="649"/>
                    </a:lnTo>
                    <a:cubicBezTo>
                      <a:pt x="0" y="658"/>
                      <a:pt x="0" y="673"/>
                      <a:pt x="9" y="682"/>
                    </a:cubicBezTo>
                    <a:cubicBezTo>
                      <a:pt x="13" y="687"/>
                      <a:pt x="20" y="690"/>
                      <a:pt x="26" y="690"/>
                    </a:cubicBezTo>
                    <a:cubicBezTo>
                      <a:pt x="32" y="690"/>
                      <a:pt x="38" y="688"/>
                      <a:pt x="42" y="683"/>
                    </a:cubicBezTo>
                    <a:lnTo>
                      <a:pt x="476" y="270"/>
                    </a:lnTo>
                    <a:lnTo>
                      <a:pt x="555" y="298"/>
                    </a:lnTo>
                    <a:cubicBezTo>
                      <a:pt x="563" y="303"/>
                      <a:pt x="572" y="305"/>
                      <a:pt x="580" y="305"/>
                    </a:cubicBezTo>
                    <a:cubicBezTo>
                      <a:pt x="592" y="305"/>
                      <a:pt x="604" y="301"/>
                      <a:pt x="612" y="292"/>
                    </a:cubicBezTo>
                    <a:lnTo>
                      <a:pt x="700" y="209"/>
                    </a:lnTo>
                    <a:cubicBezTo>
                      <a:pt x="710" y="199"/>
                      <a:pt x="715" y="185"/>
                      <a:pt x="714" y="170"/>
                    </a:cubicBezTo>
                    <a:cubicBezTo>
                      <a:pt x="712" y="154"/>
                      <a:pt x="704" y="139"/>
                      <a:pt x="690" y="13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1" name="Freeform 208">
                <a:extLst>
                  <a:ext uri="{FF2B5EF4-FFF2-40B4-BE49-F238E27FC236}">
                    <a16:creationId xmlns:a16="http://schemas.microsoft.com/office/drawing/2014/main" id="{0934FE43-62D6-6385-8526-9AF8B0430E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36051" y="642938"/>
                <a:ext cx="30163" cy="39688"/>
              </a:xfrm>
              <a:custGeom>
                <a:avLst/>
                <a:gdLst>
                  <a:gd name="T0" fmla="*/ 48 w 48"/>
                  <a:gd name="T1" fmla="*/ 0 h 64"/>
                  <a:gd name="T2" fmla="*/ 48 w 48"/>
                  <a:gd name="T3" fmla="*/ 0 h 64"/>
                  <a:gd name="T4" fmla="*/ 0 w 48"/>
                  <a:gd name="T5" fmla="*/ 0 h 64"/>
                  <a:gd name="T6" fmla="*/ 0 w 48"/>
                  <a:gd name="T7" fmla="*/ 64 h 64"/>
                  <a:gd name="T8" fmla="*/ 48 w 48"/>
                  <a:gd name="T9" fmla="*/ 64 h 64"/>
                  <a:gd name="T10" fmla="*/ 48 w 48"/>
                  <a:gd name="T11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64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64"/>
                    </a:lnTo>
                    <a:lnTo>
                      <a:pt x="48" y="64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2" name="Freeform 209">
                <a:extLst>
                  <a:ext uri="{FF2B5EF4-FFF2-40B4-BE49-F238E27FC236}">
                    <a16:creationId xmlns:a16="http://schemas.microsoft.com/office/drawing/2014/main" id="{4B348F5A-CF94-0DC9-B7E8-0AC90DB1E8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32863" y="652463"/>
                <a:ext cx="39688" cy="46038"/>
              </a:xfrm>
              <a:custGeom>
                <a:avLst/>
                <a:gdLst>
                  <a:gd name="T0" fmla="*/ 62 w 62"/>
                  <a:gd name="T1" fmla="*/ 61 h 73"/>
                  <a:gd name="T2" fmla="*/ 62 w 62"/>
                  <a:gd name="T3" fmla="*/ 61 h 73"/>
                  <a:gd name="T4" fmla="*/ 45 w 62"/>
                  <a:gd name="T5" fmla="*/ 0 h 73"/>
                  <a:gd name="T6" fmla="*/ 0 w 62"/>
                  <a:gd name="T7" fmla="*/ 12 h 73"/>
                  <a:gd name="T8" fmla="*/ 16 w 62"/>
                  <a:gd name="T9" fmla="*/ 73 h 73"/>
                  <a:gd name="T10" fmla="*/ 62 w 62"/>
                  <a:gd name="T11" fmla="*/ 61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" h="73">
                    <a:moveTo>
                      <a:pt x="62" y="61"/>
                    </a:moveTo>
                    <a:lnTo>
                      <a:pt x="62" y="61"/>
                    </a:lnTo>
                    <a:lnTo>
                      <a:pt x="45" y="0"/>
                    </a:lnTo>
                    <a:lnTo>
                      <a:pt x="0" y="12"/>
                    </a:lnTo>
                    <a:lnTo>
                      <a:pt x="16" y="73"/>
                    </a:lnTo>
                    <a:lnTo>
                      <a:pt x="62" y="61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3" name="Freeform 210">
                <a:extLst>
                  <a:ext uri="{FF2B5EF4-FFF2-40B4-BE49-F238E27FC236}">
                    <a16:creationId xmlns:a16="http://schemas.microsoft.com/office/drawing/2014/main" id="{EC6CA8AD-708F-7AF8-63DD-614BCE79A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37613" y="688976"/>
                <a:ext cx="46038" cy="49213"/>
              </a:xfrm>
              <a:custGeom>
                <a:avLst/>
                <a:gdLst>
                  <a:gd name="T0" fmla="*/ 72 w 72"/>
                  <a:gd name="T1" fmla="*/ 54 h 79"/>
                  <a:gd name="T2" fmla="*/ 72 w 72"/>
                  <a:gd name="T3" fmla="*/ 54 h 79"/>
                  <a:gd name="T4" fmla="*/ 41 w 72"/>
                  <a:gd name="T5" fmla="*/ 0 h 79"/>
                  <a:gd name="T6" fmla="*/ 0 w 72"/>
                  <a:gd name="T7" fmla="*/ 24 h 79"/>
                  <a:gd name="T8" fmla="*/ 32 w 72"/>
                  <a:gd name="T9" fmla="*/ 79 h 79"/>
                  <a:gd name="T10" fmla="*/ 72 w 72"/>
                  <a:gd name="T11" fmla="*/ 54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79">
                    <a:moveTo>
                      <a:pt x="72" y="54"/>
                    </a:moveTo>
                    <a:lnTo>
                      <a:pt x="72" y="54"/>
                    </a:lnTo>
                    <a:lnTo>
                      <a:pt x="41" y="0"/>
                    </a:lnTo>
                    <a:lnTo>
                      <a:pt x="0" y="24"/>
                    </a:lnTo>
                    <a:lnTo>
                      <a:pt x="32" y="79"/>
                    </a:lnTo>
                    <a:lnTo>
                      <a:pt x="72" y="5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4" name="Freeform 211">
                <a:extLst>
                  <a:ext uri="{FF2B5EF4-FFF2-40B4-BE49-F238E27FC236}">
                    <a16:creationId xmlns:a16="http://schemas.microsoft.com/office/drawing/2014/main" id="{C57A0F5C-1A36-1419-6D36-D5F2793186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6651" y="749301"/>
                <a:ext cx="49213" cy="49213"/>
              </a:xfrm>
              <a:custGeom>
                <a:avLst/>
                <a:gdLst>
                  <a:gd name="T0" fmla="*/ 78 w 78"/>
                  <a:gd name="T1" fmla="*/ 45 h 79"/>
                  <a:gd name="T2" fmla="*/ 78 w 78"/>
                  <a:gd name="T3" fmla="*/ 45 h 79"/>
                  <a:gd name="T4" fmla="*/ 34 w 78"/>
                  <a:gd name="T5" fmla="*/ 0 h 79"/>
                  <a:gd name="T6" fmla="*/ 0 w 78"/>
                  <a:gd name="T7" fmla="*/ 34 h 79"/>
                  <a:gd name="T8" fmla="*/ 45 w 78"/>
                  <a:gd name="T9" fmla="*/ 79 h 79"/>
                  <a:gd name="T10" fmla="*/ 78 w 78"/>
                  <a:gd name="T11" fmla="*/ 45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79">
                    <a:moveTo>
                      <a:pt x="78" y="45"/>
                    </a:moveTo>
                    <a:lnTo>
                      <a:pt x="78" y="45"/>
                    </a:lnTo>
                    <a:lnTo>
                      <a:pt x="34" y="0"/>
                    </a:lnTo>
                    <a:lnTo>
                      <a:pt x="0" y="34"/>
                    </a:lnTo>
                    <a:lnTo>
                      <a:pt x="45" y="79"/>
                    </a:lnTo>
                    <a:lnTo>
                      <a:pt x="78" y="45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5" name="Freeform 212">
                <a:extLst>
                  <a:ext uri="{FF2B5EF4-FFF2-40B4-BE49-F238E27FC236}">
                    <a16:creationId xmlns:a16="http://schemas.microsoft.com/office/drawing/2014/main" id="{EAD8454A-1D27-54BD-C7F0-B1DFBEA976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96326" y="830263"/>
                <a:ext cx="49213" cy="46038"/>
              </a:xfrm>
              <a:custGeom>
                <a:avLst/>
                <a:gdLst>
                  <a:gd name="T0" fmla="*/ 79 w 79"/>
                  <a:gd name="T1" fmla="*/ 32 h 74"/>
                  <a:gd name="T2" fmla="*/ 79 w 79"/>
                  <a:gd name="T3" fmla="*/ 32 h 74"/>
                  <a:gd name="T4" fmla="*/ 24 w 79"/>
                  <a:gd name="T5" fmla="*/ 0 h 74"/>
                  <a:gd name="T6" fmla="*/ 0 w 79"/>
                  <a:gd name="T7" fmla="*/ 42 h 74"/>
                  <a:gd name="T8" fmla="*/ 55 w 79"/>
                  <a:gd name="T9" fmla="*/ 74 h 74"/>
                  <a:gd name="T10" fmla="*/ 79 w 79"/>
                  <a:gd name="T11" fmla="*/ 32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74">
                    <a:moveTo>
                      <a:pt x="79" y="32"/>
                    </a:moveTo>
                    <a:lnTo>
                      <a:pt x="79" y="32"/>
                    </a:lnTo>
                    <a:lnTo>
                      <a:pt x="24" y="0"/>
                    </a:lnTo>
                    <a:lnTo>
                      <a:pt x="0" y="42"/>
                    </a:lnTo>
                    <a:lnTo>
                      <a:pt x="55" y="74"/>
                    </a:lnTo>
                    <a:lnTo>
                      <a:pt x="79" y="3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6" name="Freeform 213">
                <a:extLst>
                  <a:ext uri="{FF2B5EF4-FFF2-40B4-BE49-F238E27FC236}">
                    <a16:creationId xmlns:a16="http://schemas.microsoft.com/office/drawing/2014/main" id="{07A0573F-EF44-FD1D-20DD-5BDD9185E1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59813" y="925513"/>
                <a:ext cx="46038" cy="39688"/>
              </a:xfrm>
              <a:custGeom>
                <a:avLst/>
                <a:gdLst>
                  <a:gd name="T0" fmla="*/ 73 w 73"/>
                  <a:gd name="T1" fmla="*/ 16 h 62"/>
                  <a:gd name="T2" fmla="*/ 73 w 73"/>
                  <a:gd name="T3" fmla="*/ 16 h 62"/>
                  <a:gd name="T4" fmla="*/ 12 w 73"/>
                  <a:gd name="T5" fmla="*/ 0 h 62"/>
                  <a:gd name="T6" fmla="*/ 0 w 73"/>
                  <a:gd name="T7" fmla="*/ 46 h 62"/>
                  <a:gd name="T8" fmla="*/ 61 w 73"/>
                  <a:gd name="T9" fmla="*/ 62 h 62"/>
                  <a:gd name="T10" fmla="*/ 73 w 73"/>
                  <a:gd name="T11" fmla="*/ 16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3" h="62">
                    <a:moveTo>
                      <a:pt x="73" y="16"/>
                    </a:moveTo>
                    <a:lnTo>
                      <a:pt x="73" y="16"/>
                    </a:lnTo>
                    <a:lnTo>
                      <a:pt x="12" y="0"/>
                    </a:lnTo>
                    <a:lnTo>
                      <a:pt x="0" y="46"/>
                    </a:lnTo>
                    <a:lnTo>
                      <a:pt x="61" y="62"/>
                    </a:lnTo>
                    <a:lnTo>
                      <a:pt x="73" y="1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7" name="Freeform 214">
                <a:extLst>
                  <a:ext uri="{FF2B5EF4-FFF2-40B4-BE49-F238E27FC236}">
                    <a16:creationId xmlns:a16="http://schemas.microsoft.com/office/drawing/2014/main" id="{C8BACB4E-77DE-1230-F644-EE7FA9622A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59813" y="1123951"/>
                <a:ext cx="46038" cy="39688"/>
              </a:xfrm>
              <a:custGeom>
                <a:avLst/>
                <a:gdLst>
                  <a:gd name="T0" fmla="*/ 61 w 73"/>
                  <a:gd name="T1" fmla="*/ 0 h 62"/>
                  <a:gd name="T2" fmla="*/ 61 w 73"/>
                  <a:gd name="T3" fmla="*/ 0 h 62"/>
                  <a:gd name="T4" fmla="*/ 0 w 73"/>
                  <a:gd name="T5" fmla="*/ 16 h 62"/>
                  <a:gd name="T6" fmla="*/ 12 w 73"/>
                  <a:gd name="T7" fmla="*/ 62 h 62"/>
                  <a:gd name="T8" fmla="*/ 73 w 73"/>
                  <a:gd name="T9" fmla="*/ 46 h 62"/>
                  <a:gd name="T10" fmla="*/ 61 w 73"/>
                  <a:gd name="T1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3" h="62">
                    <a:moveTo>
                      <a:pt x="61" y="0"/>
                    </a:moveTo>
                    <a:lnTo>
                      <a:pt x="61" y="0"/>
                    </a:lnTo>
                    <a:lnTo>
                      <a:pt x="0" y="16"/>
                    </a:lnTo>
                    <a:lnTo>
                      <a:pt x="12" y="62"/>
                    </a:lnTo>
                    <a:lnTo>
                      <a:pt x="73" y="46"/>
                    </a:lnTo>
                    <a:lnTo>
                      <a:pt x="6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8" name="Freeform 215">
                <a:extLst>
                  <a:ext uri="{FF2B5EF4-FFF2-40B4-BE49-F238E27FC236}">
                    <a16:creationId xmlns:a16="http://schemas.microsoft.com/office/drawing/2014/main" id="{F6AC067D-B01F-1609-AD3E-CBDB504CE0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96326" y="1212851"/>
                <a:ext cx="49213" cy="46038"/>
              </a:xfrm>
              <a:custGeom>
                <a:avLst/>
                <a:gdLst>
                  <a:gd name="T0" fmla="*/ 0 w 79"/>
                  <a:gd name="T1" fmla="*/ 32 h 74"/>
                  <a:gd name="T2" fmla="*/ 0 w 79"/>
                  <a:gd name="T3" fmla="*/ 32 h 74"/>
                  <a:gd name="T4" fmla="*/ 24 w 79"/>
                  <a:gd name="T5" fmla="*/ 74 h 74"/>
                  <a:gd name="T6" fmla="*/ 79 w 79"/>
                  <a:gd name="T7" fmla="*/ 42 h 74"/>
                  <a:gd name="T8" fmla="*/ 55 w 79"/>
                  <a:gd name="T9" fmla="*/ 0 h 74"/>
                  <a:gd name="T10" fmla="*/ 0 w 79"/>
                  <a:gd name="T11" fmla="*/ 32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74">
                    <a:moveTo>
                      <a:pt x="0" y="32"/>
                    </a:moveTo>
                    <a:lnTo>
                      <a:pt x="0" y="32"/>
                    </a:lnTo>
                    <a:lnTo>
                      <a:pt x="24" y="74"/>
                    </a:lnTo>
                    <a:lnTo>
                      <a:pt x="79" y="42"/>
                    </a:lnTo>
                    <a:lnTo>
                      <a:pt x="55" y="0"/>
                    </a:lnTo>
                    <a:lnTo>
                      <a:pt x="0" y="3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9" name="Freeform 216">
                <a:extLst>
                  <a:ext uri="{FF2B5EF4-FFF2-40B4-BE49-F238E27FC236}">
                    <a16:creationId xmlns:a16="http://schemas.microsoft.com/office/drawing/2014/main" id="{47CB2B11-30F0-8C99-77A4-904535E5A7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6651" y="1289051"/>
                <a:ext cx="49213" cy="50800"/>
              </a:xfrm>
              <a:custGeom>
                <a:avLst/>
                <a:gdLst>
                  <a:gd name="T0" fmla="*/ 0 w 78"/>
                  <a:gd name="T1" fmla="*/ 45 h 79"/>
                  <a:gd name="T2" fmla="*/ 0 w 78"/>
                  <a:gd name="T3" fmla="*/ 45 h 79"/>
                  <a:gd name="T4" fmla="*/ 34 w 78"/>
                  <a:gd name="T5" fmla="*/ 79 h 79"/>
                  <a:gd name="T6" fmla="*/ 78 w 78"/>
                  <a:gd name="T7" fmla="*/ 34 h 79"/>
                  <a:gd name="T8" fmla="*/ 45 w 78"/>
                  <a:gd name="T9" fmla="*/ 0 h 79"/>
                  <a:gd name="T10" fmla="*/ 0 w 78"/>
                  <a:gd name="T11" fmla="*/ 45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79">
                    <a:moveTo>
                      <a:pt x="0" y="45"/>
                    </a:moveTo>
                    <a:lnTo>
                      <a:pt x="0" y="45"/>
                    </a:lnTo>
                    <a:lnTo>
                      <a:pt x="34" y="79"/>
                    </a:lnTo>
                    <a:lnTo>
                      <a:pt x="78" y="34"/>
                    </a:lnTo>
                    <a:lnTo>
                      <a:pt x="45" y="0"/>
                    </a:lnTo>
                    <a:lnTo>
                      <a:pt x="0" y="45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0" name="Freeform 217">
                <a:extLst>
                  <a:ext uri="{FF2B5EF4-FFF2-40B4-BE49-F238E27FC236}">
                    <a16:creationId xmlns:a16="http://schemas.microsoft.com/office/drawing/2014/main" id="{F84FD2DA-CDA8-543C-D7D8-8A1C8A438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37613" y="1350963"/>
                <a:ext cx="46038" cy="49213"/>
              </a:xfrm>
              <a:custGeom>
                <a:avLst/>
                <a:gdLst>
                  <a:gd name="T0" fmla="*/ 0 w 73"/>
                  <a:gd name="T1" fmla="*/ 55 h 79"/>
                  <a:gd name="T2" fmla="*/ 0 w 73"/>
                  <a:gd name="T3" fmla="*/ 55 h 79"/>
                  <a:gd name="T4" fmla="*/ 41 w 73"/>
                  <a:gd name="T5" fmla="*/ 79 h 79"/>
                  <a:gd name="T6" fmla="*/ 73 w 73"/>
                  <a:gd name="T7" fmla="*/ 24 h 79"/>
                  <a:gd name="T8" fmla="*/ 32 w 73"/>
                  <a:gd name="T9" fmla="*/ 0 h 79"/>
                  <a:gd name="T10" fmla="*/ 0 w 73"/>
                  <a:gd name="T11" fmla="*/ 55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3" h="79">
                    <a:moveTo>
                      <a:pt x="0" y="55"/>
                    </a:moveTo>
                    <a:lnTo>
                      <a:pt x="0" y="55"/>
                    </a:lnTo>
                    <a:lnTo>
                      <a:pt x="41" y="79"/>
                    </a:lnTo>
                    <a:lnTo>
                      <a:pt x="73" y="24"/>
                    </a:lnTo>
                    <a:lnTo>
                      <a:pt x="32" y="0"/>
                    </a:lnTo>
                    <a:lnTo>
                      <a:pt x="0" y="55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1" name="Freeform 218">
                <a:extLst>
                  <a:ext uri="{FF2B5EF4-FFF2-40B4-BE49-F238E27FC236}">
                    <a16:creationId xmlns:a16="http://schemas.microsoft.com/office/drawing/2014/main" id="{A309213D-E50B-B607-A534-AAD2AECFDC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32863" y="1390651"/>
                <a:ext cx="39688" cy="46038"/>
              </a:xfrm>
              <a:custGeom>
                <a:avLst/>
                <a:gdLst>
                  <a:gd name="T0" fmla="*/ 0 w 62"/>
                  <a:gd name="T1" fmla="*/ 61 h 73"/>
                  <a:gd name="T2" fmla="*/ 0 w 62"/>
                  <a:gd name="T3" fmla="*/ 61 h 73"/>
                  <a:gd name="T4" fmla="*/ 45 w 62"/>
                  <a:gd name="T5" fmla="*/ 73 h 73"/>
                  <a:gd name="T6" fmla="*/ 62 w 62"/>
                  <a:gd name="T7" fmla="*/ 12 h 73"/>
                  <a:gd name="T8" fmla="*/ 16 w 62"/>
                  <a:gd name="T9" fmla="*/ 0 h 73"/>
                  <a:gd name="T10" fmla="*/ 0 w 62"/>
                  <a:gd name="T11" fmla="*/ 61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" h="73">
                    <a:moveTo>
                      <a:pt x="0" y="61"/>
                    </a:moveTo>
                    <a:lnTo>
                      <a:pt x="0" y="61"/>
                    </a:lnTo>
                    <a:lnTo>
                      <a:pt x="45" y="73"/>
                    </a:lnTo>
                    <a:lnTo>
                      <a:pt x="62" y="12"/>
                    </a:lnTo>
                    <a:lnTo>
                      <a:pt x="16" y="0"/>
                    </a:lnTo>
                    <a:lnTo>
                      <a:pt x="0" y="61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2" name="Freeform 219">
                <a:extLst>
                  <a:ext uri="{FF2B5EF4-FFF2-40B4-BE49-F238E27FC236}">
                    <a16:creationId xmlns:a16="http://schemas.microsoft.com/office/drawing/2014/main" id="{8E4446A0-0EED-8E31-2560-73671FF00A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36051" y="1401763"/>
                <a:ext cx="30163" cy="38100"/>
              </a:xfrm>
              <a:custGeom>
                <a:avLst/>
                <a:gdLst>
                  <a:gd name="T0" fmla="*/ 0 w 48"/>
                  <a:gd name="T1" fmla="*/ 62 h 62"/>
                  <a:gd name="T2" fmla="*/ 0 w 48"/>
                  <a:gd name="T3" fmla="*/ 62 h 62"/>
                  <a:gd name="T4" fmla="*/ 48 w 48"/>
                  <a:gd name="T5" fmla="*/ 62 h 62"/>
                  <a:gd name="T6" fmla="*/ 48 w 48"/>
                  <a:gd name="T7" fmla="*/ 0 h 62"/>
                  <a:gd name="T8" fmla="*/ 0 w 48"/>
                  <a:gd name="T9" fmla="*/ 0 h 62"/>
                  <a:gd name="T10" fmla="*/ 0 w 48"/>
                  <a:gd name="T11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62">
                    <a:moveTo>
                      <a:pt x="0" y="62"/>
                    </a:moveTo>
                    <a:lnTo>
                      <a:pt x="0" y="62"/>
                    </a:lnTo>
                    <a:lnTo>
                      <a:pt x="48" y="62"/>
                    </a:lnTo>
                    <a:lnTo>
                      <a:pt x="48" y="0"/>
                    </a:lnTo>
                    <a:lnTo>
                      <a:pt x="0" y="0"/>
                    </a:lnTo>
                    <a:lnTo>
                      <a:pt x="0" y="6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3" name="Freeform 220">
                <a:extLst>
                  <a:ext uri="{FF2B5EF4-FFF2-40B4-BE49-F238E27FC236}">
                    <a16:creationId xmlns:a16="http://schemas.microsoft.com/office/drawing/2014/main" id="{E2427A5C-E4FC-1620-6630-40727BCDA8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29713" y="1390651"/>
                <a:ext cx="38100" cy="46038"/>
              </a:xfrm>
              <a:custGeom>
                <a:avLst/>
                <a:gdLst>
                  <a:gd name="T0" fmla="*/ 0 w 62"/>
                  <a:gd name="T1" fmla="*/ 12 h 73"/>
                  <a:gd name="T2" fmla="*/ 0 w 62"/>
                  <a:gd name="T3" fmla="*/ 12 h 73"/>
                  <a:gd name="T4" fmla="*/ 16 w 62"/>
                  <a:gd name="T5" fmla="*/ 73 h 73"/>
                  <a:gd name="T6" fmla="*/ 62 w 62"/>
                  <a:gd name="T7" fmla="*/ 61 h 73"/>
                  <a:gd name="T8" fmla="*/ 46 w 62"/>
                  <a:gd name="T9" fmla="*/ 0 h 73"/>
                  <a:gd name="T10" fmla="*/ 0 w 62"/>
                  <a:gd name="T11" fmla="*/ 12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" h="73">
                    <a:moveTo>
                      <a:pt x="0" y="12"/>
                    </a:moveTo>
                    <a:lnTo>
                      <a:pt x="0" y="12"/>
                    </a:lnTo>
                    <a:lnTo>
                      <a:pt x="16" y="73"/>
                    </a:lnTo>
                    <a:lnTo>
                      <a:pt x="62" y="61"/>
                    </a:lnTo>
                    <a:lnTo>
                      <a:pt x="46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4" name="Freeform 221">
                <a:extLst>
                  <a:ext uri="{FF2B5EF4-FFF2-40B4-BE49-F238E27FC236}">
                    <a16:creationId xmlns:a16="http://schemas.microsoft.com/office/drawing/2014/main" id="{51536C48-52FB-A622-7AC5-306C998CB9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17026" y="1350963"/>
                <a:ext cx="46038" cy="49213"/>
              </a:xfrm>
              <a:custGeom>
                <a:avLst/>
                <a:gdLst>
                  <a:gd name="T0" fmla="*/ 0 w 73"/>
                  <a:gd name="T1" fmla="*/ 24 h 79"/>
                  <a:gd name="T2" fmla="*/ 0 w 73"/>
                  <a:gd name="T3" fmla="*/ 24 h 79"/>
                  <a:gd name="T4" fmla="*/ 32 w 73"/>
                  <a:gd name="T5" fmla="*/ 79 h 79"/>
                  <a:gd name="T6" fmla="*/ 73 w 73"/>
                  <a:gd name="T7" fmla="*/ 55 h 79"/>
                  <a:gd name="T8" fmla="*/ 41 w 73"/>
                  <a:gd name="T9" fmla="*/ 0 h 79"/>
                  <a:gd name="T10" fmla="*/ 0 w 73"/>
                  <a:gd name="T11" fmla="*/ 24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3" h="79">
                    <a:moveTo>
                      <a:pt x="0" y="24"/>
                    </a:moveTo>
                    <a:lnTo>
                      <a:pt x="0" y="24"/>
                    </a:lnTo>
                    <a:lnTo>
                      <a:pt x="32" y="79"/>
                    </a:lnTo>
                    <a:lnTo>
                      <a:pt x="73" y="55"/>
                    </a:lnTo>
                    <a:lnTo>
                      <a:pt x="41" y="0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5" name="Freeform 222">
                <a:extLst>
                  <a:ext uri="{FF2B5EF4-FFF2-40B4-BE49-F238E27FC236}">
                    <a16:creationId xmlns:a16="http://schemas.microsoft.com/office/drawing/2014/main" id="{DAE5738F-56A8-3591-0013-5A3EAD61B1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94813" y="1289051"/>
                <a:ext cx="49213" cy="50800"/>
              </a:xfrm>
              <a:custGeom>
                <a:avLst/>
                <a:gdLst>
                  <a:gd name="T0" fmla="*/ 0 w 78"/>
                  <a:gd name="T1" fmla="*/ 34 h 79"/>
                  <a:gd name="T2" fmla="*/ 0 w 78"/>
                  <a:gd name="T3" fmla="*/ 34 h 79"/>
                  <a:gd name="T4" fmla="*/ 45 w 78"/>
                  <a:gd name="T5" fmla="*/ 79 h 79"/>
                  <a:gd name="T6" fmla="*/ 78 w 78"/>
                  <a:gd name="T7" fmla="*/ 45 h 79"/>
                  <a:gd name="T8" fmla="*/ 34 w 78"/>
                  <a:gd name="T9" fmla="*/ 0 h 79"/>
                  <a:gd name="T10" fmla="*/ 0 w 78"/>
                  <a:gd name="T11" fmla="*/ 34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79">
                    <a:moveTo>
                      <a:pt x="0" y="34"/>
                    </a:moveTo>
                    <a:lnTo>
                      <a:pt x="0" y="34"/>
                    </a:lnTo>
                    <a:lnTo>
                      <a:pt x="45" y="79"/>
                    </a:lnTo>
                    <a:lnTo>
                      <a:pt x="78" y="45"/>
                    </a:lnTo>
                    <a:lnTo>
                      <a:pt x="34" y="0"/>
                    </a:lnTo>
                    <a:lnTo>
                      <a:pt x="0" y="3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6" name="Freeform 223">
                <a:extLst>
                  <a:ext uri="{FF2B5EF4-FFF2-40B4-BE49-F238E27FC236}">
                    <a16:creationId xmlns:a16="http://schemas.microsoft.com/office/drawing/2014/main" id="{0DB90677-32A3-6D9A-47AC-5822F21935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5138" y="1212851"/>
                <a:ext cx="49213" cy="46038"/>
              </a:xfrm>
              <a:custGeom>
                <a:avLst/>
                <a:gdLst>
                  <a:gd name="T0" fmla="*/ 0 w 78"/>
                  <a:gd name="T1" fmla="*/ 42 h 74"/>
                  <a:gd name="T2" fmla="*/ 0 w 78"/>
                  <a:gd name="T3" fmla="*/ 42 h 74"/>
                  <a:gd name="T4" fmla="*/ 55 w 78"/>
                  <a:gd name="T5" fmla="*/ 74 h 74"/>
                  <a:gd name="T6" fmla="*/ 78 w 78"/>
                  <a:gd name="T7" fmla="*/ 32 h 74"/>
                  <a:gd name="T8" fmla="*/ 24 w 78"/>
                  <a:gd name="T9" fmla="*/ 0 h 74"/>
                  <a:gd name="T10" fmla="*/ 0 w 78"/>
                  <a:gd name="T11" fmla="*/ 42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74">
                    <a:moveTo>
                      <a:pt x="0" y="42"/>
                    </a:moveTo>
                    <a:lnTo>
                      <a:pt x="0" y="42"/>
                    </a:lnTo>
                    <a:lnTo>
                      <a:pt x="55" y="74"/>
                    </a:lnTo>
                    <a:lnTo>
                      <a:pt x="78" y="32"/>
                    </a:lnTo>
                    <a:lnTo>
                      <a:pt x="24" y="0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7" name="Freeform 224">
                <a:extLst>
                  <a:ext uri="{FF2B5EF4-FFF2-40B4-BE49-F238E27FC236}">
                    <a16:creationId xmlns:a16="http://schemas.microsoft.com/office/drawing/2014/main" id="{98132B1C-ED66-F5D4-CDCA-0483F39EFB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94826" y="1123951"/>
                <a:ext cx="46038" cy="39688"/>
              </a:xfrm>
              <a:custGeom>
                <a:avLst/>
                <a:gdLst>
                  <a:gd name="T0" fmla="*/ 0 w 73"/>
                  <a:gd name="T1" fmla="*/ 46 h 62"/>
                  <a:gd name="T2" fmla="*/ 0 w 73"/>
                  <a:gd name="T3" fmla="*/ 46 h 62"/>
                  <a:gd name="T4" fmla="*/ 61 w 73"/>
                  <a:gd name="T5" fmla="*/ 62 h 62"/>
                  <a:gd name="T6" fmla="*/ 73 w 73"/>
                  <a:gd name="T7" fmla="*/ 16 h 62"/>
                  <a:gd name="T8" fmla="*/ 12 w 73"/>
                  <a:gd name="T9" fmla="*/ 0 h 62"/>
                  <a:gd name="T10" fmla="*/ 0 w 73"/>
                  <a:gd name="T11" fmla="*/ 46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3" h="62">
                    <a:moveTo>
                      <a:pt x="0" y="46"/>
                    </a:moveTo>
                    <a:lnTo>
                      <a:pt x="0" y="46"/>
                    </a:lnTo>
                    <a:lnTo>
                      <a:pt x="61" y="62"/>
                    </a:lnTo>
                    <a:lnTo>
                      <a:pt x="73" y="16"/>
                    </a:lnTo>
                    <a:lnTo>
                      <a:pt x="12" y="0"/>
                    </a:lnTo>
                    <a:lnTo>
                      <a:pt x="0" y="4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8" name="Freeform 225">
                <a:extLst>
                  <a:ext uri="{FF2B5EF4-FFF2-40B4-BE49-F238E27FC236}">
                    <a16:creationId xmlns:a16="http://schemas.microsoft.com/office/drawing/2014/main" id="{B0FA0A3F-A2A8-D902-F7B2-EF39DF078C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10701" y="1028701"/>
                <a:ext cx="39688" cy="31750"/>
              </a:xfrm>
              <a:custGeom>
                <a:avLst/>
                <a:gdLst>
                  <a:gd name="T0" fmla="*/ 0 w 63"/>
                  <a:gd name="T1" fmla="*/ 48 h 48"/>
                  <a:gd name="T2" fmla="*/ 0 w 63"/>
                  <a:gd name="T3" fmla="*/ 48 h 48"/>
                  <a:gd name="T4" fmla="*/ 63 w 63"/>
                  <a:gd name="T5" fmla="*/ 48 h 48"/>
                  <a:gd name="T6" fmla="*/ 63 w 63"/>
                  <a:gd name="T7" fmla="*/ 0 h 48"/>
                  <a:gd name="T8" fmla="*/ 0 w 63"/>
                  <a:gd name="T9" fmla="*/ 0 h 48"/>
                  <a:gd name="T10" fmla="*/ 0 w 63"/>
                  <a:gd name="T1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48">
                    <a:moveTo>
                      <a:pt x="0" y="48"/>
                    </a:moveTo>
                    <a:lnTo>
                      <a:pt x="0" y="48"/>
                    </a:lnTo>
                    <a:lnTo>
                      <a:pt x="63" y="48"/>
                    </a:lnTo>
                    <a:lnTo>
                      <a:pt x="63" y="0"/>
                    </a:lnTo>
                    <a:lnTo>
                      <a:pt x="0" y="0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9" name="Freeform 226">
                <a:extLst>
                  <a:ext uri="{FF2B5EF4-FFF2-40B4-BE49-F238E27FC236}">
                    <a16:creationId xmlns:a16="http://schemas.microsoft.com/office/drawing/2014/main" id="{D1F2D08D-D05E-E116-D5D3-B580192735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94826" y="925513"/>
                <a:ext cx="46038" cy="39688"/>
              </a:xfrm>
              <a:custGeom>
                <a:avLst/>
                <a:gdLst>
                  <a:gd name="T0" fmla="*/ 73 w 73"/>
                  <a:gd name="T1" fmla="*/ 46 h 62"/>
                  <a:gd name="T2" fmla="*/ 73 w 73"/>
                  <a:gd name="T3" fmla="*/ 46 h 62"/>
                  <a:gd name="T4" fmla="*/ 61 w 73"/>
                  <a:gd name="T5" fmla="*/ 0 h 62"/>
                  <a:gd name="T6" fmla="*/ 0 w 73"/>
                  <a:gd name="T7" fmla="*/ 16 h 62"/>
                  <a:gd name="T8" fmla="*/ 12 w 73"/>
                  <a:gd name="T9" fmla="*/ 62 h 62"/>
                  <a:gd name="T10" fmla="*/ 73 w 73"/>
                  <a:gd name="T11" fmla="*/ 46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3" h="62">
                    <a:moveTo>
                      <a:pt x="73" y="46"/>
                    </a:moveTo>
                    <a:lnTo>
                      <a:pt x="73" y="46"/>
                    </a:lnTo>
                    <a:lnTo>
                      <a:pt x="61" y="0"/>
                    </a:lnTo>
                    <a:lnTo>
                      <a:pt x="0" y="16"/>
                    </a:lnTo>
                    <a:lnTo>
                      <a:pt x="12" y="62"/>
                    </a:lnTo>
                    <a:lnTo>
                      <a:pt x="73" y="4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0" name="Freeform 227">
                <a:extLst>
                  <a:ext uri="{FF2B5EF4-FFF2-40B4-BE49-F238E27FC236}">
                    <a16:creationId xmlns:a16="http://schemas.microsoft.com/office/drawing/2014/main" id="{0900EF36-F61D-4707-F0F6-EA32A68D9B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5138" y="830263"/>
                <a:ext cx="49213" cy="46038"/>
              </a:xfrm>
              <a:custGeom>
                <a:avLst/>
                <a:gdLst>
                  <a:gd name="T0" fmla="*/ 0 w 78"/>
                  <a:gd name="T1" fmla="*/ 32 h 74"/>
                  <a:gd name="T2" fmla="*/ 0 w 78"/>
                  <a:gd name="T3" fmla="*/ 32 h 74"/>
                  <a:gd name="T4" fmla="*/ 24 w 78"/>
                  <a:gd name="T5" fmla="*/ 74 h 74"/>
                  <a:gd name="T6" fmla="*/ 78 w 78"/>
                  <a:gd name="T7" fmla="*/ 42 h 74"/>
                  <a:gd name="T8" fmla="*/ 55 w 78"/>
                  <a:gd name="T9" fmla="*/ 0 h 74"/>
                  <a:gd name="T10" fmla="*/ 0 w 78"/>
                  <a:gd name="T11" fmla="*/ 32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74">
                    <a:moveTo>
                      <a:pt x="0" y="32"/>
                    </a:moveTo>
                    <a:lnTo>
                      <a:pt x="0" y="32"/>
                    </a:lnTo>
                    <a:lnTo>
                      <a:pt x="24" y="74"/>
                    </a:lnTo>
                    <a:lnTo>
                      <a:pt x="78" y="42"/>
                    </a:lnTo>
                    <a:lnTo>
                      <a:pt x="55" y="0"/>
                    </a:lnTo>
                    <a:lnTo>
                      <a:pt x="0" y="3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1" name="Freeform 228">
                <a:extLst>
                  <a:ext uri="{FF2B5EF4-FFF2-40B4-BE49-F238E27FC236}">
                    <a16:creationId xmlns:a16="http://schemas.microsoft.com/office/drawing/2014/main" id="{8E7343E0-2DA1-5F12-350B-A1F6A5501D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17026" y="688976"/>
                <a:ext cx="46038" cy="49213"/>
              </a:xfrm>
              <a:custGeom>
                <a:avLst/>
                <a:gdLst>
                  <a:gd name="T0" fmla="*/ 73 w 73"/>
                  <a:gd name="T1" fmla="*/ 24 h 79"/>
                  <a:gd name="T2" fmla="*/ 73 w 73"/>
                  <a:gd name="T3" fmla="*/ 24 h 79"/>
                  <a:gd name="T4" fmla="*/ 32 w 73"/>
                  <a:gd name="T5" fmla="*/ 0 h 79"/>
                  <a:gd name="T6" fmla="*/ 0 w 73"/>
                  <a:gd name="T7" fmla="*/ 54 h 79"/>
                  <a:gd name="T8" fmla="*/ 41 w 73"/>
                  <a:gd name="T9" fmla="*/ 79 h 79"/>
                  <a:gd name="T10" fmla="*/ 73 w 73"/>
                  <a:gd name="T11" fmla="*/ 24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3" h="79">
                    <a:moveTo>
                      <a:pt x="73" y="24"/>
                    </a:moveTo>
                    <a:lnTo>
                      <a:pt x="73" y="24"/>
                    </a:lnTo>
                    <a:lnTo>
                      <a:pt x="32" y="0"/>
                    </a:lnTo>
                    <a:lnTo>
                      <a:pt x="0" y="54"/>
                    </a:lnTo>
                    <a:lnTo>
                      <a:pt x="41" y="79"/>
                    </a:lnTo>
                    <a:lnTo>
                      <a:pt x="73" y="2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2" name="Freeform 229">
                <a:extLst>
                  <a:ext uri="{FF2B5EF4-FFF2-40B4-BE49-F238E27FC236}">
                    <a16:creationId xmlns:a16="http://schemas.microsoft.com/office/drawing/2014/main" id="{84DC0F24-883C-5AFC-B6DA-D24BA83641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29713" y="652463"/>
                <a:ext cx="38100" cy="46038"/>
              </a:xfrm>
              <a:custGeom>
                <a:avLst/>
                <a:gdLst>
                  <a:gd name="T0" fmla="*/ 62 w 62"/>
                  <a:gd name="T1" fmla="*/ 12 h 73"/>
                  <a:gd name="T2" fmla="*/ 62 w 62"/>
                  <a:gd name="T3" fmla="*/ 12 h 73"/>
                  <a:gd name="T4" fmla="*/ 16 w 62"/>
                  <a:gd name="T5" fmla="*/ 0 h 73"/>
                  <a:gd name="T6" fmla="*/ 0 w 62"/>
                  <a:gd name="T7" fmla="*/ 61 h 73"/>
                  <a:gd name="T8" fmla="*/ 46 w 62"/>
                  <a:gd name="T9" fmla="*/ 73 h 73"/>
                  <a:gd name="T10" fmla="*/ 62 w 62"/>
                  <a:gd name="T11" fmla="*/ 12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" h="73">
                    <a:moveTo>
                      <a:pt x="62" y="12"/>
                    </a:moveTo>
                    <a:lnTo>
                      <a:pt x="62" y="12"/>
                    </a:lnTo>
                    <a:lnTo>
                      <a:pt x="16" y="0"/>
                    </a:lnTo>
                    <a:lnTo>
                      <a:pt x="0" y="61"/>
                    </a:lnTo>
                    <a:lnTo>
                      <a:pt x="46" y="73"/>
                    </a:lnTo>
                    <a:lnTo>
                      <a:pt x="62" y="1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62" name="Retângulo 361">
              <a:extLst>
                <a:ext uri="{FF2B5EF4-FFF2-40B4-BE49-F238E27FC236}">
                  <a16:creationId xmlns:a16="http://schemas.microsoft.com/office/drawing/2014/main" id="{1AB5EB74-45CC-D9E4-4C72-FDA814CF5351}"/>
                </a:ext>
              </a:extLst>
            </p:cNvPr>
            <p:cNvSpPr/>
            <p:nvPr/>
          </p:nvSpPr>
          <p:spPr>
            <a:xfrm>
              <a:off x="5888049" y="668634"/>
              <a:ext cx="1169436" cy="11389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367" name="Conector Angulado 366">
            <a:extLst>
              <a:ext uri="{FF2B5EF4-FFF2-40B4-BE49-F238E27FC236}">
                <a16:creationId xmlns:a16="http://schemas.microsoft.com/office/drawing/2014/main" id="{AA7F92D7-8462-221B-34EB-D395077B1D28}"/>
              </a:ext>
            </a:extLst>
          </p:cNvPr>
          <p:cNvCxnSpPr>
            <a:cxnSpLocks/>
            <a:stCxn id="283" idx="1"/>
          </p:cNvCxnSpPr>
          <p:nvPr/>
        </p:nvCxnSpPr>
        <p:spPr>
          <a:xfrm rot="10800000">
            <a:off x="3030203" y="1959095"/>
            <a:ext cx="1645342" cy="110179"/>
          </a:xfrm>
          <a:prstGeom prst="bentConnector3">
            <a:avLst>
              <a:gd name="adj1" fmla="val 99224"/>
            </a:avLst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8" name="Conector Angulado 377">
            <a:extLst>
              <a:ext uri="{FF2B5EF4-FFF2-40B4-BE49-F238E27FC236}">
                <a16:creationId xmlns:a16="http://schemas.microsoft.com/office/drawing/2014/main" id="{A9654839-2F54-668B-800F-FE62AB83082C}"/>
              </a:ext>
            </a:extLst>
          </p:cNvPr>
          <p:cNvCxnSpPr>
            <a:cxnSpLocks/>
            <a:stCxn id="284" idx="3"/>
            <a:endCxn id="282" idx="2"/>
          </p:cNvCxnSpPr>
          <p:nvPr/>
        </p:nvCxnSpPr>
        <p:spPr>
          <a:xfrm>
            <a:off x="6701384" y="3254800"/>
            <a:ext cx="3909146" cy="142200"/>
          </a:xfrm>
          <a:prstGeom prst="bentConnector4">
            <a:avLst>
              <a:gd name="adj1" fmla="val 32526"/>
              <a:gd name="adj2" fmla="val 260759"/>
            </a:avLst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2" name="Imagem 391">
            <a:extLst>
              <a:ext uri="{FF2B5EF4-FFF2-40B4-BE49-F238E27FC236}">
                <a16:creationId xmlns:a16="http://schemas.microsoft.com/office/drawing/2014/main" id="{E047A23B-4F91-23C2-71D2-29A612C548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129" y="2599110"/>
            <a:ext cx="731803" cy="596997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63C45755-3140-A253-17FF-E9280A37BD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6913" y="216373"/>
            <a:ext cx="1316694" cy="1711702"/>
          </a:xfrm>
          <a:prstGeom prst="rect">
            <a:avLst/>
          </a:prstGeom>
        </p:spPr>
      </p:pic>
      <p:sp>
        <p:nvSpPr>
          <p:cNvPr id="282" name="CaixaDeTexto 281">
            <a:extLst>
              <a:ext uri="{FF2B5EF4-FFF2-40B4-BE49-F238E27FC236}">
                <a16:creationId xmlns:a16="http://schemas.microsoft.com/office/drawing/2014/main" id="{C71E4000-0559-0FBA-28E4-14EBDC1A9809}"/>
              </a:ext>
            </a:extLst>
          </p:cNvPr>
          <p:cNvSpPr txBox="1">
            <a:spLocks/>
          </p:cNvSpPr>
          <p:nvPr/>
        </p:nvSpPr>
        <p:spPr>
          <a:xfrm>
            <a:off x="9244396" y="565456"/>
            <a:ext cx="2732267" cy="2831544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defRPr sz="1000">
                <a:solidFill>
                  <a:srgbClr val="595959"/>
                </a:solidFill>
                <a:effectLst/>
                <a:latin typeface="Montserrat Medium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-10" normalizeH="0" baseline="0" noProof="0" dirty="0">
                <a:ln>
                  <a:noFill/>
                </a:ln>
                <a:solidFill>
                  <a:srgbClr val="00A3A8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Montserrat" pitchFamily="2" charset="77"/>
                <a:ea typeface="Arial" panose="020B0604020202020204" pitchFamily="34" charset="0"/>
                <a:cs typeface="+mn-cs"/>
              </a:rPr>
              <a:t>OBJETIVO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-10" normalizeH="0" baseline="0" noProof="0" dirty="0">
                <a:ln>
                  <a:noFill/>
                </a:ln>
                <a:solidFill>
                  <a:srgbClr val="00A3A8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Montserrat" pitchFamily="2" charset="77"/>
                <a:ea typeface="Arial" panose="020B0604020202020204" pitchFamily="34" charset="0"/>
                <a:cs typeface="+mn-cs"/>
              </a:rPr>
              <a:t>GERAL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00A3A8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 Light" pitchFamily="2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Orientar, promover, implementar e monitorar ações coordenadas que visem à transição para uma economia com emissões líquidas zero de gases de efeito estufa até 2050 e à adaptação à mudança do clima de sistemas humanos e naturais, por meio de estratégias de curto, médio e longo prazo, à luz do desenvolvimento sustentável e da justiça climática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. </a:t>
            </a:r>
            <a:endParaRPr kumimoji="0" lang="pt-B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Light" pitchFamily="2" charset="77"/>
              <a:ea typeface="+mn-ea"/>
              <a:cs typeface="+mn-cs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0DFC04C-6D59-7BA8-D500-BD02612F0F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99" y="-76201"/>
            <a:ext cx="2008823" cy="2586861"/>
          </a:xfrm>
          <a:prstGeom prst="rect">
            <a:avLst/>
          </a:prstGeom>
        </p:spPr>
      </p:pic>
      <p:sp>
        <p:nvSpPr>
          <p:cNvPr id="10" name="object 44">
            <a:extLst>
              <a:ext uri="{FF2B5EF4-FFF2-40B4-BE49-F238E27FC236}">
                <a16:creationId xmlns:a16="http://schemas.microsoft.com/office/drawing/2014/main" id="{2BA0DD7D-C4D2-0C3D-2AAD-0ACC721B267D}"/>
              </a:ext>
            </a:extLst>
          </p:cNvPr>
          <p:cNvSpPr txBox="1"/>
          <p:nvPr/>
        </p:nvSpPr>
        <p:spPr>
          <a:xfrm>
            <a:off x="9580123" y="5540778"/>
            <a:ext cx="2356450" cy="1200329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defRPr sz="1000">
                <a:solidFill>
                  <a:srgbClr val="595959"/>
                </a:solidFill>
                <a:effectLst/>
                <a:latin typeface="Montserrat Medium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00A3A8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#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A3A8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9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rgbClr val="00A3A8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Fortalecer o papel vital do oceano e da zona costeira no enfrentamento da mudança do clima.</a:t>
            </a:r>
          </a:p>
        </p:txBody>
      </p:sp>
    </p:spTree>
    <p:extLst>
      <p:ext uri="{BB962C8B-B14F-4D97-AF65-F5344CB8AC3E}">
        <p14:creationId xmlns:p14="http://schemas.microsoft.com/office/powerpoint/2010/main" val="8126879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AF9BAD-B448-15AA-5EB3-696469C18D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tipo&#10;&#10;Descrição gerada automaticamente">
            <a:extLst>
              <a:ext uri="{FF2B5EF4-FFF2-40B4-BE49-F238E27FC236}">
                <a16:creationId xmlns:a16="http://schemas.microsoft.com/office/drawing/2014/main" id="{EF5A1358-1DEE-92FA-2788-C77736B9EB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8" r="-1" b="41566"/>
          <a:stretch/>
        </p:blipFill>
        <p:spPr>
          <a:xfrm>
            <a:off x="3537462" y="270890"/>
            <a:ext cx="4472592" cy="4681969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F9BE03AE-1A65-09A5-57DE-7E780A90F080}"/>
              </a:ext>
            </a:extLst>
          </p:cNvPr>
          <p:cNvSpPr txBox="1"/>
          <p:nvPr/>
        </p:nvSpPr>
        <p:spPr>
          <a:xfrm>
            <a:off x="1845922" y="482764"/>
            <a:ext cx="8992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arlow" panose="00000500000000000000" pitchFamily="2" charset="0"/>
                <a:ea typeface="+mn-ea"/>
                <a:cs typeface="72 Black" panose="020B0A04030603020204" pitchFamily="34" charset="0"/>
              </a:rPr>
              <a:t>Desafios da Integração Multinível e Multissetorial</a:t>
            </a: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5F146FD4-040C-3162-2099-B5D2BF0E9C9E}"/>
              </a:ext>
            </a:extLst>
          </p:cNvPr>
          <p:cNvGrpSpPr/>
          <p:nvPr/>
        </p:nvGrpSpPr>
        <p:grpSpPr>
          <a:xfrm>
            <a:off x="592921" y="1699327"/>
            <a:ext cx="9527383" cy="2992345"/>
            <a:chOff x="-279215" y="1518133"/>
            <a:chExt cx="9527383" cy="2992345"/>
          </a:xfrm>
        </p:grpSpPr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20AFFDFF-CEB9-EA3A-948A-C14214866A88}"/>
                </a:ext>
              </a:extLst>
            </p:cNvPr>
            <p:cNvSpPr txBox="1"/>
            <p:nvPr/>
          </p:nvSpPr>
          <p:spPr>
            <a:xfrm>
              <a:off x="848676" y="3907277"/>
              <a:ext cx="2170523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Barlow" panose="020F0502020204030204" pitchFamily="34" charset="0"/>
                  <a:ea typeface="+mn-ea"/>
                  <a:cs typeface="+mn-cs"/>
                </a:rPr>
                <a:t>Municípios (5570)</a:t>
              </a:r>
            </a:p>
          </p:txBody>
        </p:sp>
        <p:grpSp>
          <p:nvGrpSpPr>
            <p:cNvPr id="27" name="Agrupar 26">
              <a:extLst>
                <a:ext uri="{FF2B5EF4-FFF2-40B4-BE49-F238E27FC236}">
                  <a16:creationId xmlns:a16="http://schemas.microsoft.com/office/drawing/2014/main" id="{696EA1D6-99C7-E576-6979-C2548940641F}"/>
                </a:ext>
              </a:extLst>
            </p:cNvPr>
            <p:cNvGrpSpPr/>
            <p:nvPr/>
          </p:nvGrpSpPr>
          <p:grpSpPr>
            <a:xfrm>
              <a:off x="874106" y="2751849"/>
              <a:ext cx="3051067" cy="338554"/>
              <a:chOff x="1832216" y="2776813"/>
              <a:chExt cx="3101734" cy="462701"/>
            </a:xfrm>
          </p:grpSpPr>
          <p:sp>
            <p:nvSpPr>
              <p:cNvPr id="22" name="Elipse 21">
                <a:extLst>
                  <a:ext uri="{FF2B5EF4-FFF2-40B4-BE49-F238E27FC236}">
                    <a16:creationId xmlns:a16="http://schemas.microsoft.com/office/drawing/2014/main" id="{87E30822-4433-478C-3BC8-54B3FD73C797}"/>
                  </a:ext>
                </a:extLst>
              </p:cNvPr>
              <p:cNvSpPr/>
              <p:nvPr/>
            </p:nvSpPr>
            <p:spPr>
              <a:xfrm>
                <a:off x="1832216" y="2776813"/>
                <a:ext cx="101335" cy="113469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24" name="Conector reto 23">
                <a:extLst>
                  <a:ext uri="{FF2B5EF4-FFF2-40B4-BE49-F238E27FC236}">
                    <a16:creationId xmlns:a16="http://schemas.microsoft.com/office/drawing/2014/main" id="{7661C7BA-D5F4-EDA6-120C-57025ACFE6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82883" y="2833548"/>
                <a:ext cx="0" cy="405966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ector reto 24">
                <a:extLst>
                  <a:ext uri="{FF2B5EF4-FFF2-40B4-BE49-F238E27FC236}">
                    <a16:creationId xmlns:a16="http://schemas.microsoft.com/office/drawing/2014/main" id="{3380D6A6-CDB0-E8AA-FC18-F9A31A6EBEC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82883" y="3239514"/>
                <a:ext cx="3051067" cy="0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CaixaDeTexto 27">
              <a:extLst>
                <a:ext uri="{FF2B5EF4-FFF2-40B4-BE49-F238E27FC236}">
                  <a16:creationId xmlns:a16="http://schemas.microsoft.com/office/drawing/2014/main" id="{8335495B-BD4F-BA34-BCBA-895E52A5BE1F}"/>
                </a:ext>
              </a:extLst>
            </p:cNvPr>
            <p:cNvSpPr txBox="1"/>
            <p:nvPr/>
          </p:nvSpPr>
          <p:spPr>
            <a:xfrm>
              <a:off x="555076" y="3142941"/>
              <a:ext cx="2170523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Barlow" panose="020F0502020204030204" pitchFamily="34" charset="0"/>
                  <a:ea typeface="+mn-ea"/>
                  <a:cs typeface="+mn-cs"/>
                </a:rPr>
                <a:t>Estados + DF (27)</a:t>
              </a:r>
            </a:p>
          </p:txBody>
        </p:sp>
        <p:grpSp>
          <p:nvGrpSpPr>
            <p:cNvPr id="29" name="Agrupar 28">
              <a:extLst>
                <a:ext uri="{FF2B5EF4-FFF2-40B4-BE49-F238E27FC236}">
                  <a16:creationId xmlns:a16="http://schemas.microsoft.com/office/drawing/2014/main" id="{228E8B6C-E79E-FF1E-48D3-E31312F8EC96}"/>
                </a:ext>
              </a:extLst>
            </p:cNvPr>
            <p:cNvGrpSpPr/>
            <p:nvPr/>
          </p:nvGrpSpPr>
          <p:grpSpPr>
            <a:xfrm>
              <a:off x="1381744" y="3408053"/>
              <a:ext cx="3101734" cy="403853"/>
              <a:chOff x="1832216" y="2776813"/>
              <a:chExt cx="3101734" cy="462701"/>
            </a:xfrm>
          </p:grpSpPr>
          <p:sp>
            <p:nvSpPr>
              <p:cNvPr id="30" name="Elipse 29">
                <a:extLst>
                  <a:ext uri="{FF2B5EF4-FFF2-40B4-BE49-F238E27FC236}">
                    <a16:creationId xmlns:a16="http://schemas.microsoft.com/office/drawing/2014/main" id="{16086210-1DBA-330B-84E9-B326DEE51C6C}"/>
                  </a:ext>
                </a:extLst>
              </p:cNvPr>
              <p:cNvSpPr/>
              <p:nvPr/>
            </p:nvSpPr>
            <p:spPr>
              <a:xfrm>
                <a:off x="1832216" y="2776813"/>
                <a:ext cx="101335" cy="113469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31" name="Conector reto 30">
                <a:extLst>
                  <a:ext uri="{FF2B5EF4-FFF2-40B4-BE49-F238E27FC236}">
                    <a16:creationId xmlns:a16="http://schemas.microsoft.com/office/drawing/2014/main" id="{EAE60957-1730-AEA9-84C0-D84D6C985E4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82883" y="2833548"/>
                <a:ext cx="0" cy="405966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ector reto 31">
                <a:extLst>
                  <a:ext uri="{FF2B5EF4-FFF2-40B4-BE49-F238E27FC236}">
                    <a16:creationId xmlns:a16="http://schemas.microsoft.com/office/drawing/2014/main" id="{A5F5E6F0-BE2F-E468-1A5C-351BD55A98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82883" y="3239514"/>
                <a:ext cx="3051067" cy="0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CaixaDeTexto 32">
              <a:extLst>
                <a:ext uri="{FF2B5EF4-FFF2-40B4-BE49-F238E27FC236}">
                  <a16:creationId xmlns:a16="http://schemas.microsoft.com/office/drawing/2014/main" id="{BDF56D79-B1D3-9FE9-3874-E578D5E05881}"/>
                </a:ext>
              </a:extLst>
            </p:cNvPr>
            <p:cNvSpPr txBox="1"/>
            <p:nvPr/>
          </p:nvSpPr>
          <p:spPr>
            <a:xfrm>
              <a:off x="-279215" y="2440007"/>
              <a:ext cx="2170523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Barlow" panose="020F0502020204030204" pitchFamily="34" charset="0"/>
                  <a:ea typeface="+mn-ea"/>
                  <a:cs typeface="+mn-cs"/>
                </a:rPr>
                <a:t>Governo Federal </a:t>
              </a:r>
            </a:p>
          </p:txBody>
        </p:sp>
        <p:grpSp>
          <p:nvGrpSpPr>
            <p:cNvPr id="34" name="Agrupar 33">
              <a:extLst>
                <a:ext uri="{FF2B5EF4-FFF2-40B4-BE49-F238E27FC236}">
                  <a16:creationId xmlns:a16="http://schemas.microsoft.com/office/drawing/2014/main" id="{DE43510E-FE15-95F1-A11F-BCF35CBFABA3}"/>
                </a:ext>
              </a:extLst>
            </p:cNvPr>
            <p:cNvGrpSpPr/>
            <p:nvPr/>
          </p:nvGrpSpPr>
          <p:grpSpPr>
            <a:xfrm>
              <a:off x="1675438" y="4171923"/>
              <a:ext cx="3101734" cy="338555"/>
              <a:chOff x="1832216" y="2776813"/>
              <a:chExt cx="3101734" cy="462701"/>
            </a:xfrm>
          </p:grpSpPr>
          <p:sp>
            <p:nvSpPr>
              <p:cNvPr id="35" name="Elipse 34">
                <a:extLst>
                  <a:ext uri="{FF2B5EF4-FFF2-40B4-BE49-F238E27FC236}">
                    <a16:creationId xmlns:a16="http://schemas.microsoft.com/office/drawing/2014/main" id="{69A43705-5595-FE37-48FF-58736E8D85ED}"/>
                  </a:ext>
                </a:extLst>
              </p:cNvPr>
              <p:cNvSpPr/>
              <p:nvPr/>
            </p:nvSpPr>
            <p:spPr>
              <a:xfrm>
                <a:off x="1832216" y="2776813"/>
                <a:ext cx="101335" cy="113469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39" name="Conector reto 38">
                <a:extLst>
                  <a:ext uri="{FF2B5EF4-FFF2-40B4-BE49-F238E27FC236}">
                    <a16:creationId xmlns:a16="http://schemas.microsoft.com/office/drawing/2014/main" id="{66D604DF-1E31-6D6B-1290-D27B14FD68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82883" y="2833548"/>
                <a:ext cx="0" cy="405966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ector reto 39">
                <a:extLst>
                  <a:ext uri="{FF2B5EF4-FFF2-40B4-BE49-F238E27FC236}">
                    <a16:creationId xmlns:a16="http://schemas.microsoft.com/office/drawing/2014/main" id="{CAA44278-EEAE-23F4-4433-10CD70F578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82883" y="3239514"/>
                <a:ext cx="3051067" cy="0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CaixaDeTexto 40">
              <a:extLst>
                <a:ext uri="{FF2B5EF4-FFF2-40B4-BE49-F238E27FC236}">
                  <a16:creationId xmlns:a16="http://schemas.microsoft.com/office/drawing/2014/main" id="{D8D369A5-57D1-F706-EEC4-9A8FF5BB6D09}"/>
                </a:ext>
              </a:extLst>
            </p:cNvPr>
            <p:cNvSpPr txBox="1"/>
            <p:nvPr/>
          </p:nvSpPr>
          <p:spPr>
            <a:xfrm>
              <a:off x="6109216" y="1518133"/>
              <a:ext cx="2170523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Barlow" panose="020F0502020204030204" pitchFamily="34" charset="0"/>
                  <a:ea typeface="+mn-ea"/>
                  <a:cs typeface="+mn-cs"/>
                </a:rPr>
                <a:t>Sociedade Civil</a:t>
              </a:r>
            </a:p>
          </p:txBody>
        </p:sp>
        <p:grpSp>
          <p:nvGrpSpPr>
            <p:cNvPr id="57" name="Agrupar 56">
              <a:extLst>
                <a:ext uri="{FF2B5EF4-FFF2-40B4-BE49-F238E27FC236}">
                  <a16:creationId xmlns:a16="http://schemas.microsoft.com/office/drawing/2014/main" id="{1D5B1584-FCB3-89E9-B375-30FD46046905}"/>
                </a:ext>
              </a:extLst>
            </p:cNvPr>
            <p:cNvGrpSpPr/>
            <p:nvPr/>
          </p:nvGrpSpPr>
          <p:grpSpPr>
            <a:xfrm>
              <a:off x="5369737" y="1825865"/>
              <a:ext cx="1962150" cy="462701"/>
              <a:chOff x="7415328" y="2815744"/>
              <a:chExt cx="1962150" cy="462701"/>
            </a:xfrm>
          </p:grpSpPr>
          <p:sp>
            <p:nvSpPr>
              <p:cNvPr id="44" name="Elipse 43">
                <a:extLst>
                  <a:ext uri="{FF2B5EF4-FFF2-40B4-BE49-F238E27FC236}">
                    <a16:creationId xmlns:a16="http://schemas.microsoft.com/office/drawing/2014/main" id="{CF96F80C-C9C2-45D7-5742-2FDAE63E8634}"/>
                  </a:ext>
                </a:extLst>
              </p:cNvPr>
              <p:cNvSpPr/>
              <p:nvPr/>
            </p:nvSpPr>
            <p:spPr>
              <a:xfrm flipH="1">
                <a:off x="9283930" y="2815744"/>
                <a:ext cx="93548" cy="113469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45" name="Conector reto 44">
                <a:extLst>
                  <a:ext uri="{FF2B5EF4-FFF2-40B4-BE49-F238E27FC236}">
                    <a16:creationId xmlns:a16="http://schemas.microsoft.com/office/drawing/2014/main" id="{ECC96887-2485-44C0-1847-BD4579E215C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330704" y="2872479"/>
                <a:ext cx="0" cy="405966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ector reto 45">
                <a:extLst>
                  <a:ext uri="{FF2B5EF4-FFF2-40B4-BE49-F238E27FC236}">
                    <a16:creationId xmlns:a16="http://schemas.microsoft.com/office/drawing/2014/main" id="{40B09270-FE84-9C50-52BA-ACD6197D222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415328" y="3278445"/>
                <a:ext cx="1915376" cy="0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CaixaDeTexto 57">
              <a:extLst>
                <a:ext uri="{FF2B5EF4-FFF2-40B4-BE49-F238E27FC236}">
                  <a16:creationId xmlns:a16="http://schemas.microsoft.com/office/drawing/2014/main" id="{D4B1F886-8451-D54D-077A-81A73A76A594}"/>
                </a:ext>
              </a:extLst>
            </p:cNvPr>
            <p:cNvSpPr txBox="1"/>
            <p:nvPr/>
          </p:nvSpPr>
          <p:spPr>
            <a:xfrm>
              <a:off x="6668099" y="2185560"/>
              <a:ext cx="2170523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Barlow" panose="020F0502020204030204" pitchFamily="34" charset="0"/>
                  <a:ea typeface="+mn-ea"/>
                  <a:cs typeface="+mn-cs"/>
                </a:rPr>
                <a:t>Academia</a:t>
              </a:r>
            </a:p>
          </p:txBody>
        </p:sp>
        <p:grpSp>
          <p:nvGrpSpPr>
            <p:cNvPr id="59" name="Agrupar 58">
              <a:extLst>
                <a:ext uri="{FF2B5EF4-FFF2-40B4-BE49-F238E27FC236}">
                  <a16:creationId xmlns:a16="http://schemas.microsoft.com/office/drawing/2014/main" id="{B35752E0-8AB7-C5F2-99E3-1761DFC19DB6}"/>
                </a:ext>
              </a:extLst>
            </p:cNvPr>
            <p:cNvGrpSpPr/>
            <p:nvPr/>
          </p:nvGrpSpPr>
          <p:grpSpPr>
            <a:xfrm>
              <a:off x="5928620" y="2493292"/>
              <a:ext cx="1962150" cy="462701"/>
              <a:chOff x="7415328" y="2815744"/>
              <a:chExt cx="1962150" cy="462701"/>
            </a:xfrm>
          </p:grpSpPr>
          <p:sp>
            <p:nvSpPr>
              <p:cNvPr id="60" name="Elipse 59">
                <a:extLst>
                  <a:ext uri="{FF2B5EF4-FFF2-40B4-BE49-F238E27FC236}">
                    <a16:creationId xmlns:a16="http://schemas.microsoft.com/office/drawing/2014/main" id="{30BD9EB4-B47C-EAEA-7E0F-47EB75AD55F2}"/>
                  </a:ext>
                </a:extLst>
              </p:cNvPr>
              <p:cNvSpPr/>
              <p:nvPr/>
            </p:nvSpPr>
            <p:spPr>
              <a:xfrm flipH="1">
                <a:off x="9283930" y="2815744"/>
                <a:ext cx="93548" cy="113469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61" name="Conector reto 60">
                <a:extLst>
                  <a:ext uri="{FF2B5EF4-FFF2-40B4-BE49-F238E27FC236}">
                    <a16:creationId xmlns:a16="http://schemas.microsoft.com/office/drawing/2014/main" id="{53648705-E637-519B-DB08-2E87567B71D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330704" y="2872479"/>
                <a:ext cx="0" cy="405966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Conector reto 61">
                <a:extLst>
                  <a:ext uri="{FF2B5EF4-FFF2-40B4-BE49-F238E27FC236}">
                    <a16:creationId xmlns:a16="http://schemas.microsoft.com/office/drawing/2014/main" id="{928153D1-1A27-3D44-DC37-C67102D01F5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415328" y="3278445"/>
                <a:ext cx="1915376" cy="0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3" name="CaixaDeTexto 62">
              <a:extLst>
                <a:ext uri="{FF2B5EF4-FFF2-40B4-BE49-F238E27FC236}">
                  <a16:creationId xmlns:a16="http://schemas.microsoft.com/office/drawing/2014/main" id="{E0595F23-09C1-763B-384F-986D22899178}"/>
                </a:ext>
              </a:extLst>
            </p:cNvPr>
            <p:cNvSpPr txBox="1"/>
            <p:nvPr/>
          </p:nvSpPr>
          <p:spPr>
            <a:xfrm>
              <a:off x="7077645" y="2947752"/>
              <a:ext cx="2170523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Barlow" panose="020F0502020204030204" pitchFamily="34" charset="0"/>
                  <a:ea typeface="+mn-ea"/>
                  <a:cs typeface="+mn-cs"/>
                </a:rPr>
                <a:t>Setor Privado</a:t>
              </a:r>
            </a:p>
          </p:txBody>
        </p:sp>
        <p:grpSp>
          <p:nvGrpSpPr>
            <p:cNvPr id="64" name="Agrupar 63">
              <a:extLst>
                <a:ext uri="{FF2B5EF4-FFF2-40B4-BE49-F238E27FC236}">
                  <a16:creationId xmlns:a16="http://schemas.microsoft.com/office/drawing/2014/main" id="{9E51A081-80EE-6281-9FEA-7F673DA92CBD}"/>
                </a:ext>
              </a:extLst>
            </p:cNvPr>
            <p:cNvGrpSpPr/>
            <p:nvPr/>
          </p:nvGrpSpPr>
          <p:grpSpPr>
            <a:xfrm>
              <a:off x="6338166" y="3255484"/>
              <a:ext cx="1962150" cy="462701"/>
              <a:chOff x="7415328" y="2815744"/>
              <a:chExt cx="1962150" cy="462701"/>
            </a:xfrm>
          </p:grpSpPr>
          <p:sp>
            <p:nvSpPr>
              <p:cNvPr id="65" name="Elipse 64">
                <a:extLst>
                  <a:ext uri="{FF2B5EF4-FFF2-40B4-BE49-F238E27FC236}">
                    <a16:creationId xmlns:a16="http://schemas.microsoft.com/office/drawing/2014/main" id="{B40D2FFB-FD62-6FB7-41A7-15009911AC51}"/>
                  </a:ext>
                </a:extLst>
              </p:cNvPr>
              <p:cNvSpPr/>
              <p:nvPr/>
            </p:nvSpPr>
            <p:spPr>
              <a:xfrm flipH="1">
                <a:off x="9283930" y="2815744"/>
                <a:ext cx="93548" cy="113469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66" name="Conector reto 65">
                <a:extLst>
                  <a:ext uri="{FF2B5EF4-FFF2-40B4-BE49-F238E27FC236}">
                    <a16:creationId xmlns:a16="http://schemas.microsoft.com/office/drawing/2014/main" id="{C844D6F5-3C31-2E32-5003-16DB3B43934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330704" y="2872479"/>
                <a:ext cx="0" cy="405966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Conector reto 66">
                <a:extLst>
                  <a:ext uri="{FF2B5EF4-FFF2-40B4-BE49-F238E27FC236}">
                    <a16:creationId xmlns:a16="http://schemas.microsoft.com/office/drawing/2014/main" id="{D6D60EE6-0EDB-7C6E-BCFF-10214AFCD5B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415328" y="3278445"/>
                <a:ext cx="1915376" cy="0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Agrupar 5">
            <a:extLst>
              <a:ext uri="{FF2B5EF4-FFF2-40B4-BE49-F238E27FC236}">
                <a16:creationId xmlns:a16="http://schemas.microsoft.com/office/drawing/2014/main" id="{4AED9316-65AD-04B9-58D5-BFCE9F2E2667}"/>
              </a:ext>
            </a:extLst>
          </p:cNvPr>
          <p:cNvGrpSpPr/>
          <p:nvPr/>
        </p:nvGrpSpPr>
        <p:grpSpPr>
          <a:xfrm>
            <a:off x="989161" y="4968590"/>
            <a:ext cx="11048311" cy="1316593"/>
            <a:chOff x="122404" y="5273310"/>
            <a:chExt cx="11048311" cy="1316593"/>
          </a:xfrm>
        </p:grpSpPr>
        <p:sp>
          <p:nvSpPr>
            <p:cNvPr id="68" name="TextBox 1">
              <a:extLst>
                <a:ext uri="{FF2B5EF4-FFF2-40B4-BE49-F238E27FC236}">
                  <a16:creationId xmlns:a16="http://schemas.microsoft.com/office/drawing/2014/main" id="{8913D1A1-7F45-D011-48C6-4FA0168FF421}"/>
                </a:ext>
              </a:extLst>
            </p:cNvPr>
            <p:cNvSpPr txBox="1"/>
            <p:nvPr/>
          </p:nvSpPr>
          <p:spPr>
            <a:xfrm>
              <a:off x="341960" y="5372984"/>
              <a:ext cx="6246727" cy="1074063"/>
            </a:xfrm>
            <a:prstGeom prst="roundRect">
              <a:avLst>
                <a:gd name="adj" fmla="val 20356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pt-BR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Barlow" panose="00000500000000000000" pitchFamily="2" charset="0"/>
                  <a:ea typeface="+mn-ea"/>
                  <a:cs typeface="+mn-cs"/>
                </a:rPr>
                <a:t>Diferentes perfis de emissão de GEE, vulnerabilidades e riscos climáticos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pt-BR" sz="1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pt-BR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Barlow" panose="00000500000000000000" pitchFamily="2" charset="0"/>
                  <a:ea typeface="+mn-ea"/>
                  <a:cs typeface="+mn-cs"/>
                </a:rPr>
                <a:t>Diferentes realidades  socioeconômicas, produtivas e regionais</a:t>
              </a:r>
            </a:p>
          </p:txBody>
        </p:sp>
        <p:sp>
          <p:nvSpPr>
            <p:cNvPr id="71" name="TextBox 1">
              <a:extLst>
                <a:ext uri="{FF2B5EF4-FFF2-40B4-BE49-F238E27FC236}">
                  <a16:creationId xmlns:a16="http://schemas.microsoft.com/office/drawing/2014/main" id="{E554AB9B-3BC1-83CB-DFD8-C32AB0976C23}"/>
                </a:ext>
              </a:extLst>
            </p:cNvPr>
            <p:cNvSpPr txBox="1"/>
            <p:nvPr/>
          </p:nvSpPr>
          <p:spPr>
            <a:xfrm>
              <a:off x="6112874" y="5273310"/>
              <a:ext cx="5057841" cy="1316593"/>
            </a:xfrm>
            <a:prstGeom prst="roundRect">
              <a:avLst>
                <a:gd name="adj" fmla="val 20356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pt-BR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Barlow" panose="00000500000000000000" pitchFamily="2" charset="0"/>
                  <a:ea typeface="+mn-ea"/>
                  <a:cs typeface="+mn-cs"/>
                </a:rPr>
                <a:t>Diferentes capacidades institucionais e financeiras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pt-BR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Barlow" panose="00000500000000000000" pitchFamily="2" charset="0"/>
                  <a:ea typeface="+mn-ea"/>
                  <a:cs typeface="+mn-cs"/>
                </a:rPr>
                <a:t>Diferentes níveis de atenção e de prioridades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de-DE" sz="1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endParaRPr>
            </a:p>
          </p:txBody>
        </p:sp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B9FDAD80-AA49-C31E-755C-DE1C06F489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248" r="73134" b="63120"/>
            <a:stretch/>
          </p:blipFill>
          <p:spPr>
            <a:xfrm>
              <a:off x="243558" y="5456041"/>
              <a:ext cx="507964" cy="338555"/>
            </a:xfrm>
            <a:prstGeom prst="rect">
              <a:avLst/>
            </a:prstGeom>
          </p:spPr>
        </p:pic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0D0B12BC-EAA1-53BA-6D5E-4BE870654E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248" r="73134" b="63120"/>
            <a:stretch/>
          </p:blipFill>
          <p:spPr>
            <a:xfrm>
              <a:off x="122404" y="6075918"/>
              <a:ext cx="507964" cy="338555"/>
            </a:xfrm>
            <a:prstGeom prst="rect">
              <a:avLst/>
            </a:prstGeom>
          </p:spPr>
        </p:pic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45901F84-99CB-DFB5-D84C-0E33CCEA4D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248" r="73134" b="63120"/>
            <a:stretch/>
          </p:blipFill>
          <p:spPr>
            <a:xfrm>
              <a:off x="6012303" y="5524515"/>
              <a:ext cx="507964" cy="338555"/>
            </a:xfrm>
            <a:prstGeom prst="rect">
              <a:avLst/>
            </a:prstGeom>
          </p:spPr>
        </p:pic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59EAE7CC-396E-46F8-A830-3DD7B5EF79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248" r="73134" b="63120"/>
            <a:stretch/>
          </p:blipFill>
          <p:spPr>
            <a:xfrm>
              <a:off x="6012303" y="6005253"/>
              <a:ext cx="507964" cy="338555"/>
            </a:xfrm>
            <a:prstGeom prst="rect">
              <a:avLst/>
            </a:prstGeom>
          </p:spPr>
        </p:pic>
      </p:grpSp>
      <p:pic>
        <p:nvPicPr>
          <p:cNvPr id="14" name="Imagem 13">
            <a:extLst>
              <a:ext uri="{FF2B5EF4-FFF2-40B4-BE49-F238E27FC236}">
                <a16:creationId xmlns:a16="http://schemas.microsoft.com/office/drawing/2014/main" id="{2C1284CA-82A3-A0FA-1A4D-3AC69E804B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3410" y="-500332"/>
            <a:ext cx="4741477" cy="296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5510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Agrupar 8">
            <a:extLst>
              <a:ext uri="{FF2B5EF4-FFF2-40B4-BE49-F238E27FC236}">
                <a16:creationId xmlns:a16="http://schemas.microsoft.com/office/drawing/2014/main" id="{33F7C15A-6A2C-374B-A6A5-D57B456FAD35}"/>
              </a:ext>
            </a:extLst>
          </p:cNvPr>
          <p:cNvGrpSpPr/>
          <p:nvPr/>
        </p:nvGrpSpPr>
        <p:grpSpPr>
          <a:xfrm>
            <a:off x="-258651" y="-144463"/>
            <a:ext cx="12231575" cy="7028785"/>
            <a:chOff x="-258651" y="-144463"/>
            <a:chExt cx="12231575" cy="7028785"/>
          </a:xfrm>
        </p:grpSpPr>
        <p:sp>
          <p:nvSpPr>
            <p:cNvPr id="18434" name="AutoShape 2" descr="https://brc-powerpoint.officeapps.live.com/pods/GetClipboardImage.ashx?Id=5b53f992-9eb9-4a64-856a-80163ef891c9&amp;DC=GBR1&amp;pkey=5584924b-41d6-4bd3-a404-f9d6be954380&amp;wdwaccluster=GBR1"/>
            <p:cNvSpPr>
              <a:spLocks noChangeAspect="1" noChangeArrowheads="1"/>
            </p:cNvSpPr>
            <p:nvPr/>
          </p:nvSpPr>
          <p:spPr bwMode="auto">
            <a:xfrm>
              <a:off x="219075" y="-144463"/>
              <a:ext cx="304800" cy="3048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440" name="AutoShape 8" descr="https://brc-powerpoint.officeapps.live.com/pods/GetClipboardImage.ashx?Id=4107faa2-0911-41c1-bd11-0c4df3220a3a&amp;DC=GBR1&amp;pkey=9c821b9f-2dcd-4ece-9fb0-6f39b965b38e&amp;wdwaccluster=GBR1"/>
            <p:cNvSpPr>
              <a:spLocks noChangeAspect="1" noChangeArrowheads="1"/>
            </p:cNvSpPr>
            <p:nvPr/>
          </p:nvSpPr>
          <p:spPr bwMode="auto">
            <a:xfrm>
              <a:off x="219075" y="-144463"/>
              <a:ext cx="304800" cy="3048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7" name="Imagem 6" descr="Interface gráfica do usuário, Aplicativo&#10;&#10;Descrição gerada automaticamente">
              <a:extLst>
                <a:ext uri="{FF2B5EF4-FFF2-40B4-BE49-F238E27FC236}">
                  <a16:creationId xmlns:a16="http://schemas.microsoft.com/office/drawing/2014/main" id="{E946F2D4-BC5B-3110-B45C-576443BA82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69" r="-172"/>
            <a:stretch/>
          </p:blipFill>
          <p:spPr>
            <a:xfrm>
              <a:off x="-258651" y="7936"/>
              <a:ext cx="12231575" cy="6850063"/>
            </a:xfrm>
            <a:prstGeom prst="rect">
              <a:avLst/>
            </a:prstGeom>
          </p:spPr>
        </p:pic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6D4D77B2-2AB8-B808-4764-1CCFEA07C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9935" y="2299318"/>
              <a:ext cx="2180247" cy="4585004"/>
            </a:xfrm>
            <a:custGeom>
              <a:avLst/>
              <a:gdLst>
                <a:gd name="T0" fmla="*/ 1765 w 2104"/>
                <a:gd name="T1" fmla="*/ 646 h 2751"/>
                <a:gd name="T2" fmla="*/ 1765 w 2104"/>
                <a:gd name="T3" fmla="*/ 646 h 2751"/>
                <a:gd name="T4" fmla="*/ 493 w 2104"/>
                <a:gd name="T5" fmla="*/ 119 h 2751"/>
                <a:gd name="T6" fmla="*/ 156 w 2104"/>
                <a:gd name="T7" fmla="*/ 268 h 2751"/>
                <a:gd name="T8" fmla="*/ 84 w 2104"/>
                <a:gd name="T9" fmla="*/ 2269 h 2751"/>
                <a:gd name="T10" fmla="*/ 402 w 2104"/>
                <a:gd name="T11" fmla="*/ 2420 h 2751"/>
                <a:gd name="T12" fmla="*/ 897 w 2104"/>
                <a:gd name="T13" fmla="*/ 2619 h 2751"/>
                <a:gd name="T14" fmla="*/ 1170 w 2104"/>
                <a:gd name="T15" fmla="*/ 2518 h 2751"/>
                <a:gd name="T16" fmla="*/ 1978 w 2104"/>
                <a:gd name="T17" fmla="*/ 1037 h 2751"/>
                <a:gd name="T18" fmla="*/ 1765 w 2104"/>
                <a:gd name="T19" fmla="*/ 646 h 2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04" h="2751">
                  <a:moveTo>
                    <a:pt x="1765" y="646"/>
                  </a:moveTo>
                  <a:lnTo>
                    <a:pt x="1765" y="646"/>
                  </a:lnTo>
                  <a:lnTo>
                    <a:pt x="493" y="119"/>
                  </a:lnTo>
                  <a:cubicBezTo>
                    <a:pt x="493" y="119"/>
                    <a:pt x="178" y="0"/>
                    <a:pt x="156" y="268"/>
                  </a:cubicBezTo>
                  <a:cubicBezTo>
                    <a:pt x="133" y="536"/>
                    <a:pt x="0" y="1885"/>
                    <a:pt x="84" y="2269"/>
                  </a:cubicBezTo>
                  <a:cubicBezTo>
                    <a:pt x="84" y="2269"/>
                    <a:pt x="102" y="2376"/>
                    <a:pt x="402" y="2420"/>
                  </a:cubicBezTo>
                  <a:cubicBezTo>
                    <a:pt x="703" y="2464"/>
                    <a:pt x="897" y="2619"/>
                    <a:pt x="897" y="2619"/>
                  </a:cubicBezTo>
                  <a:cubicBezTo>
                    <a:pt x="897" y="2619"/>
                    <a:pt x="1030" y="2751"/>
                    <a:pt x="1170" y="2518"/>
                  </a:cubicBezTo>
                  <a:cubicBezTo>
                    <a:pt x="1311" y="2284"/>
                    <a:pt x="1978" y="1037"/>
                    <a:pt x="1978" y="1037"/>
                  </a:cubicBezTo>
                  <a:cubicBezTo>
                    <a:pt x="1978" y="1037"/>
                    <a:pt x="2104" y="787"/>
                    <a:pt x="1765" y="646"/>
                  </a:cubicBezTo>
                  <a:close/>
                </a:path>
              </a:pathLst>
            </a:custGeom>
            <a:solidFill>
              <a:srgbClr val="FBFBFB"/>
            </a:solidFill>
            <a:ln w="11113" cap="flat">
              <a:solidFill>
                <a:schemeClr val="bg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12808C11-1E66-201F-C531-5DEEB3F8431D}"/>
                </a:ext>
              </a:extLst>
            </p:cNvPr>
            <p:cNvSpPr>
              <a:spLocks/>
            </p:cNvSpPr>
            <p:nvPr/>
          </p:nvSpPr>
          <p:spPr bwMode="auto">
            <a:xfrm rot="14151208">
              <a:off x="3596671" y="1136378"/>
              <a:ext cx="4998658" cy="3148509"/>
            </a:xfrm>
            <a:custGeom>
              <a:avLst/>
              <a:gdLst>
                <a:gd name="T0" fmla="*/ 1507 w 1674"/>
                <a:gd name="T1" fmla="*/ 158 h 1326"/>
                <a:gd name="T2" fmla="*/ 1507 w 1674"/>
                <a:gd name="T3" fmla="*/ 158 h 1326"/>
                <a:gd name="T4" fmla="*/ 861 w 1674"/>
                <a:gd name="T5" fmla="*/ 42 h 1326"/>
                <a:gd name="T6" fmla="*/ 600 w 1674"/>
                <a:gd name="T7" fmla="*/ 125 h 1326"/>
                <a:gd name="T8" fmla="*/ 51 w 1674"/>
                <a:gd name="T9" fmla="*/ 975 h 1326"/>
                <a:gd name="T10" fmla="*/ 162 w 1674"/>
                <a:gd name="T11" fmla="*/ 1144 h 1326"/>
                <a:gd name="T12" fmla="*/ 807 w 1674"/>
                <a:gd name="T13" fmla="*/ 1282 h 1326"/>
                <a:gd name="T14" fmla="*/ 1112 w 1674"/>
                <a:gd name="T15" fmla="*/ 1171 h 1326"/>
                <a:gd name="T16" fmla="*/ 1589 w 1674"/>
                <a:gd name="T17" fmla="*/ 325 h 1326"/>
                <a:gd name="T18" fmla="*/ 1507 w 1674"/>
                <a:gd name="T19" fmla="*/ 158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74" h="1326">
                  <a:moveTo>
                    <a:pt x="1507" y="158"/>
                  </a:moveTo>
                  <a:lnTo>
                    <a:pt x="1507" y="158"/>
                  </a:lnTo>
                  <a:cubicBezTo>
                    <a:pt x="1507" y="158"/>
                    <a:pt x="1109" y="66"/>
                    <a:pt x="861" y="42"/>
                  </a:cubicBezTo>
                  <a:cubicBezTo>
                    <a:pt x="861" y="42"/>
                    <a:pt x="696" y="0"/>
                    <a:pt x="600" y="125"/>
                  </a:cubicBezTo>
                  <a:cubicBezTo>
                    <a:pt x="505" y="250"/>
                    <a:pt x="166" y="607"/>
                    <a:pt x="51" y="975"/>
                  </a:cubicBezTo>
                  <a:cubicBezTo>
                    <a:pt x="51" y="975"/>
                    <a:pt x="0" y="1132"/>
                    <a:pt x="162" y="1144"/>
                  </a:cubicBezTo>
                  <a:cubicBezTo>
                    <a:pt x="360" y="1156"/>
                    <a:pt x="667" y="1239"/>
                    <a:pt x="807" y="1282"/>
                  </a:cubicBezTo>
                  <a:cubicBezTo>
                    <a:pt x="947" y="1326"/>
                    <a:pt x="1043" y="1317"/>
                    <a:pt x="1112" y="1171"/>
                  </a:cubicBezTo>
                  <a:cubicBezTo>
                    <a:pt x="1182" y="1026"/>
                    <a:pt x="1398" y="578"/>
                    <a:pt x="1589" y="325"/>
                  </a:cubicBezTo>
                  <a:cubicBezTo>
                    <a:pt x="1589" y="325"/>
                    <a:pt x="1674" y="195"/>
                    <a:pt x="1507" y="158"/>
                  </a:cubicBezTo>
                  <a:close/>
                </a:path>
              </a:pathLst>
            </a:custGeom>
            <a:solidFill>
              <a:schemeClr val="bg2"/>
            </a:solidFill>
            <a:ln w="1111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0" name="Retângulo: Cantos Arredondados 29">
              <a:extLst>
                <a:ext uri="{FF2B5EF4-FFF2-40B4-BE49-F238E27FC236}">
                  <a16:creationId xmlns:a16="http://schemas.microsoft.com/office/drawing/2014/main" id="{E8608504-3522-23A8-CB3D-97D31312C49F}"/>
                </a:ext>
              </a:extLst>
            </p:cNvPr>
            <p:cNvSpPr/>
            <p:nvPr/>
          </p:nvSpPr>
          <p:spPr>
            <a:xfrm>
              <a:off x="7439487" y="816746"/>
              <a:ext cx="733800" cy="266330"/>
            </a:xfrm>
            <a:prstGeom prst="roundRect">
              <a:avLst/>
            </a:prstGeom>
            <a:solidFill>
              <a:srgbClr val="F5F5F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Retângulo: Cantos Arredondados 30">
              <a:extLst>
                <a:ext uri="{FF2B5EF4-FFF2-40B4-BE49-F238E27FC236}">
                  <a16:creationId xmlns:a16="http://schemas.microsoft.com/office/drawing/2014/main" id="{F42F2B13-DD61-2E48-0E0B-FE9EE7362B2B}"/>
                </a:ext>
              </a:extLst>
            </p:cNvPr>
            <p:cNvSpPr/>
            <p:nvPr/>
          </p:nvSpPr>
          <p:spPr>
            <a:xfrm>
              <a:off x="7439487" y="1652295"/>
              <a:ext cx="733800" cy="266330"/>
            </a:xfrm>
            <a:prstGeom prst="roundRect">
              <a:avLst/>
            </a:prstGeom>
            <a:solidFill>
              <a:srgbClr val="F5F5F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" name="Retângulo 1">
              <a:extLst>
                <a:ext uri="{FF2B5EF4-FFF2-40B4-BE49-F238E27FC236}">
                  <a16:creationId xmlns:a16="http://schemas.microsoft.com/office/drawing/2014/main" id="{3935C3C5-33AA-6996-5F13-B947C69267CC}"/>
                </a:ext>
              </a:extLst>
            </p:cNvPr>
            <p:cNvSpPr/>
            <p:nvPr/>
          </p:nvSpPr>
          <p:spPr>
            <a:xfrm>
              <a:off x="7924800" y="288493"/>
              <a:ext cx="2134632" cy="2226107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3" name="Agrupar 2">
              <a:extLst>
                <a:ext uri="{FF2B5EF4-FFF2-40B4-BE49-F238E27FC236}">
                  <a16:creationId xmlns:a16="http://schemas.microsoft.com/office/drawing/2014/main" id="{CEB8305D-2A60-C30A-C39B-543DAD86BEE8}"/>
                </a:ext>
              </a:extLst>
            </p:cNvPr>
            <p:cNvGrpSpPr/>
            <p:nvPr/>
          </p:nvGrpSpPr>
          <p:grpSpPr>
            <a:xfrm>
              <a:off x="4267201" y="2212397"/>
              <a:ext cx="7578482" cy="4193431"/>
              <a:chOff x="4607511" y="2656634"/>
              <a:chExt cx="7578482" cy="4193431"/>
            </a:xfrm>
          </p:grpSpPr>
          <p:sp>
            <p:nvSpPr>
              <p:cNvPr id="20" name="Freeform 8">
                <a:extLst>
                  <a:ext uri="{FF2B5EF4-FFF2-40B4-BE49-F238E27FC236}">
                    <a16:creationId xmlns:a16="http://schemas.microsoft.com/office/drawing/2014/main" id="{CA0F8D3A-997D-4268-0D0F-A18B771F8A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1076" y="3226721"/>
                <a:ext cx="1558953" cy="2389188"/>
              </a:xfrm>
              <a:custGeom>
                <a:avLst/>
                <a:gdLst>
                  <a:gd name="T0" fmla="*/ 2978 w 3303"/>
                  <a:gd name="T1" fmla="*/ 633 h 3312"/>
                  <a:gd name="T2" fmla="*/ 2978 w 3303"/>
                  <a:gd name="T3" fmla="*/ 633 h 3312"/>
                  <a:gd name="T4" fmla="*/ 3162 w 3303"/>
                  <a:gd name="T5" fmla="*/ 1087 h 3312"/>
                  <a:gd name="T6" fmla="*/ 2190 w 3303"/>
                  <a:gd name="T7" fmla="*/ 3054 h 3312"/>
                  <a:gd name="T8" fmla="*/ 1739 w 3303"/>
                  <a:gd name="T9" fmla="*/ 3189 h 3312"/>
                  <a:gd name="T10" fmla="*/ 303 w 3303"/>
                  <a:gd name="T11" fmla="*/ 2683 h 3312"/>
                  <a:gd name="T12" fmla="*/ 129 w 3303"/>
                  <a:gd name="T13" fmla="*/ 2214 h 3312"/>
                  <a:gd name="T14" fmla="*/ 717 w 3303"/>
                  <a:gd name="T15" fmla="*/ 435 h 3312"/>
                  <a:gd name="T16" fmla="*/ 1460 w 3303"/>
                  <a:gd name="T17" fmla="*/ 126 h 3312"/>
                  <a:gd name="T18" fmla="*/ 2978 w 3303"/>
                  <a:gd name="T19" fmla="*/ 633 h 3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03" h="3312">
                    <a:moveTo>
                      <a:pt x="2978" y="633"/>
                    </a:moveTo>
                    <a:lnTo>
                      <a:pt x="2978" y="633"/>
                    </a:lnTo>
                    <a:cubicBezTo>
                      <a:pt x="2978" y="633"/>
                      <a:pt x="3303" y="720"/>
                      <a:pt x="3162" y="1087"/>
                    </a:cubicBezTo>
                    <a:cubicBezTo>
                      <a:pt x="3020" y="1454"/>
                      <a:pt x="2603" y="2402"/>
                      <a:pt x="2190" y="3054"/>
                    </a:cubicBezTo>
                    <a:cubicBezTo>
                      <a:pt x="2190" y="3054"/>
                      <a:pt x="2021" y="3312"/>
                      <a:pt x="1739" y="3189"/>
                    </a:cubicBezTo>
                    <a:cubicBezTo>
                      <a:pt x="1458" y="3066"/>
                      <a:pt x="303" y="2683"/>
                      <a:pt x="303" y="2683"/>
                    </a:cubicBezTo>
                    <a:cubicBezTo>
                      <a:pt x="303" y="2683"/>
                      <a:pt x="0" y="2610"/>
                      <a:pt x="129" y="2214"/>
                    </a:cubicBezTo>
                    <a:cubicBezTo>
                      <a:pt x="259" y="1818"/>
                      <a:pt x="603" y="690"/>
                      <a:pt x="717" y="435"/>
                    </a:cubicBezTo>
                    <a:cubicBezTo>
                      <a:pt x="830" y="181"/>
                      <a:pt x="1046" y="0"/>
                      <a:pt x="1460" y="126"/>
                    </a:cubicBezTo>
                    <a:cubicBezTo>
                      <a:pt x="1874" y="252"/>
                      <a:pt x="2978" y="633"/>
                      <a:pt x="2978" y="633"/>
                    </a:cubicBezTo>
                    <a:close/>
                  </a:path>
                </a:pathLst>
              </a:custGeom>
              <a:noFill/>
              <a:ln w="11113" cap="flat">
                <a:solidFill>
                  <a:srgbClr val="03A5B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pic>
            <p:nvPicPr>
              <p:cNvPr id="5" name="Imagem 4" descr="Código QR&#10;&#10;Descrição gerada automaticamente">
                <a:extLst>
                  <a:ext uri="{FF2B5EF4-FFF2-40B4-BE49-F238E27FC236}">
                    <a16:creationId xmlns:a16="http://schemas.microsoft.com/office/drawing/2014/main" id="{2DAFAF91-8CA4-D46D-6E16-96F425A8352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" r="2"/>
              <a:stretch/>
            </p:blipFill>
            <p:spPr>
              <a:xfrm>
                <a:off x="4607511" y="2656634"/>
                <a:ext cx="7578482" cy="4193431"/>
              </a:xfrm>
              <a:prstGeom prst="rect">
                <a:avLst/>
              </a:prstGeom>
            </p:spPr>
          </p:pic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53B7F761-EFB2-6D03-ED9E-3E41ADECC41B}"/>
                  </a:ext>
                </a:extLst>
              </p:cNvPr>
              <p:cNvSpPr/>
              <p:nvPr/>
            </p:nvSpPr>
            <p:spPr>
              <a:xfrm>
                <a:off x="4974539" y="4688513"/>
                <a:ext cx="3370471" cy="2161551"/>
              </a:xfrm>
              <a:prstGeom prst="rect">
                <a:avLst/>
              </a:prstGeom>
              <a:solidFill>
                <a:srgbClr val="09A3A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pt-B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rlow" panose="000005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D897D312-7A4D-CFF1-FDBB-70D8FE70D5AA}"/>
                  </a:ext>
                </a:extLst>
              </p:cNvPr>
              <p:cNvSpPr txBox="1"/>
              <p:nvPr/>
            </p:nvSpPr>
            <p:spPr>
              <a:xfrm>
                <a:off x="4856086" y="4969069"/>
                <a:ext cx="4163628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Oito cidades brasileiras sediaram as plenárias territoriais por bioma do Plano Clima Participativo, com encontros presenciais para engajar a sociedade civil no envio de propostas, tirar dúvidas sobre o processo e informar sobre as etapas da elaboração da estratégia que vai guiar a política climática do país pelos próximos dez anos.</a:t>
                </a:r>
              </a:p>
            </p:txBody>
          </p:sp>
        </p:grp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97CCE0B5-36D4-3D8D-283D-40248E838C78}"/>
                </a:ext>
              </a:extLst>
            </p:cNvPr>
            <p:cNvSpPr/>
            <p:nvPr/>
          </p:nvSpPr>
          <p:spPr>
            <a:xfrm>
              <a:off x="9220200" y="6558226"/>
              <a:ext cx="2593159" cy="291837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8985257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7EC4D9F1-97C5-244B-ED82-E7154DC3E3D6}"/>
              </a:ext>
            </a:extLst>
          </p:cNvPr>
          <p:cNvSpPr txBox="1"/>
          <p:nvPr/>
        </p:nvSpPr>
        <p:spPr>
          <a:xfrm>
            <a:off x="5295656" y="2428600"/>
            <a:ext cx="6452117" cy="251025"/>
          </a:xfrm>
          <a:prstGeom prst="roundRect">
            <a:avLst/>
          </a:prstGeom>
          <a:solidFill>
            <a:srgbClr val="00A0A7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3386E79B-3C06-73C2-BDEA-E3256B3CB8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873" r="16511"/>
          <a:stretch/>
        </p:blipFill>
        <p:spPr>
          <a:xfrm rot="5400000">
            <a:off x="8886677" y="4052387"/>
            <a:ext cx="4485793" cy="2225040"/>
          </a:xfrm>
          <a:prstGeom prst="rect">
            <a:avLst/>
          </a:prstGeom>
        </p:spPr>
      </p:pic>
      <p:pic>
        <p:nvPicPr>
          <p:cNvPr id="9" name="Imagem 8" descr="Grupo de pessoas posando para foto&#10;&#10;Descrição gerada automaticamente">
            <a:extLst>
              <a:ext uri="{FF2B5EF4-FFF2-40B4-BE49-F238E27FC236}">
                <a16:creationId xmlns:a16="http://schemas.microsoft.com/office/drawing/2014/main" id="{01DC0F07-87A2-EECB-288A-0F8F2AE7AD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98" b="14509"/>
          <a:stretch/>
        </p:blipFill>
        <p:spPr>
          <a:xfrm>
            <a:off x="0" y="-38676"/>
            <a:ext cx="12192000" cy="2539014"/>
          </a:xfrm>
          <a:prstGeom prst="rect">
            <a:avLst/>
          </a:prstGeom>
        </p:spPr>
      </p:pic>
      <p:pic>
        <p:nvPicPr>
          <p:cNvPr id="5" name="Imagem 4" descr="Logotipo&#10;&#10;Descrição gerada automaticamente com confiança baixa">
            <a:extLst>
              <a:ext uri="{FF2B5EF4-FFF2-40B4-BE49-F238E27FC236}">
                <a16:creationId xmlns:a16="http://schemas.microsoft.com/office/drawing/2014/main" id="{93DA4441-3FE3-306E-255E-953CDEB780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054" y="191473"/>
            <a:ext cx="2225040" cy="1339198"/>
          </a:xfrm>
          <a:prstGeom prst="rect">
            <a:avLst/>
          </a:prstGeom>
        </p:spPr>
      </p:pic>
      <p:sp>
        <p:nvSpPr>
          <p:cNvPr id="2" name="Retângulo Arredondado 10">
            <a:extLst>
              <a:ext uri="{FF2B5EF4-FFF2-40B4-BE49-F238E27FC236}">
                <a16:creationId xmlns:a16="http://schemas.microsoft.com/office/drawing/2014/main" id="{739C65C5-1514-CFF7-0147-6CE690538BBC}"/>
              </a:ext>
            </a:extLst>
          </p:cNvPr>
          <p:cNvSpPr/>
          <p:nvPr/>
        </p:nvSpPr>
        <p:spPr>
          <a:xfrm>
            <a:off x="5295657" y="2396895"/>
            <a:ext cx="6464357" cy="422401"/>
          </a:xfrm>
          <a:prstGeom prst="roundRect">
            <a:avLst>
              <a:gd name="adj" fmla="val 11229"/>
            </a:avLst>
          </a:prstGeom>
          <a:solidFill>
            <a:srgbClr val="00A0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Governança inclusiva e integrada</a:t>
            </a:r>
          </a:p>
        </p:txBody>
      </p:sp>
      <p:sp>
        <p:nvSpPr>
          <p:cNvPr id="3" name="Retângulo Arredondado 10">
            <a:extLst>
              <a:ext uri="{FF2B5EF4-FFF2-40B4-BE49-F238E27FC236}">
                <a16:creationId xmlns:a16="http://schemas.microsoft.com/office/drawing/2014/main" id="{C3348D44-F7AA-1BFB-93C4-89D003C6C1AE}"/>
              </a:ext>
            </a:extLst>
          </p:cNvPr>
          <p:cNvSpPr/>
          <p:nvPr/>
        </p:nvSpPr>
        <p:spPr>
          <a:xfrm>
            <a:off x="5295657" y="3662417"/>
            <a:ext cx="6464357" cy="422401"/>
          </a:xfrm>
          <a:prstGeom prst="roundRect">
            <a:avLst>
              <a:gd name="adj" fmla="val 11229"/>
            </a:avLst>
          </a:prstGeom>
          <a:solidFill>
            <a:srgbClr val="00A0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Conhecimentos e valores diversos</a:t>
            </a:r>
          </a:p>
        </p:txBody>
      </p:sp>
      <p:sp>
        <p:nvSpPr>
          <p:cNvPr id="6" name="Retângulo Arredondado 10">
            <a:extLst>
              <a:ext uri="{FF2B5EF4-FFF2-40B4-BE49-F238E27FC236}">
                <a16:creationId xmlns:a16="http://schemas.microsoft.com/office/drawing/2014/main" id="{F4C6709A-DED3-9E62-D27F-97ED52EC38EA}"/>
              </a:ext>
            </a:extLst>
          </p:cNvPr>
          <p:cNvSpPr/>
          <p:nvPr/>
        </p:nvSpPr>
        <p:spPr>
          <a:xfrm>
            <a:off x="5295657" y="3042973"/>
            <a:ext cx="6464357" cy="422401"/>
          </a:xfrm>
          <a:prstGeom prst="roundRect">
            <a:avLst>
              <a:gd name="adj" fmla="val 11229"/>
            </a:avLst>
          </a:prstGeom>
          <a:solidFill>
            <a:srgbClr val="00A0A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Integração entre setores e escalas de gestão e de tempo</a:t>
            </a:r>
          </a:p>
        </p:txBody>
      </p:sp>
      <p:sp>
        <p:nvSpPr>
          <p:cNvPr id="4" name="Retângulo Arredondado 10">
            <a:extLst>
              <a:ext uri="{FF2B5EF4-FFF2-40B4-BE49-F238E27FC236}">
                <a16:creationId xmlns:a16="http://schemas.microsoft.com/office/drawing/2014/main" id="{9A62502D-EDF3-A082-B251-A6D46E5D310E}"/>
              </a:ext>
            </a:extLst>
          </p:cNvPr>
          <p:cNvSpPr/>
          <p:nvPr/>
        </p:nvSpPr>
        <p:spPr>
          <a:xfrm>
            <a:off x="5295657" y="4299617"/>
            <a:ext cx="6464357" cy="422401"/>
          </a:xfrm>
          <a:prstGeom prst="roundRect">
            <a:avLst>
              <a:gd name="adj" fmla="val 11229"/>
            </a:avLst>
          </a:prstGeom>
          <a:solidFill>
            <a:srgbClr val="00A0A7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Capacidade de financiamento e Inovação</a:t>
            </a:r>
          </a:p>
        </p:txBody>
      </p:sp>
      <p:sp>
        <p:nvSpPr>
          <p:cNvPr id="8" name="Retângulo Arredondado 10">
            <a:extLst>
              <a:ext uri="{FF2B5EF4-FFF2-40B4-BE49-F238E27FC236}">
                <a16:creationId xmlns:a16="http://schemas.microsoft.com/office/drawing/2014/main" id="{8C337EE4-2D0A-904D-F96F-84DCCE78D3EE}"/>
              </a:ext>
            </a:extLst>
          </p:cNvPr>
          <p:cNvSpPr/>
          <p:nvPr/>
        </p:nvSpPr>
        <p:spPr>
          <a:xfrm>
            <a:off x="5295657" y="4901305"/>
            <a:ext cx="6464357" cy="422401"/>
          </a:xfrm>
          <a:prstGeom prst="roundRect">
            <a:avLst>
              <a:gd name="adj" fmla="val 11229"/>
            </a:avLst>
          </a:prstGeom>
          <a:solidFill>
            <a:srgbClr val="00A0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Sinergias entre ação climática e desenvolvimento</a:t>
            </a:r>
          </a:p>
        </p:txBody>
      </p:sp>
      <p:sp>
        <p:nvSpPr>
          <p:cNvPr id="12" name="Retângulo Arredondado 10">
            <a:extLst>
              <a:ext uri="{FF2B5EF4-FFF2-40B4-BE49-F238E27FC236}">
                <a16:creationId xmlns:a16="http://schemas.microsoft.com/office/drawing/2014/main" id="{0CBAC5C7-1B9E-5024-B3AE-3D0BEB73E4EF}"/>
              </a:ext>
            </a:extLst>
          </p:cNvPr>
          <p:cNvSpPr/>
          <p:nvPr/>
        </p:nvSpPr>
        <p:spPr>
          <a:xfrm>
            <a:off x="5295657" y="5476365"/>
            <a:ext cx="6464357" cy="422401"/>
          </a:xfrm>
          <a:prstGeom prst="roundRect">
            <a:avLst>
              <a:gd name="adj" fmla="val 11229"/>
            </a:avLst>
          </a:prstGeom>
          <a:solidFill>
            <a:srgbClr val="00A0A7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Mudança comportamental</a:t>
            </a:r>
          </a:p>
        </p:txBody>
      </p:sp>
      <p:sp>
        <p:nvSpPr>
          <p:cNvPr id="13" name="Retângulo Arredondado 10">
            <a:extLst>
              <a:ext uri="{FF2B5EF4-FFF2-40B4-BE49-F238E27FC236}">
                <a16:creationId xmlns:a16="http://schemas.microsoft.com/office/drawing/2014/main" id="{77027C14-0ECA-BBE8-4AF3-D41BF5E0A291}"/>
              </a:ext>
            </a:extLst>
          </p:cNvPr>
          <p:cNvSpPr/>
          <p:nvPr/>
        </p:nvSpPr>
        <p:spPr>
          <a:xfrm>
            <a:off x="5295657" y="6078053"/>
            <a:ext cx="6464357" cy="422401"/>
          </a:xfrm>
          <a:prstGeom prst="roundRect">
            <a:avLst>
              <a:gd name="adj" fmla="val 11229"/>
            </a:avLst>
          </a:prstGeom>
          <a:solidFill>
            <a:srgbClr val="00A0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Manejo dos ecossistemas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6DF7D2A-7C5D-5D5F-6F08-C1DA615CDE3E}"/>
              </a:ext>
            </a:extLst>
          </p:cNvPr>
          <p:cNvSpPr txBox="1"/>
          <p:nvPr/>
        </p:nvSpPr>
        <p:spPr>
          <a:xfrm>
            <a:off x="772109" y="6581001"/>
            <a:ext cx="645211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Fonte: IPCC | AR6 | SYR Figure SPM 6</a:t>
            </a: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Imagem 9" descr="Logotipo&#10;&#10;Descrição gerada automaticamente">
            <a:extLst>
              <a:ext uri="{FF2B5EF4-FFF2-40B4-BE49-F238E27FC236}">
                <a16:creationId xmlns:a16="http://schemas.microsoft.com/office/drawing/2014/main" id="{0471B745-AF8D-53E3-0554-E4A78BA077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33" y="2251120"/>
            <a:ext cx="3371282" cy="432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538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EFDB15D-6F7F-AA8C-36A3-9CB880F7E4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32" t="5526" r="16231" b="5526"/>
          <a:stretch/>
        </p:blipFill>
        <p:spPr>
          <a:xfrm rot="5400000">
            <a:off x="2667001" y="-2667001"/>
            <a:ext cx="6857998" cy="12192003"/>
          </a:xfrm>
          <a:prstGeom prst="rect">
            <a:avLst/>
          </a:prstGeom>
        </p:spPr>
      </p:pic>
      <p:sp>
        <p:nvSpPr>
          <p:cNvPr id="6" name="Retângulo Arredondado 5">
            <a:extLst>
              <a:ext uri="{FF2B5EF4-FFF2-40B4-BE49-F238E27FC236}">
                <a16:creationId xmlns:a16="http://schemas.microsoft.com/office/drawing/2014/main" id="{E932D449-80EF-0B16-370D-9E8ABAA730DB}"/>
              </a:ext>
            </a:extLst>
          </p:cNvPr>
          <p:cNvSpPr/>
          <p:nvPr/>
        </p:nvSpPr>
        <p:spPr>
          <a:xfrm>
            <a:off x="2119746" y="914400"/>
            <a:ext cx="7716982" cy="5029199"/>
          </a:xfrm>
          <a:prstGeom prst="roundRect">
            <a:avLst>
              <a:gd name="adj" fmla="val 540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0A8A8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4E756AC0-95EF-8F09-66CB-813A443A7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PNA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CD37BCDE-062E-1F9D-2F48-72094F417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7DFA91-0618-41B6-AADE-098A9FB3381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28930A9-0258-6533-073F-7E7E38279299}"/>
              </a:ext>
            </a:extLst>
          </p:cNvPr>
          <p:cNvSpPr txBox="1"/>
          <p:nvPr/>
        </p:nvSpPr>
        <p:spPr>
          <a:xfrm>
            <a:off x="2452254" y="1564871"/>
            <a:ext cx="714894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Coordenação Geral </a:t>
            </a: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de Adaptação à Mudança do Clima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Departamento de Políticas de Mitigação, Adaptação e Instrumentos de Implementação (DPMA)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Secretaria Nacional de Mudança do Clima (SMC)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Ministério do Meio Ambiente e Mudança do Clima (MMA)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  <a:hlinkClick r:id="rId3"/>
              </a:rPr>
              <a:t>dpma@mma.gov.br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   / 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  <a:hlinkClick r:id="rId4"/>
              </a:rPr>
              <a:t>inamara.melo@mma.gov.br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(61) 2028-1240 / 2620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6C8566FC-28B0-96AE-8687-1382B0B100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628" y="5181490"/>
            <a:ext cx="2555217" cy="54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0287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6EA795-CC96-224D-744F-1545C9EA45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A51988D8-CCEE-466A-69C3-9A694E8057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9626" t="-7652" r="-5953"/>
          <a:stretch/>
        </p:blipFill>
        <p:spPr>
          <a:xfrm>
            <a:off x="-260601" y="-6396"/>
            <a:ext cx="2206358" cy="1834893"/>
          </a:xfrm>
          <a:prstGeom prst="rect">
            <a:avLst/>
          </a:prstGeom>
        </p:spPr>
      </p:pic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19AFA1D7-B7DA-5677-EF8F-E40358091414}"/>
              </a:ext>
            </a:extLst>
          </p:cNvPr>
          <p:cNvSpPr/>
          <p:nvPr/>
        </p:nvSpPr>
        <p:spPr>
          <a:xfrm>
            <a:off x="1638434" y="4724400"/>
            <a:ext cx="4089506" cy="344740"/>
          </a:xfrm>
          <a:prstGeom prst="roundRect">
            <a:avLst/>
          </a:prstGeom>
          <a:solidFill>
            <a:srgbClr val="00A0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latin typeface="Barlow" panose="020F0502020204030204" pitchFamily="34" charset="0"/>
            </a:endParaRP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A54C44E1-5CB7-4BCE-AA1D-8CBF2019FE38}"/>
              </a:ext>
            </a:extLst>
          </p:cNvPr>
          <p:cNvSpPr txBox="1"/>
          <p:nvPr/>
        </p:nvSpPr>
        <p:spPr>
          <a:xfrm>
            <a:off x="740189" y="3639305"/>
            <a:ext cx="6632332" cy="2503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Barlow" panose="00000500000000000000" pitchFamily="2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Barlow" panose="00000500000000000000" pitchFamily="2" charset="0"/>
              <a:ea typeface="+mn-ea"/>
              <a:cs typeface="+mn-cs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rPr>
              <a:t>O CIM instituiu 2 Grupos Técnicos Temporários (</a:t>
            </a:r>
            <a:r>
              <a:rPr kumimoji="0" lang="pt-BR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rPr>
              <a:t>GTTs</a:t>
            </a: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rPr>
              <a:t>) </a:t>
            </a:r>
          </a:p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rPr>
              <a:t>        para a elaboração do Plano Clima: </a:t>
            </a:r>
          </a:p>
          <a:p>
            <a:pPr marL="1257300" marR="0" lvl="2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rPr>
              <a:t>GTT Adaptação</a:t>
            </a:r>
          </a:p>
          <a:p>
            <a:pPr marL="1257300" marR="0" lvl="2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rPr>
              <a:t>GTT Mitigação</a:t>
            </a:r>
          </a:p>
          <a:p>
            <a:pPr marL="1257300" marR="0" lvl="2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rPr>
              <a:t>GTT Sistema Brasileiro de Comércio de Emissões (SBCE)</a:t>
            </a:r>
          </a:p>
          <a:p>
            <a:pPr marL="1257300" marR="0" lvl="2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rPr>
              <a:t>GTT Revisão da PNMC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DD6D6BB-7119-759D-9278-A2BE2536B578}"/>
              </a:ext>
            </a:extLst>
          </p:cNvPr>
          <p:cNvSpPr txBox="1"/>
          <p:nvPr/>
        </p:nvSpPr>
        <p:spPr>
          <a:xfrm>
            <a:off x="2209800" y="252096"/>
            <a:ext cx="9982200" cy="123110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Barlow "/>
              </a:rPr>
              <a:t>CIM - Comitê Interministerial sobre Mudança do Clima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Barlow "/>
              </a:rPr>
              <a:t>Decreto nº 11.550/2023, </a:t>
            </a: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Barlow "/>
              </a:rPr>
              <a:t>atualizado pelo Decreto nº 12.040, de 5 de junho de 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Barlow "/>
            </a:endParaRPr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BEA0A230-E184-E449-A4C0-21B83A449D75}"/>
              </a:ext>
            </a:extLst>
          </p:cNvPr>
          <p:cNvGrpSpPr/>
          <p:nvPr/>
        </p:nvGrpSpPr>
        <p:grpSpPr>
          <a:xfrm>
            <a:off x="6800988" y="1828497"/>
            <a:ext cx="5119167" cy="3729599"/>
            <a:chOff x="4066790" y="916001"/>
            <a:chExt cx="7595273" cy="5199179"/>
          </a:xfrm>
        </p:grpSpPr>
        <p:sp>
          <p:nvSpPr>
            <p:cNvPr id="14" name="Retângulo: Cantos Arredondados 33">
              <a:extLst>
                <a:ext uri="{FF2B5EF4-FFF2-40B4-BE49-F238E27FC236}">
                  <a16:creationId xmlns:a16="http://schemas.microsoft.com/office/drawing/2014/main" id="{ACFC33EC-E61F-3BF0-1D3C-91151E519834}"/>
                </a:ext>
              </a:extLst>
            </p:cNvPr>
            <p:cNvSpPr/>
            <p:nvPr/>
          </p:nvSpPr>
          <p:spPr>
            <a:xfrm>
              <a:off x="4475017" y="1068401"/>
              <a:ext cx="7034647" cy="5046779"/>
            </a:xfrm>
            <a:prstGeom prst="roundRect">
              <a:avLst>
                <a:gd name="adj" fmla="val 5305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9" name="Retângulo: Cantos Arredondados 33">
              <a:extLst>
                <a:ext uri="{FF2B5EF4-FFF2-40B4-BE49-F238E27FC236}">
                  <a16:creationId xmlns:a16="http://schemas.microsoft.com/office/drawing/2014/main" id="{8B31BF72-B3EF-84B1-2AA7-65C1F85A5F8A}"/>
                </a:ext>
              </a:extLst>
            </p:cNvPr>
            <p:cNvSpPr/>
            <p:nvPr/>
          </p:nvSpPr>
          <p:spPr>
            <a:xfrm>
              <a:off x="4322617" y="916001"/>
              <a:ext cx="7034647" cy="5046779"/>
            </a:xfrm>
            <a:prstGeom prst="roundRect">
              <a:avLst>
                <a:gd name="adj" fmla="val 5305"/>
              </a:avLst>
            </a:prstGeom>
            <a:solidFill>
              <a:schemeClr val="bg1"/>
            </a:solidFill>
            <a:ln/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 panose="020F0502020204030204" pitchFamily="34" charset="0"/>
                <a:ea typeface="+mn-ea"/>
                <a:cs typeface="+mn-cs"/>
              </a:endParaRPr>
            </a:p>
          </p:txBody>
        </p:sp>
        <p:pic>
          <p:nvPicPr>
            <p:cNvPr id="20" name="Imagem 19">
              <a:extLst>
                <a:ext uri="{FF2B5EF4-FFF2-40B4-BE49-F238E27FC236}">
                  <a16:creationId xmlns:a16="http://schemas.microsoft.com/office/drawing/2014/main" id="{6F49FE21-C5E1-1630-BA5F-DC6D308E70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40547" y="1637853"/>
              <a:ext cx="2991185" cy="2991185"/>
            </a:xfrm>
            <a:prstGeom prst="rect">
              <a:avLst/>
            </a:prstGeom>
          </p:spPr>
        </p:pic>
        <p:pic>
          <p:nvPicPr>
            <p:cNvPr id="21" name="Imagem 20">
              <a:extLst>
                <a:ext uri="{FF2B5EF4-FFF2-40B4-BE49-F238E27FC236}">
                  <a16:creationId xmlns:a16="http://schemas.microsoft.com/office/drawing/2014/main" id="{54301E70-506D-6FE3-3CC0-6245E9B20B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71548" y="2078485"/>
              <a:ext cx="2117444" cy="527393"/>
            </a:xfrm>
            <a:prstGeom prst="rect">
              <a:avLst/>
            </a:prstGeom>
          </p:spPr>
        </p:pic>
        <p:pic>
          <p:nvPicPr>
            <p:cNvPr id="22" name="Imagem 21">
              <a:extLst>
                <a:ext uri="{FF2B5EF4-FFF2-40B4-BE49-F238E27FC236}">
                  <a16:creationId xmlns:a16="http://schemas.microsoft.com/office/drawing/2014/main" id="{79745AA2-3B38-ACAD-2D0E-C3EFF8EB85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756312" y="2361860"/>
              <a:ext cx="2329975" cy="488037"/>
            </a:xfrm>
            <a:prstGeom prst="rect">
              <a:avLst/>
            </a:prstGeom>
          </p:spPr>
        </p:pic>
        <p:pic>
          <p:nvPicPr>
            <p:cNvPr id="23" name="Imagem 22">
              <a:extLst>
                <a:ext uri="{FF2B5EF4-FFF2-40B4-BE49-F238E27FC236}">
                  <a16:creationId xmlns:a16="http://schemas.microsoft.com/office/drawing/2014/main" id="{01D56FB3-A7A1-1073-5403-210DEC8CDA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18612" y="3829471"/>
              <a:ext cx="2141059" cy="1275190"/>
            </a:xfrm>
            <a:prstGeom prst="rect">
              <a:avLst/>
            </a:prstGeom>
          </p:spPr>
        </p:pic>
        <p:pic>
          <p:nvPicPr>
            <p:cNvPr id="24" name="Imagem 23">
              <a:extLst>
                <a:ext uri="{FF2B5EF4-FFF2-40B4-BE49-F238E27FC236}">
                  <a16:creationId xmlns:a16="http://schemas.microsoft.com/office/drawing/2014/main" id="{3E5C007E-CD6B-A87E-CA2D-A0944F0605C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012922" y="4274213"/>
              <a:ext cx="2070215" cy="1440492"/>
            </a:xfrm>
            <a:prstGeom prst="rect">
              <a:avLst/>
            </a:prstGeom>
          </p:spPr>
        </p:pic>
        <p:sp>
          <p:nvSpPr>
            <p:cNvPr id="26" name="Retângulo: Cantos Arredondados 12">
              <a:extLst>
                <a:ext uri="{FF2B5EF4-FFF2-40B4-BE49-F238E27FC236}">
                  <a16:creationId xmlns:a16="http://schemas.microsoft.com/office/drawing/2014/main" id="{C3E3D672-8A37-FAFE-8F36-351BB665FB9E}"/>
                </a:ext>
              </a:extLst>
            </p:cNvPr>
            <p:cNvSpPr/>
            <p:nvPr/>
          </p:nvSpPr>
          <p:spPr>
            <a:xfrm>
              <a:off x="4357813" y="4286714"/>
              <a:ext cx="2088825" cy="863736"/>
            </a:xfrm>
            <a:prstGeom prst="roundRect">
              <a:avLst>
                <a:gd name="adj" fmla="val 8393"/>
              </a:avLst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low" panose="020F0502020204030204" pitchFamily="34" charset="0"/>
                  <a:ea typeface="+mn-ea"/>
                  <a:cs typeface="+mn-cs"/>
                </a:rPr>
                <a:t>GTT SBCE</a:t>
              </a:r>
            </a:p>
          </p:txBody>
        </p:sp>
        <p:sp>
          <p:nvSpPr>
            <p:cNvPr id="27" name="Retângulo: Cantos Arredondados 13">
              <a:extLst>
                <a:ext uri="{FF2B5EF4-FFF2-40B4-BE49-F238E27FC236}">
                  <a16:creationId xmlns:a16="http://schemas.microsoft.com/office/drawing/2014/main" id="{D2165A0B-9FA3-D722-44F9-2F3F5A9CFE12}"/>
                </a:ext>
              </a:extLst>
            </p:cNvPr>
            <p:cNvSpPr/>
            <p:nvPr/>
          </p:nvSpPr>
          <p:spPr>
            <a:xfrm>
              <a:off x="9122060" y="1723078"/>
              <a:ext cx="2540003" cy="437305"/>
            </a:xfrm>
            <a:prstGeom prst="roundRect">
              <a:avLst>
                <a:gd name="adj" fmla="val 8393"/>
              </a:avLst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low" panose="020F0502020204030204" pitchFamily="34" charset="0"/>
                  <a:ea typeface="+mn-ea"/>
                  <a:cs typeface="+mn-cs"/>
                </a:rPr>
                <a:t>GTT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low" panose="020F0502020204030204" pitchFamily="34" charset="0"/>
                  <a:ea typeface="+mn-ea"/>
                  <a:cs typeface="+mn-cs"/>
                </a:rPr>
                <a:t>Mitigação</a:t>
              </a:r>
            </a:p>
          </p:txBody>
        </p:sp>
        <p:sp>
          <p:nvSpPr>
            <p:cNvPr id="28" name="Retângulo: Cantos Arredondados 14">
              <a:extLst>
                <a:ext uri="{FF2B5EF4-FFF2-40B4-BE49-F238E27FC236}">
                  <a16:creationId xmlns:a16="http://schemas.microsoft.com/office/drawing/2014/main" id="{56E3C0D4-010B-53A6-5BF4-5FFBB42C93D0}"/>
                </a:ext>
              </a:extLst>
            </p:cNvPr>
            <p:cNvSpPr/>
            <p:nvPr/>
          </p:nvSpPr>
          <p:spPr>
            <a:xfrm>
              <a:off x="4066790" y="1441594"/>
              <a:ext cx="2540003" cy="437305"/>
            </a:xfrm>
            <a:prstGeom prst="roundRect">
              <a:avLst>
                <a:gd name="adj" fmla="val 8393"/>
              </a:avLst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low" panose="020F0502020204030204" pitchFamily="34" charset="0"/>
                  <a:ea typeface="+mn-ea"/>
                  <a:cs typeface="+mn-cs"/>
                </a:rPr>
                <a:t>GTT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low" panose="020F0502020204030204" pitchFamily="34" charset="0"/>
                  <a:ea typeface="+mn-ea"/>
                  <a:cs typeface="+mn-cs"/>
                </a:rPr>
                <a:t>Adaptação</a:t>
              </a:r>
            </a:p>
          </p:txBody>
        </p:sp>
        <p:sp>
          <p:nvSpPr>
            <p:cNvPr id="29" name="Retângulo: Cantos Arredondados 3">
              <a:extLst>
                <a:ext uri="{FF2B5EF4-FFF2-40B4-BE49-F238E27FC236}">
                  <a16:creationId xmlns:a16="http://schemas.microsoft.com/office/drawing/2014/main" id="{A6F61C88-F218-1B76-1F7C-91F67FB3811D}"/>
                </a:ext>
              </a:extLst>
            </p:cNvPr>
            <p:cNvSpPr/>
            <p:nvPr/>
          </p:nvSpPr>
          <p:spPr>
            <a:xfrm>
              <a:off x="8196832" y="4994459"/>
              <a:ext cx="2818461" cy="354025"/>
            </a:xfrm>
            <a:prstGeom prst="roundRect">
              <a:avLst>
                <a:gd name="adj" fmla="val 8393"/>
              </a:avLst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low" panose="020F0502020204030204" pitchFamily="34" charset="0"/>
                  <a:ea typeface="+mn-ea"/>
                  <a:cs typeface="+mn-cs"/>
                </a:rPr>
                <a:t>GTT Revisão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low" panose="020F0502020204030204" pitchFamily="34" charset="0"/>
                  <a:ea typeface="+mn-ea"/>
                  <a:cs typeface="+mn-cs"/>
                </a:rPr>
                <a:t>da PNMC</a:t>
              </a:r>
            </a:p>
          </p:txBody>
        </p:sp>
      </p:grp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EB2F79BE-9B76-1AC1-F149-D3BBEB6E2755}"/>
              </a:ext>
            </a:extLst>
          </p:cNvPr>
          <p:cNvSpPr txBox="1"/>
          <p:nvPr/>
        </p:nvSpPr>
        <p:spPr>
          <a:xfrm>
            <a:off x="6626185" y="1337188"/>
            <a:ext cx="522882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Grupos Técnicos Temporários (</a:t>
            </a:r>
            <a:r>
              <a:rPr kumimoji="0" lang="pt-BR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GTTs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-  CIM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6B39EE9-1132-F499-A4C5-6C7C96E2F1B5}"/>
              </a:ext>
            </a:extLst>
          </p:cNvPr>
          <p:cNvSpPr txBox="1"/>
          <p:nvPr/>
        </p:nvSpPr>
        <p:spPr>
          <a:xfrm>
            <a:off x="1253087" y="1583759"/>
            <a:ext cx="56051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Barlow" panose="00000500000000000000" pitchFamily="2" charset="0"/>
              <a:ea typeface="Times New Roman" panose="02020603050405020304" pitchFamily="18" charset="0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</a:rPr>
              <a:t>Composição (22 órgãos)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</a:rPr>
              <a:t>: CC/PR; AGU; MAPA;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</a:rPr>
              <a:t>MCid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</a:rPr>
              <a:t>; MCTI; MDA; MDS MDIC; MEC; MF; MIR; MIDR; MMA; MME; MMFDH; MPO; MPI; MRE; MS; MTE; MT; SG/PR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latin typeface="Barlow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</a:rPr>
              <a:t>Institui a Câmara de Participação Social (incluindo FBMC),  Câmara de Articulação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</a:rPr>
              <a:t>Interfederativa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</a:rPr>
              <a:t>, e a Câmara de Assessoramento Científico (incluindo Rede Clima)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Barlow" panose="00000500000000000000" pitchFamily="2" charset="0"/>
              <a:ea typeface="+mn-ea"/>
              <a:cs typeface="+mn-cs"/>
            </a:endParaRPr>
          </a:p>
        </p:txBody>
      </p:sp>
      <p:pic>
        <p:nvPicPr>
          <p:cNvPr id="2" name="Imagem 1" descr="Logotipo&#10;&#10;Descrição gerada automaticamente">
            <a:extLst>
              <a:ext uri="{FF2B5EF4-FFF2-40B4-BE49-F238E27FC236}">
                <a16:creationId xmlns:a16="http://schemas.microsoft.com/office/drawing/2014/main" id="{F96C13DA-62BE-439F-AFA3-BE1E5432918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" t="8545" r="6790" b="23209"/>
          <a:stretch/>
        </p:blipFill>
        <p:spPr>
          <a:xfrm>
            <a:off x="221743" y="5139803"/>
            <a:ext cx="1234934" cy="1196901"/>
          </a:xfrm>
          <a:prstGeom prst="rect">
            <a:avLst/>
          </a:prstGeom>
        </p:spPr>
      </p:pic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843B14A3-5E34-CC9F-0952-051D721E0AE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565" y="6089191"/>
            <a:ext cx="2555217" cy="54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7302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C1F7EAE5-92E1-8147-D7CE-6EAE4E3AE8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9626" t="-7652" r="-5953"/>
          <a:stretch/>
        </p:blipFill>
        <p:spPr>
          <a:xfrm>
            <a:off x="-1444052" y="-990600"/>
            <a:ext cx="3389809" cy="2819097"/>
          </a:xfrm>
          <a:prstGeom prst="rect">
            <a:avLst/>
          </a:prstGeom>
        </p:spPr>
      </p:pic>
      <p:grpSp>
        <p:nvGrpSpPr>
          <p:cNvPr id="18" name="Agrupar 17">
            <a:extLst>
              <a:ext uri="{FF2B5EF4-FFF2-40B4-BE49-F238E27FC236}">
                <a16:creationId xmlns:a16="http://schemas.microsoft.com/office/drawing/2014/main" id="{661603F7-2E41-6DA2-B62D-C6D29417CF09}"/>
              </a:ext>
            </a:extLst>
          </p:cNvPr>
          <p:cNvGrpSpPr/>
          <p:nvPr/>
        </p:nvGrpSpPr>
        <p:grpSpPr>
          <a:xfrm>
            <a:off x="3078637" y="992375"/>
            <a:ext cx="5530615" cy="3448356"/>
            <a:chOff x="3217195" y="982613"/>
            <a:chExt cx="5530615" cy="3448356"/>
          </a:xfrm>
        </p:grpSpPr>
        <p:sp>
          <p:nvSpPr>
            <p:cNvPr id="24" name="Retângulo: Cantos Arredondados 23">
              <a:extLst>
                <a:ext uri="{FF2B5EF4-FFF2-40B4-BE49-F238E27FC236}">
                  <a16:creationId xmlns:a16="http://schemas.microsoft.com/office/drawing/2014/main" id="{38022E04-E6CB-CB25-B0F5-D8FE74AE7E99}"/>
                </a:ext>
              </a:extLst>
            </p:cNvPr>
            <p:cNvSpPr/>
            <p:nvPr/>
          </p:nvSpPr>
          <p:spPr>
            <a:xfrm>
              <a:off x="6243398" y="3099176"/>
              <a:ext cx="2504412" cy="587325"/>
            </a:xfrm>
            <a:prstGeom prst="roundRect">
              <a:avLst>
                <a:gd name="adj" fmla="val 4529"/>
              </a:avLst>
            </a:prstGeom>
            <a:solidFill>
              <a:srgbClr val="00A0A7"/>
            </a:solidFill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500" dirty="0">
                  <a:solidFill>
                    <a:schemeClr val="bg1"/>
                  </a:solidFill>
                  <a:latin typeface="Barlow" panose="020F0502020204030204" pitchFamily="34" charset="0"/>
                </a:rPr>
                <a:t>Estratégia Nacional de Adaptação</a:t>
              </a:r>
            </a:p>
          </p:txBody>
        </p:sp>
        <p:sp>
          <p:nvSpPr>
            <p:cNvPr id="26" name="Retângulo: Cantos Arredondados 25">
              <a:extLst>
                <a:ext uri="{FF2B5EF4-FFF2-40B4-BE49-F238E27FC236}">
                  <a16:creationId xmlns:a16="http://schemas.microsoft.com/office/drawing/2014/main" id="{2B9B1C8C-29A6-8A04-69E4-06384A9154D7}"/>
                </a:ext>
              </a:extLst>
            </p:cNvPr>
            <p:cNvSpPr/>
            <p:nvPr/>
          </p:nvSpPr>
          <p:spPr>
            <a:xfrm>
              <a:off x="6243398" y="3843645"/>
              <a:ext cx="2504412" cy="587324"/>
            </a:xfrm>
            <a:prstGeom prst="roundRect">
              <a:avLst>
                <a:gd name="adj" fmla="val 4529"/>
              </a:avLst>
            </a:prstGeom>
            <a:solidFill>
              <a:srgbClr val="00A0A7"/>
            </a:solidFill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500" dirty="0">
                  <a:solidFill>
                    <a:schemeClr val="bg1"/>
                  </a:solidFill>
                  <a:latin typeface="Barlow" panose="020F0502020204030204" pitchFamily="34" charset="0"/>
                </a:rPr>
                <a:t>Planos Setoriais de Adaptação</a:t>
              </a:r>
            </a:p>
          </p:txBody>
        </p:sp>
        <p:sp>
          <p:nvSpPr>
            <p:cNvPr id="28" name="Retângulo: Cantos Arredondados 27">
              <a:extLst>
                <a:ext uri="{FF2B5EF4-FFF2-40B4-BE49-F238E27FC236}">
                  <a16:creationId xmlns:a16="http://schemas.microsoft.com/office/drawing/2014/main" id="{0D3756D8-C729-3640-A386-EB45E1CE60C4}"/>
                </a:ext>
              </a:extLst>
            </p:cNvPr>
            <p:cNvSpPr/>
            <p:nvPr/>
          </p:nvSpPr>
          <p:spPr>
            <a:xfrm>
              <a:off x="3217197" y="3099176"/>
              <a:ext cx="2540000" cy="587325"/>
            </a:xfrm>
            <a:prstGeom prst="roundRect">
              <a:avLst>
                <a:gd name="adj" fmla="val 4529"/>
              </a:avLst>
            </a:prstGeom>
            <a:solidFill>
              <a:srgbClr val="E42321"/>
            </a:solidFill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500" dirty="0">
                  <a:solidFill>
                    <a:schemeClr val="bg1"/>
                  </a:solidFill>
                  <a:latin typeface="Barlow" panose="020F0502020204030204" pitchFamily="34" charset="0"/>
                </a:rPr>
                <a:t>Estratégia Nacional de Mitigação</a:t>
              </a:r>
            </a:p>
          </p:txBody>
        </p:sp>
        <p:sp>
          <p:nvSpPr>
            <p:cNvPr id="30" name="Retângulo: Cantos Arredondados 29">
              <a:extLst>
                <a:ext uri="{FF2B5EF4-FFF2-40B4-BE49-F238E27FC236}">
                  <a16:creationId xmlns:a16="http://schemas.microsoft.com/office/drawing/2014/main" id="{B46FB48E-ED32-941F-25C9-B24A02A23661}"/>
                </a:ext>
              </a:extLst>
            </p:cNvPr>
            <p:cNvSpPr/>
            <p:nvPr/>
          </p:nvSpPr>
          <p:spPr>
            <a:xfrm>
              <a:off x="3217195" y="3843644"/>
              <a:ext cx="2540001" cy="587325"/>
            </a:xfrm>
            <a:prstGeom prst="roundRect">
              <a:avLst>
                <a:gd name="adj" fmla="val 4529"/>
              </a:avLst>
            </a:prstGeom>
            <a:solidFill>
              <a:srgbClr val="E42321"/>
            </a:solidFill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500" dirty="0">
                  <a:solidFill>
                    <a:schemeClr val="bg1"/>
                  </a:solidFill>
                  <a:latin typeface="Barlow" panose="020F0502020204030204" pitchFamily="34" charset="0"/>
                </a:rPr>
                <a:t>Planos Setoriais de Mitigação</a:t>
              </a:r>
            </a:p>
          </p:txBody>
        </p:sp>
        <p:cxnSp>
          <p:nvCxnSpPr>
            <p:cNvPr id="51" name="Seta 50">
              <a:extLst>
                <a:ext uri="{FF2B5EF4-FFF2-40B4-BE49-F238E27FC236}">
                  <a16:creationId xmlns:a16="http://schemas.microsoft.com/office/drawing/2014/main" id="{EE1FAF52-3C54-C63A-D555-D9D3FAB3771D}"/>
                </a:ext>
              </a:extLst>
            </p:cNvPr>
            <p:cNvCxnSpPr>
              <a:cxnSpLocks/>
              <a:endCxn id="28" idx="0"/>
            </p:cNvCxnSpPr>
            <p:nvPr/>
          </p:nvCxnSpPr>
          <p:spPr>
            <a:xfrm>
              <a:off x="4487197" y="2857212"/>
              <a:ext cx="0" cy="241964"/>
            </a:xfrm>
            <a:prstGeom prst="straightConnector1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eta 53">
              <a:extLst>
                <a:ext uri="{FF2B5EF4-FFF2-40B4-BE49-F238E27FC236}">
                  <a16:creationId xmlns:a16="http://schemas.microsoft.com/office/drawing/2014/main" id="{2CF8725E-CF6A-284B-7B2A-96FD7657E5C6}"/>
                </a:ext>
              </a:extLst>
            </p:cNvPr>
            <p:cNvCxnSpPr>
              <a:cxnSpLocks/>
              <a:stCxn id="28" idx="2"/>
              <a:endCxn id="30" idx="0"/>
            </p:cNvCxnSpPr>
            <p:nvPr/>
          </p:nvCxnSpPr>
          <p:spPr>
            <a:xfrm flipH="1">
              <a:off x="4487196" y="3686501"/>
              <a:ext cx="1" cy="157143"/>
            </a:xfrm>
            <a:prstGeom prst="straightConnector1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eta 56">
              <a:extLst>
                <a:ext uri="{FF2B5EF4-FFF2-40B4-BE49-F238E27FC236}">
                  <a16:creationId xmlns:a16="http://schemas.microsoft.com/office/drawing/2014/main" id="{0D94F2A5-3E8D-3FCC-E392-D35CB0B3CF30}"/>
                </a:ext>
              </a:extLst>
            </p:cNvPr>
            <p:cNvCxnSpPr>
              <a:cxnSpLocks/>
              <a:endCxn id="24" idx="0"/>
            </p:cNvCxnSpPr>
            <p:nvPr/>
          </p:nvCxnSpPr>
          <p:spPr>
            <a:xfrm>
              <a:off x="7477811" y="2857212"/>
              <a:ext cx="17793" cy="241964"/>
            </a:xfrm>
            <a:prstGeom prst="straightConnector1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eta 59">
              <a:extLst>
                <a:ext uri="{FF2B5EF4-FFF2-40B4-BE49-F238E27FC236}">
                  <a16:creationId xmlns:a16="http://schemas.microsoft.com/office/drawing/2014/main" id="{64464222-6795-84BB-0052-D7838049DBFB}"/>
                </a:ext>
              </a:extLst>
            </p:cNvPr>
            <p:cNvCxnSpPr>
              <a:cxnSpLocks/>
              <a:stCxn id="24" idx="2"/>
              <a:endCxn id="26" idx="0"/>
            </p:cNvCxnSpPr>
            <p:nvPr/>
          </p:nvCxnSpPr>
          <p:spPr>
            <a:xfrm>
              <a:off x="7495604" y="3686501"/>
              <a:ext cx="0" cy="157144"/>
            </a:xfrm>
            <a:prstGeom prst="straightConnector1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4" name="Imagem 3" descr="Logotipo&#10;&#10;Descrição gerada automaticamente">
              <a:extLst>
                <a:ext uri="{FF2B5EF4-FFF2-40B4-BE49-F238E27FC236}">
                  <a16:creationId xmlns:a16="http://schemas.microsoft.com/office/drawing/2014/main" id="{B658E7A0-B412-5FDA-4ACE-0ACEA85B8C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0390" y="982613"/>
              <a:ext cx="1765279" cy="2267223"/>
            </a:xfrm>
            <a:prstGeom prst="rect">
              <a:avLst/>
            </a:prstGeom>
          </p:spPr>
        </p:pic>
        <p:pic>
          <p:nvPicPr>
            <p:cNvPr id="12" name="Imagem 11" descr="Logotipo&#10;&#10;Descrição gerada automaticamente">
              <a:extLst>
                <a:ext uri="{FF2B5EF4-FFF2-40B4-BE49-F238E27FC236}">
                  <a16:creationId xmlns:a16="http://schemas.microsoft.com/office/drawing/2014/main" id="{3259E8B1-3C02-AB8E-732A-25E6B05829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3040" y="987515"/>
              <a:ext cx="1765884" cy="2268000"/>
            </a:xfrm>
            <a:prstGeom prst="rect">
              <a:avLst/>
            </a:prstGeom>
          </p:spPr>
        </p:pic>
      </p:grp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83C16931-337E-4E57-71C4-E2C7F3CCF92C}"/>
              </a:ext>
            </a:extLst>
          </p:cNvPr>
          <p:cNvSpPr/>
          <p:nvPr/>
        </p:nvSpPr>
        <p:spPr>
          <a:xfrm>
            <a:off x="1528205" y="256630"/>
            <a:ext cx="9093665" cy="370136"/>
          </a:xfrm>
          <a:prstGeom prst="roundRect">
            <a:avLst/>
          </a:prstGeom>
          <a:solidFill>
            <a:srgbClr val="00A0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Barlow" panose="020F0502020204030204" pitchFamily="34" charset="0"/>
              </a:rPr>
              <a:t>POLÍTICA NACIONAL SOBRE MUDANÇA DO CLIMA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560A7528-AC9E-2EC7-99ED-763815637C31}"/>
              </a:ext>
            </a:extLst>
          </p:cNvPr>
          <p:cNvSpPr/>
          <p:nvPr/>
        </p:nvSpPr>
        <p:spPr>
          <a:xfrm>
            <a:off x="3189661" y="751023"/>
            <a:ext cx="5770753" cy="378000"/>
          </a:xfrm>
          <a:prstGeom prst="roundRect">
            <a:avLst/>
          </a:prstGeom>
          <a:solidFill>
            <a:srgbClr val="00A0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>
                <a:latin typeface="Barlow" panose="020F0502020204030204" pitchFamily="34" charset="0"/>
              </a:rPr>
              <a:t>PLANO CLIMA 2024-2035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277A7918-ADF9-780D-82E3-027AC83D902D}"/>
              </a:ext>
            </a:extLst>
          </p:cNvPr>
          <p:cNvSpPr/>
          <p:nvPr/>
        </p:nvSpPr>
        <p:spPr>
          <a:xfrm>
            <a:off x="3103138" y="4712356"/>
            <a:ext cx="5866818" cy="365611"/>
          </a:xfrm>
          <a:prstGeom prst="roundRect">
            <a:avLst>
              <a:gd name="adj" fmla="val 8944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/>
                </a:solidFill>
                <a:latin typeface="Barlow" panose="020F0502020204030204" pitchFamily="34" charset="0"/>
              </a:rPr>
              <a:t>ESTRATÉGIAS TRANSVERSAIS PARA A AÇÃO CLIMÁTICA</a:t>
            </a:r>
          </a:p>
        </p:txBody>
      </p: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EE5FCB3C-1CAB-9BF8-847B-BCC4AC1D0588}"/>
              </a:ext>
            </a:extLst>
          </p:cNvPr>
          <p:cNvGrpSpPr/>
          <p:nvPr/>
        </p:nvGrpSpPr>
        <p:grpSpPr>
          <a:xfrm>
            <a:off x="913721" y="5267402"/>
            <a:ext cx="10160293" cy="1161586"/>
            <a:chOff x="668339" y="5964543"/>
            <a:chExt cx="10160293" cy="1161586"/>
          </a:xfrm>
        </p:grpSpPr>
        <p:sp>
          <p:nvSpPr>
            <p:cNvPr id="3" name="Retângulo: Cantos Arredondados 2">
              <a:extLst>
                <a:ext uri="{FF2B5EF4-FFF2-40B4-BE49-F238E27FC236}">
                  <a16:creationId xmlns:a16="http://schemas.microsoft.com/office/drawing/2014/main" id="{0D43700E-68BA-E2DB-A616-730CA9B2330B}"/>
                </a:ext>
              </a:extLst>
            </p:cNvPr>
            <p:cNvSpPr/>
            <p:nvPr/>
          </p:nvSpPr>
          <p:spPr>
            <a:xfrm>
              <a:off x="668339" y="5964543"/>
              <a:ext cx="1849297" cy="1068176"/>
            </a:xfrm>
            <a:prstGeom prst="roundRect">
              <a:avLst>
                <a:gd name="adj" fmla="val 4529"/>
              </a:avLst>
            </a:prstGeom>
            <a:solidFill>
              <a:srgbClr val="FBC3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pt-B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arlow"/>
                </a:rPr>
                <a:t>Transição Justa</a:t>
              </a:r>
            </a:p>
            <a:p>
              <a:pPr algn="ctr"/>
              <a:r>
                <a:rPr lang="pt-B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arlow"/>
                </a:rPr>
                <a:t>(populações vulneráreis, emprego &amp; renda, outros)</a:t>
              </a:r>
              <a:endParaRPr lang="pt-BR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</a:endParaRPr>
            </a:p>
          </p:txBody>
        </p:sp>
        <p:sp>
          <p:nvSpPr>
            <p:cNvPr id="7" name="Retângulo: Cantos Arredondados 6">
              <a:extLst>
                <a:ext uri="{FF2B5EF4-FFF2-40B4-BE49-F238E27FC236}">
                  <a16:creationId xmlns:a16="http://schemas.microsoft.com/office/drawing/2014/main" id="{C748F383-E5A3-6618-8BA7-B5CDC199F571}"/>
                </a:ext>
              </a:extLst>
            </p:cNvPr>
            <p:cNvSpPr/>
            <p:nvPr/>
          </p:nvSpPr>
          <p:spPr>
            <a:xfrm>
              <a:off x="6866625" y="5975441"/>
              <a:ext cx="1892770" cy="1150688"/>
            </a:xfrm>
            <a:prstGeom prst="roundRect">
              <a:avLst>
                <a:gd name="adj" fmla="val 4529"/>
              </a:avLst>
            </a:prstGeom>
            <a:solidFill>
              <a:srgbClr val="FBC3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pt-B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arlow"/>
                </a:rPr>
                <a:t>Educação, capacitação, pesquisa, desenvolvimento e inovação</a:t>
              </a:r>
            </a:p>
          </p:txBody>
        </p:sp>
        <p:sp>
          <p:nvSpPr>
            <p:cNvPr id="11" name="Retângulo: Cantos Arredondados 10">
              <a:extLst>
                <a:ext uri="{FF2B5EF4-FFF2-40B4-BE49-F238E27FC236}">
                  <a16:creationId xmlns:a16="http://schemas.microsoft.com/office/drawing/2014/main" id="{DD353CDE-8B41-0BD0-1186-03FF68349BBA}"/>
                </a:ext>
              </a:extLst>
            </p:cNvPr>
            <p:cNvSpPr/>
            <p:nvPr/>
          </p:nvSpPr>
          <p:spPr>
            <a:xfrm>
              <a:off x="4775145" y="5975441"/>
              <a:ext cx="1849297" cy="1100556"/>
            </a:xfrm>
            <a:prstGeom prst="roundRect">
              <a:avLst>
                <a:gd name="adj" fmla="val 4529"/>
              </a:avLst>
            </a:prstGeom>
            <a:solidFill>
              <a:srgbClr val="FBC3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pt-B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arlow" panose="00000500000000000000" pitchFamily="2" charset="0"/>
                </a:rPr>
                <a:t>Meios de Implementação</a:t>
              </a:r>
            </a:p>
            <a:p>
              <a:pPr algn="ctr"/>
              <a:r>
                <a:rPr lang="pt-B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arlow" panose="00000500000000000000" pitchFamily="2" charset="0"/>
                </a:rPr>
                <a:t>(financiamento, novas regulações, outros)</a:t>
              </a:r>
            </a:p>
          </p:txBody>
        </p:sp>
        <p:sp>
          <p:nvSpPr>
            <p:cNvPr id="15" name="Retângulo: Cantos Arredondados 14">
              <a:extLst>
                <a:ext uri="{FF2B5EF4-FFF2-40B4-BE49-F238E27FC236}">
                  <a16:creationId xmlns:a16="http://schemas.microsoft.com/office/drawing/2014/main" id="{E7EC1305-F440-E9EB-4BB0-B1CDFFFBF95B}"/>
                </a:ext>
              </a:extLst>
            </p:cNvPr>
            <p:cNvSpPr/>
            <p:nvPr/>
          </p:nvSpPr>
          <p:spPr>
            <a:xfrm>
              <a:off x="8979337" y="5966385"/>
              <a:ext cx="1849295" cy="1100557"/>
            </a:xfrm>
            <a:prstGeom prst="roundRect">
              <a:avLst>
                <a:gd name="adj" fmla="val 4529"/>
              </a:avLst>
            </a:prstGeom>
            <a:solidFill>
              <a:srgbClr val="FBC3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arlow" panose="00000500000000000000" pitchFamily="2" charset="0"/>
                </a:rPr>
                <a:t>Monitoramento, Gestão, Avaliação e Transparência</a:t>
              </a:r>
            </a:p>
          </p:txBody>
        </p:sp>
      </p:grpSp>
      <p:cxnSp>
        <p:nvCxnSpPr>
          <p:cNvPr id="32" name="Conector: Angulado 31">
            <a:extLst>
              <a:ext uri="{FF2B5EF4-FFF2-40B4-BE49-F238E27FC236}">
                <a16:creationId xmlns:a16="http://schemas.microsoft.com/office/drawing/2014/main" id="{494FC54C-3423-EA9E-25B0-7F1D51D546A6}"/>
              </a:ext>
            </a:extLst>
          </p:cNvPr>
          <p:cNvCxnSpPr>
            <a:cxnSpLocks/>
            <a:stCxn id="10" idx="2"/>
            <a:endCxn id="3" idx="0"/>
          </p:cNvCxnSpPr>
          <p:nvPr/>
        </p:nvCxnSpPr>
        <p:spPr>
          <a:xfrm rot="5400000">
            <a:off x="3842742" y="3073596"/>
            <a:ext cx="189435" cy="4198177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: Angulado 35">
            <a:extLst>
              <a:ext uri="{FF2B5EF4-FFF2-40B4-BE49-F238E27FC236}">
                <a16:creationId xmlns:a16="http://schemas.microsoft.com/office/drawing/2014/main" id="{A06EE4BF-34E2-0B37-BDC0-F2D086182A7B}"/>
              </a:ext>
            </a:extLst>
          </p:cNvPr>
          <p:cNvCxnSpPr>
            <a:cxnSpLocks/>
            <a:stCxn id="10" idx="2"/>
            <a:endCxn id="11" idx="0"/>
          </p:cNvCxnSpPr>
          <p:nvPr/>
        </p:nvCxnSpPr>
        <p:spPr>
          <a:xfrm rot="5400000">
            <a:off x="5890696" y="5132448"/>
            <a:ext cx="200333" cy="9137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: Angulado 39">
            <a:extLst>
              <a:ext uri="{FF2B5EF4-FFF2-40B4-BE49-F238E27FC236}">
                <a16:creationId xmlns:a16="http://schemas.microsoft.com/office/drawing/2014/main" id="{91908436-78F6-96F6-BFF0-73E8396BCFFF}"/>
              </a:ext>
            </a:extLst>
          </p:cNvPr>
          <p:cNvCxnSpPr>
            <a:cxnSpLocks/>
            <a:stCxn id="10" idx="2"/>
            <a:endCxn id="7" idx="0"/>
          </p:cNvCxnSpPr>
          <p:nvPr/>
        </p:nvCxnSpPr>
        <p:spPr>
          <a:xfrm rot="16200000" flipH="1">
            <a:off x="6947303" y="4167210"/>
            <a:ext cx="200333" cy="202184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: Angulado 44">
            <a:extLst>
              <a:ext uri="{FF2B5EF4-FFF2-40B4-BE49-F238E27FC236}">
                <a16:creationId xmlns:a16="http://schemas.microsoft.com/office/drawing/2014/main" id="{2D31EC9C-8D18-8A8C-3A11-E7CFA41EAD0E}"/>
              </a:ext>
            </a:extLst>
          </p:cNvPr>
          <p:cNvCxnSpPr>
            <a:cxnSpLocks/>
            <a:stCxn id="10" idx="2"/>
            <a:endCxn id="15" idx="0"/>
          </p:cNvCxnSpPr>
          <p:nvPr/>
        </p:nvCxnSpPr>
        <p:spPr>
          <a:xfrm rot="16200000" flipH="1">
            <a:off x="7997319" y="3117195"/>
            <a:ext cx="191277" cy="411282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6ECB9974-EE19-4255-B3F8-33664C6E1D9D}"/>
              </a:ext>
            </a:extLst>
          </p:cNvPr>
          <p:cNvSpPr/>
          <p:nvPr/>
        </p:nvSpPr>
        <p:spPr>
          <a:xfrm>
            <a:off x="2957299" y="5267402"/>
            <a:ext cx="1849297" cy="1068176"/>
          </a:xfrm>
          <a:prstGeom prst="roundRect">
            <a:avLst>
              <a:gd name="adj" fmla="val 452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pt-BR" sz="1400" b="1" dirty="0">
              <a:solidFill>
                <a:schemeClr val="tx1">
                  <a:lumMod val="85000"/>
                  <a:lumOff val="15000"/>
                </a:schemeClr>
              </a:solidFill>
              <a:latin typeface="Barlow"/>
            </a:endParaRPr>
          </a:p>
          <a:p>
            <a:pPr algn="ctr"/>
            <a:r>
              <a:rPr lang="pt-B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</a:rPr>
              <a:t>Impactos Socioeconômicos e Ambientais da Transição</a:t>
            </a:r>
          </a:p>
          <a:p>
            <a:pPr algn="ctr"/>
            <a:endParaRPr lang="pt-BR" sz="1200" b="1" dirty="0">
              <a:solidFill>
                <a:schemeClr val="tx1">
                  <a:lumMod val="85000"/>
                  <a:lumOff val="15000"/>
                </a:schemeClr>
              </a:solidFill>
              <a:latin typeface="Barlow"/>
            </a:endParaRPr>
          </a:p>
        </p:txBody>
      </p:sp>
      <p:cxnSp>
        <p:nvCxnSpPr>
          <p:cNvPr id="22" name="Conector: Angulado 21">
            <a:extLst>
              <a:ext uri="{FF2B5EF4-FFF2-40B4-BE49-F238E27FC236}">
                <a16:creationId xmlns:a16="http://schemas.microsoft.com/office/drawing/2014/main" id="{AC8C3089-2B01-1D8D-4857-85CF4B3AC34E}"/>
              </a:ext>
            </a:extLst>
          </p:cNvPr>
          <p:cNvCxnSpPr>
            <a:cxnSpLocks/>
            <a:stCxn id="10" idx="2"/>
            <a:endCxn id="14" idx="0"/>
          </p:cNvCxnSpPr>
          <p:nvPr/>
        </p:nvCxnSpPr>
        <p:spPr>
          <a:xfrm rot="5400000">
            <a:off x="4864531" y="4095385"/>
            <a:ext cx="189435" cy="2154599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Arredondado 16">
            <a:extLst>
              <a:ext uri="{FF2B5EF4-FFF2-40B4-BE49-F238E27FC236}">
                <a16:creationId xmlns:a16="http://schemas.microsoft.com/office/drawing/2014/main" id="{1CEE086A-34D7-DB61-72D1-C45D81F303C6}"/>
              </a:ext>
            </a:extLst>
          </p:cNvPr>
          <p:cNvSpPr/>
          <p:nvPr/>
        </p:nvSpPr>
        <p:spPr>
          <a:xfrm>
            <a:off x="139750" y="3088585"/>
            <a:ext cx="2623268" cy="1623771"/>
          </a:xfrm>
          <a:prstGeom prst="roundRect">
            <a:avLst>
              <a:gd name="adj" fmla="val 10086"/>
            </a:avLst>
          </a:prstGeom>
          <a:solidFill>
            <a:srgbClr val="E5382A">
              <a:alpha val="50196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endParaRPr lang="pt-BR" sz="1200" dirty="0">
              <a:solidFill>
                <a:schemeClr val="tx1"/>
              </a:solidFill>
              <a:latin typeface="Barlow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sz="1200" dirty="0">
                <a:solidFill>
                  <a:schemeClr val="tx1"/>
                </a:solidFill>
                <a:latin typeface="Barlow" panose="020F0502020204030204" pitchFamily="34" charset="0"/>
              </a:rPr>
              <a:t>Agricultura e pecuária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200" dirty="0">
                <a:solidFill>
                  <a:schemeClr val="tx1"/>
                </a:solidFill>
                <a:latin typeface="Barlow" panose="020F0502020204030204" pitchFamily="34" charset="0"/>
              </a:rPr>
              <a:t>Uso da terra e florestas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200" dirty="0">
                <a:solidFill>
                  <a:schemeClr val="tx1"/>
                </a:solidFill>
                <a:latin typeface="Barlow" panose="020F0502020204030204" pitchFamily="34" charset="0"/>
              </a:rPr>
              <a:t>Cidades, incluindo Mobilidade Urbana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200" dirty="0">
                <a:solidFill>
                  <a:schemeClr val="tx1"/>
                </a:solidFill>
                <a:latin typeface="Barlow" panose="020F0502020204030204" pitchFamily="34" charset="0"/>
              </a:rPr>
              <a:t>Energia + Mineração 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200" dirty="0">
                <a:solidFill>
                  <a:schemeClr val="tx1"/>
                </a:solidFill>
                <a:latin typeface="Barlow" panose="020F0502020204030204" pitchFamily="34" charset="0"/>
              </a:rPr>
              <a:t>Indústria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200" dirty="0">
                <a:solidFill>
                  <a:schemeClr val="tx1"/>
                </a:solidFill>
                <a:latin typeface="Barlow" panose="020F0502020204030204" pitchFamily="34" charset="0"/>
              </a:rPr>
              <a:t>Resíduos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200" dirty="0">
                <a:solidFill>
                  <a:schemeClr val="tx1"/>
                </a:solidFill>
                <a:latin typeface="Barlow" panose="020F0502020204030204" pitchFamily="34" charset="0"/>
              </a:rPr>
              <a:t>Transportes</a:t>
            </a:r>
          </a:p>
          <a:p>
            <a:pPr marL="342900" indent="-342900">
              <a:buFont typeface="+mj-lt"/>
              <a:buAutoNum type="arabicPeriod"/>
            </a:pPr>
            <a:endParaRPr lang="pt-BR" sz="1200" dirty="0">
              <a:solidFill>
                <a:schemeClr val="tx1"/>
              </a:solidFill>
              <a:latin typeface="Barlow" panose="020F0502020204030204" pitchFamily="34" charset="0"/>
            </a:endParaRPr>
          </a:p>
        </p:txBody>
      </p:sp>
      <p:cxnSp>
        <p:nvCxnSpPr>
          <p:cNvPr id="6" name="Conector: Angulado 5">
            <a:extLst>
              <a:ext uri="{FF2B5EF4-FFF2-40B4-BE49-F238E27FC236}">
                <a16:creationId xmlns:a16="http://schemas.microsoft.com/office/drawing/2014/main" id="{81DC8112-2A4E-2840-0E1A-66E0EB4A7E56}"/>
              </a:ext>
            </a:extLst>
          </p:cNvPr>
          <p:cNvCxnSpPr>
            <a:cxnSpLocks/>
            <a:stCxn id="30" idx="1"/>
            <a:endCxn id="2" idx="0"/>
          </p:cNvCxnSpPr>
          <p:nvPr/>
        </p:nvCxnSpPr>
        <p:spPr>
          <a:xfrm rot="10800000">
            <a:off x="1451385" y="3088585"/>
            <a:ext cx="1627253" cy="1058484"/>
          </a:xfrm>
          <a:prstGeom prst="bentConnector4">
            <a:avLst>
              <a:gd name="adj1" fmla="val 9698"/>
              <a:gd name="adj2" fmla="val 12159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Arredondado 16">
            <a:extLst>
              <a:ext uri="{FF2B5EF4-FFF2-40B4-BE49-F238E27FC236}">
                <a16:creationId xmlns:a16="http://schemas.microsoft.com/office/drawing/2014/main" id="{2390B6AD-305A-FE2E-FBFC-20EFE60FBA7A}"/>
              </a:ext>
            </a:extLst>
          </p:cNvPr>
          <p:cNvSpPr/>
          <p:nvPr/>
        </p:nvSpPr>
        <p:spPr>
          <a:xfrm>
            <a:off x="8813449" y="1524000"/>
            <a:ext cx="3294218" cy="3063773"/>
          </a:xfrm>
          <a:prstGeom prst="roundRect">
            <a:avLst>
              <a:gd name="adj" fmla="val 7071"/>
            </a:avLst>
          </a:prstGeom>
          <a:solidFill>
            <a:srgbClr val="7FCF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050" kern="100" dirty="0">
              <a:solidFill>
                <a:schemeClr val="tx1"/>
              </a:solidFill>
              <a:effectLst/>
              <a:latin typeface="Barlow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sz="1200" dirty="0">
                <a:solidFill>
                  <a:schemeClr val="tx1"/>
                </a:solidFill>
                <a:latin typeface="Barlow" panose="020F0502020204030204" pitchFamily="34" charset="0"/>
              </a:rPr>
              <a:t>Agricultura e pecuária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200" dirty="0">
                <a:solidFill>
                  <a:schemeClr val="tx1"/>
                </a:solidFill>
                <a:latin typeface="Barlow" panose="020F0502020204030204" pitchFamily="34" charset="0"/>
              </a:rPr>
              <a:t>Biodiversidade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200" dirty="0">
                <a:solidFill>
                  <a:schemeClr val="tx1"/>
                </a:solidFill>
                <a:latin typeface="Barlow" panose="020F0502020204030204" pitchFamily="34" charset="0"/>
              </a:rPr>
              <a:t>Cidades + Mobilidade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200" dirty="0">
                <a:solidFill>
                  <a:schemeClr val="tx1"/>
                </a:solidFill>
                <a:latin typeface="Barlow" panose="020F0502020204030204" pitchFamily="34" charset="0"/>
              </a:rPr>
              <a:t>Gestão de Riscos e Desastres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200" dirty="0">
                <a:solidFill>
                  <a:schemeClr val="tx1"/>
                </a:solidFill>
                <a:latin typeface="Barlow" panose="020F0502020204030204" pitchFamily="34" charset="0"/>
              </a:rPr>
              <a:t>Indústria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200" dirty="0">
                <a:solidFill>
                  <a:schemeClr val="tx1"/>
                </a:solidFill>
                <a:latin typeface="Barlow" panose="020F0502020204030204" pitchFamily="34" charset="0"/>
              </a:rPr>
              <a:t>Energia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200" dirty="0">
                <a:solidFill>
                  <a:schemeClr val="tx1"/>
                </a:solidFill>
                <a:latin typeface="Barlow" panose="020F0502020204030204" pitchFamily="34" charset="0"/>
              </a:rPr>
              <a:t>Transportes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200" dirty="0">
                <a:solidFill>
                  <a:schemeClr val="tx1"/>
                </a:solidFill>
                <a:latin typeface="Barlow" panose="020F0502020204030204" pitchFamily="34" charset="0"/>
              </a:rPr>
              <a:t>Igualdade racial e combate ao racismo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200" dirty="0">
                <a:solidFill>
                  <a:schemeClr val="tx1"/>
                </a:solidFill>
                <a:latin typeface="Barlow" panose="020F0502020204030204" pitchFamily="34" charset="0"/>
              </a:rPr>
              <a:t>Povos e Comunidades Tradicionais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200" dirty="0">
                <a:solidFill>
                  <a:schemeClr val="tx1"/>
                </a:solidFill>
                <a:latin typeface="Barlow" panose="020F0502020204030204" pitchFamily="34" charset="0"/>
              </a:rPr>
              <a:t>Povos Indígenas 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200" dirty="0">
                <a:solidFill>
                  <a:schemeClr val="tx1"/>
                </a:solidFill>
                <a:latin typeface="Barlow" panose="020F0502020204030204" pitchFamily="34" charset="0"/>
              </a:rPr>
              <a:t>Recursos Hídricos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200" dirty="0">
                <a:solidFill>
                  <a:schemeClr val="tx1"/>
                </a:solidFill>
                <a:latin typeface="Barlow" panose="020F0502020204030204" pitchFamily="34" charset="0"/>
              </a:rPr>
              <a:t>Saúde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200" dirty="0">
                <a:solidFill>
                  <a:schemeClr val="tx1"/>
                </a:solidFill>
                <a:latin typeface="Barlow" panose="020F0502020204030204" pitchFamily="34" charset="0"/>
              </a:rPr>
              <a:t>Segurança Alimentar e Nutricional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200" dirty="0">
                <a:solidFill>
                  <a:schemeClr val="tx1"/>
                </a:solidFill>
                <a:latin typeface="Barlow" panose="020F0502020204030204" pitchFamily="34" charset="0"/>
              </a:rPr>
              <a:t>Oceano e Zona Costeira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200" dirty="0">
                <a:solidFill>
                  <a:schemeClr val="tx1"/>
                </a:solidFill>
                <a:latin typeface="Barlow" panose="020F0502020204030204" pitchFamily="34" charset="0"/>
              </a:rPr>
              <a:t>Turismo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200" dirty="0">
                <a:solidFill>
                  <a:schemeClr val="tx1"/>
                </a:solidFill>
                <a:latin typeface="Barlow" panose="020F0502020204030204" pitchFamily="34" charset="0"/>
              </a:rPr>
              <a:t>Agricultura Familiar</a:t>
            </a:r>
          </a:p>
          <a:p>
            <a:pPr marL="342900" indent="-342900">
              <a:buFont typeface="+mj-lt"/>
              <a:buAutoNum type="arabicPeriod"/>
            </a:pPr>
            <a:endParaRPr lang="pt-BR" sz="1050" dirty="0">
              <a:solidFill>
                <a:schemeClr val="tx1"/>
              </a:solidFill>
              <a:latin typeface="Barlow" panose="020F0502020204030204" pitchFamily="34" charset="0"/>
            </a:endParaRPr>
          </a:p>
        </p:txBody>
      </p:sp>
      <p:cxnSp>
        <p:nvCxnSpPr>
          <p:cNvPr id="29" name="Conector: Angulado 28">
            <a:extLst>
              <a:ext uri="{FF2B5EF4-FFF2-40B4-BE49-F238E27FC236}">
                <a16:creationId xmlns:a16="http://schemas.microsoft.com/office/drawing/2014/main" id="{EB953329-D4E0-1C1C-8096-B3038B15F726}"/>
              </a:ext>
            </a:extLst>
          </p:cNvPr>
          <p:cNvCxnSpPr>
            <a:cxnSpLocks/>
            <a:stCxn id="8" idx="0"/>
            <a:endCxn id="26" idx="3"/>
          </p:cNvCxnSpPr>
          <p:nvPr/>
        </p:nvCxnSpPr>
        <p:spPr>
          <a:xfrm rot="16200000" flipH="1" flipV="1">
            <a:off x="8223370" y="1909881"/>
            <a:ext cx="2623069" cy="1851306"/>
          </a:xfrm>
          <a:prstGeom prst="bentConnector4">
            <a:avLst>
              <a:gd name="adj1" fmla="val -8715"/>
              <a:gd name="adj2" fmla="val 9448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6140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32DC40F6-1EB0-A01C-5C58-9ABBAADB73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873" r="16511"/>
          <a:stretch/>
        </p:blipFill>
        <p:spPr>
          <a:xfrm rot="5400000" flipV="1">
            <a:off x="-745032" y="3666287"/>
            <a:ext cx="3958590" cy="2468529"/>
          </a:xfrm>
          <a:prstGeom prst="rect">
            <a:avLst/>
          </a:prstGeom>
        </p:spPr>
      </p:pic>
      <p:sp>
        <p:nvSpPr>
          <p:cNvPr id="10" name="Retângulo Arredondado 16">
            <a:extLst>
              <a:ext uri="{FF2B5EF4-FFF2-40B4-BE49-F238E27FC236}">
                <a16:creationId xmlns:a16="http://schemas.microsoft.com/office/drawing/2014/main" id="{38173D4D-F7D2-8D7A-B43A-B3D3375A530D}"/>
              </a:ext>
            </a:extLst>
          </p:cNvPr>
          <p:cNvSpPr/>
          <p:nvPr/>
        </p:nvSpPr>
        <p:spPr>
          <a:xfrm>
            <a:off x="472186" y="1578429"/>
            <a:ext cx="5133643" cy="4526808"/>
          </a:xfrm>
          <a:prstGeom prst="roundRect">
            <a:avLst>
              <a:gd name="adj" fmla="val 10086"/>
            </a:avLst>
          </a:prstGeom>
          <a:solidFill>
            <a:srgbClr val="00A0A7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low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 panose="020F0502020204030204" pitchFamily="34" charset="0"/>
                <a:ea typeface="+mn-ea"/>
                <a:cs typeface="+mn-cs"/>
              </a:rPr>
              <a:t>Agricultura e pecuária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 panose="020F0502020204030204" pitchFamily="34" charset="0"/>
                <a:ea typeface="+mn-ea"/>
                <a:cs typeface="+mn-cs"/>
              </a:rPr>
              <a:t>Biodiversidade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 panose="020F0502020204030204" pitchFamily="34" charset="0"/>
                <a:ea typeface="+mn-ea"/>
                <a:cs typeface="+mn-cs"/>
              </a:rPr>
              <a:t>Cidades + Mobilidade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 panose="020F0502020204030204" pitchFamily="34" charset="0"/>
                <a:ea typeface="+mn-ea"/>
                <a:cs typeface="+mn-cs"/>
              </a:rPr>
              <a:t>Gestão de Riscos e Desastres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 panose="020F0502020204030204" pitchFamily="34" charset="0"/>
                <a:ea typeface="+mn-ea"/>
                <a:cs typeface="+mn-cs"/>
              </a:rPr>
              <a:t>Indústria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 panose="020F0502020204030204" pitchFamily="34" charset="0"/>
                <a:ea typeface="+mn-ea"/>
                <a:cs typeface="+mn-cs"/>
              </a:rPr>
              <a:t>Energia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 panose="020F0502020204030204" pitchFamily="34" charset="0"/>
                <a:ea typeface="+mn-ea"/>
                <a:cs typeface="+mn-cs"/>
              </a:rPr>
              <a:t>Transportes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 panose="020F0502020204030204" pitchFamily="34" charset="0"/>
                <a:ea typeface="+mn-ea"/>
                <a:cs typeface="+mn-cs"/>
              </a:rPr>
              <a:t>Igualdade racial e combate ao racismo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 panose="020F0502020204030204" pitchFamily="34" charset="0"/>
                <a:ea typeface="+mn-ea"/>
                <a:cs typeface="+mn-cs"/>
              </a:rPr>
              <a:t>Povos e Comunidades Tradicionais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 panose="020F0502020204030204" pitchFamily="34" charset="0"/>
                <a:ea typeface="+mn-ea"/>
                <a:cs typeface="+mn-cs"/>
              </a:rPr>
              <a:t>Povos Indígenas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 panose="020F0502020204030204" pitchFamily="34" charset="0"/>
                <a:ea typeface="+mn-ea"/>
                <a:cs typeface="+mn-cs"/>
              </a:rPr>
              <a:t>Recursos Hídricos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 panose="020F0502020204030204" pitchFamily="34" charset="0"/>
                <a:ea typeface="+mn-ea"/>
                <a:cs typeface="+mn-cs"/>
              </a:rPr>
              <a:t>Saúde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 panose="020F0502020204030204" pitchFamily="34" charset="0"/>
                <a:ea typeface="+mn-ea"/>
                <a:cs typeface="+mn-cs"/>
              </a:rPr>
              <a:t>Segurança Alimentar e Nutricional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 panose="020F0502020204030204" pitchFamily="34" charset="0"/>
                <a:ea typeface="+mn-ea"/>
                <a:cs typeface="+mn-cs"/>
              </a:rPr>
              <a:t>Oceano e Zona Costeira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 panose="020F0502020204030204" pitchFamily="34" charset="0"/>
                <a:ea typeface="+mn-ea"/>
                <a:cs typeface="+mn-cs"/>
              </a:rPr>
              <a:t>Turismo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 panose="020F0502020204030204" pitchFamily="34" charset="0"/>
                <a:ea typeface="+mn-ea"/>
                <a:cs typeface="+mn-cs"/>
              </a:rPr>
              <a:t>Agricultura familiar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low" panose="020F0502020204030204" pitchFamily="34" charset="0"/>
              <a:ea typeface="+mn-ea"/>
              <a:cs typeface="+mn-cs"/>
            </a:endParaRP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E85B3107-84DC-2A13-80A1-9E1C0CF3F7B1}"/>
              </a:ext>
            </a:extLst>
          </p:cNvPr>
          <p:cNvSpPr/>
          <p:nvPr/>
        </p:nvSpPr>
        <p:spPr>
          <a:xfrm>
            <a:off x="1039824" y="495359"/>
            <a:ext cx="3998366" cy="924542"/>
          </a:xfrm>
          <a:prstGeom prst="roundRect">
            <a:avLst>
              <a:gd name="adj" fmla="val 4529"/>
            </a:avLst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Barlow" panose="020F0502020204030204" pitchFamily="34" charset="0"/>
                <a:ea typeface="+mn-ea"/>
                <a:cs typeface="+mn-cs"/>
              </a:rPr>
              <a:t>Planos Setoriais de Adaptação</a:t>
            </a: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1B9387F7-72BA-EB5A-546B-8A3C6726B87F}"/>
              </a:ext>
            </a:extLst>
          </p:cNvPr>
          <p:cNvSpPr/>
          <p:nvPr/>
        </p:nvSpPr>
        <p:spPr>
          <a:xfrm>
            <a:off x="3401183" y="5955305"/>
            <a:ext cx="2284202" cy="924542"/>
          </a:xfrm>
          <a:prstGeom prst="roundRect">
            <a:avLst>
              <a:gd name="adj" fmla="val 4529"/>
            </a:avLst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Barlow" panose="020F0502020204030204" pitchFamily="34" charset="0"/>
                <a:ea typeface="+mn-ea"/>
                <a:cs typeface="+mn-cs"/>
              </a:rPr>
              <a:t>* Mulheres</a:t>
            </a:r>
          </a:p>
        </p:txBody>
      </p:sp>
      <p:sp>
        <p:nvSpPr>
          <p:cNvPr id="4" name="CustomShape 1">
            <a:extLst>
              <a:ext uri="{FF2B5EF4-FFF2-40B4-BE49-F238E27FC236}">
                <a16:creationId xmlns:a16="http://schemas.microsoft.com/office/drawing/2014/main" id="{7A7A5C19-26E1-5EA0-86DD-BB305EC72437}"/>
              </a:ext>
            </a:extLst>
          </p:cNvPr>
          <p:cNvSpPr/>
          <p:nvPr/>
        </p:nvSpPr>
        <p:spPr>
          <a:xfrm>
            <a:off x="5891606" y="476413"/>
            <a:ext cx="6161108" cy="6100850"/>
          </a:xfrm>
          <a:prstGeom prst="rect">
            <a:avLst/>
          </a:prstGeom>
          <a:solidFill>
            <a:srgbClr val="00A0A7">
              <a:alpha val="16863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00" b="1" i="0" u="none" strike="noStrike" kern="1200" cap="none" spc="0" normalizeH="0" baseline="0" noProof="0" dirty="0">
                <a:ln>
                  <a:noFill/>
                </a:ln>
                <a:solidFill>
                  <a:srgbClr val="00787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JUSTIÇA CLIMÁTICA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00" b="1" i="0" u="none" strike="noStrike" kern="1200" cap="none" spc="0" normalizeH="0" baseline="0" noProof="0" dirty="0">
                <a:ln>
                  <a:noFill/>
                </a:ln>
                <a:solidFill>
                  <a:srgbClr val="00787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Eixo Orientador do Plano Clima  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CD14C05-F225-AC1E-8DCD-C963C2EDFDBA}"/>
              </a:ext>
            </a:extLst>
          </p:cNvPr>
          <p:cNvSpPr/>
          <p:nvPr/>
        </p:nvSpPr>
        <p:spPr>
          <a:xfrm>
            <a:off x="6025374" y="3751827"/>
            <a:ext cx="293427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pt-BR" sz="11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Enfoque plural 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sobre as relações e desigualdades sociais e institucionais históricas que produzem as alterações climáticas, tornam as pessoas vulneráveis às ameaças e moldam as respostas às mesma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F719B80-E4C1-264F-63DF-65AECAFBB2B1}"/>
              </a:ext>
            </a:extLst>
          </p:cNvPr>
          <p:cNvSpPr txBox="1"/>
          <p:nvPr/>
        </p:nvSpPr>
        <p:spPr>
          <a:xfrm>
            <a:off x="6025374" y="1703996"/>
            <a:ext cx="2984614" cy="2154436"/>
          </a:xfrm>
          <a:prstGeom prst="rect">
            <a:avLst/>
          </a:prstGeom>
          <a:solidFill>
            <a:srgbClr val="FFFFFF">
              <a:alpha val="2902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Choques climáticos e ambientais minam direitos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à segurança alimentar e nutricional, educação, saúde, moradia, proteção contra a exploração, ou mesmo o direito de sobreviver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stomShape 5">
            <a:extLst>
              <a:ext uri="{FF2B5EF4-FFF2-40B4-BE49-F238E27FC236}">
                <a16:creationId xmlns:a16="http://schemas.microsoft.com/office/drawing/2014/main" id="{E50117AC-F204-D903-2B7E-DF234F257A89}"/>
              </a:ext>
            </a:extLst>
          </p:cNvPr>
          <p:cNvSpPr/>
          <p:nvPr/>
        </p:nvSpPr>
        <p:spPr>
          <a:xfrm>
            <a:off x="9008616" y="1540203"/>
            <a:ext cx="2899720" cy="2020680"/>
          </a:xfrm>
          <a:prstGeom prst="roundRect">
            <a:avLst>
              <a:gd name="adj" fmla="val 16667"/>
            </a:avLst>
          </a:prstGeom>
          <a:solidFill>
            <a:srgbClr val="89AF6F"/>
          </a:solidFill>
          <a:ln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Resposta abrangente e sensível às particularidades de cada comunidade, setor e região, observando-se a intersetorialidade do problema.</a:t>
            </a:r>
            <a:endParaRPr kumimoji="0" lang="pt-BR" sz="1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ustomShape 2">
            <a:extLst>
              <a:ext uri="{FF2B5EF4-FFF2-40B4-BE49-F238E27FC236}">
                <a16:creationId xmlns:a16="http://schemas.microsoft.com/office/drawing/2014/main" id="{3777A145-0629-ECD4-E7BC-FD166D6B85F4}"/>
              </a:ext>
            </a:extLst>
          </p:cNvPr>
          <p:cNvSpPr/>
          <p:nvPr/>
        </p:nvSpPr>
        <p:spPr>
          <a:xfrm>
            <a:off x="9008616" y="3938329"/>
            <a:ext cx="2899720" cy="2400176"/>
          </a:xfrm>
          <a:prstGeom prst="roundRect">
            <a:avLst>
              <a:gd name="adj" fmla="val 16667"/>
            </a:avLst>
          </a:prstGeom>
          <a:solidFill>
            <a:srgbClr val="00A0A7"/>
          </a:solidFill>
          <a:ln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-1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Inclusão de recortes como classe, raça e gênero, além de povos e comunidades tradicionais, biomas, juventude,  dentre outros.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-1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Imagem 11" descr="Logotipo&#10;&#10;Descrição gerada automaticamente">
            <a:extLst>
              <a:ext uri="{FF2B5EF4-FFF2-40B4-BE49-F238E27FC236}">
                <a16:creationId xmlns:a16="http://schemas.microsoft.com/office/drawing/2014/main" id="{31879520-DC80-D166-A881-87898FB511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826" y="-638641"/>
            <a:ext cx="1765884" cy="226800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5C95528-19D5-C723-580B-405639430725}"/>
              </a:ext>
            </a:extLst>
          </p:cNvPr>
          <p:cNvSpPr/>
          <p:nvPr/>
        </p:nvSpPr>
        <p:spPr>
          <a:xfrm>
            <a:off x="897428" y="3566907"/>
            <a:ext cx="4055571" cy="371421"/>
          </a:xfrm>
          <a:prstGeom prst="rect">
            <a:avLst/>
          </a:prstGeom>
          <a:noFill/>
          <a:ln w="34925">
            <a:solidFill>
              <a:srgbClr val="EB1E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06446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E4668E4C-17A9-6338-1AEF-F17A36A24BEF}"/>
              </a:ext>
            </a:extLst>
          </p:cNvPr>
          <p:cNvSpPr/>
          <p:nvPr/>
        </p:nvSpPr>
        <p:spPr>
          <a:xfrm>
            <a:off x="774460" y="534603"/>
            <a:ext cx="11157953" cy="59620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9D6510F-0BF8-FC48-8D66-8689900AA3D6}"/>
              </a:ext>
            </a:extLst>
          </p:cNvPr>
          <p:cNvSpPr txBox="1"/>
          <p:nvPr/>
        </p:nvSpPr>
        <p:spPr>
          <a:xfrm>
            <a:off x="3276600" y="2942691"/>
            <a:ext cx="2341075" cy="1328023"/>
          </a:xfrm>
          <a:prstGeom prst="roundRect">
            <a:avLst/>
          </a:prstGeom>
          <a:solidFill>
            <a:srgbClr val="00A0A7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Política Nacional sobre Mudança do Clima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(Lei nº12.187/2009)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FA97A07D-24D9-7D46-B79D-7ED1D4A88C38}"/>
              </a:ext>
            </a:extLst>
          </p:cNvPr>
          <p:cNvSpPr txBox="1"/>
          <p:nvPr/>
        </p:nvSpPr>
        <p:spPr>
          <a:xfrm>
            <a:off x="5890075" y="2942888"/>
            <a:ext cx="2568125" cy="1328023"/>
          </a:xfrm>
          <a:prstGeom prst="roundRect">
            <a:avLst/>
          </a:prstGeom>
          <a:solidFill>
            <a:srgbClr val="00A0A7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PNA- Plano Nacional de Adaptação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Portaria MMA nº 150/2016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88D9E95-A455-284F-8A3D-BD8BE3E56EA8}"/>
              </a:ext>
            </a:extLst>
          </p:cNvPr>
          <p:cNvSpPr txBox="1"/>
          <p:nvPr/>
        </p:nvSpPr>
        <p:spPr>
          <a:xfrm>
            <a:off x="2384836" y="731681"/>
            <a:ext cx="723728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 Light" panose="020F0302020204030204"/>
                <a:ea typeface="Verdana" pitchFamily="34" charset="0"/>
                <a:cs typeface="Verdana" pitchFamily="34" charset="0"/>
              </a:rPr>
              <a:t> 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Barlow" panose="00000500000000000000" pitchFamily="2" charset="0"/>
                <a:ea typeface="Verdana" pitchFamily="34" charset="0"/>
                <a:cs typeface="Verdana" pitchFamily="34" charset="0"/>
              </a:rPr>
              <a:t>Marco normativo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Barlow" panose="00000500000000000000" pitchFamily="2" charset="0"/>
                <a:ea typeface="Verdana" pitchFamily="34" charset="0"/>
                <a:cs typeface="+mn-cs"/>
              </a:rPr>
              <a:t>Adaptação à Mudança do Clima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71922E01-3958-A242-8190-0E34E6F5F722}"/>
              </a:ext>
            </a:extLst>
          </p:cNvPr>
          <p:cNvSpPr txBox="1"/>
          <p:nvPr/>
        </p:nvSpPr>
        <p:spPr>
          <a:xfrm>
            <a:off x="478325" y="2912312"/>
            <a:ext cx="2514924" cy="1328023"/>
          </a:xfrm>
          <a:prstGeom prst="roundRect">
            <a:avLst/>
          </a:prstGeom>
          <a:solidFill>
            <a:srgbClr val="00A0A7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UNFCCC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Acordo de Paris – 12/12/2015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(Artigo 7)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DF9DAC01-979E-6243-9987-A29CC7A9D66C}"/>
              </a:ext>
            </a:extLst>
          </p:cNvPr>
          <p:cNvSpPr txBox="1"/>
          <p:nvPr/>
        </p:nvSpPr>
        <p:spPr>
          <a:xfrm>
            <a:off x="478324" y="4386495"/>
            <a:ext cx="11360303" cy="1822192"/>
          </a:xfrm>
          <a:prstGeom prst="roundRect">
            <a:avLst>
              <a:gd name="adj" fmla="val 73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Meta Global de Adaptação: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Aumentar a capacidade adaptativa e resiliência;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Reduzir a vulnerabilidade, com vistas a contribuir para o desenvolvimento sustentável;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Garantir uma resposta de adaptação adequada no contexto da meta de manter o aquecimento global médio bem abaixo de 2</a:t>
            </a:r>
            <a:r>
              <a:rPr kumimoji="0" lang="pt-BR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</a:t>
            </a: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 e envidar esforços para mantê-lo abaixo de 1,5 graus C.</a:t>
            </a:r>
          </a:p>
        </p:txBody>
      </p:sp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B42CC418-2749-ADD5-B141-03F1329114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86"/>
          <a:stretch/>
        </p:blipFill>
        <p:spPr>
          <a:xfrm>
            <a:off x="152400" y="-147901"/>
            <a:ext cx="2232436" cy="2506352"/>
          </a:xfrm>
          <a:prstGeom prst="rect">
            <a:avLst/>
          </a:prstGeom>
        </p:spPr>
      </p:pic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4DB3C424-C7D6-975C-4480-3F70DA8FD702}"/>
              </a:ext>
            </a:extLst>
          </p:cNvPr>
          <p:cNvSpPr/>
          <p:nvPr/>
        </p:nvSpPr>
        <p:spPr>
          <a:xfrm>
            <a:off x="8733674" y="2906394"/>
            <a:ext cx="2924926" cy="1364320"/>
          </a:xfrm>
          <a:prstGeom prst="roundRect">
            <a:avLst/>
          </a:prstGeom>
          <a:solidFill>
            <a:srgbClr val="00A5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Lei N° 14.904/2024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Estabelece diretrizes para a elaboração de planos de adaptação à mudança do clima</a:t>
            </a:r>
          </a:p>
        </p:txBody>
      </p:sp>
      <p:sp>
        <p:nvSpPr>
          <p:cNvPr id="2" name="object 27">
            <a:extLst>
              <a:ext uri="{FF2B5EF4-FFF2-40B4-BE49-F238E27FC236}">
                <a16:creationId xmlns:a16="http://schemas.microsoft.com/office/drawing/2014/main" id="{3E8E5249-D784-0883-24A7-3481D50AAFB8}"/>
              </a:ext>
            </a:extLst>
          </p:cNvPr>
          <p:cNvSpPr/>
          <p:nvPr/>
        </p:nvSpPr>
        <p:spPr>
          <a:xfrm>
            <a:off x="2410236" y="1893552"/>
            <a:ext cx="5689600" cy="97790"/>
          </a:xfrm>
          <a:custGeom>
            <a:avLst/>
            <a:gdLst/>
            <a:ahLst/>
            <a:cxnLst/>
            <a:rect l="l" t="t" r="r" b="b"/>
            <a:pathLst>
              <a:path w="5689600" h="97790">
                <a:moveTo>
                  <a:pt x="5689092" y="0"/>
                </a:moveTo>
                <a:lnTo>
                  <a:pt x="0" y="0"/>
                </a:lnTo>
                <a:lnTo>
                  <a:pt x="0" y="97536"/>
                </a:lnTo>
                <a:lnTo>
                  <a:pt x="5689092" y="97536"/>
                </a:lnTo>
                <a:lnTo>
                  <a:pt x="5689092" y="0"/>
                </a:lnTo>
                <a:close/>
              </a:path>
            </a:pathLst>
          </a:custGeom>
          <a:solidFill>
            <a:srgbClr val="009FA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B661D2D-DCB7-CCDA-81BF-2BCCC1587B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9626" t="-7652" r="-5953"/>
          <a:stretch/>
        </p:blipFill>
        <p:spPr>
          <a:xfrm>
            <a:off x="8915400" y="-147901"/>
            <a:ext cx="3389809" cy="281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6461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AC4BBE-9FE5-AD7D-A20C-07E1693E7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B2E26AF-5BC6-2CA3-B2AC-959934B270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" name="Imagem 8" descr="Mapa&#10;&#10;Descrição gerada automaticamente">
            <a:extLst>
              <a:ext uri="{FF2B5EF4-FFF2-40B4-BE49-F238E27FC236}">
                <a16:creationId xmlns:a16="http://schemas.microsoft.com/office/drawing/2014/main" id="{2FD0B141-2119-3E47-7AC5-F27FB0A70E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8" r="9591"/>
          <a:stretch/>
        </p:blipFill>
        <p:spPr>
          <a:xfrm>
            <a:off x="1559" y="16332"/>
            <a:ext cx="12192300" cy="6858000"/>
          </a:xfrm>
          <a:prstGeom prst="rect">
            <a:avLst/>
          </a:prstGeom>
        </p:spPr>
      </p:pic>
      <p:sp>
        <p:nvSpPr>
          <p:cNvPr id="6" name="CustomShape 1">
            <a:extLst>
              <a:ext uri="{FF2B5EF4-FFF2-40B4-BE49-F238E27FC236}">
                <a16:creationId xmlns:a16="http://schemas.microsoft.com/office/drawing/2014/main" id="{444B3A6E-595A-0ACD-F5B7-0DAA4394C313}"/>
              </a:ext>
            </a:extLst>
          </p:cNvPr>
          <p:cNvSpPr/>
          <p:nvPr/>
        </p:nvSpPr>
        <p:spPr>
          <a:xfrm>
            <a:off x="9637772" y="222636"/>
            <a:ext cx="2225783" cy="36814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00" b="1" i="0" u="none" strike="noStrike" kern="1200" cap="none" spc="-1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Barlow ExtraBold" panose="00000900000000000000" pitchFamily="2" charset="0"/>
                <a:ea typeface="Calibri"/>
                <a:cs typeface="+mn-cs"/>
              </a:rPr>
              <a:t>Dos 5570 municípios, 3.679 tem capacidade adaptativa baixa ou muito baixa </a:t>
            </a:r>
          </a:p>
        </p:txBody>
      </p:sp>
      <p:sp>
        <p:nvSpPr>
          <p:cNvPr id="8" name="Google Shape;353;p1">
            <a:extLst>
              <a:ext uri="{FF2B5EF4-FFF2-40B4-BE49-F238E27FC236}">
                <a16:creationId xmlns:a16="http://schemas.microsoft.com/office/drawing/2014/main" id="{680B206F-17B6-0D72-6E64-E19F63EB7B44}"/>
              </a:ext>
            </a:extLst>
          </p:cNvPr>
          <p:cNvSpPr/>
          <p:nvPr/>
        </p:nvSpPr>
        <p:spPr>
          <a:xfrm>
            <a:off x="2007220" y="6506965"/>
            <a:ext cx="1653560" cy="275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664D"/>
              </a:buClr>
              <a:buSzPts val="3200"/>
              <a:buFont typeface="Arial Black" panose="020B0A04020102020204"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dobe Gothic Std B" pitchFamily="34" charset="-128"/>
                <a:ea typeface="Adobe Gothic Std B" pitchFamily="34" charset="-128"/>
                <a:cs typeface="Arial Black" panose="020B0A04020102020204"/>
                <a:sym typeface="Arial Black" panose="020B0A04020102020204"/>
              </a:rPr>
              <a:t>Fonte: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dobe Gothic Std B" pitchFamily="34" charset="-128"/>
                <a:ea typeface="Adobe Gothic Std B" pitchFamily="34" charset="-128"/>
                <a:cs typeface="Arial Black" panose="020B0A04020102020204"/>
                <a:sym typeface="Arial Black" panose="020B0A04020102020204"/>
              </a:rPr>
              <a:t>AdaptaBrasil</a:t>
            </a: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dobe Gothic Std B" pitchFamily="34" charset="-128"/>
              <a:ea typeface="Adobe Gothic Std B" pitchFamily="34" charset="-128"/>
              <a:cs typeface="+mn-cs"/>
              <a:sym typeface="Arial" panose="020B0604020202020204"/>
            </a:endParaRPr>
          </a:p>
        </p:txBody>
      </p:sp>
      <p:sp>
        <p:nvSpPr>
          <p:cNvPr id="5" name="CustomShape 1">
            <a:extLst>
              <a:ext uri="{FF2B5EF4-FFF2-40B4-BE49-F238E27FC236}">
                <a16:creationId xmlns:a16="http://schemas.microsoft.com/office/drawing/2014/main" id="{8C168702-556F-4691-0109-9298CACB5E26}"/>
              </a:ext>
            </a:extLst>
          </p:cNvPr>
          <p:cNvSpPr/>
          <p:nvPr/>
        </p:nvSpPr>
        <p:spPr>
          <a:xfrm>
            <a:off x="267629" y="470505"/>
            <a:ext cx="4307425" cy="12031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00" b="1" i="0" u="none" strike="noStrike" kern="1200" cap="none" spc="-1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Barlow ExtraBold" panose="00000900000000000000" pitchFamily="2" charset="0"/>
                <a:ea typeface="Calibri"/>
                <a:cs typeface="+mn-cs"/>
              </a:rPr>
              <a:t>CAPACIDADE ADAPTATIVA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600" b="1" i="0" u="none" strike="noStrike" kern="1200" cap="none" spc="-1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Barlow ExtraBold" panose="00000900000000000000" pitchFamily="2" charset="0"/>
              <a:ea typeface="Calibri"/>
              <a:cs typeface="+mn-cs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F5218220-6D9A-F7AA-1C16-88669B8CCFE0}"/>
              </a:ext>
            </a:extLst>
          </p:cNvPr>
          <p:cNvSpPr/>
          <p:nvPr/>
        </p:nvSpPr>
        <p:spPr>
          <a:xfrm>
            <a:off x="9397685" y="4457699"/>
            <a:ext cx="240087" cy="1797207"/>
          </a:xfrm>
          <a:prstGeom prst="rect">
            <a:avLst/>
          </a:prstGeom>
          <a:solidFill>
            <a:srgbClr val="F9AD05"/>
          </a:solidFill>
          <a:ln w="28575">
            <a:noFill/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05E88587-0A54-914A-D547-27EC2258B1E7}"/>
              </a:ext>
            </a:extLst>
          </p:cNvPr>
          <p:cNvSpPr/>
          <p:nvPr/>
        </p:nvSpPr>
        <p:spPr>
          <a:xfrm>
            <a:off x="11302453" y="4726425"/>
            <a:ext cx="240087" cy="1797207"/>
          </a:xfrm>
          <a:prstGeom prst="rect">
            <a:avLst/>
          </a:prstGeom>
          <a:solidFill>
            <a:srgbClr val="00A0A7"/>
          </a:solidFill>
          <a:ln w="28575">
            <a:noFill/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BB53DC4E-7F21-D57F-A0CA-94948C7FF8B0}"/>
              </a:ext>
            </a:extLst>
          </p:cNvPr>
          <p:cNvSpPr/>
          <p:nvPr/>
        </p:nvSpPr>
        <p:spPr>
          <a:xfrm>
            <a:off x="10726076" y="4732279"/>
            <a:ext cx="240087" cy="1797207"/>
          </a:xfrm>
          <a:prstGeom prst="rect">
            <a:avLst/>
          </a:prstGeom>
          <a:solidFill>
            <a:srgbClr val="ACC90C"/>
          </a:solidFill>
          <a:ln w="28575">
            <a:noFill/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D5BC4CBB-3740-7BF3-6CAB-0EFDCB033BFD}"/>
              </a:ext>
            </a:extLst>
          </p:cNvPr>
          <p:cNvSpPr/>
          <p:nvPr/>
        </p:nvSpPr>
        <p:spPr>
          <a:xfrm>
            <a:off x="8713650" y="4765883"/>
            <a:ext cx="240087" cy="1797207"/>
          </a:xfrm>
          <a:prstGeom prst="rect">
            <a:avLst/>
          </a:prstGeom>
          <a:solidFill>
            <a:srgbClr val="E5392B"/>
          </a:solidFill>
          <a:ln w="28575">
            <a:noFill/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Imagem 10" descr="Gráfico, Gráfico de barras&#10;&#10;Descrição gerada automaticamente">
            <a:extLst>
              <a:ext uri="{FF2B5EF4-FFF2-40B4-BE49-F238E27FC236}">
                <a16:creationId xmlns:a16="http://schemas.microsoft.com/office/drawing/2014/main" id="{CF6440C9-6633-7DB7-B821-27A440B47B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7" t="13469" r="15357" b="3971"/>
          <a:stretch/>
        </p:blipFill>
        <p:spPr>
          <a:xfrm>
            <a:off x="8002931" y="4457700"/>
            <a:ext cx="4115986" cy="2299114"/>
          </a:xfrm>
          <a:prstGeom prst="rect">
            <a:avLst/>
          </a:prstGeom>
        </p:spPr>
      </p:pic>
      <p:sp>
        <p:nvSpPr>
          <p:cNvPr id="14" name="CustomShape 1">
            <a:extLst>
              <a:ext uri="{FF2B5EF4-FFF2-40B4-BE49-F238E27FC236}">
                <a16:creationId xmlns:a16="http://schemas.microsoft.com/office/drawing/2014/main" id="{08A1C587-4C61-2CF7-2139-23A2A0EF8DF3}"/>
              </a:ext>
            </a:extLst>
          </p:cNvPr>
          <p:cNvSpPr/>
          <p:nvPr/>
        </p:nvSpPr>
        <p:spPr>
          <a:xfrm>
            <a:off x="-76427" y="2740210"/>
            <a:ext cx="3461961" cy="194332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91440" rIns="91440" bIns="91440" anchor="t"/>
          <a:lstStyle/>
          <a:p>
            <a:pPr algn="ctr">
              <a:defRPr/>
            </a:pPr>
            <a:r>
              <a:rPr lang="pt-BR" sz="1400" i="1" dirty="0">
                <a:solidFill>
                  <a:schemeClr val="accent1">
                    <a:lumMod val="50000"/>
                  </a:schemeClr>
                </a:solidFill>
                <a:latin typeface="Barlow regular"/>
                <a:ea typeface="Calibri"/>
                <a:cs typeface="Calibri"/>
              </a:rPr>
              <a:t> </a:t>
            </a:r>
            <a:r>
              <a:rPr lang="pt-BR" sz="1400" dirty="0">
                <a:solidFill>
                  <a:srgbClr val="212529"/>
                </a:solidFill>
                <a:latin typeface="Barlow regular"/>
                <a:ea typeface="Calibri"/>
                <a:cs typeface="Arial"/>
              </a:rPr>
              <a:t>Índice resultante da composição dos indicadores temáticos: Capacidade de investimento público municipal e renda; Governança e gestão de risco de desastres de inundações, enxurradas e alagamentos; e Capacidade municipal em cidadania e políticas setoriais.</a:t>
            </a:r>
            <a:br>
              <a:rPr lang="pt-BR" sz="1400" dirty="0">
                <a:latin typeface="Barlow regular"/>
                <a:ea typeface="Calibri"/>
                <a:cs typeface="Arial"/>
              </a:rPr>
            </a:br>
            <a:r>
              <a:rPr lang="pt-BR" sz="1400" dirty="0">
                <a:solidFill>
                  <a:srgbClr val="212529"/>
                </a:solidFill>
                <a:latin typeface="Barlow regular"/>
                <a:ea typeface="Calibri"/>
                <a:cs typeface="Arial"/>
              </a:rPr>
              <a:t> </a:t>
            </a:r>
            <a:br>
              <a:rPr lang="pt-BR" sz="1400" dirty="0">
                <a:latin typeface="Barlow regular"/>
                <a:ea typeface="Calibri"/>
                <a:cs typeface="Arial"/>
              </a:rPr>
            </a:br>
            <a:endParaRPr lang="pt-BR" sz="1400" dirty="0">
              <a:solidFill>
                <a:srgbClr val="000000"/>
              </a:solidFill>
              <a:latin typeface="Barlow regular"/>
              <a:ea typeface="Calibri"/>
              <a:cs typeface="Arial"/>
            </a:endParaRPr>
          </a:p>
          <a:p>
            <a:pPr algn="ctr">
              <a:lnSpc>
                <a:spcPct val="150000"/>
              </a:lnSpc>
              <a:defRPr/>
            </a:pPr>
            <a:endParaRPr lang="pt-BR" sz="2400" b="1" i="1" u="none" strike="noStrike" kern="1200" cap="none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58496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EE15048-2B61-FC6C-DE8E-D7D6D49EAE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9626" t="-7652" r="-5953"/>
          <a:stretch/>
        </p:blipFill>
        <p:spPr>
          <a:xfrm>
            <a:off x="8991600" y="4056842"/>
            <a:ext cx="2798139" cy="2327041"/>
          </a:xfrm>
          <a:prstGeom prst="rect">
            <a:avLst/>
          </a:prstGeom>
        </p:spPr>
      </p:pic>
      <p:pic>
        <p:nvPicPr>
          <p:cNvPr id="5" name="Imagem 4" descr="Grupo de pessoas posando para foto&#10;&#10;Descrição gerada automaticamente">
            <a:extLst>
              <a:ext uri="{FF2B5EF4-FFF2-40B4-BE49-F238E27FC236}">
                <a16:creationId xmlns:a16="http://schemas.microsoft.com/office/drawing/2014/main" id="{B6307C09-F9F2-0421-E51D-744C57BACE6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98" b="14509"/>
          <a:stretch/>
        </p:blipFill>
        <p:spPr>
          <a:xfrm>
            <a:off x="0" y="0"/>
            <a:ext cx="12192000" cy="2539014"/>
          </a:xfrm>
          <a:prstGeom prst="rect">
            <a:avLst/>
          </a:prstGeom>
        </p:spPr>
      </p:pic>
      <p:pic>
        <p:nvPicPr>
          <p:cNvPr id="9" name="Imagem 8" descr="Grupo de pessoas sentadas em sala de aula&#10;&#10;Descrição gerada automaticamente">
            <a:extLst>
              <a:ext uri="{FF2B5EF4-FFF2-40B4-BE49-F238E27FC236}">
                <a16:creationId xmlns:a16="http://schemas.microsoft.com/office/drawing/2014/main" id="{F0CCB56C-B145-8DA3-BB91-22F84894E4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925" y="4028979"/>
            <a:ext cx="3612396" cy="2411466"/>
          </a:xfrm>
          <a:prstGeom prst="rect">
            <a:avLst/>
          </a:prstGeom>
        </p:spPr>
      </p:pic>
      <p:pic>
        <p:nvPicPr>
          <p:cNvPr id="12" name="Imagem 11" descr="Sala de reunião com pessoas assistindo&#10;&#10;Descrição gerada automaticamente com confiança baixa">
            <a:extLst>
              <a:ext uri="{FF2B5EF4-FFF2-40B4-BE49-F238E27FC236}">
                <a16:creationId xmlns:a16="http://schemas.microsoft.com/office/drawing/2014/main" id="{9079CB71-BF19-746F-951B-5CD06EE5FB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635" y="4028979"/>
            <a:ext cx="3682365" cy="2455162"/>
          </a:xfrm>
          <a:prstGeom prst="rect">
            <a:avLst/>
          </a:prstGeom>
        </p:spPr>
      </p:pic>
      <p:sp>
        <p:nvSpPr>
          <p:cNvPr id="14" name="Retângulos 60">
            <a:extLst>
              <a:ext uri="{FF2B5EF4-FFF2-40B4-BE49-F238E27FC236}">
                <a16:creationId xmlns:a16="http://schemas.microsoft.com/office/drawing/2014/main" id="{2E8E26CC-91AC-1120-721B-E80E4D6C0AE4}"/>
              </a:ext>
            </a:extLst>
          </p:cNvPr>
          <p:cNvSpPr/>
          <p:nvPr/>
        </p:nvSpPr>
        <p:spPr>
          <a:xfrm>
            <a:off x="2613153" y="2156636"/>
            <a:ext cx="2091190" cy="734889"/>
          </a:xfrm>
          <a:prstGeom prst="rect">
            <a:avLst/>
          </a:prstGeom>
          <a:solidFill>
            <a:srgbClr val="ABC8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rPr>
              <a:t>6 OFICINAS SETORIAIS / TEMÁTICAS</a:t>
            </a:r>
          </a:p>
        </p:txBody>
      </p:sp>
      <p:sp>
        <p:nvSpPr>
          <p:cNvPr id="26" name="Retângulos 38">
            <a:extLst>
              <a:ext uri="{FF2B5EF4-FFF2-40B4-BE49-F238E27FC236}">
                <a16:creationId xmlns:a16="http://schemas.microsoft.com/office/drawing/2014/main" id="{F15DF38A-58B6-5613-CADA-A18E7D31F4E6}"/>
              </a:ext>
            </a:extLst>
          </p:cNvPr>
          <p:cNvSpPr/>
          <p:nvPr/>
        </p:nvSpPr>
        <p:spPr>
          <a:xfrm>
            <a:off x="7417375" y="2214146"/>
            <a:ext cx="2083241" cy="677379"/>
          </a:xfrm>
          <a:prstGeom prst="rect">
            <a:avLst/>
          </a:prstGeom>
          <a:solidFill>
            <a:srgbClr val="FCC74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rPr>
              <a:t>120 INSTITUIÇÕES</a:t>
            </a:r>
          </a:p>
        </p:txBody>
      </p:sp>
      <p:sp>
        <p:nvSpPr>
          <p:cNvPr id="2" name="Retângulos 78">
            <a:extLst>
              <a:ext uri="{FF2B5EF4-FFF2-40B4-BE49-F238E27FC236}">
                <a16:creationId xmlns:a16="http://schemas.microsoft.com/office/drawing/2014/main" id="{2B185143-12E9-B1BD-8117-74C363BAEF44}"/>
              </a:ext>
            </a:extLst>
          </p:cNvPr>
          <p:cNvSpPr/>
          <p:nvPr/>
        </p:nvSpPr>
        <p:spPr>
          <a:xfrm>
            <a:off x="5044999" y="2214146"/>
            <a:ext cx="2083241" cy="677380"/>
          </a:xfrm>
          <a:prstGeom prst="rect">
            <a:avLst/>
          </a:prstGeom>
          <a:solidFill>
            <a:srgbClr val="E4372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rPr>
              <a:t>25 MINISTÉRIOS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low" panose="00000500000000000000" pitchFamily="2" charset="0"/>
              <a:ea typeface="+mn-ea"/>
              <a:cs typeface="+mn-cs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7B3C040-F79A-B1AC-4925-510E67C17C33}"/>
              </a:ext>
            </a:extLst>
          </p:cNvPr>
          <p:cNvSpPr txBox="1"/>
          <p:nvPr/>
        </p:nvSpPr>
        <p:spPr>
          <a:xfrm>
            <a:off x="1560434" y="4225707"/>
            <a:ext cx="31750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1A9"/>
              </a:buClr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rPr>
              <a:t>GTT ADAPTAÇÃO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1A9"/>
              </a:buClr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rPr>
              <a:t>Intenso processo de engajamento, integração entre setores e capacitação sobre riscos climáticos, 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1A9"/>
              </a:buClr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rPr>
              <a:t>Adaptação,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rPr>
              <a:t>AbE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rPr>
              <a:t> e justiça climática</a:t>
            </a:r>
          </a:p>
        </p:txBody>
      </p:sp>
      <p:sp>
        <p:nvSpPr>
          <p:cNvPr id="13" name="Retângulos 60">
            <a:extLst>
              <a:ext uri="{FF2B5EF4-FFF2-40B4-BE49-F238E27FC236}">
                <a16:creationId xmlns:a16="http://schemas.microsoft.com/office/drawing/2014/main" id="{DF9391FC-62D8-9FCB-FD07-B3E3FEC17F03}"/>
              </a:ext>
            </a:extLst>
          </p:cNvPr>
          <p:cNvSpPr/>
          <p:nvPr/>
        </p:nvSpPr>
        <p:spPr>
          <a:xfrm>
            <a:off x="267281" y="2156636"/>
            <a:ext cx="2091190" cy="734889"/>
          </a:xfrm>
          <a:prstGeom prst="rect">
            <a:avLst/>
          </a:prstGeom>
          <a:solidFill>
            <a:srgbClr val="13A3A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dirty="0">
                <a:solidFill>
                  <a:prstClr val="white"/>
                </a:solidFill>
                <a:latin typeface="Barlow" panose="00000500000000000000" pitchFamily="2" charset="0"/>
              </a:rPr>
              <a:t>5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rPr>
              <a:t> OFICINAS PREPARATÓRIAS / GERAIS</a:t>
            </a:r>
          </a:p>
        </p:txBody>
      </p:sp>
      <p:pic>
        <p:nvPicPr>
          <p:cNvPr id="3" name="Imagem 2" descr="Logotipo&#10;&#10;Descrição gerada automaticamente">
            <a:extLst>
              <a:ext uri="{FF2B5EF4-FFF2-40B4-BE49-F238E27FC236}">
                <a16:creationId xmlns:a16="http://schemas.microsoft.com/office/drawing/2014/main" id="{8F13203A-164F-90C3-88AA-8DDB20CAF96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86"/>
          <a:stretch/>
        </p:blipFill>
        <p:spPr>
          <a:xfrm>
            <a:off x="-472493" y="3675239"/>
            <a:ext cx="2232436" cy="2506352"/>
          </a:xfrm>
          <a:prstGeom prst="rect">
            <a:avLst/>
          </a:prstGeom>
        </p:spPr>
      </p:pic>
      <p:sp>
        <p:nvSpPr>
          <p:cNvPr id="10" name="Retângulos 60">
            <a:extLst>
              <a:ext uri="{FF2B5EF4-FFF2-40B4-BE49-F238E27FC236}">
                <a16:creationId xmlns:a16="http://schemas.microsoft.com/office/drawing/2014/main" id="{7D1E400F-2EA3-A54D-F44E-F95A0CF32213}"/>
              </a:ext>
            </a:extLst>
          </p:cNvPr>
          <p:cNvSpPr/>
          <p:nvPr/>
        </p:nvSpPr>
        <p:spPr>
          <a:xfrm>
            <a:off x="9796255" y="2221130"/>
            <a:ext cx="2237249" cy="734889"/>
          </a:xfrm>
          <a:prstGeom prst="rect">
            <a:avLst/>
          </a:prstGeom>
          <a:solidFill>
            <a:srgbClr val="13A3A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rPr>
              <a:t>+ 6 WEBINÁRIOS DE ORIENTAÇÃO</a:t>
            </a:r>
          </a:p>
        </p:txBody>
      </p:sp>
    </p:spTree>
    <p:extLst>
      <p:ext uri="{BB962C8B-B14F-4D97-AF65-F5344CB8AC3E}">
        <p14:creationId xmlns:p14="http://schemas.microsoft.com/office/powerpoint/2010/main" val="11447612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0" name="Gráfico 9">
                <a:extLst>
                  <a:ext uri="{FF2B5EF4-FFF2-40B4-BE49-F238E27FC236}">
                    <a16:creationId xmlns:a16="http://schemas.microsoft.com/office/drawing/2014/main" id="{66C93F25-80BA-407E-B3CD-56D5B3D1FC6D}"/>
                  </a:ext>
                  <a:ext uri="{147F2762-F138-4A5C-976F-8EAC2B608ADB}">
                    <a16:predDERef xmlns:a16="http://schemas.microsoft.com/office/drawing/2014/main" pred="{D2A4EB37-C72B-B132-B708-A6C9D7A81DFF}"/>
                  </a:ext>
                </a:extLst>
              </p:cNvPr>
              <p:cNvGraphicFramePr/>
              <p:nvPr/>
            </p:nvGraphicFramePr>
            <p:xfrm>
              <a:off x="4971331" y="1868305"/>
              <a:ext cx="6572250" cy="4848225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10" name="Gráfico 9">
                <a:extLst>
                  <a:ext uri="{FF2B5EF4-FFF2-40B4-BE49-F238E27FC236}">
                    <a16:creationId xmlns:a16="http://schemas.microsoft.com/office/drawing/2014/main" id="{66C93F25-80BA-407E-B3CD-56D5B3D1FC6D}"/>
                  </a:ext>
                  <a:ext uri="{147F2762-F138-4A5C-976F-8EAC2B608ADB}">
                    <a16:predDERef xmlns:a16="http://schemas.microsoft.com/office/drawing/2014/main" pred="{D2A4EB37-C72B-B132-B708-A6C9D7A81DF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71331" y="1868305"/>
                <a:ext cx="6572250" cy="4848225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Retângulos 60">
            <a:extLst>
              <a:ext uri="{FF2B5EF4-FFF2-40B4-BE49-F238E27FC236}">
                <a16:creationId xmlns:a16="http://schemas.microsoft.com/office/drawing/2014/main" id="{2E8E26CC-91AC-1120-721B-E80E4D6C0AE4}"/>
              </a:ext>
            </a:extLst>
          </p:cNvPr>
          <p:cNvSpPr/>
          <p:nvPr/>
        </p:nvSpPr>
        <p:spPr>
          <a:xfrm>
            <a:off x="2649606" y="2070626"/>
            <a:ext cx="1570517" cy="734889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 ExtraBold"/>
                <a:ea typeface="+mn-ea"/>
                <a:cs typeface="+mn-cs"/>
              </a:rPr>
              <a:t>18</a:t>
            </a:r>
            <a:endParaRPr kumimoji="0" lang="pt-BR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low ExtraBold"/>
              <a:ea typeface="+mn-ea"/>
              <a:cs typeface="+mn-cs"/>
            </a:endParaRPr>
          </a:p>
        </p:txBody>
      </p:sp>
      <p:sp>
        <p:nvSpPr>
          <p:cNvPr id="18" name="Retângulos 38">
            <a:extLst>
              <a:ext uri="{FF2B5EF4-FFF2-40B4-BE49-F238E27FC236}">
                <a16:creationId xmlns:a16="http://schemas.microsoft.com/office/drawing/2014/main" id="{A06A251A-346F-1304-597D-862F4C643AD3}"/>
              </a:ext>
            </a:extLst>
          </p:cNvPr>
          <p:cNvSpPr/>
          <p:nvPr/>
        </p:nvSpPr>
        <p:spPr>
          <a:xfrm>
            <a:off x="2661122" y="4859834"/>
            <a:ext cx="1584894" cy="677379"/>
          </a:xfrm>
          <a:prstGeom prst="rect">
            <a:avLst/>
          </a:prstGeom>
          <a:solidFill>
            <a:schemeClr val="accent5">
              <a:lumMod val="5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 ExtraBold"/>
                <a:ea typeface="+mn-ea"/>
                <a:cs typeface="+mn-cs"/>
              </a:rPr>
              <a:t>13</a:t>
            </a:r>
          </a:p>
        </p:txBody>
      </p:sp>
      <p:sp>
        <p:nvSpPr>
          <p:cNvPr id="20" name="Dados 3">
            <a:extLst>
              <a:ext uri="{FF2B5EF4-FFF2-40B4-BE49-F238E27FC236}">
                <a16:creationId xmlns:a16="http://schemas.microsoft.com/office/drawing/2014/main" id="{68500FFD-5BB0-ED31-94AE-E5AB089B5478}"/>
              </a:ext>
            </a:extLst>
          </p:cNvPr>
          <p:cNvSpPr/>
          <p:nvPr/>
        </p:nvSpPr>
        <p:spPr>
          <a:xfrm>
            <a:off x="852435" y="2104892"/>
            <a:ext cx="1584895" cy="668242"/>
          </a:xfrm>
          <a:prstGeom prst="rect">
            <a:avLst/>
          </a:prstGeom>
          <a:solidFill>
            <a:srgbClr val="ADC9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/>
                <a:ea typeface="+mn-ea"/>
                <a:cs typeface="+mn-cs"/>
              </a:rPr>
              <a:t>REUNIÕES REALIZADAS</a:t>
            </a: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Dados 5">
            <a:extLst>
              <a:ext uri="{FF2B5EF4-FFF2-40B4-BE49-F238E27FC236}">
                <a16:creationId xmlns:a16="http://schemas.microsoft.com/office/drawing/2014/main" id="{2983F173-F310-1702-7AEB-34190DA2F4ED}"/>
              </a:ext>
            </a:extLst>
          </p:cNvPr>
          <p:cNvSpPr/>
          <p:nvPr/>
        </p:nvSpPr>
        <p:spPr>
          <a:xfrm>
            <a:off x="878328" y="4846594"/>
            <a:ext cx="1584895" cy="668243"/>
          </a:xfrm>
          <a:prstGeom prst="rect">
            <a:avLst/>
          </a:prstGeom>
          <a:solidFill>
            <a:srgbClr val="00A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/>
                <a:ea typeface="+mn-ea"/>
                <a:cs typeface="+mn-cs"/>
              </a:rPr>
              <a:t>RESUMOS ENTREGUES</a:t>
            </a: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tângulos 38">
            <a:extLst>
              <a:ext uri="{FF2B5EF4-FFF2-40B4-BE49-F238E27FC236}">
                <a16:creationId xmlns:a16="http://schemas.microsoft.com/office/drawing/2014/main" id="{F15DF38A-58B6-5613-CADA-A18E7D31F4E6}"/>
              </a:ext>
            </a:extLst>
          </p:cNvPr>
          <p:cNvSpPr/>
          <p:nvPr/>
        </p:nvSpPr>
        <p:spPr>
          <a:xfrm>
            <a:off x="2643884" y="3954061"/>
            <a:ext cx="1584894" cy="67737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 ExtraBold"/>
                <a:ea typeface="+mn-ea"/>
                <a:cs typeface="+mn-cs"/>
              </a:rPr>
              <a:t>246</a:t>
            </a:r>
          </a:p>
        </p:txBody>
      </p:sp>
      <p:sp>
        <p:nvSpPr>
          <p:cNvPr id="28" name="Dados 5">
            <a:extLst>
              <a:ext uri="{FF2B5EF4-FFF2-40B4-BE49-F238E27FC236}">
                <a16:creationId xmlns:a16="http://schemas.microsoft.com/office/drawing/2014/main" id="{4D9A019A-CB46-CA1E-A001-FFDEBD6C579D}"/>
              </a:ext>
            </a:extLst>
          </p:cNvPr>
          <p:cNvSpPr/>
          <p:nvPr/>
        </p:nvSpPr>
        <p:spPr>
          <a:xfrm>
            <a:off x="875469" y="3936533"/>
            <a:ext cx="1574868" cy="68690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/>
                <a:ea typeface="+mn-ea"/>
                <a:cs typeface="+mn-cs"/>
              </a:rPr>
              <a:t>REFERÊNCIAS INDICADAS</a:t>
            </a:r>
          </a:p>
        </p:txBody>
      </p:sp>
      <p:sp>
        <p:nvSpPr>
          <p:cNvPr id="29" name="Chave Esquerda 28">
            <a:extLst>
              <a:ext uri="{FF2B5EF4-FFF2-40B4-BE49-F238E27FC236}">
                <a16:creationId xmlns:a16="http://schemas.microsoft.com/office/drawing/2014/main" id="{0B2B4DDA-E483-3AC1-737C-787B15E9E00A}"/>
              </a:ext>
            </a:extLst>
          </p:cNvPr>
          <p:cNvSpPr/>
          <p:nvPr/>
        </p:nvSpPr>
        <p:spPr>
          <a:xfrm>
            <a:off x="4305319" y="1957284"/>
            <a:ext cx="589471" cy="4619073"/>
          </a:xfrm>
          <a:prstGeom prst="leftBrace">
            <a:avLst/>
          </a:prstGeom>
          <a:noFill/>
          <a:ln w="28575">
            <a:solidFill>
              <a:srgbClr val="00A2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tângulos 78">
            <a:extLst>
              <a:ext uri="{FF2B5EF4-FFF2-40B4-BE49-F238E27FC236}">
                <a16:creationId xmlns:a16="http://schemas.microsoft.com/office/drawing/2014/main" id="{2B185143-12E9-B1BD-8117-74C363BAEF44}"/>
              </a:ext>
            </a:extLst>
          </p:cNvPr>
          <p:cNvSpPr/>
          <p:nvPr/>
        </p:nvSpPr>
        <p:spPr>
          <a:xfrm>
            <a:off x="2649490" y="3018634"/>
            <a:ext cx="1570517" cy="67738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 ExtraBold"/>
                <a:ea typeface="+mn-ea"/>
                <a:cs typeface="+mn-cs"/>
              </a:rPr>
              <a:t>763</a:t>
            </a:r>
            <a:endParaRPr kumimoji="0" lang="pt-B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low ExtraBold"/>
              <a:ea typeface="+mn-ea"/>
              <a:cs typeface="+mn-cs"/>
            </a:endParaRPr>
          </a:p>
        </p:txBody>
      </p:sp>
      <p:sp>
        <p:nvSpPr>
          <p:cNvPr id="3" name="Dados 9">
            <a:extLst>
              <a:ext uri="{FF2B5EF4-FFF2-40B4-BE49-F238E27FC236}">
                <a16:creationId xmlns:a16="http://schemas.microsoft.com/office/drawing/2014/main" id="{9178E01B-9A49-9839-7C94-0423F1EF04A9}"/>
              </a:ext>
            </a:extLst>
          </p:cNvPr>
          <p:cNvSpPr/>
          <p:nvPr/>
        </p:nvSpPr>
        <p:spPr>
          <a:xfrm>
            <a:off x="866696" y="3001107"/>
            <a:ext cx="1584895" cy="7004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/>
                <a:ea typeface="+mn-ea"/>
                <a:cs typeface="+mn-cs"/>
              </a:rPr>
              <a:t>REFERÊNCIAS LEVANTADAS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8E10AF9-A505-F76B-DE55-817EE5C5676C}"/>
              </a:ext>
            </a:extLst>
          </p:cNvPr>
          <p:cNvSpPr txBox="1"/>
          <p:nvPr/>
        </p:nvSpPr>
        <p:spPr>
          <a:xfrm>
            <a:off x="1502206" y="361843"/>
            <a:ext cx="105313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1A9"/>
              </a:buClr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rPr>
              <a:t>Insumos científicos para planos setoriais e temáticos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7B3C040-F79A-B1AC-4925-510E67C17C33}"/>
              </a:ext>
            </a:extLst>
          </p:cNvPr>
          <p:cNvSpPr txBox="1"/>
          <p:nvPr/>
        </p:nvSpPr>
        <p:spPr>
          <a:xfrm>
            <a:off x="1502206" y="821891"/>
            <a:ext cx="99694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1A9"/>
              </a:buClr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rPr>
              <a:t>Levantamento e seleção da melhor ciência disponível para contribuir com os planos setoriais</a:t>
            </a:r>
          </a:p>
        </p:txBody>
      </p:sp>
      <p:sp>
        <p:nvSpPr>
          <p:cNvPr id="8" name="Retângulos 17">
            <a:extLst>
              <a:ext uri="{FF2B5EF4-FFF2-40B4-BE49-F238E27FC236}">
                <a16:creationId xmlns:a16="http://schemas.microsoft.com/office/drawing/2014/main" id="{433FBBE6-9D8D-5499-0AFC-7437C62DE0BC}"/>
              </a:ext>
            </a:extLst>
          </p:cNvPr>
          <p:cNvSpPr/>
          <p:nvPr/>
        </p:nvSpPr>
        <p:spPr>
          <a:xfrm>
            <a:off x="875470" y="5705978"/>
            <a:ext cx="3410580" cy="66824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MCTI + REDE CLIMA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DEB82818-76FE-3670-2C0F-B1B9E186AF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170" y="-180206"/>
            <a:ext cx="1362138" cy="175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6191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E2F42E14DDE5741AEA86EB586E03E47" ma:contentTypeVersion="11" ma:contentTypeDescription="Crie um novo documento." ma:contentTypeScope="" ma:versionID="5f0d19b93004e50df1e96763ca8e09f4">
  <xsd:schema xmlns:xsd="http://www.w3.org/2001/XMLSchema" xmlns:xs="http://www.w3.org/2001/XMLSchema" xmlns:p="http://schemas.microsoft.com/office/2006/metadata/properties" xmlns:ns2="f9b2d877-3472-4755-acda-cb332ddbaf4b" xmlns:ns3="98ee2fe5-00e6-4097-a497-bff32fbc7f52" targetNamespace="http://schemas.microsoft.com/office/2006/metadata/properties" ma:root="true" ma:fieldsID="0317c4b4fbacb9de5a071c2a1e998b15" ns2:_="" ns3:_="">
    <xsd:import namespace="f9b2d877-3472-4755-acda-cb332ddbaf4b"/>
    <xsd:import namespace="98ee2fe5-00e6-4097-a497-bff32fbc7f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b2d877-3472-4755-acda-cb332ddbaf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Marcações de imagem" ma:readOnly="false" ma:fieldId="{5cf76f15-5ced-4ddc-b409-7134ff3c332f}" ma:taxonomyMulti="true" ma:sspId="429f7ce5-b1b4-49c2-b478-55053dc3db8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ee2fe5-00e6-4097-a497-bff32fbc7f5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5c2dffcf-e162-409a-bbcf-d2de13846f2f}" ma:internalName="TaxCatchAll" ma:showField="CatchAllData" ma:web="98ee2fe5-00e6-4097-a497-bff32fbc7f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9b2d877-3472-4755-acda-cb332ddbaf4b">
      <Terms xmlns="http://schemas.microsoft.com/office/infopath/2007/PartnerControls"/>
    </lcf76f155ced4ddcb4097134ff3c332f>
    <TaxCatchAll xmlns="98ee2fe5-00e6-4097-a497-bff32fbc7f52" xsi:nil="true"/>
  </documentManagement>
</p:properties>
</file>

<file path=customXml/itemProps1.xml><?xml version="1.0" encoding="utf-8"?>
<ds:datastoreItem xmlns:ds="http://schemas.openxmlformats.org/officeDocument/2006/customXml" ds:itemID="{22AEDFF5-9365-4004-A423-93587F08FE0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384E6FF-FEB2-4BEA-ADB0-4E98058092CF}"/>
</file>

<file path=customXml/itemProps3.xml><?xml version="1.0" encoding="utf-8"?>
<ds:datastoreItem xmlns:ds="http://schemas.openxmlformats.org/officeDocument/2006/customXml" ds:itemID="{FAE151A8-33BA-40C0-B53E-D3698E35D38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438</TotalTime>
  <Words>2168</Words>
  <Application>Microsoft Office PowerPoint</Application>
  <PresentationFormat>Widescreen</PresentationFormat>
  <Paragraphs>328</Paragraphs>
  <Slides>24</Slides>
  <Notes>6</Notes>
  <HiddenSlides>5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Office Theme</vt:lpstr>
      <vt:lpstr>Apresentação do PowerPoint</vt:lpstr>
      <vt:lpstr>O caminho brasileiro para o  fortalecimento da adaptação à mudança do clima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Desafios  para  a  Adaptação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Hugo Mariz</dc:creator>
  <cp:lastModifiedBy>Inamara Santos Mélo</cp:lastModifiedBy>
  <cp:revision>16</cp:revision>
  <dcterms:created xsi:type="dcterms:W3CDTF">2024-08-15T18:50:47Z</dcterms:created>
  <dcterms:modified xsi:type="dcterms:W3CDTF">2024-10-16T12:50:31Z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2024-07-02T00:00:00Z</vt:filetime>
  </property>
  <property fmtid="{D5CDD505-2E9C-101B-9397-08002B2CF9AE}" pid="3" name="Creator">
    <vt:lpwstr>Microsoft® PowerPoint® para Microsoft 365</vt:lpwstr>
  </property>
  <property fmtid="{D5CDD505-2E9C-101B-9397-08002B2CF9AE}" pid="4" name="LastSaved">
    <vt:filetime>2024-08-15T00:00:00Z</vt:filetime>
  </property>
  <property fmtid="{D5CDD505-2E9C-101B-9397-08002B2CF9AE}" pid="5" name="ContentTypeId">
    <vt:lpwstr>0x010100CE2F42E14DDE5741AEA86EB586E03E47</vt:lpwstr>
  </property>
</Properties>
</file>