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71" r:id="rId7"/>
    <p:sldId id="261" r:id="rId8"/>
    <p:sldId id="260" r:id="rId9"/>
    <p:sldId id="267" r:id="rId10"/>
    <p:sldId id="272" r:id="rId11"/>
    <p:sldId id="262" r:id="rId12"/>
    <p:sldId id="266" r:id="rId13"/>
    <p:sldId id="268" r:id="rId14"/>
    <p:sldId id="273" r:id="rId15"/>
    <p:sldId id="263" r:id="rId16"/>
    <p:sldId id="265" r:id="rId17"/>
    <p:sldId id="27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B9612-7738-42A8-AC72-67388A789828}" v="30" dt="2023-10-31T18:40:02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a Tiradentes  Pizetta" userId="26476cdc-6ee2-43be-9e7c-e51d607bc79f" providerId="ADAL" clId="{94EB9612-7738-42A8-AC72-67388A789828}"/>
    <pc:docChg chg="undo custSel addSld modSld">
      <pc:chgData name="Gabriella Tiradentes  Pizetta" userId="26476cdc-6ee2-43be-9e7c-e51d607bc79f" providerId="ADAL" clId="{94EB9612-7738-42A8-AC72-67388A789828}" dt="2023-10-31T19:06:19.334" v="78" actId="1037"/>
      <pc:docMkLst>
        <pc:docMk/>
      </pc:docMkLst>
      <pc:sldChg chg="modSp mod">
        <pc:chgData name="Gabriella Tiradentes  Pizetta" userId="26476cdc-6ee2-43be-9e7c-e51d607bc79f" providerId="ADAL" clId="{94EB9612-7738-42A8-AC72-67388A789828}" dt="2023-10-31T19:06:19.334" v="78" actId="1037"/>
        <pc:sldMkLst>
          <pc:docMk/>
          <pc:sldMk cId="3926619924" sldId="263"/>
        </pc:sldMkLst>
        <pc:spChg chg="mod">
          <ac:chgData name="Gabriella Tiradentes  Pizetta" userId="26476cdc-6ee2-43be-9e7c-e51d607bc79f" providerId="ADAL" clId="{94EB9612-7738-42A8-AC72-67388A789828}" dt="2023-10-31T19:06:19.334" v="78" actId="1037"/>
          <ac:spMkLst>
            <pc:docMk/>
            <pc:sldMk cId="3926619924" sldId="263"/>
            <ac:spMk id="10" creationId="{F660E201-10D3-BCD9-C700-31DDDB149EE5}"/>
          </ac:spMkLst>
        </pc:spChg>
      </pc:sldChg>
      <pc:sldChg chg="modSp mod">
        <pc:chgData name="Gabriella Tiradentes  Pizetta" userId="26476cdc-6ee2-43be-9e7c-e51d607bc79f" providerId="ADAL" clId="{94EB9612-7738-42A8-AC72-67388A789828}" dt="2023-10-31T18:34:48.858" v="7" actId="20577"/>
        <pc:sldMkLst>
          <pc:docMk/>
          <pc:sldMk cId="256146496" sldId="267"/>
        </pc:sldMkLst>
        <pc:spChg chg="mod">
          <ac:chgData name="Gabriella Tiradentes  Pizetta" userId="26476cdc-6ee2-43be-9e7c-e51d607bc79f" providerId="ADAL" clId="{94EB9612-7738-42A8-AC72-67388A789828}" dt="2023-10-31T18:34:48.858" v="7" actId="20577"/>
          <ac:spMkLst>
            <pc:docMk/>
            <pc:sldMk cId="256146496" sldId="267"/>
            <ac:spMk id="11" creationId="{6E0FBEE4-B9E8-47C9-8BB4-82BF3D2D111E}"/>
          </ac:spMkLst>
        </pc:spChg>
      </pc:sldChg>
      <pc:sldChg chg="addSp delSp modSp mod">
        <pc:chgData name="Gabriella Tiradentes  Pizetta" userId="26476cdc-6ee2-43be-9e7c-e51d607bc79f" providerId="ADAL" clId="{94EB9612-7738-42A8-AC72-67388A789828}" dt="2023-10-31T19:05:58.191" v="60" actId="13926"/>
        <pc:sldMkLst>
          <pc:docMk/>
          <pc:sldMk cId="3794525843" sldId="268"/>
        </pc:sldMkLst>
        <pc:spChg chg="add mod">
          <ac:chgData name="Gabriella Tiradentes  Pizetta" userId="26476cdc-6ee2-43be-9e7c-e51d607bc79f" providerId="ADAL" clId="{94EB9612-7738-42A8-AC72-67388A789828}" dt="2023-10-31T19:05:58.191" v="60" actId="13926"/>
          <ac:spMkLst>
            <pc:docMk/>
            <pc:sldMk cId="3794525843" sldId="268"/>
            <ac:spMk id="3" creationId="{BA8FCDEF-1FA7-E88B-75DF-719DE87ECF14}"/>
          </ac:spMkLst>
        </pc:spChg>
        <pc:spChg chg="add del mod">
          <ac:chgData name="Gabriella Tiradentes  Pizetta" userId="26476cdc-6ee2-43be-9e7c-e51d607bc79f" providerId="ADAL" clId="{94EB9612-7738-42A8-AC72-67388A789828}" dt="2023-10-31T18:39:02.247" v="26" actId="478"/>
          <ac:spMkLst>
            <pc:docMk/>
            <pc:sldMk cId="3794525843" sldId="268"/>
            <ac:spMk id="7" creationId="{EC17AE9D-453A-8118-70A9-4DCD86F3DE46}"/>
          </ac:spMkLst>
        </pc:spChg>
        <pc:spChg chg="del mod">
          <ac:chgData name="Gabriella Tiradentes  Pizetta" userId="26476cdc-6ee2-43be-9e7c-e51d607bc79f" providerId="ADAL" clId="{94EB9612-7738-42A8-AC72-67388A789828}" dt="2023-10-31T18:38:57.312" v="25" actId="478"/>
          <ac:spMkLst>
            <pc:docMk/>
            <pc:sldMk cId="3794525843" sldId="268"/>
            <ac:spMk id="10" creationId="{F660E201-10D3-BCD9-C700-31DDDB149EE5}"/>
          </ac:spMkLst>
        </pc:spChg>
        <pc:picChg chg="del">
          <ac:chgData name="Gabriella Tiradentes  Pizetta" userId="26476cdc-6ee2-43be-9e7c-e51d607bc79f" providerId="ADAL" clId="{94EB9612-7738-42A8-AC72-67388A789828}" dt="2023-10-31T18:38:06.583" v="9" actId="478"/>
          <ac:picMkLst>
            <pc:docMk/>
            <pc:sldMk cId="3794525843" sldId="268"/>
            <ac:picMk id="4" creationId="{222278F6-37FA-23DD-F778-EA2281D1362F}"/>
          </ac:picMkLst>
        </pc:picChg>
        <pc:picChg chg="add mod">
          <ac:chgData name="Gabriella Tiradentes  Pizetta" userId="26476cdc-6ee2-43be-9e7c-e51d607bc79f" providerId="ADAL" clId="{94EB9612-7738-42A8-AC72-67388A789828}" dt="2023-10-31T18:40:39.395" v="59" actId="1076"/>
          <ac:picMkLst>
            <pc:docMk/>
            <pc:sldMk cId="3794525843" sldId="268"/>
            <ac:picMk id="8" creationId="{55F17989-B2D9-1F27-F811-BC3A911BD4E2}"/>
          </ac:picMkLst>
        </pc:picChg>
      </pc:sldChg>
      <pc:sldChg chg="add">
        <pc:chgData name="Gabriella Tiradentes  Pizetta" userId="26476cdc-6ee2-43be-9e7c-e51d607bc79f" providerId="ADAL" clId="{94EB9612-7738-42A8-AC72-67388A789828}" dt="2023-10-31T18:38:04.280" v="8" actId="2890"/>
        <pc:sldMkLst>
          <pc:docMk/>
          <pc:sldMk cId="2875235080" sldId="273"/>
        </pc:sldMkLst>
      </pc:sldChg>
    </pc:docChg>
  </pc:docChgLst>
  <pc:docChgLst>
    <pc:chgData name="Gabriella Tiradentes  Pizetta" userId="26476cdc-6ee2-43be-9e7c-e51d607bc79f" providerId="ADAL" clId="{22DEBD2D-A50A-4296-B62E-B0CB443FD641}"/>
    <pc:docChg chg="modSld">
      <pc:chgData name="Gabriella Tiradentes  Pizetta" userId="26476cdc-6ee2-43be-9e7c-e51d607bc79f" providerId="ADAL" clId="{22DEBD2D-A50A-4296-B62E-B0CB443FD641}" dt="2023-11-01T16:58:18.008" v="37" actId="14100"/>
      <pc:docMkLst>
        <pc:docMk/>
      </pc:docMkLst>
      <pc:sldChg chg="modSp mod">
        <pc:chgData name="Gabriella Tiradentes  Pizetta" userId="26476cdc-6ee2-43be-9e7c-e51d607bc79f" providerId="ADAL" clId="{22DEBD2D-A50A-4296-B62E-B0CB443FD641}" dt="2023-11-01T16:58:18.008" v="37" actId="14100"/>
        <pc:sldMkLst>
          <pc:docMk/>
          <pc:sldMk cId="3926619924" sldId="263"/>
        </pc:sldMkLst>
        <pc:spChg chg="mod">
          <ac:chgData name="Gabriella Tiradentes  Pizetta" userId="26476cdc-6ee2-43be-9e7c-e51d607bc79f" providerId="ADAL" clId="{22DEBD2D-A50A-4296-B62E-B0CB443FD641}" dt="2023-11-01T16:58:18.008" v="37" actId="14100"/>
          <ac:spMkLst>
            <pc:docMk/>
            <pc:sldMk cId="3926619924" sldId="263"/>
            <ac:spMk id="10" creationId="{F660E201-10D3-BCD9-C700-31DDDB149EE5}"/>
          </ac:spMkLst>
        </pc:spChg>
      </pc:sldChg>
      <pc:sldChg chg="modSp mod">
        <pc:chgData name="Gabriella Tiradentes  Pizetta" userId="26476cdc-6ee2-43be-9e7c-e51d607bc79f" providerId="ADAL" clId="{22DEBD2D-A50A-4296-B62E-B0CB443FD641}" dt="2023-11-01T16:54:01.218" v="9" actId="1035"/>
        <pc:sldMkLst>
          <pc:docMk/>
          <pc:sldMk cId="256146496" sldId="267"/>
        </pc:sldMkLst>
        <pc:spChg chg="mod">
          <ac:chgData name="Gabriella Tiradentes  Pizetta" userId="26476cdc-6ee2-43be-9e7c-e51d607bc79f" providerId="ADAL" clId="{22DEBD2D-A50A-4296-B62E-B0CB443FD641}" dt="2023-11-01T16:53:24.029" v="1" actId="14100"/>
          <ac:spMkLst>
            <pc:docMk/>
            <pc:sldMk cId="256146496" sldId="267"/>
            <ac:spMk id="10" creationId="{F660E201-10D3-BCD9-C700-31DDDB149EE5}"/>
          </ac:spMkLst>
        </pc:spChg>
        <pc:spChg chg="mod">
          <ac:chgData name="Gabriella Tiradentes  Pizetta" userId="26476cdc-6ee2-43be-9e7c-e51d607bc79f" providerId="ADAL" clId="{22DEBD2D-A50A-4296-B62E-B0CB443FD641}" dt="2023-11-01T16:54:01.218" v="9" actId="1035"/>
          <ac:spMkLst>
            <pc:docMk/>
            <pc:sldMk cId="256146496" sldId="267"/>
            <ac:spMk id="11" creationId="{6E0FBEE4-B9E8-47C9-8BB4-82BF3D2D111E}"/>
          </ac:spMkLst>
        </pc:spChg>
        <pc:picChg chg="mod">
          <ac:chgData name="Gabriella Tiradentes  Pizetta" userId="26476cdc-6ee2-43be-9e7c-e51d607bc79f" providerId="ADAL" clId="{22DEBD2D-A50A-4296-B62E-B0CB443FD641}" dt="2023-11-01T16:53:17.719" v="0" actId="14100"/>
          <ac:picMkLst>
            <pc:docMk/>
            <pc:sldMk cId="256146496" sldId="267"/>
            <ac:picMk id="7" creationId="{67D9A961-3810-4203-B4A8-14D035C86CF8}"/>
          </ac:picMkLst>
        </pc:picChg>
      </pc:sldChg>
      <pc:sldChg chg="modSp mod">
        <pc:chgData name="Gabriella Tiradentes  Pizetta" userId="26476cdc-6ee2-43be-9e7c-e51d607bc79f" providerId="ADAL" clId="{22DEBD2D-A50A-4296-B62E-B0CB443FD641}" dt="2023-11-01T16:57:09.233" v="30" actId="1076"/>
        <pc:sldMkLst>
          <pc:docMk/>
          <pc:sldMk cId="3794525843" sldId="268"/>
        </pc:sldMkLst>
        <pc:spChg chg="mod">
          <ac:chgData name="Gabriella Tiradentes  Pizetta" userId="26476cdc-6ee2-43be-9e7c-e51d607bc79f" providerId="ADAL" clId="{22DEBD2D-A50A-4296-B62E-B0CB443FD641}" dt="2023-11-01T16:57:02.924" v="29" actId="14100"/>
          <ac:spMkLst>
            <pc:docMk/>
            <pc:sldMk cId="3794525843" sldId="268"/>
            <ac:spMk id="3" creationId="{BA8FCDEF-1FA7-E88B-75DF-719DE87ECF14}"/>
          </ac:spMkLst>
        </pc:spChg>
        <pc:picChg chg="mod">
          <ac:chgData name="Gabriella Tiradentes  Pizetta" userId="26476cdc-6ee2-43be-9e7c-e51d607bc79f" providerId="ADAL" clId="{22DEBD2D-A50A-4296-B62E-B0CB443FD641}" dt="2023-11-01T16:57:09.233" v="30" actId="1076"/>
          <ac:picMkLst>
            <pc:docMk/>
            <pc:sldMk cId="3794525843" sldId="268"/>
            <ac:picMk id="8" creationId="{55F17989-B2D9-1F27-F811-BC3A911BD4E2}"/>
          </ac:picMkLst>
        </pc:picChg>
      </pc:sldChg>
      <pc:sldChg chg="modSp mod">
        <pc:chgData name="Gabriella Tiradentes  Pizetta" userId="26476cdc-6ee2-43be-9e7c-e51d607bc79f" providerId="ADAL" clId="{22DEBD2D-A50A-4296-B62E-B0CB443FD641}" dt="2023-11-01T16:57:58.720" v="36" actId="14100"/>
        <pc:sldMkLst>
          <pc:docMk/>
          <pc:sldMk cId="2875235080" sldId="273"/>
        </pc:sldMkLst>
        <pc:spChg chg="mod">
          <ac:chgData name="Gabriella Tiradentes  Pizetta" userId="26476cdc-6ee2-43be-9e7c-e51d607bc79f" providerId="ADAL" clId="{22DEBD2D-A50A-4296-B62E-B0CB443FD641}" dt="2023-11-01T16:57:58.720" v="36" actId="14100"/>
          <ac:spMkLst>
            <pc:docMk/>
            <pc:sldMk cId="2875235080" sldId="273"/>
            <ac:spMk id="10" creationId="{F660E201-10D3-BCD9-C700-31DDDB149EE5}"/>
          </ac:spMkLst>
        </pc:spChg>
      </pc:sldChg>
    </pc:docChg>
  </pc:docChgLst>
  <pc:docChgLst>
    <pc:chgData name="Gabriella Tiradentes  Pizetta" userId="26476cdc-6ee2-43be-9e7c-e51d607bc79f" providerId="ADAL" clId="{3F578435-B16B-4BFD-B1F8-818164FA5F72}"/>
    <pc:docChg chg="undo custSel addSld delSld modSld">
      <pc:chgData name="Gabriella Tiradentes  Pizetta" userId="26476cdc-6ee2-43be-9e7c-e51d607bc79f" providerId="ADAL" clId="{3F578435-B16B-4BFD-B1F8-818164FA5F72}" dt="2023-10-30T22:35:08.937" v="541" actId="1076"/>
      <pc:docMkLst>
        <pc:docMk/>
      </pc:docMkLst>
      <pc:sldChg chg="addSp delSp modSp mod">
        <pc:chgData name="Gabriella Tiradentes  Pizetta" userId="26476cdc-6ee2-43be-9e7c-e51d607bc79f" providerId="ADAL" clId="{3F578435-B16B-4BFD-B1F8-818164FA5F72}" dt="2023-10-30T22:16:40.297" v="372" actId="14100"/>
        <pc:sldMkLst>
          <pc:docMk/>
          <pc:sldMk cId="1096015042" sldId="259"/>
        </pc:sldMkLst>
        <pc:spChg chg="add del mod">
          <ac:chgData name="Gabriella Tiradentes  Pizetta" userId="26476cdc-6ee2-43be-9e7c-e51d607bc79f" providerId="ADAL" clId="{3F578435-B16B-4BFD-B1F8-818164FA5F72}" dt="2023-10-30T21:41:22.929" v="38" actId="478"/>
          <ac:spMkLst>
            <pc:docMk/>
            <pc:sldMk cId="1096015042" sldId="259"/>
            <ac:spMk id="3" creationId="{162D54A0-6B1A-4381-ABE2-03B363AD39ED}"/>
          </ac:spMkLst>
        </pc:spChg>
        <pc:spChg chg="add del mod">
          <ac:chgData name="Gabriella Tiradentes  Pizetta" userId="26476cdc-6ee2-43be-9e7c-e51d607bc79f" providerId="ADAL" clId="{3F578435-B16B-4BFD-B1F8-818164FA5F72}" dt="2023-10-30T21:41:40.893" v="44" actId="478"/>
          <ac:spMkLst>
            <pc:docMk/>
            <pc:sldMk cId="1096015042" sldId="259"/>
            <ac:spMk id="4" creationId="{268048D4-CCB5-4F43-B2E4-19E300918A82}"/>
          </ac:spMkLst>
        </pc:spChg>
        <pc:spChg chg="mod">
          <ac:chgData name="Gabriella Tiradentes  Pizetta" userId="26476cdc-6ee2-43be-9e7c-e51d607bc79f" providerId="ADAL" clId="{3F578435-B16B-4BFD-B1F8-818164FA5F72}" dt="2023-10-30T22:16:40.297" v="372" actId="14100"/>
          <ac:spMkLst>
            <pc:docMk/>
            <pc:sldMk cId="1096015042" sldId="259"/>
            <ac:spMk id="9" creationId="{F0180370-D310-77A1-4B8E-5EFA913F4FD4}"/>
          </ac:spMkLst>
        </pc:spChg>
        <pc:spChg chg="mod">
          <ac:chgData name="Gabriella Tiradentes  Pizetta" userId="26476cdc-6ee2-43be-9e7c-e51d607bc79f" providerId="ADAL" clId="{3F578435-B16B-4BFD-B1F8-818164FA5F72}" dt="2023-10-30T21:53:48.027" v="178" actId="27636"/>
          <ac:spMkLst>
            <pc:docMk/>
            <pc:sldMk cId="1096015042" sldId="259"/>
            <ac:spMk id="10" creationId="{F660E201-10D3-BCD9-C700-31DDDB149EE5}"/>
          </ac:spMkLst>
        </pc:spChg>
      </pc:sldChg>
      <pc:sldChg chg="modSp mod">
        <pc:chgData name="Gabriella Tiradentes  Pizetta" userId="26476cdc-6ee2-43be-9e7c-e51d607bc79f" providerId="ADAL" clId="{3F578435-B16B-4BFD-B1F8-818164FA5F72}" dt="2023-10-30T22:05:31.268" v="300" actId="1036"/>
        <pc:sldMkLst>
          <pc:docMk/>
          <pc:sldMk cId="2299842371" sldId="260"/>
        </pc:sldMkLst>
        <pc:spChg chg="mod">
          <ac:chgData name="Gabriella Tiradentes  Pizetta" userId="26476cdc-6ee2-43be-9e7c-e51d607bc79f" providerId="ADAL" clId="{3F578435-B16B-4BFD-B1F8-818164FA5F72}" dt="2023-10-30T22:05:31.268" v="300" actId="1036"/>
          <ac:spMkLst>
            <pc:docMk/>
            <pc:sldMk cId="2299842371" sldId="260"/>
            <ac:spMk id="10" creationId="{F660E201-10D3-BCD9-C700-31DDDB149EE5}"/>
          </ac:spMkLst>
        </pc:spChg>
      </pc:sldChg>
      <pc:sldChg chg="modSp mod">
        <pc:chgData name="Gabriella Tiradentes  Pizetta" userId="26476cdc-6ee2-43be-9e7c-e51d607bc79f" providerId="ADAL" clId="{3F578435-B16B-4BFD-B1F8-818164FA5F72}" dt="2023-10-30T21:57:45.198" v="209" actId="20577"/>
        <pc:sldMkLst>
          <pc:docMk/>
          <pc:sldMk cId="163825662" sldId="261"/>
        </pc:sldMkLst>
        <pc:spChg chg="mod">
          <ac:chgData name="Gabriella Tiradentes  Pizetta" userId="26476cdc-6ee2-43be-9e7c-e51d607bc79f" providerId="ADAL" clId="{3F578435-B16B-4BFD-B1F8-818164FA5F72}" dt="2023-10-30T21:57:45.198" v="209" actId="20577"/>
          <ac:spMkLst>
            <pc:docMk/>
            <pc:sldMk cId="163825662" sldId="261"/>
            <ac:spMk id="10" creationId="{F660E201-10D3-BCD9-C700-31DDDB149EE5}"/>
          </ac:spMkLst>
        </pc:spChg>
      </pc:sldChg>
      <pc:sldChg chg="modSp mod">
        <pc:chgData name="Gabriella Tiradentes  Pizetta" userId="26476cdc-6ee2-43be-9e7c-e51d607bc79f" providerId="ADAL" clId="{3F578435-B16B-4BFD-B1F8-818164FA5F72}" dt="2023-10-30T22:19:24.900" v="402" actId="1076"/>
        <pc:sldMkLst>
          <pc:docMk/>
          <pc:sldMk cId="2714357725" sldId="262"/>
        </pc:sldMkLst>
        <pc:spChg chg="mod">
          <ac:chgData name="Gabriella Tiradentes  Pizetta" userId="26476cdc-6ee2-43be-9e7c-e51d607bc79f" providerId="ADAL" clId="{3F578435-B16B-4BFD-B1F8-818164FA5F72}" dt="2023-10-30T22:19:14.018" v="400" actId="1037"/>
          <ac:spMkLst>
            <pc:docMk/>
            <pc:sldMk cId="2714357725" sldId="262"/>
            <ac:spMk id="10" creationId="{F660E201-10D3-BCD9-C700-31DDDB149EE5}"/>
          </ac:spMkLst>
        </pc:spChg>
        <pc:picChg chg="mod">
          <ac:chgData name="Gabriella Tiradentes  Pizetta" userId="26476cdc-6ee2-43be-9e7c-e51d607bc79f" providerId="ADAL" clId="{3F578435-B16B-4BFD-B1F8-818164FA5F72}" dt="2023-10-30T22:19:24.900" v="402" actId="1076"/>
          <ac:picMkLst>
            <pc:docMk/>
            <pc:sldMk cId="2714357725" sldId="262"/>
            <ac:picMk id="3" creationId="{BBA764E7-D874-4284-8779-E9CEF2090DD9}"/>
          </ac:picMkLst>
        </pc:picChg>
      </pc:sldChg>
      <pc:sldChg chg="modSp mod">
        <pc:chgData name="Gabriella Tiradentes  Pizetta" userId="26476cdc-6ee2-43be-9e7c-e51d607bc79f" providerId="ADAL" clId="{3F578435-B16B-4BFD-B1F8-818164FA5F72}" dt="2023-10-30T22:31:50.800" v="532" actId="20577"/>
        <pc:sldMkLst>
          <pc:docMk/>
          <pc:sldMk cId="3926619924" sldId="263"/>
        </pc:sldMkLst>
        <pc:spChg chg="mod">
          <ac:chgData name="Gabriella Tiradentes  Pizetta" userId="26476cdc-6ee2-43be-9e7c-e51d607bc79f" providerId="ADAL" clId="{3F578435-B16B-4BFD-B1F8-818164FA5F72}" dt="2023-10-30T22:31:50.800" v="532" actId="20577"/>
          <ac:spMkLst>
            <pc:docMk/>
            <pc:sldMk cId="3926619924" sldId="263"/>
            <ac:spMk id="10" creationId="{F660E201-10D3-BCD9-C700-31DDDB149EE5}"/>
          </ac:spMkLst>
        </pc:spChg>
      </pc:sldChg>
      <pc:sldChg chg="modSp mod">
        <pc:chgData name="Gabriella Tiradentes  Pizetta" userId="26476cdc-6ee2-43be-9e7c-e51d607bc79f" providerId="ADAL" clId="{3F578435-B16B-4BFD-B1F8-818164FA5F72}" dt="2023-10-30T22:33:01.239" v="535" actId="123"/>
        <pc:sldMkLst>
          <pc:docMk/>
          <pc:sldMk cId="2984817065" sldId="265"/>
        </pc:sldMkLst>
        <pc:spChg chg="mod">
          <ac:chgData name="Gabriella Tiradentes  Pizetta" userId="26476cdc-6ee2-43be-9e7c-e51d607bc79f" providerId="ADAL" clId="{3F578435-B16B-4BFD-B1F8-818164FA5F72}" dt="2023-10-30T22:33:01.239" v="535" actId="123"/>
          <ac:spMkLst>
            <pc:docMk/>
            <pc:sldMk cId="2984817065" sldId="265"/>
            <ac:spMk id="10" creationId="{F660E201-10D3-BCD9-C700-31DDDB149EE5}"/>
          </ac:spMkLst>
        </pc:spChg>
      </pc:sldChg>
      <pc:sldChg chg="addSp modSp mod">
        <pc:chgData name="Gabriella Tiradentes  Pizetta" userId="26476cdc-6ee2-43be-9e7c-e51d607bc79f" providerId="ADAL" clId="{3F578435-B16B-4BFD-B1F8-818164FA5F72}" dt="2023-10-30T22:24:12.160" v="502" actId="20577"/>
        <pc:sldMkLst>
          <pc:docMk/>
          <pc:sldMk cId="2081117071" sldId="266"/>
        </pc:sldMkLst>
        <pc:spChg chg="mod">
          <ac:chgData name="Gabriella Tiradentes  Pizetta" userId="26476cdc-6ee2-43be-9e7c-e51d607bc79f" providerId="ADAL" clId="{3F578435-B16B-4BFD-B1F8-818164FA5F72}" dt="2023-10-30T22:22:23.532" v="457" actId="164"/>
          <ac:spMkLst>
            <pc:docMk/>
            <pc:sldMk cId="2081117071" sldId="266"/>
            <ac:spMk id="8" creationId="{92E682E4-1548-3A9C-07B0-9239C2B13F60}"/>
          </ac:spMkLst>
        </pc:spChg>
        <pc:spChg chg="mod">
          <ac:chgData name="Gabriella Tiradentes  Pizetta" userId="26476cdc-6ee2-43be-9e7c-e51d607bc79f" providerId="ADAL" clId="{3F578435-B16B-4BFD-B1F8-818164FA5F72}" dt="2023-10-30T22:24:12.160" v="502" actId="20577"/>
          <ac:spMkLst>
            <pc:docMk/>
            <pc:sldMk cId="2081117071" sldId="266"/>
            <ac:spMk id="10" creationId="{F660E201-10D3-BCD9-C700-31DDDB149EE5}"/>
          </ac:spMkLst>
        </pc:spChg>
        <pc:grpChg chg="add mod">
          <ac:chgData name="Gabriella Tiradentes  Pizetta" userId="26476cdc-6ee2-43be-9e7c-e51d607bc79f" providerId="ADAL" clId="{3F578435-B16B-4BFD-B1F8-818164FA5F72}" dt="2023-10-30T22:23:31.329" v="490" actId="1076"/>
          <ac:grpSpMkLst>
            <pc:docMk/>
            <pc:sldMk cId="2081117071" sldId="266"/>
            <ac:grpSpMk id="4" creationId="{23DA5F92-7A03-4F71-ADD9-B57DC12A033E}"/>
          </ac:grpSpMkLst>
        </pc:grpChg>
        <pc:picChg chg="mod">
          <ac:chgData name="Gabriella Tiradentes  Pizetta" userId="26476cdc-6ee2-43be-9e7c-e51d607bc79f" providerId="ADAL" clId="{3F578435-B16B-4BFD-B1F8-818164FA5F72}" dt="2023-10-30T22:22:23.532" v="457" actId="164"/>
          <ac:picMkLst>
            <pc:docMk/>
            <pc:sldMk cId="2081117071" sldId="266"/>
            <ac:picMk id="5" creationId="{A5BE6EF3-21C4-0A9E-D1B3-64C1F9C0B821}"/>
          </ac:picMkLst>
        </pc:picChg>
        <pc:picChg chg="mod">
          <ac:chgData name="Gabriella Tiradentes  Pizetta" userId="26476cdc-6ee2-43be-9e7c-e51d607bc79f" providerId="ADAL" clId="{3F578435-B16B-4BFD-B1F8-818164FA5F72}" dt="2023-10-30T22:23:15.953" v="478" actId="1076"/>
          <ac:picMkLst>
            <pc:docMk/>
            <pc:sldMk cId="2081117071" sldId="266"/>
            <ac:picMk id="16" creationId="{4E652361-0606-3A73-EC2F-7207978803C9}"/>
          </ac:picMkLst>
        </pc:picChg>
        <pc:cxnChg chg="mod">
          <ac:chgData name="Gabriella Tiradentes  Pizetta" userId="26476cdc-6ee2-43be-9e7c-e51d607bc79f" providerId="ADAL" clId="{3F578435-B16B-4BFD-B1F8-818164FA5F72}" dt="2023-10-30T22:22:23.532" v="457" actId="164"/>
          <ac:cxnSpMkLst>
            <pc:docMk/>
            <pc:sldMk cId="2081117071" sldId="266"/>
            <ac:cxnSpMk id="12" creationId="{A677D3AD-A788-CBE1-61BA-44795D248720}"/>
          </ac:cxnSpMkLst>
        </pc:cxnChg>
      </pc:sldChg>
      <pc:sldChg chg="addSp delSp modSp mod">
        <pc:chgData name="Gabriella Tiradentes  Pizetta" userId="26476cdc-6ee2-43be-9e7c-e51d607bc79f" providerId="ADAL" clId="{3F578435-B16B-4BFD-B1F8-818164FA5F72}" dt="2023-10-30T22:15:40.009" v="369" actId="14100"/>
        <pc:sldMkLst>
          <pc:docMk/>
          <pc:sldMk cId="256146496" sldId="267"/>
        </pc:sldMkLst>
        <pc:spChg chg="add del mod">
          <ac:chgData name="Gabriella Tiradentes  Pizetta" userId="26476cdc-6ee2-43be-9e7c-e51d607bc79f" providerId="ADAL" clId="{3F578435-B16B-4BFD-B1F8-818164FA5F72}" dt="2023-10-30T22:14:26.670" v="344" actId="478"/>
          <ac:spMkLst>
            <pc:docMk/>
            <pc:sldMk cId="256146496" sldId="267"/>
            <ac:spMk id="5" creationId="{61F730F5-D9DF-4217-BCBA-A71B45DAFA17}"/>
          </ac:spMkLst>
        </pc:spChg>
        <pc:spChg chg="mod">
          <ac:chgData name="Gabriella Tiradentes  Pizetta" userId="26476cdc-6ee2-43be-9e7c-e51d607bc79f" providerId="ADAL" clId="{3F578435-B16B-4BFD-B1F8-818164FA5F72}" dt="2023-10-30T22:14:42.447" v="345" actId="20577"/>
          <ac:spMkLst>
            <pc:docMk/>
            <pc:sldMk cId="256146496" sldId="267"/>
            <ac:spMk id="10" creationId="{F660E201-10D3-BCD9-C700-31DDDB149EE5}"/>
          </ac:spMkLst>
        </pc:spChg>
        <pc:spChg chg="add mod">
          <ac:chgData name="Gabriella Tiradentes  Pizetta" userId="26476cdc-6ee2-43be-9e7c-e51d607bc79f" providerId="ADAL" clId="{3F578435-B16B-4BFD-B1F8-818164FA5F72}" dt="2023-10-30T22:15:40.009" v="369" actId="14100"/>
          <ac:spMkLst>
            <pc:docMk/>
            <pc:sldMk cId="256146496" sldId="267"/>
            <ac:spMk id="11" creationId="{6E0FBEE4-B9E8-47C9-8BB4-82BF3D2D111E}"/>
          </ac:spMkLst>
        </pc:spChg>
        <pc:picChg chg="del mod">
          <ac:chgData name="Gabriella Tiradentes  Pizetta" userId="26476cdc-6ee2-43be-9e7c-e51d607bc79f" providerId="ADAL" clId="{3F578435-B16B-4BFD-B1F8-818164FA5F72}" dt="2023-10-30T22:10:42.456" v="317" actId="478"/>
          <ac:picMkLst>
            <pc:docMk/>
            <pc:sldMk cId="256146496" sldId="267"/>
            <ac:picMk id="3" creationId="{BE9FA2F7-25DB-4573-1C8A-8CCD2F8B29D6}"/>
          </ac:picMkLst>
        </pc:picChg>
        <pc:picChg chg="add mod">
          <ac:chgData name="Gabriella Tiradentes  Pizetta" userId="26476cdc-6ee2-43be-9e7c-e51d607bc79f" providerId="ADAL" clId="{3F578435-B16B-4BFD-B1F8-818164FA5F72}" dt="2023-10-30T22:12:33.833" v="338" actId="14100"/>
          <ac:picMkLst>
            <pc:docMk/>
            <pc:sldMk cId="256146496" sldId="267"/>
            <ac:picMk id="7" creationId="{67D9A961-3810-4203-B4A8-14D035C86CF8}"/>
          </ac:picMkLst>
        </pc:picChg>
      </pc:sldChg>
      <pc:sldChg chg="modSp mod">
        <pc:chgData name="Gabriella Tiradentes  Pizetta" userId="26476cdc-6ee2-43be-9e7c-e51d607bc79f" providerId="ADAL" clId="{3F578435-B16B-4BFD-B1F8-818164FA5F72}" dt="2023-10-30T22:24:26.504" v="503" actId="14100"/>
        <pc:sldMkLst>
          <pc:docMk/>
          <pc:sldMk cId="3794525843" sldId="268"/>
        </pc:sldMkLst>
        <pc:picChg chg="mod">
          <ac:chgData name="Gabriella Tiradentes  Pizetta" userId="26476cdc-6ee2-43be-9e7c-e51d607bc79f" providerId="ADAL" clId="{3F578435-B16B-4BFD-B1F8-818164FA5F72}" dt="2023-10-30T22:24:26.504" v="503" actId="14100"/>
          <ac:picMkLst>
            <pc:docMk/>
            <pc:sldMk cId="3794525843" sldId="268"/>
            <ac:picMk id="4" creationId="{222278F6-37FA-23DD-F778-EA2281D1362F}"/>
          </ac:picMkLst>
        </pc:picChg>
      </pc:sldChg>
      <pc:sldChg chg="addSp delSp modSp add mod">
        <pc:chgData name="Gabriella Tiradentes  Pizetta" userId="26476cdc-6ee2-43be-9e7c-e51d607bc79f" providerId="ADAL" clId="{3F578435-B16B-4BFD-B1F8-818164FA5F72}" dt="2023-10-30T22:35:08.937" v="541" actId="1076"/>
        <pc:sldMkLst>
          <pc:docMk/>
          <pc:sldMk cId="2327397512" sldId="271"/>
        </pc:sldMkLst>
        <pc:spChg chg="add mod">
          <ac:chgData name="Gabriella Tiradentes  Pizetta" userId="26476cdc-6ee2-43be-9e7c-e51d607bc79f" providerId="ADAL" clId="{3F578435-B16B-4BFD-B1F8-818164FA5F72}" dt="2023-10-30T22:35:05.793" v="540" actId="1076"/>
          <ac:spMkLst>
            <pc:docMk/>
            <pc:sldMk cId="2327397512" sldId="271"/>
            <ac:spMk id="5" creationId="{48D873D2-DE3E-4A6E-B0EC-9838AAA50F17}"/>
          </ac:spMkLst>
        </pc:spChg>
        <pc:spChg chg="mod">
          <ac:chgData name="Gabriella Tiradentes  Pizetta" userId="26476cdc-6ee2-43be-9e7c-e51d607bc79f" providerId="ADAL" clId="{3F578435-B16B-4BFD-B1F8-818164FA5F72}" dt="2023-10-30T22:34:45.034" v="539" actId="20577"/>
          <ac:spMkLst>
            <pc:docMk/>
            <pc:sldMk cId="2327397512" sldId="271"/>
            <ac:spMk id="10" creationId="{F660E201-10D3-BCD9-C700-31DDDB149EE5}"/>
          </ac:spMkLst>
        </pc:spChg>
        <pc:spChg chg="add mod">
          <ac:chgData name="Gabriella Tiradentes  Pizetta" userId="26476cdc-6ee2-43be-9e7c-e51d607bc79f" providerId="ADAL" clId="{3F578435-B16B-4BFD-B1F8-818164FA5F72}" dt="2023-10-30T22:35:08.937" v="541" actId="1076"/>
          <ac:spMkLst>
            <pc:docMk/>
            <pc:sldMk cId="2327397512" sldId="271"/>
            <ac:spMk id="11" creationId="{2AB1587A-ACAF-484A-A76B-C41845EE914B}"/>
          </ac:spMkLst>
        </pc:spChg>
        <pc:cxnChg chg="add del">
          <ac:chgData name="Gabriella Tiradentes  Pizetta" userId="26476cdc-6ee2-43be-9e7c-e51d607bc79f" providerId="ADAL" clId="{3F578435-B16B-4BFD-B1F8-818164FA5F72}" dt="2023-10-30T21:55:46.532" v="195" actId="478"/>
          <ac:cxnSpMkLst>
            <pc:docMk/>
            <pc:sldMk cId="2327397512" sldId="271"/>
            <ac:cxnSpMk id="4" creationId="{8027006A-42FB-486D-9B60-8FD772BF4978}"/>
          </ac:cxnSpMkLst>
        </pc:cxnChg>
      </pc:sldChg>
      <pc:sldChg chg="addSp delSp modSp add del mod">
        <pc:chgData name="Gabriella Tiradentes  Pizetta" userId="26476cdc-6ee2-43be-9e7c-e51d607bc79f" providerId="ADAL" clId="{3F578435-B16B-4BFD-B1F8-818164FA5F72}" dt="2023-10-30T21:42:34.168" v="62" actId="2890"/>
        <pc:sldMkLst>
          <pc:docMk/>
          <pc:sldMk cId="2670383077" sldId="271"/>
        </pc:sldMkLst>
        <pc:spChg chg="add del mod">
          <ac:chgData name="Gabriella Tiradentes  Pizetta" userId="26476cdc-6ee2-43be-9e7c-e51d607bc79f" providerId="ADAL" clId="{3F578435-B16B-4BFD-B1F8-818164FA5F72}" dt="2023-10-30T21:42:33.555" v="61" actId="22"/>
          <ac:spMkLst>
            <pc:docMk/>
            <pc:sldMk cId="2670383077" sldId="271"/>
            <ac:spMk id="7" creationId="{171F0EE5-F67D-4137-8B86-B4C3834C823F}"/>
          </ac:spMkLst>
        </pc:spChg>
      </pc:sldChg>
      <pc:sldChg chg="modSp add mod">
        <pc:chgData name="Gabriella Tiradentes  Pizetta" userId="26476cdc-6ee2-43be-9e7c-e51d607bc79f" providerId="ADAL" clId="{3F578435-B16B-4BFD-B1F8-818164FA5F72}" dt="2023-10-30T22:19:36.580" v="403" actId="1076"/>
        <pc:sldMkLst>
          <pc:docMk/>
          <pc:sldMk cId="3441750601" sldId="272"/>
        </pc:sldMkLst>
        <pc:picChg chg="mod">
          <ac:chgData name="Gabriella Tiradentes  Pizetta" userId="26476cdc-6ee2-43be-9e7c-e51d607bc79f" providerId="ADAL" clId="{3F578435-B16B-4BFD-B1F8-818164FA5F72}" dt="2023-10-30T22:19:36.580" v="403" actId="1076"/>
          <ac:picMkLst>
            <pc:docMk/>
            <pc:sldMk cId="3441750601" sldId="272"/>
            <ac:picMk id="3" creationId="{BE9FA2F7-25DB-4573-1C8A-8CCD2F8B29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26F4-0F91-4431-A24E-094FFDC39695}" type="datetimeFigureOut">
              <a:rPr lang="pt-BR" smtClean="0"/>
              <a:t>01/11/2023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02AC9-CF0A-4396-BFC1-587CD9555D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39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8C2F7-FEF1-F2EB-5B77-2E9CFD449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6591" y="748290"/>
            <a:ext cx="6238160" cy="2387600"/>
          </a:xfrm>
        </p:spPr>
        <p:txBody>
          <a:bodyPr anchor="b"/>
          <a:lstStyle>
            <a:lvl1pPr algn="ctr">
              <a:defRPr sz="6000">
                <a:latin typeface="DIN 2014" panose="020B0504020202020204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7D1D80-8626-65EF-7A8B-D85167490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6590" y="3227965"/>
            <a:ext cx="6238160" cy="1655762"/>
          </a:xfrm>
        </p:spPr>
        <p:txBody>
          <a:bodyPr/>
          <a:lstStyle>
            <a:lvl1pPr marL="0" indent="0" algn="ctr">
              <a:buNone/>
              <a:defRPr sz="2400">
                <a:latin typeface="DIN 2014" panose="020B05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235C4A4-820C-4FBF-EF38-13A2B7D0D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707" y="1232179"/>
            <a:ext cx="1879185" cy="189017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925AA6DA-4A2A-D773-6D36-EC1347A976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4605" y="318592"/>
            <a:ext cx="839402" cy="83940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8BC96B68-5C61-DDCE-EFDE-D24A5CA41A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3181" y="2956969"/>
            <a:ext cx="730640" cy="73064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DCA9D1D-B9F0-4621-B8E0-EBF407867A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498" y="677979"/>
            <a:ext cx="554201" cy="55420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71F3A56-14A9-100C-A531-B7987DA36F3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64635" y="2833831"/>
            <a:ext cx="939593" cy="939593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E88BE709-FBE2-5891-34BB-BE06D71410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7185" y="3506276"/>
            <a:ext cx="772655" cy="77265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5A7CC01-177D-936D-DF4E-CF743DCD7F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651" y="322131"/>
            <a:ext cx="355847" cy="35584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FAA382AF-85D8-29AC-4367-AD243BEC08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492" y="1242428"/>
            <a:ext cx="744519" cy="744519"/>
          </a:xfrm>
          <a:prstGeom prst="rect">
            <a:avLst/>
          </a:prstGeom>
        </p:spPr>
      </p:pic>
      <p:pic>
        <p:nvPicPr>
          <p:cNvPr id="16" name="Imagem 15" descr="Texto&#10;&#10;Descrição gerada automaticamente com confiança média">
            <a:extLst>
              <a:ext uri="{FF2B5EF4-FFF2-40B4-BE49-F238E27FC236}">
                <a16:creationId xmlns:a16="http://schemas.microsoft.com/office/drawing/2014/main" id="{C52B4CAB-AA64-D6BD-F755-5431C9B50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19" y="5361712"/>
            <a:ext cx="6137655" cy="14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7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24FFC-BA9E-BDFE-EE94-6C499F64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06" y="365125"/>
            <a:ext cx="10344993" cy="1325563"/>
          </a:xfrm>
        </p:spPr>
        <p:txBody>
          <a:bodyPr/>
          <a:lstStyle>
            <a:lvl1pPr>
              <a:defRPr>
                <a:latin typeface="DIN 2014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69FB31-D637-50BA-DA54-E27097B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06" y="1825625"/>
            <a:ext cx="10344993" cy="4351338"/>
          </a:xfrm>
        </p:spPr>
        <p:txBody>
          <a:bodyPr/>
          <a:lstStyle>
            <a:lvl1pPr>
              <a:defRPr>
                <a:latin typeface="DIN 2014"/>
              </a:defRPr>
            </a:lvl1pPr>
            <a:lvl2pPr>
              <a:defRPr>
                <a:latin typeface="DIN 2014"/>
              </a:defRPr>
            </a:lvl2pPr>
            <a:lvl3pPr>
              <a:defRPr>
                <a:latin typeface="DIN 2014"/>
              </a:defRPr>
            </a:lvl3pPr>
            <a:lvl4pPr>
              <a:defRPr>
                <a:latin typeface="DIN 2014"/>
              </a:defRPr>
            </a:lvl4pPr>
            <a:lvl5pPr>
              <a:defRPr>
                <a:latin typeface="DIN 2014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0392E4-0CD5-3220-EB90-234F4451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79414" cy="365125"/>
          </a:xfrm>
        </p:spPr>
        <p:txBody>
          <a:bodyPr/>
          <a:lstStyle/>
          <a:p>
            <a:fld id="{DCE9FEBB-94D5-495D-AA3D-F8F68D894A4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C40472A-8670-0D13-C997-5442094D2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747" y="5773479"/>
            <a:ext cx="892001" cy="89721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52F8EB9-5B7B-801A-0E61-67C672C6F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133" y="5263564"/>
            <a:ext cx="407409" cy="4074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7694382-3061-3F05-CB96-96F7CA1AA6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90" y="4412747"/>
            <a:ext cx="533260" cy="53326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B0F8519-8613-3867-DFC3-195EE9CFC4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157" y="3845589"/>
            <a:ext cx="255127" cy="25512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A7FD450-5801-75FA-EB40-A2201DBC1DA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185" y="5130474"/>
            <a:ext cx="255127" cy="255127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A856E1F-5B2A-28BB-A6D1-2CA396134F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4852" y="6130180"/>
            <a:ext cx="540515" cy="54051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E2B46B1-94E6-991D-D021-1F571CF834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8970" y="6400437"/>
            <a:ext cx="320947" cy="32094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0BF2630-35CD-8532-F9CD-77E462BCD8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5606" y="5400716"/>
            <a:ext cx="677666" cy="677666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C31D484F-7752-DED4-3289-14078B37C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29" y="4298478"/>
            <a:ext cx="647529" cy="647529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802D6918-5499-4171-B422-132D56221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734179">
            <a:off x="10224966" y="489693"/>
            <a:ext cx="892001" cy="897216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03B60B0A-83BE-39FD-1F09-9127FA979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734179">
            <a:off x="11699485" y="2080273"/>
            <a:ext cx="407409" cy="407409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CD2B9055-B3A3-EDAB-D041-4C466F815B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34179">
            <a:off x="9737098" y="191346"/>
            <a:ext cx="533260" cy="53326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B68E76F2-C5FB-B727-A167-44485F53FE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734179">
            <a:off x="11816681" y="953450"/>
            <a:ext cx="255127" cy="255127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E81AB962-8EB4-AD0E-4A92-01C9690DC6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734179">
            <a:off x="10936151" y="1900609"/>
            <a:ext cx="255127" cy="255127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44DC10ED-A3E4-1210-19F3-CFA6C27CD5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734179">
            <a:off x="10124455" y="1579667"/>
            <a:ext cx="540515" cy="54051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C897BD6E-A976-A4FF-D9F5-BC42B75D05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34179">
            <a:off x="11188636" y="2572110"/>
            <a:ext cx="320947" cy="320947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0606CC23-E835-4C12-905E-764A31A3CA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34179">
            <a:off x="11177166" y="1202265"/>
            <a:ext cx="677666" cy="677666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CA6D65E6-3B65-EAD3-CDB7-BC57832C73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734179">
            <a:off x="11255690" y="104483"/>
            <a:ext cx="647529" cy="647529"/>
          </a:xfrm>
          <a:prstGeom prst="rect">
            <a:avLst/>
          </a:prstGeom>
        </p:spPr>
      </p:pic>
      <p:pic>
        <p:nvPicPr>
          <p:cNvPr id="26" name="Imagem 25" descr="Uma imagem contendo Logotipo&#10;&#10;Descrição gerada automaticamente">
            <a:extLst>
              <a:ext uri="{FF2B5EF4-FFF2-40B4-BE49-F238E27FC236}">
                <a16:creationId xmlns:a16="http://schemas.microsoft.com/office/drawing/2014/main" id="{6403820E-883B-7969-EFBD-F2E6A8F350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3" y="149330"/>
            <a:ext cx="703397" cy="7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24FFC-BA9E-BDFE-EE94-6C499F64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06" y="365125"/>
            <a:ext cx="10344994" cy="1325563"/>
          </a:xfrm>
        </p:spPr>
        <p:txBody>
          <a:bodyPr/>
          <a:lstStyle>
            <a:lvl1pPr>
              <a:defRPr>
                <a:latin typeface="DIN 2014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69FB31-D637-50BA-DA54-E27097B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06" y="1825625"/>
            <a:ext cx="10344994" cy="4351338"/>
          </a:xfrm>
        </p:spPr>
        <p:txBody>
          <a:bodyPr/>
          <a:lstStyle>
            <a:lvl1pPr>
              <a:defRPr>
                <a:latin typeface="DIN 2014"/>
              </a:defRPr>
            </a:lvl1pPr>
            <a:lvl2pPr>
              <a:defRPr>
                <a:latin typeface="DIN 2014"/>
              </a:defRPr>
            </a:lvl2pPr>
            <a:lvl3pPr>
              <a:defRPr>
                <a:latin typeface="DIN 2014"/>
              </a:defRPr>
            </a:lvl3pPr>
            <a:lvl4pPr>
              <a:defRPr>
                <a:latin typeface="DIN 2014"/>
              </a:defRPr>
            </a:lvl4pPr>
            <a:lvl5pPr>
              <a:defRPr>
                <a:latin typeface="DIN 2014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0392E4-0CD5-3220-EB90-234F4451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79414" cy="365125"/>
          </a:xfrm>
        </p:spPr>
        <p:txBody>
          <a:bodyPr/>
          <a:lstStyle/>
          <a:p>
            <a:fld id="{DCE9FEBB-94D5-495D-AA3D-F8F68D894A48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802D6918-5499-4171-B422-132D56221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734179">
            <a:off x="10224966" y="489693"/>
            <a:ext cx="892001" cy="897216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03B60B0A-83BE-39FD-1F09-9127FA979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734179">
            <a:off x="11699485" y="2080273"/>
            <a:ext cx="407409" cy="407409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CD2B9055-B3A3-EDAB-D041-4C466F815B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34179">
            <a:off x="9737098" y="191346"/>
            <a:ext cx="533260" cy="53326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B68E76F2-C5FB-B727-A167-44485F53FE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734179">
            <a:off x="11816681" y="953450"/>
            <a:ext cx="255127" cy="255127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E81AB962-8EB4-AD0E-4A92-01C9690DC6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734179">
            <a:off x="10936151" y="1900609"/>
            <a:ext cx="255127" cy="255127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44DC10ED-A3E4-1210-19F3-CFA6C27CD5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734179">
            <a:off x="10124455" y="1579667"/>
            <a:ext cx="540515" cy="54051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C897BD6E-A976-A4FF-D9F5-BC42B75D05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34179">
            <a:off x="11188636" y="2572110"/>
            <a:ext cx="320947" cy="320947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0606CC23-E835-4C12-905E-764A31A3CA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34179">
            <a:off x="11177166" y="1202265"/>
            <a:ext cx="677666" cy="677666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CA6D65E6-3B65-EAD3-CDB7-BC57832C73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734179">
            <a:off x="11255690" y="104483"/>
            <a:ext cx="647529" cy="647529"/>
          </a:xfrm>
          <a:prstGeom prst="rect">
            <a:avLst/>
          </a:prstGeom>
        </p:spPr>
      </p:pic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3796DDC3-E2E1-973C-E0D4-462E592C6B9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3" y="149330"/>
            <a:ext cx="703397" cy="7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24FFC-BA9E-BDFE-EE94-6C499F64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52" y="365125"/>
            <a:ext cx="10331334" cy="1325563"/>
          </a:xfrm>
        </p:spPr>
        <p:txBody>
          <a:bodyPr/>
          <a:lstStyle>
            <a:lvl1pPr>
              <a:defRPr>
                <a:latin typeface="DIN 2014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69FB31-D637-50BA-DA54-E27097B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152" y="1825625"/>
            <a:ext cx="10331334" cy="4351338"/>
          </a:xfrm>
        </p:spPr>
        <p:txBody>
          <a:bodyPr/>
          <a:lstStyle>
            <a:lvl1pPr>
              <a:defRPr>
                <a:latin typeface="DIN 2014"/>
              </a:defRPr>
            </a:lvl1pPr>
            <a:lvl2pPr>
              <a:defRPr>
                <a:latin typeface="DIN 2014"/>
              </a:defRPr>
            </a:lvl2pPr>
            <a:lvl3pPr>
              <a:defRPr>
                <a:latin typeface="DIN 2014"/>
              </a:defRPr>
            </a:lvl3pPr>
            <a:lvl4pPr>
              <a:defRPr>
                <a:latin typeface="DIN 2014"/>
              </a:defRPr>
            </a:lvl4pPr>
            <a:lvl5pPr>
              <a:defRPr>
                <a:latin typeface="DIN 2014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C40472A-8670-0D13-C997-5442094D2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747" y="5773479"/>
            <a:ext cx="892001" cy="89721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52F8EB9-5B7B-801A-0E61-67C672C6F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133" y="5263564"/>
            <a:ext cx="407409" cy="4074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7694382-3061-3F05-CB96-96F7CA1AA6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90" y="4412747"/>
            <a:ext cx="533260" cy="53326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B0F8519-8613-3867-DFC3-195EE9CFC4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157" y="3845589"/>
            <a:ext cx="255127" cy="25512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A7FD450-5801-75FA-EB40-A2201DBC1DA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185" y="5130474"/>
            <a:ext cx="255127" cy="255127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A856E1F-5B2A-28BB-A6D1-2CA396134F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4852" y="6130180"/>
            <a:ext cx="540515" cy="54051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E2B46B1-94E6-991D-D021-1F571CF834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8970" y="6400437"/>
            <a:ext cx="320947" cy="32094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0BF2630-35CD-8532-F9CD-77E462BCD8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5606" y="5400716"/>
            <a:ext cx="677666" cy="677666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C31D484F-7752-DED4-3289-14078B37C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29" y="4298478"/>
            <a:ext cx="647529" cy="647529"/>
          </a:xfrm>
          <a:prstGeom prst="rect">
            <a:avLst/>
          </a:prstGeom>
        </p:spPr>
      </p:pic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E5FC3D01-D093-DBE6-750D-6EDDE5B81C3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3" y="149330"/>
            <a:ext cx="703397" cy="785914"/>
          </a:xfrm>
          <a:prstGeom prst="rect">
            <a:avLst/>
          </a:prstGeom>
        </p:spPr>
      </p:pic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id="{A255EED9-2B22-E54A-F45D-F7741608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79414" cy="365125"/>
          </a:xfrm>
        </p:spPr>
        <p:txBody>
          <a:bodyPr/>
          <a:lstStyle>
            <a:lvl1pPr algn="r">
              <a:defRPr/>
            </a:lvl1pPr>
          </a:lstStyle>
          <a:p>
            <a:fld id="{DCE9FEBB-94D5-495D-AA3D-F8F68D894A4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87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EAF1A2-CFFC-7E7A-4C56-B58CD941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D83267-F0C0-03A3-9C8A-A5226218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BB6EEF-4B82-59F7-0241-5DCE49BF7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408B-6E53-4E18-9A99-C5274D9F99C1}" type="datetime1">
              <a:rPr lang="pt-BR" smtClean="0"/>
              <a:t>01/11/2023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927F8C-FB99-22C5-4181-3CC04C7F5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4511F-67AB-8C39-9DB7-BBDB56CE3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FEBB-94D5-495D-AA3D-F8F68D894A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97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ED8450-4A20-2B07-2A7F-60F7FD6D4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040" y="1041399"/>
            <a:ext cx="8403960" cy="205740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0ECB92C-90DB-82D4-D3B3-041413906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2" y="1204117"/>
            <a:ext cx="6433342" cy="1731963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PESQUISAS COM TARTARUGAS MARINHAS SUBMETIDAS AO SISTEMA DE AUTORIZAÇÃO E INFORMAÇÃO EM BIODIVERSIDADE - SISBIO/ICMBIO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7FD67E5-7032-DB42-E57E-496376A7C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779" y="3558163"/>
            <a:ext cx="7278428" cy="1977880"/>
          </a:xfrm>
        </p:spPr>
        <p:txBody>
          <a:bodyPr>
            <a:noAutofit/>
          </a:bodyPr>
          <a:lstStyle/>
          <a:p>
            <a:r>
              <a:rPr lang="pt-BR" sz="2100" dirty="0">
                <a:solidFill>
                  <a:srgbClr val="00541F"/>
                </a:solidFill>
              </a:rPr>
              <a:t>Evandro A. de Martini¹, Kelly Bonach¹, Gabriella T. Pizetta¹, Claudio Bellini¹, Erik A. P. dos Santos¹, João L. A. de Camargo¹, Marcello Lourenço¹, Mário L. M. Pereira¹, </a:t>
            </a:r>
            <a:r>
              <a:rPr lang="pt-BR" sz="2100" dirty="0" err="1">
                <a:solidFill>
                  <a:srgbClr val="00541F"/>
                </a:solidFill>
              </a:rPr>
              <a:t>Nilamon</a:t>
            </a:r>
            <a:r>
              <a:rPr lang="pt-BR" sz="2100" dirty="0">
                <a:solidFill>
                  <a:srgbClr val="00541F"/>
                </a:solidFill>
              </a:rPr>
              <a:t> de O. Leite Jr.¹, Roberto Sforza¹, Sandra M. X. Tavares¹, João Carlos A. Thomé¹, Fernanda L. Teixeira¹, Joice S. Soares¹, Cecília Baptistotte¹</a:t>
            </a:r>
          </a:p>
        </p:txBody>
      </p:sp>
      <p:pic>
        <p:nvPicPr>
          <p:cNvPr id="5" name="Imagem 4" descr="Desenho de bandeira&#10;&#10;Descrição gerada automaticamente com confiança média">
            <a:extLst>
              <a:ext uri="{FF2B5EF4-FFF2-40B4-BE49-F238E27FC236}">
                <a16:creationId xmlns:a16="http://schemas.microsoft.com/office/drawing/2014/main" id="{60B1642E-0F43-8DB3-2E3B-2217AF091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13" y="1695139"/>
            <a:ext cx="1884218" cy="7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10</a:t>
            </a:fld>
            <a:endParaRPr lang="pt-BR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A8FCDEF-1FA7-E88B-75DF-719DE87EC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281" y="1860438"/>
            <a:ext cx="10116828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600" dirty="0">
                <a:latin typeface="DIN 2014"/>
              </a:rPr>
              <a:t>Em relação às solicitações de pesquisa voltadas ao monitoramento  (n=254), 111 contemplaram aspectos reprodutivos (fêmeas , ninhos e filhotes); 101 envolveram encalhes de animais vivos e mortos e 42 abrangeram os dois tipos de monitoramento. </a:t>
            </a:r>
          </a:p>
        </p:txBody>
      </p:sp>
      <p:pic>
        <p:nvPicPr>
          <p:cNvPr id="8" name="image3.jpg" descr="Diagrama&#10;&#10;Descrição gerada automaticamente">
            <a:extLst>
              <a:ext uri="{FF2B5EF4-FFF2-40B4-BE49-F238E27FC236}">
                <a16:creationId xmlns:a16="http://schemas.microsoft.com/office/drawing/2014/main" id="{55F17989-B2D9-1F27-F811-BC3A911BD4E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109428" y="3518191"/>
            <a:ext cx="4981949" cy="28826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452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27" y="1825625"/>
            <a:ext cx="10169237" cy="100375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Do total de solicitações submetidas, 42% tiveram atividades realizadas dentro de Unidades de Conservação Federais.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11</a:t>
            </a:fld>
            <a:endParaRPr lang="pt-BR" dirty="0"/>
          </a:p>
        </p:txBody>
      </p:sp>
      <p:pic>
        <p:nvPicPr>
          <p:cNvPr id="4" name="image4.jpg" descr="Imagem 827614359">
            <a:extLst>
              <a:ext uri="{FF2B5EF4-FFF2-40B4-BE49-F238E27FC236}">
                <a16:creationId xmlns:a16="http://schemas.microsoft.com/office/drawing/2014/main" id="{222278F6-37FA-23DD-F778-EA2281D1362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81401" y="2874106"/>
            <a:ext cx="6882244" cy="36187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7523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Considerações finais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796" y="2012172"/>
            <a:ext cx="9549859" cy="3913498"/>
          </a:xfrm>
        </p:spPr>
        <p:txBody>
          <a:bodyPr>
            <a:noAutofit/>
          </a:bodyPr>
          <a:lstStyle/>
          <a:p>
            <a:pPr algn="just"/>
            <a:r>
              <a:rPr lang="pt-BR" sz="2600" dirty="0"/>
              <a:t>Ao longo desses 16 anos, o SISBIO permitiu ao Centro TAMAR-ICMBio autorizar, acompanhar e realizar a gestão da informação resultante das pesquisas voltadas para a conservação das tartarugas marinhas no Brasil.</a:t>
            </a:r>
          </a:p>
          <a:p>
            <a:pPr algn="just"/>
            <a:r>
              <a:rPr lang="pt-BR" sz="2600" dirty="0"/>
              <a:t>Importância de mais pesquisas no Mar do Norte brasileiro.</a:t>
            </a:r>
          </a:p>
          <a:p>
            <a:pPr algn="just"/>
            <a:r>
              <a:rPr lang="pt-BR" sz="2600" dirty="0"/>
              <a:t>Para além do olhar especializado, direcionado a cada pesquisa, é importante que a comunidade científica possa discutir as prioridades para a conservação de tartarugas marinhas (Rees </a:t>
            </a:r>
            <a:r>
              <a:rPr lang="pt-BR" sz="2600" i="1" dirty="0"/>
              <a:t>et al.</a:t>
            </a:r>
            <a:r>
              <a:rPr lang="pt-BR" sz="2600" dirty="0"/>
              <a:t> 2016) e se essas prioridades estão se refletindo nos estudos atuais e auxiliando na conservação das espécies.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61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Agradecimentos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682" y="1825625"/>
            <a:ext cx="10089573" cy="1454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Agradecemos a toda a equipe gestora do SISBIO, que realiza um atendimento de excelência aos pesquisadores, e aos analistas ambientais que são pareceristas e homologadores do ICMBio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13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8405EC-57B6-097F-8298-84C01BED6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69" y="3806691"/>
            <a:ext cx="7952508" cy="100490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B556AE-007B-353D-8252-C6214EA5D4AF}"/>
              </a:ext>
            </a:extLst>
          </p:cNvPr>
          <p:cNvSpPr txBox="1"/>
          <p:nvPr/>
        </p:nvSpPr>
        <p:spPr>
          <a:xfrm>
            <a:off x="4079489" y="3929694"/>
            <a:ext cx="6094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Referências principais</a:t>
            </a:r>
            <a:endParaRPr lang="pt-BR" sz="4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AB4938-27C1-A7D1-EDBF-509A481DDD26}"/>
              </a:ext>
            </a:extLst>
          </p:cNvPr>
          <p:cNvSpPr txBox="1"/>
          <p:nvPr/>
        </p:nvSpPr>
        <p:spPr>
          <a:xfrm>
            <a:off x="3083693" y="4939384"/>
            <a:ext cx="7952508" cy="1787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just"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39410" algn="l"/>
              </a:tabLst>
            </a:pPr>
            <a:r>
              <a:rPr lang="pt-BR" sz="1500" dirty="0">
                <a:solidFill>
                  <a:srgbClr val="000000"/>
                </a:solidFill>
                <a:effectLst/>
                <a:latin typeface="DIN 2014" panose="020B0504020202020204"/>
                <a:ea typeface="Times New Roman" panose="02020603050405020304" pitchFamily="18" charset="0"/>
                <a:cs typeface="Arabic Typesetting" panose="03020402040406030203" pitchFamily="66" charset="-78"/>
              </a:rPr>
              <a:t>ICMBio – Instituto Chico Mendes de Conservação da Biodiversidade. Portaria Nº 748, de 19 de setembro de 2022. Normatiza o uso e a gestão do Sistema de Autorização e Informação em Biodiversidade - SISBIO, na forma das diretrizes e condições previstas nesta Portaria.</a:t>
            </a:r>
          </a:p>
          <a:p>
            <a:pPr marL="180340" indent="-180340" algn="just"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39410" algn="l"/>
              </a:tabLst>
            </a:pPr>
            <a:r>
              <a:rPr lang="pt-BR" sz="15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DIN 2014" panose="020B0504020202020204"/>
                <a:ea typeface="Times New Roman" panose="02020603050405020304" pitchFamily="18" charset="0"/>
                <a:cs typeface="Arabic Typesetting" panose="03020402040406030203" pitchFamily="66" charset="-78"/>
              </a:rPr>
              <a:t>Rees, A.F. </a:t>
            </a:r>
            <a:r>
              <a:rPr lang="pt-BR" sz="15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DIN 2014" panose="020B0504020202020204"/>
                <a:ea typeface="Times New Roman" panose="02020603050405020304" pitchFamily="18" charset="0"/>
                <a:cs typeface="Arabic Typesetting" panose="03020402040406030203" pitchFamily="66" charset="-78"/>
              </a:rPr>
              <a:t>et al</a:t>
            </a:r>
            <a:r>
              <a:rPr lang="pt-BR" sz="15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DIN 2014" panose="020B0504020202020204"/>
                <a:ea typeface="Times New Roman" panose="02020603050405020304" pitchFamily="18" charset="0"/>
                <a:cs typeface="Arabic Typesetting" panose="03020402040406030203" pitchFamily="66" charset="-78"/>
              </a:rPr>
              <a:t>. </a:t>
            </a:r>
            <a:r>
              <a:rPr lang="en-US" sz="15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DIN 2014" panose="020B0504020202020204"/>
                <a:ea typeface="Times New Roman" panose="02020603050405020304" pitchFamily="18" charset="0"/>
                <a:cs typeface="Arabic Typesetting" panose="03020402040406030203" pitchFamily="66" charset="-78"/>
              </a:rPr>
              <a:t>Are we working towards global research priorities for management and conservation of sea turtles? Endangered Species Research, v.31: 337-382, 2016.</a:t>
            </a:r>
            <a:endParaRPr lang="pt-BR" sz="1500" dirty="0">
              <a:effectLst/>
              <a:latin typeface="DIN 2014" panose="020B0504020202020204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481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OBRIGADA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14</a:t>
            </a:fld>
            <a:endParaRPr lang="pt-BR"/>
          </a:p>
        </p:txBody>
      </p:sp>
      <p:sp>
        <p:nvSpPr>
          <p:cNvPr id="5" name="Retângulo 1">
            <a:extLst>
              <a:ext uri="{FF2B5EF4-FFF2-40B4-BE49-F238E27FC236}">
                <a16:creationId xmlns:a16="http://schemas.microsoft.com/office/drawing/2014/main" id="{6673CA85-A8E9-FACA-446C-04B8F152A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098" y="2096228"/>
            <a:ext cx="5383271" cy="125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spcAft>
                <a:spcPts val="500"/>
              </a:spcAft>
              <a:buClr>
                <a:srgbClr val="FF9933"/>
              </a:buClr>
              <a:buFontTx/>
              <a:buNone/>
            </a:pPr>
            <a:r>
              <a:rPr lang="pt-BR" altLang="pt-BR" sz="2400" dirty="0">
                <a:solidFill>
                  <a:srgbClr val="006600"/>
                </a:solidFill>
                <a:latin typeface="Arial" panose="020B0604020202020204" pitchFamily="34" charset="0"/>
              </a:rPr>
              <a:t>Site: www.icmbio.gov.br/centrotamar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spcAft>
                <a:spcPts val="500"/>
              </a:spcAft>
              <a:buClr>
                <a:srgbClr val="FF9933"/>
              </a:buClr>
              <a:buFontTx/>
              <a:buNone/>
            </a:pPr>
            <a:r>
              <a:rPr lang="pt-BR" altLang="pt-BR" sz="2400" dirty="0">
                <a:solidFill>
                  <a:srgbClr val="006600"/>
                </a:solidFill>
                <a:latin typeface="Arial"/>
                <a:cs typeface="Arial"/>
              </a:rPr>
              <a:t>Instagram: @centrotamaricmbio</a:t>
            </a:r>
            <a:endParaRPr lang="pt-BR" altLang="pt-BR" sz="2400" dirty="0">
              <a:solidFill>
                <a:srgbClr val="006600"/>
              </a:solidFill>
              <a:latin typeface="Arial" panose="020B0604020202020204" pitchFamily="34" charset="0"/>
              <a:cs typeface="Arial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spcAft>
                <a:spcPts val="500"/>
              </a:spcAft>
              <a:buClr>
                <a:srgbClr val="FF9933"/>
              </a:buClr>
              <a:buFontTx/>
              <a:buNone/>
            </a:pPr>
            <a:r>
              <a:rPr lang="pt-BR" altLang="pt-BR" sz="2400" dirty="0">
                <a:solidFill>
                  <a:srgbClr val="006600"/>
                </a:solidFill>
                <a:latin typeface="Arial" panose="020B0604020202020204" pitchFamily="34" charset="0"/>
              </a:rPr>
              <a:t>E-mail: centrotamar@icmbio.gov.br</a:t>
            </a:r>
          </a:p>
        </p:txBody>
      </p:sp>
      <p:pic>
        <p:nvPicPr>
          <p:cNvPr id="8" name="Imagem 9">
            <a:extLst>
              <a:ext uri="{FF2B5EF4-FFF2-40B4-BE49-F238E27FC236}">
                <a16:creationId xmlns:a16="http://schemas.microsoft.com/office/drawing/2014/main" id="{FEA0AFB7-E18C-B994-DEDC-522A0868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1992" t="7253" r="7124" b="2805"/>
          <a:stretch>
            <a:fillRect/>
          </a:stretch>
        </p:blipFill>
        <p:spPr bwMode="auto">
          <a:xfrm>
            <a:off x="5461233" y="3708092"/>
            <a:ext cx="2149000" cy="1743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A35B3FB-3A05-A77D-0C1B-1F9461E47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460" y="5657745"/>
            <a:ext cx="7608654" cy="11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52" y="365125"/>
            <a:ext cx="10331334" cy="136669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6" y="2074285"/>
            <a:ext cx="9087195" cy="367535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Sistema de Autorização e Informação em Biodiversidade – SISBIO foi implementado em 2007.</a:t>
            </a:r>
          </a:p>
          <a:p>
            <a:pPr marL="0" indent="0" algn="just">
              <a:buNone/>
            </a:pPr>
            <a:endParaRPr lang="pt-BR" sz="800" dirty="0"/>
          </a:p>
          <a:p>
            <a:pPr algn="just"/>
            <a:r>
              <a:rPr lang="pt-BR" dirty="0"/>
              <a:t>Este sistema eletrônico é mantido atualmente pelo Instituto Chico Mendes de Conservação da Biodiversidade – ICMBio, vinculado ao Ministério do Meio Ambiente do Brasil.</a:t>
            </a:r>
          </a:p>
          <a:p>
            <a:pPr marL="0" indent="0" algn="just">
              <a:buNone/>
            </a:pPr>
            <a:endParaRPr lang="pt-BR" sz="900" dirty="0"/>
          </a:p>
          <a:p>
            <a:pPr algn="just"/>
            <a:r>
              <a:rPr lang="pt-BR" dirty="0"/>
              <a:t>Permite aos pesquisadores solicitar autorizações para atividades com finalidade científica e didática no território brasileiro e na zona econômica exclusiva (ZEE).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01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6" y="2074286"/>
            <a:ext cx="9087195" cy="2151350"/>
          </a:xfrm>
        </p:spPr>
        <p:txBody>
          <a:bodyPr>
            <a:noAutofit/>
          </a:bodyPr>
          <a:lstStyle/>
          <a:p>
            <a:pPr algn="just"/>
            <a:r>
              <a:rPr lang="pt-BR" altLang="pt-BR" dirty="0"/>
              <a:t>Deste modo,  a realização de quaisquer  pesquisas com tartarugas marinhas no território brasileiro fica condicionada à solicitação prévia de licença ao SISBIO, que são analisadas pelo Centro TAMAR-ICMBio.</a:t>
            </a:r>
          </a:p>
          <a:p>
            <a:pPr marL="0" indent="0" algn="just">
              <a:buNone/>
            </a:pPr>
            <a:endParaRPr lang="pt-BR" alt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3</a:t>
            </a:fld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48D873D2-DE3E-4A6E-B0EC-9838AAA50F17}"/>
              </a:ext>
            </a:extLst>
          </p:cNvPr>
          <p:cNvSpPr/>
          <p:nvPr/>
        </p:nvSpPr>
        <p:spPr>
          <a:xfrm>
            <a:off x="6503421" y="3754582"/>
            <a:ext cx="193964" cy="471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AB1587A-ACAF-484A-A76B-C41845EE914B}"/>
              </a:ext>
            </a:extLst>
          </p:cNvPr>
          <p:cNvSpPr txBox="1"/>
          <p:nvPr/>
        </p:nvSpPr>
        <p:spPr>
          <a:xfrm>
            <a:off x="3185257" y="4444607"/>
            <a:ext cx="683029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600" dirty="0">
                <a:latin typeface="DIN 2014"/>
              </a:rPr>
              <a:t>É um dos 14 Centros de Pesquisa e Conservação do ICMBio, que atua na conservação das espécies de tartarugas marinhas e dos ecossistemas costeiros e marinhos dos quais essas dependem. </a:t>
            </a:r>
          </a:p>
        </p:txBody>
      </p:sp>
    </p:spTree>
    <p:extLst>
      <p:ext uri="{BB962C8B-B14F-4D97-AF65-F5344CB8AC3E}">
        <p14:creationId xmlns:p14="http://schemas.microsoft.com/office/powerpoint/2010/main" val="232739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697" y="2431633"/>
            <a:ext cx="8685412" cy="282950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Apresentar uma análise descritiva das solicitações submetidas ao SISBIO e avaliadas pelo Centro TAMAR-ICMBio, a fim de apresentar um panorama das pesquisas com tartarugas marinhas e atualizar pesquisadores sobre o conjunto dos estudos e monitoramentos realizados no Brasil em termos de espécies, temáticas e localidades.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2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Metodologia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109" y="1922610"/>
            <a:ext cx="9957955" cy="4530726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Levantamento de todas as solicitações de pesquisa submetidas de </a:t>
            </a:r>
            <a:r>
              <a:rPr lang="pt-BR" sz="2400" dirty="0" err="1"/>
              <a:t>jan</a:t>
            </a:r>
            <a:r>
              <a:rPr lang="pt-BR" sz="2400" dirty="0"/>
              <a:t>/2007 a dez/2022 que envolviam as tartarugas marinhas, e as informações mais relevantes de cada solicitação foram inseridas em planilhas.</a:t>
            </a:r>
          </a:p>
          <a:p>
            <a:pPr algn="just"/>
            <a:r>
              <a:rPr lang="pt-BR" sz="2400" dirty="0"/>
              <a:t>540 solicitações foram analisadas e agrupadas conforme alguns critérios: </a:t>
            </a:r>
          </a:p>
          <a:p>
            <a:pPr marL="720725" indent="0" algn="just">
              <a:buNone/>
            </a:pPr>
            <a:r>
              <a:rPr lang="pt-BR" sz="2400" dirty="0"/>
              <a:t>a) por ano da primeira submissão ao SISBIO; </a:t>
            </a:r>
          </a:p>
          <a:p>
            <a:pPr marL="720725" indent="0" algn="just">
              <a:buNone/>
            </a:pPr>
            <a:r>
              <a:rPr lang="pt-BR" sz="2400" dirty="0"/>
              <a:t>b) por espécie de tartaruga marinha; </a:t>
            </a:r>
          </a:p>
          <a:p>
            <a:pPr marL="720725" indent="0" algn="just">
              <a:buNone/>
            </a:pPr>
            <a:r>
              <a:rPr lang="pt-BR" sz="2400" dirty="0"/>
              <a:t>c) por tipo de monitoramento: reprodutivo e/ou encalhes (sem incluir outras temáticas, como capturas intencionais e pesca incidental); </a:t>
            </a:r>
          </a:p>
          <a:p>
            <a:pPr marL="720725" indent="0" algn="just">
              <a:buNone/>
            </a:pPr>
            <a:r>
              <a:rPr lang="pt-BR" sz="2400" dirty="0"/>
              <a:t>d) por localização da pesquisa em relação aos estados da federação;</a:t>
            </a:r>
          </a:p>
          <a:p>
            <a:pPr marL="720725" indent="0" algn="just">
              <a:buNone/>
            </a:pPr>
            <a:r>
              <a:rPr lang="pt-BR" sz="2400" dirty="0"/>
              <a:t>e) por localização da pesquisa em relação às Unidades de Conservação Federais.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8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56" y="1825625"/>
            <a:ext cx="10695708" cy="1721139"/>
          </a:xfrm>
        </p:spPr>
        <p:txBody>
          <a:bodyPr>
            <a:normAutofit/>
          </a:bodyPr>
          <a:lstStyle/>
          <a:p>
            <a:pPr algn="just"/>
            <a:r>
              <a:rPr lang="pt-PT" sz="2600" dirty="0"/>
              <a:t>Maior n</a:t>
            </a:r>
            <a:r>
              <a:rPr lang="en-US" sz="2600" dirty="0"/>
              <a:t>ú</a:t>
            </a:r>
            <a:r>
              <a:rPr lang="pt-PT" sz="2600" dirty="0"/>
              <a:t>mero de submissões foi 2019 (56), seguido por 2016 (44). O ano com menor n</a:t>
            </a:r>
            <a:r>
              <a:rPr lang="en-US" sz="2600" dirty="0"/>
              <a:t>ú</a:t>
            </a:r>
            <a:r>
              <a:rPr lang="es-ES_tradnl" sz="2600" dirty="0"/>
              <a:t>mero de solicita</a:t>
            </a:r>
            <a:r>
              <a:rPr lang="pt-PT" sz="2600" dirty="0"/>
              <a:t>ções foi  2022. </a:t>
            </a:r>
            <a:endParaRPr lang="pt-BR" sz="26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6</a:t>
            </a:fld>
            <a:endParaRPr lang="pt-BR" dirty="0"/>
          </a:p>
        </p:txBody>
      </p:sp>
      <p:pic>
        <p:nvPicPr>
          <p:cNvPr id="7" name="officeArt object" descr="Imagem 1389159136">
            <a:extLst>
              <a:ext uri="{FF2B5EF4-FFF2-40B4-BE49-F238E27FC236}">
                <a16:creationId xmlns:a16="http://schemas.microsoft.com/office/drawing/2014/main" id="{67D9A961-3810-4203-B4A8-14D035C86C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73236" y="2673926"/>
            <a:ext cx="5555673" cy="317261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0FBEE4-B9E8-47C9-8BB4-82BF3D2D111E}"/>
              </a:ext>
            </a:extLst>
          </p:cNvPr>
          <p:cNvSpPr txBox="1"/>
          <p:nvPr/>
        </p:nvSpPr>
        <p:spPr>
          <a:xfrm>
            <a:off x="3075710" y="5916118"/>
            <a:ext cx="7841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DIN 2014"/>
              </a:rPr>
              <a:t>Demais resultados: consideradas as autorizações para atividades com finalidade cient</a:t>
            </a:r>
            <a:r>
              <a:rPr lang="en-US" sz="2400" dirty="0">
                <a:latin typeface="DIN 2014"/>
              </a:rPr>
              <a:t>í</a:t>
            </a:r>
            <a:r>
              <a:rPr lang="pt-PT" sz="2400" dirty="0">
                <a:latin typeface="DIN 2014"/>
              </a:rPr>
              <a:t>fica (N=450). </a:t>
            </a:r>
          </a:p>
        </p:txBody>
      </p:sp>
    </p:spTree>
    <p:extLst>
      <p:ext uri="{BB962C8B-B14F-4D97-AF65-F5344CB8AC3E}">
        <p14:creationId xmlns:p14="http://schemas.microsoft.com/office/powerpoint/2010/main" val="25614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56" y="1825625"/>
            <a:ext cx="10737272" cy="1721139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A espécie </a:t>
            </a:r>
            <a:r>
              <a:rPr lang="pt-BR" sz="2600" i="1" dirty="0" err="1"/>
              <a:t>Chelonia</a:t>
            </a:r>
            <a:r>
              <a:rPr lang="pt-BR" sz="2600" i="1" dirty="0"/>
              <a:t> </a:t>
            </a:r>
            <a:r>
              <a:rPr lang="pt-BR" sz="2600" i="1" dirty="0" err="1"/>
              <a:t>mydas</a:t>
            </a:r>
            <a:r>
              <a:rPr lang="pt-BR" sz="2600" i="1" dirty="0"/>
              <a:t> </a:t>
            </a:r>
            <a:r>
              <a:rPr lang="pt-BR" sz="2600" dirty="0"/>
              <a:t>é a mais abordada nas solicitações, possivelmente devido à sua maior abundância em águas costeiras do litoral brasileiro.</a:t>
            </a:r>
          </a:p>
          <a:p>
            <a:pPr algn="just"/>
            <a:r>
              <a:rPr lang="pt-BR" sz="2600" dirty="0"/>
              <a:t>A espécie </a:t>
            </a:r>
            <a:r>
              <a:rPr lang="pt-BR" sz="2600" i="1" dirty="0" err="1"/>
              <a:t>Dermochelys</a:t>
            </a:r>
            <a:r>
              <a:rPr lang="pt-BR" sz="2600" i="1" dirty="0"/>
              <a:t> </a:t>
            </a:r>
            <a:r>
              <a:rPr lang="pt-BR" sz="2600" i="1" dirty="0" err="1"/>
              <a:t>coriacea</a:t>
            </a:r>
            <a:r>
              <a:rPr lang="pt-BR" sz="2600" dirty="0"/>
              <a:t>, cujas áreas de reprodução são geograficamente mais restritas, teve o menor número de pesquisas.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7</a:t>
            </a:fld>
            <a:endParaRPr lang="pt-BR" dirty="0"/>
          </a:p>
        </p:txBody>
      </p:sp>
      <p:pic>
        <p:nvPicPr>
          <p:cNvPr id="3" name="image2.jpg" descr="Gráfico, Gráfico de barras&#10;&#10;Descrição gerada automaticamente">
            <a:extLst>
              <a:ext uri="{FF2B5EF4-FFF2-40B4-BE49-F238E27FC236}">
                <a16:creationId xmlns:a16="http://schemas.microsoft.com/office/drawing/2014/main" id="{BE9FA2F7-25DB-4573-1C8A-8CCD2F8B29D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78382" y="3454962"/>
            <a:ext cx="5389417" cy="326651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4175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668" y="1825625"/>
            <a:ext cx="10572941" cy="1603375"/>
          </a:xfrm>
        </p:spPr>
        <p:txBody>
          <a:bodyPr>
            <a:normAutofit lnSpcReduction="10000"/>
          </a:bodyPr>
          <a:lstStyle/>
          <a:p>
            <a:r>
              <a:rPr lang="pt-BR" sz="2600" dirty="0"/>
              <a:t>Maiores números foram em dois estados da região Sudeste do país: Espírito </a:t>
            </a:r>
            <a:r>
              <a:rPr lang="pt-BR" sz="2600" dirty="0" err="1"/>
              <a:t>Santo-ES</a:t>
            </a:r>
            <a:r>
              <a:rPr lang="pt-BR" sz="2600" dirty="0"/>
              <a:t> (n = 94) e São </a:t>
            </a:r>
            <a:r>
              <a:rPr lang="pt-BR" sz="2600" dirty="0" err="1"/>
              <a:t>Paulo-SP</a:t>
            </a:r>
            <a:r>
              <a:rPr lang="pt-BR" sz="2600" dirty="0"/>
              <a:t> (n = 83).</a:t>
            </a:r>
          </a:p>
          <a:p>
            <a:r>
              <a:rPr lang="pt-BR" sz="2600" dirty="0"/>
              <a:t> Esse resultado era esperado, pois a região Sudeste concentra o maior número de universidades, pesquisadores e publicações.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8</a:t>
            </a:fld>
            <a:endParaRPr lang="pt-BR" dirty="0"/>
          </a:p>
        </p:txBody>
      </p:sp>
      <p:pic>
        <p:nvPicPr>
          <p:cNvPr id="3" name="image1.jpg" descr="Gráfico, Gráfico de barras&#10;&#10;Descrição gerada automaticamente">
            <a:extLst>
              <a:ext uri="{FF2B5EF4-FFF2-40B4-BE49-F238E27FC236}">
                <a16:creationId xmlns:a16="http://schemas.microsoft.com/office/drawing/2014/main" id="{BBA764E7-D874-4284-8779-E9CEF2090DD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761510" y="3429000"/>
            <a:ext cx="5359043" cy="32522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1435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A9AE06-F6A1-DEFE-65E6-292E7D6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6" y="322263"/>
            <a:ext cx="11183194" cy="14131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180370-D310-77A1-4B8E-5EFA913F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F660E201-10D3-BCD9-C700-31DDDB14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3" y="1825625"/>
            <a:ext cx="10635287" cy="1804266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Piauí, Maranhão, Pará e Amapá, localizados na região costeiro-marinha classificada pelo ICMBio como Mar do Norte, tiveram o menor nº de solicitações. Isto sugere que são necessários estímulos a programas de monitoramento e de conservação de médio ou longo prazo na região.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5707F-8E24-C7AB-E631-D471552F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FEBB-94D5-495D-AA3D-F8F68D894A48}" type="slidenum">
              <a:rPr lang="pt-BR" smtClean="0"/>
              <a:t>9</a:t>
            </a:fld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3DA5F92-7A03-4F71-ADD9-B57DC12A033E}"/>
              </a:ext>
            </a:extLst>
          </p:cNvPr>
          <p:cNvGrpSpPr/>
          <p:nvPr/>
        </p:nvGrpSpPr>
        <p:grpSpPr>
          <a:xfrm>
            <a:off x="2729345" y="4712721"/>
            <a:ext cx="5298083" cy="1406076"/>
            <a:chOff x="3064418" y="5153891"/>
            <a:chExt cx="5309886" cy="1361626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5BE6EF3-21C4-0A9E-D1B3-64C1F9C0B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4418" y="5153891"/>
              <a:ext cx="5067775" cy="1023072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2E682E4-1548-3A9C-07B0-9239C2B13F60}"/>
                </a:ext>
              </a:extLst>
            </p:cNvPr>
            <p:cNvSpPr txBox="1"/>
            <p:nvPr/>
          </p:nvSpPr>
          <p:spPr>
            <a:xfrm>
              <a:off x="5402504" y="6176963"/>
              <a:ext cx="29718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DIN 2014"/>
                </a:rPr>
                <a:t>Zoom na figura do slide anterior</a:t>
              </a:r>
            </a:p>
          </p:txBody>
        </p:sp>
        <p:cxnSp>
          <p:nvCxnSpPr>
            <p:cNvPr id="12" name="Conector: Angulado 11">
              <a:extLst>
                <a:ext uri="{FF2B5EF4-FFF2-40B4-BE49-F238E27FC236}">
                  <a16:creationId xmlns:a16="http://schemas.microsoft.com/office/drawing/2014/main" id="{A677D3AD-A788-CBE1-61BA-44795D24872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828311" y="5921968"/>
              <a:ext cx="504919" cy="42427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4E652361-0606-3A73-EC2F-720797880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735" y="3312655"/>
            <a:ext cx="4255279" cy="31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17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DBD23E47A70C4FB5B14346874007C8" ma:contentTypeVersion="14" ma:contentTypeDescription="Crie um novo documento." ma:contentTypeScope="" ma:versionID="88d0e96bf80f4b8edd304328bd60e89c">
  <xsd:schema xmlns:xsd="http://www.w3.org/2001/XMLSchema" xmlns:xs="http://www.w3.org/2001/XMLSchema" xmlns:p="http://schemas.microsoft.com/office/2006/metadata/properties" xmlns:ns2="9222c979-2236-404b-aaf8-bc9883c47b26" xmlns:ns3="929217e3-291b-4a81-a473-4a5582fd0e8a" targetNamespace="http://schemas.microsoft.com/office/2006/metadata/properties" ma:root="true" ma:fieldsID="d4ceaca2a101cb0915411f2f9eaa2049" ns2:_="" ns3:_="">
    <xsd:import namespace="9222c979-2236-404b-aaf8-bc9883c47b26"/>
    <xsd:import namespace="929217e3-291b-4a81-a473-4a5582fd0e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2c979-2236-404b-aaf8-bc9883c47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5" nillable="true" ma:displayName="Status de liberação" ma:internalName="Status_x0020_de_x0020_libera_x00e7__x00e3_o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11439537-a661-4c27-8fe4-74698d587d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217e3-291b-4a81-a473-4a5582fd0e8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f88dad5-6c3b-444b-a7d1-89e6556f6b94}" ma:internalName="TaxCatchAll" ma:showField="CatchAllData" ma:web="929217e3-291b-4a81-a473-4a5582fd0e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9217e3-291b-4a81-a473-4a5582fd0e8a" xsi:nil="true"/>
    <_Flow_SignoffStatus xmlns="9222c979-2236-404b-aaf8-bc9883c47b26" xsi:nil="true"/>
    <lcf76f155ced4ddcb4097134ff3c332f xmlns="9222c979-2236-404b-aaf8-bc9883c47b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48DC7B-C56D-4694-8212-276E4D7A1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22c979-2236-404b-aaf8-bc9883c47b26"/>
    <ds:schemaRef ds:uri="929217e3-291b-4a81-a473-4a5582fd0e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7749D-9B90-4C6E-B2D2-6D06A42918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E18A74-0C1A-46B5-ACC9-078F5ECE07E7}">
  <ds:schemaRefs>
    <ds:schemaRef ds:uri="http://purl.org/dc/terms/"/>
    <ds:schemaRef ds:uri="http://schemas.microsoft.com/office/2006/metadata/properties"/>
    <ds:schemaRef ds:uri="9222c979-2236-404b-aaf8-bc9883c47b26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29217e3-291b-4a81-a473-4a5582fd0e8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903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DIN 2014</vt:lpstr>
      <vt:lpstr>Tema do Office</vt:lpstr>
      <vt:lpstr>PESQUISAS COM TARTARUGAS MARINHAS SUBMETIDAS AO SISTEMA DE AUTORIZAÇÃO E INFORMAÇÃO EM BIODIVERSIDADE - SISBIO/ICMBIO</vt:lpstr>
      <vt:lpstr>Introdução</vt:lpstr>
      <vt:lpstr>Introdução</vt:lpstr>
      <vt:lpstr>Objetivo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Considerações finais</vt:lpstr>
      <vt:lpstr>Agradecimentos</vt:lpstr>
      <vt:lpstr>OBRIGADA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 modelo</dc:title>
  <dc:creator>Mariana da Silva Oliveira</dc:creator>
  <cp:lastModifiedBy>Gabriella Tiradentes  Pizetta</cp:lastModifiedBy>
  <cp:revision>18</cp:revision>
  <dcterms:created xsi:type="dcterms:W3CDTF">2023-02-09T17:22:32Z</dcterms:created>
  <dcterms:modified xsi:type="dcterms:W3CDTF">2023-11-01T16:58:28Z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738d5ca-cd4e-433d-8f2a-eee77df5cad2_Enabled">
    <vt:lpwstr>true</vt:lpwstr>
  </property>
  <property fmtid="{D5CDD505-2E9C-101B-9397-08002B2CF9AE}" pid="3" name="MSIP_Label_3738d5ca-cd4e-433d-8f2a-eee77df5cad2_SetDate">
    <vt:lpwstr>2023-02-09T17:22:32Z</vt:lpwstr>
  </property>
  <property fmtid="{D5CDD505-2E9C-101B-9397-08002B2CF9AE}" pid="4" name="MSIP_Label_3738d5ca-cd4e-433d-8f2a-eee77df5cad2_Method">
    <vt:lpwstr>Standard</vt:lpwstr>
  </property>
  <property fmtid="{D5CDD505-2E9C-101B-9397-08002B2CF9AE}" pid="5" name="MSIP_Label_3738d5ca-cd4e-433d-8f2a-eee77df5cad2_Name">
    <vt:lpwstr>defa4170-0d19-0005-0004-bc88714345d2</vt:lpwstr>
  </property>
  <property fmtid="{D5CDD505-2E9C-101B-9397-08002B2CF9AE}" pid="6" name="MSIP_Label_3738d5ca-cd4e-433d-8f2a-eee77df5cad2_SiteId">
    <vt:lpwstr>c14e2b56-c5bc-43bd-ad9c-408cf6cc3560</vt:lpwstr>
  </property>
  <property fmtid="{D5CDD505-2E9C-101B-9397-08002B2CF9AE}" pid="7" name="MSIP_Label_3738d5ca-cd4e-433d-8f2a-eee77df5cad2_ActionId">
    <vt:lpwstr>63497a30-a44c-4773-b76e-f16b631f21a2</vt:lpwstr>
  </property>
  <property fmtid="{D5CDD505-2E9C-101B-9397-08002B2CF9AE}" pid="8" name="MSIP_Label_3738d5ca-cd4e-433d-8f2a-eee77df5cad2_ContentBits">
    <vt:lpwstr>0</vt:lpwstr>
  </property>
  <property fmtid="{D5CDD505-2E9C-101B-9397-08002B2CF9AE}" pid="9" name="ContentTypeId">
    <vt:lpwstr>0x01010067DBD23E47A70C4FB5B14346874007C8</vt:lpwstr>
  </property>
  <property fmtid="{D5CDD505-2E9C-101B-9397-08002B2CF9AE}" pid="10" name="MediaServiceImageTags">
    <vt:lpwstr/>
  </property>
</Properties>
</file>