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97" r:id="rId11"/>
    <p:sldId id="263" r:id="rId12"/>
    <p:sldId id="262" r:id="rId13"/>
    <p:sldId id="298" r:id="rId14"/>
    <p:sldId id="296" r:id="rId15"/>
    <p:sldId id="265" r:id="rId16"/>
    <p:sldId id="266" r:id="rId17"/>
    <p:sldId id="29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9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Montserrat Classic" panose="020B0604020202020204" charset="0"/>
      <p:regular r:id="rId52"/>
    </p:embeddedFont>
    <p:embeddedFont>
      <p:font typeface="Montserrat Classic Bold" panose="020B0604020202020204" charset="0"/>
      <p:regular r:id="rId53"/>
    </p:embeddedFont>
    <p:embeddedFont>
      <p:font typeface="Montserrat Light" panose="00000400000000000000" pitchFamily="2" charset="0"/>
      <p:regular r:id="rId54"/>
      <p:italic r:id="rId55"/>
    </p:embeddedFont>
    <p:embeddedFont>
      <p:font typeface="Montserrat Light Bold" panose="020B0604020202020204" charset="0"/>
      <p:regular r:id="rId56"/>
    </p:embeddedFont>
    <p:embeddedFont>
      <p:font typeface="Open Sans Extra Bold" panose="020B0604020202020204" charset="0"/>
      <p:regular r:id="rId57"/>
    </p:embeddedFont>
    <p:embeddedFont>
      <p:font typeface="Open Sans Light Bold"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AA2EB-AE95-4C3E-B2B0-E23DCDECF8AE}" v="540" dt="2022-12-26T18:20:09.653"/>
    <p1510:client id="{9562B097-D254-63AE-F873-9FB8EE3BFB11}" v="4" dt="2023-01-05T12:28:23.576"/>
    <p1510:client id="{978E8259-A304-4CB3-9D4B-433E56903532}" v="458" dt="2022-12-26T14:14:22.144"/>
    <p1510:client id="{BCD85A5E-B396-3EEB-B417-BECC6B0942B5}" v="3" dt="2022-12-26T17:43:36.611"/>
    <p1510:client id="{C536E7FF-798C-4400-BDBF-983E913B3A44}" vWet="6" dt="2022-12-26T14:12:23.143"/>
    <p1510:client id="{C716E88E-3FFB-CC56-07EA-2BEACC495B62}" v="10" dt="2023-03-22T17:57:00.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3.fntdata"/><Relationship Id="rId55" Type="http://schemas.openxmlformats.org/officeDocument/2006/relationships/font" Target="fonts/font8.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Simas Figueiredo" userId="S::vanessa.figueiredo@icmbio.gov.br::2285c823-526a-4f6f-be4b-e49af4b96534" providerId="AD" clId="Web-{2951B691-306B-4F90-8C85-C6824F019D17}"/>
    <pc:docChg chg="modSld">
      <pc:chgData name="Vanessa Simas Figueiredo" userId="S::vanessa.figueiredo@icmbio.gov.br::2285c823-526a-4f6f-be4b-e49af4b96534" providerId="AD" clId="Web-{2951B691-306B-4F90-8C85-C6824F019D17}" dt="2022-12-21T20:23:39.307" v="0" actId="1076"/>
      <pc:docMkLst>
        <pc:docMk/>
      </pc:docMkLst>
      <pc:sldChg chg="modSp">
        <pc:chgData name="Vanessa Simas Figueiredo" userId="S::vanessa.figueiredo@icmbio.gov.br::2285c823-526a-4f6f-be4b-e49af4b96534" providerId="AD" clId="Web-{2951B691-306B-4F90-8C85-C6824F019D17}" dt="2022-12-21T20:23:39.307" v="0" actId="1076"/>
        <pc:sldMkLst>
          <pc:docMk/>
          <pc:sldMk cId="0" sldId="256"/>
        </pc:sldMkLst>
        <pc:spChg chg="mod">
          <ac:chgData name="Vanessa Simas Figueiredo" userId="S::vanessa.figueiredo@icmbio.gov.br::2285c823-526a-4f6f-be4b-e49af4b96534" providerId="AD" clId="Web-{2951B691-306B-4F90-8C85-C6824F019D17}" dt="2022-12-21T20:23:39.307" v="0" actId="1076"/>
          <ac:spMkLst>
            <pc:docMk/>
            <pc:sldMk cId="0" sldId="256"/>
            <ac:spMk id="7" creationId="{00000000-0000-0000-0000-000000000000}"/>
          </ac:spMkLst>
        </pc:spChg>
      </pc:sldChg>
    </pc:docChg>
  </pc:docChgLst>
  <pc:docChgLst>
    <pc:chgData name="Tayna Amancio Facchinetti" userId="S::tayna.amancio.terceirizada@icmbio.gov.br::70fac97a-6b45-4833-bb99-53dd077f75b9" providerId="AD" clId="Web-{567EA46C-268C-27B0-286A-9D0F9CE7FC15}"/>
    <pc:docChg chg="addSld delSld modSld sldOrd">
      <pc:chgData name="Tayna Amancio Facchinetti" userId="S::tayna.amancio.terceirizada@icmbio.gov.br::70fac97a-6b45-4833-bb99-53dd077f75b9" providerId="AD" clId="Web-{567EA46C-268C-27B0-286A-9D0F9CE7FC15}" dt="2022-12-21T17:40:26.748" v="1508" actId="14100"/>
      <pc:docMkLst>
        <pc:docMk/>
      </pc:docMkLst>
      <pc:sldChg chg="modSp">
        <pc:chgData name="Tayna Amancio Facchinetti" userId="S::tayna.amancio.terceirizada@icmbio.gov.br::70fac97a-6b45-4833-bb99-53dd077f75b9" providerId="AD" clId="Web-{567EA46C-268C-27B0-286A-9D0F9CE7FC15}" dt="2022-12-21T11:59:42.376" v="474" actId="20577"/>
        <pc:sldMkLst>
          <pc:docMk/>
          <pc:sldMk cId="0" sldId="261"/>
        </pc:sldMkLst>
        <pc:spChg chg="mod">
          <ac:chgData name="Tayna Amancio Facchinetti" userId="S::tayna.amancio.terceirizada@icmbio.gov.br::70fac97a-6b45-4833-bb99-53dd077f75b9" providerId="AD" clId="Web-{567EA46C-268C-27B0-286A-9D0F9CE7FC15}" dt="2022-12-21T11:59:42.376" v="474" actId="20577"/>
          <ac:spMkLst>
            <pc:docMk/>
            <pc:sldMk cId="0" sldId="261"/>
            <ac:spMk id="5" creationId="{00000000-0000-0000-0000-000000000000}"/>
          </ac:spMkLst>
        </pc:spChg>
      </pc:sldChg>
      <pc:sldChg chg="modSp ord">
        <pc:chgData name="Tayna Amancio Facchinetti" userId="S::tayna.amancio.terceirizada@icmbio.gov.br::70fac97a-6b45-4833-bb99-53dd077f75b9" providerId="AD" clId="Web-{567EA46C-268C-27B0-286A-9D0F9CE7FC15}" dt="2022-12-21T16:23:17.135" v="1470" actId="20577"/>
        <pc:sldMkLst>
          <pc:docMk/>
          <pc:sldMk cId="0" sldId="262"/>
        </pc:sldMkLst>
        <pc:spChg chg="mod">
          <ac:chgData name="Tayna Amancio Facchinetti" userId="S::tayna.amancio.terceirizada@icmbio.gov.br::70fac97a-6b45-4833-bb99-53dd077f75b9" providerId="AD" clId="Web-{567EA46C-268C-27B0-286A-9D0F9CE7FC15}" dt="2022-12-21T16:23:17.135" v="1470" actId="20577"/>
          <ac:spMkLst>
            <pc:docMk/>
            <pc:sldMk cId="0" sldId="262"/>
            <ac:spMk id="5" creationId="{00000000-0000-0000-0000-000000000000}"/>
          </ac:spMkLst>
        </pc:spChg>
      </pc:sldChg>
      <pc:sldChg chg="addSp delSp modSp">
        <pc:chgData name="Tayna Amancio Facchinetti" userId="S::tayna.amancio.terceirizada@icmbio.gov.br::70fac97a-6b45-4833-bb99-53dd077f75b9" providerId="AD" clId="Web-{567EA46C-268C-27B0-286A-9D0F9CE7FC15}" dt="2022-12-21T16:04:01.713" v="1374" actId="14100"/>
        <pc:sldMkLst>
          <pc:docMk/>
          <pc:sldMk cId="0" sldId="263"/>
        </pc:sldMkLst>
        <pc:spChg chg="mod">
          <ac:chgData name="Tayna Amancio Facchinetti" userId="S::tayna.amancio.terceirizada@icmbio.gov.br::70fac97a-6b45-4833-bb99-53dd077f75b9" providerId="AD" clId="Web-{567EA46C-268C-27B0-286A-9D0F9CE7FC15}" dt="2022-12-21T10:59:09.229" v="26" actId="14100"/>
          <ac:spMkLst>
            <pc:docMk/>
            <pc:sldMk cId="0" sldId="263"/>
            <ac:spMk id="2" creationId="{00000000-0000-0000-0000-000000000000}"/>
          </ac:spMkLst>
        </pc:spChg>
        <pc:spChg chg="mod">
          <ac:chgData name="Tayna Amancio Facchinetti" userId="S::tayna.amancio.terceirizada@icmbio.gov.br::70fac97a-6b45-4833-bb99-53dd077f75b9" providerId="AD" clId="Web-{567EA46C-268C-27B0-286A-9D0F9CE7FC15}" dt="2022-12-21T10:54:37.189" v="20" actId="20577"/>
          <ac:spMkLst>
            <pc:docMk/>
            <pc:sldMk cId="0" sldId="263"/>
            <ac:spMk id="3" creationId="{00000000-0000-0000-0000-000000000000}"/>
          </ac:spMkLst>
        </pc:spChg>
        <pc:picChg chg="add mod">
          <ac:chgData name="Tayna Amancio Facchinetti" userId="S::tayna.amancio.terceirizada@icmbio.gov.br::70fac97a-6b45-4833-bb99-53dd077f75b9" providerId="AD" clId="Web-{567EA46C-268C-27B0-286A-9D0F9CE7FC15}" dt="2022-12-21T16:04:01.713" v="1374" actId="14100"/>
          <ac:picMkLst>
            <pc:docMk/>
            <pc:sldMk cId="0" sldId="263"/>
            <ac:picMk id="4" creationId="{7B7AE337-D08B-4E43-E467-679E5738CA4E}"/>
          </ac:picMkLst>
        </pc:picChg>
        <pc:picChg chg="add del mod">
          <ac:chgData name="Tayna Amancio Facchinetti" userId="S::tayna.amancio.terceirizada@icmbio.gov.br::70fac97a-6b45-4833-bb99-53dd077f75b9" providerId="AD" clId="Web-{567EA46C-268C-27B0-286A-9D0F9CE7FC15}" dt="2022-12-21T11:02:26.063" v="45"/>
          <ac:picMkLst>
            <pc:docMk/>
            <pc:sldMk cId="0" sldId="263"/>
            <ac:picMk id="4" creationId="{BC58E664-FD14-84FB-F0B5-769A466B5F06}"/>
          </ac:picMkLst>
        </pc:picChg>
        <pc:picChg chg="add del mod">
          <ac:chgData name="Tayna Amancio Facchinetti" userId="S::tayna.amancio.terceirizada@icmbio.gov.br::70fac97a-6b45-4833-bb99-53dd077f75b9" providerId="AD" clId="Web-{567EA46C-268C-27B0-286A-9D0F9CE7FC15}" dt="2022-12-21T14:36:33.963" v="1367"/>
          <ac:picMkLst>
            <pc:docMk/>
            <pc:sldMk cId="0" sldId="263"/>
            <ac:picMk id="5" creationId="{F1DF7631-53AA-419B-D424-C01D63B533AE}"/>
          </ac:picMkLst>
        </pc:picChg>
      </pc:sldChg>
      <pc:sldChg chg="addSp delSp modSp del">
        <pc:chgData name="Tayna Amancio Facchinetti" userId="S::tayna.amancio.terceirizada@icmbio.gov.br::70fac97a-6b45-4833-bb99-53dd077f75b9" providerId="AD" clId="Web-{567EA46C-268C-27B0-286A-9D0F9CE7FC15}" dt="2022-12-21T14:36:36.447" v="1368"/>
        <pc:sldMkLst>
          <pc:docMk/>
          <pc:sldMk cId="0" sldId="264"/>
        </pc:sldMkLst>
        <pc:spChg chg="mod">
          <ac:chgData name="Tayna Amancio Facchinetti" userId="S::tayna.amancio.terceirizada@icmbio.gov.br::70fac97a-6b45-4833-bb99-53dd077f75b9" providerId="AD" clId="Web-{567EA46C-268C-27B0-286A-9D0F9CE7FC15}" dt="2022-12-21T11:02:01.750" v="38" actId="14100"/>
          <ac:spMkLst>
            <pc:docMk/>
            <pc:sldMk cId="0" sldId="264"/>
            <ac:spMk id="2" creationId="{00000000-0000-0000-0000-000000000000}"/>
          </ac:spMkLst>
        </pc:spChg>
        <pc:spChg chg="mod">
          <ac:chgData name="Tayna Amancio Facchinetti" userId="S::tayna.amancio.terceirizada@icmbio.gov.br::70fac97a-6b45-4833-bb99-53dd077f75b9" providerId="AD" clId="Web-{567EA46C-268C-27B0-286A-9D0F9CE7FC15}" dt="2022-12-21T11:01:46.922" v="34" actId="20577"/>
          <ac:spMkLst>
            <pc:docMk/>
            <pc:sldMk cId="0" sldId="264"/>
            <ac:spMk id="3" creationId="{00000000-0000-0000-0000-000000000000}"/>
          </ac:spMkLst>
        </pc:spChg>
        <pc:picChg chg="add del mod">
          <ac:chgData name="Tayna Amancio Facchinetti" userId="S::tayna.amancio.terceirizada@icmbio.gov.br::70fac97a-6b45-4833-bb99-53dd077f75b9" providerId="AD" clId="Web-{567EA46C-268C-27B0-286A-9D0F9CE7FC15}" dt="2022-12-21T11:02:43.486" v="46"/>
          <ac:picMkLst>
            <pc:docMk/>
            <pc:sldMk cId="0" sldId="264"/>
            <ac:picMk id="4" creationId="{4F41819D-B275-9EAB-6CCF-1FE19A903492}"/>
          </ac:picMkLst>
        </pc:picChg>
        <pc:picChg chg="add mod">
          <ac:chgData name="Tayna Amancio Facchinetti" userId="S::tayna.amancio.terceirizada@icmbio.gov.br::70fac97a-6b45-4833-bb99-53dd077f75b9" providerId="AD" clId="Web-{567EA46C-268C-27B0-286A-9D0F9CE7FC15}" dt="2022-12-21T11:22:00.679" v="56" actId="1076"/>
          <ac:picMkLst>
            <pc:docMk/>
            <pc:sldMk cId="0" sldId="264"/>
            <ac:picMk id="5" creationId="{61CF69BD-2464-4B44-3DAF-0D0D5CDC3BCA}"/>
          </ac:picMkLst>
        </pc:picChg>
      </pc:sldChg>
      <pc:sldChg chg="modSp ord">
        <pc:chgData name="Tayna Amancio Facchinetti" userId="S::tayna.amancio.terceirizada@icmbio.gov.br::70fac97a-6b45-4833-bb99-53dd077f75b9" providerId="AD" clId="Web-{567EA46C-268C-27B0-286A-9D0F9CE7FC15}" dt="2022-12-21T11:37:22.130" v="79"/>
        <pc:sldMkLst>
          <pc:docMk/>
          <pc:sldMk cId="0" sldId="265"/>
        </pc:sldMkLst>
        <pc:spChg chg="mod">
          <ac:chgData name="Tayna Amancio Facchinetti" userId="S::tayna.amancio.terceirizada@icmbio.gov.br::70fac97a-6b45-4833-bb99-53dd077f75b9" providerId="AD" clId="Web-{567EA46C-268C-27B0-286A-9D0F9CE7FC15}" dt="2022-12-21T11:24:15.886" v="57" actId="1076"/>
          <ac:spMkLst>
            <pc:docMk/>
            <pc:sldMk cId="0" sldId="265"/>
            <ac:spMk id="4" creationId="{00000000-0000-0000-0000-000000000000}"/>
          </ac:spMkLst>
        </pc:spChg>
        <pc:spChg chg="mod">
          <ac:chgData name="Tayna Amancio Facchinetti" userId="S::tayna.amancio.terceirizada@icmbio.gov.br::70fac97a-6b45-4833-bb99-53dd077f75b9" providerId="AD" clId="Web-{567EA46C-268C-27B0-286A-9D0F9CE7FC15}" dt="2022-12-21T11:33:54.873" v="74" actId="20577"/>
          <ac:spMkLst>
            <pc:docMk/>
            <pc:sldMk cId="0" sldId="265"/>
            <ac:spMk id="5" creationId="{00000000-0000-0000-0000-000000000000}"/>
          </ac:spMkLst>
        </pc:spChg>
      </pc:sldChg>
      <pc:sldChg chg="modSp ord">
        <pc:chgData name="Tayna Amancio Facchinetti" userId="S::tayna.amancio.terceirizada@icmbio.gov.br::70fac97a-6b45-4833-bb99-53dd077f75b9" providerId="AD" clId="Web-{567EA46C-268C-27B0-286A-9D0F9CE7FC15}" dt="2022-12-21T14:36:06.212" v="1366" actId="20577"/>
        <pc:sldMkLst>
          <pc:docMk/>
          <pc:sldMk cId="0" sldId="266"/>
        </pc:sldMkLst>
        <pc:spChg chg="mod">
          <ac:chgData name="Tayna Amancio Facchinetti" userId="S::tayna.amancio.terceirizada@icmbio.gov.br::70fac97a-6b45-4833-bb99-53dd077f75b9" providerId="AD" clId="Web-{567EA46C-268C-27B0-286A-9D0F9CE7FC15}" dt="2022-12-21T11:46:05.850" v="176" actId="14100"/>
          <ac:spMkLst>
            <pc:docMk/>
            <pc:sldMk cId="0" sldId="266"/>
            <ac:spMk id="3" creationId="{00000000-0000-0000-0000-000000000000}"/>
          </ac:spMkLst>
        </pc:spChg>
        <pc:spChg chg="mod">
          <ac:chgData name="Tayna Amancio Facchinetti" userId="S::tayna.amancio.terceirizada@icmbio.gov.br::70fac97a-6b45-4833-bb99-53dd077f75b9" providerId="AD" clId="Web-{567EA46C-268C-27B0-286A-9D0F9CE7FC15}" dt="2022-12-21T14:36:06.212" v="1366" actId="20577"/>
          <ac:spMkLst>
            <pc:docMk/>
            <pc:sldMk cId="0" sldId="266"/>
            <ac:spMk id="5" creationId="{00000000-0000-0000-0000-000000000000}"/>
          </ac:spMkLst>
        </pc:spChg>
      </pc:sldChg>
      <pc:sldChg chg="modSp">
        <pc:chgData name="Tayna Amancio Facchinetti" userId="S::tayna.amancio.terceirizada@icmbio.gov.br::70fac97a-6b45-4833-bb99-53dd077f75b9" providerId="AD" clId="Web-{567EA46C-268C-27B0-286A-9D0F9CE7FC15}" dt="2022-12-21T17:35:18.287" v="1491" actId="20577"/>
        <pc:sldMkLst>
          <pc:docMk/>
          <pc:sldMk cId="0" sldId="267"/>
        </pc:sldMkLst>
        <pc:spChg chg="mod">
          <ac:chgData name="Tayna Amancio Facchinetti" userId="S::tayna.amancio.terceirizada@icmbio.gov.br::70fac97a-6b45-4833-bb99-53dd077f75b9" providerId="AD" clId="Web-{567EA46C-268C-27B0-286A-9D0F9CE7FC15}" dt="2022-12-21T17:33:02.909" v="1488" actId="14100"/>
          <ac:spMkLst>
            <pc:docMk/>
            <pc:sldMk cId="0" sldId="267"/>
            <ac:spMk id="3" creationId="{00000000-0000-0000-0000-000000000000}"/>
          </ac:spMkLst>
        </pc:spChg>
        <pc:spChg chg="mod">
          <ac:chgData name="Tayna Amancio Facchinetti" userId="S::tayna.amancio.terceirizada@icmbio.gov.br::70fac97a-6b45-4833-bb99-53dd077f75b9" providerId="AD" clId="Web-{567EA46C-268C-27B0-286A-9D0F9CE7FC15}" dt="2022-12-21T17:35:18.287" v="1491" actId="20577"/>
          <ac:spMkLst>
            <pc:docMk/>
            <pc:sldMk cId="0" sldId="267"/>
            <ac:spMk id="5" creationId="{00000000-0000-0000-0000-000000000000}"/>
          </ac:spMkLst>
        </pc:spChg>
      </pc:sldChg>
      <pc:sldChg chg="addSp modSp">
        <pc:chgData name="Tayna Amancio Facchinetti" userId="S::tayna.amancio.terceirizada@icmbio.gov.br::70fac97a-6b45-4833-bb99-53dd077f75b9" providerId="AD" clId="Web-{567EA46C-268C-27B0-286A-9D0F9CE7FC15}" dt="2022-12-21T17:40:26.748" v="1508" actId="14100"/>
        <pc:sldMkLst>
          <pc:docMk/>
          <pc:sldMk cId="0" sldId="268"/>
        </pc:sldMkLst>
        <pc:spChg chg="mod">
          <ac:chgData name="Tayna Amancio Facchinetti" userId="S::tayna.amancio.terceirizada@icmbio.gov.br::70fac97a-6b45-4833-bb99-53dd077f75b9" providerId="AD" clId="Web-{567EA46C-268C-27B0-286A-9D0F9CE7FC15}" dt="2022-12-21T17:40:10.419" v="1502" actId="14100"/>
          <ac:spMkLst>
            <pc:docMk/>
            <pc:sldMk cId="0" sldId="268"/>
            <ac:spMk id="2" creationId="{00000000-0000-0000-0000-000000000000}"/>
          </ac:spMkLst>
        </pc:spChg>
        <pc:spChg chg="mod">
          <ac:chgData name="Tayna Amancio Facchinetti" userId="S::tayna.amancio.terceirizada@icmbio.gov.br::70fac97a-6b45-4833-bb99-53dd077f75b9" providerId="AD" clId="Web-{567EA46C-268C-27B0-286A-9D0F9CE7FC15}" dt="2022-12-21T17:24:09.653" v="1486" actId="20577"/>
          <ac:spMkLst>
            <pc:docMk/>
            <pc:sldMk cId="0" sldId="268"/>
            <ac:spMk id="3" creationId="{00000000-0000-0000-0000-000000000000}"/>
          </ac:spMkLst>
        </pc:spChg>
        <pc:spChg chg="add">
          <ac:chgData name="Tayna Amancio Facchinetti" userId="S::tayna.amancio.terceirizada@icmbio.gov.br::70fac97a-6b45-4833-bb99-53dd077f75b9" providerId="AD" clId="Web-{567EA46C-268C-27B0-286A-9D0F9CE7FC15}" dt="2022-12-21T17:39:37.981" v="1495"/>
          <ac:spMkLst>
            <pc:docMk/>
            <pc:sldMk cId="0" sldId="268"/>
            <ac:spMk id="4" creationId="{F5694A00-A1FD-EC0D-FBCD-D719FAF1EECB}"/>
          </ac:spMkLst>
        </pc:spChg>
        <pc:picChg chg="add mod">
          <ac:chgData name="Tayna Amancio Facchinetti" userId="S::tayna.amancio.terceirizada@icmbio.gov.br::70fac97a-6b45-4833-bb99-53dd077f75b9" providerId="AD" clId="Web-{567EA46C-268C-27B0-286A-9D0F9CE7FC15}" dt="2022-12-21T17:40:26.748" v="1508" actId="14100"/>
          <ac:picMkLst>
            <pc:docMk/>
            <pc:sldMk cId="0" sldId="268"/>
            <ac:picMk id="5" creationId="{E37FCE40-C169-2849-4ABF-9FA68F4937D2}"/>
          </ac:picMkLst>
        </pc:picChg>
      </pc:sldChg>
      <pc:sldChg chg="modSp">
        <pc:chgData name="Tayna Amancio Facchinetti" userId="S::tayna.amancio.terceirizada@icmbio.gov.br::70fac97a-6b45-4833-bb99-53dd077f75b9" providerId="AD" clId="Web-{567EA46C-268C-27B0-286A-9D0F9CE7FC15}" dt="2022-12-21T12:33:04.976" v="601" actId="20577"/>
        <pc:sldMkLst>
          <pc:docMk/>
          <pc:sldMk cId="0" sldId="269"/>
        </pc:sldMkLst>
        <pc:spChg chg="mod">
          <ac:chgData name="Tayna Amancio Facchinetti" userId="S::tayna.amancio.terceirizada@icmbio.gov.br::70fac97a-6b45-4833-bb99-53dd077f75b9" providerId="AD" clId="Web-{567EA46C-268C-27B0-286A-9D0F9CE7FC15}" dt="2022-12-21T12:05:08.871" v="497" actId="14100"/>
          <ac:spMkLst>
            <pc:docMk/>
            <pc:sldMk cId="0" sldId="269"/>
            <ac:spMk id="2" creationId="{00000000-0000-0000-0000-000000000000}"/>
          </ac:spMkLst>
        </pc:spChg>
        <pc:spChg chg="mod">
          <ac:chgData name="Tayna Amancio Facchinetti" userId="S::tayna.amancio.terceirizada@icmbio.gov.br::70fac97a-6b45-4833-bb99-53dd077f75b9" providerId="AD" clId="Web-{567EA46C-268C-27B0-286A-9D0F9CE7FC15}" dt="2022-12-21T12:04:18.057" v="492" actId="20577"/>
          <ac:spMkLst>
            <pc:docMk/>
            <pc:sldMk cId="0" sldId="269"/>
            <ac:spMk id="4" creationId="{00000000-0000-0000-0000-000000000000}"/>
          </ac:spMkLst>
        </pc:spChg>
        <pc:spChg chg="mod">
          <ac:chgData name="Tayna Amancio Facchinetti" userId="S::tayna.amancio.terceirizada@icmbio.gov.br::70fac97a-6b45-4833-bb99-53dd077f75b9" providerId="AD" clId="Web-{567EA46C-268C-27B0-286A-9D0F9CE7FC15}" dt="2022-12-21T12:33:04.976" v="601" actId="20577"/>
          <ac:spMkLst>
            <pc:docMk/>
            <pc:sldMk cId="0" sldId="269"/>
            <ac:spMk id="5" creationId="{00000000-0000-0000-0000-000000000000}"/>
          </ac:spMkLst>
        </pc:spChg>
      </pc:sldChg>
      <pc:sldChg chg="modSp">
        <pc:chgData name="Tayna Amancio Facchinetti" userId="S::tayna.amancio.terceirizada@icmbio.gov.br::70fac97a-6b45-4833-bb99-53dd077f75b9" providerId="AD" clId="Web-{567EA46C-268C-27B0-286A-9D0F9CE7FC15}" dt="2022-12-21T12:36:36.654" v="634" actId="14100"/>
        <pc:sldMkLst>
          <pc:docMk/>
          <pc:sldMk cId="0" sldId="270"/>
        </pc:sldMkLst>
        <pc:spChg chg="mod">
          <ac:chgData name="Tayna Amancio Facchinetti" userId="S::tayna.amancio.terceirizada@icmbio.gov.br::70fac97a-6b45-4833-bb99-53dd077f75b9" providerId="AD" clId="Web-{567EA46C-268C-27B0-286A-9D0F9CE7FC15}" dt="2022-12-21T12:36:36.654" v="634" actId="14100"/>
          <ac:spMkLst>
            <pc:docMk/>
            <pc:sldMk cId="0" sldId="270"/>
            <ac:spMk id="11" creationId="{00000000-0000-0000-0000-000000000000}"/>
          </ac:spMkLst>
        </pc:spChg>
        <pc:spChg chg="mod">
          <ac:chgData name="Tayna Amancio Facchinetti" userId="S::tayna.amancio.terceirizada@icmbio.gov.br::70fac97a-6b45-4833-bb99-53dd077f75b9" providerId="AD" clId="Web-{567EA46C-268C-27B0-286A-9D0F9CE7FC15}" dt="2022-12-21T12:33:38.149" v="604" actId="20577"/>
          <ac:spMkLst>
            <pc:docMk/>
            <pc:sldMk cId="0" sldId="270"/>
            <ac:spMk id="13" creationId="{00000000-0000-0000-0000-000000000000}"/>
          </ac:spMkLst>
        </pc:spChg>
        <pc:spChg chg="mod">
          <ac:chgData name="Tayna Amancio Facchinetti" userId="S::tayna.amancio.terceirizada@icmbio.gov.br::70fac97a-6b45-4833-bb99-53dd077f75b9" providerId="AD" clId="Web-{567EA46C-268C-27B0-286A-9D0F9CE7FC15}" dt="2022-12-21T12:36:32.764" v="633" actId="20577"/>
          <ac:spMkLst>
            <pc:docMk/>
            <pc:sldMk cId="0" sldId="270"/>
            <ac:spMk id="14" creationId="{00000000-0000-0000-0000-000000000000}"/>
          </ac:spMkLst>
        </pc:spChg>
      </pc:sldChg>
      <pc:sldChg chg="modSp">
        <pc:chgData name="Tayna Amancio Facchinetti" userId="S::tayna.amancio.terceirizada@icmbio.gov.br::70fac97a-6b45-4833-bb99-53dd077f75b9" providerId="AD" clId="Web-{567EA46C-268C-27B0-286A-9D0F9CE7FC15}" dt="2022-12-21T12:36:54.561" v="636" actId="14100"/>
        <pc:sldMkLst>
          <pc:docMk/>
          <pc:sldMk cId="0" sldId="272"/>
        </pc:sldMkLst>
        <pc:picChg chg="mod">
          <ac:chgData name="Tayna Amancio Facchinetti" userId="S::tayna.amancio.terceirizada@icmbio.gov.br::70fac97a-6b45-4833-bb99-53dd077f75b9" providerId="AD" clId="Web-{567EA46C-268C-27B0-286A-9D0F9CE7FC15}" dt="2022-12-21T12:36:54.561" v="636" actId="14100"/>
          <ac:picMkLst>
            <pc:docMk/>
            <pc:sldMk cId="0" sldId="272"/>
            <ac:picMk id="4" creationId="{00000000-0000-0000-0000-000000000000}"/>
          </ac:picMkLst>
        </pc:picChg>
      </pc:sldChg>
      <pc:sldChg chg="modSp">
        <pc:chgData name="Tayna Amancio Facchinetti" userId="S::tayna.amancio.terceirizada@icmbio.gov.br::70fac97a-6b45-4833-bb99-53dd077f75b9" providerId="AD" clId="Web-{567EA46C-268C-27B0-286A-9D0F9CE7FC15}" dt="2022-12-21T13:10:56.794" v="651" actId="20577"/>
        <pc:sldMkLst>
          <pc:docMk/>
          <pc:sldMk cId="0" sldId="273"/>
        </pc:sldMkLst>
        <pc:spChg chg="mod">
          <ac:chgData name="Tayna Amancio Facchinetti" userId="S::tayna.amancio.terceirizada@icmbio.gov.br::70fac97a-6b45-4833-bb99-53dd077f75b9" providerId="AD" clId="Web-{567EA46C-268C-27B0-286A-9D0F9CE7FC15}" dt="2022-12-21T12:41:23.053" v="638" actId="14100"/>
          <ac:spMkLst>
            <pc:docMk/>
            <pc:sldMk cId="0" sldId="273"/>
            <ac:spMk id="6" creationId="{00000000-0000-0000-0000-000000000000}"/>
          </ac:spMkLst>
        </pc:spChg>
        <pc:spChg chg="mod">
          <ac:chgData name="Tayna Amancio Facchinetti" userId="S::tayna.amancio.terceirizada@icmbio.gov.br::70fac97a-6b45-4833-bb99-53dd077f75b9" providerId="AD" clId="Web-{567EA46C-268C-27B0-286A-9D0F9CE7FC15}" dt="2022-12-21T13:10:56.794" v="651" actId="20577"/>
          <ac:spMkLst>
            <pc:docMk/>
            <pc:sldMk cId="0" sldId="273"/>
            <ac:spMk id="7" creationId="{00000000-0000-0000-0000-000000000000}"/>
          </ac:spMkLst>
        </pc:spChg>
        <pc:spChg chg="mod">
          <ac:chgData name="Tayna Amancio Facchinetti" userId="S::tayna.amancio.terceirizada@icmbio.gov.br::70fac97a-6b45-4833-bb99-53dd077f75b9" providerId="AD" clId="Web-{567EA46C-268C-27B0-286A-9D0F9CE7FC15}" dt="2022-12-21T12:43:24.275" v="649" actId="20577"/>
          <ac:spMkLst>
            <pc:docMk/>
            <pc:sldMk cId="0" sldId="273"/>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13:13.938" v="659" actId="14100"/>
        <pc:sldMkLst>
          <pc:docMk/>
          <pc:sldMk cId="0" sldId="274"/>
        </pc:sldMkLst>
        <pc:spChg chg="mod">
          <ac:chgData name="Tayna Amancio Facchinetti" userId="S::tayna.amancio.terceirizada@icmbio.gov.br::70fac97a-6b45-4833-bb99-53dd077f75b9" providerId="AD" clId="Web-{567EA46C-268C-27B0-286A-9D0F9CE7FC15}" dt="2022-12-21T13:13:13.938" v="659" actId="14100"/>
          <ac:spMkLst>
            <pc:docMk/>
            <pc:sldMk cId="0" sldId="274"/>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3:19:28.229" v="705" actId="20577"/>
        <pc:sldMkLst>
          <pc:docMk/>
          <pc:sldMk cId="0" sldId="275"/>
        </pc:sldMkLst>
        <pc:spChg chg="mod">
          <ac:chgData name="Tayna Amancio Facchinetti" userId="S::tayna.amancio.terceirizada@icmbio.gov.br::70fac97a-6b45-4833-bb99-53dd077f75b9" providerId="AD" clId="Web-{567EA46C-268C-27B0-286A-9D0F9CE7FC15}" dt="2022-12-21T13:13:23.204" v="661" actId="14100"/>
          <ac:spMkLst>
            <pc:docMk/>
            <pc:sldMk cId="0" sldId="275"/>
            <ac:spMk id="6" creationId="{00000000-0000-0000-0000-000000000000}"/>
          </ac:spMkLst>
        </pc:spChg>
        <pc:spChg chg="mod">
          <ac:chgData name="Tayna Amancio Facchinetti" userId="S::tayna.amancio.terceirizada@icmbio.gov.br::70fac97a-6b45-4833-bb99-53dd077f75b9" providerId="AD" clId="Web-{567EA46C-268C-27B0-286A-9D0F9CE7FC15}" dt="2022-12-21T13:12:11.515" v="654" actId="20577"/>
          <ac:spMkLst>
            <pc:docMk/>
            <pc:sldMk cId="0" sldId="275"/>
            <ac:spMk id="7" creationId="{00000000-0000-0000-0000-000000000000}"/>
          </ac:spMkLst>
        </pc:spChg>
        <pc:spChg chg="mod">
          <ac:chgData name="Tayna Amancio Facchinetti" userId="S::tayna.amancio.terceirizada@icmbio.gov.br::70fac97a-6b45-4833-bb99-53dd077f75b9" providerId="AD" clId="Web-{567EA46C-268C-27B0-286A-9D0F9CE7FC15}" dt="2022-12-21T13:19:28.229" v="705" actId="20577"/>
          <ac:spMkLst>
            <pc:docMk/>
            <pc:sldMk cId="0" sldId="275"/>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29:40.433" v="745" actId="14100"/>
        <pc:sldMkLst>
          <pc:docMk/>
          <pc:sldMk cId="0" sldId="276"/>
        </pc:sldMkLst>
        <pc:spChg chg="mod">
          <ac:chgData name="Tayna Amancio Facchinetti" userId="S::tayna.amancio.terceirizada@icmbio.gov.br::70fac97a-6b45-4833-bb99-53dd077f75b9" providerId="AD" clId="Web-{567EA46C-268C-27B0-286A-9D0F9CE7FC15}" dt="2022-12-21T13:29:40.433" v="745" actId="14100"/>
          <ac:spMkLst>
            <pc:docMk/>
            <pc:sldMk cId="0" sldId="276"/>
            <ac:spMk id="6" creationId="{00000000-0000-0000-0000-000000000000}"/>
          </ac:spMkLst>
        </pc:spChg>
        <pc:spChg chg="mod">
          <ac:chgData name="Tayna Amancio Facchinetti" userId="S::tayna.amancio.terceirizada@icmbio.gov.br::70fac97a-6b45-4833-bb99-53dd077f75b9" providerId="AD" clId="Web-{567EA46C-268C-27B0-286A-9D0F9CE7FC15}" dt="2022-12-21T13:22:03.890" v="708" actId="20577"/>
          <ac:spMkLst>
            <pc:docMk/>
            <pc:sldMk cId="0" sldId="276"/>
            <ac:spMk id="7" creationId="{00000000-0000-0000-0000-000000000000}"/>
          </ac:spMkLst>
        </pc:spChg>
        <pc:spChg chg="mod">
          <ac:chgData name="Tayna Amancio Facchinetti" userId="S::tayna.amancio.terceirizada@icmbio.gov.br::70fac97a-6b45-4833-bb99-53dd077f75b9" providerId="AD" clId="Web-{567EA46C-268C-27B0-286A-9D0F9CE7FC15}" dt="2022-12-21T13:23:07.501" v="711" actId="20577"/>
          <ac:spMkLst>
            <pc:docMk/>
            <pc:sldMk cId="0" sldId="276"/>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29:50.902" v="747" actId="14100"/>
        <pc:sldMkLst>
          <pc:docMk/>
          <pc:sldMk cId="0" sldId="277"/>
        </pc:sldMkLst>
        <pc:spChg chg="mod">
          <ac:chgData name="Tayna Amancio Facchinetti" userId="S::tayna.amancio.terceirizada@icmbio.gov.br::70fac97a-6b45-4833-bb99-53dd077f75b9" providerId="AD" clId="Web-{567EA46C-268C-27B0-286A-9D0F9CE7FC15}" dt="2022-12-21T13:29:50.902" v="747" actId="14100"/>
          <ac:spMkLst>
            <pc:docMk/>
            <pc:sldMk cId="0" sldId="277"/>
            <ac:spMk id="6" creationId="{00000000-0000-0000-0000-000000000000}"/>
          </ac:spMkLst>
        </pc:spChg>
        <pc:spChg chg="mod">
          <ac:chgData name="Tayna Amancio Facchinetti" userId="S::tayna.amancio.terceirizada@icmbio.gov.br::70fac97a-6b45-4833-bb99-53dd077f75b9" providerId="AD" clId="Web-{567EA46C-268C-27B0-286A-9D0F9CE7FC15}" dt="2022-12-21T13:26:26.866" v="722" actId="20577"/>
          <ac:spMkLst>
            <pc:docMk/>
            <pc:sldMk cId="0" sldId="277"/>
            <ac:spMk id="7" creationId="{00000000-0000-0000-0000-000000000000}"/>
          </ac:spMkLst>
        </pc:spChg>
        <pc:spChg chg="mod">
          <ac:chgData name="Tayna Amancio Facchinetti" userId="S::tayna.amancio.terceirizada@icmbio.gov.br::70fac97a-6b45-4833-bb99-53dd077f75b9" providerId="AD" clId="Web-{567EA46C-268C-27B0-286A-9D0F9CE7FC15}" dt="2022-12-21T13:27:05.835" v="733" actId="1076"/>
          <ac:spMkLst>
            <pc:docMk/>
            <pc:sldMk cId="0" sldId="277"/>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29:57.199" v="749" actId="14100"/>
        <pc:sldMkLst>
          <pc:docMk/>
          <pc:sldMk cId="0" sldId="278"/>
        </pc:sldMkLst>
        <pc:spChg chg="mod">
          <ac:chgData name="Tayna Amancio Facchinetti" userId="S::tayna.amancio.terceirizada@icmbio.gov.br::70fac97a-6b45-4833-bb99-53dd077f75b9" providerId="AD" clId="Web-{567EA46C-268C-27B0-286A-9D0F9CE7FC15}" dt="2022-12-21T13:29:57.199" v="749" actId="14100"/>
          <ac:spMkLst>
            <pc:docMk/>
            <pc:sldMk cId="0" sldId="278"/>
            <ac:spMk id="6" creationId="{00000000-0000-0000-0000-000000000000}"/>
          </ac:spMkLst>
        </pc:spChg>
        <pc:spChg chg="mod">
          <ac:chgData name="Tayna Amancio Facchinetti" userId="S::tayna.amancio.terceirizada@icmbio.gov.br::70fac97a-6b45-4833-bb99-53dd077f75b9" providerId="AD" clId="Web-{567EA46C-268C-27B0-286A-9D0F9CE7FC15}" dt="2022-12-21T13:28:09.540" v="737" actId="20577"/>
          <ac:spMkLst>
            <pc:docMk/>
            <pc:sldMk cId="0" sldId="278"/>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30:28.482" v="754" actId="20577"/>
        <pc:sldMkLst>
          <pc:docMk/>
          <pc:sldMk cId="0" sldId="279"/>
        </pc:sldMkLst>
        <pc:spChg chg="mod">
          <ac:chgData name="Tayna Amancio Facchinetti" userId="S::tayna.amancio.terceirizada@icmbio.gov.br::70fac97a-6b45-4833-bb99-53dd077f75b9" providerId="AD" clId="Web-{567EA46C-268C-27B0-286A-9D0F9CE7FC15}" dt="2022-12-21T13:30:07.106" v="751" actId="14100"/>
          <ac:spMkLst>
            <pc:docMk/>
            <pc:sldMk cId="0" sldId="279"/>
            <ac:spMk id="6" creationId="{00000000-0000-0000-0000-000000000000}"/>
          </ac:spMkLst>
        </pc:spChg>
        <pc:spChg chg="mod">
          <ac:chgData name="Tayna Amancio Facchinetti" userId="S::tayna.amancio.terceirizada@icmbio.gov.br::70fac97a-6b45-4833-bb99-53dd077f75b9" providerId="AD" clId="Web-{567EA46C-268C-27B0-286A-9D0F9CE7FC15}" dt="2022-12-21T13:29:22.355" v="743" actId="20577"/>
          <ac:spMkLst>
            <pc:docMk/>
            <pc:sldMk cId="0" sldId="279"/>
            <ac:spMk id="7" creationId="{00000000-0000-0000-0000-000000000000}"/>
          </ac:spMkLst>
        </pc:spChg>
        <pc:spChg chg="mod">
          <ac:chgData name="Tayna Amancio Facchinetti" userId="S::tayna.amancio.terceirizada@icmbio.gov.br::70fac97a-6b45-4833-bb99-53dd077f75b9" providerId="AD" clId="Web-{567EA46C-268C-27B0-286A-9D0F9CE7FC15}" dt="2022-12-21T13:30:28.482" v="754" actId="20577"/>
          <ac:spMkLst>
            <pc:docMk/>
            <pc:sldMk cId="0" sldId="279"/>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47:16.399" v="764" actId="14100"/>
        <pc:sldMkLst>
          <pc:docMk/>
          <pc:sldMk cId="0" sldId="280"/>
        </pc:sldMkLst>
        <pc:spChg chg="mod">
          <ac:chgData name="Tayna Amancio Facchinetti" userId="S::tayna.amancio.terceirizada@icmbio.gov.br::70fac97a-6b45-4833-bb99-53dd077f75b9" providerId="AD" clId="Web-{567EA46C-268C-27B0-286A-9D0F9CE7FC15}" dt="2022-12-21T13:47:16.399" v="764" actId="14100"/>
          <ac:spMkLst>
            <pc:docMk/>
            <pc:sldMk cId="0" sldId="280"/>
            <ac:spMk id="6" creationId="{00000000-0000-0000-0000-000000000000}"/>
          </ac:spMkLst>
        </pc:spChg>
        <pc:spChg chg="mod">
          <ac:chgData name="Tayna Amancio Facchinetti" userId="S::tayna.amancio.terceirizada@icmbio.gov.br::70fac97a-6b45-4833-bb99-53dd077f75b9" providerId="AD" clId="Web-{567EA46C-268C-27B0-286A-9D0F9CE7FC15}" dt="2022-12-21T13:43:59.941" v="758" actId="20577"/>
          <ac:spMkLst>
            <pc:docMk/>
            <pc:sldMk cId="0" sldId="280"/>
            <ac:spMk id="7" creationId="{00000000-0000-0000-0000-000000000000}"/>
          </ac:spMkLst>
        </pc:spChg>
        <pc:spChg chg="mod">
          <ac:chgData name="Tayna Amancio Facchinetti" userId="S::tayna.amancio.terceirizada@icmbio.gov.br::70fac97a-6b45-4833-bb99-53dd077f75b9" providerId="AD" clId="Web-{567EA46C-268C-27B0-286A-9D0F9CE7FC15}" dt="2022-12-21T13:47:03.649" v="761" actId="20577"/>
          <ac:spMkLst>
            <pc:docMk/>
            <pc:sldMk cId="0" sldId="280"/>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58:23.683" v="892" actId="20577"/>
        <pc:sldMkLst>
          <pc:docMk/>
          <pc:sldMk cId="0" sldId="281"/>
        </pc:sldMkLst>
        <pc:spChg chg="mod">
          <ac:chgData name="Tayna Amancio Facchinetti" userId="S::tayna.amancio.terceirizada@icmbio.gov.br::70fac97a-6b45-4833-bb99-53dd077f75b9" providerId="AD" clId="Web-{567EA46C-268C-27B0-286A-9D0F9CE7FC15}" dt="2022-12-21T13:49:38.356" v="769" actId="14100"/>
          <ac:spMkLst>
            <pc:docMk/>
            <pc:sldMk cId="0" sldId="281"/>
            <ac:spMk id="6" creationId="{00000000-0000-0000-0000-000000000000}"/>
          </ac:spMkLst>
        </pc:spChg>
        <pc:spChg chg="mod">
          <ac:chgData name="Tayna Amancio Facchinetti" userId="S::tayna.amancio.terceirizada@icmbio.gov.br::70fac97a-6b45-4833-bb99-53dd077f75b9" providerId="AD" clId="Web-{567EA46C-268C-27B0-286A-9D0F9CE7FC15}" dt="2022-12-21T13:58:23.683" v="892" actId="20577"/>
          <ac:spMkLst>
            <pc:docMk/>
            <pc:sldMk cId="0" sldId="281"/>
            <ac:spMk id="7" creationId="{00000000-0000-0000-0000-000000000000}"/>
          </ac:spMkLst>
        </pc:spChg>
        <pc:spChg chg="mod">
          <ac:chgData name="Tayna Amancio Facchinetti" userId="S::tayna.amancio.terceirizada@icmbio.gov.br::70fac97a-6b45-4833-bb99-53dd077f75b9" providerId="AD" clId="Web-{567EA46C-268C-27B0-286A-9D0F9CE7FC15}" dt="2022-12-21T13:50:01.216" v="774" actId="20577"/>
          <ac:spMkLst>
            <pc:docMk/>
            <pc:sldMk cId="0" sldId="281"/>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3:59:27.950" v="900" actId="14100"/>
        <pc:sldMkLst>
          <pc:docMk/>
          <pc:sldMk cId="0" sldId="282"/>
        </pc:sldMkLst>
        <pc:spChg chg="mod">
          <ac:chgData name="Tayna Amancio Facchinetti" userId="S::tayna.amancio.terceirizada@icmbio.gov.br::70fac97a-6b45-4833-bb99-53dd077f75b9" providerId="AD" clId="Web-{567EA46C-268C-27B0-286A-9D0F9CE7FC15}" dt="2022-12-21T13:59:27.950" v="900" actId="14100"/>
          <ac:spMkLst>
            <pc:docMk/>
            <pc:sldMk cId="0" sldId="282"/>
            <ac:spMk id="6" creationId="{00000000-0000-0000-0000-000000000000}"/>
          </ac:spMkLst>
        </pc:spChg>
        <pc:spChg chg="mod">
          <ac:chgData name="Tayna Amancio Facchinetti" userId="S::tayna.amancio.terceirizada@icmbio.gov.br::70fac97a-6b45-4833-bb99-53dd077f75b9" providerId="AD" clId="Web-{567EA46C-268C-27B0-286A-9D0F9CE7FC15}" dt="2022-12-21T13:59:04.403" v="895" actId="20577"/>
          <ac:spMkLst>
            <pc:docMk/>
            <pc:sldMk cId="0" sldId="282"/>
            <ac:spMk id="7" creationId="{00000000-0000-0000-0000-000000000000}"/>
          </ac:spMkLst>
        </pc:spChg>
        <pc:spChg chg="mod">
          <ac:chgData name="Tayna Amancio Facchinetti" userId="S::tayna.amancio.terceirizada@icmbio.gov.br::70fac97a-6b45-4833-bb99-53dd077f75b9" providerId="AD" clId="Web-{567EA46C-268C-27B0-286A-9D0F9CE7FC15}" dt="2022-12-21T13:59:19.887" v="898" actId="20577"/>
          <ac:spMkLst>
            <pc:docMk/>
            <pc:sldMk cId="0" sldId="282"/>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4:00:44.796" v="908" actId="14100"/>
        <pc:sldMkLst>
          <pc:docMk/>
          <pc:sldMk cId="0" sldId="283"/>
        </pc:sldMkLst>
        <pc:spChg chg="mod">
          <ac:chgData name="Tayna Amancio Facchinetti" userId="S::tayna.amancio.terceirizada@icmbio.gov.br::70fac97a-6b45-4833-bb99-53dd077f75b9" providerId="AD" clId="Web-{567EA46C-268C-27B0-286A-9D0F9CE7FC15}" dt="2022-12-21T14:00:44.796" v="908" actId="14100"/>
          <ac:spMkLst>
            <pc:docMk/>
            <pc:sldMk cId="0" sldId="283"/>
            <ac:spMk id="6" creationId="{00000000-0000-0000-0000-000000000000}"/>
          </ac:spMkLst>
        </pc:spChg>
        <pc:spChg chg="mod">
          <ac:chgData name="Tayna Amancio Facchinetti" userId="S::tayna.amancio.terceirizada@icmbio.gov.br::70fac97a-6b45-4833-bb99-53dd077f75b9" providerId="AD" clId="Web-{567EA46C-268C-27B0-286A-9D0F9CE7FC15}" dt="2022-12-21T14:00:22.123" v="903" actId="20577"/>
          <ac:spMkLst>
            <pc:docMk/>
            <pc:sldMk cId="0" sldId="283"/>
            <ac:spMk id="7" creationId="{00000000-0000-0000-0000-000000000000}"/>
          </ac:spMkLst>
        </pc:spChg>
        <pc:spChg chg="mod">
          <ac:chgData name="Tayna Amancio Facchinetti" userId="S::tayna.amancio.terceirizada@icmbio.gov.br::70fac97a-6b45-4833-bb99-53dd077f75b9" providerId="AD" clId="Web-{567EA46C-268C-27B0-286A-9D0F9CE7FC15}" dt="2022-12-21T14:00:34.842" v="906" actId="20577"/>
          <ac:spMkLst>
            <pc:docMk/>
            <pc:sldMk cId="0" sldId="283"/>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4:01:33.828" v="911" actId="20577"/>
        <pc:sldMkLst>
          <pc:docMk/>
          <pc:sldMk cId="0" sldId="284"/>
        </pc:sldMkLst>
        <pc:spChg chg="mod">
          <ac:chgData name="Tayna Amancio Facchinetti" userId="S::tayna.amancio.terceirizada@icmbio.gov.br::70fac97a-6b45-4833-bb99-53dd077f75b9" providerId="AD" clId="Web-{567EA46C-268C-27B0-286A-9D0F9CE7FC15}" dt="2022-12-21T14:01:33.828" v="911" actId="20577"/>
          <ac:spMkLst>
            <pc:docMk/>
            <pc:sldMk cId="0" sldId="284"/>
            <ac:spMk id="8" creationId="{00000000-0000-0000-0000-000000000000}"/>
          </ac:spMkLst>
        </pc:spChg>
      </pc:sldChg>
      <pc:sldChg chg="modSp">
        <pc:chgData name="Tayna Amancio Facchinetti" userId="S::tayna.amancio.terceirizada@icmbio.gov.br::70fac97a-6b45-4833-bb99-53dd077f75b9" providerId="AD" clId="Web-{567EA46C-268C-27B0-286A-9D0F9CE7FC15}" dt="2022-12-21T14:05:39.241" v="921" actId="14100"/>
        <pc:sldMkLst>
          <pc:docMk/>
          <pc:sldMk cId="0" sldId="286"/>
        </pc:sldMkLst>
        <pc:spChg chg="mod">
          <ac:chgData name="Tayna Amancio Facchinetti" userId="S::tayna.amancio.terceirizada@icmbio.gov.br::70fac97a-6b45-4833-bb99-53dd077f75b9" providerId="AD" clId="Web-{567EA46C-268C-27B0-286A-9D0F9CE7FC15}" dt="2022-12-21T14:05:39.241" v="921" actId="14100"/>
          <ac:spMkLst>
            <pc:docMk/>
            <pc:sldMk cId="0" sldId="286"/>
            <ac:spMk id="3" creationId="{00000000-0000-0000-0000-000000000000}"/>
          </ac:spMkLst>
        </pc:spChg>
        <pc:spChg chg="mod">
          <ac:chgData name="Tayna Amancio Facchinetti" userId="S::tayna.amancio.terceirizada@icmbio.gov.br::70fac97a-6b45-4833-bb99-53dd077f75b9" providerId="AD" clId="Web-{567EA46C-268C-27B0-286A-9D0F9CE7FC15}" dt="2022-12-21T14:01:56.673" v="914" actId="20577"/>
          <ac:spMkLst>
            <pc:docMk/>
            <pc:sldMk cId="0" sldId="286"/>
            <ac:spMk id="5" creationId="{00000000-0000-0000-0000-000000000000}"/>
          </ac:spMkLst>
        </pc:spChg>
        <pc:spChg chg="mod">
          <ac:chgData name="Tayna Amancio Facchinetti" userId="S::tayna.amancio.terceirizada@icmbio.gov.br::70fac97a-6b45-4833-bb99-53dd077f75b9" providerId="AD" clId="Web-{567EA46C-268C-27B0-286A-9D0F9CE7FC15}" dt="2022-12-21T14:05:31.085" v="919" actId="20577"/>
          <ac:spMkLst>
            <pc:docMk/>
            <pc:sldMk cId="0" sldId="286"/>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4:31:27.017" v="1310" actId="14100"/>
        <pc:sldMkLst>
          <pc:docMk/>
          <pc:sldMk cId="0" sldId="287"/>
        </pc:sldMkLst>
        <pc:spChg chg="mod">
          <ac:chgData name="Tayna Amancio Facchinetti" userId="S::tayna.amancio.terceirizada@icmbio.gov.br::70fac97a-6b45-4833-bb99-53dd077f75b9" providerId="AD" clId="Web-{567EA46C-268C-27B0-286A-9D0F9CE7FC15}" dt="2022-12-21T14:31:27.017" v="1310" actId="14100"/>
          <ac:spMkLst>
            <pc:docMk/>
            <pc:sldMk cId="0" sldId="287"/>
            <ac:spMk id="3" creationId="{00000000-0000-0000-0000-000000000000}"/>
          </ac:spMkLst>
        </pc:spChg>
        <pc:spChg chg="mod">
          <ac:chgData name="Tayna Amancio Facchinetti" userId="S::tayna.amancio.terceirizada@icmbio.gov.br::70fac97a-6b45-4833-bb99-53dd077f75b9" providerId="AD" clId="Web-{567EA46C-268C-27B0-286A-9D0F9CE7FC15}" dt="2022-12-21T14:31:18.939" v="1308" actId="20577"/>
          <ac:spMkLst>
            <pc:docMk/>
            <pc:sldMk cId="0" sldId="287"/>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4:31:51.096" v="1313" actId="20577"/>
        <pc:sldMkLst>
          <pc:docMk/>
          <pc:sldMk cId="0" sldId="288"/>
        </pc:sldMkLst>
        <pc:spChg chg="mod">
          <ac:chgData name="Tayna Amancio Facchinetti" userId="S::tayna.amancio.terceirizada@icmbio.gov.br::70fac97a-6b45-4833-bb99-53dd077f75b9" providerId="AD" clId="Web-{567EA46C-268C-27B0-286A-9D0F9CE7FC15}" dt="2022-12-21T14:31:51.096" v="1313" actId="20577"/>
          <ac:spMkLst>
            <pc:docMk/>
            <pc:sldMk cId="0" sldId="288"/>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4:32:23.253" v="1316" actId="20577"/>
        <pc:sldMkLst>
          <pc:docMk/>
          <pc:sldMk cId="0" sldId="289"/>
        </pc:sldMkLst>
        <pc:spChg chg="mod">
          <ac:chgData name="Tayna Amancio Facchinetti" userId="S::tayna.amancio.terceirizada@icmbio.gov.br::70fac97a-6b45-4833-bb99-53dd077f75b9" providerId="AD" clId="Web-{567EA46C-268C-27B0-286A-9D0F9CE7FC15}" dt="2022-12-21T14:32:23.253" v="1316" actId="20577"/>
          <ac:spMkLst>
            <pc:docMk/>
            <pc:sldMk cId="0" sldId="289"/>
            <ac:spMk id="5" creationId="{00000000-0000-0000-0000-000000000000}"/>
          </ac:spMkLst>
        </pc:spChg>
      </pc:sldChg>
      <pc:sldChg chg="modSp">
        <pc:chgData name="Tayna Amancio Facchinetti" userId="S::tayna.amancio.terceirizada@icmbio.gov.br::70fac97a-6b45-4833-bb99-53dd077f75b9" providerId="AD" clId="Web-{567EA46C-268C-27B0-286A-9D0F9CE7FC15}" dt="2022-12-21T14:32:55.035" v="1324" actId="14100"/>
        <pc:sldMkLst>
          <pc:docMk/>
          <pc:sldMk cId="0" sldId="290"/>
        </pc:sldMkLst>
        <pc:spChg chg="mod">
          <ac:chgData name="Tayna Amancio Facchinetti" userId="S::tayna.amancio.terceirizada@icmbio.gov.br::70fac97a-6b45-4833-bb99-53dd077f75b9" providerId="AD" clId="Web-{567EA46C-268C-27B0-286A-9D0F9CE7FC15}" dt="2022-12-21T14:32:55.035" v="1324" actId="14100"/>
          <ac:spMkLst>
            <pc:docMk/>
            <pc:sldMk cId="0" sldId="290"/>
            <ac:spMk id="3" creationId="{00000000-0000-0000-0000-000000000000}"/>
          </ac:spMkLst>
        </pc:spChg>
        <pc:spChg chg="mod">
          <ac:chgData name="Tayna Amancio Facchinetti" userId="S::tayna.amancio.terceirizada@icmbio.gov.br::70fac97a-6b45-4833-bb99-53dd077f75b9" providerId="AD" clId="Web-{567EA46C-268C-27B0-286A-9D0F9CE7FC15}" dt="2022-12-21T14:32:36.894" v="1319" actId="20577"/>
          <ac:spMkLst>
            <pc:docMk/>
            <pc:sldMk cId="0" sldId="290"/>
            <ac:spMk id="5" creationId="{00000000-0000-0000-0000-000000000000}"/>
          </ac:spMkLst>
        </pc:spChg>
        <pc:spChg chg="mod">
          <ac:chgData name="Tayna Amancio Facchinetti" userId="S::tayna.amancio.terceirizada@icmbio.gov.br::70fac97a-6b45-4833-bb99-53dd077f75b9" providerId="AD" clId="Web-{567EA46C-268C-27B0-286A-9D0F9CE7FC15}" dt="2022-12-21T14:32:46.722" v="1322" actId="20577"/>
          <ac:spMkLst>
            <pc:docMk/>
            <pc:sldMk cId="0" sldId="290"/>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4:33:27.208" v="1330" actId="20577"/>
        <pc:sldMkLst>
          <pc:docMk/>
          <pc:sldMk cId="0" sldId="291"/>
        </pc:sldMkLst>
        <pc:spChg chg="mod">
          <ac:chgData name="Tayna Amancio Facchinetti" userId="S::tayna.amancio.terceirizada@icmbio.gov.br::70fac97a-6b45-4833-bb99-53dd077f75b9" providerId="AD" clId="Web-{567EA46C-268C-27B0-286A-9D0F9CE7FC15}" dt="2022-12-21T14:33:10.786" v="1327" actId="20577"/>
          <ac:spMkLst>
            <pc:docMk/>
            <pc:sldMk cId="0" sldId="291"/>
            <ac:spMk id="5" creationId="{00000000-0000-0000-0000-000000000000}"/>
          </ac:spMkLst>
        </pc:spChg>
        <pc:spChg chg="mod">
          <ac:chgData name="Tayna Amancio Facchinetti" userId="S::tayna.amancio.terceirizada@icmbio.gov.br::70fac97a-6b45-4833-bb99-53dd077f75b9" providerId="AD" clId="Web-{567EA46C-268C-27B0-286A-9D0F9CE7FC15}" dt="2022-12-21T14:33:27.208" v="1330" actId="20577"/>
          <ac:spMkLst>
            <pc:docMk/>
            <pc:sldMk cId="0" sldId="291"/>
            <ac:spMk id="6" creationId="{00000000-0000-0000-0000-000000000000}"/>
          </ac:spMkLst>
        </pc:spChg>
      </pc:sldChg>
      <pc:sldChg chg="modSp">
        <pc:chgData name="Tayna Amancio Facchinetti" userId="S::tayna.amancio.terceirizada@icmbio.gov.br::70fac97a-6b45-4833-bb99-53dd077f75b9" providerId="AD" clId="Web-{567EA46C-268C-27B0-286A-9D0F9CE7FC15}" dt="2022-12-21T14:34:05.850" v="1335" actId="14100"/>
        <pc:sldMkLst>
          <pc:docMk/>
          <pc:sldMk cId="0" sldId="292"/>
        </pc:sldMkLst>
        <pc:spChg chg="mod">
          <ac:chgData name="Tayna Amancio Facchinetti" userId="S::tayna.amancio.terceirizada@icmbio.gov.br::70fac97a-6b45-4833-bb99-53dd077f75b9" providerId="AD" clId="Web-{567EA46C-268C-27B0-286A-9D0F9CE7FC15}" dt="2022-12-21T14:34:05.850" v="1335" actId="14100"/>
          <ac:spMkLst>
            <pc:docMk/>
            <pc:sldMk cId="0" sldId="292"/>
            <ac:spMk id="3" creationId="{00000000-0000-0000-0000-000000000000}"/>
          </ac:spMkLst>
        </pc:spChg>
        <pc:spChg chg="mod">
          <ac:chgData name="Tayna Amancio Facchinetti" userId="S::tayna.amancio.terceirizada@icmbio.gov.br::70fac97a-6b45-4833-bb99-53dd077f75b9" providerId="AD" clId="Web-{567EA46C-268C-27B0-286A-9D0F9CE7FC15}" dt="2022-12-21T14:33:45.396" v="1333" actId="20577"/>
          <ac:spMkLst>
            <pc:docMk/>
            <pc:sldMk cId="0" sldId="292"/>
            <ac:spMk id="5" creationId="{00000000-0000-0000-0000-000000000000}"/>
          </ac:spMkLst>
        </pc:spChg>
      </pc:sldChg>
      <pc:sldChg chg="modSp">
        <pc:chgData name="Tayna Amancio Facchinetti" userId="S::tayna.amancio.terceirizada@icmbio.gov.br::70fac97a-6b45-4833-bb99-53dd077f75b9" providerId="AD" clId="Web-{567EA46C-268C-27B0-286A-9D0F9CE7FC15}" dt="2022-12-21T14:34:25.897" v="1338" actId="14100"/>
        <pc:sldMkLst>
          <pc:docMk/>
          <pc:sldMk cId="0" sldId="293"/>
        </pc:sldMkLst>
        <pc:spChg chg="mod">
          <ac:chgData name="Tayna Amancio Facchinetti" userId="S::tayna.amancio.terceirizada@icmbio.gov.br::70fac97a-6b45-4833-bb99-53dd077f75b9" providerId="AD" clId="Web-{567EA46C-268C-27B0-286A-9D0F9CE7FC15}" dt="2022-12-21T14:34:19.444" v="1337" actId="14100"/>
          <ac:spMkLst>
            <pc:docMk/>
            <pc:sldMk cId="0" sldId="293"/>
            <ac:spMk id="3" creationId="{00000000-0000-0000-0000-000000000000}"/>
          </ac:spMkLst>
        </pc:spChg>
        <pc:grpChg chg="mod">
          <ac:chgData name="Tayna Amancio Facchinetti" userId="S::tayna.amancio.terceirizada@icmbio.gov.br::70fac97a-6b45-4833-bb99-53dd077f75b9" providerId="AD" clId="Web-{567EA46C-268C-27B0-286A-9D0F9CE7FC15}" dt="2022-12-21T14:34:25.897" v="1338" actId="14100"/>
          <ac:grpSpMkLst>
            <pc:docMk/>
            <pc:sldMk cId="0" sldId="293"/>
            <ac:grpSpMk id="4" creationId="{00000000-0000-0000-0000-000000000000}"/>
          </ac:grpSpMkLst>
        </pc:grpChg>
      </pc:sldChg>
      <pc:sldChg chg="addSp modSp new ord">
        <pc:chgData name="Tayna Amancio Facchinetti" userId="S::tayna.amancio.terceirizada@icmbio.gov.br::70fac97a-6b45-4833-bb99-53dd077f75b9" providerId="AD" clId="Web-{567EA46C-268C-27B0-286A-9D0F9CE7FC15}" dt="2022-12-21T17:23:42.417" v="1485" actId="1076"/>
        <pc:sldMkLst>
          <pc:docMk/>
          <pc:sldMk cId="2830211472" sldId="295"/>
        </pc:sldMkLst>
        <pc:spChg chg="add">
          <ac:chgData name="Tayna Amancio Facchinetti" userId="S::tayna.amancio.terceirizada@icmbio.gov.br::70fac97a-6b45-4833-bb99-53dd077f75b9" providerId="AD" clId="Web-{567EA46C-268C-27B0-286A-9D0F9CE7FC15}" dt="2022-12-21T17:21:26.143" v="1480"/>
          <ac:spMkLst>
            <pc:docMk/>
            <pc:sldMk cId="2830211472" sldId="295"/>
            <ac:spMk id="2" creationId="{D81C9635-7C03-F302-3320-3572B4F5FF63}"/>
          </ac:spMkLst>
        </pc:spChg>
        <pc:picChg chg="add mod">
          <ac:chgData name="Tayna Amancio Facchinetti" userId="S::tayna.amancio.terceirizada@icmbio.gov.br::70fac97a-6b45-4833-bb99-53dd077f75b9" providerId="AD" clId="Web-{567EA46C-268C-27B0-286A-9D0F9CE7FC15}" dt="2022-12-21T17:23:42.417" v="1485" actId="1076"/>
          <ac:picMkLst>
            <pc:docMk/>
            <pc:sldMk cId="2830211472" sldId="295"/>
            <ac:picMk id="3" creationId="{02077E48-949F-D82C-A256-956D532FACC1}"/>
          </ac:picMkLst>
        </pc:picChg>
      </pc:sldChg>
      <pc:sldChg chg="addSp modSp new">
        <pc:chgData name="Tayna Amancio Facchinetti" userId="S::tayna.amancio.terceirizada@icmbio.gov.br::70fac97a-6b45-4833-bb99-53dd077f75b9" providerId="AD" clId="Web-{567EA46C-268C-27B0-286A-9D0F9CE7FC15}" dt="2022-12-21T17:35:28.631" v="1494" actId="1076"/>
        <pc:sldMkLst>
          <pc:docMk/>
          <pc:sldMk cId="1605635563" sldId="296"/>
        </pc:sldMkLst>
        <pc:spChg chg="add">
          <ac:chgData name="Tayna Amancio Facchinetti" userId="S::tayna.amancio.terceirizada@icmbio.gov.br::70fac97a-6b45-4833-bb99-53dd077f75b9" providerId="AD" clId="Web-{567EA46C-268C-27B0-286A-9D0F9CE7FC15}" dt="2022-12-21T16:38:15.481" v="1471"/>
          <ac:spMkLst>
            <pc:docMk/>
            <pc:sldMk cId="1605635563" sldId="296"/>
            <ac:spMk id="2" creationId="{30F36CD2-C40F-D906-5B6F-38F066F492B5}"/>
          </ac:spMkLst>
        </pc:spChg>
        <pc:picChg chg="add mod">
          <ac:chgData name="Tayna Amancio Facchinetti" userId="S::tayna.amancio.terceirizada@icmbio.gov.br::70fac97a-6b45-4833-bb99-53dd077f75b9" providerId="AD" clId="Web-{567EA46C-268C-27B0-286A-9D0F9CE7FC15}" dt="2022-12-21T17:35:28.631" v="1494" actId="1076"/>
          <ac:picMkLst>
            <pc:docMk/>
            <pc:sldMk cId="1605635563" sldId="296"/>
            <ac:picMk id="3" creationId="{AEA978F5-0F1C-2FB3-08E7-9A11779103C1}"/>
          </ac:picMkLst>
        </pc:picChg>
      </pc:sldChg>
      <pc:sldChg chg="new del">
        <pc:chgData name="Tayna Amancio Facchinetti" userId="S::tayna.amancio.terceirizada@icmbio.gov.br::70fac97a-6b45-4833-bb99-53dd077f75b9" providerId="AD" clId="Web-{567EA46C-268C-27B0-286A-9D0F9CE7FC15}" dt="2022-12-21T14:36:40.244" v="1370"/>
        <pc:sldMkLst>
          <pc:docMk/>
          <pc:sldMk cId="4272973064" sldId="296"/>
        </pc:sldMkLst>
      </pc:sldChg>
    </pc:docChg>
  </pc:docChgLst>
  <pc:docChgLst>
    <pc:chgData name="Vanessa Simas Figueiredo" userId="S::vanessa.figueiredo@icmbio.gov.br::2285c823-526a-4f6f-be4b-e49af4b96534" providerId="AD" clId="Web-{32165DD5-869A-4662-9099-B4F722A4C0AF}"/>
    <pc:docChg chg="modSld">
      <pc:chgData name="Vanessa Simas Figueiredo" userId="S::vanessa.figueiredo@icmbio.gov.br::2285c823-526a-4f6f-be4b-e49af4b96534" providerId="AD" clId="Web-{32165DD5-869A-4662-9099-B4F722A4C0AF}" dt="2022-12-23T13:12:55.277" v="2" actId="20577"/>
      <pc:docMkLst>
        <pc:docMk/>
      </pc:docMkLst>
      <pc:sldChg chg="modSp">
        <pc:chgData name="Vanessa Simas Figueiredo" userId="S::vanessa.figueiredo@icmbio.gov.br::2285c823-526a-4f6f-be4b-e49af4b96534" providerId="AD" clId="Web-{32165DD5-869A-4662-9099-B4F722A4C0AF}" dt="2022-12-23T13:12:55.277" v="2" actId="20577"/>
        <pc:sldMkLst>
          <pc:docMk/>
          <pc:sldMk cId="0" sldId="257"/>
        </pc:sldMkLst>
        <pc:spChg chg="mod">
          <ac:chgData name="Vanessa Simas Figueiredo" userId="S::vanessa.figueiredo@icmbio.gov.br::2285c823-526a-4f6f-be4b-e49af4b96534" providerId="AD" clId="Web-{32165DD5-869A-4662-9099-B4F722A4C0AF}" dt="2022-12-23T13:12:55.277" v="2" actId="20577"/>
          <ac:spMkLst>
            <pc:docMk/>
            <pc:sldMk cId="0" sldId="257"/>
            <ac:spMk id="7" creationId="{00000000-0000-0000-0000-000000000000}"/>
          </ac:spMkLst>
        </pc:spChg>
      </pc:sldChg>
    </pc:docChg>
  </pc:docChgLst>
  <pc:docChgLst>
    <pc:chgData name="Tayna Amancio Facchinetti" userId="S::tayna.amancio.terceirizada@icmbio.gov.br::70fac97a-6b45-4833-bb99-53dd077f75b9" providerId="AD" clId="Web-{C716E88E-3FFB-CC56-07EA-2BEACC495B62}"/>
    <pc:docChg chg="modSld">
      <pc:chgData name="Tayna Amancio Facchinetti" userId="S::tayna.amancio.terceirizada@icmbio.gov.br::70fac97a-6b45-4833-bb99-53dd077f75b9" providerId="AD" clId="Web-{C716E88E-3FFB-CC56-07EA-2BEACC495B62}" dt="2023-03-22T17:57:00.884" v="9" actId="14100"/>
      <pc:docMkLst>
        <pc:docMk/>
      </pc:docMkLst>
      <pc:sldChg chg="addSp delSp modSp">
        <pc:chgData name="Tayna Amancio Facchinetti" userId="S::tayna.amancio.terceirizada@icmbio.gov.br::70fac97a-6b45-4833-bb99-53dd077f75b9" providerId="AD" clId="Web-{C716E88E-3FFB-CC56-07EA-2BEACC495B62}" dt="2023-03-22T17:57:00.884" v="9" actId="14100"/>
        <pc:sldMkLst>
          <pc:docMk/>
          <pc:sldMk cId="0" sldId="293"/>
        </pc:sldMkLst>
        <pc:picChg chg="del">
          <ac:chgData name="Tayna Amancio Facchinetti" userId="S::tayna.amancio.terceirizada@icmbio.gov.br::70fac97a-6b45-4833-bb99-53dd077f75b9" providerId="AD" clId="Web-{C716E88E-3FFB-CC56-07EA-2BEACC495B62}" dt="2023-03-22T17:56:04.305" v="0"/>
          <ac:picMkLst>
            <pc:docMk/>
            <pc:sldMk cId="0" sldId="293"/>
            <ac:picMk id="9" creationId="{00000000-0000-0000-0000-000000000000}"/>
          </ac:picMkLst>
        </pc:picChg>
        <pc:picChg chg="add mod">
          <ac:chgData name="Tayna Amancio Facchinetti" userId="S::tayna.amancio.terceirizada@icmbio.gov.br::70fac97a-6b45-4833-bb99-53dd077f75b9" providerId="AD" clId="Web-{C716E88E-3FFB-CC56-07EA-2BEACC495B62}" dt="2023-03-22T17:57:00.884" v="9" actId="14100"/>
          <ac:picMkLst>
            <pc:docMk/>
            <pc:sldMk cId="0" sldId="293"/>
            <ac:picMk id="10" creationId="{5CDCB44B-E16C-0EA6-DD6E-81B3F7605742}"/>
          </ac:picMkLst>
        </pc:picChg>
      </pc:sldChg>
    </pc:docChg>
  </pc:docChgLst>
  <pc:docChgLst>
    <pc:chgData name="Lorena Cordeiro de Lima" userId="S::lorena.lima@icmbio.gov.br::5d98e971-a9c7-4db7-9e90-2879ec212ff7" providerId="AD" clId="Web-{BCD85A5E-B396-3EEB-B417-BECC6B0942B5}"/>
    <pc:docChg chg="modSld">
      <pc:chgData name="Lorena Cordeiro de Lima" userId="S::lorena.lima@icmbio.gov.br::5d98e971-a9c7-4db7-9e90-2879ec212ff7" providerId="AD" clId="Web-{BCD85A5E-B396-3EEB-B417-BECC6B0942B5}" dt="2022-12-26T17:43:36.611" v="2" actId="1076"/>
      <pc:docMkLst>
        <pc:docMk/>
      </pc:docMkLst>
      <pc:sldChg chg="modSp">
        <pc:chgData name="Lorena Cordeiro de Lima" userId="S::lorena.lima@icmbio.gov.br::5d98e971-a9c7-4db7-9e90-2879ec212ff7" providerId="AD" clId="Web-{BCD85A5E-B396-3EEB-B417-BECC6B0942B5}" dt="2022-12-26T17:43:36.611" v="2" actId="1076"/>
        <pc:sldMkLst>
          <pc:docMk/>
          <pc:sldMk cId="0" sldId="262"/>
        </pc:sldMkLst>
        <pc:spChg chg="mod">
          <ac:chgData name="Lorena Cordeiro de Lima" userId="S::lorena.lima@icmbio.gov.br::5d98e971-a9c7-4db7-9e90-2879ec212ff7" providerId="AD" clId="Web-{BCD85A5E-B396-3EEB-B417-BECC6B0942B5}" dt="2022-12-26T17:43:36.611" v="2" actId="1076"/>
          <ac:spMkLst>
            <pc:docMk/>
            <pc:sldMk cId="0" sldId="262"/>
            <ac:spMk id="4" creationId="{00000000-0000-0000-0000-000000000000}"/>
          </ac:spMkLst>
        </pc:spChg>
      </pc:sldChg>
      <pc:sldChg chg="modSp">
        <pc:chgData name="Lorena Cordeiro de Lima" userId="S::lorena.lima@icmbio.gov.br::5d98e971-a9c7-4db7-9e90-2879ec212ff7" providerId="AD" clId="Web-{BCD85A5E-B396-3EEB-B417-BECC6B0942B5}" dt="2022-12-26T17:43:16.766" v="0" actId="1076"/>
        <pc:sldMkLst>
          <pc:docMk/>
          <pc:sldMk cId="0" sldId="266"/>
        </pc:sldMkLst>
        <pc:spChg chg="mod">
          <ac:chgData name="Lorena Cordeiro de Lima" userId="S::lorena.lima@icmbio.gov.br::5d98e971-a9c7-4db7-9e90-2879ec212ff7" providerId="AD" clId="Web-{BCD85A5E-B396-3EEB-B417-BECC6B0942B5}" dt="2022-12-26T17:43:16.766" v="0" actId="1076"/>
          <ac:spMkLst>
            <pc:docMk/>
            <pc:sldMk cId="0" sldId="266"/>
            <ac:spMk id="4" creationId="{00000000-0000-0000-0000-000000000000}"/>
          </ac:spMkLst>
        </pc:spChg>
      </pc:sldChg>
      <pc:sldChg chg="modSp">
        <pc:chgData name="Lorena Cordeiro de Lima" userId="S::lorena.lima@icmbio.gov.br::5d98e971-a9c7-4db7-9e90-2879ec212ff7" providerId="AD" clId="Web-{BCD85A5E-B396-3EEB-B417-BECC6B0942B5}" dt="2022-12-26T17:43:25.470" v="1" actId="1076"/>
        <pc:sldMkLst>
          <pc:docMk/>
          <pc:sldMk cId="4037735956" sldId="298"/>
        </pc:sldMkLst>
        <pc:spChg chg="mod">
          <ac:chgData name="Lorena Cordeiro de Lima" userId="S::lorena.lima@icmbio.gov.br::5d98e971-a9c7-4db7-9e90-2879ec212ff7" providerId="AD" clId="Web-{BCD85A5E-B396-3EEB-B417-BECC6B0942B5}" dt="2022-12-26T17:43:25.470" v="1" actId="1076"/>
          <ac:spMkLst>
            <pc:docMk/>
            <pc:sldMk cId="4037735956" sldId="298"/>
            <ac:spMk id="4" creationId="{00000000-0000-0000-0000-000000000000}"/>
          </ac:spMkLst>
        </pc:spChg>
      </pc:sldChg>
    </pc:docChg>
  </pc:docChgLst>
  <pc:docChgLst>
    <pc:chgData name="Lorena Cordeiro de Lima" userId="5d98e971-a9c7-4db7-9e90-2879ec212ff7" providerId="ADAL" clId="{46EAA2EB-AE95-4C3E-B2B0-E23DCDECF8AE}"/>
    <pc:docChg chg="undo custSel addSld delSld modSld sldOrd">
      <pc:chgData name="Lorena Cordeiro de Lima" userId="5d98e971-a9c7-4db7-9e90-2879ec212ff7" providerId="ADAL" clId="{46EAA2EB-AE95-4C3E-B2B0-E23DCDECF8AE}" dt="2022-12-26T18:20:09.653" v="545" actId="20577"/>
      <pc:docMkLst>
        <pc:docMk/>
      </pc:docMkLst>
      <pc:sldChg chg="modSp mod">
        <pc:chgData name="Lorena Cordeiro de Lima" userId="5d98e971-a9c7-4db7-9e90-2879ec212ff7" providerId="ADAL" clId="{46EAA2EB-AE95-4C3E-B2B0-E23DCDECF8AE}" dt="2022-12-26T15:25:22.388" v="28" actId="20577"/>
        <pc:sldMkLst>
          <pc:docMk/>
          <pc:sldMk cId="0" sldId="259"/>
        </pc:sldMkLst>
        <pc:spChg chg="mod">
          <ac:chgData name="Lorena Cordeiro de Lima" userId="5d98e971-a9c7-4db7-9e90-2879ec212ff7" providerId="ADAL" clId="{46EAA2EB-AE95-4C3E-B2B0-E23DCDECF8AE}" dt="2022-12-26T15:25:22.388" v="28" actId="20577"/>
          <ac:spMkLst>
            <pc:docMk/>
            <pc:sldMk cId="0" sldId="259"/>
            <ac:spMk id="5" creationId="{00000000-0000-0000-0000-000000000000}"/>
          </ac:spMkLst>
        </pc:spChg>
      </pc:sldChg>
      <pc:sldChg chg="modSp mod">
        <pc:chgData name="Lorena Cordeiro de Lima" userId="5d98e971-a9c7-4db7-9e90-2879ec212ff7" providerId="ADAL" clId="{46EAA2EB-AE95-4C3E-B2B0-E23DCDECF8AE}" dt="2022-12-26T18:03:16.596" v="391" actId="1076"/>
        <pc:sldMkLst>
          <pc:docMk/>
          <pc:sldMk cId="0" sldId="260"/>
        </pc:sldMkLst>
        <pc:spChg chg="mod">
          <ac:chgData name="Lorena Cordeiro de Lima" userId="5d98e971-a9c7-4db7-9e90-2879ec212ff7" providerId="ADAL" clId="{46EAA2EB-AE95-4C3E-B2B0-E23DCDECF8AE}" dt="2022-12-26T18:02:18.566" v="381" actId="1076"/>
          <ac:spMkLst>
            <pc:docMk/>
            <pc:sldMk cId="0" sldId="260"/>
            <ac:spMk id="3" creationId="{00000000-0000-0000-0000-000000000000}"/>
          </ac:spMkLst>
        </pc:spChg>
        <pc:spChg chg="mod">
          <ac:chgData name="Lorena Cordeiro de Lima" userId="5d98e971-a9c7-4db7-9e90-2879ec212ff7" providerId="ADAL" clId="{46EAA2EB-AE95-4C3E-B2B0-E23DCDECF8AE}" dt="2022-12-26T18:02:36.213" v="382" actId="1076"/>
          <ac:spMkLst>
            <pc:docMk/>
            <pc:sldMk cId="0" sldId="260"/>
            <ac:spMk id="8" creationId="{00000000-0000-0000-0000-000000000000}"/>
          </ac:spMkLst>
        </pc:spChg>
        <pc:spChg chg="mod">
          <ac:chgData name="Lorena Cordeiro de Lima" userId="5d98e971-a9c7-4db7-9e90-2879ec212ff7" providerId="ADAL" clId="{46EAA2EB-AE95-4C3E-B2B0-E23DCDECF8AE}" dt="2022-12-26T18:03:08.196" v="389" actId="1076"/>
          <ac:spMkLst>
            <pc:docMk/>
            <pc:sldMk cId="0" sldId="260"/>
            <ac:spMk id="9" creationId="{00000000-0000-0000-0000-000000000000}"/>
          </ac:spMkLst>
        </pc:spChg>
        <pc:spChg chg="mod">
          <ac:chgData name="Lorena Cordeiro de Lima" userId="5d98e971-a9c7-4db7-9e90-2879ec212ff7" providerId="ADAL" clId="{46EAA2EB-AE95-4C3E-B2B0-E23DCDECF8AE}" dt="2022-12-26T18:03:14.628" v="390" actId="1076"/>
          <ac:spMkLst>
            <pc:docMk/>
            <pc:sldMk cId="0" sldId="260"/>
            <ac:spMk id="10" creationId="{00000000-0000-0000-0000-000000000000}"/>
          </ac:spMkLst>
        </pc:spChg>
        <pc:spChg chg="mod">
          <ac:chgData name="Lorena Cordeiro de Lima" userId="5d98e971-a9c7-4db7-9e90-2879ec212ff7" providerId="ADAL" clId="{46EAA2EB-AE95-4C3E-B2B0-E23DCDECF8AE}" dt="2022-12-26T18:03:16.596" v="391" actId="1076"/>
          <ac:spMkLst>
            <pc:docMk/>
            <pc:sldMk cId="0" sldId="260"/>
            <ac:spMk id="11" creationId="{00000000-0000-0000-0000-000000000000}"/>
          </ac:spMkLst>
        </pc:spChg>
        <pc:spChg chg="mod">
          <ac:chgData name="Lorena Cordeiro de Lima" userId="5d98e971-a9c7-4db7-9e90-2879ec212ff7" providerId="ADAL" clId="{46EAA2EB-AE95-4C3E-B2B0-E23DCDECF8AE}" dt="2022-12-26T18:02:36.213" v="382" actId="1076"/>
          <ac:spMkLst>
            <pc:docMk/>
            <pc:sldMk cId="0" sldId="260"/>
            <ac:spMk id="12" creationId="{00000000-0000-0000-0000-000000000000}"/>
          </ac:spMkLst>
        </pc:spChg>
        <pc:spChg chg="mod">
          <ac:chgData name="Lorena Cordeiro de Lima" userId="5d98e971-a9c7-4db7-9e90-2879ec212ff7" providerId="ADAL" clId="{46EAA2EB-AE95-4C3E-B2B0-E23DCDECF8AE}" dt="2022-12-26T18:02:36.213" v="382" actId="1076"/>
          <ac:spMkLst>
            <pc:docMk/>
            <pc:sldMk cId="0" sldId="260"/>
            <ac:spMk id="13" creationId="{00000000-0000-0000-0000-000000000000}"/>
          </ac:spMkLst>
        </pc:spChg>
        <pc:spChg chg="mod">
          <ac:chgData name="Lorena Cordeiro de Lima" userId="5d98e971-a9c7-4db7-9e90-2879ec212ff7" providerId="ADAL" clId="{46EAA2EB-AE95-4C3E-B2B0-E23DCDECF8AE}" dt="2022-12-26T18:02:14.212" v="379" actId="1076"/>
          <ac:spMkLst>
            <pc:docMk/>
            <pc:sldMk cId="0" sldId="260"/>
            <ac:spMk id="14" creationId="{00000000-0000-0000-0000-000000000000}"/>
          </ac:spMkLst>
        </pc:spChg>
        <pc:spChg chg="mod">
          <ac:chgData name="Lorena Cordeiro de Lima" userId="5d98e971-a9c7-4db7-9e90-2879ec212ff7" providerId="ADAL" clId="{46EAA2EB-AE95-4C3E-B2B0-E23DCDECF8AE}" dt="2022-12-26T18:02:53.037" v="386" actId="1076"/>
          <ac:spMkLst>
            <pc:docMk/>
            <pc:sldMk cId="0" sldId="260"/>
            <ac:spMk id="15" creationId="{00000000-0000-0000-0000-000000000000}"/>
          </ac:spMkLst>
        </pc:spChg>
        <pc:spChg chg="mod">
          <ac:chgData name="Lorena Cordeiro de Lima" userId="5d98e971-a9c7-4db7-9e90-2879ec212ff7" providerId="ADAL" clId="{46EAA2EB-AE95-4C3E-B2B0-E23DCDECF8AE}" dt="2022-12-26T18:03:00.876" v="387" actId="1076"/>
          <ac:spMkLst>
            <pc:docMk/>
            <pc:sldMk cId="0" sldId="260"/>
            <ac:spMk id="16" creationId="{00000000-0000-0000-0000-000000000000}"/>
          </ac:spMkLst>
        </pc:spChg>
        <pc:spChg chg="mod">
          <ac:chgData name="Lorena Cordeiro de Lima" userId="5d98e971-a9c7-4db7-9e90-2879ec212ff7" providerId="ADAL" clId="{46EAA2EB-AE95-4C3E-B2B0-E23DCDECF8AE}" dt="2022-12-26T18:02:45.940" v="385" actId="1076"/>
          <ac:spMkLst>
            <pc:docMk/>
            <pc:sldMk cId="0" sldId="260"/>
            <ac:spMk id="17" creationId="{00000000-0000-0000-0000-000000000000}"/>
          </ac:spMkLst>
        </pc:spChg>
        <pc:spChg chg="mod">
          <ac:chgData name="Lorena Cordeiro de Lima" userId="5d98e971-a9c7-4db7-9e90-2879ec212ff7" providerId="ADAL" clId="{46EAA2EB-AE95-4C3E-B2B0-E23DCDECF8AE}" dt="2022-12-26T18:02:43.420" v="384" actId="1076"/>
          <ac:spMkLst>
            <pc:docMk/>
            <pc:sldMk cId="0" sldId="260"/>
            <ac:spMk id="18" creationId="{00000000-0000-0000-0000-000000000000}"/>
          </ac:spMkLst>
        </pc:spChg>
      </pc:sldChg>
      <pc:sldChg chg="modSp mod">
        <pc:chgData name="Lorena Cordeiro de Lima" userId="5d98e971-a9c7-4db7-9e90-2879ec212ff7" providerId="ADAL" clId="{46EAA2EB-AE95-4C3E-B2B0-E23DCDECF8AE}" dt="2022-12-26T17:57:44.383" v="354" actId="1076"/>
        <pc:sldMkLst>
          <pc:docMk/>
          <pc:sldMk cId="0" sldId="261"/>
        </pc:sldMkLst>
        <pc:spChg chg="mod">
          <ac:chgData name="Lorena Cordeiro de Lima" userId="5d98e971-a9c7-4db7-9e90-2879ec212ff7" providerId="ADAL" clId="{46EAA2EB-AE95-4C3E-B2B0-E23DCDECF8AE}" dt="2022-12-26T15:58:22.470" v="99" actId="255"/>
          <ac:spMkLst>
            <pc:docMk/>
            <pc:sldMk cId="0" sldId="261"/>
            <ac:spMk id="5" creationId="{00000000-0000-0000-0000-000000000000}"/>
          </ac:spMkLst>
        </pc:spChg>
        <pc:spChg chg="mod">
          <ac:chgData name="Lorena Cordeiro de Lima" userId="5d98e971-a9c7-4db7-9e90-2879ec212ff7" providerId="ADAL" clId="{46EAA2EB-AE95-4C3E-B2B0-E23DCDECF8AE}" dt="2022-12-26T17:57:44.383" v="354" actId="1076"/>
          <ac:spMkLst>
            <pc:docMk/>
            <pc:sldMk cId="0" sldId="261"/>
            <ac:spMk id="6" creationId="{00000000-0000-0000-0000-000000000000}"/>
          </ac:spMkLst>
        </pc:spChg>
        <pc:picChg chg="mod">
          <ac:chgData name="Lorena Cordeiro de Lima" userId="5d98e971-a9c7-4db7-9e90-2879ec212ff7" providerId="ADAL" clId="{46EAA2EB-AE95-4C3E-B2B0-E23DCDECF8AE}" dt="2022-12-26T15:47:01.849" v="54" actId="1076"/>
          <ac:picMkLst>
            <pc:docMk/>
            <pc:sldMk cId="0" sldId="261"/>
            <ac:picMk id="11" creationId="{5A1BFCC9-2F49-26B1-E3EF-D3100D079F22}"/>
          </ac:picMkLst>
        </pc:picChg>
      </pc:sldChg>
      <pc:sldChg chg="modSp mod">
        <pc:chgData name="Lorena Cordeiro de Lima" userId="5d98e971-a9c7-4db7-9e90-2879ec212ff7" providerId="ADAL" clId="{46EAA2EB-AE95-4C3E-B2B0-E23DCDECF8AE}" dt="2022-12-26T17:57:49.661" v="355" actId="1076"/>
        <pc:sldMkLst>
          <pc:docMk/>
          <pc:sldMk cId="0" sldId="262"/>
        </pc:sldMkLst>
        <pc:spChg chg="mod">
          <ac:chgData name="Lorena Cordeiro de Lima" userId="5d98e971-a9c7-4db7-9e90-2879ec212ff7" providerId="ADAL" clId="{46EAA2EB-AE95-4C3E-B2B0-E23DCDECF8AE}" dt="2022-12-26T17:57:49.661" v="355" actId="1076"/>
          <ac:spMkLst>
            <pc:docMk/>
            <pc:sldMk cId="0" sldId="262"/>
            <ac:spMk id="4" creationId="{00000000-0000-0000-0000-000000000000}"/>
          </ac:spMkLst>
        </pc:spChg>
        <pc:spChg chg="mod">
          <ac:chgData name="Lorena Cordeiro de Lima" userId="5d98e971-a9c7-4db7-9e90-2879ec212ff7" providerId="ADAL" clId="{46EAA2EB-AE95-4C3E-B2B0-E23DCDECF8AE}" dt="2022-12-26T15:54:52.682" v="85" actId="113"/>
          <ac:spMkLst>
            <pc:docMk/>
            <pc:sldMk cId="0" sldId="262"/>
            <ac:spMk id="5" creationId="{00000000-0000-0000-0000-000000000000}"/>
          </ac:spMkLst>
        </pc:spChg>
        <pc:picChg chg="mod">
          <ac:chgData name="Lorena Cordeiro de Lima" userId="5d98e971-a9c7-4db7-9e90-2879ec212ff7" providerId="ADAL" clId="{46EAA2EB-AE95-4C3E-B2B0-E23DCDECF8AE}" dt="2022-12-26T15:53:01.977" v="72" actId="14100"/>
          <ac:picMkLst>
            <pc:docMk/>
            <pc:sldMk cId="0" sldId="262"/>
            <ac:picMk id="2" creationId="{00000000-0000-0000-0000-000000000000}"/>
          </ac:picMkLst>
        </pc:picChg>
      </pc:sldChg>
      <pc:sldChg chg="modSp mod">
        <pc:chgData name="Lorena Cordeiro de Lima" userId="5d98e971-a9c7-4db7-9e90-2879ec212ff7" providerId="ADAL" clId="{46EAA2EB-AE95-4C3E-B2B0-E23DCDECF8AE}" dt="2022-12-26T17:58:02.669" v="357" actId="1076"/>
        <pc:sldMkLst>
          <pc:docMk/>
          <pc:sldMk cId="0" sldId="265"/>
        </pc:sldMkLst>
        <pc:spChg chg="mod">
          <ac:chgData name="Lorena Cordeiro de Lima" userId="5d98e971-a9c7-4db7-9e90-2879ec212ff7" providerId="ADAL" clId="{46EAA2EB-AE95-4C3E-B2B0-E23DCDECF8AE}" dt="2022-12-26T17:58:02.669" v="357" actId="1076"/>
          <ac:spMkLst>
            <pc:docMk/>
            <pc:sldMk cId="0" sldId="265"/>
            <ac:spMk id="4" creationId="{00000000-0000-0000-0000-000000000000}"/>
          </ac:spMkLst>
        </pc:spChg>
        <pc:spChg chg="mod">
          <ac:chgData name="Lorena Cordeiro de Lima" userId="5d98e971-a9c7-4db7-9e90-2879ec212ff7" providerId="ADAL" clId="{46EAA2EB-AE95-4C3E-B2B0-E23DCDECF8AE}" dt="2022-12-26T16:09:27.256" v="119" actId="113"/>
          <ac:spMkLst>
            <pc:docMk/>
            <pc:sldMk cId="0" sldId="265"/>
            <ac:spMk id="5" creationId="{00000000-0000-0000-0000-000000000000}"/>
          </ac:spMkLst>
        </pc:spChg>
      </pc:sldChg>
      <pc:sldChg chg="modSp mod">
        <pc:chgData name="Lorena Cordeiro de Lima" userId="5d98e971-a9c7-4db7-9e90-2879ec212ff7" providerId="ADAL" clId="{46EAA2EB-AE95-4C3E-B2B0-E23DCDECF8AE}" dt="2022-12-26T17:58:07.149" v="358" actId="1076"/>
        <pc:sldMkLst>
          <pc:docMk/>
          <pc:sldMk cId="0" sldId="266"/>
        </pc:sldMkLst>
        <pc:spChg chg="mod">
          <ac:chgData name="Lorena Cordeiro de Lima" userId="5d98e971-a9c7-4db7-9e90-2879ec212ff7" providerId="ADAL" clId="{46EAA2EB-AE95-4C3E-B2B0-E23DCDECF8AE}" dt="2022-12-26T17:58:07.149" v="358" actId="1076"/>
          <ac:spMkLst>
            <pc:docMk/>
            <pc:sldMk cId="0" sldId="266"/>
            <ac:spMk id="4" creationId="{00000000-0000-0000-0000-000000000000}"/>
          </ac:spMkLst>
        </pc:spChg>
        <pc:spChg chg="mod">
          <ac:chgData name="Lorena Cordeiro de Lima" userId="5d98e971-a9c7-4db7-9e90-2879ec212ff7" providerId="ADAL" clId="{46EAA2EB-AE95-4C3E-B2B0-E23DCDECF8AE}" dt="2022-12-26T16:10:03.079" v="128" actId="113"/>
          <ac:spMkLst>
            <pc:docMk/>
            <pc:sldMk cId="0" sldId="266"/>
            <ac:spMk id="5" creationId="{00000000-0000-0000-0000-000000000000}"/>
          </ac:spMkLst>
        </pc:spChg>
        <pc:grpChg chg="mod">
          <ac:chgData name="Lorena Cordeiro de Lima" userId="5d98e971-a9c7-4db7-9e90-2879ec212ff7" providerId="ADAL" clId="{46EAA2EB-AE95-4C3E-B2B0-E23DCDECF8AE}" dt="2022-12-26T16:06:29.738" v="109" actId="1076"/>
          <ac:grpSpMkLst>
            <pc:docMk/>
            <pc:sldMk cId="0" sldId="266"/>
            <ac:grpSpMk id="6" creationId="{00000000-0000-0000-0000-000000000000}"/>
          </ac:grpSpMkLst>
        </pc:grpChg>
      </pc:sldChg>
      <pc:sldChg chg="modSp mod">
        <pc:chgData name="Lorena Cordeiro de Lima" userId="5d98e971-a9c7-4db7-9e90-2879ec212ff7" providerId="ADAL" clId="{46EAA2EB-AE95-4C3E-B2B0-E23DCDECF8AE}" dt="2022-12-26T16:17:54.469" v="159" actId="20577"/>
        <pc:sldMkLst>
          <pc:docMk/>
          <pc:sldMk cId="0" sldId="267"/>
        </pc:sldMkLst>
        <pc:spChg chg="mod">
          <ac:chgData name="Lorena Cordeiro de Lima" userId="5d98e971-a9c7-4db7-9e90-2879ec212ff7" providerId="ADAL" clId="{46EAA2EB-AE95-4C3E-B2B0-E23DCDECF8AE}" dt="2022-12-26T16:12:33.237" v="133" actId="1076"/>
          <ac:spMkLst>
            <pc:docMk/>
            <pc:sldMk cId="0" sldId="267"/>
            <ac:spMk id="4" creationId="{00000000-0000-0000-0000-000000000000}"/>
          </ac:spMkLst>
        </pc:spChg>
        <pc:spChg chg="mod">
          <ac:chgData name="Lorena Cordeiro de Lima" userId="5d98e971-a9c7-4db7-9e90-2879ec212ff7" providerId="ADAL" clId="{46EAA2EB-AE95-4C3E-B2B0-E23DCDECF8AE}" dt="2022-12-26T16:17:54.469" v="159" actId="20577"/>
          <ac:spMkLst>
            <pc:docMk/>
            <pc:sldMk cId="0" sldId="267"/>
            <ac:spMk id="5" creationId="{00000000-0000-0000-0000-000000000000}"/>
          </ac:spMkLst>
        </pc:spChg>
      </pc:sldChg>
      <pc:sldChg chg="modSp mod">
        <pc:chgData name="Lorena Cordeiro de Lima" userId="5d98e971-a9c7-4db7-9e90-2879ec212ff7" providerId="ADAL" clId="{46EAA2EB-AE95-4C3E-B2B0-E23DCDECF8AE}" dt="2022-12-26T16:14:33.732" v="144" actId="1076"/>
        <pc:sldMkLst>
          <pc:docMk/>
          <pc:sldMk cId="0" sldId="269"/>
        </pc:sldMkLst>
        <pc:spChg chg="mod">
          <ac:chgData name="Lorena Cordeiro de Lima" userId="5d98e971-a9c7-4db7-9e90-2879ec212ff7" providerId="ADAL" clId="{46EAA2EB-AE95-4C3E-B2B0-E23DCDECF8AE}" dt="2022-12-26T16:14:33.732" v="144" actId="1076"/>
          <ac:spMkLst>
            <pc:docMk/>
            <pc:sldMk cId="0" sldId="269"/>
            <ac:spMk id="5" creationId="{00000000-0000-0000-0000-000000000000}"/>
          </ac:spMkLst>
        </pc:spChg>
      </pc:sldChg>
      <pc:sldChg chg="modSp mod">
        <pc:chgData name="Lorena Cordeiro de Lima" userId="5d98e971-a9c7-4db7-9e90-2879ec212ff7" providerId="ADAL" clId="{46EAA2EB-AE95-4C3E-B2B0-E23DCDECF8AE}" dt="2022-12-26T16:15:47.855" v="147" actId="113"/>
        <pc:sldMkLst>
          <pc:docMk/>
          <pc:sldMk cId="0" sldId="270"/>
        </pc:sldMkLst>
        <pc:spChg chg="mod">
          <ac:chgData name="Lorena Cordeiro de Lima" userId="5d98e971-a9c7-4db7-9e90-2879ec212ff7" providerId="ADAL" clId="{46EAA2EB-AE95-4C3E-B2B0-E23DCDECF8AE}" dt="2022-12-26T16:15:47.855" v="147" actId="113"/>
          <ac:spMkLst>
            <pc:docMk/>
            <pc:sldMk cId="0" sldId="270"/>
            <ac:spMk id="14" creationId="{00000000-0000-0000-0000-000000000000}"/>
          </ac:spMkLst>
        </pc:spChg>
      </pc:sldChg>
      <pc:sldChg chg="modSp mod">
        <pc:chgData name="Lorena Cordeiro de Lima" userId="5d98e971-a9c7-4db7-9e90-2879ec212ff7" providerId="ADAL" clId="{46EAA2EB-AE95-4C3E-B2B0-E23DCDECF8AE}" dt="2022-12-26T17:32:10.184" v="308" actId="1076"/>
        <pc:sldMkLst>
          <pc:docMk/>
          <pc:sldMk cId="0" sldId="272"/>
        </pc:sldMkLst>
        <pc:spChg chg="mod">
          <ac:chgData name="Lorena Cordeiro de Lima" userId="5d98e971-a9c7-4db7-9e90-2879ec212ff7" providerId="ADAL" clId="{46EAA2EB-AE95-4C3E-B2B0-E23DCDECF8AE}" dt="2022-12-26T17:32:10.184" v="308" actId="1076"/>
          <ac:spMkLst>
            <pc:docMk/>
            <pc:sldMk cId="0" sldId="272"/>
            <ac:spMk id="5" creationId="{00000000-0000-0000-0000-000000000000}"/>
          </ac:spMkLst>
        </pc:spChg>
      </pc:sldChg>
      <pc:sldChg chg="modSp mod">
        <pc:chgData name="Lorena Cordeiro de Lima" userId="5d98e971-a9c7-4db7-9e90-2879ec212ff7" providerId="ADAL" clId="{46EAA2EB-AE95-4C3E-B2B0-E23DCDECF8AE}" dt="2022-12-26T18:04:25.209" v="397" actId="255"/>
        <pc:sldMkLst>
          <pc:docMk/>
          <pc:sldMk cId="0" sldId="273"/>
        </pc:sldMkLst>
        <pc:spChg chg="mod">
          <ac:chgData name="Lorena Cordeiro de Lima" userId="5d98e971-a9c7-4db7-9e90-2879ec212ff7" providerId="ADAL" clId="{46EAA2EB-AE95-4C3E-B2B0-E23DCDECF8AE}" dt="2022-12-26T18:04:08.068" v="395" actId="14100"/>
          <ac:spMkLst>
            <pc:docMk/>
            <pc:sldMk cId="0" sldId="273"/>
            <ac:spMk id="6" creationId="{00000000-0000-0000-0000-000000000000}"/>
          </ac:spMkLst>
        </pc:spChg>
        <pc:spChg chg="mod">
          <ac:chgData name="Lorena Cordeiro de Lima" userId="5d98e971-a9c7-4db7-9e90-2879ec212ff7" providerId="ADAL" clId="{46EAA2EB-AE95-4C3E-B2B0-E23DCDECF8AE}" dt="2022-12-26T17:58:22.366" v="359" actId="1076"/>
          <ac:spMkLst>
            <pc:docMk/>
            <pc:sldMk cId="0" sldId="273"/>
            <ac:spMk id="7" creationId="{00000000-0000-0000-0000-000000000000}"/>
          </ac:spMkLst>
        </pc:spChg>
        <pc:spChg chg="mod">
          <ac:chgData name="Lorena Cordeiro de Lima" userId="5d98e971-a9c7-4db7-9e90-2879ec212ff7" providerId="ADAL" clId="{46EAA2EB-AE95-4C3E-B2B0-E23DCDECF8AE}" dt="2022-12-26T18:04:25.209" v="397" actId="255"/>
          <ac:spMkLst>
            <pc:docMk/>
            <pc:sldMk cId="0" sldId="273"/>
            <ac:spMk id="8" creationId="{00000000-0000-0000-0000-000000000000}"/>
          </ac:spMkLst>
        </pc:spChg>
      </pc:sldChg>
      <pc:sldChg chg="modSp mod">
        <pc:chgData name="Lorena Cordeiro de Lima" userId="5d98e971-a9c7-4db7-9e90-2879ec212ff7" providerId="ADAL" clId="{46EAA2EB-AE95-4C3E-B2B0-E23DCDECF8AE}" dt="2022-12-26T16:24:16.467" v="171" actId="207"/>
        <pc:sldMkLst>
          <pc:docMk/>
          <pc:sldMk cId="0" sldId="274"/>
        </pc:sldMkLst>
        <pc:spChg chg="mod">
          <ac:chgData name="Lorena Cordeiro de Lima" userId="5d98e971-a9c7-4db7-9e90-2879ec212ff7" providerId="ADAL" clId="{46EAA2EB-AE95-4C3E-B2B0-E23DCDECF8AE}" dt="2022-12-26T16:24:16.467" v="171" actId="207"/>
          <ac:spMkLst>
            <pc:docMk/>
            <pc:sldMk cId="0" sldId="274"/>
            <ac:spMk id="7" creationId="{00000000-0000-0000-0000-000000000000}"/>
          </ac:spMkLst>
        </pc:spChg>
      </pc:sldChg>
      <pc:sldChg chg="modSp mod">
        <pc:chgData name="Lorena Cordeiro de Lima" userId="5d98e971-a9c7-4db7-9e90-2879ec212ff7" providerId="ADAL" clId="{46EAA2EB-AE95-4C3E-B2B0-E23DCDECF8AE}" dt="2022-12-26T17:33:13.583" v="314" actId="20577"/>
        <pc:sldMkLst>
          <pc:docMk/>
          <pc:sldMk cId="0" sldId="275"/>
        </pc:sldMkLst>
        <pc:spChg chg="mod">
          <ac:chgData name="Lorena Cordeiro de Lima" userId="5d98e971-a9c7-4db7-9e90-2879ec212ff7" providerId="ADAL" clId="{46EAA2EB-AE95-4C3E-B2B0-E23DCDECF8AE}" dt="2022-12-26T16:25:47.775" v="180" actId="113"/>
          <ac:spMkLst>
            <pc:docMk/>
            <pc:sldMk cId="0" sldId="275"/>
            <ac:spMk id="7" creationId="{00000000-0000-0000-0000-000000000000}"/>
          </ac:spMkLst>
        </pc:spChg>
        <pc:spChg chg="mod">
          <ac:chgData name="Lorena Cordeiro de Lima" userId="5d98e971-a9c7-4db7-9e90-2879ec212ff7" providerId="ADAL" clId="{46EAA2EB-AE95-4C3E-B2B0-E23DCDECF8AE}" dt="2022-12-26T17:33:13.583" v="314" actId="20577"/>
          <ac:spMkLst>
            <pc:docMk/>
            <pc:sldMk cId="0" sldId="275"/>
            <ac:spMk id="8" creationId="{00000000-0000-0000-0000-000000000000}"/>
          </ac:spMkLst>
        </pc:spChg>
      </pc:sldChg>
      <pc:sldChg chg="modSp mod">
        <pc:chgData name="Lorena Cordeiro de Lima" userId="5d98e971-a9c7-4db7-9e90-2879ec212ff7" providerId="ADAL" clId="{46EAA2EB-AE95-4C3E-B2B0-E23DCDECF8AE}" dt="2022-12-26T17:58:38.621" v="361" actId="1076"/>
        <pc:sldMkLst>
          <pc:docMk/>
          <pc:sldMk cId="0" sldId="276"/>
        </pc:sldMkLst>
        <pc:spChg chg="mod">
          <ac:chgData name="Lorena Cordeiro de Lima" userId="5d98e971-a9c7-4db7-9e90-2879ec212ff7" providerId="ADAL" clId="{46EAA2EB-AE95-4C3E-B2B0-E23DCDECF8AE}" dt="2022-12-26T17:58:36.797" v="360" actId="1076"/>
          <ac:spMkLst>
            <pc:docMk/>
            <pc:sldMk cId="0" sldId="276"/>
            <ac:spMk id="7" creationId="{00000000-0000-0000-0000-000000000000}"/>
          </ac:spMkLst>
        </pc:spChg>
        <pc:spChg chg="mod">
          <ac:chgData name="Lorena Cordeiro de Lima" userId="5d98e971-a9c7-4db7-9e90-2879ec212ff7" providerId="ADAL" clId="{46EAA2EB-AE95-4C3E-B2B0-E23DCDECF8AE}" dt="2022-12-26T17:58:38.621" v="361" actId="1076"/>
          <ac:spMkLst>
            <pc:docMk/>
            <pc:sldMk cId="0" sldId="276"/>
            <ac:spMk id="8" creationId="{00000000-0000-0000-0000-000000000000}"/>
          </ac:spMkLst>
        </pc:spChg>
      </pc:sldChg>
      <pc:sldChg chg="modSp mod">
        <pc:chgData name="Lorena Cordeiro de Lima" userId="5d98e971-a9c7-4db7-9e90-2879ec212ff7" providerId="ADAL" clId="{46EAA2EB-AE95-4C3E-B2B0-E23DCDECF8AE}" dt="2022-12-26T18:04:42.892" v="398" actId="1076"/>
        <pc:sldMkLst>
          <pc:docMk/>
          <pc:sldMk cId="0" sldId="277"/>
        </pc:sldMkLst>
        <pc:spChg chg="mod">
          <ac:chgData name="Lorena Cordeiro de Lima" userId="5d98e971-a9c7-4db7-9e90-2879ec212ff7" providerId="ADAL" clId="{46EAA2EB-AE95-4C3E-B2B0-E23DCDECF8AE}" dt="2022-12-26T17:58:44.741" v="362" actId="1076"/>
          <ac:spMkLst>
            <pc:docMk/>
            <pc:sldMk cId="0" sldId="277"/>
            <ac:spMk id="7" creationId="{00000000-0000-0000-0000-000000000000}"/>
          </ac:spMkLst>
        </pc:spChg>
        <pc:spChg chg="mod">
          <ac:chgData name="Lorena Cordeiro de Lima" userId="5d98e971-a9c7-4db7-9e90-2879ec212ff7" providerId="ADAL" clId="{46EAA2EB-AE95-4C3E-B2B0-E23DCDECF8AE}" dt="2022-12-26T18:04:42.892" v="398" actId="1076"/>
          <ac:spMkLst>
            <pc:docMk/>
            <pc:sldMk cId="0" sldId="277"/>
            <ac:spMk id="8" creationId="{00000000-0000-0000-0000-000000000000}"/>
          </ac:spMkLst>
        </pc:spChg>
      </pc:sldChg>
      <pc:sldChg chg="modSp mod">
        <pc:chgData name="Lorena Cordeiro de Lima" userId="5d98e971-a9c7-4db7-9e90-2879ec212ff7" providerId="ADAL" clId="{46EAA2EB-AE95-4C3E-B2B0-E23DCDECF8AE}" dt="2022-12-26T17:26:41.548" v="237" actId="20577"/>
        <pc:sldMkLst>
          <pc:docMk/>
          <pc:sldMk cId="0" sldId="278"/>
        </pc:sldMkLst>
        <pc:spChg chg="mod">
          <ac:chgData name="Lorena Cordeiro de Lima" userId="5d98e971-a9c7-4db7-9e90-2879ec212ff7" providerId="ADAL" clId="{46EAA2EB-AE95-4C3E-B2B0-E23DCDECF8AE}" dt="2022-12-26T17:26:41.548" v="237" actId="20577"/>
          <ac:spMkLst>
            <pc:docMk/>
            <pc:sldMk cId="0" sldId="278"/>
            <ac:spMk id="8" creationId="{00000000-0000-0000-0000-000000000000}"/>
          </ac:spMkLst>
        </pc:spChg>
      </pc:sldChg>
      <pc:sldChg chg="modSp mod">
        <pc:chgData name="Lorena Cordeiro de Lima" userId="5d98e971-a9c7-4db7-9e90-2879ec212ff7" providerId="ADAL" clId="{46EAA2EB-AE95-4C3E-B2B0-E23DCDECF8AE}" dt="2022-12-26T17:58:59.237" v="366" actId="1076"/>
        <pc:sldMkLst>
          <pc:docMk/>
          <pc:sldMk cId="0" sldId="279"/>
        </pc:sldMkLst>
        <pc:spChg chg="mod">
          <ac:chgData name="Lorena Cordeiro de Lima" userId="5d98e971-a9c7-4db7-9e90-2879ec212ff7" providerId="ADAL" clId="{46EAA2EB-AE95-4C3E-B2B0-E23DCDECF8AE}" dt="2022-12-26T17:58:56.245" v="365" actId="1076"/>
          <ac:spMkLst>
            <pc:docMk/>
            <pc:sldMk cId="0" sldId="279"/>
            <ac:spMk id="7" creationId="{00000000-0000-0000-0000-000000000000}"/>
          </ac:spMkLst>
        </pc:spChg>
        <pc:spChg chg="mod">
          <ac:chgData name="Lorena Cordeiro de Lima" userId="5d98e971-a9c7-4db7-9e90-2879ec212ff7" providerId="ADAL" clId="{46EAA2EB-AE95-4C3E-B2B0-E23DCDECF8AE}" dt="2022-12-26T17:58:59.237" v="366" actId="1076"/>
          <ac:spMkLst>
            <pc:docMk/>
            <pc:sldMk cId="0" sldId="279"/>
            <ac:spMk id="8" creationId="{00000000-0000-0000-0000-000000000000}"/>
          </ac:spMkLst>
        </pc:spChg>
      </pc:sldChg>
      <pc:sldChg chg="modSp mod ord">
        <pc:chgData name="Lorena Cordeiro de Lima" userId="5d98e971-a9c7-4db7-9e90-2879ec212ff7" providerId="ADAL" clId="{46EAA2EB-AE95-4C3E-B2B0-E23DCDECF8AE}" dt="2022-12-26T18:09:23.674" v="455" actId="20577"/>
        <pc:sldMkLst>
          <pc:docMk/>
          <pc:sldMk cId="0" sldId="280"/>
        </pc:sldMkLst>
        <pc:spChg chg="mod">
          <ac:chgData name="Lorena Cordeiro de Lima" userId="5d98e971-a9c7-4db7-9e90-2879ec212ff7" providerId="ADAL" clId="{46EAA2EB-AE95-4C3E-B2B0-E23DCDECF8AE}" dt="2022-12-26T18:04:56.451" v="399" actId="14100"/>
          <ac:spMkLst>
            <pc:docMk/>
            <pc:sldMk cId="0" sldId="280"/>
            <ac:spMk id="6" creationId="{00000000-0000-0000-0000-000000000000}"/>
          </ac:spMkLst>
        </pc:spChg>
        <pc:spChg chg="mod">
          <ac:chgData name="Lorena Cordeiro de Lima" userId="5d98e971-a9c7-4db7-9e90-2879ec212ff7" providerId="ADAL" clId="{46EAA2EB-AE95-4C3E-B2B0-E23DCDECF8AE}" dt="2022-12-26T18:09:23.674" v="455" actId="20577"/>
          <ac:spMkLst>
            <pc:docMk/>
            <pc:sldMk cId="0" sldId="280"/>
            <ac:spMk id="7" creationId="{00000000-0000-0000-0000-000000000000}"/>
          </ac:spMkLst>
        </pc:spChg>
        <pc:spChg chg="mod">
          <ac:chgData name="Lorena Cordeiro de Lima" userId="5d98e971-a9c7-4db7-9e90-2879ec212ff7" providerId="ADAL" clId="{46EAA2EB-AE95-4C3E-B2B0-E23DCDECF8AE}" dt="2022-12-26T18:09:11.178" v="441" actId="14100"/>
          <ac:spMkLst>
            <pc:docMk/>
            <pc:sldMk cId="0" sldId="280"/>
            <ac:spMk id="8" creationId="{00000000-0000-0000-0000-000000000000}"/>
          </ac:spMkLst>
        </pc:spChg>
      </pc:sldChg>
      <pc:sldChg chg="addSp delSp modSp mod">
        <pc:chgData name="Lorena Cordeiro de Lima" userId="5d98e971-a9c7-4db7-9e90-2879ec212ff7" providerId="ADAL" clId="{46EAA2EB-AE95-4C3E-B2B0-E23DCDECF8AE}" dt="2022-12-26T18:18:35.227" v="531" actId="14100"/>
        <pc:sldMkLst>
          <pc:docMk/>
          <pc:sldMk cId="0" sldId="281"/>
        </pc:sldMkLst>
        <pc:spChg chg="mod">
          <ac:chgData name="Lorena Cordeiro de Lima" userId="5d98e971-a9c7-4db7-9e90-2879ec212ff7" providerId="ADAL" clId="{46EAA2EB-AE95-4C3E-B2B0-E23DCDECF8AE}" dt="2022-12-26T18:14:59.418" v="506" actId="1076"/>
          <ac:spMkLst>
            <pc:docMk/>
            <pc:sldMk cId="0" sldId="281"/>
            <ac:spMk id="6" creationId="{00000000-0000-0000-0000-000000000000}"/>
          </ac:spMkLst>
        </pc:spChg>
        <pc:spChg chg="mod">
          <ac:chgData name="Lorena Cordeiro de Lima" userId="5d98e971-a9c7-4db7-9e90-2879ec212ff7" providerId="ADAL" clId="{46EAA2EB-AE95-4C3E-B2B0-E23DCDECF8AE}" dt="2022-12-26T18:18:35.227" v="531" actId="14100"/>
          <ac:spMkLst>
            <pc:docMk/>
            <pc:sldMk cId="0" sldId="281"/>
            <ac:spMk id="7" creationId="{00000000-0000-0000-0000-000000000000}"/>
          </ac:spMkLst>
        </pc:spChg>
        <pc:spChg chg="mod">
          <ac:chgData name="Lorena Cordeiro de Lima" userId="5d98e971-a9c7-4db7-9e90-2879ec212ff7" providerId="ADAL" clId="{46EAA2EB-AE95-4C3E-B2B0-E23DCDECF8AE}" dt="2022-12-26T18:13:41.814" v="467" actId="6549"/>
          <ac:spMkLst>
            <pc:docMk/>
            <pc:sldMk cId="0" sldId="281"/>
            <ac:spMk id="8" creationId="{00000000-0000-0000-0000-000000000000}"/>
          </ac:spMkLst>
        </pc:spChg>
        <pc:spChg chg="add del mod">
          <ac:chgData name="Lorena Cordeiro de Lima" userId="5d98e971-a9c7-4db7-9e90-2879ec212ff7" providerId="ADAL" clId="{46EAA2EB-AE95-4C3E-B2B0-E23DCDECF8AE}" dt="2022-12-26T18:14:18.322" v="484"/>
          <ac:spMkLst>
            <pc:docMk/>
            <pc:sldMk cId="0" sldId="281"/>
            <ac:spMk id="9" creationId="{AEE90968-AFE9-09CC-D86F-38320ABB0F5D}"/>
          </ac:spMkLst>
        </pc:spChg>
        <pc:spChg chg="add del mod">
          <ac:chgData name="Lorena Cordeiro de Lima" userId="5d98e971-a9c7-4db7-9e90-2879ec212ff7" providerId="ADAL" clId="{46EAA2EB-AE95-4C3E-B2B0-E23DCDECF8AE}" dt="2022-12-26T18:15:02.003" v="507" actId="478"/>
          <ac:spMkLst>
            <pc:docMk/>
            <pc:sldMk cId="0" sldId="281"/>
            <ac:spMk id="10" creationId="{636C48F8-56AD-5D3E-761A-09D9D3E408CF}"/>
          </ac:spMkLst>
        </pc:spChg>
        <pc:spChg chg="add del mod">
          <ac:chgData name="Lorena Cordeiro de Lima" userId="5d98e971-a9c7-4db7-9e90-2879ec212ff7" providerId="ADAL" clId="{46EAA2EB-AE95-4C3E-B2B0-E23DCDECF8AE}" dt="2022-12-26T18:15:15.555" v="511"/>
          <ac:spMkLst>
            <pc:docMk/>
            <pc:sldMk cId="0" sldId="281"/>
            <ac:spMk id="11" creationId="{395FF787-427B-5589-526F-7457A61EC2A7}"/>
          </ac:spMkLst>
        </pc:spChg>
        <pc:spChg chg="add mod">
          <ac:chgData name="Lorena Cordeiro de Lima" userId="5d98e971-a9c7-4db7-9e90-2879ec212ff7" providerId="ADAL" clId="{46EAA2EB-AE95-4C3E-B2B0-E23DCDECF8AE}" dt="2022-12-26T18:15:23.659" v="513" actId="1076"/>
          <ac:spMkLst>
            <pc:docMk/>
            <pc:sldMk cId="0" sldId="281"/>
            <ac:spMk id="12" creationId="{554F5209-4F79-D589-537B-920A3E7EB4E5}"/>
          </ac:spMkLst>
        </pc:spChg>
      </pc:sldChg>
      <pc:sldChg chg="modSp mod">
        <pc:chgData name="Lorena Cordeiro de Lima" userId="5d98e971-a9c7-4db7-9e90-2879ec212ff7" providerId="ADAL" clId="{46EAA2EB-AE95-4C3E-B2B0-E23DCDECF8AE}" dt="2022-12-26T17:27:25.127" v="247" actId="207"/>
        <pc:sldMkLst>
          <pc:docMk/>
          <pc:sldMk cId="0" sldId="282"/>
        </pc:sldMkLst>
        <pc:spChg chg="mod">
          <ac:chgData name="Lorena Cordeiro de Lima" userId="5d98e971-a9c7-4db7-9e90-2879ec212ff7" providerId="ADAL" clId="{46EAA2EB-AE95-4C3E-B2B0-E23DCDECF8AE}" dt="2022-12-26T17:27:25.127" v="247" actId="207"/>
          <ac:spMkLst>
            <pc:docMk/>
            <pc:sldMk cId="0" sldId="282"/>
            <ac:spMk id="7" creationId="{00000000-0000-0000-0000-000000000000}"/>
          </ac:spMkLst>
        </pc:spChg>
        <pc:spChg chg="mod">
          <ac:chgData name="Lorena Cordeiro de Lima" userId="5d98e971-a9c7-4db7-9e90-2879ec212ff7" providerId="ADAL" clId="{46EAA2EB-AE95-4C3E-B2B0-E23DCDECF8AE}" dt="2022-12-26T17:25:15.372" v="229" actId="20577"/>
          <ac:spMkLst>
            <pc:docMk/>
            <pc:sldMk cId="0" sldId="282"/>
            <ac:spMk id="8" creationId="{00000000-0000-0000-0000-000000000000}"/>
          </ac:spMkLst>
        </pc:spChg>
      </pc:sldChg>
      <pc:sldChg chg="modSp mod">
        <pc:chgData name="Lorena Cordeiro de Lima" userId="5d98e971-a9c7-4db7-9e90-2879ec212ff7" providerId="ADAL" clId="{46EAA2EB-AE95-4C3E-B2B0-E23DCDECF8AE}" dt="2022-12-26T18:19:46.833" v="544" actId="1076"/>
        <pc:sldMkLst>
          <pc:docMk/>
          <pc:sldMk cId="0" sldId="283"/>
        </pc:sldMkLst>
        <pc:spChg chg="mod">
          <ac:chgData name="Lorena Cordeiro de Lima" userId="5d98e971-a9c7-4db7-9e90-2879ec212ff7" providerId="ADAL" clId="{46EAA2EB-AE95-4C3E-B2B0-E23DCDECF8AE}" dt="2022-12-26T18:19:04.873" v="533" actId="14100"/>
          <ac:spMkLst>
            <pc:docMk/>
            <pc:sldMk cId="0" sldId="283"/>
            <ac:spMk id="6" creationId="{00000000-0000-0000-0000-000000000000}"/>
          </ac:spMkLst>
        </pc:spChg>
        <pc:spChg chg="mod">
          <ac:chgData name="Lorena Cordeiro de Lima" userId="5d98e971-a9c7-4db7-9e90-2879ec212ff7" providerId="ADAL" clId="{46EAA2EB-AE95-4C3E-B2B0-E23DCDECF8AE}" dt="2022-12-26T18:19:46.833" v="544" actId="1076"/>
          <ac:spMkLst>
            <pc:docMk/>
            <pc:sldMk cId="0" sldId="283"/>
            <ac:spMk id="7" creationId="{00000000-0000-0000-0000-000000000000}"/>
          </ac:spMkLst>
        </pc:spChg>
        <pc:spChg chg="mod">
          <ac:chgData name="Lorena Cordeiro de Lima" userId="5d98e971-a9c7-4db7-9e90-2879ec212ff7" providerId="ADAL" clId="{46EAA2EB-AE95-4C3E-B2B0-E23DCDECF8AE}" dt="2022-12-26T18:19:12.913" v="535" actId="1076"/>
          <ac:spMkLst>
            <pc:docMk/>
            <pc:sldMk cId="0" sldId="283"/>
            <ac:spMk id="8" creationId="{00000000-0000-0000-0000-000000000000}"/>
          </ac:spMkLst>
        </pc:spChg>
      </pc:sldChg>
      <pc:sldChg chg="modSp mod">
        <pc:chgData name="Lorena Cordeiro de Lima" userId="5d98e971-a9c7-4db7-9e90-2879ec212ff7" providerId="ADAL" clId="{46EAA2EB-AE95-4C3E-B2B0-E23DCDECF8AE}" dt="2022-12-26T17:28:15.497" v="265" actId="1076"/>
        <pc:sldMkLst>
          <pc:docMk/>
          <pc:sldMk cId="0" sldId="284"/>
        </pc:sldMkLst>
        <pc:spChg chg="mod">
          <ac:chgData name="Lorena Cordeiro de Lima" userId="5d98e971-a9c7-4db7-9e90-2879ec212ff7" providerId="ADAL" clId="{46EAA2EB-AE95-4C3E-B2B0-E23DCDECF8AE}" dt="2022-12-26T17:27:48.745" v="254" actId="14100"/>
          <ac:spMkLst>
            <pc:docMk/>
            <pc:sldMk cId="0" sldId="284"/>
            <ac:spMk id="6" creationId="{00000000-0000-0000-0000-000000000000}"/>
          </ac:spMkLst>
        </pc:spChg>
        <pc:spChg chg="mod">
          <ac:chgData name="Lorena Cordeiro de Lima" userId="5d98e971-a9c7-4db7-9e90-2879ec212ff7" providerId="ADAL" clId="{46EAA2EB-AE95-4C3E-B2B0-E23DCDECF8AE}" dt="2022-12-26T17:28:02.571" v="260" actId="20577"/>
          <ac:spMkLst>
            <pc:docMk/>
            <pc:sldMk cId="0" sldId="284"/>
            <ac:spMk id="8" creationId="{00000000-0000-0000-0000-000000000000}"/>
          </ac:spMkLst>
        </pc:spChg>
        <pc:picChg chg="mod">
          <ac:chgData name="Lorena Cordeiro de Lima" userId="5d98e971-a9c7-4db7-9e90-2879ec212ff7" providerId="ADAL" clId="{46EAA2EB-AE95-4C3E-B2B0-E23DCDECF8AE}" dt="2022-12-26T17:28:15.497" v="265" actId="1076"/>
          <ac:picMkLst>
            <pc:docMk/>
            <pc:sldMk cId="0" sldId="284"/>
            <ac:picMk id="7" creationId="{00000000-0000-0000-0000-000000000000}"/>
          </ac:picMkLst>
        </pc:picChg>
      </pc:sldChg>
      <pc:sldChg chg="modSp mod">
        <pc:chgData name="Lorena Cordeiro de Lima" userId="5d98e971-a9c7-4db7-9e90-2879ec212ff7" providerId="ADAL" clId="{46EAA2EB-AE95-4C3E-B2B0-E23DCDECF8AE}" dt="2022-12-26T17:31:46.526" v="304" actId="20577"/>
        <pc:sldMkLst>
          <pc:docMk/>
          <pc:sldMk cId="0" sldId="285"/>
        </pc:sldMkLst>
        <pc:spChg chg="mod">
          <ac:chgData name="Lorena Cordeiro de Lima" userId="5d98e971-a9c7-4db7-9e90-2879ec212ff7" providerId="ADAL" clId="{46EAA2EB-AE95-4C3E-B2B0-E23DCDECF8AE}" dt="2022-12-26T17:29:38.129" v="283" actId="14100"/>
          <ac:spMkLst>
            <pc:docMk/>
            <pc:sldMk cId="0" sldId="285"/>
            <ac:spMk id="3" creationId="{00000000-0000-0000-0000-000000000000}"/>
          </ac:spMkLst>
        </pc:spChg>
        <pc:spChg chg="mod">
          <ac:chgData name="Lorena Cordeiro de Lima" userId="5d98e971-a9c7-4db7-9e90-2879ec212ff7" providerId="ADAL" clId="{46EAA2EB-AE95-4C3E-B2B0-E23DCDECF8AE}" dt="2022-12-26T17:31:46.526" v="304" actId="20577"/>
          <ac:spMkLst>
            <pc:docMk/>
            <pc:sldMk cId="0" sldId="285"/>
            <ac:spMk id="6" creationId="{00000000-0000-0000-0000-000000000000}"/>
          </ac:spMkLst>
        </pc:spChg>
        <pc:picChg chg="mod">
          <ac:chgData name="Lorena Cordeiro de Lima" userId="5d98e971-a9c7-4db7-9e90-2879ec212ff7" providerId="ADAL" clId="{46EAA2EB-AE95-4C3E-B2B0-E23DCDECF8AE}" dt="2022-12-26T17:29:22.337" v="280" actId="14100"/>
          <ac:picMkLst>
            <pc:docMk/>
            <pc:sldMk cId="0" sldId="285"/>
            <ac:picMk id="4" creationId="{00000000-0000-0000-0000-000000000000}"/>
          </ac:picMkLst>
        </pc:picChg>
        <pc:picChg chg="mod">
          <ac:chgData name="Lorena Cordeiro de Lima" userId="5d98e971-a9c7-4db7-9e90-2879ec212ff7" providerId="ADAL" clId="{46EAA2EB-AE95-4C3E-B2B0-E23DCDECF8AE}" dt="2022-12-26T17:28:45.801" v="275" actId="14100"/>
          <ac:picMkLst>
            <pc:docMk/>
            <pc:sldMk cId="0" sldId="285"/>
            <ac:picMk id="5" creationId="{00000000-0000-0000-0000-000000000000}"/>
          </ac:picMkLst>
        </pc:picChg>
      </pc:sldChg>
      <pc:sldChg chg="modSp mod">
        <pc:chgData name="Lorena Cordeiro de Lima" userId="5d98e971-a9c7-4db7-9e90-2879ec212ff7" providerId="ADAL" clId="{46EAA2EB-AE95-4C3E-B2B0-E23DCDECF8AE}" dt="2022-12-26T17:32:44.305" v="310" actId="20577"/>
        <pc:sldMkLst>
          <pc:docMk/>
          <pc:sldMk cId="0" sldId="286"/>
        </pc:sldMkLst>
        <pc:spChg chg="mod">
          <ac:chgData name="Lorena Cordeiro de Lima" userId="5d98e971-a9c7-4db7-9e90-2879ec212ff7" providerId="ADAL" clId="{46EAA2EB-AE95-4C3E-B2B0-E23DCDECF8AE}" dt="2022-12-26T17:30:15.226" v="288" actId="20577"/>
          <ac:spMkLst>
            <pc:docMk/>
            <pc:sldMk cId="0" sldId="286"/>
            <ac:spMk id="4" creationId="{00000000-0000-0000-0000-000000000000}"/>
          </ac:spMkLst>
        </pc:spChg>
        <pc:spChg chg="mod">
          <ac:chgData name="Lorena Cordeiro de Lima" userId="5d98e971-a9c7-4db7-9e90-2879ec212ff7" providerId="ADAL" clId="{46EAA2EB-AE95-4C3E-B2B0-E23DCDECF8AE}" dt="2022-12-26T17:32:44.305" v="310" actId="20577"/>
          <ac:spMkLst>
            <pc:docMk/>
            <pc:sldMk cId="0" sldId="286"/>
            <ac:spMk id="5" creationId="{00000000-0000-0000-0000-000000000000}"/>
          </ac:spMkLst>
        </pc:spChg>
      </pc:sldChg>
      <pc:sldChg chg="modSp mod">
        <pc:chgData name="Lorena Cordeiro de Lima" userId="5d98e971-a9c7-4db7-9e90-2879ec212ff7" providerId="ADAL" clId="{46EAA2EB-AE95-4C3E-B2B0-E23DCDECF8AE}" dt="2022-12-26T17:32:27.822" v="309" actId="207"/>
        <pc:sldMkLst>
          <pc:docMk/>
          <pc:sldMk cId="0" sldId="287"/>
        </pc:sldMkLst>
        <pc:spChg chg="mod">
          <ac:chgData name="Lorena Cordeiro de Lima" userId="5d98e971-a9c7-4db7-9e90-2879ec212ff7" providerId="ADAL" clId="{46EAA2EB-AE95-4C3E-B2B0-E23DCDECF8AE}" dt="2022-12-26T17:32:27.822" v="309" actId="207"/>
          <ac:spMkLst>
            <pc:docMk/>
            <pc:sldMk cId="0" sldId="287"/>
            <ac:spMk id="6" creationId="{00000000-0000-0000-0000-000000000000}"/>
          </ac:spMkLst>
        </pc:spChg>
      </pc:sldChg>
      <pc:sldChg chg="modSp mod">
        <pc:chgData name="Lorena Cordeiro de Lima" userId="5d98e971-a9c7-4db7-9e90-2879ec212ff7" providerId="ADAL" clId="{46EAA2EB-AE95-4C3E-B2B0-E23DCDECF8AE}" dt="2022-12-26T18:20:09.653" v="545" actId="20577"/>
        <pc:sldMkLst>
          <pc:docMk/>
          <pc:sldMk cId="0" sldId="288"/>
        </pc:sldMkLst>
        <pc:spChg chg="mod">
          <ac:chgData name="Lorena Cordeiro de Lima" userId="5d98e971-a9c7-4db7-9e90-2879ec212ff7" providerId="ADAL" clId="{46EAA2EB-AE95-4C3E-B2B0-E23DCDECF8AE}" dt="2022-12-26T17:59:49.781" v="372" actId="14100"/>
          <ac:spMkLst>
            <pc:docMk/>
            <pc:sldMk cId="0" sldId="288"/>
            <ac:spMk id="3" creationId="{00000000-0000-0000-0000-000000000000}"/>
          </ac:spMkLst>
        </pc:spChg>
        <pc:spChg chg="mod">
          <ac:chgData name="Lorena Cordeiro de Lima" userId="5d98e971-a9c7-4db7-9e90-2879ec212ff7" providerId="ADAL" clId="{46EAA2EB-AE95-4C3E-B2B0-E23DCDECF8AE}" dt="2022-12-26T18:20:09.653" v="545" actId="20577"/>
          <ac:spMkLst>
            <pc:docMk/>
            <pc:sldMk cId="0" sldId="288"/>
            <ac:spMk id="5" creationId="{00000000-0000-0000-0000-000000000000}"/>
          </ac:spMkLst>
        </pc:spChg>
      </pc:sldChg>
      <pc:sldChg chg="modSp mod">
        <pc:chgData name="Lorena Cordeiro de Lima" userId="5d98e971-a9c7-4db7-9e90-2879ec212ff7" providerId="ADAL" clId="{46EAA2EB-AE95-4C3E-B2B0-E23DCDECF8AE}" dt="2022-12-26T17:59:28.949" v="368" actId="14100"/>
        <pc:sldMkLst>
          <pc:docMk/>
          <pc:sldMk cId="0" sldId="289"/>
        </pc:sldMkLst>
        <pc:spChg chg="mod">
          <ac:chgData name="Lorena Cordeiro de Lima" userId="5d98e971-a9c7-4db7-9e90-2879ec212ff7" providerId="ADAL" clId="{46EAA2EB-AE95-4C3E-B2B0-E23DCDECF8AE}" dt="2022-12-26T17:59:28.949" v="368" actId="14100"/>
          <ac:spMkLst>
            <pc:docMk/>
            <pc:sldMk cId="0" sldId="289"/>
            <ac:spMk id="3" creationId="{00000000-0000-0000-0000-000000000000}"/>
          </ac:spMkLst>
        </pc:spChg>
        <pc:spChg chg="mod">
          <ac:chgData name="Lorena Cordeiro de Lima" userId="5d98e971-a9c7-4db7-9e90-2879ec212ff7" providerId="ADAL" clId="{46EAA2EB-AE95-4C3E-B2B0-E23DCDECF8AE}" dt="2022-12-26T17:36:47.023" v="330" actId="20577"/>
          <ac:spMkLst>
            <pc:docMk/>
            <pc:sldMk cId="0" sldId="289"/>
            <ac:spMk id="5" creationId="{00000000-0000-0000-0000-000000000000}"/>
          </ac:spMkLst>
        </pc:spChg>
      </pc:sldChg>
      <pc:sldChg chg="modSp mod">
        <pc:chgData name="Lorena Cordeiro de Lima" userId="5d98e971-a9c7-4db7-9e90-2879ec212ff7" providerId="ADAL" clId="{46EAA2EB-AE95-4C3E-B2B0-E23DCDECF8AE}" dt="2022-12-26T18:00:00.357" v="374" actId="1076"/>
        <pc:sldMkLst>
          <pc:docMk/>
          <pc:sldMk cId="0" sldId="290"/>
        </pc:sldMkLst>
        <pc:spChg chg="mod">
          <ac:chgData name="Lorena Cordeiro de Lima" userId="5d98e971-a9c7-4db7-9e90-2879ec212ff7" providerId="ADAL" clId="{46EAA2EB-AE95-4C3E-B2B0-E23DCDECF8AE}" dt="2022-12-26T17:59:58.493" v="373" actId="1076"/>
          <ac:spMkLst>
            <pc:docMk/>
            <pc:sldMk cId="0" sldId="290"/>
            <ac:spMk id="5" creationId="{00000000-0000-0000-0000-000000000000}"/>
          </ac:spMkLst>
        </pc:spChg>
        <pc:spChg chg="mod">
          <ac:chgData name="Lorena Cordeiro de Lima" userId="5d98e971-a9c7-4db7-9e90-2879ec212ff7" providerId="ADAL" clId="{46EAA2EB-AE95-4C3E-B2B0-E23DCDECF8AE}" dt="2022-12-26T18:00:00.357" v="374" actId="1076"/>
          <ac:spMkLst>
            <pc:docMk/>
            <pc:sldMk cId="0" sldId="290"/>
            <ac:spMk id="6" creationId="{00000000-0000-0000-0000-000000000000}"/>
          </ac:spMkLst>
        </pc:spChg>
      </pc:sldChg>
      <pc:sldChg chg="modSp mod">
        <pc:chgData name="Lorena Cordeiro de Lima" userId="5d98e971-a9c7-4db7-9e90-2879ec212ff7" providerId="ADAL" clId="{46EAA2EB-AE95-4C3E-B2B0-E23DCDECF8AE}" dt="2022-12-26T17:38:11.895" v="334" actId="1076"/>
        <pc:sldMkLst>
          <pc:docMk/>
          <pc:sldMk cId="0" sldId="291"/>
        </pc:sldMkLst>
        <pc:spChg chg="mod">
          <ac:chgData name="Lorena Cordeiro de Lima" userId="5d98e971-a9c7-4db7-9e90-2879ec212ff7" providerId="ADAL" clId="{46EAA2EB-AE95-4C3E-B2B0-E23DCDECF8AE}" dt="2022-12-26T17:36:57.888" v="333" actId="20577"/>
          <ac:spMkLst>
            <pc:docMk/>
            <pc:sldMk cId="0" sldId="291"/>
            <ac:spMk id="5" creationId="{00000000-0000-0000-0000-000000000000}"/>
          </ac:spMkLst>
        </pc:spChg>
        <pc:spChg chg="mod">
          <ac:chgData name="Lorena Cordeiro de Lima" userId="5d98e971-a9c7-4db7-9e90-2879ec212ff7" providerId="ADAL" clId="{46EAA2EB-AE95-4C3E-B2B0-E23DCDECF8AE}" dt="2022-12-26T17:38:11.895" v="334" actId="1076"/>
          <ac:spMkLst>
            <pc:docMk/>
            <pc:sldMk cId="0" sldId="291"/>
            <ac:spMk id="6" creationId="{00000000-0000-0000-0000-000000000000}"/>
          </ac:spMkLst>
        </pc:spChg>
      </pc:sldChg>
      <pc:sldChg chg="modSp mod">
        <pc:chgData name="Lorena Cordeiro de Lima" userId="5d98e971-a9c7-4db7-9e90-2879ec212ff7" providerId="ADAL" clId="{46EAA2EB-AE95-4C3E-B2B0-E23DCDECF8AE}" dt="2022-12-26T17:38:25.503" v="339" actId="1076"/>
        <pc:sldMkLst>
          <pc:docMk/>
          <pc:sldMk cId="0" sldId="292"/>
        </pc:sldMkLst>
        <pc:spChg chg="mod">
          <ac:chgData name="Lorena Cordeiro de Lima" userId="5d98e971-a9c7-4db7-9e90-2879ec212ff7" providerId="ADAL" clId="{46EAA2EB-AE95-4C3E-B2B0-E23DCDECF8AE}" dt="2022-12-26T17:38:25.503" v="339" actId="1076"/>
          <ac:spMkLst>
            <pc:docMk/>
            <pc:sldMk cId="0" sldId="292"/>
            <ac:spMk id="5" creationId="{00000000-0000-0000-0000-000000000000}"/>
          </ac:spMkLst>
        </pc:spChg>
      </pc:sldChg>
      <pc:sldChg chg="modSp mod">
        <pc:chgData name="Lorena Cordeiro de Lima" userId="5d98e971-a9c7-4db7-9e90-2879ec212ff7" providerId="ADAL" clId="{46EAA2EB-AE95-4C3E-B2B0-E23DCDECF8AE}" dt="2022-12-26T17:39:35.256" v="353" actId="14100"/>
        <pc:sldMkLst>
          <pc:docMk/>
          <pc:sldMk cId="0" sldId="293"/>
        </pc:sldMkLst>
        <pc:spChg chg="mod">
          <ac:chgData name="Lorena Cordeiro de Lima" userId="5d98e971-a9c7-4db7-9e90-2879ec212ff7" providerId="ADAL" clId="{46EAA2EB-AE95-4C3E-B2B0-E23DCDECF8AE}" dt="2022-12-26T17:39:09.753" v="349" actId="1076"/>
          <ac:spMkLst>
            <pc:docMk/>
            <pc:sldMk cId="0" sldId="293"/>
            <ac:spMk id="5" creationId="{00000000-0000-0000-0000-000000000000}"/>
          </ac:spMkLst>
        </pc:spChg>
        <pc:spChg chg="mod">
          <ac:chgData name="Lorena Cordeiro de Lima" userId="5d98e971-a9c7-4db7-9e90-2879ec212ff7" providerId="ADAL" clId="{46EAA2EB-AE95-4C3E-B2B0-E23DCDECF8AE}" dt="2022-12-26T17:39:02.472" v="344" actId="1076"/>
          <ac:spMkLst>
            <pc:docMk/>
            <pc:sldMk cId="0" sldId="293"/>
            <ac:spMk id="6" creationId="{00000000-0000-0000-0000-000000000000}"/>
          </ac:spMkLst>
        </pc:spChg>
        <pc:spChg chg="mod">
          <ac:chgData name="Lorena Cordeiro de Lima" userId="5d98e971-a9c7-4db7-9e90-2879ec212ff7" providerId="ADAL" clId="{46EAA2EB-AE95-4C3E-B2B0-E23DCDECF8AE}" dt="2022-12-26T17:39:04.303" v="345" actId="1076"/>
          <ac:spMkLst>
            <pc:docMk/>
            <pc:sldMk cId="0" sldId="293"/>
            <ac:spMk id="7" creationId="{00000000-0000-0000-0000-000000000000}"/>
          </ac:spMkLst>
        </pc:spChg>
        <pc:spChg chg="mod">
          <ac:chgData name="Lorena Cordeiro de Lima" userId="5d98e971-a9c7-4db7-9e90-2879ec212ff7" providerId="ADAL" clId="{46EAA2EB-AE95-4C3E-B2B0-E23DCDECF8AE}" dt="2022-12-26T17:39:26.728" v="352" actId="255"/>
          <ac:spMkLst>
            <pc:docMk/>
            <pc:sldMk cId="0" sldId="293"/>
            <ac:spMk id="8" creationId="{00000000-0000-0000-0000-000000000000}"/>
          </ac:spMkLst>
        </pc:spChg>
        <pc:grpChg chg="mod">
          <ac:chgData name="Lorena Cordeiro de Lima" userId="5d98e971-a9c7-4db7-9e90-2879ec212ff7" providerId="ADAL" clId="{46EAA2EB-AE95-4C3E-B2B0-E23DCDECF8AE}" dt="2022-12-26T17:39:35.256" v="353" actId="14100"/>
          <ac:grpSpMkLst>
            <pc:docMk/>
            <pc:sldMk cId="0" sldId="293"/>
            <ac:grpSpMk id="4" creationId="{00000000-0000-0000-0000-000000000000}"/>
          </ac:grpSpMkLst>
        </pc:grpChg>
        <pc:picChg chg="mod">
          <ac:chgData name="Lorena Cordeiro de Lima" userId="5d98e971-a9c7-4db7-9e90-2879ec212ff7" providerId="ADAL" clId="{46EAA2EB-AE95-4C3E-B2B0-E23DCDECF8AE}" dt="2022-12-26T17:39:12.927" v="350" actId="1076"/>
          <ac:picMkLst>
            <pc:docMk/>
            <pc:sldMk cId="0" sldId="293"/>
            <ac:picMk id="9" creationId="{00000000-0000-0000-0000-000000000000}"/>
          </ac:picMkLst>
        </pc:picChg>
      </pc:sldChg>
      <pc:sldChg chg="modSp mod">
        <pc:chgData name="Lorena Cordeiro de Lima" userId="5d98e971-a9c7-4db7-9e90-2879ec212ff7" providerId="ADAL" clId="{46EAA2EB-AE95-4C3E-B2B0-E23DCDECF8AE}" dt="2022-12-26T16:10:24.109" v="130" actId="14100"/>
        <pc:sldMkLst>
          <pc:docMk/>
          <pc:sldMk cId="2830211472" sldId="295"/>
        </pc:sldMkLst>
        <pc:picChg chg="mod">
          <ac:chgData name="Lorena Cordeiro de Lima" userId="5d98e971-a9c7-4db7-9e90-2879ec212ff7" providerId="ADAL" clId="{46EAA2EB-AE95-4C3E-B2B0-E23DCDECF8AE}" dt="2022-12-26T16:10:24.109" v="130" actId="14100"/>
          <ac:picMkLst>
            <pc:docMk/>
            <pc:sldMk cId="2830211472" sldId="295"/>
            <ac:picMk id="4" creationId="{B352F247-E2DC-B58E-E678-A63506353E3C}"/>
          </ac:picMkLst>
        </pc:picChg>
      </pc:sldChg>
      <pc:sldChg chg="modSp mod">
        <pc:chgData name="Lorena Cordeiro de Lima" userId="5d98e971-a9c7-4db7-9e90-2879ec212ff7" providerId="ADAL" clId="{46EAA2EB-AE95-4C3E-B2B0-E23DCDECF8AE}" dt="2022-12-26T17:57:55.917" v="356" actId="1076"/>
        <pc:sldMkLst>
          <pc:docMk/>
          <pc:sldMk cId="545193749" sldId="297"/>
        </pc:sldMkLst>
        <pc:spChg chg="mod">
          <ac:chgData name="Lorena Cordeiro de Lima" userId="5d98e971-a9c7-4db7-9e90-2879ec212ff7" providerId="ADAL" clId="{46EAA2EB-AE95-4C3E-B2B0-E23DCDECF8AE}" dt="2022-12-26T15:58:15.949" v="98" actId="255"/>
          <ac:spMkLst>
            <pc:docMk/>
            <pc:sldMk cId="545193749" sldId="297"/>
            <ac:spMk id="5" creationId="{00000000-0000-0000-0000-000000000000}"/>
          </ac:spMkLst>
        </pc:spChg>
        <pc:spChg chg="mod">
          <ac:chgData name="Lorena Cordeiro de Lima" userId="5d98e971-a9c7-4db7-9e90-2879ec212ff7" providerId="ADAL" clId="{46EAA2EB-AE95-4C3E-B2B0-E23DCDECF8AE}" dt="2022-12-26T17:57:55.917" v="356" actId="1076"/>
          <ac:spMkLst>
            <pc:docMk/>
            <pc:sldMk cId="545193749" sldId="297"/>
            <ac:spMk id="6" creationId="{00000000-0000-0000-0000-000000000000}"/>
          </ac:spMkLst>
        </pc:spChg>
      </pc:sldChg>
      <pc:sldChg chg="modSp mod">
        <pc:chgData name="Lorena Cordeiro de Lima" userId="5d98e971-a9c7-4db7-9e90-2879ec212ff7" providerId="ADAL" clId="{46EAA2EB-AE95-4C3E-B2B0-E23DCDECF8AE}" dt="2022-12-26T18:03:43.188" v="394" actId="1076"/>
        <pc:sldMkLst>
          <pc:docMk/>
          <pc:sldMk cId="4037735956" sldId="298"/>
        </pc:sldMkLst>
        <pc:spChg chg="mod">
          <ac:chgData name="Lorena Cordeiro de Lima" userId="5d98e971-a9c7-4db7-9e90-2879ec212ff7" providerId="ADAL" clId="{46EAA2EB-AE95-4C3E-B2B0-E23DCDECF8AE}" dt="2022-12-26T18:03:43.188" v="394" actId="1076"/>
          <ac:spMkLst>
            <pc:docMk/>
            <pc:sldMk cId="4037735956" sldId="298"/>
            <ac:spMk id="4" creationId="{00000000-0000-0000-0000-000000000000}"/>
          </ac:spMkLst>
        </pc:spChg>
        <pc:spChg chg="mod">
          <ac:chgData name="Lorena Cordeiro de Lima" userId="5d98e971-a9c7-4db7-9e90-2879ec212ff7" providerId="ADAL" clId="{46EAA2EB-AE95-4C3E-B2B0-E23DCDECF8AE}" dt="2022-12-26T15:57:23.145" v="96" actId="207"/>
          <ac:spMkLst>
            <pc:docMk/>
            <pc:sldMk cId="4037735956" sldId="298"/>
            <ac:spMk id="5" creationId="{00000000-0000-0000-0000-000000000000}"/>
          </ac:spMkLst>
        </pc:spChg>
      </pc:sldChg>
      <pc:sldChg chg="modSp add mod">
        <pc:chgData name="Lorena Cordeiro de Lima" userId="5d98e971-a9c7-4db7-9e90-2879ec212ff7" providerId="ADAL" clId="{46EAA2EB-AE95-4C3E-B2B0-E23DCDECF8AE}" dt="2022-12-26T18:07:45.899" v="432" actId="1076"/>
        <pc:sldMkLst>
          <pc:docMk/>
          <pc:sldMk cId="807859857" sldId="299"/>
        </pc:sldMkLst>
        <pc:spChg chg="mod">
          <ac:chgData name="Lorena Cordeiro de Lima" userId="5d98e971-a9c7-4db7-9e90-2879ec212ff7" providerId="ADAL" clId="{46EAA2EB-AE95-4C3E-B2B0-E23DCDECF8AE}" dt="2022-12-26T18:07:26.532" v="427" actId="1076"/>
          <ac:spMkLst>
            <pc:docMk/>
            <pc:sldMk cId="807859857" sldId="299"/>
            <ac:spMk id="6" creationId="{00000000-0000-0000-0000-000000000000}"/>
          </ac:spMkLst>
        </pc:spChg>
        <pc:spChg chg="mod">
          <ac:chgData name="Lorena Cordeiro de Lima" userId="5d98e971-a9c7-4db7-9e90-2879ec212ff7" providerId="ADAL" clId="{46EAA2EB-AE95-4C3E-B2B0-E23DCDECF8AE}" dt="2022-12-26T18:07:41.037" v="431" actId="20577"/>
          <ac:spMkLst>
            <pc:docMk/>
            <pc:sldMk cId="807859857" sldId="299"/>
            <ac:spMk id="7" creationId="{00000000-0000-0000-0000-000000000000}"/>
          </ac:spMkLst>
        </pc:spChg>
        <pc:spChg chg="mod">
          <ac:chgData name="Lorena Cordeiro de Lima" userId="5d98e971-a9c7-4db7-9e90-2879ec212ff7" providerId="ADAL" clId="{46EAA2EB-AE95-4C3E-B2B0-E23DCDECF8AE}" dt="2022-12-26T18:07:45.899" v="432" actId="1076"/>
          <ac:spMkLst>
            <pc:docMk/>
            <pc:sldMk cId="807859857" sldId="299"/>
            <ac:spMk id="8" creationId="{00000000-0000-0000-0000-000000000000}"/>
          </ac:spMkLst>
        </pc:spChg>
      </pc:sldChg>
      <pc:sldChg chg="delSp modSp add del mod">
        <pc:chgData name="Lorena Cordeiro de Lima" userId="5d98e971-a9c7-4db7-9e90-2879ec212ff7" providerId="ADAL" clId="{46EAA2EB-AE95-4C3E-B2B0-E23DCDECF8AE}" dt="2022-12-26T18:18:42.373" v="532" actId="47"/>
        <pc:sldMkLst>
          <pc:docMk/>
          <pc:sldMk cId="2578601687" sldId="300"/>
        </pc:sldMkLst>
        <pc:spChg chg="del mod">
          <ac:chgData name="Lorena Cordeiro de Lima" userId="5d98e971-a9c7-4db7-9e90-2879ec212ff7" providerId="ADAL" clId="{46EAA2EB-AE95-4C3E-B2B0-E23DCDECF8AE}" dt="2022-12-26T18:13:34.470" v="465" actId="478"/>
          <ac:spMkLst>
            <pc:docMk/>
            <pc:sldMk cId="2578601687" sldId="300"/>
            <ac:spMk id="7" creationId="{00000000-0000-0000-0000-000000000000}"/>
          </ac:spMkLst>
        </pc:spChg>
        <pc:spChg chg="mod">
          <ac:chgData name="Lorena Cordeiro de Lima" userId="5d98e971-a9c7-4db7-9e90-2879ec212ff7" providerId="ADAL" clId="{46EAA2EB-AE95-4C3E-B2B0-E23DCDECF8AE}" dt="2022-12-26T18:13:37.362" v="466" actId="1076"/>
          <ac:spMkLst>
            <pc:docMk/>
            <pc:sldMk cId="2578601687" sldId="300"/>
            <ac:spMk id="8" creationId="{00000000-0000-0000-0000-000000000000}"/>
          </ac:spMkLst>
        </pc:spChg>
      </pc:sldChg>
    </pc:docChg>
  </pc:docChgLst>
  <pc:docChgLst>
    <pc:chgData name="Tayna Amancio Facchinetti" userId="S::tayna.amancio.terceirizada@icmbio.gov.br::70fac97a-6b45-4833-bb99-53dd077f75b9" providerId="AD" clId="Web-{9562B097-D254-63AE-F873-9FB8EE3BFB11}"/>
    <pc:docChg chg="addSld delSld">
      <pc:chgData name="Tayna Amancio Facchinetti" userId="S::tayna.amancio.terceirizada@icmbio.gov.br::70fac97a-6b45-4833-bb99-53dd077f75b9" providerId="AD" clId="Web-{9562B097-D254-63AE-F873-9FB8EE3BFB11}" dt="2023-01-05T12:28:23.576" v="3"/>
      <pc:docMkLst>
        <pc:docMk/>
      </pc:docMkLst>
      <pc:sldChg chg="new del">
        <pc:chgData name="Tayna Amancio Facchinetti" userId="S::tayna.amancio.terceirizada@icmbio.gov.br::70fac97a-6b45-4833-bb99-53dd077f75b9" providerId="AD" clId="Web-{9562B097-D254-63AE-F873-9FB8EE3BFB11}" dt="2023-01-05T12:28:23.576" v="3"/>
        <pc:sldMkLst>
          <pc:docMk/>
          <pc:sldMk cId="311697219" sldId="300"/>
        </pc:sldMkLst>
      </pc:sldChg>
      <pc:sldChg chg="new del">
        <pc:chgData name="Tayna Amancio Facchinetti" userId="S::tayna.amancio.terceirizada@icmbio.gov.br::70fac97a-6b45-4833-bb99-53dd077f75b9" providerId="AD" clId="Web-{9562B097-D254-63AE-F873-9FB8EE3BFB11}" dt="2023-01-05T12:28:16.310" v="2"/>
        <pc:sldMkLst>
          <pc:docMk/>
          <pc:sldMk cId="1729161683" sldId="301"/>
        </pc:sldMkLst>
      </pc:sldChg>
    </pc:docChg>
  </pc:docChgLst>
  <pc:docChgLst>
    <pc:chgData name="Luisa Pacheco Andrade" userId="S::luisa.andrade.terceirizada@icmbio.gov.br::caa05685-fea4-4ad9-b193-669225ed18e9" providerId="AD" clId="Web-{070118A6-7A0B-40FC-8708-27FD9614F052}"/>
    <pc:docChg chg="mod">
      <pc:chgData name="Luisa Pacheco Andrade" userId="S::luisa.andrade.terceirizada@icmbio.gov.br::caa05685-fea4-4ad9-b193-669225ed18e9" providerId="AD" clId="Web-{070118A6-7A0B-40FC-8708-27FD9614F052}" dt="2023-02-09T16:58:07.924" v="0" actId="33475"/>
      <pc:docMkLst>
        <pc:docMk/>
      </pc:docMkLst>
    </pc:docChg>
  </pc:docChgLst>
  <pc:docChgLst>
    <pc:chgData name="Tayna Amancio Facchinetti" userId="S::tayna.amancio.terceirizada@icmbio.gov.br::70fac97a-6b45-4833-bb99-53dd077f75b9" providerId="AD" clId="Web-{1F92A585-2A4E-C063-D02F-DD32D82421C3}"/>
    <pc:docChg chg="modSld">
      <pc:chgData name="Tayna Amancio Facchinetti" userId="S::tayna.amancio.terceirizada@icmbio.gov.br::70fac97a-6b45-4833-bb99-53dd077f75b9" providerId="AD" clId="Web-{1F92A585-2A4E-C063-D02F-DD32D82421C3}" dt="2022-12-20T23:46:22.811" v="1" actId="1076"/>
      <pc:docMkLst>
        <pc:docMk/>
      </pc:docMkLst>
      <pc:sldChg chg="modSp">
        <pc:chgData name="Tayna Amancio Facchinetti" userId="S::tayna.amancio.terceirizada@icmbio.gov.br::70fac97a-6b45-4833-bb99-53dd077f75b9" providerId="AD" clId="Web-{1F92A585-2A4E-C063-D02F-DD32D82421C3}" dt="2022-12-20T23:46:22.811" v="1" actId="1076"/>
        <pc:sldMkLst>
          <pc:docMk/>
          <pc:sldMk cId="0" sldId="262"/>
        </pc:sldMkLst>
        <pc:spChg chg="mod">
          <ac:chgData name="Tayna Amancio Facchinetti" userId="S::tayna.amancio.terceirizada@icmbio.gov.br::70fac97a-6b45-4833-bb99-53dd077f75b9" providerId="AD" clId="Web-{1F92A585-2A4E-C063-D02F-DD32D82421C3}" dt="2022-12-20T23:46:17.904" v="0" actId="1076"/>
          <ac:spMkLst>
            <pc:docMk/>
            <pc:sldMk cId="0" sldId="262"/>
            <ac:spMk id="4" creationId="{00000000-0000-0000-0000-000000000000}"/>
          </ac:spMkLst>
        </pc:spChg>
        <pc:spChg chg="mod">
          <ac:chgData name="Tayna Amancio Facchinetti" userId="S::tayna.amancio.terceirizada@icmbio.gov.br::70fac97a-6b45-4833-bb99-53dd077f75b9" providerId="AD" clId="Web-{1F92A585-2A4E-C063-D02F-DD32D82421C3}" dt="2022-12-20T23:46:22.811" v="1" actId="1076"/>
          <ac:spMkLst>
            <pc:docMk/>
            <pc:sldMk cId="0" sldId="262"/>
            <ac:spMk id="5" creationId="{00000000-0000-0000-0000-000000000000}"/>
          </ac:spMkLst>
        </pc:spChg>
      </pc:sldChg>
    </pc:docChg>
  </pc:docChgLst>
  <pc:docChgLst>
    <pc:chgData name="Vanessa Simas Figueiredo" userId="2285c823-526a-4f6f-be4b-e49af4b96534" providerId="ADAL" clId="{C536E7FF-798C-4400-BDBF-983E913B3A44}"/>
    <pc:docChg chg="undo custSel modSld">
      <pc:chgData name="Vanessa Simas Figueiredo" userId="2285c823-526a-4f6f-be4b-e49af4b96534" providerId="ADAL" clId="{C536E7FF-798C-4400-BDBF-983E913B3A44}" dt="2022-12-23T13:15:43.317" v="64" actId="2711"/>
      <pc:docMkLst>
        <pc:docMk/>
      </pc:docMkLst>
      <pc:sldChg chg="modSp mod">
        <pc:chgData name="Vanessa Simas Figueiredo" userId="2285c823-526a-4f6f-be4b-e49af4b96534" providerId="ADAL" clId="{C536E7FF-798C-4400-BDBF-983E913B3A44}" dt="2022-12-23T13:15:43.317" v="64" actId="2711"/>
        <pc:sldMkLst>
          <pc:docMk/>
          <pc:sldMk cId="0" sldId="257"/>
        </pc:sldMkLst>
        <pc:spChg chg="mod">
          <ac:chgData name="Vanessa Simas Figueiredo" userId="2285c823-526a-4f6f-be4b-e49af4b96534" providerId="ADAL" clId="{C536E7FF-798C-4400-BDBF-983E913B3A44}" dt="2022-12-23T13:15:43.317" v="64" actId="2711"/>
          <ac:spMkLst>
            <pc:docMk/>
            <pc:sldMk cId="0" sldId="257"/>
            <ac:spMk id="7" creationId="{00000000-0000-0000-0000-000000000000}"/>
          </ac:spMkLst>
        </pc:spChg>
      </pc:sldChg>
      <pc:sldChg chg="modSp mod">
        <pc:chgData name="Vanessa Simas Figueiredo" userId="2285c823-526a-4f6f-be4b-e49af4b96534" providerId="ADAL" clId="{C536E7FF-798C-4400-BDBF-983E913B3A44}" dt="2022-12-22T19:25:15.595" v="39" actId="6549"/>
        <pc:sldMkLst>
          <pc:docMk/>
          <pc:sldMk cId="0" sldId="260"/>
        </pc:sldMkLst>
        <pc:spChg chg="mod">
          <ac:chgData name="Vanessa Simas Figueiredo" userId="2285c823-526a-4f6f-be4b-e49af4b96534" providerId="ADAL" clId="{C536E7FF-798C-4400-BDBF-983E913B3A44}" dt="2022-12-22T19:21:05.428" v="5" actId="20577"/>
          <ac:spMkLst>
            <pc:docMk/>
            <pc:sldMk cId="0" sldId="260"/>
            <ac:spMk id="11" creationId="{00000000-0000-0000-0000-000000000000}"/>
          </ac:spMkLst>
        </pc:spChg>
        <pc:spChg chg="mod">
          <ac:chgData name="Vanessa Simas Figueiredo" userId="2285c823-526a-4f6f-be4b-e49af4b96534" providerId="ADAL" clId="{C536E7FF-798C-4400-BDBF-983E913B3A44}" dt="2022-12-22T19:22:28.882" v="24" actId="20577"/>
          <ac:spMkLst>
            <pc:docMk/>
            <pc:sldMk cId="0" sldId="260"/>
            <ac:spMk id="13" creationId="{00000000-0000-0000-0000-000000000000}"/>
          </ac:spMkLst>
        </pc:spChg>
        <pc:spChg chg="mod">
          <ac:chgData name="Vanessa Simas Figueiredo" userId="2285c823-526a-4f6f-be4b-e49af4b96534" providerId="ADAL" clId="{C536E7FF-798C-4400-BDBF-983E913B3A44}" dt="2022-12-22T19:23:57.334" v="32" actId="20577"/>
          <ac:spMkLst>
            <pc:docMk/>
            <pc:sldMk cId="0" sldId="260"/>
            <ac:spMk id="15" creationId="{00000000-0000-0000-0000-000000000000}"/>
          </ac:spMkLst>
        </pc:spChg>
        <pc:spChg chg="mod">
          <ac:chgData name="Vanessa Simas Figueiredo" userId="2285c823-526a-4f6f-be4b-e49af4b96534" providerId="ADAL" clId="{C536E7FF-798C-4400-BDBF-983E913B3A44}" dt="2022-12-22T19:24:54.826" v="34" actId="115"/>
          <ac:spMkLst>
            <pc:docMk/>
            <pc:sldMk cId="0" sldId="260"/>
            <ac:spMk id="16" creationId="{00000000-0000-0000-0000-000000000000}"/>
          </ac:spMkLst>
        </pc:spChg>
        <pc:spChg chg="mod">
          <ac:chgData name="Vanessa Simas Figueiredo" userId="2285c823-526a-4f6f-be4b-e49af4b96534" providerId="ADAL" clId="{C536E7FF-798C-4400-BDBF-983E913B3A44}" dt="2022-12-22T19:25:15.595" v="39" actId="6549"/>
          <ac:spMkLst>
            <pc:docMk/>
            <pc:sldMk cId="0" sldId="260"/>
            <ac:spMk id="17" creationId="{00000000-0000-0000-0000-000000000000}"/>
          </ac:spMkLst>
        </pc:spChg>
      </pc:sldChg>
      <pc:sldChg chg="modSp mod">
        <pc:chgData name="Vanessa Simas Figueiredo" userId="2285c823-526a-4f6f-be4b-e49af4b96534" providerId="ADAL" clId="{C536E7FF-798C-4400-BDBF-983E913B3A44}" dt="2022-12-22T19:31:03.457" v="47" actId="113"/>
        <pc:sldMkLst>
          <pc:docMk/>
          <pc:sldMk cId="0" sldId="261"/>
        </pc:sldMkLst>
        <pc:spChg chg="mod">
          <ac:chgData name="Vanessa Simas Figueiredo" userId="2285c823-526a-4f6f-be4b-e49af4b96534" providerId="ADAL" clId="{C536E7FF-798C-4400-BDBF-983E913B3A44}" dt="2022-12-22T19:31:03.457" v="47" actId="113"/>
          <ac:spMkLst>
            <pc:docMk/>
            <pc:sldMk cId="0" sldId="261"/>
            <ac:spMk id="5" creationId="{00000000-0000-0000-0000-000000000000}"/>
          </ac:spMkLst>
        </pc:spChg>
      </pc:sldChg>
      <pc:sldChg chg="modSp mod">
        <pc:chgData name="Vanessa Simas Figueiredo" userId="2285c823-526a-4f6f-be4b-e49af4b96534" providerId="ADAL" clId="{C536E7FF-798C-4400-BDBF-983E913B3A44}" dt="2022-12-22T19:33:53.932" v="60" actId="20577"/>
        <pc:sldMkLst>
          <pc:docMk/>
          <pc:sldMk cId="0" sldId="269"/>
        </pc:sldMkLst>
        <pc:spChg chg="mod">
          <ac:chgData name="Vanessa Simas Figueiredo" userId="2285c823-526a-4f6f-be4b-e49af4b96534" providerId="ADAL" clId="{C536E7FF-798C-4400-BDBF-983E913B3A44}" dt="2022-12-22T19:33:53.932" v="60" actId="20577"/>
          <ac:spMkLst>
            <pc:docMk/>
            <pc:sldMk cId="0" sldId="269"/>
            <ac:spMk id="5" creationId="{00000000-0000-0000-0000-000000000000}"/>
          </ac:spMkLst>
        </pc:spChg>
      </pc:sldChg>
      <pc:sldChg chg="modSp mod">
        <pc:chgData name="Vanessa Simas Figueiredo" userId="2285c823-526a-4f6f-be4b-e49af4b96534" providerId="ADAL" clId="{C536E7FF-798C-4400-BDBF-983E913B3A44}" dt="2022-12-22T19:34:42.101" v="61" actId="20577"/>
        <pc:sldMkLst>
          <pc:docMk/>
          <pc:sldMk cId="0" sldId="287"/>
        </pc:sldMkLst>
        <pc:spChg chg="mod">
          <ac:chgData name="Vanessa Simas Figueiredo" userId="2285c823-526a-4f6f-be4b-e49af4b96534" providerId="ADAL" clId="{C536E7FF-798C-4400-BDBF-983E913B3A44}" dt="2022-12-22T19:34:42.101" v="61" actId="20577"/>
          <ac:spMkLst>
            <pc:docMk/>
            <pc:sldMk cId="0" sldId="287"/>
            <ac:spMk id="6" creationId="{00000000-0000-0000-0000-000000000000}"/>
          </ac:spMkLst>
        </pc:spChg>
      </pc:sldChg>
    </pc:docChg>
  </pc:docChgLst>
  <pc:docChgLst>
    <pc:chgData name="Tayna Amancio Facchinetti" userId="S::tayna.amancio.terceirizada@icmbio.gov.br::70fac97a-6b45-4833-bb99-53dd077f75b9" providerId="AD" clId="Web-{29042535-12B8-38F7-223D-6567C620D357}"/>
    <pc:docChg chg="modSld">
      <pc:chgData name="Tayna Amancio Facchinetti" userId="S::tayna.amancio.terceirizada@icmbio.gov.br::70fac97a-6b45-4833-bb99-53dd077f75b9" providerId="AD" clId="Web-{29042535-12B8-38F7-223D-6567C620D357}" dt="2022-12-22T18:08:57.301" v="3" actId="1076"/>
      <pc:docMkLst>
        <pc:docMk/>
      </pc:docMkLst>
      <pc:sldChg chg="modSp">
        <pc:chgData name="Tayna Amancio Facchinetti" userId="S::tayna.amancio.terceirizada@icmbio.gov.br::70fac97a-6b45-4833-bb99-53dd077f75b9" providerId="AD" clId="Web-{29042535-12B8-38F7-223D-6567C620D357}" dt="2022-12-22T18:08:57.301" v="3" actId="1076"/>
        <pc:sldMkLst>
          <pc:docMk/>
          <pc:sldMk cId="0" sldId="268"/>
        </pc:sldMkLst>
        <pc:picChg chg="mod">
          <ac:chgData name="Tayna Amancio Facchinetti" userId="S::tayna.amancio.terceirizada@icmbio.gov.br::70fac97a-6b45-4833-bb99-53dd077f75b9" providerId="AD" clId="Web-{29042535-12B8-38F7-223D-6567C620D357}" dt="2022-12-22T18:08:57.301" v="3" actId="1076"/>
          <ac:picMkLst>
            <pc:docMk/>
            <pc:sldMk cId="0" sldId="268"/>
            <ac:picMk id="5" creationId="{E37FCE40-C169-2849-4ABF-9FA68F4937D2}"/>
          </ac:picMkLst>
        </pc:picChg>
      </pc:sldChg>
      <pc:sldChg chg="modSp">
        <pc:chgData name="Tayna Amancio Facchinetti" userId="S::tayna.amancio.terceirizada@icmbio.gov.br::70fac97a-6b45-4833-bb99-53dd077f75b9" providerId="AD" clId="Web-{29042535-12B8-38F7-223D-6567C620D357}" dt="2022-12-22T18:08:42.769" v="1" actId="1076"/>
        <pc:sldMkLst>
          <pc:docMk/>
          <pc:sldMk cId="1605635563" sldId="296"/>
        </pc:sldMkLst>
        <pc:picChg chg="mod">
          <ac:chgData name="Tayna Amancio Facchinetti" userId="S::tayna.amancio.terceirizada@icmbio.gov.br::70fac97a-6b45-4833-bb99-53dd077f75b9" providerId="AD" clId="Web-{29042535-12B8-38F7-223D-6567C620D357}" dt="2022-12-22T18:08:42.769" v="1" actId="1076"/>
          <ac:picMkLst>
            <pc:docMk/>
            <pc:sldMk cId="1605635563" sldId="296"/>
            <ac:picMk id="3" creationId="{AEA978F5-0F1C-2FB3-08E7-9A11779103C1}"/>
          </ac:picMkLst>
        </pc:picChg>
      </pc:sldChg>
    </pc:docChg>
  </pc:docChgLst>
  <pc:docChgLst>
    <pc:chgData name="Tayna Amancio Facchinetti" userId="S::tayna.amancio.terceirizada@icmbio.gov.br::70fac97a-6b45-4833-bb99-53dd077f75b9" providerId="AD" clId="Web-{86979750-6A09-114F-ADA7-97164A347BD4}"/>
    <pc:docChg chg="modSld">
      <pc:chgData name="Tayna Amancio Facchinetti" userId="S::tayna.amancio.terceirizada@icmbio.gov.br::70fac97a-6b45-4833-bb99-53dd077f75b9" providerId="AD" clId="Web-{86979750-6A09-114F-ADA7-97164A347BD4}" dt="2022-12-22T19:32:32.476" v="0" actId="1076"/>
      <pc:docMkLst>
        <pc:docMk/>
      </pc:docMkLst>
      <pc:sldChg chg="modSp">
        <pc:chgData name="Tayna Amancio Facchinetti" userId="S::tayna.amancio.terceirizada@icmbio.gov.br::70fac97a-6b45-4833-bb99-53dd077f75b9" providerId="AD" clId="Web-{86979750-6A09-114F-ADA7-97164A347BD4}" dt="2022-12-22T19:32:32.476" v="0" actId="1076"/>
        <pc:sldMkLst>
          <pc:docMk/>
          <pc:sldMk cId="0" sldId="263"/>
        </pc:sldMkLst>
        <pc:picChg chg="mod">
          <ac:chgData name="Tayna Amancio Facchinetti" userId="S::tayna.amancio.terceirizada@icmbio.gov.br::70fac97a-6b45-4833-bb99-53dd077f75b9" providerId="AD" clId="Web-{86979750-6A09-114F-ADA7-97164A347BD4}" dt="2022-12-22T19:32:32.476" v="0" actId="1076"/>
          <ac:picMkLst>
            <pc:docMk/>
            <pc:sldMk cId="0" sldId="263"/>
            <ac:picMk id="4" creationId="{7B7AE337-D08B-4E43-E467-679E5738CA4E}"/>
          </ac:picMkLst>
        </pc:picChg>
      </pc:sldChg>
    </pc:docChg>
  </pc:docChgLst>
  <pc:docChgLst>
    <pc:chgData name="Tayna Amancio Facchinetti" userId="S::tayna.amancio.terceirizada@icmbio.gov.br::70fac97a-6b45-4833-bb99-53dd077f75b9" providerId="AD" clId="Web-{9CD26493-27C8-0FC9-FCFE-08F61E0EFDB7}"/>
    <pc:docChg chg="addSld delSld modSld">
      <pc:chgData name="Tayna Amancio Facchinetti" userId="S::tayna.amancio.terceirizada@icmbio.gov.br::70fac97a-6b45-4833-bb99-53dd077f75b9" providerId="AD" clId="Web-{9CD26493-27C8-0FC9-FCFE-08F61E0EFDB7}" dt="2022-12-23T01:15:54.202" v="1465" actId="1076"/>
      <pc:docMkLst>
        <pc:docMk/>
      </pc:docMkLst>
      <pc:sldChg chg="modSp">
        <pc:chgData name="Tayna Amancio Facchinetti" userId="S::tayna.amancio.terceirizada@icmbio.gov.br::70fac97a-6b45-4833-bb99-53dd077f75b9" providerId="AD" clId="Web-{9CD26493-27C8-0FC9-FCFE-08F61E0EFDB7}" dt="2022-12-22T22:41:48.295" v="11" actId="20577"/>
        <pc:sldMkLst>
          <pc:docMk/>
          <pc:sldMk cId="0" sldId="257"/>
        </pc:sldMkLst>
        <pc:spChg chg="mod">
          <ac:chgData name="Tayna Amancio Facchinetti" userId="S::tayna.amancio.terceirizada@icmbio.gov.br::70fac97a-6b45-4833-bb99-53dd077f75b9" providerId="AD" clId="Web-{9CD26493-27C8-0FC9-FCFE-08F61E0EFDB7}" dt="2022-12-22T22:41:48.295" v="11" actId="20577"/>
          <ac:spMkLst>
            <pc:docMk/>
            <pc:sldMk cId="0" sldId="257"/>
            <ac:spMk id="7" creationId="{00000000-0000-0000-0000-000000000000}"/>
          </ac:spMkLst>
        </pc:spChg>
      </pc:sldChg>
      <pc:sldChg chg="modSp">
        <pc:chgData name="Tayna Amancio Facchinetti" userId="S::tayna.amancio.terceirizada@icmbio.gov.br::70fac97a-6b45-4833-bb99-53dd077f75b9" providerId="AD" clId="Web-{9CD26493-27C8-0FC9-FCFE-08F61E0EFDB7}" dt="2022-12-22T22:49:28.746" v="12" actId="20577"/>
        <pc:sldMkLst>
          <pc:docMk/>
          <pc:sldMk cId="0" sldId="260"/>
        </pc:sldMkLst>
        <pc:spChg chg="mod">
          <ac:chgData name="Tayna Amancio Facchinetti" userId="S::tayna.amancio.terceirizada@icmbio.gov.br::70fac97a-6b45-4833-bb99-53dd077f75b9" providerId="AD" clId="Web-{9CD26493-27C8-0FC9-FCFE-08F61E0EFDB7}" dt="2022-12-22T22:49:28.746" v="12" actId="20577"/>
          <ac:spMkLst>
            <pc:docMk/>
            <pc:sldMk cId="0" sldId="260"/>
            <ac:spMk id="16" creationId="{00000000-0000-0000-0000-000000000000}"/>
          </ac:spMkLst>
        </pc:spChg>
      </pc:sldChg>
      <pc:sldChg chg="modSp">
        <pc:chgData name="Tayna Amancio Facchinetti" userId="S::tayna.amancio.terceirizada@icmbio.gov.br::70fac97a-6b45-4833-bb99-53dd077f75b9" providerId="AD" clId="Web-{9CD26493-27C8-0FC9-FCFE-08F61E0EFDB7}" dt="2022-12-22T23:41:36.049" v="710" actId="20577"/>
        <pc:sldMkLst>
          <pc:docMk/>
          <pc:sldMk cId="0" sldId="261"/>
        </pc:sldMkLst>
        <pc:spChg chg="mod">
          <ac:chgData name="Tayna Amancio Facchinetti" userId="S::tayna.amancio.terceirizada@icmbio.gov.br::70fac97a-6b45-4833-bb99-53dd077f75b9" providerId="AD" clId="Web-{9CD26493-27C8-0FC9-FCFE-08F61E0EFDB7}" dt="2022-12-22T23:41:36.049" v="710" actId="20577"/>
          <ac:spMkLst>
            <pc:docMk/>
            <pc:sldMk cId="0" sldId="261"/>
            <ac:spMk id="5" creationId="{00000000-0000-0000-0000-000000000000}"/>
          </ac:spMkLst>
        </pc:spChg>
        <pc:picChg chg="mod">
          <ac:chgData name="Tayna Amancio Facchinetti" userId="S::tayna.amancio.terceirizada@icmbio.gov.br::70fac97a-6b45-4833-bb99-53dd077f75b9" providerId="AD" clId="Web-{9CD26493-27C8-0FC9-FCFE-08F61E0EFDB7}" dt="2022-12-22T23:23:33.306" v="327" actId="1076"/>
          <ac:picMkLst>
            <pc:docMk/>
            <pc:sldMk cId="0" sldId="261"/>
            <ac:picMk id="4" creationId="{00000000-0000-0000-0000-000000000000}"/>
          </ac:picMkLst>
        </pc:picChg>
      </pc:sldChg>
      <pc:sldChg chg="modSp">
        <pc:chgData name="Tayna Amancio Facchinetti" userId="S::tayna.amancio.terceirizada@icmbio.gov.br::70fac97a-6b45-4833-bb99-53dd077f75b9" providerId="AD" clId="Web-{9CD26493-27C8-0FC9-FCFE-08F61E0EFDB7}" dt="2022-12-23T01:08:33.467" v="1419" actId="20577"/>
        <pc:sldMkLst>
          <pc:docMk/>
          <pc:sldMk cId="0" sldId="262"/>
        </pc:sldMkLst>
        <pc:spChg chg="mod">
          <ac:chgData name="Tayna Amancio Facchinetti" userId="S::tayna.amancio.terceirizada@icmbio.gov.br::70fac97a-6b45-4833-bb99-53dd077f75b9" providerId="AD" clId="Web-{9CD26493-27C8-0FC9-FCFE-08F61E0EFDB7}" dt="2022-12-23T01:08:33.467" v="1419" actId="20577"/>
          <ac:spMkLst>
            <pc:docMk/>
            <pc:sldMk cId="0" sldId="262"/>
            <ac:spMk id="5" creationId="{00000000-0000-0000-0000-000000000000}"/>
          </ac:spMkLst>
        </pc:spChg>
      </pc:sldChg>
      <pc:sldChg chg="modSp">
        <pc:chgData name="Tayna Amancio Facchinetti" userId="S::tayna.amancio.terceirizada@icmbio.gov.br::70fac97a-6b45-4833-bb99-53dd077f75b9" providerId="AD" clId="Web-{9CD26493-27C8-0FC9-FCFE-08F61E0EFDB7}" dt="2022-12-22T23:46:24.836" v="848" actId="1076"/>
        <pc:sldMkLst>
          <pc:docMk/>
          <pc:sldMk cId="0" sldId="263"/>
        </pc:sldMkLst>
        <pc:picChg chg="mod">
          <ac:chgData name="Tayna Amancio Facchinetti" userId="S::tayna.amancio.terceirizada@icmbio.gov.br::70fac97a-6b45-4833-bb99-53dd077f75b9" providerId="AD" clId="Web-{9CD26493-27C8-0FC9-FCFE-08F61E0EFDB7}" dt="2022-12-22T23:46:24.836" v="848" actId="1076"/>
          <ac:picMkLst>
            <pc:docMk/>
            <pc:sldMk cId="0" sldId="263"/>
            <ac:picMk id="4" creationId="{7B7AE337-D08B-4E43-E467-679E5738CA4E}"/>
          </ac:picMkLst>
        </pc:picChg>
      </pc:sldChg>
      <pc:sldChg chg="modSp">
        <pc:chgData name="Tayna Amancio Facchinetti" userId="S::tayna.amancio.terceirizada@icmbio.gov.br::70fac97a-6b45-4833-bb99-53dd077f75b9" providerId="AD" clId="Web-{9CD26493-27C8-0FC9-FCFE-08F61E0EFDB7}" dt="2022-12-23T00:55:15.697" v="1359" actId="20577"/>
        <pc:sldMkLst>
          <pc:docMk/>
          <pc:sldMk cId="0" sldId="265"/>
        </pc:sldMkLst>
        <pc:spChg chg="mod">
          <ac:chgData name="Tayna Amancio Facchinetti" userId="S::tayna.amancio.terceirizada@icmbio.gov.br::70fac97a-6b45-4833-bb99-53dd077f75b9" providerId="AD" clId="Web-{9CD26493-27C8-0FC9-FCFE-08F61E0EFDB7}" dt="2022-12-23T00:31:55.781" v="1323" actId="14100"/>
          <ac:spMkLst>
            <pc:docMk/>
            <pc:sldMk cId="0" sldId="265"/>
            <ac:spMk id="3" creationId="{00000000-0000-0000-0000-000000000000}"/>
          </ac:spMkLst>
        </pc:spChg>
        <pc:spChg chg="mod">
          <ac:chgData name="Tayna Amancio Facchinetti" userId="S::tayna.amancio.terceirizada@icmbio.gov.br::70fac97a-6b45-4833-bb99-53dd077f75b9" providerId="AD" clId="Web-{9CD26493-27C8-0FC9-FCFE-08F61E0EFDB7}" dt="2022-12-23T00:55:15.697" v="1359" actId="20577"/>
          <ac:spMkLst>
            <pc:docMk/>
            <pc:sldMk cId="0" sldId="265"/>
            <ac:spMk id="5" creationId="{00000000-0000-0000-0000-000000000000}"/>
          </ac:spMkLst>
        </pc:spChg>
      </pc:sldChg>
      <pc:sldChg chg="modSp">
        <pc:chgData name="Tayna Amancio Facchinetti" userId="S::tayna.amancio.terceirizada@icmbio.gov.br::70fac97a-6b45-4833-bb99-53dd077f75b9" providerId="AD" clId="Web-{9CD26493-27C8-0FC9-FCFE-08F61E0EFDB7}" dt="2022-12-23T01:00:56.957" v="1363" actId="20577"/>
        <pc:sldMkLst>
          <pc:docMk/>
          <pc:sldMk cId="0" sldId="266"/>
        </pc:sldMkLst>
        <pc:spChg chg="mod">
          <ac:chgData name="Tayna Amancio Facchinetti" userId="S::tayna.amancio.terceirizada@icmbio.gov.br::70fac97a-6b45-4833-bb99-53dd077f75b9" providerId="AD" clId="Web-{9CD26493-27C8-0FC9-FCFE-08F61E0EFDB7}" dt="2022-12-23T01:00:56.957" v="1363" actId="20577"/>
          <ac:spMkLst>
            <pc:docMk/>
            <pc:sldMk cId="0" sldId="266"/>
            <ac:spMk id="5" creationId="{00000000-0000-0000-0000-000000000000}"/>
          </ac:spMkLst>
        </pc:spChg>
      </pc:sldChg>
      <pc:sldChg chg="modSp">
        <pc:chgData name="Tayna Amancio Facchinetti" userId="S::tayna.amancio.terceirizada@icmbio.gov.br::70fac97a-6b45-4833-bb99-53dd077f75b9" providerId="AD" clId="Web-{9CD26493-27C8-0FC9-FCFE-08F61E0EFDB7}" dt="2022-12-23T01:15:50.264" v="1464" actId="20577"/>
        <pc:sldMkLst>
          <pc:docMk/>
          <pc:sldMk cId="0" sldId="267"/>
        </pc:sldMkLst>
        <pc:spChg chg="mod">
          <ac:chgData name="Tayna Amancio Facchinetti" userId="S::tayna.amancio.terceirizada@icmbio.gov.br::70fac97a-6b45-4833-bb99-53dd077f75b9" providerId="AD" clId="Web-{9CD26493-27C8-0FC9-FCFE-08F61E0EFDB7}" dt="2022-12-23T01:15:50.264" v="1464" actId="20577"/>
          <ac:spMkLst>
            <pc:docMk/>
            <pc:sldMk cId="0" sldId="267"/>
            <ac:spMk id="5" creationId="{00000000-0000-0000-0000-000000000000}"/>
          </ac:spMkLst>
        </pc:spChg>
      </pc:sldChg>
      <pc:sldChg chg="modSp">
        <pc:chgData name="Tayna Amancio Facchinetti" userId="S::tayna.amancio.terceirizada@icmbio.gov.br::70fac97a-6b45-4833-bb99-53dd077f75b9" providerId="AD" clId="Web-{9CD26493-27C8-0FC9-FCFE-08F61E0EFDB7}" dt="2022-12-23T01:15:54.202" v="1465" actId="1076"/>
        <pc:sldMkLst>
          <pc:docMk/>
          <pc:sldMk cId="0" sldId="268"/>
        </pc:sldMkLst>
        <pc:picChg chg="mod">
          <ac:chgData name="Tayna Amancio Facchinetti" userId="S::tayna.amancio.terceirizada@icmbio.gov.br::70fac97a-6b45-4833-bb99-53dd077f75b9" providerId="AD" clId="Web-{9CD26493-27C8-0FC9-FCFE-08F61E0EFDB7}" dt="2022-12-23T01:15:54.202" v="1465" actId="1076"/>
          <ac:picMkLst>
            <pc:docMk/>
            <pc:sldMk cId="0" sldId="268"/>
            <ac:picMk id="5" creationId="{E37FCE40-C169-2849-4ABF-9FA68F4937D2}"/>
          </ac:picMkLst>
        </pc:picChg>
      </pc:sldChg>
      <pc:sldChg chg="modSp">
        <pc:chgData name="Tayna Amancio Facchinetti" userId="S::tayna.amancio.terceirizada@icmbio.gov.br::70fac97a-6b45-4833-bb99-53dd077f75b9" providerId="AD" clId="Web-{9CD26493-27C8-0FC9-FCFE-08F61E0EFDB7}" dt="2022-12-22T22:40:05.730" v="9" actId="20577"/>
        <pc:sldMkLst>
          <pc:docMk/>
          <pc:sldMk cId="0" sldId="269"/>
        </pc:sldMkLst>
        <pc:spChg chg="mod">
          <ac:chgData name="Tayna Amancio Facchinetti" userId="S::tayna.amancio.terceirizada@icmbio.gov.br::70fac97a-6b45-4833-bb99-53dd077f75b9" providerId="AD" clId="Web-{9CD26493-27C8-0FC9-FCFE-08F61E0EFDB7}" dt="2022-12-22T22:40:05.730" v="9" actId="20577"/>
          <ac:spMkLst>
            <pc:docMk/>
            <pc:sldMk cId="0" sldId="269"/>
            <ac:spMk id="5" creationId="{00000000-0000-0000-0000-000000000000}"/>
          </ac:spMkLst>
        </pc:spChg>
      </pc:sldChg>
      <pc:sldChg chg="modSp">
        <pc:chgData name="Tayna Amancio Facchinetti" userId="S::tayna.amancio.terceirizada@icmbio.gov.br::70fac97a-6b45-4833-bb99-53dd077f75b9" providerId="AD" clId="Web-{9CD26493-27C8-0FC9-FCFE-08F61E0EFDB7}" dt="2022-12-23T00:31:24.499" v="1321" actId="1076"/>
        <pc:sldMkLst>
          <pc:docMk/>
          <pc:sldMk cId="1605635563" sldId="296"/>
        </pc:sldMkLst>
        <pc:picChg chg="mod">
          <ac:chgData name="Tayna Amancio Facchinetti" userId="S::tayna.amancio.terceirizada@icmbio.gov.br::70fac97a-6b45-4833-bb99-53dd077f75b9" providerId="AD" clId="Web-{9CD26493-27C8-0FC9-FCFE-08F61E0EFDB7}" dt="2022-12-23T00:31:24.499" v="1321" actId="1076"/>
          <ac:picMkLst>
            <pc:docMk/>
            <pc:sldMk cId="1605635563" sldId="296"/>
            <ac:picMk id="3" creationId="{AEA978F5-0F1C-2FB3-08E7-9A11779103C1}"/>
          </ac:picMkLst>
        </pc:picChg>
      </pc:sldChg>
      <pc:sldChg chg="delSp modSp add replId">
        <pc:chgData name="Tayna Amancio Facchinetti" userId="S::tayna.amancio.terceirizada@icmbio.gov.br::70fac97a-6b45-4833-bb99-53dd077f75b9" providerId="AD" clId="Web-{9CD26493-27C8-0FC9-FCFE-08F61E0EFDB7}" dt="2022-12-22T23:46:11.070" v="846" actId="1076"/>
        <pc:sldMkLst>
          <pc:docMk/>
          <pc:sldMk cId="545193749" sldId="297"/>
        </pc:sldMkLst>
        <pc:spChg chg="mod">
          <ac:chgData name="Tayna Amancio Facchinetti" userId="S::tayna.amancio.terceirizada@icmbio.gov.br::70fac97a-6b45-4833-bb99-53dd077f75b9" providerId="AD" clId="Web-{9CD26493-27C8-0FC9-FCFE-08F61E0EFDB7}" dt="2022-12-22T23:46:11.070" v="846" actId="1076"/>
          <ac:spMkLst>
            <pc:docMk/>
            <pc:sldMk cId="545193749" sldId="297"/>
            <ac:spMk id="5" creationId="{00000000-0000-0000-0000-000000000000}"/>
          </ac:spMkLst>
        </pc:spChg>
        <pc:spChg chg="mod">
          <ac:chgData name="Tayna Amancio Facchinetti" userId="S::tayna.amancio.terceirizada@icmbio.gov.br::70fac97a-6b45-4833-bb99-53dd077f75b9" providerId="AD" clId="Web-{9CD26493-27C8-0FC9-FCFE-08F61E0EFDB7}" dt="2022-12-22T23:26:20.903" v="341" actId="1076"/>
          <ac:spMkLst>
            <pc:docMk/>
            <pc:sldMk cId="545193749" sldId="297"/>
            <ac:spMk id="7" creationId="{00000000-0000-0000-0000-000000000000}"/>
          </ac:spMkLst>
        </pc:spChg>
        <pc:picChg chg="del">
          <ac:chgData name="Tayna Amancio Facchinetti" userId="S::tayna.amancio.terceirizada@icmbio.gov.br::70fac97a-6b45-4833-bb99-53dd077f75b9" providerId="AD" clId="Web-{9CD26493-27C8-0FC9-FCFE-08F61E0EFDB7}" dt="2022-12-22T23:13:22.710" v="274"/>
          <ac:picMkLst>
            <pc:docMk/>
            <pc:sldMk cId="545193749" sldId="297"/>
            <ac:picMk id="4" creationId="{00000000-0000-0000-0000-000000000000}"/>
          </ac:picMkLst>
        </pc:picChg>
      </pc:sldChg>
      <pc:sldChg chg="new del">
        <pc:chgData name="Tayna Amancio Facchinetti" userId="S::tayna.amancio.terceirizada@icmbio.gov.br::70fac97a-6b45-4833-bb99-53dd077f75b9" providerId="AD" clId="Web-{9CD26493-27C8-0FC9-FCFE-08F61E0EFDB7}" dt="2022-12-22T23:13:09.929" v="272"/>
        <pc:sldMkLst>
          <pc:docMk/>
          <pc:sldMk cId="4077719498" sldId="297"/>
        </pc:sldMkLst>
      </pc:sldChg>
      <pc:sldChg chg="modSp add replId">
        <pc:chgData name="Tayna Amancio Facchinetti" userId="S::tayna.amancio.terceirizada@icmbio.gov.br::70fac97a-6b45-4833-bb99-53dd077f75b9" providerId="AD" clId="Web-{9CD26493-27C8-0FC9-FCFE-08F61E0EFDB7}" dt="2022-12-23T00:31:00.748" v="1320" actId="14100"/>
        <pc:sldMkLst>
          <pc:docMk/>
          <pc:sldMk cId="4037735956" sldId="298"/>
        </pc:sldMkLst>
        <pc:spChg chg="mod">
          <ac:chgData name="Tayna Amancio Facchinetti" userId="S::tayna.amancio.terceirizada@icmbio.gov.br::70fac97a-6b45-4833-bb99-53dd077f75b9" providerId="AD" clId="Web-{9CD26493-27C8-0FC9-FCFE-08F61E0EFDB7}" dt="2022-12-23T00:31:00.748" v="1320" actId="14100"/>
          <ac:spMkLst>
            <pc:docMk/>
            <pc:sldMk cId="4037735956" sldId="298"/>
            <ac:spMk id="3" creationId="{00000000-0000-0000-0000-000000000000}"/>
          </ac:spMkLst>
        </pc:spChg>
        <pc:spChg chg="mod">
          <ac:chgData name="Tayna Amancio Facchinetti" userId="S::tayna.amancio.terceirizada@icmbio.gov.br::70fac97a-6b45-4833-bb99-53dd077f75b9" providerId="AD" clId="Web-{9CD26493-27C8-0FC9-FCFE-08F61E0EFDB7}" dt="2022-12-23T00:30:45.357" v="1318" actId="20577"/>
          <ac:spMkLst>
            <pc:docMk/>
            <pc:sldMk cId="4037735956" sldId="298"/>
            <ac:spMk id="5" creationId="{00000000-0000-0000-0000-000000000000}"/>
          </ac:spMkLst>
        </pc:spChg>
      </pc:sldChg>
    </pc:docChg>
  </pc:docChgLst>
  <pc:docChgLst>
    <pc:chgData name="Tayna Amancio Facchinetti" userId="S::tayna.amancio.terceirizada@icmbio.gov.br::70fac97a-6b45-4833-bb99-53dd077f75b9" providerId="AD" clId="Web-{4BA20916-EE7C-3ACD-1300-A4A6CEBB3309}"/>
    <pc:docChg chg="modSld">
      <pc:chgData name="Tayna Amancio Facchinetti" userId="S::tayna.amancio.terceirizada@icmbio.gov.br::70fac97a-6b45-4833-bb99-53dd077f75b9" providerId="AD" clId="Web-{4BA20916-EE7C-3ACD-1300-A4A6CEBB3309}" dt="2022-12-20T19:44:29.238" v="189" actId="1076"/>
      <pc:docMkLst>
        <pc:docMk/>
      </pc:docMkLst>
      <pc:sldChg chg="modSp">
        <pc:chgData name="Tayna Amancio Facchinetti" userId="S::tayna.amancio.terceirizada@icmbio.gov.br::70fac97a-6b45-4833-bb99-53dd077f75b9" providerId="AD" clId="Web-{4BA20916-EE7C-3ACD-1300-A4A6CEBB3309}" dt="2022-12-20T18:54:00.073" v="4" actId="14100"/>
        <pc:sldMkLst>
          <pc:docMk/>
          <pc:sldMk cId="0" sldId="256"/>
        </pc:sldMkLst>
        <pc:grpChg chg="mod">
          <ac:chgData name="Tayna Amancio Facchinetti" userId="S::tayna.amancio.terceirizada@icmbio.gov.br::70fac97a-6b45-4833-bb99-53dd077f75b9" providerId="AD" clId="Web-{4BA20916-EE7C-3ACD-1300-A4A6CEBB3309}" dt="2022-12-20T18:54:00.073" v="4" actId="14100"/>
          <ac:grpSpMkLst>
            <pc:docMk/>
            <pc:sldMk cId="0" sldId="256"/>
            <ac:grpSpMk id="3" creationId="{00000000-0000-0000-0000-000000000000}"/>
          </ac:grpSpMkLst>
        </pc:grpChg>
      </pc:sldChg>
      <pc:sldChg chg="modSp">
        <pc:chgData name="Tayna Amancio Facchinetti" userId="S::tayna.amancio.terceirizada@icmbio.gov.br::70fac97a-6b45-4833-bb99-53dd077f75b9" providerId="AD" clId="Web-{4BA20916-EE7C-3ACD-1300-A4A6CEBB3309}" dt="2022-12-20T19:02:12.256" v="13" actId="20577"/>
        <pc:sldMkLst>
          <pc:docMk/>
          <pc:sldMk cId="0" sldId="257"/>
        </pc:sldMkLst>
        <pc:spChg chg="mod">
          <ac:chgData name="Tayna Amancio Facchinetti" userId="S::tayna.amancio.terceirizada@icmbio.gov.br::70fac97a-6b45-4833-bb99-53dd077f75b9" providerId="AD" clId="Web-{4BA20916-EE7C-3ACD-1300-A4A6CEBB3309}" dt="2022-12-20T19:02:12.256" v="13" actId="20577"/>
          <ac:spMkLst>
            <pc:docMk/>
            <pc:sldMk cId="0" sldId="257"/>
            <ac:spMk id="7" creationId="{00000000-0000-0000-0000-000000000000}"/>
          </ac:spMkLst>
        </pc:spChg>
        <pc:picChg chg="mod">
          <ac:chgData name="Tayna Amancio Facchinetti" userId="S::tayna.amancio.terceirizada@icmbio.gov.br::70fac97a-6b45-4833-bb99-53dd077f75b9" providerId="AD" clId="Web-{4BA20916-EE7C-3ACD-1300-A4A6CEBB3309}" dt="2022-12-20T18:54:19.183" v="6" actId="14100"/>
          <ac:picMkLst>
            <pc:docMk/>
            <pc:sldMk cId="0" sldId="257"/>
            <ac:picMk id="2" creationId="{00000000-0000-0000-0000-000000000000}"/>
          </ac:picMkLst>
        </pc:picChg>
      </pc:sldChg>
      <pc:sldChg chg="modSp">
        <pc:chgData name="Tayna Amancio Facchinetti" userId="S::tayna.amancio.terceirizada@icmbio.gov.br::70fac97a-6b45-4833-bb99-53dd077f75b9" providerId="AD" clId="Web-{4BA20916-EE7C-3ACD-1300-A4A6CEBB3309}" dt="2022-12-20T19:08:16.468" v="32" actId="20577"/>
        <pc:sldMkLst>
          <pc:docMk/>
          <pc:sldMk cId="0" sldId="258"/>
        </pc:sldMkLst>
        <pc:spChg chg="mod">
          <ac:chgData name="Tayna Amancio Facchinetti" userId="S::tayna.amancio.terceirizada@icmbio.gov.br::70fac97a-6b45-4833-bb99-53dd077f75b9" providerId="AD" clId="Web-{4BA20916-EE7C-3ACD-1300-A4A6CEBB3309}" dt="2022-12-20T19:08:16.468" v="32" actId="20577"/>
          <ac:spMkLst>
            <pc:docMk/>
            <pc:sldMk cId="0" sldId="258"/>
            <ac:spMk id="5" creationId="{00000000-0000-0000-0000-000000000000}"/>
          </ac:spMkLst>
        </pc:spChg>
      </pc:sldChg>
      <pc:sldChg chg="modSp">
        <pc:chgData name="Tayna Amancio Facchinetti" userId="S::tayna.amancio.terceirizada@icmbio.gov.br::70fac97a-6b45-4833-bb99-53dd077f75b9" providerId="AD" clId="Web-{4BA20916-EE7C-3ACD-1300-A4A6CEBB3309}" dt="2022-12-20T19:06:32.200" v="25" actId="20577"/>
        <pc:sldMkLst>
          <pc:docMk/>
          <pc:sldMk cId="0" sldId="259"/>
        </pc:sldMkLst>
        <pc:spChg chg="mod">
          <ac:chgData name="Tayna Amancio Facchinetti" userId="S::tayna.amancio.terceirizada@icmbio.gov.br::70fac97a-6b45-4833-bb99-53dd077f75b9" providerId="AD" clId="Web-{4BA20916-EE7C-3ACD-1300-A4A6CEBB3309}" dt="2022-12-20T19:06:32.200" v="25" actId="20577"/>
          <ac:spMkLst>
            <pc:docMk/>
            <pc:sldMk cId="0" sldId="259"/>
            <ac:spMk id="5" creationId="{00000000-0000-0000-0000-000000000000}"/>
          </ac:spMkLst>
        </pc:spChg>
      </pc:sldChg>
      <pc:sldChg chg="addSp delSp modSp">
        <pc:chgData name="Tayna Amancio Facchinetti" userId="S::tayna.amancio.terceirizada@icmbio.gov.br::70fac97a-6b45-4833-bb99-53dd077f75b9" providerId="AD" clId="Web-{4BA20916-EE7C-3ACD-1300-A4A6CEBB3309}" dt="2022-12-20T19:20:42.782" v="129" actId="20577"/>
        <pc:sldMkLst>
          <pc:docMk/>
          <pc:sldMk cId="0" sldId="260"/>
        </pc:sldMkLst>
        <pc:spChg chg="mod">
          <ac:chgData name="Tayna Amancio Facchinetti" userId="S::tayna.amancio.terceirizada@icmbio.gov.br::70fac97a-6b45-4833-bb99-53dd077f75b9" providerId="AD" clId="Web-{4BA20916-EE7C-3ACD-1300-A4A6CEBB3309}" dt="2022-12-20T19:20:15.219" v="123" actId="1076"/>
          <ac:spMkLst>
            <pc:docMk/>
            <pc:sldMk cId="0" sldId="260"/>
            <ac:spMk id="3" creationId="{00000000-0000-0000-0000-000000000000}"/>
          </ac:spMkLst>
        </pc:spChg>
        <pc:spChg chg="mod">
          <ac:chgData name="Tayna Amancio Facchinetti" userId="S::tayna.amancio.terceirizada@icmbio.gov.br::70fac97a-6b45-4833-bb99-53dd077f75b9" providerId="AD" clId="Web-{4BA20916-EE7C-3ACD-1300-A4A6CEBB3309}" dt="2022-12-20T19:17:36.403" v="104" actId="1076"/>
          <ac:spMkLst>
            <pc:docMk/>
            <pc:sldMk cId="0" sldId="260"/>
            <ac:spMk id="8" creationId="{00000000-0000-0000-0000-000000000000}"/>
          </ac:spMkLst>
        </pc:spChg>
        <pc:spChg chg="mod">
          <ac:chgData name="Tayna Amancio Facchinetti" userId="S::tayna.amancio.terceirizada@icmbio.gov.br::70fac97a-6b45-4833-bb99-53dd077f75b9" providerId="AD" clId="Web-{4BA20916-EE7C-3ACD-1300-A4A6CEBB3309}" dt="2022-12-20T19:18:06.513" v="108" actId="1076"/>
          <ac:spMkLst>
            <pc:docMk/>
            <pc:sldMk cId="0" sldId="260"/>
            <ac:spMk id="9" creationId="{00000000-0000-0000-0000-000000000000}"/>
          </ac:spMkLst>
        </pc:spChg>
        <pc:spChg chg="mod">
          <ac:chgData name="Tayna Amancio Facchinetti" userId="S::tayna.amancio.terceirizada@icmbio.gov.br::70fac97a-6b45-4833-bb99-53dd077f75b9" providerId="AD" clId="Web-{4BA20916-EE7C-3ACD-1300-A4A6CEBB3309}" dt="2022-12-20T19:19:54.625" v="119" actId="1076"/>
          <ac:spMkLst>
            <pc:docMk/>
            <pc:sldMk cId="0" sldId="260"/>
            <ac:spMk id="10" creationId="{00000000-0000-0000-0000-000000000000}"/>
          </ac:spMkLst>
        </pc:spChg>
        <pc:spChg chg="add del mod">
          <ac:chgData name="Tayna Amancio Facchinetti" userId="S::tayna.amancio.terceirizada@icmbio.gov.br::70fac97a-6b45-4833-bb99-53dd077f75b9" providerId="AD" clId="Web-{4BA20916-EE7C-3ACD-1300-A4A6CEBB3309}" dt="2022-12-20T19:19:58.563" v="120" actId="1076"/>
          <ac:spMkLst>
            <pc:docMk/>
            <pc:sldMk cId="0" sldId="260"/>
            <ac:spMk id="11" creationId="{00000000-0000-0000-0000-000000000000}"/>
          </ac:spMkLst>
        </pc:spChg>
        <pc:spChg chg="mod">
          <ac:chgData name="Tayna Amancio Facchinetti" userId="S::tayna.amancio.terceirizada@icmbio.gov.br::70fac97a-6b45-4833-bb99-53dd077f75b9" providerId="AD" clId="Web-{4BA20916-EE7C-3ACD-1300-A4A6CEBB3309}" dt="2022-12-20T19:18:44.373" v="111" actId="1076"/>
          <ac:spMkLst>
            <pc:docMk/>
            <pc:sldMk cId="0" sldId="260"/>
            <ac:spMk id="12" creationId="{00000000-0000-0000-0000-000000000000}"/>
          </ac:spMkLst>
        </pc:spChg>
        <pc:spChg chg="mod">
          <ac:chgData name="Tayna Amancio Facchinetti" userId="S::tayna.amancio.terceirizada@icmbio.gov.br::70fac97a-6b45-4833-bb99-53dd077f75b9" providerId="AD" clId="Web-{4BA20916-EE7C-3ACD-1300-A4A6CEBB3309}" dt="2022-12-20T19:20:04.516" v="121" actId="1076"/>
          <ac:spMkLst>
            <pc:docMk/>
            <pc:sldMk cId="0" sldId="260"/>
            <ac:spMk id="13" creationId="{00000000-0000-0000-0000-000000000000}"/>
          </ac:spMkLst>
        </pc:spChg>
        <pc:spChg chg="mod">
          <ac:chgData name="Tayna Amancio Facchinetti" userId="S::tayna.amancio.terceirizada@icmbio.gov.br::70fac97a-6b45-4833-bb99-53dd077f75b9" providerId="AD" clId="Web-{4BA20916-EE7C-3ACD-1300-A4A6CEBB3309}" dt="2022-12-20T19:18:49.530" v="112" actId="1076"/>
          <ac:spMkLst>
            <pc:docMk/>
            <pc:sldMk cId="0" sldId="260"/>
            <ac:spMk id="15" creationId="{00000000-0000-0000-0000-000000000000}"/>
          </ac:spMkLst>
        </pc:spChg>
        <pc:spChg chg="mod">
          <ac:chgData name="Tayna Amancio Facchinetti" userId="S::tayna.amancio.terceirizada@icmbio.gov.br::70fac97a-6b45-4833-bb99-53dd077f75b9" providerId="AD" clId="Web-{4BA20916-EE7C-3ACD-1300-A4A6CEBB3309}" dt="2022-12-20T19:20:21.516" v="124" actId="1076"/>
          <ac:spMkLst>
            <pc:docMk/>
            <pc:sldMk cId="0" sldId="260"/>
            <ac:spMk id="16" creationId="{00000000-0000-0000-0000-000000000000}"/>
          </ac:spMkLst>
        </pc:spChg>
        <pc:spChg chg="mod">
          <ac:chgData name="Tayna Amancio Facchinetti" userId="S::tayna.amancio.terceirizada@icmbio.gov.br::70fac97a-6b45-4833-bb99-53dd077f75b9" providerId="AD" clId="Web-{4BA20916-EE7C-3ACD-1300-A4A6CEBB3309}" dt="2022-12-20T19:20:42.782" v="129" actId="20577"/>
          <ac:spMkLst>
            <pc:docMk/>
            <pc:sldMk cId="0" sldId="260"/>
            <ac:spMk id="18" creationId="{00000000-0000-0000-0000-000000000000}"/>
          </ac:spMkLst>
        </pc:spChg>
        <pc:picChg chg="mod">
          <ac:chgData name="Tayna Amancio Facchinetti" userId="S::tayna.amancio.terceirizada@icmbio.gov.br::70fac97a-6b45-4833-bb99-53dd077f75b9" providerId="AD" clId="Web-{4BA20916-EE7C-3ACD-1300-A4A6CEBB3309}" dt="2022-12-20T19:19:51.984" v="118" actId="14100"/>
          <ac:picMkLst>
            <pc:docMk/>
            <pc:sldMk cId="0" sldId="260"/>
            <ac:picMk id="4" creationId="{00000000-0000-0000-0000-000000000000}"/>
          </ac:picMkLst>
        </pc:picChg>
      </pc:sldChg>
      <pc:sldChg chg="modSp">
        <pc:chgData name="Tayna Amancio Facchinetti" userId="S::tayna.amancio.terceirizada@icmbio.gov.br::70fac97a-6b45-4833-bb99-53dd077f75b9" providerId="AD" clId="Web-{4BA20916-EE7C-3ACD-1300-A4A6CEBB3309}" dt="2022-12-20T19:43:22.564" v="180" actId="20577"/>
        <pc:sldMkLst>
          <pc:docMk/>
          <pc:sldMk cId="0" sldId="261"/>
        </pc:sldMkLst>
        <pc:spChg chg="mod">
          <ac:chgData name="Tayna Amancio Facchinetti" userId="S::tayna.amancio.terceirizada@icmbio.gov.br::70fac97a-6b45-4833-bb99-53dd077f75b9" providerId="AD" clId="Web-{4BA20916-EE7C-3ACD-1300-A4A6CEBB3309}" dt="2022-12-20T19:22:17.191" v="132" actId="14100"/>
          <ac:spMkLst>
            <pc:docMk/>
            <pc:sldMk cId="0" sldId="261"/>
            <ac:spMk id="3" creationId="{00000000-0000-0000-0000-000000000000}"/>
          </ac:spMkLst>
        </pc:spChg>
        <pc:spChg chg="mod">
          <ac:chgData name="Tayna Amancio Facchinetti" userId="S::tayna.amancio.terceirizada@icmbio.gov.br::70fac97a-6b45-4833-bb99-53dd077f75b9" providerId="AD" clId="Web-{4BA20916-EE7C-3ACD-1300-A4A6CEBB3309}" dt="2022-12-20T19:43:22.564" v="180" actId="20577"/>
          <ac:spMkLst>
            <pc:docMk/>
            <pc:sldMk cId="0" sldId="261"/>
            <ac:spMk id="5" creationId="{00000000-0000-0000-0000-000000000000}"/>
          </ac:spMkLst>
        </pc:spChg>
        <pc:picChg chg="mod">
          <ac:chgData name="Tayna Amancio Facchinetti" userId="S::tayna.amancio.terceirizada@icmbio.gov.br::70fac97a-6b45-4833-bb99-53dd077f75b9" providerId="AD" clId="Web-{4BA20916-EE7C-3ACD-1300-A4A6CEBB3309}" dt="2022-12-20T19:22:21.644" v="133" actId="1076"/>
          <ac:picMkLst>
            <pc:docMk/>
            <pc:sldMk cId="0" sldId="261"/>
            <ac:picMk id="4" creationId="{00000000-0000-0000-0000-000000000000}"/>
          </ac:picMkLst>
        </pc:picChg>
      </pc:sldChg>
      <pc:sldChg chg="modSp">
        <pc:chgData name="Tayna Amancio Facchinetti" userId="S::tayna.amancio.terceirizada@icmbio.gov.br::70fac97a-6b45-4833-bb99-53dd077f75b9" providerId="AD" clId="Web-{4BA20916-EE7C-3ACD-1300-A4A6CEBB3309}" dt="2022-12-20T19:44:29.238" v="189" actId="1076"/>
        <pc:sldMkLst>
          <pc:docMk/>
          <pc:sldMk cId="0" sldId="262"/>
        </pc:sldMkLst>
        <pc:spChg chg="mod">
          <ac:chgData name="Tayna Amancio Facchinetti" userId="S::tayna.amancio.terceirizada@icmbio.gov.br::70fac97a-6b45-4833-bb99-53dd077f75b9" providerId="AD" clId="Web-{4BA20916-EE7C-3ACD-1300-A4A6CEBB3309}" dt="2022-12-20T19:44:18.878" v="187" actId="14100"/>
          <ac:spMkLst>
            <pc:docMk/>
            <pc:sldMk cId="0" sldId="262"/>
            <ac:spMk id="3" creationId="{00000000-0000-0000-0000-000000000000}"/>
          </ac:spMkLst>
        </pc:spChg>
        <pc:spChg chg="mod">
          <ac:chgData name="Tayna Amancio Facchinetti" userId="S::tayna.amancio.terceirizada@icmbio.gov.br::70fac97a-6b45-4833-bb99-53dd077f75b9" providerId="AD" clId="Web-{4BA20916-EE7C-3ACD-1300-A4A6CEBB3309}" dt="2022-12-20T19:44:23.269" v="188" actId="1076"/>
          <ac:spMkLst>
            <pc:docMk/>
            <pc:sldMk cId="0" sldId="262"/>
            <ac:spMk id="4" creationId="{00000000-0000-0000-0000-000000000000}"/>
          </ac:spMkLst>
        </pc:spChg>
        <pc:spChg chg="mod">
          <ac:chgData name="Tayna Amancio Facchinetti" userId="S::tayna.amancio.terceirizada@icmbio.gov.br::70fac97a-6b45-4833-bb99-53dd077f75b9" providerId="AD" clId="Web-{4BA20916-EE7C-3ACD-1300-A4A6CEBB3309}" dt="2022-12-20T19:44:29.238" v="189" actId="1076"/>
          <ac:spMkLst>
            <pc:docMk/>
            <pc:sldMk cId="0" sldId="262"/>
            <ac:spMk id="5" creationId="{00000000-0000-0000-0000-000000000000}"/>
          </ac:spMkLst>
        </pc:spChg>
      </pc:sldChg>
      <pc:sldChg chg="modSp">
        <pc:chgData name="Tayna Amancio Facchinetti" userId="S::tayna.amancio.terceirizada@icmbio.gov.br::70fac97a-6b45-4833-bb99-53dd077f75b9" providerId="AD" clId="Web-{4BA20916-EE7C-3ACD-1300-A4A6CEBB3309}" dt="2022-12-20T18:45:23.358" v="2" actId="14100"/>
        <pc:sldMkLst>
          <pc:docMk/>
          <pc:sldMk cId="0" sldId="271"/>
        </pc:sldMkLst>
        <pc:spChg chg="mod">
          <ac:chgData name="Tayna Amancio Facchinetti" userId="S::tayna.amancio.terceirizada@icmbio.gov.br::70fac97a-6b45-4833-bb99-53dd077f75b9" providerId="AD" clId="Web-{4BA20916-EE7C-3ACD-1300-A4A6CEBB3309}" dt="2022-12-20T18:45:23.358" v="2" actId="14100"/>
          <ac:spMkLst>
            <pc:docMk/>
            <pc:sldMk cId="0" sldId="271"/>
            <ac:spMk id="6" creationId="{00000000-0000-0000-0000-000000000000}"/>
          </ac:spMkLst>
        </pc:spChg>
        <pc:spChg chg="mod">
          <ac:chgData name="Tayna Amancio Facchinetti" userId="S::tayna.amancio.terceirizada@icmbio.gov.br::70fac97a-6b45-4833-bb99-53dd077f75b9" providerId="AD" clId="Web-{4BA20916-EE7C-3ACD-1300-A4A6CEBB3309}" dt="2022-12-20T18:45:04.030" v="0" actId="14100"/>
          <ac:spMkLst>
            <pc:docMk/>
            <pc:sldMk cId="0" sldId="271"/>
            <ac:spMk id="18" creationId="{00000000-0000-0000-0000-000000000000}"/>
          </ac:spMkLst>
        </pc:spChg>
        <pc:picChg chg="mod">
          <ac:chgData name="Tayna Amancio Facchinetti" userId="S::tayna.amancio.terceirizada@icmbio.gov.br::70fac97a-6b45-4833-bb99-53dd077f75b9" providerId="AD" clId="Web-{4BA20916-EE7C-3ACD-1300-A4A6CEBB3309}" dt="2022-12-20T18:45:14.749" v="1" actId="14100"/>
          <ac:picMkLst>
            <pc:docMk/>
            <pc:sldMk cId="0" sldId="271"/>
            <ac:picMk id="2" creationId="{00000000-0000-0000-0000-000000000000}"/>
          </ac:picMkLst>
        </pc:picChg>
      </pc:sldChg>
    </pc:docChg>
  </pc:docChgLst>
  <pc:docChgLst>
    <pc:chgData name="Tayna Amancio Facchinetti" userId="S::tayna.amancio.terceirizada@icmbio.gov.br::70fac97a-6b45-4833-bb99-53dd077f75b9" providerId="AD" clId="Web-{D83AA3FE-7327-83DF-C5A0-1041141106E3}"/>
    <pc:docChg chg="modSld">
      <pc:chgData name="Tayna Amancio Facchinetti" userId="S::tayna.amancio.terceirizada@icmbio.gov.br::70fac97a-6b45-4833-bb99-53dd077f75b9" providerId="AD" clId="Web-{D83AA3FE-7327-83DF-C5A0-1041141106E3}" dt="2022-12-23T12:36:33.035" v="33" actId="20577"/>
      <pc:docMkLst>
        <pc:docMk/>
      </pc:docMkLst>
      <pc:sldChg chg="modSp">
        <pc:chgData name="Tayna Amancio Facchinetti" userId="S::tayna.amancio.terceirizada@icmbio.gov.br::70fac97a-6b45-4833-bb99-53dd077f75b9" providerId="AD" clId="Web-{D83AA3FE-7327-83DF-C5A0-1041141106E3}" dt="2022-12-23T12:15:39.459" v="11" actId="1076"/>
        <pc:sldMkLst>
          <pc:docMk/>
          <pc:sldMk cId="0" sldId="262"/>
        </pc:sldMkLst>
        <pc:spChg chg="mod">
          <ac:chgData name="Tayna Amancio Facchinetti" userId="S::tayna.amancio.terceirizada@icmbio.gov.br::70fac97a-6b45-4833-bb99-53dd077f75b9" providerId="AD" clId="Web-{D83AA3FE-7327-83DF-C5A0-1041141106E3}" dt="2022-12-23T12:15:39.459" v="11" actId="1076"/>
          <ac:spMkLst>
            <pc:docMk/>
            <pc:sldMk cId="0" sldId="262"/>
            <ac:spMk id="5" creationId="{00000000-0000-0000-0000-000000000000}"/>
          </ac:spMkLst>
        </pc:spChg>
      </pc:sldChg>
      <pc:sldChg chg="addSp delSp modSp">
        <pc:chgData name="Tayna Amancio Facchinetti" userId="S::tayna.amancio.terceirizada@icmbio.gov.br::70fac97a-6b45-4833-bb99-53dd077f75b9" providerId="AD" clId="Web-{D83AA3FE-7327-83DF-C5A0-1041141106E3}" dt="2022-12-23T12:15:07.318" v="10" actId="1076"/>
        <pc:sldMkLst>
          <pc:docMk/>
          <pc:sldMk cId="0" sldId="263"/>
        </pc:sldMkLst>
        <pc:picChg chg="del">
          <ac:chgData name="Tayna Amancio Facchinetti" userId="S::tayna.amancio.terceirizada@icmbio.gov.br::70fac97a-6b45-4833-bb99-53dd077f75b9" providerId="AD" clId="Web-{D83AA3FE-7327-83DF-C5A0-1041141106E3}" dt="2022-12-23T12:14:49.302" v="5"/>
          <ac:picMkLst>
            <pc:docMk/>
            <pc:sldMk cId="0" sldId="263"/>
            <ac:picMk id="4" creationId="{7B7AE337-D08B-4E43-E467-679E5738CA4E}"/>
          </ac:picMkLst>
        </pc:picChg>
        <pc:picChg chg="add mod">
          <ac:chgData name="Tayna Amancio Facchinetti" userId="S::tayna.amancio.terceirizada@icmbio.gov.br::70fac97a-6b45-4833-bb99-53dd077f75b9" providerId="AD" clId="Web-{D83AA3FE-7327-83DF-C5A0-1041141106E3}" dt="2022-12-23T12:15:07.318" v="10" actId="1076"/>
          <ac:picMkLst>
            <pc:docMk/>
            <pc:sldMk cId="0" sldId="263"/>
            <ac:picMk id="5" creationId="{0976111D-52CD-9376-0979-0D76FDBC3772}"/>
          </ac:picMkLst>
        </pc:picChg>
      </pc:sldChg>
      <pc:sldChg chg="modSp">
        <pc:chgData name="Tayna Amancio Facchinetti" userId="S::tayna.amancio.terceirizada@icmbio.gov.br::70fac97a-6b45-4833-bb99-53dd077f75b9" providerId="AD" clId="Web-{D83AA3FE-7327-83DF-C5A0-1041141106E3}" dt="2022-12-23T12:36:33.035" v="33" actId="20577"/>
        <pc:sldMkLst>
          <pc:docMk/>
          <pc:sldMk cId="0" sldId="266"/>
        </pc:sldMkLst>
        <pc:spChg chg="mod">
          <ac:chgData name="Tayna Amancio Facchinetti" userId="S::tayna.amancio.terceirizada@icmbio.gov.br::70fac97a-6b45-4833-bb99-53dd077f75b9" providerId="AD" clId="Web-{D83AA3FE-7327-83DF-C5A0-1041141106E3}" dt="2022-12-23T12:36:33.035" v="33" actId="20577"/>
          <ac:spMkLst>
            <pc:docMk/>
            <pc:sldMk cId="0" sldId="266"/>
            <ac:spMk id="5" creationId="{00000000-0000-0000-0000-000000000000}"/>
          </ac:spMkLst>
        </pc:spChg>
      </pc:sldChg>
      <pc:sldChg chg="addSp delSp modSp">
        <pc:chgData name="Tayna Amancio Facchinetti" userId="S::tayna.amancio.terceirizada@icmbio.gov.br::70fac97a-6b45-4833-bb99-53dd077f75b9" providerId="AD" clId="Web-{D83AA3FE-7327-83DF-C5A0-1041141106E3}" dt="2022-12-23T12:32:59.405" v="30" actId="1076"/>
        <pc:sldMkLst>
          <pc:docMk/>
          <pc:sldMk cId="0" sldId="268"/>
        </pc:sldMkLst>
        <pc:spChg chg="mod">
          <ac:chgData name="Tayna Amancio Facchinetti" userId="S::tayna.amancio.terceirizada@icmbio.gov.br::70fac97a-6b45-4833-bb99-53dd077f75b9" providerId="AD" clId="Web-{D83AA3FE-7327-83DF-C5A0-1041141106E3}" dt="2022-12-23T12:30:00.479" v="26" actId="1076"/>
          <ac:spMkLst>
            <pc:docMk/>
            <pc:sldMk cId="0" sldId="268"/>
            <ac:spMk id="2" creationId="{00000000-0000-0000-0000-000000000000}"/>
          </ac:spMkLst>
        </pc:spChg>
        <pc:picChg chg="del mod">
          <ac:chgData name="Tayna Amancio Facchinetti" userId="S::tayna.amancio.terceirizada@icmbio.gov.br::70fac97a-6b45-4833-bb99-53dd077f75b9" providerId="AD" clId="Web-{D83AA3FE-7327-83DF-C5A0-1041141106E3}" dt="2022-12-23T12:29:57.292" v="25"/>
          <ac:picMkLst>
            <pc:docMk/>
            <pc:sldMk cId="0" sldId="268"/>
            <ac:picMk id="5" creationId="{E37FCE40-C169-2849-4ABF-9FA68F4937D2}"/>
          </ac:picMkLst>
        </pc:picChg>
        <pc:picChg chg="add mod">
          <ac:chgData name="Tayna Amancio Facchinetti" userId="S::tayna.amancio.terceirizada@icmbio.gov.br::70fac97a-6b45-4833-bb99-53dd077f75b9" providerId="AD" clId="Web-{D83AA3FE-7327-83DF-C5A0-1041141106E3}" dt="2022-12-23T12:32:59.405" v="30" actId="1076"/>
          <ac:picMkLst>
            <pc:docMk/>
            <pc:sldMk cId="0" sldId="268"/>
            <ac:picMk id="6" creationId="{50113CE4-45C5-509F-6CDA-138A0005BA29}"/>
          </ac:picMkLst>
        </pc:picChg>
      </pc:sldChg>
      <pc:sldChg chg="addSp delSp modSp">
        <pc:chgData name="Tayna Amancio Facchinetti" userId="S::tayna.amancio.terceirizada@icmbio.gov.br::70fac97a-6b45-4833-bb99-53dd077f75b9" providerId="AD" clId="Web-{D83AA3FE-7327-83DF-C5A0-1041141106E3}" dt="2022-12-23T12:29:51.729" v="24" actId="1076"/>
        <pc:sldMkLst>
          <pc:docMk/>
          <pc:sldMk cId="2830211472" sldId="295"/>
        </pc:sldMkLst>
        <pc:picChg chg="add del mod">
          <ac:chgData name="Tayna Amancio Facchinetti" userId="S::tayna.amancio.terceirizada@icmbio.gov.br::70fac97a-6b45-4833-bb99-53dd077f75b9" providerId="AD" clId="Web-{D83AA3FE-7327-83DF-C5A0-1041141106E3}" dt="2022-12-23T12:14:34.677" v="4"/>
          <ac:picMkLst>
            <pc:docMk/>
            <pc:sldMk cId="2830211472" sldId="295"/>
            <ac:picMk id="3" creationId="{6B438754-637E-86FE-4061-3591398BC316}"/>
          </ac:picMkLst>
        </pc:picChg>
        <pc:picChg chg="add mod">
          <ac:chgData name="Tayna Amancio Facchinetti" userId="S::tayna.amancio.terceirizada@icmbio.gov.br::70fac97a-6b45-4833-bb99-53dd077f75b9" providerId="AD" clId="Web-{D83AA3FE-7327-83DF-C5A0-1041141106E3}" dt="2022-12-23T12:29:51.729" v="24" actId="1076"/>
          <ac:picMkLst>
            <pc:docMk/>
            <pc:sldMk cId="2830211472" sldId="295"/>
            <ac:picMk id="4" creationId="{B352F247-E2DC-B58E-E678-A63506353E3C}"/>
          </ac:picMkLst>
        </pc:picChg>
      </pc:sldChg>
      <pc:sldChg chg="addSp modSp">
        <pc:chgData name="Tayna Amancio Facchinetti" userId="S::tayna.amancio.terceirizada@icmbio.gov.br::70fac97a-6b45-4833-bb99-53dd077f75b9" providerId="AD" clId="Web-{D83AA3FE-7327-83DF-C5A0-1041141106E3}" dt="2022-12-23T12:23:35.939" v="19" actId="1076"/>
        <pc:sldMkLst>
          <pc:docMk/>
          <pc:sldMk cId="1605635563" sldId="296"/>
        </pc:sldMkLst>
        <pc:picChg chg="add mod">
          <ac:chgData name="Tayna Amancio Facchinetti" userId="S::tayna.amancio.terceirizada@icmbio.gov.br::70fac97a-6b45-4833-bb99-53dd077f75b9" providerId="AD" clId="Web-{D83AA3FE-7327-83DF-C5A0-1041141106E3}" dt="2022-12-23T12:23:35.939" v="19" actId="1076"/>
          <ac:picMkLst>
            <pc:docMk/>
            <pc:sldMk cId="1605635563" sldId="296"/>
            <ac:picMk id="3" creationId="{4131FDEE-8ED3-3878-BE79-51F52B31F82C}"/>
          </ac:picMkLst>
        </pc:picChg>
      </pc:sldChg>
    </pc:docChg>
  </pc:docChgLst>
  <pc:docChgLst>
    <pc:chgData name="Tayna Amancio Facchinetti" userId="S::tayna.amancio.terceirizada@icmbio.gov.br::70fac97a-6b45-4833-bb99-53dd077f75b9" providerId="AD" clId="Web-{6E961686-14FD-CB3B-5413-12F090E925F5}"/>
    <pc:docChg chg="modSld">
      <pc:chgData name="Tayna Amancio Facchinetti" userId="S::tayna.amancio.terceirizada@icmbio.gov.br::70fac97a-6b45-4833-bb99-53dd077f75b9" providerId="AD" clId="Web-{6E961686-14FD-CB3B-5413-12F090E925F5}" dt="2022-12-23T12:55:13.633" v="106" actId="20577"/>
      <pc:docMkLst>
        <pc:docMk/>
      </pc:docMkLst>
      <pc:sldChg chg="modSp">
        <pc:chgData name="Tayna Amancio Facchinetti" userId="S::tayna.amancio.terceirizada@icmbio.gov.br::70fac97a-6b45-4833-bb99-53dd077f75b9" providerId="AD" clId="Web-{6E961686-14FD-CB3B-5413-12F090E925F5}" dt="2022-12-23T12:48:09.377" v="1" actId="20577"/>
        <pc:sldMkLst>
          <pc:docMk/>
          <pc:sldMk cId="0" sldId="257"/>
        </pc:sldMkLst>
        <pc:spChg chg="mod">
          <ac:chgData name="Tayna Amancio Facchinetti" userId="S::tayna.amancio.terceirizada@icmbio.gov.br::70fac97a-6b45-4833-bb99-53dd077f75b9" providerId="AD" clId="Web-{6E961686-14FD-CB3B-5413-12F090E925F5}" dt="2022-12-23T12:48:09.377" v="1" actId="20577"/>
          <ac:spMkLst>
            <pc:docMk/>
            <pc:sldMk cId="0" sldId="257"/>
            <ac:spMk id="7" creationId="{00000000-0000-0000-0000-000000000000}"/>
          </ac:spMkLst>
        </pc:spChg>
      </pc:sldChg>
      <pc:sldChg chg="modSp">
        <pc:chgData name="Tayna Amancio Facchinetti" userId="S::tayna.amancio.terceirizada@icmbio.gov.br::70fac97a-6b45-4833-bb99-53dd077f75b9" providerId="AD" clId="Web-{6E961686-14FD-CB3B-5413-12F090E925F5}" dt="2022-12-23T12:49:35.660" v="17" actId="20577"/>
        <pc:sldMkLst>
          <pc:docMk/>
          <pc:sldMk cId="0" sldId="260"/>
        </pc:sldMkLst>
        <pc:spChg chg="mod">
          <ac:chgData name="Tayna Amancio Facchinetti" userId="S::tayna.amancio.terceirizada@icmbio.gov.br::70fac97a-6b45-4833-bb99-53dd077f75b9" providerId="AD" clId="Web-{6E961686-14FD-CB3B-5413-12F090E925F5}" dt="2022-12-23T12:49:18.691" v="14" actId="20577"/>
          <ac:spMkLst>
            <pc:docMk/>
            <pc:sldMk cId="0" sldId="260"/>
            <ac:spMk id="8" creationId="{00000000-0000-0000-0000-000000000000}"/>
          </ac:spMkLst>
        </pc:spChg>
        <pc:spChg chg="mod">
          <ac:chgData name="Tayna Amancio Facchinetti" userId="S::tayna.amancio.terceirizada@icmbio.gov.br::70fac97a-6b45-4833-bb99-53dd077f75b9" providerId="AD" clId="Web-{6E961686-14FD-CB3B-5413-12F090E925F5}" dt="2022-12-23T12:49:12.597" v="12" actId="20577"/>
          <ac:spMkLst>
            <pc:docMk/>
            <pc:sldMk cId="0" sldId="260"/>
            <ac:spMk id="9" creationId="{00000000-0000-0000-0000-000000000000}"/>
          </ac:spMkLst>
        </pc:spChg>
        <pc:spChg chg="mod">
          <ac:chgData name="Tayna Amancio Facchinetti" userId="S::tayna.amancio.terceirizada@icmbio.gov.br::70fac97a-6b45-4833-bb99-53dd077f75b9" providerId="AD" clId="Web-{6E961686-14FD-CB3B-5413-12F090E925F5}" dt="2022-12-23T12:49:08.519" v="11" actId="20577"/>
          <ac:spMkLst>
            <pc:docMk/>
            <pc:sldMk cId="0" sldId="260"/>
            <ac:spMk id="10" creationId="{00000000-0000-0000-0000-000000000000}"/>
          </ac:spMkLst>
        </pc:spChg>
        <pc:spChg chg="mod">
          <ac:chgData name="Tayna Amancio Facchinetti" userId="S::tayna.amancio.terceirizada@icmbio.gov.br::70fac97a-6b45-4833-bb99-53dd077f75b9" providerId="AD" clId="Web-{6E961686-14FD-CB3B-5413-12F090E925F5}" dt="2022-12-23T12:49:05.112" v="9" actId="20577"/>
          <ac:spMkLst>
            <pc:docMk/>
            <pc:sldMk cId="0" sldId="260"/>
            <ac:spMk id="11" creationId="{00000000-0000-0000-0000-000000000000}"/>
          </ac:spMkLst>
        </pc:spChg>
        <pc:spChg chg="mod">
          <ac:chgData name="Tayna Amancio Facchinetti" userId="S::tayna.amancio.terceirizada@icmbio.gov.br::70fac97a-6b45-4833-bb99-53dd077f75b9" providerId="AD" clId="Web-{6E961686-14FD-CB3B-5413-12F090E925F5}" dt="2022-12-23T12:49:00.425" v="8" actId="20577"/>
          <ac:spMkLst>
            <pc:docMk/>
            <pc:sldMk cId="0" sldId="260"/>
            <ac:spMk id="12" creationId="{00000000-0000-0000-0000-000000000000}"/>
          </ac:spMkLst>
        </pc:spChg>
        <pc:spChg chg="mod">
          <ac:chgData name="Tayna Amancio Facchinetti" userId="S::tayna.amancio.terceirizada@icmbio.gov.br::70fac97a-6b45-4833-bb99-53dd077f75b9" providerId="AD" clId="Web-{6E961686-14FD-CB3B-5413-12F090E925F5}" dt="2022-12-23T12:48:54.784" v="6" actId="20577"/>
          <ac:spMkLst>
            <pc:docMk/>
            <pc:sldMk cId="0" sldId="260"/>
            <ac:spMk id="13" creationId="{00000000-0000-0000-0000-000000000000}"/>
          </ac:spMkLst>
        </pc:spChg>
        <pc:spChg chg="mod">
          <ac:chgData name="Tayna Amancio Facchinetti" userId="S::tayna.amancio.terceirizada@icmbio.gov.br::70fac97a-6b45-4833-bb99-53dd077f75b9" providerId="AD" clId="Web-{6E961686-14FD-CB3B-5413-12F090E925F5}" dt="2022-12-23T12:49:35.660" v="17" actId="20577"/>
          <ac:spMkLst>
            <pc:docMk/>
            <pc:sldMk cId="0" sldId="260"/>
            <ac:spMk id="14" creationId="{00000000-0000-0000-0000-000000000000}"/>
          </ac:spMkLst>
        </pc:spChg>
        <pc:spChg chg="mod">
          <ac:chgData name="Tayna Amancio Facchinetti" userId="S::tayna.amancio.terceirizada@icmbio.gov.br::70fac97a-6b45-4833-bb99-53dd077f75b9" providerId="AD" clId="Web-{6E961686-14FD-CB3B-5413-12F090E925F5}" dt="2022-12-23T12:48:51.784" v="5" actId="20577"/>
          <ac:spMkLst>
            <pc:docMk/>
            <pc:sldMk cId="0" sldId="260"/>
            <ac:spMk id="15" creationId="{00000000-0000-0000-0000-000000000000}"/>
          </ac:spMkLst>
        </pc:spChg>
        <pc:spChg chg="mod">
          <ac:chgData name="Tayna Amancio Facchinetti" userId="S::tayna.amancio.terceirizada@icmbio.gov.br::70fac97a-6b45-4833-bb99-53dd077f75b9" providerId="AD" clId="Web-{6E961686-14FD-CB3B-5413-12F090E925F5}" dt="2022-12-23T12:48:39.003" v="4" actId="20577"/>
          <ac:spMkLst>
            <pc:docMk/>
            <pc:sldMk cId="0" sldId="260"/>
            <ac:spMk id="16" creationId="{00000000-0000-0000-0000-000000000000}"/>
          </ac:spMkLst>
        </pc:spChg>
        <pc:spChg chg="mod">
          <ac:chgData name="Tayna Amancio Facchinetti" userId="S::tayna.amancio.terceirizada@icmbio.gov.br::70fac97a-6b45-4833-bb99-53dd077f75b9" providerId="AD" clId="Web-{6E961686-14FD-CB3B-5413-12F090E925F5}" dt="2022-12-23T12:48:28.456" v="3" actId="20577"/>
          <ac:spMkLst>
            <pc:docMk/>
            <pc:sldMk cId="0" sldId="260"/>
            <ac:spMk id="17" creationId="{00000000-0000-0000-0000-000000000000}"/>
          </ac:spMkLst>
        </pc:spChg>
        <pc:spChg chg="mod">
          <ac:chgData name="Tayna Amancio Facchinetti" userId="S::tayna.amancio.terceirizada@icmbio.gov.br::70fac97a-6b45-4833-bb99-53dd077f75b9" providerId="AD" clId="Web-{6E961686-14FD-CB3B-5413-12F090E925F5}" dt="2022-12-23T12:48:16.362" v="2" actId="20577"/>
          <ac:spMkLst>
            <pc:docMk/>
            <pc:sldMk cId="0" sldId="260"/>
            <ac:spMk id="18" creationId="{00000000-0000-0000-0000-000000000000}"/>
          </ac:spMkLst>
        </pc:spChg>
      </pc:sldChg>
      <pc:sldChg chg="modSp">
        <pc:chgData name="Tayna Amancio Facchinetti" userId="S::tayna.amancio.terceirizada@icmbio.gov.br::70fac97a-6b45-4833-bb99-53dd077f75b9" providerId="AD" clId="Web-{6E961686-14FD-CB3B-5413-12F090E925F5}" dt="2022-12-23T12:49:56.535" v="21"/>
        <pc:sldMkLst>
          <pc:docMk/>
          <pc:sldMk cId="0" sldId="261"/>
        </pc:sldMkLst>
        <pc:spChg chg="mod">
          <ac:chgData name="Tayna Amancio Facchinetti" userId="S::tayna.amancio.terceirizada@icmbio.gov.br::70fac97a-6b45-4833-bb99-53dd077f75b9" providerId="AD" clId="Web-{6E961686-14FD-CB3B-5413-12F090E925F5}" dt="2022-12-23T12:49:52.769" v="20" actId="1076"/>
          <ac:spMkLst>
            <pc:docMk/>
            <pc:sldMk cId="0" sldId="261"/>
            <ac:spMk id="3" creationId="{00000000-0000-0000-0000-000000000000}"/>
          </ac:spMkLst>
        </pc:spChg>
        <pc:spChg chg="mod">
          <ac:chgData name="Tayna Amancio Facchinetti" userId="S::tayna.amancio.terceirizada@icmbio.gov.br::70fac97a-6b45-4833-bb99-53dd077f75b9" providerId="AD" clId="Web-{6E961686-14FD-CB3B-5413-12F090E925F5}" dt="2022-12-23T12:49:44.269" v="18" actId="20577"/>
          <ac:spMkLst>
            <pc:docMk/>
            <pc:sldMk cId="0" sldId="261"/>
            <ac:spMk id="5" creationId="{00000000-0000-0000-0000-000000000000}"/>
          </ac:spMkLst>
        </pc:spChg>
        <pc:spChg chg="mod">
          <ac:chgData name="Tayna Amancio Facchinetti" userId="S::tayna.amancio.terceirizada@icmbio.gov.br::70fac97a-6b45-4833-bb99-53dd077f75b9" providerId="AD" clId="Web-{6E961686-14FD-CB3B-5413-12F090E925F5}" dt="2022-12-23T12:49:56.535" v="21"/>
          <ac:spMkLst>
            <pc:docMk/>
            <pc:sldMk cId="0" sldId="261"/>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0:33.692" v="27" actId="20577"/>
        <pc:sldMkLst>
          <pc:docMk/>
          <pc:sldMk cId="0" sldId="262"/>
        </pc:sldMkLst>
        <pc:spChg chg="mod">
          <ac:chgData name="Tayna Amancio Facchinetti" userId="S::tayna.amancio.terceirizada@icmbio.gov.br::70fac97a-6b45-4833-bb99-53dd077f75b9" providerId="AD" clId="Web-{6E961686-14FD-CB3B-5413-12F090E925F5}" dt="2022-12-23T12:50:29.285" v="26" actId="20577"/>
          <ac:spMkLst>
            <pc:docMk/>
            <pc:sldMk cId="0" sldId="262"/>
            <ac:spMk id="4" creationId="{00000000-0000-0000-0000-000000000000}"/>
          </ac:spMkLst>
        </pc:spChg>
        <pc:spChg chg="mod">
          <ac:chgData name="Tayna Amancio Facchinetti" userId="S::tayna.amancio.terceirizada@icmbio.gov.br::70fac97a-6b45-4833-bb99-53dd077f75b9" providerId="AD" clId="Web-{6E961686-14FD-CB3B-5413-12F090E925F5}" dt="2022-12-23T12:50:33.692" v="27" actId="20577"/>
          <ac:spMkLst>
            <pc:docMk/>
            <pc:sldMk cId="0" sldId="262"/>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0:56.848" v="33"/>
        <pc:sldMkLst>
          <pc:docMk/>
          <pc:sldMk cId="0" sldId="265"/>
        </pc:sldMkLst>
        <pc:spChg chg="mod">
          <ac:chgData name="Tayna Amancio Facchinetti" userId="S::tayna.amancio.terceirizada@icmbio.gov.br::70fac97a-6b45-4833-bb99-53dd077f75b9" providerId="AD" clId="Web-{6E961686-14FD-CB3B-5413-12F090E925F5}" dt="2022-12-23T12:50:50.848" v="32" actId="20577"/>
          <ac:spMkLst>
            <pc:docMk/>
            <pc:sldMk cId="0" sldId="265"/>
            <ac:spMk id="4" creationId="{00000000-0000-0000-0000-000000000000}"/>
          </ac:spMkLst>
        </pc:spChg>
        <pc:spChg chg="mod">
          <ac:chgData name="Tayna Amancio Facchinetti" userId="S::tayna.amancio.terceirizada@icmbio.gov.br::70fac97a-6b45-4833-bb99-53dd077f75b9" providerId="AD" clId="Web-{6E961686-14FD-CB3B-5413-12F090E925F5}" dt="2022-12-23T12:50:56.848" v="33"/>
          <ac:spMkLst>
            <pc:docMk/>
            <pc:sldMk cId="0" sldId="265"/>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1:13.974" v="38" actId="20577"/>
        <pc:sldMkLst>
          <pc:docMk/>
          <pc:sldMk cId="0" sldId="266"/>
        </pc:sldMkLst>
        <pc:spChg chg="mod">
          <ac:chgData name="Tayna Amancio Facchinetti" userId="S::tayna.amancio.terceirizada@icmbio.gov.br::70fac97a-6b45-4833-bb99-53dd077f75b9" providerId="AD" clId="Web-{6E961686-14FD-CB3B-5413-12F090E925F5}" dt="2022-12-23T12:51:05.270" v="37" actId="20577"/>
          <ac:spMkLst>
            <pc:docMk/>
            <pc:sldMk cId="0" sldId="266"/>
            <ac:spMk id="4" creationId="{00000000-0000-0000-0000-000000000000}"/>
          </ac:spMkLst>
        </pc:spChg>
        <pc:spChg chg="mod">
          <ac:chgData name="Tayna Amancio Facchinetti" userId="S::tayna.amancio.terceirizada@icmbio.gov.br::70fac97a-6b45-4833-bb99-53dd077f75b9" providerId="AD" clId="Web-{6E961686-14FD-CB3B-5413-12F090E925F5}" dt="2022-12-23T12:51:13.974" v="38" actId="20577"/>
          <ac:spMkLst>
            <pc:docMk/>
            <pc:sldMk cId="0" sldId="266"/>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1:22.489" v="42" actId="20577"/>
        <pc:sldMkLst>
          <pc:docMk/>
          <pc:sldMk cId="0" sldId="267"/>
        </pc:sldMkLst>
        <pc:spChg chg="mod">
          <ac:chgData name="Tayna Amancio Facchinetti" userId="S::tayna.amancio.terceirizada@icmbio.gov.br::70fac97a-6b45-4833-bb99-53dd077f75b9" providerId="AD" clId="Web-{6E961686-14FD-CB3B-5413-12F090E925F5}" dt="2022-12-23T12:51:22.489" v="42" actId="20577"/>
          <ac:spMkLst>
            <pc:docMk/>
            <pc:sldMk cId="0" sldId="267"/>
            <ac:spMk id="4" creationId="{00000000-0000-0000-0000-000000000000}"/>
          </ac:spMkLst>
        </pc:spChg>
        <pc:spChg chg="mod">
          <ac:chgData name="Tayna Amancio Facchinetti" userId="S::tayna.amancio.terceirizada@icmbio.gov.br::70fac97a-6b45-4833-bb99-53dd077f75b9" providerId="AD" clId="Web-{6E961686-14FD-CB3B-5413-12F090E925F5}" dt="2022-12-23T12:51:20.083" v="40" actId="20577"/>
          <ac:spMkLst>
            <pc:docMk/>
            <pc:sldMk cId="0" sldId="267"/>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1:29.677" v="43" actId="20577"/>
        <pc:sldMkLst>
          <pc:docMk/>
          <pc:sldMk cId="0" sldId="269"/>
        </pc:sldMkLst>
        <pc:spChg chg="mod">
          <ac:chgData name="Tayna Amancio Facchinetti" userId="S::tayna.amancio.terceirizada@icmbio.gov.br::70fac97a-6b45-4833-bb99-53dd077f75b9" providerId="AD" clId="Web-{6E961686-14FD-CB3B-5413-12F090E925F5}" dt="2022-12-23T12:51:29.677" v="43" actId="20577"/>
          <ac:spMkLst>
            <pc:docMk/>
            <pc:sldMk cId="0" sldId="269"/>
            <ac:spMk id="4" creationId="{00000000-0000-0000-0000-000000000000}"/>
          </ac:spMkLst>
        </pc:spChg>
      </pc:sldChg>
      <pc:sldChg chg="modSp">
        <pc:chgData name="Tayna Amancio Facchinetti" userId="S::tayna.amancio.terceirizada@icmbio.gov.br::70fac97a-6b45-4833-bb99-53dd077f75b9" providerId="AD" clId="Web-{6E961686-14FD-CB3B-5413-12F090E925F5}" dt="2022-12-23T12:51:42.865" v="46" actId="20577"/>
        <pc:sldMkLst>
          <pc:docMk/>
          <pc:sldMk cId="0" sldId="270"/>
        </pc:sldMkLst>
        <pc:spChg chg="mod">
          <ac:chgData name="Tayna Amancio Facchinetti" userId="S::tayna.amancio.terceirizada@icmbio.gov.br::70fac97a-6b45-4833-bb99-53dd077f75b9" providerId="AD" clId="Web-{6E961686-14FD-CB3B-5413-12F090E925F5}" dt="2022-12-23T12:51:42.865" v="46" actId="20577"/>
          <ac:spMkLst>
            <pc:docMk/>
            <pc:sldMk cId="0" sldId="270"/>
            <ac:spMk id="14" creationId="{00000000-0000-0000-0000-000000000000}"/>
          </ac:spMkLst>
        </pc:spChg>
      </pc:sldChg>
      <pc:sldChg chg="modSp">
        <pc:chgData name="Tayna Amancio Facchinetti" userId="S::tayna.amancio.terceirizada@icmbio.gov.br::70fac97a-6b45-4833-bb99-53dd077f75b9" providerId="AD" clId="Web-{6E961686-14FD-CB3B-5413-12F090E925F5}" dt="2022-12-23T12:51:52.912" v="48" actId="20577"/>
        <pc:sldMkLst>
          <pc:docMk/>
          <pc:sldMk cId="0" sldId="272"/>
        </pc:sldMkLst>
        <pc:spChg chg="mod">
          <ac:chgData name="Tayna Amancio Facchinetti" userId="S::tayna.amancio.terceirizada@icmbio.gov.br::70fac97a-6b45-4833-bb99-53dd077f75b9" providerId="AD" clId="Web-{6E961686-14FD-CB3B-5413-12F090E925F5}" dt="2022-12-23T12:51:52.912" v="48" actId="20577"/>
          <ac:spMkLst>
            <pc:docMk/>
            <pc:sldMk cId="0" sldId="272"/>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2:15.021" v="51" actId="20577"/>
        <pc:sldMkLst>
          <pc:docMk/>
          <pc:sldMk cId="0" sldId="273"/>
        </pc:sldMkLst>
        <pc:spChg chg="mod">
          <ac:chgData name="Tayna Amancio Facchinetti" userId="S::tayna.amancio.terceirizada@icmbio.gov.br::70fac97a-6b45-4833-bb99-53dd077f75b9" providerId="AD" clId="Web-{6E961686-14FD-CB3B-5413-12F090E925F5}" dt="2022-12-23T12:52:01.146" v="49" actId="20577"/>
          <ac:spMkLst>
            <pc:docMk/>
            <pc:sldMk cId="0" sldId="273"/>
            <ac:spMk id="7" creationId="{00000000-0000-0000-0000-000000000000}"/>
          </ac:spMkLst>
        </pc:spChg>
        <pc:spChg chg="mod">
          <ac:chgData name="Tayna Amancio Facchinetti" userId="S::tayna.amancio.terceirizada@icmbio.gov.br::70fac97a-6b45-4833-bb99-53dd077f75b9" providerId="AD" clId="Web-{6E961686-14FD-CB3B-5413-12F090E925F5}" dt="2022-12-23T12:52:15.021" v="51" actId="20577"/>
          <ac:spMkLst>
            <pc:docMk/>
            <pc:sldMk cId="0" sldId="273"/>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2:22.099" v="54" actId="20577"/>
        <pc:sldMkLst>
          <pc:docMk/>
          <pc:sldMk cId="0" sldId="274"/>
        </pc:sldMkLst>
        <pc:spChg chg="mod">
          <ac:chgData name="Tayna Amancio Facchinetti" userId="S::tayna.amancio.terceirizada@icmbio.gov.br::70fac97a-6b45-4833-bb99-53dd077f75b9" providerId="AD" clId="Web-{6E961686-14FD-CB3B-5413-12F090E925F5}" dt="2022-12-23T12:52:22.099" v="54" actId="20577"/>
          <ac:spMkLst>
            <pc:docMk/>
            <pc:sldMk cId="0" sldId="274"/>
            <ac:spMk id="7" creationId="{00000000-0000-0000-0000-000000000000}"/>
          </ac:spMkLst>
        </pc:spChg>
      </pc:sldChg>
      <pc:sldChg chg="modSp">
        <pc:chgData name="Tayna Amancio Facchinetti" userId="S::tayna.amancio.terceirizada@icmbio.gov.br::70fac97a-6b45-4833-bb99-53dd077f75b9" providerId="AD" clId="Web-{6E961686-14FD-CB3B-5413-12F090E925F5}" dt="2022-12-23T12:52:31.068" v="57" actId="20577"/>
        <pc:sldMkLst>
          <pc:docMk/>
          <pc:sldMk cId="0" sldId="275"/>
        </pc:sldMkLst>
        <pc:spChg chg="mod">
          <ac:chgData name="Tayna Amancio Facchinetti" userId="S::tayna.amancio.terceirizada@icmbio.gov.br::70fac97a-6b45-4833-bb99-53dd077f75b9" providerId="AD" clId="Web-{6E961686-14FD-CB3B-5413-12F090E925F5}" dt="2022-12-23T12:52:28.287" v="56" actId="20577"/>
          <ac:spMkLst>
            <pc:docMk/>
            <pc:sldMk cId="0" sldId="275"/>
            <ac:spMk id="7" creationId="{00000000-0000-0000-0000-000000000000}"/>
          </ac:spMkLst>
        </pc:spChg>
        <pc:spChg chg="mod">
          <ac:chgData name="Tayna Amancio Facchinetti" userId="S::tayna.amancio.terceirizada@icmbio.gov.br::70fac97a-6b45-4833-bb99-53dd077f75b9" providerId="AD" clId="Web-{6E961686-14FD-CB3B-5413-12F090E925F5}" dt="2022-12-23T12:52:31.068" v="57" actId="20577"/>
          <ac:spMkLst>
            <pc:docMk/>
            <pc:sldMk cId="0" sldId="275"/>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2:41.615" v="60" actId="20577"/>
        <pc:sldMkLst>
          <pc:docMk/>
          <pc:sldMk cId="0" sldId="276"/>
        </pc:sldMkLst>
        <pc:spChg chg="mod">
          <ac:chgData name="Tayna Amancio Facchinetti" userId="S::tayna.amancio.terceirizada@icmbio.gov.br::70fac97a-6b45-4833-bb99-53dd077f75b9" providerId="AD" clId="Web-{6E961686-14FD-CB3B-5413-12F090E925F5}" dt="2022-12-23T12:52:37.897" v="59" actId="20577"/>
          <ac:spMkLst>
            <pc:docMk/>
            <pc:sldMk cId="0" sldId="276"/>
            <ac:spMk id="7" creationId="{00000000-0000-0000-0000-000000000000}"/>
          </ac:spMkLst>
        </pc:spChg>
        <pc:spChg chg="mod">
          <ac:chgData name="Tayna Amancio Facchinetti" userId="S::tayna.amancio.terceirizada@icmbio.gov.br::70fac97a-6b45-4833-bb99-53dd077f75b9" providerId="AD" clId="Web-{6E961686-14FD-CB3B-5413-12F090E925F5}" dt="2022-12-23T12:52:41.615" v="60" actId="20577"/>
          <ac:spMkLst>
            <pc:docMk/>
            <pc:sldMk cId="0" sldId="276"/>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2:51.631" v="63" actId="20577"/>
        <pc:sldMkLst>
          <pc:docMk/>
          <pc:sldMk cId="0" sldId="277"/>
        </pc:sldMkLst>
        <pc:spChg chg="mod">
          <ac:chgData name="Tayna Amancio Facchinetti" userId="S::tayna.amancio.terceirizada@icmbio.gov.br::70fac97a-6b45-4833-bb99-53dd077f75b9" providerId="AD" clId="Web-{6E961686-14FD-CB3B-5413-12F090E925F5}" dt="2022-12-23T12:52:47.428" v="62" actId="20577"/>
          <ac:spMkLst>
            <pc:docMk/>
            <pc:sldMk cId="0" sldId="277"/>
            <ac:spMk id="7" creationId="{00000000-0000-0000-0000-000000000000}"/>
          </ac:spMkLst>
        </pc:spChg>
        <pc:spChg chg="mod">
          <ac:chgData name="Tayna Amancio Facchinetti" userId="S::tayna.amancio.terceirizada@icmbio.gov.br::70fac97a-6b45-4833-bb99-53dd077f75b9" providerId="AD" clId="Web-{6E961686-14FD-CB3B-5413-12F090E925F5}" dt="2022-12-23T12:52:51.631" v="63" actId="20577"/>
          <ac:spMkLst>
            <pc:docMk/>
            <pc:sldMk cId="0" sldId="277"/>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02.975" v="65" actId="20577"/>
        <pc:sldMkLst>
          <pc:docMk/>
          <pc:sldMk cId="0" sldId="278"/>
        </pc:sldMkLst>
        <pc:spChg chg="mod">
          <ac:chgData name="Tayna Amancio Facchinetti" userId="S::tayna.amancio.terceirizada@icmbio.gov.br::70fac97a-6b45-4833-bb99-53dd077f75b9" providerId="AD" clId="Web-{6E961686-14FD-CB3B-5413-12F090E925F5}" dt="2022-12-23T12:53:02.975" v="65" actId="20577"/>
          <ac:spMkLst>
            <pc:docMk/>
            <pc:sldMk cId="0" sldId="278"/>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10.381" v="68" actId="20577"/>
        <pc:sldMkLst>
          <pc:docMk/>
          <pc:sldMk cId="0" sldId="279"/>
        </pc:sldMkLst>
        <pc:spChg chg="mod">
          <ac:chgData name="Tayna Amancio Facchinetti" userId="S::tayna.amancio.terceirizada@icmbio.gov.br::70fac97a-6b45-4833-bb99-53dd077f75b9" providerId="AD" clId="Web-{6E961686-14FD-CB3B-5413-12F090E925F5}" dt="2022-12-23T12:53:07.538" v="67" actId="20577"/>
          <ac:spMkLst>
            <pc:docMk/>
            <pc:sldMk cId="0" sldId="279"/>
            <ac:spMk id="7" creationId="{00000000-0000-0000-0000-000000000000}"/>
          </ac:spMkLst>
        </pc:spChg>
        <pc:spChg chg="mod">
          <ac:chgData name="Tayna Amancio Facchinetti" userId="S::tayna.amancio.terceirizada@icmbio.gov.br::70fac97a-6b45-4833-bb99-53dd077f75b9" providerId="AD" clId="Web-{6E961686-14FD-CB3B-5413-12F090E925F5}" dt="2022-12-23T12:53:10.381" v="68" actId="20577"/>
          <ac:spMkLst>
            <pc:docMk/>
            <pc:sldMk cId="0" sldId="279"/>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26.475" v="72" actId="20577"/>
        <pc:sldMkLst>
          <pc:docMk/>
          <pc:sldMk cId="0" sldId="280"/>
        </pc:sldMkLst>
        <pc:spChg chg="mod">
          <ac:chgData name="Tayna Amancio Facchinetti" userId="S::tayna.amancio.terceirizada@icmbio.gov.br::70fac97a-6b45-4833-bb99-53dd077f75b9" providerId="AD" clId="Web-{6E961686-14FD-CB3B-5413-12F090E925F5}" dt="2022-12-23T12:53:21.397" v="70" actId="20577"/>
          <ac:spMkLst>
            <pc:docMk/>
            <pc:sldMk cId="0" sldId="280"/>
            <ac:spMk id="7" creationId="{00000000-0000-0000-0000-000000000000}"/>
          </ac:spMkLst>
        </pc:spChg>
        <pc:spChg chg="mod">
          <ac:chgData name="Tayna Amancio Facchinetti" userId="S::tayna.amancio.terceirizada@icmbio.gov.br::70fac97a-6b45-4833-bb99-53dd077f75b9" providerId="AD" clId="Web-{6E961686-14FD-CB3B-5413-12F090E925F5}" dt="2022-12-23T12:53:26.475" v="72" actId="20577"/>
          <ac:spMkLst>
            <pc:docMk/>
            <pc:sldMk cId="0" sldId="280"/>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37.101" v="76" actId="20577"/>
        <pc:sldMkLst>
          <pc:docMk/>
          <pc:sldMk cId="0" sldId="281"/>
        </pc:sldMkLst>
        <pc:spChg chg="mod">
          <ac:chgData name="Tayna Amancio Facchinetti" userId="S::tayna.amancio.terceirizada@icmbio.gov.br::70fac97a-6b45-4833-bb99-53dd077f75b9" providerId="AD" clId="Web-{6E961686-14FD-CB3B-5413-12F090E925F5}" dt="2022-12-23T12:53:33.054" v="74" actId="20577"/>
          <ac:spMkLst>
            <pc:docMk/>
            <pc:sldMk cId="0" sldId="281"/>
            <ac:spMk id="7" creationId="{00000000-0000-0000-0000-000000000000}"/>
          </ac:spMkLst>
        </pc:spChg>
        <pc:spChg chg="mod">
          <ac:chgData name="Tayna Amancio Facchinetti" userId="S::tayna.amancio.terceirizada@icmbio.gov.br::70fac97a-6b45-4833-bb99-53dd077f75b9" providerId="AD" clId="Web-{6E961686-14FD-CB3B-5413-12F090E925F5}" dt="2022-12-23T12:53:37.101" v="76" actId="20577"/>
          <ac:spMkLst>
            <pc:docMk/>
            <pc:sldMk cId="0" sldId="281"/>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45.241" v="79" actId="20577"/>
        <pc:sldMkLst>
          <pc:docMk/>
          <pc:sldMk cId="0" sldId="282"/>
        </pc:sldMkLst>
        <pc:spChg chg="mod">
          <ac:chgData name="Tayna Amancio Facchinetti" userId="S::tayna.amancio.terceirizada@icmbio.gov.br::70fac97a-6b45-4833-bb99-53dd077f75b9" providerId="AD" clId="Web-{6E961686-14FD-CB3B-5413-12F090E925F5}" dt="2022-12-23T12:53:40.554" v="78" actId="20577"/>
          <ac:spMkLst>
            <pc:docMk/>
            <pc:sldMk cId="0" sldId="282"/>
            <ac:spMk id="7" creationId="{00000000-0000-0000-0000-000000000000}"/>
          </ac:spMkLst>
        </pc:spChg>
        <pc:spChg chg="mod">
          <ac:chgData name="Tayna Amancio Facchinetti" userId="S::tayna.amancio.terceirizada@icmbio.gov.br::70fac97a-6b45-4833-bb99-53dd077f75b9" providerId="AD" clId="Web-{6E961686-14FD-CB3B-5413-12F090E925F5}" dt="2022-12-23T12:53:45.241" v="79" actId="20577"/>
          <ac:spMkLst>
            <pc:docMk/>
            <pc:sldMk cId="0" sldId="282"/>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3:54.429" v="83" actId="20577"/>
        <pc:sldMkLst>
          <pc:docMk/>
          <pc:sldMk cId="0" sldId="283"/>
        </pc:sldMkLst>
        <pc:spChg chg="mod">
          <ac:chgData name="Tayna Amancio Facchinetti" userId="S::tayna.amancio.terceirizada@icmbio.gov.br::70fac97a-6b45-4833-bb99-53dd077f75b9" providerId="AD" clId="Web-{6E961686-14FD-CB3B-5413-12F090E925F5}" dt="2022-12-23T12:53:50.288" v="81" actId="20577"/>
          <ac:spMkLst>
            <pc:docMk/>
            <pc:sldMk cId="0" sldId="283"/>
            <ac:spMk id="7" creationId="{00000000-0000-0000-0000-000000000000}"/>
          </ac:spMkLst>
        </pc:spChg>
        <pc:spChg chg="mod">
          <ac:chgData name="Tayna Amancio Facchinetti" userId="S::tayna.amancio.terceirizada@icmbio.gov.br::70fac97a-6b45-4833-bb99-53dd077f75b9" providerId="AD" clId="Web-{6E961686-14FD-CB3B-5413-12F090E925F5}" dt="2022-12-23T12:53:54.429" v="83" actId="20577"/>
          <ac:spMkLst>
            <pc:docMk/>
            <pc:sldMk cId="0" sldId="283"/>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4:01.023" v="85" actId="20577"/>
        <pc:sldMkLst>
          <pc:docMk/>
          <pc:sldMk cId="0" sldId="284"/>
        </pc:sldMkLst>
        <pc:spChg chg="mod">
          <ac:chgData name="Tayna Amancio Facchinetti" userId="S::tayna.amancio.terceirizada@icmbio.gov.br::70fac97a-6b45-4833-bb99-53dd077f75b9" providerId="AD" clId="Web-{6E961686-14FD-CB3B-5413-12F090E925F5}" dt="2022-12-23T12:54:01.023" v="85" actId="20577"/>
          <ac:spMkLst>
            <pc:docMk/>
            <pc:sldMk cId="0" sldId="284"/>
            <ac:spMk id="8" creationId="{00000000-0000-0000-0000-000000000000}"/>
          </ac:spMkLst>
        </pc:spChg>
      </pc:sldChg>
      <pc:sldChg chg="modSp">
        <pc:chgData name="Tayna Amancio Facchinetti" userId="S::tayna.amancio.terceirizada@icmbio.gov.br::70fac97a-6b45-4833-bb99-53dd077f75b9" providerId="AD" clId="Web-{6E961686-14FD-CB3B-5413-12F090E925F5}" dt="2022-12-23T12:54:08.117" v="88" actId="20577"/>
        <pc:sldMkLst>
          <pc:docMk/>
          <pc:sldMk cId="0" sldId="286"/>
        </pc:sldMkLst>
        <pc:spChg chg="mod">
          <ac:chgData name="Tayna Amancio Facchinetti" userId="S::tayna.amancio.terceirizada@icmbio.gov.br::70fac97a-6b45-4833-bb99-53dd077f75b9" providerId="AD" clId="Web-{6E961686-14FD-CB3B-5413-12F090E925F5}" dt="2022-12-23T12:54:04.726" v="87" actId="20577"/>
          <ac:spMkLst>
            <pc:docMk/>
            <pc:sldMk cId="0" sldId="286"/>
            <ac:spMk id="5" creationId="{00000000-0000-0000-0000-000000000000}"/>
          </ac:spMkLst>
        </pc:spChg>
        <pc:spChg chg="mod">
          <ac:chgData name="Tayna Amancio Facchinetti" userId="S::tayna.amancio.terceirizada@icmbio.gov.br::70fac97a-6b45-4833-bb99-53dd077f75b9" providerId="AD" clId="Web-{6E961686-14FD-CB3B-5413-12F090E925F5}" dt="2022-12-23T12:54:08.117" v="88" actId="20577"/>
          <ac:spMkLst>
            <pc:docMk/>
            <pc:sldMk cId="0" sldId="286"/>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4:15.414" v="90" actId="20577"/>
        <pc:sldMkLst>
          <pc:docMk/>
          <pc:sldMk cId="0" sldId="287"/>
        </pc:sldMkLst>
        <pc:spChg chg="mod">
          <ac:chgData name="Tayna Amancio Facchinetti" userId="S::tayna.amancio.terceirizada@icmbio.gov.br::70fac97a-6b45-4833-bb99-53dd077f75b9" providerId="AD" clId="Web-{6E961686-14FD-CB3B-5413-12F090E925F5}" dt="2022-12-23T12:54:15.414" v="90" actId="20577"/>
          <ac:spMkLst>
            <pc:docMk/>
            <pc:sldMk cId="0" sldId="287"/>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4:45.789" v="96" actId="20577"/>
        <pc:sldMkLst>
          <pc:docMk/>
          <pc:sldMk cId="0" sldId="288"/>
        </pc:sldMkLst>
        <pc:spChg chg="mod">
          <ac:chgData name="Tayna Amancio Facchinetti" userId="S::tayna.amancio.terceirizada@icmbio.gov.br::70fac97a-6b45-4833-bb99-53dd077f75b9" providerId="AD" clId="Web-{6E961686-14FD-CB3B-5413-12F090E925F5}" dt="2022-12-23T12:54:45.789" v="96" actId="20577"/>
          <ac:spMkLst>
            <pc:docMk/>
            <pc:sldMk cId="0" sldId="288"/>
            <ac:spMk id="5" creationId="{00000000-0000-0000-0000-000000000000}"/>
          </ac:spMkLst>
        </pc:spChg>
        <pc:spChg chg="mod">
          <ac:chgData name="Tayna Amancio Facchinetti" userId="S::tayna.amancio.terceirizada@icmbio.gov.br::70fac97a-6b45-4833-bb99-53dd077f75b9" providerId="AD" clId="Web-{6E961686-14FD-CB3B-5413-12F090E925F5}" dt="2022-12-23T12:54:22.586" v="95" actId="20577"/>
          <ac:spMkLst>
            <pc:docMk/>
            <pc:sldMk cId="0" sldId="288"/>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4:50.977" v="98" actId="20577"/>
        <pc:sldMkLst>
          <pc:docMk/>
          <pc:sldMk cId="0" sldId="289"/>
        </pc:sldMkLst>
        <pc:spChg chg="mod">
          <ac:chgData name="Tayna Amancio Facchinetti" userId="S::tayna.amancio.terceirizada@icmbio.gov.br::70fac97a-6b45-4833-bb99-53dd077f75b9" providerId="AD" clId="Web-{6E961686-14FD-CB3B-5413-12F090E925F5}" dt="2022-12-23T12:54:50.977" v="98" actId="20577"/>
          <ac:spMkLst>
            <pc:docMk/>
            <pc:sldMk cId="0" sldId="289"/>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4:58.289" v="101" actId="20577"/>
        <pc:sldMkLst>
          <pc:docMk/>
          <pc:sldMk cId="0" sldId="290"/>
        </pc:sldMkLst>
        <pc:spChg chg="mod">
          <ac:chgData name="Tayna Amancio Facchinetti" userId="S::tayna.amancio.terceirizada@icmbio.gov.br::70fac97a-6b45-4833-bb99-53dd077f75b9" providerId="AD" clId="Web-{6E961686-14FD-CB3B-5413-12F090E925F5}" dt="2022-12-23T12:54:55.820" v="100" actId="20577"/>
          <ac:spMkLst>
            <pc:docMk/>
            <pc:sldMk cId="0" sldId="290"/>
            <ac:spMk id="5" creationId="{00000000-0000-0000-0000-000000000000}"/>
          </ac:spMkLst>
        </pc:spChg>
        <pc:spChg chg="mod">
          <ac:chgData name="Tayna Amancio Facchinetti" userId="S::tayna.amancio.terceirizada@icmbio.gov.br::70fac97a-6b45-4833-bb99-53dd077f75b9" providerId="AD" clId="Web-{6E961686-14FD-CB3B-5413-12F090E925F5}" dt="2022-12-23T12:54:58.289" v="101" actId="20577"/>
          <ac:spMkLst>
            <pc:docMk/>
            <pc:sldMk cId="0" sldId="290"/>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5:07.930" v="104" actId="20577"/>
        <pc:sldMkLst>
          <pc:docMk/>
          <pc:sldMk cId="0" sldId="291"/>
        </pc:sldMkLst>
        <pc:spChg chg="mod">
          <ac:chgData name="Tayna Amancio Facchinetti" userId="S::tayna.amancio.terceirizada@icmbio.gov.br::70fac97a-6b45-4833-bb99-53dd077f75b9" providerId="AD" clId="Web-{6E961686-14FD-CB3B-5413-12F090E925F5}" dt="2022-12-23T12:55:05.352" v="103" actId="20577"/>
          <ac:spMkLst>
            <pc:docMk/>
            <pc:sldMk cId="0" sldId="291"/>
            <ac:spMk id="5" creationId="{00000000-0000-0000-0000-000000000000}"/>
          </ac:spMkLst>
        </pc:spChg>
        <pc:spChg chg="mod">
          <ac:chgData name="Tayna Amancio Facchinetti" userId="S::tayna.amancio.terceirizada@icmbio.gov.br::70fac97a-6b45-4833-bb99-53dd077f75b9" providerId="AD" clId="Web-{6E961686-14FD-CB3B-5413-12F090E925F5}" dt="2022-12-23T12:55:07.930" v="104" actId="20577"/>
          <ac:spMkLst>
            <pc:docMk/>
            <pc:sldMk cId="0" sldId="291"/>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5:13.633" v="106" actId="20577"/>
        <pc:sldMkLst>
          <pc:docMk/>
          <pc:sldMk cId="0" sldId="292"/>
        </pc:sldMkLst>
        <pc:spChg chg="mod">
          <ac:chgData name="Tayna Amancio Facchinetti" userId="S::tayna.amancio.terceirizada@icmbio.gov.br::70fac97a-6b45-4833-bb99-53dd077f75b9" providerId="AD" clId="Web-{6E961686-14FD-CB3B-5413-12F090E925F5}" dt="2022-12-23T12:55:13.633" v="106" actId="20577"/>
          <ac:spMkLst>
            <pc:docMk/>
            <pc:sldMk cId="0" sldId="292"/>
            <ac:spMk id="5" creationId="{00000000-0000-0000-0000-000000000000}"/>
          </ac:spMkLst>
        </pc:spChg>
      </pc:sldChg>
      <pc:sldChg chg="modSp">
        <pc:chgData name="Tayna Amancio Facchinetti" userId="S::tayna.amancio.terceirizada@icmbio.gov.br::70fac97a-6b45-4833-bb99-53dd077f75b9" providerId="AD" clId="Web-{6E961686-14FD-CB3B-5413-12F090E925F5}" dt="2022-12-23T12:50:16.848" v="24" actId="20577"/>
        <pc:sldMkLst>
          <pc:docMk/>
          <pc:sldMk cId="545193749" sldId="297"/>
        </pc:sldMkLst>
        <pc:spChg chg="mod">
          <ac:chgData name="Tayna Amancio Facchinetti" userId="S::tayna.amancio.terceirizada@icmbio.gov.br::70fac97a-6b45-4833-bb99-53dd077f75b9" providerId="AD" clId="Web-{6E961686-14FD-CB3B-5413-12F090E925F5}" dt="2022-12-23T12:50:16.848" v="24" actId="20577"/>
          <ac:spMkLst>
            <pc:docMk/>
            <pc:sldMk cId="545193749" sldId="297"/>
            <ac:spMk id="5" creationId="{00000000-0000-0000-0000-000000000000}"/>
          </ac:spMkLst>
        </pc:spChg>
        <pc:spChg chg="mod">
          <ac:chgData name="Tayna Amancio Facchinetti" userId="S::tayna.amancio.terceirizada@icmbio.gov.br::70fac97a-6b45-4833-bb99-53dd077f75b9" providerId="AD" clId="Web-{6E961686-14FD-CB3B-5413-12F090E925F5}" dt="2022-12-23T12:50:10.051" v="22"/>
          <ac:spMkLst>
            <pc:docMk/>
            <pc:sldMk cId="545193749" sldId="297"/>
            <ac:spMk id="6" creationId="{00000000-0000-0000-0000-000000000000}"/>
          </ac:spMkLst>
        </pc:spChg>
      </pc:sldChg>
      <pc:sldChg chg="modSp">
        <pc:chgData name="Tayna Amancio Facchinetti" userId="S::tayna.amancio.terceirizada@icmbio.gov.br::70fac97a-6b45-4833-bb99-53dd077f75b9" providerId="AD" clId="Web-{6E961686-14FD-CB3B-5413-12F090E925F5}" dt="2022-12-23T12:50:44.864" v="30" actId="20577"/>
        <pc:sldMkLst>
          <pc:docMk/>
          <pc:sldMk cId="4037735956" sldId="298"/>
        </pc:sldMkLst>
        <pc:spChg chg="mod">
          <ac:chgData name="Tayna Amancio Facchinetti" userId="S::tayna.amancio.terceirizada@icmbio.gov.br::70fac97a-6b45-4833-bb99-53dd077f75b9" providerId="AD" clId="Web-{6E961686-14FD-CB3B-5413-12F090E925F5}" dt="2022-12-23T12:50:37.957" v="29" actId="20577"/>
          <ac:spMkLst>
            <pc:docMk/>
            <pc:sldMk cId="4037735956" sldId="298"/>
            <ac:spMk id="4" creationId="{00000000-0000-0000-0000-000000000000}"/>
          </ac:spMkLst>
        </pc:spChg>
        <pc:spChg chg="mod">
          <ac:chgData name="Tayna Amancio Facchinetti" userId="S::tayna.amancio.terceirizada@icmbio.gov.br::70fac97a-6b45-4833-bb99-53dd077f75b9" providerId="AD" clId="Web-{6E961686-14FD-CB3B-5413-12F090E925F5}" dt="2022-12-23T12:50:44.864" v="30" actId="20577"/>
          <ac:spMkLst>
            <pc:docMk/>
            <pc:sldMk cId="4037735956" sldId="298"/>
            <ac:spMk id="5" creationId="{00000000-0000-0000-0000-000000000000}"/>
          </ac:spMkLst>
        </pc:spChg>
      </pc:sldChg>
    </pc:docChg>
  </pc:docChgLst>
  <pc:docChgLst>
    <pc:chgData name="Tayna Amancio Facchinetti" userId="S::tayna.amancio.terceirizada@icmbio.gov.br::70fac97a-6b45-4833-bb99-53dd077f75b9" providerId="AD" clId="Web-{1AB74AB1-4805-3B2E-4747-C82057503BE4}"/>
    <pc:docChg chg="modSld">
      <pc:chgData name="Tayna Amancio Facchinetti" userId="S::tayna.amancio.terceirizada@icmbio.gov.br::70fac97a-6b45-4833-bb99-53dd077f75b9" providerId="AD" clId="Web-{1AB74AB1-4805-3B2E-4747-C82057503BE4}" dt="2022-12-23T01:15:45.471" v="27" actId="1076"/>
      <pc:docMkLst>
        <pc:docMk/>
      </pc:docMkLst>
      <pc:sldChg chg="modSp">
        <pc:chgData name="Tayna Amancio Facchinetti" userId="S::tayna.amancio.terceirizada@icmbio.gov.br::70fac97a-6b45-4833-bb99-53dd077f75b9" providerId="AD" clId="Web-{1AB74AB1-4805-3B2E-4747-C82057503BE4}" dt="2022-12-23T01:15:45.471" v="27" actId="1076"/>
        <pc:sldMkLst>
          <pc:docMk/>
          <pc:sldMk cId="0" sldId="268"/>
        </pc:sldMkLst>
        <pc:picChg chg="mod">
          <ac:chgData name="Tayna Amancio Facchinetti" userId="S::tayna.amancio.terceirizada@icmbio.gov.br::70fac97a-6b45-4833-bb99-53dd077f75b9" providerId="AD" clId="Web-{1AB74AB1-4805-3B2E-4747-C82057503BE4}" dt="2022-12-23T01:15:45.471" v="27" actId="1076"/>
          <ac:picMkLst>
            <pc:docMk/>
            <pc:sldMk cId="0" sldId="268"/>
            <ac:picMk id="5" creationId="{E37FCE40-C169-2849-4ABF-9FA68F4937D2}"/>
          </ac:picMkLst>
        </pc:picChg>
      </pc:sldChg>
      <pc:sldChg chg="modSp">
        <pc:chgData name="Tayna Amancio Facchinetti" userId="S::tayna.amancio.terceirizada@icmbio.gov.br::70fac97a-6b45-4833-bb99-53dd077f75b9" providerId="AD" clId="Web-{1AB74AB1-4805-3B2E-4747-C82057503BE4}" dt="2022-12-23T00:20:17.685" v="14" actId="1076"/>
        <pc:sldMkLst>
          <pc:docMk/>
          <pc:sldMk cId="1605635563" sldId="296"/>
        </pc:sldMkLst>
        <pc:picChg chg="mod">
          <ac:chgData name="Tayna Amancio Facchinetti" userId="S::tayna.amancio.terceirizada@icmbio.gov.br::70fac97a-6b45-4833-bb99-53dd077f75b9" providerId="AD" clId="Web-{1AB74AB1-4805-3B2E-4747-C82057503BE4}" dt="2022-12-23T00:20:17.685" v="14" actId="1076"/>
          <ac:picMkLst>
            <pc:docMk/>
            <pc:sldMk cId="1605635563" sldId="296"/>
            <ac:picMk id="3" creationId="{AEA978F5-0F1C-2FB3-08E7-9A11779103C1}"/>
          </ac:picMkLst>
        </pc:picChg>
      </pc:sldChg>
    </pc:docChg>
  </pc:docChgLst>
  <pc:docChgLst>
    <pc:chgData name="Tayna Amancio Facchinetti" userId="S::tayna.amancio.terceirizada@icmbio.gov.br::70fac97a-6b45-4833-bb99-53dd077f75b9" providerId="AD" clId="Web-{9CB8EC56-F016-5280-1D1D-8B157752E880}"/>
    <pc:docChg chg="modSld">
      <pc:chgData name="Tayna Amancio Facchinetti" userId="S::tayna.amancio.terceirizada@icmbio.gov.br::70fac97a-6b45-4833-bb99-53dd077f75b9" providerId="AD" clId="Web-{9CB8EC56-F016-5280-1D1D-8B157752E880}" dt="2022-12-23T00:02:49.714" v="15" actId="1076"/>
      <pc:docMkLst>
        <pc:docMk/>
      </pc:docMkLst>
      <pc:sldChg chg="modSp">
        <pc:chgData name="Tayna Amancio Facchinetti" userId="S::tayna.amancio.terceirizada@icmbio.gov.br::70fac97a-6b45-4833-bb99-53dd077f75b9" providerId="AD" clId="Web-{9CB8EC56-F016-5280-1D1D-8B157752E880}" dt="2022-12-22T23:35:40.571" v="10" actId="1076"/>
        <pc:sldMkLst>
          <pc:docMk/>
          <pc:sldMk cId="0" sldId="263"/>
        </pc:sldMkLst>
        <pc:picChg chg="mod">
          <ac:chgData name="Tayna Amancio Facchinetti" userId="S::tayna.amancio.terceirizada@icmbio.gov.br::70fac97a-6b45-4833-bb99-53dd077f75b9" providerId="AD" clId="Web-{9CB8EC56-F016-5280-1D1D-8B157752E880}" dt="2022-12-22T23:35:40.571" v="10" actId="1076"/>
          <ac:picMkLst>
            <pc:docMk/>
            <pc:sldMk cId="0" sldId="263"/>
            <ac:picMk id="4" creationId="{7B7AE337-D08B-4E43-E467-679E5738CA4E}"/>
          </ac:picMkLst>
        </pc:picChg>
      </pc:sldChg>
      <pc:sldChg chg="modSp">
        <pc:chgData name="Tayna Amancio Facchinetti" userId="S::tayna.amancio.terceirizada@icmbio.gov.br::70fac97a-6b45-4833-bb99-53dd077f75b9" providerId="AD" clId="Web-{9CB8EC56-F016-5280-1D1D-8B157752E880}" dt="2022-12-23T00:02:49.714" v="15" actId="1076"/>
        <pc:sldMkLst>
          <pc:docMk/>
          <pc:sldMk cId="1605635563" sldId="296"/>
        </pc:sldMkLst>
        <pc:picChg chg="mod">
          <ac:chgData name="Tayna Amancio Facchinetti" userId="S::tayna.amancio.terceirizada@icmbio.gov.br::70fac97a-6b45-4833-bb99-53dd077f75b9" providerId="AD" clId="Web-{9CB8EC56-F016-5280-1D1D-8B157752E880}" dt="2022-12-23T00:02:49.714" v="15" actId="1076"/>
          <ac:picMkLst>
            <pc:docMk/>
            <pc:sldMk cId="1605635563" sldId="296"/>
            <ac:picMk id="3" creationId="{AEA978F5-0F1C-2FB3-08E7-9A11779103C1}"/>
          </ac:picMkLst>
        </pc:picChg>
      </pc:sldChg>
    </pc:docChg>
  </pc:docChgLst>
  <pc:docChgLst>
    <pc:chgData name="Vanessa Simas Figueiredo" userId="2285c823-526a-4f6f-be4b-e49af4b96534" providerId="ADAL" clId="{978E8259-A304-4CB3-9D4B-433E56903532}"/>
    <pc:docChg chg="undo custSel addSld delSld modSld sldOrd">
      <pc:chgData name="Vanessa Simas Figueiredo" userId="2285c823-526a-4f6f-be4b-e49af4b96534" providerId="ADAL" clId="{978E8259-A304-4CB3-9D4B-433E56903532}" dt="2022-12-26T14:14:22.144" v="715" actId="1076"/>
      <pc:docMkLst>
        <pc:docMk/>
      </pc:docMkLst>
      <pc:sldChg chg="modSp mod">
        <pc:chgData name="Vanessa Simas Figueiredo" userId="2285c823-526a-4f6f-be4b-e49af4b96534" providerId="ADAL" clId="{978E8259-A304-4CB3-9D4B-433E56903532}" dt="2022-12-26T13:16:06.796" v="405" actId="1076"/>
        <pc:sldMkLst>
          <pc:docMk/>
          <pc:sldMk cId="0" sldId="257"/>
        </pc:sldMkLst>
        <pc:spChg chg="mod">
          <ac:chgData name="Vanessa Simas Figueiredo" userId="2285c823-526a-4f6f-be4b-e49af4b96534" providerId="ADAL" clId="{978E8259-A304-4CB3-9D4B-433E56903532}" dt="2022-12-26T13:16:06.796" v="405" actId="1076"/>
          <ac:spMkLst>
            <pc:docMk/>
            <pc:sldMk cId="0" sldId="257"/>
            <ac:spMk id="7" creationId="{00000000-0000-0000-0000-000000000000}"/>
          </ac:spMkLst>
        </pc:spChg>
      </pc:sldChg>
      <pc:sldChg chg="modSp mod">
        <pc:chgData name="Vanessa Simas Figueiredo" userId="2285c823-526a-4f6f-be4b-e49af4b96534" providerId="ADAL" clId="{978E8259-A304-4CB3-9D4B-433E56903532}" dt="2022-12-26T13:16:35.673" v="406" actId="6549"/>
        <pc:sldMkLst>
          <pc:docMk/>
          <pc:sldMk cId="0" sldId="258"/>
        </pc:sldMkLst>
        <pc:spChg chg="mod">
          <ac:chgData name="Vanessa Simas Figueiredo" userId="2285c823-526a-4f6f-be4b-e49af4b96534" providerId="ADAL" clId="{978E8259-A304-4CB3-9D4B-433E56903532}" dt="2022-12-26T13:16:35.673" v="406" actId="6549"/>
          <ac:spMkLst>
            <pc:docMk/>
            <pc:sldMk cId="0" sldId="258"/>
            <ac:spMk id="5" creationId="{00000000-0000-0000-0000-000000000000}"/>
          </ac:spMkLst>
        </pc:spChg>
      </pc:sldChg>
      <pc:sldChg chg="modSp mod">
        <pc:chgData name="Vanessa Simas Figueiredo" userId="2285c823-526a-4f6f-be4b-e49af4b96534" providerId="ADAL" clId="{978E8259-A304-4CB3-9D4B-433E56903532}" dt="2022-12-26T14:11:32.301" v="694" actId="207"/>
        <pc:sldMkLst>
          <pc:docMk/>
          <pc:sldMk cId="0" sldId="260"/>
        </pc:sldMkLst>
        <pc:spChg chg="mod">
          <ac:chgData name="Vanessa Simas Figueiredo" userId="2285c823-526a-4f6f-be4b-e49af4b96534" providerId="ADAL" clId="{978E8259-A304-4CB3-9D4B-433E56903532}" dt="2022-12-26T14:11:17.981" v="690" actId="207"/>
          <ac:spMkLst>
            <pc:docMk/>
            <pc:sldMk cId="0" sldId="260"/>
            <ac:spMk id="8" creationId="{00000000-0000-0000-0000-000000000000}"/>
          </ac:spMkLst>
        </pc:spChg>
        <pc:spChg chg="mod">
          <ac:chgData name="Vanessa Simas Figueiredo" userId="2285c823-526a-4f6f-be4b-e49af4b96534" providerId="ADAL" clId="{978E8259-A304-4CB3-9D4B-433E56903532}" dt="2022-12-26T13:51:15.718" v="448" actId="6549"/>
          <ac:spMkLst>
            <pc:docMk/>
            <pc:sldMk cId="0" sldId="260"/>
            <ac:spMk id="9" creationId="{00000000-0000-0000-0000-000000000000}"/>
          </ac:spMkLst>
        </pc:spChg>
        <pc:spChg chg="mod">
          <ac:chgData name="Vanessa Simas Figueiredo" userId="2285c823-526a-4f6f-be4b-e49af4b96534" providerId="ADAL" clId="{978E8259-A304-4CB3-9D4B-433E56903532}" dt="2022-12-26T14:11:21.332" v="691" actId="207"/>
          <ac:spMkLst>
            <pc:docMk/>
            <pc:sldMk cId="0" sldId="260"/>
            <ac:spMk id="10" creationId="{00000000-0000-0000-0000-000000000000}"/>
          </ac:spMkLst>
        </pc:spChg>
        <pc:spChg chg="mod">
          <ac:chgData name="Vanessa Simas Figueiredo" userId="2285c823-526a-4f6f-be4b-e49af4b96534" providerId="ADAL" clId="{978E8259-A304-4CB3-9D4B-433E56903532}" dt="2022-12-26T14:11:25.173" v="692" actId="207"/>
          <ac:spMkLst>
            <pc:docMk/>
            <pc:sldMk cId="0" sldId="260"/>
            <ac:spMk id="12" creationId="{00000000-0000-0000-0000-000000000000}"/>
          </ac:spMkLst>
        </pc:spChg>
        <pc:spChg chg="mod">
          <ac:chgData name="Vanessa Simas Figueiredo" userId="2285c823-526a-4f6f-be4b-e49af4b96534" providerId="ADAL" clId="{978E8259-A304-4CB3-9D4B-433E56903532}" dt="2022-12-26T13:52:21.433" v="489" actId="20577"/>
          <ac:spMkLst>
            <pc:docMk/>
            <pc:sldMk cId="0" sldId="260"/>
            <ac:spMk id="13" creationId="{00000000-0000-0000-0000-000000000000}"/>
          </ac:spMkLst>
        </pc:spChg>
        <pc:spChg chg="mod">
          <ac:chgData name="Vanessa Simas Figueiredo" userId="2285c823-526a-4f6f-be4b-e49af4b96534" providerId="ADAL" clId="{978E8259-A304-4CB3-9D4B-433E56903532}" dt="2022-12-26T13:47:05.205" v="435" actId="6549"/>
          <ac:spMkLst>
            <pc:docMk/>
            <pc:sldMk cId="0" sldId="260"/>
            <ac:spMk id="14" creationId="{00000000-0000-0000-0000-000000000000}"/>
          </ac:spMkLst>
        </pc:spChg>
        <pc:spChg chg="mod">
          <ac:chgData name="Vanessa Simas Figueiredo" userId="2285c823-526a-4f6f-be4b-e49af4b96534" providerId="ADAL" clId="{978E8259-A304-4CB3-9D4B-433E56903532}" dt="2022-12-26T14:11:28.945" v="693" actId="207"/>
          <ac:spMkLst>
            <pc:docMk/>
            <pc:sldMk cId="0" sldId="260"/>
            <ac:spMk id="15" creationId="{00000000-0000-0000-0000-000000000000}"/>
          </ac:spMkLst>
        </pc:spChg>
        <pc:spChg chg="mod">
          <ac:chgData name="Vanessa Simas Figueiredo" userId="2285c823-526a-4f6f-be4b-e49af4b96534" providerId="ADAL" clId="{978E8259-A304-4CB3-9D4B-433E56903532}" dt="2022-12-26T13:52:49.282" v="490" actId="115"/>
          <ac:spMkLst>
            <pc:docMk/>
            <pc:sldMk cId="0" sldId="260"/>
            <ac:spMk id="16" creationId="{00000000-0000-0000-0000-000000000000}"/>
          </ac:spMkLst>
        </pc:spChg>
        <pc:spChg chg="mod">
          <ac:chgData name="Vanessa Simas Figueiredo" userId="2285c823-526a-4f6f-be4b-e49af4b96534" providerId="ADAL" clId="{978E8259-A304-4CB3-9D4B-433E56903532}" dt="2022-12-26T14:11:32.301" v="694" actId="207"/>
          <ac:spMkLst>
            <pc:docMk/>
            <pc:sldMk cId="0" sldId="260"/>
            <ac:spMk id="17" creationId="{00000000-0000-0000-0000-000000000000}"/>
          </ac:spMkLst>
        </pc:spChg>
        <pc:spChg chg="mod">
          <ac:chgData name="Vanessa Simas Figueiredo" userId="2285c823-526a-4f6f-be4b-e49af4b96534" providerId="ADAL" clId="{978E8259-A304-4CB3-9D4B-433E56903532}" dt="2022-12-26T13:54:10.455" v="525" actId="20577"/>
          <ac:spMkLst>
            <pc:docMk/>
            <pc:sldMk cId="0" sldId="260"/>
            <ac:spMk id="18" creationId="{00000000-0000-0000-0000-000000000000}"/>
          </ac:spMkLst>
        </pc:spChg>
      </pc:sldChg>
      <pc:sldChg chg="addSp delSp modSp mod">
        <pc:chgData name="Vanessa Simas Figueiredo" userId="2285c823-526a-4f6f-be4b-e49af4b96534" providerId="ADAL" clId="{978E8259-A304-4CB3-9D4B-433E56903532}" dt="2022-12-26T14:14:22.144" v="715" actId="1076"/>
        <pc:sldMkLst>
          <pc:docMk/>
          <pc:sldMk cId="0" sldId="261"/>
        </pc:sldMkLst>
        <pc:spChg chg="mod">
          <ac:chgData name="Vanessa Simas Figueiredo" userId="2285c823-526a-4f6f-be4b-e49af4b96534" providerId="ADAL" clId="{978E8259-A304-4CB3-9D4B-433E56903532}" dt="2022-12-26T14:07:28.542" v="669" actId="14100"/>
          <ac:spMkLst>
            <pc:docMk/>
            <pc:sldMk cId="0" sldId="261"/>
            <ac:spMk id="3" creationId="{00000000-0000-0000-0000-000000000000}"/>
          </ac:spMkLst>
        </pc:spChg>
        <pc:spChg chg="mod">
          <ac:chgData name="Vanessa Simas Figueiredo" userId="2285c823-526a-4f6f-be4b-e49af4b96534" providerId="ADAL" clId="{978E8259-A304-4CB3-9D4B-433E56903532}" dt="2022-12-26T14:02:50.277" v="657" actId="20577"/>
          <ac:spMkLst>
            <pc:docMk/>
            <pc:sldMk cId="0" sldId="261"/>
            <ac:spMk id="5" creationId="{00000000-0000-0000-0000-000000000000}"/>
          </ac:spMkLst>
        </pc:spChg>
        <pc:spChg chg="mod">
          <ac:chgData name="Vanessa Simas Figueiredo" userId="2285c823-526a-4f6f-be4b-e49af4b96534" providerId="ADAL" clId="{978E8259-A304-4CB3-9D4B-433E56903532}" dt="2022-12-26T13:54:29.054" v="529" actId="20577"/>
          <ac:spMkLst>
            <pc:docMk/>
            <pc:sldMk cId="0" sldId="261"/>
            <ac:spMk id="6" creationId="{00000000-0000-0000-0000-000000000000}"/>
          </ac:spMkLst>
        </pc:spChg>
        <pc:spChg chg="mod">
          <ac:chgData name="Vanessa Simas Figueiredo" userId="2285c823-526a-4f6f-be4b-e49af4b96534" providerId="ADAL" clId="{978E8259-A304-4CB3-9D4B-433E56903532}" dt="2022-12-26T14:13:22.975" v="708" actId="1076"/>
          <ac:spMkLst>
            <pc:docMk/>
            <pc:sldMk cId="0" sldId="261"/>
            <ac:spMk id="7" creationId="{00000000-0000-0000-0000-000000000000}"/>
          </ac:spMkLst>
        </pc:spChg>
        <pc:picChg chg="add del">
          <ac:chgData name="Vanessa Simas Figueiredo" userId="2285c823-526a-4f6f-be4b-e49af4b96534" providerId="ADAL" clId="{978E8259-A304-4CB3-9D4B-433E56903532}" dt="2022-12-26T14:14:10.783" v="710" actId="478"/>
          <ac:picMkLst>
            <pc:docMk/>
            <pc:sldMk cId="0" sldId="261"/>
            <ac:picMk id="4" creationId="{00000000-0000-0000-0000-000000000000}"/>
          </ac:picMkLst>
        </pc:picChg>
        <pc:picChg chg="add del mod">
          <ac:chgData name="Vanessa Simas Figueiredo" userId="2285c823-526a-4f6f-be4b-e49af4b96534" providerId="ADAL" clId="{978E8259-A304-4CB3-9D4B-433E56903532}" dt="2022-12-26T14:13:24.135" v="709" actId="478"/>
          <ac:picMkLst>
            <pc:docMk/>
            <pc:sldMk cId="0" sldId="261"/>
            <ac:picMk id="9" creationId="{BFD9F1EB-5E94-25E2-546F-3642D45B0625}"/>
          </ac:picMkLst>
        </pc:picChg>
        <pc:picChg chg="add mod">
          <ac:chgData name="Vanessa Simas Figueiredo" userId="2285c823-526a-4f6f-be4b-e49af4b96534" providerId="ADAL" clId="{978E8259-A304-4CB3-9D4B-433E56903532}" dt="2022-12-26T14:14:22.144" v="715" actId="1076"/>
          <ac:picMkLst>
            <pc:docMk/>
            <pc:sldMk cId="0" sldId="261"/>
            <ac:picMk id="11" creationId="{5A1BFCC9-2F49-26B1-E3EF-D3100D079F22}"/>
          </ac:picMkLst>
        </pc:picChg>
      </pc:sldChg>
      <pc:sldChg chg="modSp mod">
        <pc:chgData name="Vanessa Simas Figueiredo" userId="2285c823-526a-4f6f-be4b-e49af4b96534" providerId="ADAL" clId="{978E8259-A304-4CB3-9D4B-433E56903532}" dt="2022-12-26T14:07:22.840" v="668" actId="14100"/>
        <pc:sldMkLst>
          <pc:docMk/>
          <pc:sldMk cId="0" sldId="262"/>
        </pc:sldMkLst>
        <pc:spChg chg="mod">
          <ac:chgData name="Vanessa Simas Figueiredo" userId="2285c823-526a-4f6f-be4b-e49af4b96534" providerId="ADAL" clId="{978E8259-A304-4CB3-9D4B-433E56903532}" dt="2022-12-26T14:07:22.840" v="668" actId="14100"/>
          <ac:spMkLst>
            <pc:docMk/>
            <pc:sldMk cId="0" sldId="262"/>
            <ac:spMk id="3" creationId="{00000000-0000-0000-0000-000000000000}"/>
          </ac:spMkLst>
        </pc:spChg>
        <pc:spChg chg="mod">
          <ac:chgData name="Vanessa Simas Figueiredo" userId="2285c823-526a-4f6f-be4b-e49af4b96534" providerId="ADAL" clId="{978E8259-A304-4CB3-9D4B-433E56903532}" dt="2022-12-26T14:06:54.270" v="661" actId="207"/>
          <ac:spMkLst>
            <pc:docMk/>
            <pc:sldMk cId="0" sldId="262"/>
            <ac:spMk id="5" creationId="{00000000-0000-0000-0000-000000000000}"/>
          </ac:spMkLst>
        </pc:spChg>
      </pc:sldChg>
      <pc:sldChg chg="modSp mod">
        <pc:chgData name="Vanessa Simas Figueiredo" userId="2285c823-526a-4f6f-be4b-e49af4b96534" providerId="ADAL" clId="{978E8259-A304-4CB3-9D4B-433E56903532}" dt="2022-12-26T14:07:47.672" v="670" actId="207"/>
        <pc:sldMkLst>
          <pc:docMk/>
          <pc:sldMk cId="0" sldId="265"/>
        </pc:sldMkLst>
        <pc:spChg chg="mod">
          <ac:chgData name="Vanessa Simas Figueiredo" userId="2285c823-526a-4f6f-be4b-e49af4b96534" providerId="ADAL" clId="{978E8259-A304-4CB3-9D4B-433E56903532}" dt="2022-12-26T14:07:47.672" v="670" actId="207"/>
          <ac:spMkLst>
            <pc:docMk/>
            <pc:sldMk cId="0" sldId="265"/>
            <ac:spMk id="5" creationId="{00000000-0000-0000-0000-000000000000}"/>
          </ac:spMkLst>
        </pc:spChg>
      </pc:sldChg>
      <pc:sldChg chg="modSp mod">
        <pc:chgData name="Vanessa Simas Figueiredo" userId="2285c823-526a-4f6f-be4b-e49af4b96534" providerId="ADAL" clId="{978E8259-A304-4CB3-9D4B-433E56903532}" dt="2022-12-26T14:08:02.235" v="673" actId="207"/>
        <pc:sldMkLst>
          <pc:docMk/>
          <pc:sldMk cId="0" sldId="266"/>
        </pc:sldMkLst>
        <pc:spChg chg="mod">
          <ac:chgData name="Vanessa Simas Figueiredo" userId="2285c823-526a-4f6f-be4b-e49af4b96534" providerId="ADAL" clId="{978E8259-A304-4CB3-9D4B-433E56903532}" dt="2022-12-26T14:08:02.235" v="673" actId="207"/>
          <ac:spMkLst>
            <pc:docMk/>
            <pc:sldMk cId="0" sldId="266"/>
            <ac:spMk id="5" creationId="{00000000-0000-0000-0000-000000000000}"/>
          </ac:spMkLst>
        </pc:spChg>
      </pc:sldChg>
      <pc:sldChg chg="modSp mod">
        <pc:chgData name="Vanessa Simas Figueiredo" userId="2285c823-526a-4f6f-be4b-e49af4b96534" providerId="ADAL" clId="{978E8259-A304-4CB3-9D4B-433E56903532}" dt="2022-12-26T14:08:10.581" v="674" actId="207"/>
        <pc:sldMkLst>
          <pc:docMk/>
          <pc:sldMk cId="0" sldId="267"/>
        </pc:sldMkLst>
        <pc:spChg chg="mod">
          <ac:chgData name="Vanessa Simas Figueiredo" userId="2285c823-526a-4f6f-be4b-e49af4b96534" providerId="ADAL" clId="{978E8259-A304-4CB3-9D4B-433E56903532}" dt="2022-12-26T14:08:10.581" v="674" actId="207"/>
          <ac:spMkLst>
            <pc:docMk/>
            <pc:sldMk cId="0" sldId="267"/>
            <ac:spMk id="5" creationId="{00000000-0000-0000-0000-000000000000}"/>
          </ac:spMkLst>
        </pc:spChg>
      </pc:sldChg>
      <pc:sldChg chg="modSp mod">
        <pc:chgData name="Vanessa Simas Figueiredo" userId="2285c823-526a-4f6f-be4b-e49af4b96534" providerId="ADAL" clId="{978E8259-A304-4CB3-9D4B-433E56903532}" dt="2022-12-26T14:09:32.980" v="681" actId="20577"/>
        <pc:sldMkLst>
          <pc:docMk/>
          <pc:sldMk cId="0" sldId="269"/>
        </pc:sldMkLst>
        <pc:spChg chg="mod">
          <ac:chgData name="Vanessa Simas Figueiredo" userId="2285c823-526a-4f6f-be4b-e49af4b96534" providerId="ADAL" clId="{978E8259-A304-4CB3-9D4B-433E56903532}" dt="2022-12-26T14:09:32.980" v="681" actId="20577"/>
          <ac:spMkLst>
            <pc:docMk/>
            <pc:sldMk cId="0" sldId="269"/>
            <ac:spMk id="5" creationId="{00000000-0000-0000-0000-000000000000}"/>
          </ac:spMkLst>
        </pc:spChg>
      </pc:sldChg>
      <pc:sldChg chg="modSp mod">
        <pc:chgData name="Vanessa Simas Figueiredo" userId="2285c823-526a-4f6f-be4b-e49af4b96534" providerId="ADAL" clId="{978E8259-A304-4CB3-9D4B-433E56903532}" dt="2022-12-26T14:10:16.615" v="685" actId="113"/>
        <pc:sldMkLst>
          <pc:docMk/>
          <pc:sldMk cId="0" sldId="270"/>
        </pc:sldMkLst>
        <pc:spChg chg="mod">
          <ac:chgData name="Vanessa Simas Figueiredo" userId="2285c823-526a-4f6f-be4b-e49af4b96534" providerId="ADAL" clId="{978E8259-A304-4CB3-9D4B-433E56903532}" dt="2022-12-26T14:10:16.615" v="685" actId="113"/>
          <ac:spMkLst>
            <pc:docMk/>
            <pc:sldMk cId="0" sldId="270"/>
            <ac:spMk id="14" creationId="{00000000-0000-0000-0000-000000000000}"/>
          </ac:spMkLst>
        </pc:spChg>
      </pc:sldChg>
      <pc:sldChg chg="modSp mod">
        <pc:chgData name="Vanessa Simas Figueiredo" userId="2285c823-526a-4f6f-be4b-e49af4b96534" providerId="ADAL" clId="{978E8259-A304-4CB3-9D4B-433E56903532}" dt="2022-12-26T14:10:38.654" v="687" actId="207"/>
        <pc:sldMkLst>
          <pc:docMk/>
          <pc:sldMk cId="0" sldId="273"/>
        </pc:sldMkLst>
        <pc:spChg chg="mod">
          <ac:chgData name="Vanessa Simas Figueiredo" userId="2285c823-526a-4f6f-be4b-e49af4b96534" providerId="ADAL" clId="{978E8259-A304-4CB3-9D4B-433E56903532}" dt="2022-12-26T14:10:32.910" v="686" actId="207"/>
          <ac:spMkLst>
            <pc:docMk/>
            <pc:sldMk cId="0" sldId="273"/>
            <ac:spMk id="7" creationId="{00000000-0000-0000-0000-000000000000}"/>
          </ac:spMkLst>
        </pc:spChg>
        <pc:spChg chg="mod">
          <ac:chgData name="Vanessa Simas Figueiredo" userId="2285c823-526a-4f6f-be4b-e49af4b96534" providerId="ADAL" clId="{978E8259-A304-4CB3-9D4B-433E56903532}" dt="2022-12-26T14:10:38.654" v="687" actId="207"/>
          <ac:spMkLst>
            <pc:docMk/>
            <pc:sldMk cId="0" sldId="273"/>
            <ac:spMk id="8" creationId="{00000000-0000-0000-0000-000000000000}"/>
          </ac:spMkLst>
        </pc:spChg>
      </pc:sldChg>
      <pc:sldChg chg="modSp mod">
        <pc:chgData name="Vanessa Simas Figueiredo" userId="2285c823-526a-4f6f-be4b-e49af4b96534" providerId="ADAL" clId="{978E8259-A304-4CB3-9D4B-433E56903532}" dt="2022-12-26T14:10:45.313" v="688" actId="207"/>
        <pc:sldMkLst>
          <pc:docMk/>
          <pc:sldMk cId="0" sldId="275"/>
        </pc:sldMkLst>
        <pc:spChg chg="mod">
          <ac:chgData name="Vanessa Simas Figueiredo" userId="2285c823-526a-4f6f-be4b-e49af4b96534" providerId="ADAL" clId="{978E8259-A304-4CB3-9D4B-433E56903532}" dt="2022-12-26T14:10:45.313" v="688" actId="207"/>
          <ac:spMkLst>
            <pc:docMk/>
            <pc:sldMk cId="0" sldId="275"/>
            <ac:spMk id="7" creationId="{00000000-0000-0000-0000-000000000000}"/>
          </ac:spMkLst>
        </pc:spChg>
      </pc:sldChg>
      <pc:sldChg chg="modSp mod">
        <pc:chgData name="Vanessa Simas Figueiredo" userId="2285c823-526a-4f6f-be4b-e49af4b96534" providerId="ADAL" clId="{978E8259-A304-4CB3-9D4B-433E56903532}" dt="2022-12-26T14:10:49.752" v="689" actId="207"/>
        <pc:sldMkLst>
          <pc:docMk/>
          <pc:sldMk cId="0" sldId="276"/>
        </pc:sldMkLst>
        <pc:spChg chg="mod">
          <ac:chgData name="Vanessa Simas Figueiredo" userId="2285c823-526a-4f6f-be4b-e49af4b96534" providerId="ADAL" clId="{978E8259-A304-4CB3-9D4B-433E56903532}" dt="2022-12-26T14:10:49.752" v="689" actId="207"/>
          <ac:spMkLst>
            <pc:docMk/>
            <pc:sldMk cId="0" sldId="276"/>
            <ac:spMk id="7" creationId="{00000000-0000-0000-0000-000000000000}"/>
          </ac:spMkLst>
        </pc:spChg>
      </pc:sldChg>
      <pc:sldChg chg="modSp mod">
        <pc:chgData name="Vanessa Simas Figueiredo" userId="2285c823-526a-4f6f-be4b-e49af4b96534" providerId="ADAL" clId="{978E8259-A304-4CB3-9D4B-433E56903532}" dt="2022-12-26T14:06:28.650" v="660" actId="207"/>
        <pc:sldMkLst>
          <pc:docMk/>
          <pc:sldMk cId="545193749" sldId="297"/>
        </pc:sldMkLst>
        <pc:spChg chg="mod">
          <ac:chgData name="Vanessa Simas Figueiredo" userId="2285c823-526a-4f6f-be4b-e49af4b96534" providerId="ADAL" clId="{978E8259-A304-4CB3-9D4B-433E56903532}" dt="2022-12-26T14:06:28.650" v="660" actId="207"/>
          <ac:spMkLst>
            <pc:docMk/>
            <pc:sldMk cId="545193749" sldId="297"/>
            <ac:spMk id="5" creationId="{00000000-0000-0000-0000-000000000000}"/>
          </ac:spMkLst>
        </pc:spChg>
      </pc:sldChg>
      <pc:sldChg chg="modSp mod">
        <pc:chgData name="Vanessa Simas Figueiredo" userId="2285c823-526a-4f6f-be4b-e49af4b96534" providerId="ADAL" clId="{978E8259-A304-4CB3-9D4B-433E56903532}" dt="2022-12-26T14:07:13.048" v="667" actId="1076"/>
        <pc:sldMkLst>
          <pc:docMk/>
          <pc:sldMk cId="4037735956" sldId="298"/>
        </pc:sldMkLst>
        <pc:spChg chg="mod">
          <ac:chgData name="Vanessa Simas Figueiredo" userId="2285c823-526a-4f6f-be4b-e49af4b96534" providerId="ADAL" clId="{978E8259-A304-4CB3-9D4B-433E56903532}" dt="2022-12-26T14:07:09.849" v="666" actId="1076"/>
          <ac:spMkLst>
            <pc:docMk/>
            <pc:sldMk cId="4037735956" sldId="298"/>
            <ac:spMk id="3" creationId="{00000000-0000-0000-0000-000000000000}"/>
          </ac:spMkLst>
        </pc:spChg>
        <pc:spChg chg="mod">
          <ac:chgData name="Vanessa Simas Figueiredo" userId="2285c823-526a-4f6f-be4b-e49af4b96534" providerId="ADAL" clId="{978E8259-A304-4CB3-9D4B-433E56903532}" dt="2022-12-26T14:07:13.048" v="667" actId="1076"/>
          <ac:spMkLst>
            <pc:docMk/>
            <pc:sldMk cId="4037735956" sldId="298"/>
            <ac:spMk id="5" creationId="{00000000-0000-0000-0000-000000000000}"/>
          </ac:spMkLst>
        </pc:spChg>
      </pc:sldChg>
      <pc:sldChg chg="addSp modSp new del mod ord">
        <pc:chgData name="Vanessa Simas Figueiredo" userId="2285c823-526a-4f6f-be4b-e49af4b96534" providerId="ADAL" clId="{978E8259-A304-4CB3-9D4B-433E56903532}" dt="2022-12-26T13:46:18.651" v="424" actId="47"/>
        <pc:sldMkLst>
          <pc:docMk/>
          <pc:sldMk cId="3760305276" sldId="299"/>
        </pc:sldMkLst>
        <pc:spChg chg="add mod">
          <ac:chgData name="Vanessa Simas Figueiredo" userId="2285c823-526a-4f6f-be4b-e49af4b96534" providerId="ADAL" clId="{978E8259-A304-4CB3-9D4B-433E56903532}" dt="2022-12-26T13:36:31.414" v="422" actId="14100"/>
          <ac:spMkLst>
            <pc:docMk/>
            <pc:sldMk cId="3760305276" sldId="299"/>
            <ac:spMk id="3" creationId="{4A4805FA-226A-74A5-2F3F-5FCE21608519}"/>
          </ac:spMkLst>
        </pc:spChg>
        <pc:picChg chg="add mod">
          <ac:chgData name="Vanessa Simas Figueiredo" userId="2285c823-526a-4f6f-be4b-e49af4b96534" providerId="ADAL" clId="{978E8259-A304-4CB3-9D4B-433E56903532}" dt="2022-12-26T13:34:52.648" v="410"/>
          <ac:picMkLst>
            <pc:docMk/>
            <pc:sldMk cId="3760305276" sldId="299"/>
            <ac:picMk id="2" creationId="{2282993F-F474-CDBE-17AA-ADA2B0AC55AC}"/>
          </ac:picMkLst>
        </pc:picChg>
        <pc:picChg chg="add mod modCrop">
          <ac:chgData name="Vanessa Simas Figueiredo" userId="2285c823-526a-4f6f-be4b-e49af4b96534" providerId="ADAL" clId="{978E8259-A304-4CB3-9D4B-433E56903532}" dt="2022-12-26T13:36:37.870" v="423" actId="1076"/>
          <ac:picMkLst>
            <pc:docMk/>
            <pc:sldMk cId="3760305276" sldId="299"/>
            <ac:picMk id="5" creationId="{A780F28C-64A8-1DB6-6D37-0B37622B4367}"/>
          </ac:picMkLst>
        </pc:picChg>
      </pc:sldChg>
    </pc:docChg>
  </pc:docChgLst>
  <pc:docChgLst>
    <pc:chgData name="Tayna Amancio Facchinetti" userId="S::tayna.amancio.terceirizada@icmbio.gov.br::70fac97a-6b45-4833-bb99-53dd077f75b9" providerId="AD" clId="Web-{AAB472C0-24B7-A490-BD00-E6904AB20CBF}"/>
    <pc:docChg chg="addSld delSld modSld">
      <pc:chgData name="Tayna Amancio Facchinetti" userId="S::tayna.amancio.terceirizada@icmbio.gov.br::70fac97a-6b45-4833-bb99-53dd077f75b9" providerId="AD" clId="Web-{AAB472C0-24B7-A490-BD00-E6904AB20CBF}" dt="2022-12-23T11:59:02.375" v="362" actId="20577"/>
      <pc:docMkLst>
        <pc:docMk/>
      </pc:docMkLst>
      <pc:sldChg chg="modSp">
        <pc:chgData name="Tayna Amancio Facchinetti" userId="S::tayna.amancio.terceirizada@icmbio.gov.br::70fac97a-6b45-4833-bb99-53dd077f75b9" providerId="AD" clId="Web-{AAB472C0-24B7-A490-BD00-E6904AB20CBF}" dt="2022-12-23T11:10:29.802" v="5" actId="20577"/>
        <pc:sldMkLst>
          <pc:docMk/>
          <pc:sldMk cId="0" sldId="261"/>
        </pc:sldMkLst>
        <pc:spChg chg="mod">
          <ac:chgData name="Tayna Amancio Facchinetti" userId="S::tayna.amancio.terceirizada@icmbio.gov.br::70fac97a-6b45-4833-bb99-53dd077f75b9" providerId="AD" clId="Web-{AAB472C0-24B7-A490-BD00-E6904AB20CBF}" dt="2022-12-23T11:10:29.802" v="5" actId="20577"/>
          <ac:spMkLst>
            <pc:docMk/>
            <pc:sldMk cId="0" sldId="261"/>
            <ac:spMk id="5" creationId="{00000000-0000-0000-0000-000000000000}"/>
          </ac:spMkLst>
        </pc:spChg>
      </pc:sldChg>
      <pc:sldChg chg="modSp">
        <pc:chgData name="Tayna Amancio Facchinetti" userId="S::tayna.amancio.terceirizada@icmbio.gov.br::70fac97a-6b45-4833-bb99-53dd077f75b9" providerId="AD" clId="Web-{AAB472C0-24B7-A490-BD00-E6904AB20CBF}" dt="2022-12-23T11:48:10.901" v="187" actId="20577"/>
        <pc:sldMkLst>
          <pc:docMk/>
          <pc:sldMk cId="0" sldId="266"/>
        </pc:sldMkLst>
        <pc:spChg chg="mod">
          <ac:chgData name="Tayna Amancio Facchinetti" userId="S::tayna.amancio.terceirizada@icmbio.gov.br::70fac97a-6b45-4833-bb99-53dd077f75b9" providerId="AD" clId="Web-{AAB472C0-24B7-A490-BD00-E6904AB20CBF}" dt="2022-12-23T11:48:10.901" v="187" actId="20577"/>
          <ac:spMkLst>
            <pc:docMk/>
            <pc:sldMk cId="0" sldId="266"/>
            <ac:spMk id="5" creationId="{00000000-0000-0000-0000-000000000000}"/>
          </ac:spMkLst>
        </pc:spChg>
      </pc:sldChg>
      <pc:sldChg chg="modSp">
        <pc:chgData name="Tayna Amancio Facchinetti" userId="S::tayna.amancio.terceirizada@icmbio.gov.br::70fac97a-6b45-4833-bb99-53dd077f75b9" providerId="AD" clId="Web-{AAB472C0-24B7-A490-BD00-E6904AB20CBF}" dt="2022-12-23T11:59:02.375" v="362" actId="20577"/>
        <pc:sldMkLst>
          <pc:docMk/>
          <pc:sldMk cId="0" sldId="267"/>
        </pc:sldMkLst>
        <pc:spChg chg="mod">
          <ac:chgData name="Tayna Amancio Facchinetti" userId="S::tayna.amancio.terceirizada@icmbio.gov.br::70fac97a-6b45-4833-bb99-53dd077f75b9" providerId="AD" clId="Web-{AAB472C0-24B7-A490-BD00-E6904AB20CBF}" dt="2022-12-23T11:59:02.375" v="362" actId="20577"/>
          <ac:spMkLst>
            <pc:docMk/>
            <pc:sldMk cId="0" sldId="267"/>
            <ac:spMk id="5" creationId="{00000000-0000-0000-0000-000000000000}"/>
          </ac:spMkLst>
        </pc:spChg>
      </pc:sldChg>
      <pc:sldChg chg="delSp add del">
        <pc:chgData name="Tayna Amancio Facchinetti" userId="S::tayna.amancio.terceirizada@icmbio.gov.br::70fac97a-6b45-4833-bb99-53dd077f75b9" providerId="AD" clId="Web-{AAB472C0-24B7-A490-BD00-E6904AB20CBF}" dt="2022-12-23T11:48:32.371" v="190"/>
        <pc:sldMkLst>
          <pc:docMk/>
          <pc:sldMk cId="2830211472" sldId="295"/>
        </pc:sldMkLst>
        <pc:picChg chg="del">
          <ac:chgData name="Tayna Amancio Facchinetti" userId="S::tayna.amancio.terceirizada@icmbio.gov.br::70fac97a-6b45-4833-bb99-53dd077f75b9" providerId="AD" clId="Web-{AAB472C0-24B7-A490-BD00-E6904AB20CBF}" dt="2022-12-23T11:48:32.371" v="190"/>
          <ac:picMkLst>
            <pc:docMk/>
            <pc:sldMk cId="2830211472" sldId="295"/>
            <ac:picMk id="3" creationId="{02077E48-949F-D82C-A256-956D532FACC1}"/>
          </ac:picMkLst>
        </pc:picChg>
      </pc:sldChg>
      <pc:sldChg chg="delSp">
        <pc:chgData name="Tayna Amancio Facchinetti" userId="S::tayna.amancio.terceirizada@icmbio.gov.br::70fac97a-6b45-4833-bb99-53dd077f75b9" providerId="AD" clId="Web-{AAB472C0-24B7-A490-BD00-E6904AB20CBF}" dt="2022-12-23T11:48:55.387" v="191"/>
        <pc:sldMkLst>
          <pc:docMk/>
          <pc:sldMk cId="1605635563" sldId="296"/>
        </pc:sldMkLst>
        <pc:picChg chg="del">
          <ac:chgData name="Tayna Amancio Facchinetti" userId="S::tayna.amancio.terceirizada@icmbio.gov.br::70fac97a-6b45-4833-bb99-53dd077f75b9" providerId="AD" clId="Web-{AAB472C0-24B7-A490-BD00-E6904AB20CBF}" dt="2022-12-23T11:48:55.387" v="191"/>
          <ac:picMkLst>
            <pc:docMk/>
            <pc:sldMk cId="1605635563" sldId="296"/>
            <ac:picMk id="3" creationId="{AEA978F5-0F1C-2FB3-08E7-9A11779103C1}"/>
          </ac:picMkLst>
        </pc:picChg>
      </pc:sldChg>
      <pc:sldChg chg="modSp">
        <pc:chgData name="Tayna Amancio Facchinetti" userId="S::tayna.amancio.terceirizada@icmbio.gov.br::70fac97a-6b45-4833-bb99-53dd077f75b9" providerId="AD" clId="Web-{AAB472C0-24B7-A490-BD00-E6904AB20CBF}" dt="2022-12-23T11:38:32.179" v="182" actId="20577"/>
        <pc:sldMkLst>
          <pc:docMk/>
          <pc:sldMk cId="545193749" sldId="297"/>
        </pc:sldMkLst>
        <pc:spChg chg="mod">
          <ac:chgData name="Tayna Amancio Facchinetti" userId="S::tayna.amancio.terceirizada@icmbio.gov.br::70fac97a-6b45-4833-bb99-53dd077f75b9" providerId="AD" clId="Web-{AAB472C0-24B7-A490-BD00-E6904AB20CBF}" dt="2022-12-23T11:38:32.179" v="182" actId="20577"/>
          <ac:spMkLst>
            <pc:docMk/>
            <pc:sldMk cId="545193749" sldId="297"/>
            <ac:spMk id="5" creationId="{00000000-0000-0000-0000-000000000000}"/>
          </ac:spMkLst>
        </pc:spChg>
      </pc:sldChg>
      <pc:sldChg chg="modSp">
        <pc:chgData name="Tayna Amancio Facchinetti" userId="S::tayna.amancio.terceirizada@icmbio.gov.br::70fac97a-6b45-4833-bb99-53dd077f75b9" providerId="AD" clId="Web-{AAB472C0-24B7-A490-BD00-E6904AB20CBF}" dt="2022-12-23T11:42:12.733" v="185" actId="20577"/>
        <pc:sldMkLst>
          <pc:docMk/>
          <pc:sldMk cId="4037735956" sldId="298"/>
        </pc:sldMkLst>
        <pc:spChg chg="mod">
          <ac:chgData name="Tayna Amancio Facchinetti" userId="S::tayna.amancio.terceirizada@icmbio.gov.br::70fac97a-6b45-4833-bb99-53dd077f75b9" providerId="AD" clId="Web-{AAB472C0-24B7-A490-BD00-E6904AB20CBF}" dt="2022-12-23T11:42:12.733" v="185" actId="20577"/>
          <ac:spMkLst>
            <pc:docMk/>
            <pc:sldMk cId="4037735956" sldId="29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hyperlink" Target="https://www.in.gov.br/en/web/dou/-/decreto-n-10.411-de-30-de-junho-de-2020-264424798"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958" y="2675947"/>
            <a:ext cx="18291917" cy="4935106"/>
            <a:chOff x="0" y="0"/>
            <a:chExt cx="25532222" cy="6580142"/>
          </a:xfrm>
        </p:grpSpPr>
        <p:sp>
          <p:nvSpPr>
            <p:cNvPr id="4" name="AutoShape 4"/>
            <p:cNvSpPr/>
            <p:nvPr/>
          </p:nvSpPr>
          <p:spPr>
            <a:xfrm>
              <a:off x="0" y="0"/>
              <a:ext cx="25532222" cy="6580142"/>
            </a:xfrm>
            <a:prstGeom prst="rect">
              <a:avLst/>
            </a:prstGeom>
            <a:solidFill>
              <a:srgbClr val="003060"/>
            </a:solidFill>
          </p:spPr>
        </p:sp>
        <p:sp>
          <p:nvSpPr>
            <p:cNvPr id="5" name="TextBox 5"/>
            <p:cNvSpPr txBox="1"/>
            <p:nvPr/>
          </p:nvSpPr>
          <p:spPr>
            <a:xfrm>
              <a:off x="2254981" y="1252030"/>
              <a:ext cx="21022261" cy="729615"/>
            </a:xfrm>
            <a:prstGeom prst="rect">
              <a:avLst/>
            </a:prstGeom>
          </p:spPr>
          <p:txBody>
            <a:bodyPr lIns="0" tIns="0" rIns="0" bIns="0" rtlCol="0" anchor="t">
              <a:spAutoFit/>
            </a:bodyPr>
            <a:lstStyle/>
            <a:p>
              <a:pPr algn="ctr">
                <a:lnSpc>
                  <a:spcPts val="4620"/>
                </a:lnSpc>
              </a:pPr>
              <a:r>
                <a:rPr lang="en-US" sz="3300" spc="363">
                  <a:solidFill>
                    <a:srgbClr val="FFFFFF"/>
                  </a:solidFill>
                  <a:latin typeface="Montserrat Classic"/>
                </a:rPr>
                <a:t>MODELO DE GOVERNANÇA PARA </a:t>
              </a:r>
            </a:p>
          </p:txBody>
        </p:sp>
        <p:sp>
          <p:nvSpPr>
            <p:cNvPr id="6" name="TextBox 6"/>
            <p:cNvSpPr txBox="1"/>
            <p:nvPr/>
          </p:nvSpPr>
          <p:spPr>
            <a:xfrm>
              <a:off x="2254980" y="2532436"/>
              <a:ext cx="21022262" cy="1641983"/>
            </a:xfrm>
            <a:prstGeom prst="rect">
              <a:avLst/>
            </a:prstGeom>
          </p:spPr>
          <p:txBody>
            <a:bodyPr lIns="0" tIns="0" rIns="0" bIns="0" rtlCol="0" anchor="t">
              <a:spAutoFit/>
            </a:bodyPr>
            <a:lstStyle/>
            <a:p>
              <a:pPr algn="ctr">
                <a:lnSpc>
                  <a:spcPts val="4752"/>
                </a:lnSpc>
              </a:pPr>
              <a:r>
                <a:rPr lang="en-US" sz="4400" spc="308">
                  <a:solidFill>
                    <a:srgbClr val="FFFFFF"/>
                  </a:solidFill>
                  <a:latin typeface="Montserrat Classic Bold"/>
                </a:rPr>
                <a:t>ANÁLISE DE IMPACTO REGULATÓRIO (AIR) E AVALIAÇÃO DE RESULTADO REGULATÓRIO (ARR)</a:t>
              </a:r>
            </a:p>
          </p:txBody>
        </p:sp>
        <p:sp>
          <p:nvSpPr>
            <p:cNvPr id="7" name="TextBox 7"/>
            <p:cNvSpPr txBox="1"/>
            <p:nvPr/>
          </p:nvSpPr>
          <p:spPr>
            <a:xfrm>
              <a:off x="2254981" y="5073494"/>
              <a:ext cx="21022262" cy="644737"/>
            </a:xfrm>
            <a:prstGeom prst="rect">
              <a:avLst/>
            </a:prstGeom>
          </p:spPr>
          <p:txBody>
            <a:bodyPr lIns="0" tIns="0" rIns="0" bIns="0" rtlCol="0" anchor="t">
              <a:spAutoFit/>
            </a:bodyPr>
            <a:lstStyle/>
            <a:p>
              <a:pPr algn="ctr">
                <a:lnSpc>
                  <a:spcPts val="4060"/>
                </a:lnSpc>
              </a:pPr>
              <a:r>
                <a:rPr lang="en-US" sz="2900" spc="203">
                  <a:solidFill>
                    <a:srgbClr val="FFFFFF"/>
                  </a:solidFill>
                  <a:latin typeface="Montserrat Classic"/>
                </a:rPr>
                <a:t>Instituto Chico Mendes de Conservação da Biodiversidade - ICMBio </a:t>
              </a:r>
            </a:p>
          </p:txBody>
        </p:sp>
      </p:grpSp>
      <p:sp>
        <p:nvSpPr>
          <p:cNvPr id="8" name="TextBox 8"/>
          <p:cNvSpPr txBox="1"/>
          <p:nvPr/>
        </p:nvSpPr>
        <p:spPr>
          <a:xfrm>
            <a:off x="1260652" y="9281478"/>
            <a:ext cx="15766697" cy="356234"/>
          </a:xfrm>
          <a:prstGeom prst="rect">
            <a:avLst/>
          </a:prstGeom>
        </p:spPr>
        <p:txBody>
          <a:bodyPr lIns="0" tIns="0" rIns="0" bIns="0" rtlCol="0" anchor="t">
            <a:spAutoFit/>
          </a:bodyPr>
          <a:lstStyle/>
          <a:p>
            <a:pPr algn="ctr">
              <a:lnSpc>
                <a:spcPts val="2940"/>
              </a:lnSpc>
            </a:pPr>
            <a:r>
              <a:rPr lang="en-US" sz="2100" spc="147">
                <a:solidFill>
                  <a:srgbClr val="FFFFFF"/>
                </a:solidFill>
                <a:latin typeface="Montserrat Classic"/>
              </a:rPr>
              <a:t>Dezembro de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394385"/>
            <a:ext cx="18288000" cy="7894993"/>
          </a:xfrm>
          <a:prstGeom prst="rect">
            <a:avLst/>
          </a:prstGeom>
          <a:solidFill>
            <a:srgbClr val="FFFFFF"/>
          </a:solidFill>
        </p:spPr>
      </p:sp>
      <p:sp>
        <p:nvSpPr>
          <p:cNvPr id="4" name="TextBox 4"/>
          <p:cNvSpPr txBox="1"/>
          <p:nvPr/>
        </p:nvSpPr>
        <p:spPr>
          <a:xfrm>
            <a:off x="1351107" y="543292"/>
            <a:ext cx="15218134" cy="829330"/>
          </a:xfrm>
          <a:prstGeom prst="rect">
            <a:avLst/>
          </a:prstGeom>
        </p:spPr>
        <p:txBody>
          <a:bodyPr lIns="0" tIns="0" rIns="0" bIns="0" rtlCol="0" anchor="t">
            <a:spAutoFit/>
          </a:bodyPr>
          <a:lstStyle/>
          <a:p>
            <a:pPr algn="ctr">
              <a:lnSpc>
                <a:spcPts val="7205"/>
              </a:lnSpc>
            </a:pPr>
            <a:r>
              <a:rPr lang="en-US" sz="5500" spc="159">
                <a:latin typeface="Montserrat Classic Bold"/>
              </a:rPr>
              <a:t>FLUXO</a:t>
            </a:r>
          </a:p>
        </p:txBody>
      </p:sp>
      <p:sp>
        <p:nvSpPr>
          <p:cNvPr id="5" name="TextBox 5"/>
          <p:cNvSpPr txBox="1"/>
          <p:nvPr/>
        </p:nvSpPr>
        <p:spPr>
          <a:xfrm>
            <a:off x="924847" y="2268842"/>
            <a:ext cx="16070655" cy="5579091"/>
          </a:xfrm>
          <a:prstGeom prst="rect">
            <a:avLst/>
          </a:prstGeom>
        </p:spPr>
        <p:txBody>
          <a:bodyPr lIns="0" tIns="0" rIns="0" bIns="0" rtlCol="0" anchor="t">
            <a:spAutoFit/>
          </a:bodyPr>
          <a:lstStyle/>
          <a:p>
            <a:pPr>
              <a:lnSpc>
                <a:spcPts val="3225"/>
              </a:lnSpc>
            </a:pPr>
            <a:r>
              <a:rPr lang="pt-BR" sz="2150" spc="21">
                <a:latin typeface="Montserrat Light Bold"/>
              </a:rPr>
              <a:t>Processo Decisório para Análise de Impacto Regulatório (AIR</a:t>
            </a:r>
            <a:r>
              <a:rPr lang="pt-BR" sz="2150" spc="21">
                <a:latin typeface="Montserrat Light"/>
              </a:rPr>
              <a:t>)</a:t>
            </a:r>
          </a:p>
          <a:p>
            <a:pPr>
              <a:lnSpc>
                <a:spcPts val="2550"/>
              </a:lnSpc>
            </a:pPr>
            <a:endParaRPr lang="pt-BR" sz="2150" spc="21">
              <a:latin typeface="Montserrat Light"/>
            </a:endParaRPr>
          </a:p>
          <a:p>
            <a:pPr>
              <a:lnSpc>
                <a:spcPts val="2550"/>
              </a:lnSpc>
            </a:pPr>
            <a:r>
              <a:rPr lang="pt-BR" sz="1700" spc="17">
                <a:solidFill>
                  <a:schemeClr val="accent6">
                    <a:lumMod val="75000"/>
                  </a:schemeClr>
                </a:solidFill>
                <a:latin typeface="Montserrat Light Bold"/>
              </a:rPr>
              <a:t>Elaboração da AIR (continuação):</a:t>
            </a:r>
          </a:p>
          <a:p>
            <a:pPr>
              <a:lnSpc>
                <a:spcPts val="2550"/>
              </a:lnSpc>
            </a:pPr>
            <a:endParaRPr lang="pt-BR" sz="1700" spc="17">
              <a:solidFill>
                <a:schemeClr val="accent6">
                  <a:lumMod val="75000"/>
                </a:schemeClr>
              </a:solidFill>
              <a:latin typeface="Montserrat Light Bold"/>
            </a:endParaRPr>
          </a:p>
          <a:p>
            <a:pPr>
              <a:lnSpc>
                <a:spcPts val="2550"/>
              </a:lnSpc>
            </a:pPr>
            <a:r>
              <a:rPr lang="pt-BR" sz="1700" spc="17">
                <a:latin typeface="Montserrat Light"/>
              </a:rPr>
              <a:t>Concluindo-se por solução normativa, a </a:t>
            </a:r>
            <a:r>
              <a:rPr lang="pt-BR" sz="1700" b="1" spc="17">
                <a:latin typeface="Montserrat Light"/>
              </a:rPr>
              <a:t>Unidade Superior </a:t>
            </a:r>
            <a:r>
              <a:rPr lang="pt-BR" sz="1700" spc="17">
                <a:latin typeface="Montserrat Light"/>
              </a:rPr>
              <a:t>encaminhará o </a:t>
            </a:r>
            <a:r>
              <a:rPr lang="pt-BR" sz="1700" b="1" spc="17">
                <a:latin typeface="Montserrat Light"/>
              </a:rPr>
              <a:t>Relatório de AIR e a proposta de ato normativo </a:t>
            </a:r>
            <a:r>
              <a:rPr lang="pt-BR" sz="1700" spc="17">
                <a:latin typeface="Montserrat Light"/>
              </a:rPr>
              <a:t>para manifestação da </a:t>
            </a:r>
            <a:r>
              <a:rPr lang="pt-BR" sz="1700" b="1" spc="17">
                <a:latin typeface="Montserrat Light"/>
              </a:rPr>
              <a:t>PFE/</a:t>
            </a:r>
            <a:r>
              <a:rPr lang="pt-BR" sz="1700" b="1" spc="17" err="1">
                <a:latin typeface="Montserrat Light"/>
              </a:rPr>
              <a:t>ICMBio</a:t>
            </a:r>
            <a:r>
              <a:rPr lang="pt-BR" sz="1700" spc="17">
                <a:latin typeface="Montserrat Light"/>
              </a:rPr>
              <a:t>, que poderá restituir com orientações de alterações</a:t>
            </a:r>
            <a:endParaRPr lang="pt-BR" sz="1700" spc="17">
              <a:solidFill>
                <a:schemeClr val="accent6">
                  <a:lumMod val="75000"/>
                </a:schemeClr>
              </a:solidFill>
              <a:latin typeface="Montserrat Light"/>
            </a:endParaRPr>
          </a:p>
          <a:p>
            <a:pPr>
              <a:lnSpc>
                <a:spcPts val="2550"/>
              </a:lnSpc>
            </a:pPr>
            <a:endParaRPr lang="pt-BR" sz="1700" spc="17">
              <a:latin typeface="Montserrat Light"/>
            </a:endParaRPr>
          </a:p>
          <a:p>
            <a:pPr>
              <a:lnSpc>
                <a:spcPts val="2550"/>
              </a:lnSpc>
            </a:pPr>
            <a:r>
              <a:rPr lang="pt-BR" sz="1700" spc="17">
                <a:latin typeface="Montserrat Light"/>
              </a:rPr>
              <a:t>Realizadas as alterações pela Unidade Proponente, a </a:t>
            </a:r>
            <a:r>
              <a:rPr lang="pt-BR" sz="1700" b="1" spc="17">
                <a:latin typeface="Montserrat Light"/>
              </a:rPr>
              <a:t>Unidade Superior </a:t>
            </a:r>
            <a:r>
              <a:rPr lang="pt-BR" sz="1700" spc="17">
                <a:latin typeface="Montserrat Light"/>
              </a:rPr>
              <a:t>encaminhará a </a:t>
            </a:r>
            <a:r>
              <a:rPr lang="pt-BR" sz="1700" b="1" spc="17">
                <a:latin typeface="Montserrat Light"/>
              </a:rPr>
              <a:t>proposta de solução normativa e o Relatório de Análise de Impacto Regulatório </a:t>
            </a:r>
            <a:r>
              <a:rPr lang="pt-BR" sz="1700" spc="17">
                <a:latin typeface="Montserrat Light"/>
              </a:rPr>
              <a:t>ao </a:t>
            </a:r>
            <a:r>
              <a:rPr lang="pt-BR" sz="1700" b="1" spc="17">
                <a:latin typeface="Montserrat Light"/>
              </a:rPr>
              <a:t>Comitê Interno de Governança </a:t>
            </a:r>
            <a:r>
              <a:rPr lang="pt-BR" sz="1700" spc="17">
                <a:latin typeface="Montserrat Light"/>
              </a:rPr>
              <a:t>para apreciação.</a:t>
            </a:r>
          </a:p>
          <a:p>
            <a:pPr>
              <a:lnSpc>
                <a:spcPts val="2550"/>
              </a:lnSpc>
            </a:pPr>
            <a:endParaRPr lang="pt-BR" sz="1700" spc="17">
              <a:latin typeface="Montserrat Light"/>
            </a:endParaRPr>
          </a:p>
          <a:p>
            <a:pPr>
              <a:lnSpc>
                <a:spcPts val="2550"/>
              </a:lnSpc>
            </a:pPr>
            <a:r>
              <a:rPr lang="pt-BR" sz="1700" b="1" spc="17">
                <a:latin typeface="Montserrat Light"/>
              </a:rPr>
              <a:t>Tomada de decisão sobre proposições da AIR: </a:t>
            </a:r>
            <a:r>
              <a:rPr lang="pt-BR" sz="1700" b="1" spc="17">
                <a:latin typeface="Montserrat Light"/>
                <a:ea typeface="+mn-lt"/>
                <a:cs typeface="+mn-lt"/>
              </a:rPr>
              <a:t> </a:t>
            </a:r>
            <a:r>
              <a:rPr lang="pt-BR" sz="1700" spc="17">
                <a:latin typeface="Montserrat Light"/>
                <a:ea typeface="+mn-lt"/>
                <a:cs typeface="+mn-lt"/>
              </a:rPr>
              <a:t>Aprovado</a:t>
            </a:r>
            <a:r>
              <a:rPr lang="pt-BR" sz="1700" spc="17">
                <a:latin typeface="Montserrat Light Bold"/>
                <a:ea typeface="+mn-lt"/>
                <a:cs typeface="+mn-lt"/>
              </a:rPr>
              <a:t> </a:t>
            </a:r>
            <a:r>
              <a:rPr lang="pt-BR" sz="1700" spc="17">
                <a:latin typeface="Montserrat Light"/>
                <a:ea typeface="+mn-lt"/>
                <a:cs typeface="+mn-lt"/>
              </a:rPr>
              <a:t>o Relatório e a proposta de solução normativa, o ato normativo seguirá o trâmite para a publicação, e a Unidade Proponente ficará responsável por encaminhar o Relatório de AIR a CGOV para publicização no site institucional. </a:t>
            </a:r>
            <a:endParaRPr lang="en-US" sz="1700" spc="17">
              <a:latin typeface="Montserrat Light"/>
              <a:ea typeface="+mn-lt"/>
              <a:cs typeface="+mn-lt"/>
            </a:endParaRPr>
          </a:p>
          <a:p>
            <a:r>
              <a:rPr lang="pt-BR" sz="1700" spc="17">
                <a:latin typeface="Montserrat Light"/>
                <a:ea typeface="+mn-lt"/>
                <a:cs typeface="+mn-lt"/>
              </a:rPr>
              <a:t>No caso de a decisão ser contrária às recomendações do Relatório, é importante fundamentá-la conforme institui o Art. 15 do Decreto nº 10.411, de 2020, devendo ser encaminhada a Unidade Proponente para eventuais providências.</a:t>
            </a:r>
          </a:p>
          <a:p>
            <a:pPr>
              <a:lnSpc>
                <a:spcPts val="2550"/>
              </a:lnSpc>
            </a:pPr>
            <a:endParaRPr lang="pt-BR" sz="1700" spc="17">
              <a:solidFill>
                <a:srgbClr val="E58806"/>
              </a:solidFill>
              <a:latin typeface="Montserrat Light Bold"/>
            </a:endParaRPr>
          </a:p>
          <a:p>
            <a:pPr>
              <a:lnSpc>
                <a:spcPts val="2550"/>
              </a:lnSpc>
            </a:pPr>
            <a:endParaRPr lang="pt-BR" sz="1700" spc="17">
              <a:solidFill>
                <a:srgbClr val="E58806"/>
              </a:solidFill>
              <a:latin typeface="Montserrat Light Bold"/>
            </a:endParaRPr>
          </a:p>
          <a:p>
            <a:pPr>
              <a:lnSpc>
                <a:spcPts val="2550"/>
              </a:lnSpc>
            </a:pPr>
            <a:endParaRPr lang="pt-BR">
              <a:cs typeface="Calibri"/>
            </a:endParaRPr>
          </a:p>
        </p:txBody>
      </p:sp>
    </p:spTree>
    <p:extLst>
      <p:ext uri="{BB962C8B-B14F-4D97-AF65-F5344CB8AC3E}">
        <p14:creationId xmlns:p14="http://schemas.microsoft.com/office/powerpoint/2010/main" val="403773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0F36CD2-C40F-D906-5B6F-38F066F492B5}"/>
              </a:ext>
            </a:extLst>
          </p:cNvPr>
          <p:cNvSpPr txBox="1"/>
          <p:nvPr/>
        </p:nvSpPr>
        <p:spPr>
          <a:xfrm>
            <a:off x="3357562" y="2857499"/>
            <a:ext cx="10029825" cy="1971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pic>
        <p:nvPicPr>
          <p:cNvPr id="3" name="Imagem 3" descr="Linha do tempo&#10;&#10;Descrição gerada automaticamente">
            <a:extLst>
              <a:ext uri="{FF2B5EF4-FFF2-40B4-BE49-F238E27FC236}">
                <a16:creationId xmlns:a16="http://schemas.microsoft.com/office/drawing/2014/main" id="{4131FDEE-8ED3-3878-BE79-51F52B31F82C}"/>
              </a:ext>
            </a:extLst>
          </p:cNvPr>
          <p:cNvPicPr>
            <a:picLocks noChangeAspect="1"/>
          </p:cNvPicPr>
          <p:nvPr/>
        </p:nvPicPr>
        <p:blipFill>
          <a:blip r:embed="rId2"/>
          <a:stretch>
            <a:fillRect/>
          </a:stretch>
        </p:blipFill>
        <p:spPr>
          <a:xfrm>
            <a:off x="698741" y="1191198"/>
            <a:ext cx="17192444" cy="7904603"/>
          </a:xfrm>
          <a:prstGeom prst="rect">
            <a:avLst/>
          </a:prstGeom>
        </p:spPr>
      </p:pic>
    </p:spTree>
    <p:extLst>
      <p:ext uri="{BB962C8B-B14F-4D97-AF65-F5344CB8AC3E}">
        <p14:creationId xmlns:p14="http://schemas.microsoft.com/office/powerpoint/2010/main" val="160563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9704" y="-384860"/>
            <a:ext cx="18268592" cy="9874334"/>
          </a:xfrm>
          <a:prstGeom prst="rect">
            <a:avLst/>
          </a:prstGeom>
          <a:solidFill>
            <a:srgbClr val="FFFFFF"/>
          </a:solidFill>
        </p:spPr>
      </p:sp>
      <p:sp>
        <p:nvSpPr>
          <p:cNvPr id="4" name="TextBox 4"/>
          <p:cNvSpPr txBox="1"/>
          <p:nvPr/>
        </p:nvSpPr>
        <p:spPr>
          <a:xfrm>
            <a:off x="1382533" y="308241"/>
            <a:ext cx="15218134" cy="829330"/>
          </a:xfrm>
          <a:prstGeom prst="rect">
            <a:avLst/>
          </a:prstGeom>
        </p:spPr>
        <p:txBody>
          <a:bodyPr lIns="0" tIns="0" rIns="0" bIns="0" rtlCol="0" anchor="t">
            <a:spAutoFit/>
          </a:bodyPr>
          <a:lstStyle/>
          <a:p>
            <a:pPr algn="ctr">
              <a:lnSpc>
                <a:spcPts val="7205"/>
              </a:lnSpc>
            </a:pPr>
            <a:r>
              <a:rPr lang="en-US" sz="5500" spc="159">
                <a:latin typeface="Montserrat Classic Bold"/>
              </a:rPr>
              <a:t>FLUXO</a:t>
            </a:r>
          </a:p>
        </p:txBody>
      </p:sp>
      <p:sp>
        <p:nvSpPr>
          <p:cNvPr id="5" name="TextBox 5"/>
          <p:cNvSpPr txBox="1"/>
          <p:nvPr/>
        </p:nvSpPr>
        <p:spPr>
          <a:xfrm>
            <a:off x="1173405" y="1445812"/>
            <a:ext cx="16070655" cy="7773923"/>
          </a:xfrm>
          <a:prstGeom prst="rect">
            <a:avLst/>
          </a:prstGeom>
        </p:spPr>
        <p:txBody>
          <a:bodyPr lIns="0" tIns="0" rIns="0" bIns="0" rtlCol="0" anchor="t">
            <a:spAutoFit/>
          </a:bodyPr>
          <a:lstStyle/>
          <a:p>
            <a:pPr algn="just">
              <a:lnSpc>
                <a:spcPts val="3225"/>
              </a:lnSpc>
            </a:pPr>
            <a:r>
              <a:rPr lang="pt-BR" sz="2150" spc="21">
                <a:solidFill>
                  <a:srgbClr val="000000"/>
                </a:solidFill>
                <a:latin typeface="Montserrat Light Bold"/>
              </a:rPr>
              <a:t>Processo Decisório para Avaliações de Resultado Regulatório (ARR)</a:t>
            </a:r>
          </a:p>
          <a:p>
            <a:pPr algn="just">
              <a:lnSpc>
                <a:spcPts val="2550"/>
              </a:lnSpc>
            </a:pPr>
            <a:r>
              <a:rPr lang="pt-BR" sz="1600" spc="17">
                <a:solidFill>
                  <a:srgbClr val="000000"/>
                </a:solidFill>
                <a:latin typeface="Montserrat Light"/>
              </a:rPr>
              <a:t>Este modelo de governança apresenta o processo decisório de ARR em dois subprocessos</a:t>
            </a:r>
          </a:p>
          <a:p>
            <a:pPr algn="just">
              <a:lnSpc>
                <a:spcPts val="2550"/>
              </a:lnSpc>
            </a:pPr>
            <a:endParaRPr lang="pt-BR" sz="1700" spc="17">
              <a:solidFill>
                <a:srgbClr val="000000"/>
              </a:solidFill>
              <a:latin typeface="Montserrat Light"/>
            </a:endParaRPr>
          </a:p>
          <a:p>
            <a:pPr algn="just">
              <a:lnSpc>
                <a:spcPts val="2550"/>
              </a:lnSpc>
            </a:pPr>
            <a:r>
              <a:rPr lang="pt-BR" sz="1700" spc="17">
                <a:solidFill>
                  <a:schemeClr val="accent6">
                    <a:lumMod val="75000"/>
                  </a:schemeClr>
                </a:solidFill>
                <a:latin typeface="Montserrat Light Bold"/>
              </a:rPr>
              <a:t>Instituição da Agenda de ARR:</a:t>
            </a:r>
            <a:r>
              <a:rPr lang="pt-BR" sz="1700" spc="17">
                <a:solidFill>
                  <a:schemeClr val="accent6">
                    <a:lumMod val="75000"/>
                  </a:schemeClr>
                </a:solidFill>
                <a:latin typeface="Montserrat Light"/>
              </a:rPr>
              <a:t> </a:t>
            </a:r>
            <a:r>
              <a:rPr lang="pt-BR" sz="1700" spc="17">
                <a:solidFill>
                  <a:srgbClr val="000000"/>
                </a:solidFill>
                <a:latin typeface="Montserrat Light"/>
              </a:rPr>
              <a:t>trata da formulação da Agenda ARR do </a:t>
            </a:r>
            <a:r>
              <a:rPr lang="pt-BR" sz="1700" spc="17" err="1">
                <a:solidFill>
                  <a:srgbClr val="000000"/>
                </a:solidFill>
                <a:latin typeface="Montserrat Light"/>
              </a:rPr>
              <a:t>ICMBio</a:t>
            </a:r>
            <a:r>
              <a:rPr lang="pt-BR" sz="1700" spc="17">
                <a:solidFill>
                  <a:srgbClr val="000000"/>
                </a:solidFill>
                <a:latin typeface="Montserrat Light"/>
              </a:rPr>
              <a:t> para cada mandato presidencial, conforme específica o Art. 13 do Decreto n 10.411, de 2020.</a:t>
            </a:r>
          </a:p>
          <a:p>
            <a:pPr algn="just">
              <a:lnSpc>
                <a:spcPts val="2550"/>
              </a:lnSpc>
            </a:pPr>
            <a:endParaRPr lang="pt-BR" sz="1700" spc="17">
              <a:solidFill>
                <a:srgbClr val="000000"/>
              </a:solidFill>
              <a:latin typeface="Montserrat Light"/>
            </a:endParaRPr>
          </a:p>
          <a:p>
            <a:pPr algn="just">
              <a:lnSpc>
                <a:spcPts val="2550"/>
              </a:lnSpc>
            </a:pPr>
            <a:r>
              <a:rPr lang="pt-BR" sz="1700" spc="17">
                <a:solidFill>
                  <a:srgbClr val="000000"/>
                </a:solidFill>
                <a:latin typeface="Montserrat Light"/>
              </a:rPr>
              <a:t>O primeiro passo é </a:t>
            </a:r>
            <a:r>
              <a:rPr lang="pt-BR" sz="1700" b="1" spc="17">
                <a:solidFill>
                  <a:srgbClr val="000000"/>
                </a:solidFill>
                <a:latin typeface="Montserrat Light"/>
              </a:rPr>
              <a:t>identificar os atos normativos passíveis </a:t>
            </a:r>
            <a:r>
              <a:rPr lang="pt-BR" sz="1700" spc="17">
                <a:solidFill>
                  <a:srgbClr val="000000"/>
                </a:solidFill>
                <a:latin typeface="Montserrat Light"/>
              </a:rPr>
              <a:t>de serem submetidos à Avaliação de Resultado Regulatório (ARR) naquele quadriênio. Poderá ser provocado por </a:t>
            </a:r>
            <a:r>
              <a:rPr lang="pt-BR" sz="1700" b="1" spc="17">
                <a:solidFill>
                  <a:srgbClr val="000000"/>
                </a:solidFill>
                <a:latin typeface="Montserrat Light"/>
              </a:rPr>
              <a:t>processo formal da CGOV ou pela própria Unidade Proponente</a:t>
            </a:r>
            <a:r>
              <a:rPr lang="pt-BR" sz="1700" spc="17">
                <a:solidFill>
                  <a:srgbClr val="000000"/>
                </a:solidFill>
                <a:latin typeface="Montserrat Light"/>
              </a:rPr>
              <a:t>, quando esta constatar a necessidade de realizar ARR.</a:t>
            </a:r>
          </a:p>
          <a:p>
            <a:pPr algn="just">
              <a:lnSpc>
                <a:spcPts val="2550"/>
              </a:lnSpc>
            </a:pPr>
            <a:endParaRPr lang="pt-BR" sz="1700" spc="17">
              <a:solidFill>
                <a:srgbClr val="000000"/>
              </a:solidFill>
              <a:latin typeface="Montserrat Light"/>
            </a:endParaRPr>
          </a:p>
          <a:p>
            <a:pPr algn="just">
              <a:lnSpc>
                <a:spcPts val="2550"/>
              </a:lnSpc>
            </a:pPr>
            <a:r>
              <a:rPr lang="pt-BR" sz="1700" spc="17">
                <a:solidFill>
                  <a:srgbClr val="000000"/>
                </a:solidFill>
                <a:latin typeface="Montserrat Light"/>
              </a:rPr>
              <a:t>Durante a proposição da lista de intervenções, normativas aptas para compor a Agenda, para fins de subsidiar a decisão superior, é recomendável de forma sucinta informar:</a:t>
            </a:r>
          </a:p>
          <a:p>
            <a:pPr algn="just">
              <a:lnSpc>
                <a:spcPts val="2550"/>
              </a:lnSpc>
            </a:pPr>
            <a:endParaRPr lang="pt-BR" sz="1700" spc="17">
              <a:solidFill>
                <a:srgbClr val="000000"/>
              </a:solidFill>
              <a:latin typeface="Montserrat Light"/>
            </a:endParaRPr>
          </a:p>
          <a:p>
            <a:pPr lvl="1" algn="just">
              <a:lnSpc>
                <a:spcPts val="2550"/>
              </a:lnSpc>
            </a:pPr>
            <a:r>
              <a:rPr lang="pt-BR" sz="1700" b="1" spc="17">
                <a:solidFill>
                  <a:srgbClr val="000000"/>
                </a:solidFill>
                <a:latin typeface="Montserrat Light"/>
              </a:rPr>
              <a:t>(1) </a:t>
            </a:r>
            <a:r>
              <a:rPr lang="pt-BR" sz="1700" spc="17">
                <a:solidFill>
                  <a:srgbClr val="000000"/>
                </a:solidFill>
                <a:latin typeface="Montserrat Light"/>
              </a:rPr>
              <a:t>a importância da regulação no contexto de atuação do Instituto e a motivação/justificativa para realização da ARR neste período (por exemplo: atendimento de prazo para ARR no caso de dispensa de AIR/ atendimento de prazo estipulado da AIR; identificação de falha na implementação do ato normativo, monitorar implementação; etc.);</a:t>
            </a:r>
          </a:p>
          <a:p>
            <a:pPr lvl="1" algn="just">
              <a:lnSpc>
                <a:spcPts val="2550"/>
              </a:lnSpc>
            </a:pPr>
            <a:endParaRPr lang="pt-BR" sz="1700" spc="17">
              <a:solidFill>
                <a:srgbClr val="000000"/>
              </a:solidFill>
              <a:latin typeface="Montserrat Light"/>
            </a:endParaRPr>
          </a:p>
          <a:p>
            <a:pPr lvl="1" algn="just">
              <a:lnSpc>
                <a:spcPts val="2550"/>
              </a:lnSpc>
            </a:pPr>
            <a:r>
              <a:rPr lang="pt-BR" sz="1700" b="1" spc="17">
                <a:solidFill>
                  <a:srgbClr val="000000"/>
                </a:solidFill>
                <a:latin typeface="Montserrat Light"/>
              </a:rPr>
              <a:t>(2) </a:t>
            </a:r>
            <a:r>
              <a:rPr lang="pt-BR" sz="1700" spc="17">
                <a:solidFill>
                  <a:srgbClr val="000000"/>
                </a:solidFill>
                <a:latin typeface="Montserrat Light"/>
              </a:rPr>
              <a:t>a finalidade da avaliação (o que se pretende avaliar dentro do escopo do ato normativo, por exemplo: avaliar custos da regulação, verificar impacto e efetividade de um dispositivo/questão; etc.);</a:t>
            </a:r>
          </a:p>
          <a:p>
            <a:pPr lvl="1" algn="just">
              <a:lnSpc>
                <a:spcPts val="2550"/>
              </a:lnSpc>
            </a:pPr>
            <a:endParaRPr lang="pt-BR" sz="1700" spc="17">
              <a:solidFill>
                <a:srgbClr val="000000"/>
              </a:solidFill>
              <a:latin typeface="Montserrat Light"/>
            </a:endParaRPr>
          </a:p>
          <a:p>
            <a:pPr lvl="1" algn="just">
              <a:lnSpc>
                <a:spcPts val="2550"/>
              </a:lnSpc>
            </a:pPr>
            <a:r>
              <a:rPr lang="pt-BR" sz="1700" b="1" spc="17">
                <a:solidFill>
                  <a:srgbClr val="000000"/>
                </a:solidFill>
                <a:latin typeface="Montserrat Light"/>
              </a:rPr>
              <a:t>(3) </a:t>
            </a:r>
            <a:r>
              <a:rPr lang="pt-BR" sz="1700" spc="17">
                <a:solidFill>
                  <a:srgbClr val="000000"/>
                </a:solidFill>
                <a:latin typeface="Montserrat Light"/>
              </a:rPr>
              <a:t>se a avaliação pode influenciar ou tem relação com outras políticas do </a:t>
            </a:r>
            <a:r>
              <a:rPr lang="pt-BR" sz="1700" spc="17" err="1">
                <a:solidFill>
                  <a:srgbClr val="000000"/>
                </a:solidFill>
                <a:latin typeface="Montserrat Light"/>
              </a:rPr>
              <a:t>ICMBio</a:t>
            </a:r>
            <a:r>
              <a:rPr lang="pt-BR" sz="1700" spc="17">
                <a:solidFill>
                  <a:srgbClr val="000000"/>
                </a:solidFill>
                <a:latin typeface="Montserrat Light"/>
              </a:rPr>
              <a:t>; e</a:t>
            </a:r>
          </a:p>
          <a:p>
            <a:pPr lvl="1" algn="just">
              <a:lnSpc>
                <a:spcPts val="2550"/>
              </a:lnSpc>
            </a:pPr>
            <a:endParaRPr lang="pt-BR" sz="1700" spc="17">
              <a:solidFill>
                <a:srgbClr val="000000"/>
              </a:solidFill>
              <a:latin typeface="Montserrat Light"/>
            </a:endParaRPr>
          </a:p>
          <a:p>
            <a:pPr lvl="1" algn="just">
              <a:lnSpc>
                <a:spcPts val="2550"/>
              </a:lnSpc>
            </a:pPr>
            <a:r>
              <a:rPr lang="pt-BR" sz="1700" b="1" spc="17">
                <a:solidFill>
                  <a:srgbClr val="000000"/>
                </a:solidFill>
                <a:latin typeface="Montserrat Light"/>
              </a:rPr>
              <a:t>(4) </a:t>
            </a:r>
            <a:r>
              <a:rPr lang="pt-BR" sz="1700" spc="17">
                <a:solidFill>
                  <a:srgbClr val="000000"/>
                </a:solidFill>
                <a:latin typeface="Montserrat Light"/>
              </a:rPr>
              <a:t>uma minuta de cronograma para realização da ARR.</a:t>
            </a:r>
          </a:p>
          <a:p>
            <a:pPr algn="just">
              <a:lnSpc>
                <a:spcPts val="3225"/>
              </a:lnSpc>
            </a:pPr>
            <a:endParaRPr lang="en-US" sz="1700" spc="17">
              <a:solidFill>
                <a:srgbClr val="000000"/>
              </a:solidFill>
              <a:latin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3810" y="-384860"/>
            <a:ext cx="18295620" cy="9874334"/>
          </a:xfrm>
          <a:prstGeom prst="rect">
            <a:avLst/>
          </a:prstGeom>
          <a:solidFill>
            <a:srgbClr val="FFFFFF"/>
          </a:solidFill>
        </p:spPr>
      </p:sp>
      <p:sp>
        <p:nvSpPr>
          <p:cNvPr id="4" name="TextBox 4"/>
          <p:cNvSpPr txBox="1"/>
          <p:nvPr/>
        </p:nvSpPr>
        <p:spPr>
          <a:xfrm>
            <a:off x="1534933" y="445533"/>
            <a:ext cx="15218134" cy="829330"/>
          </a:xfrm>
          <a:prstGeom prst="rect">
            <a:avLst/>
          </a:prstGeom>
        </p:spPr>
        <p:txBody>
          <a:bodyPr lIns="0" tIns="0" rIns="0" bIns="0" rtlCol="0" anchor="t">
            <a:spAutoFit/>
          </a:bodyPr>
          <a:lstStyle/>
          <a:p>
            <a:pPr algn="ctr">
              <a:lnSpc>
                <a:spcPts val="7205"/>
              </a:lnSpc>
            </a:pPr>
            <a:r>
              <a:rPr lang="en-US" sz="5500" spc="159">
                <a:latin typeface="Montserrat Classic Bold"/>
              </a:rPr>
              <a:t>FLUXO</a:t>
            </a:r>
          </a:p>
        </p:txBody>
      </p:sp>
      <p:sp>
        <p:nvSpPr>
          <p:cNvPr id="5" name="TextBox 5"/>
          <p:cNvSpPr txBox="1"/>
          <p:nvPr/>
        </p:nvSpPr>
        <p:spPr>
          <a:xfrm>
            <a:off x="1065053" y="1700121"/>
            <a:ext cx="10173438" cy="8853706"/>
          </a:xfrm>
          <a:prstGeom prst="rect">
            <a:avLst/>
          </a:prstGeom>
        </p:spPr>
        <p:txBody>
          <a:bodyPr lIns="0" tIns="0" rIns="0" bIns="0" rtlCol="0" anchor="t">
            <a:spAutoFit/>
          </a:bodyPr>
          <a:lstStyle/>
          <a:p>
            <a:pPr algn="just">
              <a:lnSpc>
                <a:spcPts val="3225"/>
              </a:lnSpc>
            </a:pPr>
            <a:r>
              <a:rPr lang="pt-BR" sz="2150" spc="21">
                <a:latin typeface="Montserrat Light Bold"/>
              </a:rPr>
              <a:t>Processo Decisório para Avaliações de Resultado Regulatório (ARR)</a:t>
            </a:r>
          </a:p>
          <a:p>
            <a:pPr algn="just">
              <a:lnSpc>
                <a:spcPts val="2550"/>
              </a:lnSpc>
            </a:pPr>
            <a:endParaRPr lang="pt-BR" sz="2150" spc="21">
              <a:latin typeface="Montserrat Light Bold"/>
            </a:endParaRPr>
          </a:p>
          <a:p>
            <a:pPr algn="just">
              <a:lnSpc>
                <a:spcPts val="2550"/>
              </a:lnSpc>
            </a:pPr>
            <a:r>
              <a:rPr lang="pt-BR" sz="1700" spc="17">
                <a:solidFill>
                  <a:schemeClr val="accent6">
                    <a:lumMod val="75000"/>
                  </a:schemeClr>
                </a:solidFill>
                <a:latin typeface="Montserrat Light Bold"/>
              </a:rPr>
              <a:t>Instituição da Agenda de ARR</a:t>
            </a:r>
            <a:r>
              <a:rPr lang="pt-BR" sz="1700" spc="17">
                <a:solidFill>
                  <a:schemeClr val="accent6">
                    <a:lumMod val="75000"/>
                  </a:schemeClr>
                </a:solidFill>
                <a:latin typeface="Montserrat Light"/>
              </a:rPr>
              <a:t>: </a:t>
            </a:r>
            <a:r>
              <a:rPr lang="pt-BR" sz="1700" spc="17">
                <a:latin typeface="Montserrat Light"/>
              </a:rPr>
              <a:t>O segundo passo é selecionar as intervenções regulatória a serem submetidas à Avaliação. As Unidades Proponentes indicarão os atos que serão revistos, considerando os prazos estipulados, a disponibilidade de recursos necessários para a avaliação e agenda estratégica do órgão. Até o final de outubro do primeiro ano de mandato, a CGOV submeterá a proposta de Agenda ao Comitê Interno de Governança, que poderá solicitar ajustes.</a:t>
            </a:r>
            <a:endParaRPr lang="pt-BR">
              <a:cs typeface="Calibri"/>
            </a:endParaRPr>
          </a:p>
          <a:p>
            <a:pPr algn="just">
              <a:lnSpc>
                <a:spcPts val="2550"/>
              </a:lnSpc>
            </a:pPr>
            <a:endParaRPr lang="pt-BR" sz="1700" spc="17">
              <a:latin typeface="Montserrat Light"/>
            </a:endParaRPr>
          </a:p>
          <a:p>
            <a:pPr algn="just">
              <a:lnSpc>
                <a:spcPts val="2550"/>
              </a:lnSpc>
            </a:pPr>
            <a:r>
              <a:rPr lang="pt-BR" sz="1700" spc="17">
                <a:latin typeface="Montserrat Light"/>
              </a:rPr>
              <a:t>A CGOV será responsável por publicar e monitorar os prazos da Agenda de ARR no Site do </a:t>
            </a:r>
            <a:r>
              <a:rPr lang="pt-BR" sz="1700" spc="17" err="1">
                <a:latin typeface="Montserrat Light"/>
              </a:rPr>
              <a:t>ICMBio</a:t>
            </a:r>
            <a:r>
              <a:rPr lang="pt-BR" sz="1700" spc="17">
                <a:latin typeface="Montserrat Light"/>
              </a:rPr>
              <a:t>.</a:t>
            </a:r>
          </a:p>
          <a:p>
            <a:pPr algn="just">
              <a:lnSpc>
                <a:spcPts val="2550"/>
              </a:lnSpc>
            </a:pPr>
            <a:endParaRPr lang="pt-BR" sz="1700" spc="17">
              <a:latin typeface="Montserrat Light"/>
            </a:endParaRPr>
          </a:p>
          <a:p>
            <a:pPr algn="just">
              <a:lnSpc>
                <a:spcPts val="2550"/>
              </a:lnSpc>
            </a:pPr>
            <a:r>
              <a:rPr lang="pt-BR" sz="1700" spc="17">
                <a:latin typeface="Montserrat Light"/>
              </a:rPr>
              <a:t>A agenda deverá apresentar os seguintes itens:</a:t>
            </a:r>
          </a:p>
          <a:p>
            <a:pPr algn="just">
              <a:lnSpc>
                <a:spcPts val="2550"/>
              </a:lnSpc>
            </a:pPr>
            <a:r>
              <a:rPr lang="pt-BR" sz="1700" spc="17">
                <a:latin typeface="Montserrat Light"/>
              </a:rPr>
              <a:t> </a:t>
            </a:r>
          </a:p>
          <a:p>
            <a:pPr lvl="1" algn="just">
              <a:lnSpc>
                <a:spcPct val="150000"/>
              </a:lnSpc>
            </a:pPr>
            <a:r>
              <a:rPr lang="pt-BR" sz="1700" b="1" spc="17">
                <a:latin typeface="Montserrat Light"/>
              </a:rPr>
              <a:t>(1) </a:t>
            </a:r>
            <a:r>
              <a:rPr lang="pt-BR" sz="1700" spc="17">
                <a:latin typeface="Montserrat Light"/>
              </a:rPr>
              <a:t>Intervenção regulatória a ser submetida à ARR; </a:t>
            </a:r>
          </a:p>
          <a:p>
            <a:pPr lvl="1" algn="just">
              <a:lnSpc>
                <a:spcPct val="150000"/>
              </a:lnSpc>
            </a:pPr>
            <a:r>
              <a:rPr lang="pt-BR" sz="1700" b="1" spc="17">
                <a:latin typeface="Montserrat Light"/>
              </a:rPr>
              <a:t>(2) </a:t>
            </a:r>
            <a:r>
              <a:rPr lang="pt-BR" sz="1700" spc="17">
                <a:latin typeface="Montserrat Light"/>
              </a:rPr>
              <a:t>Tema: descrever o assunto da avaliação de forma a garantir a fácil identificação por pessoas externas à instituição; </a:t>
            </a:r>
          </a:p>
          <a:p>
            <a:pPr lvl="1" algn="just">
              <a:lnSpc>
                <a:spcPct val="150000"/>
              </a:lnSpc>
            </a:pPr>
            <a:r>
              <a:rPr lang="pt-BR" sz="1700" b="1" spc="17">
                <a:latin typeface="Montserrat Light"/>
              </a:rPr>
              <a:t>(3) </a:t>
            </a:r>
            <a:r>
              <a:rPr lang="pt-BR" sz="1700" spc="17">
                <a:latin typeface="Montserrat Light"/>
              </a:rPr>
              <a:t>Justificativa para escolha: citar critérios do Decreto nº 10.411/2020 (§3º do Art. 13) com breve justificativa sobre o enquadramento; </a:t>
            </a:r>
          </a:p>
          <a:p>
            <a:pPr lvl="1" algn="just">
              <a:lnSpc>
                <a:spcPct val="150000"/>
              </a:lnSpc>
            </a:pPr>
            <a:r>
              <a:rPr lang="pt-BR" sz="1700" b="1" spc="17">
                <a:latin typeface="Montserrat Light"/>
              </a:rPr>
              <a:t>(4) </a:t>
            </a:r>
            <a:r>
              <a:rPr lang="pt-BR" sz="1700" spc="17">
                <a:latin typeface="Montserrat Light"/>
              </a:rPr>
              <a:t>Cronograma: período previsto para realização, se possível, detalhando as fases de planejamento, elaboração e aprovação/publicação.</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grpSp>
        <p:nvGrpSpPr>
          <p:cNvPr id="6" name="Group 6"/>
          <p:cNvGrpSpPr/>
          <p:nvPr/>
        </p:nvGrpSpPr>
        <p:grpSpPr>
          <a:xfrm>
            <a:off x="11619658" y="4279352"/>
            <a:ext cx="6246407" cy="4140137"/>
            <a:chOff x="0" y="0"/>
            <a:chExt cx="8328543" cy="5520183"/>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2568" y="0"/>
              <a:ext cx="7885975" cy="5520183"/>
            </a:xfrm>
            <a:prstGeom prst="rect">
              <a:avLst/>
            </a:prstGeom>
          </p:spPr>
        </p:pic>
        <p:sp>
          <p:nvSpPr>
            <p:cNvPr id="8" name="TextBox 8"/>
            <p:cNvSpPr txBox="1"/>
            <p:nvPr/>
          </p:nvSpPr>
          <p:spPr>
            <a:xfrm>
              <a:off x="0" y="887512"/>
              <a:ext cx="5834477" cy="773431"/>
            </a:xfrm>
            <a:prstGeom prst="rect">
              <a:avLst/>
            </a:prstGeom>
          </p:spPr>
          <p:txBody>
            <a:bodyPr lIns="0" tIns="0" rIns="0" bIns="0" rtlCol="0" anchor="t">
              <a:spAutoFit/>
            </a:bodyPr>
            <a:lstStyle/>
            <a:p>
              <a:pPr algn="ctr">
                <a:lnSpc>
                  <a:spcPts val="5099"/>
                </a:lnSpc>
              </a:pPr>
              <a:r>
                <a:rPr lang="en-US" sz="3399" spc="33">
                  <a:solidFill>
                    <a:srgbClr val="003060"/>
                  </a:solidFill>
                  <a:latin typeface="Open Sans Extra Bold Bold"/>
                </a:rPr>
                <a:t>ARR</a:t>
              </a: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3525" y="1152693"/>
              <a:ext cx="2881772" cy="2608004"/>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81C9635-7C03-F302-3320-3572B4F5FF63}"/>
              </a:ext>
            </a:extLst>
          </p:cNvPr>
          <p:cNvSpPr txBox="1"/>
          <p:nvPr/>
        </p:nvSpPr>
        <p:spPr>
          <a:xfrm>
            <a:off x="3935185" y="2661557"/>
            <a:ext cx="8262257" cy="2139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pic>
        <p:nvPicPr>
          <p:cNvPr id="4" name="Imagem 4" descr="Diagrama&#10;&#10;Descrição gerada automaticamente">
            <a:extLst>
              <a:ext uri="{FF2B5EF4-FFF2-40B4-BE49-F238E27FC236}">
                <a16:creationId xmlns:a16="http://schemas.microsoft.com/office/drawing/2014/main" id="{B352F247-E2DC-B58E-E678-A63506353E3C}"/>
              </a:ext>
            </a:extLst>
          </p:cNvPr>
          <p:cNvPicPr>
            <a:picLocks noChangeAspect="1"/>
          </p:cNvPicPr>
          <p:nvPr/>
        </p:nvPicPr>
        <p:blipFill>
          <a:blip r:embed="rId2"/>
          <a:stretch>
            <a:fillRect/>
          </a:stretch>
        </p:blipFill>
        <p:spPr>
          <a:xfrm>
            <a:off x="2725946" y="366789"/>
            <a:ext cx="12272943" cy="9609724"/>
          </a:xfrm>
          <a:prstGeom prst="rect">
            <a:avLst/>
          </a:prstGeom>
        </p:spPr>
      </p:pic>
    </p:spTree>
    <p:extLst>
      <p:ext uri="{BB962C8B-B14F-4D97-AF65-F5344CB8AC3E}">
        <p14:creationId xmlns:p14="http://schemas.microsoft.com/office/powerpoint/2010/main" val="283021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8164" y="-384860"/>
            <a:ext cx="18271672" cy="9874334"/>
          </a:xfrm>
          <a:prstGeom prst="rect">
            <a:avLst/>
          </a:prstGeom>
          <a:solidFill>
            <a:srgbClr val="FFFFFF"/>
          </a:solidFill>
        </p:spPr>
      </p:sp>
      <p:sp>
        <p:nvSpPr>
          <p:cNvPr id="4" name="TextBox 4"/>
          <p:cNvSpPr txBox="1"/>
          <p:nvPr/>
        </p:nvSpPr>
        <p:spPr>
          <a:xfrm>
            <a:off x="1534933" y="481027"/>
            <a:ext cx="15218134" cy="829330"/>
          </a:xfrm>
          <a:prstGeom prst="rect">
            <a:avLst/>
          </a:prstGeom>
        </p:spPr>
        <p:txBody>
          <a:bodyPr lIns="0" tIns="0" rIns="0" bIns="0" rtlCol="0" anchor="t">
            <a:spAutoFit/>
          </a:bodyPr>
          <a:lstStyle/>
          <a:p>
            <a:pPr algn="ctr">
              <a:lnSpc>
                <a:spcPts val="7205"/>
              </a:lnSpc>
            </a:pPr>
            <a:r>
              <a:rPr lang="en-US" sz="5500" spc="159">
                <a:latin typeface="Montserrat Classic Bold"/>
              </a:rPr>
              <a:t>FLUXO</a:t>
            </a:r>
          </a:p>
        </p:txBody>
      </p:sp>
      <p:sp>
        <p:nvSpPr>
          <p:cNvPr id="5" name="TextBox 5"/>
          <p:cNvSpPr txBox="1"/>
          <p:nvPr/>
        </p:nvSpPr>
        <p:spPr>
          <a:xfrm>
            <a:off x="1534933" y="1918148"/>
            <a:ext cx="15010481" cy="7773923"/>
          </a:xfrm>
          <a:prstGeom prst="rect">
            <a:avLst/>
          </a:prstGeom>
        </p:spPr>
        <p:txBody>
          <a:bodyPr lIns="0" tIns="0" rIns="0" bIns="0" rtlCol="0" anchor="t">
            <a:spAutoFit/>
          </a:bodyPr>
          <a:lstStyle/>
          <a:p>
            <a:pPr algn="just">
              <a:lnSpc>
                <a:spcPts val="3225"/>
              </a:lnSpc>
            </a:pPr>
            <a:r>
              <a:rPr lang="pt-BR" sz="2150" spc="21">
                <a:latin typeface="Montserrat Light Bold"/>
              </a:rPr>
              <a:t>Processo Decisório para Avaliações de Resultado Regulatório (ARR)</a:t>
            </a:r>
          </a:p>
          <a:p>
            <a:pPr algn="just">
              <a:lnSpc>
                <a:spcPts val="2550"/>
              </a:lnSpc>
            </a:pPr>
            <a:endParaRPr lang="pt-BR" sz="2150" spc="21">
              <a:latin typeface="Montserrat Light Bold"/>
            </a:endParaRPr>
          </a:p>
          <a:p>
            <a:pPr algn="just">
              <a:lnSpc>
                <a:spcPts val="2550"/>
              </a:lnSpc>
            </a:pPr>
            <a:r>
              <a:rPr lang="pt-BR" sz="1700" spc="17">
                <a:solidFill>
                  <a:schemeClr val="accent6">
                    <a:lumMod val="75000"/>
                  </a:schemeClr>
                </a:solidFill>
                <a:latin typeface="Montserrat Light Bold"/>
              </a:rPr>
              <a:t>Elaboração da ARR: </a:t>
            </a:r>
            <a:r>
              <a:rPr lang="pt-BR" sz="1700" spc="17">
                <a:latin typeface="Montserrat Light"/>
              </a:rPr>
              <a:t>trata do desenvolvimento da Avaliação de Resultado Regulatório, com a produção de Relatório.</a:t>
            </a:r>
          </a:p>
          <a:p>
            <a:pPr algn="just">
              <a:lnSpc>
                <a:spcPts val="2550"/>
              </a:lnSpc>
            </a:pPr>
            <a:endParaRPr lang="pt-BR" sz="1700" spc="17">
              <a:latin typeface="Montserrat Light"/>
            </a:endParaRPr>
          </a:p>
          <a:p>
            <a:pPr algn="just">
              <a:lnSpc>
                <a:spcPts val="2550"/>
              </a:lnSpc>
            </a:pPr>
            <a:r>
              <a:rPr lang="pt-BR" sz="1700" spc="17">
                <a:latin typeface="Montserrat Light"/>
              </a:rPr>
              <a:t>A ARR inicia-se com uma etapa de planejamento da Unidade Proponente, com auxílio da Unidade Superior, se necessário. A elaboração da ARR deve usar as informações trazidas neste manual e em caso de dúvidas, o Guia Orientativo para Elaboração de Análise de Impacto Regulatório, do Governo Federal.</a:t>
            </a:r>
          </a:p>
          <a:p>
            <a:pPr algn="just">
              <a:lnSpc>
                <a:spcPts val="2550"/>
              </a:lnSpc>
            </a:pPr>
            <a:endParaRPr lang="pt-BR" sz="1700" spc="17">
              <a:latin typeface="Montserrat Light"/>
            </a:endParaRPr>
          </a:p>
          <a:p>
            <a:pPr algn="just">
              <a:lnSpc>
                <a:spcPts val="2550"/>
              </a:lnSpc>
            </a:pPr>
            <a:r>
              <a:rPr lang="pt-BR" sz="1700" spc="17">
                <a:latin typeface="Montserrat Light"/>
              </a:rPr>
              <a:t>É importante que a Unidade Proponente subsidie a decisão da </a:t>
            </a:r>
            <a:r>
              <a:rPr lang="pt-BR" sz="1700" b="1" spc="17">
                <a:latin typeface="Montserrat Light"/>
              </a:rPr>
              <a:t>Unidade Superior </a:t>
            </a:r>
            <a:r>
              <a:rPr lang="pt-BR" sz="1700" spc="17">
                <a:latin typeface="Montserrat Light"/>
              </a:rPr>
              <a:t>quanto a necessidade e pertinência de se </a:t>
            </a:r>
            <a:r>
              <a:rPr lang="pt-BR" sz="1700" b="1" spc="17">
                <a:latin typeface="Montserrat Light"/>
              </a:rPr>
              <a:t>realizar ou não a participação social no desenvolvimento da Análise</a:t>
            </a:r>
            <a:r>
              <a:rPr lang="pt-BR" sz="1700" spc="17">
                <a:latin typeface="Montserrat Light"/>
              </a:rPr>
              <a:t>. E sempre que houver Participação Social, é necessário produzir análise das manifestações e divulgá-las, conforme dispõe o Art. 19 do Decreto.</a:t>
            </a:r>
          </a:p>
          <a:p>
            <a:pPr algn="just">
              <a:lnSpc>
                <a:spcPts val="2550"/>
              </a:lnSpc>
            </a:pPr>
            <a:endParaRPr lang="pt-BR" sz="1700" spc="17">
              <a:latin typeface="Montserrat Light"/>
            </a:endParaRPr>
          </a:p>
          <a:p>
            <a:pPr algn="just">
              <a:lnSpc>
                <a:spcPts val="2550"/>
              </a:lnSpc>
            </a:pPr>
            <a:r>
              <a:rPr lang="pt-BR" sz="1700" spc="17">
                <a:latin typeface="Montserrat Light"/>
              </a:rPr>
              <a:t>Após finalizado, o </a:t>
            </a:r>
            <a:r>
              <a:rPr lang="pt-BR" sz="1700" b="1" spc="17">
                <a:latin typeface="Montserrat Light"/>
              </a:rPr>
              <a:t>relatório passará pela análise jurídica da Procuradoria Federal Especializada </a:t>
            </a:r>
            <a:r>
              <a:rPr lang="pt-BR" sz="1700" spc="17">
                <a:latin typeface="Montserrat Light"/>
              </a:rPr>
              <a:t>nos casos em que se conclua pela </a:t>
            </a:r>
            <a:r>
              <a:rPr lang="pt-BR" sz="1700" b="1" spc="17">
                <a:latin typeface="Montserrat Light"/>
              </a:rPr>
              <a:t>alteração de ato normativo</a:t>
            </a:r>
            <a:r>
              <a:rPr lang="pt-BR" sz="1700" spc="17">
                <a:latin typeface="Montserrat Light"/>
              </a:rPr>
              <a:t>. Após manifestação da PFE, e possíveis alterações, o </a:t>
            </a:r>
            <a:r>
              <a:rPr lang="pt-BR" sz="1700" b="1" spc="17">
                <a:latin typeface="Montserrat Light"/>
                <a:ea typeface="+mn-lt"/>
                <a:cs typeface="+mn-lt"/>
              </a:rPr>
              <a:t>Comitê Interno de Governança </a:t>
            </a:r>
            <a:r>
              <a:rPr lang="pt-BR" sz="1700" spc="17">
                <a:latin typeface="Montserrat Light"/>
                <a:ea typeface="+mn-lt"/>
                <a:cs typeface="+mn-lt"/>
              </a:rPr>
              <a:t>deliberará sobre o Relatório de ARR e as edições/revogações propostas para o ato normativo.</a:t>
            </a:r>
          </a:p>
          <a:p>
            <a:pPr algn="just">
              <a:lnSpc>
                <a:spcPts val="2550"/>
              </a:lnSpc>
            </a:pPr>
            <a:endParaRPr lang="pt-BR" sz="1700" spc="17">
              <a:latin typeface="Montserrat Light"/>
              <a:ea typeface="+mn-lt"/>
              <a:cs typeface="+mn-lt"/>
            </a:endParaRPr>
          </a:p>
          <a:p>
            <a:pPr algn="just">
              <a:lnSpc>
                <a:spcPts val="2550"/>
              </a:lnSpc>
            </a:pPr>
            <a:r>
              <a:rPr lang="pt-BR" sz="1700" spc="17">
                <a:latin typeface="Montserrat Light"/>
              </a:rPr>
              <a:t>Após aprovação pelo Comitê Interno de Governança, a </a:t>
            </a:r>
            <a:r>
              <a:rPr lang="pt-BR" sz="1700" b="1" spc="17">
                <a:latin typeface="Montserrat Light"/>
              </a:rPr>
              <a:t>Unidade Proponente </a:t>
            </a:r>
            <a:r>
              <a:rPr lang="pt-BR" sz="1700" spc="17">
                <a:latin typeface="Montserrat Light"/>
              </a:rPr>
              <a:t>será responsável pelo encaminhamento do Relatório à </a:t>
            </a:r>
            <a:r>
              <a:rPr lang="pt-BR" sz="1700" b="1" spc="17">
                <a:latin typeface="Montserrat Light"/>
              </a:rPr>
              <a:t>CGOV para publicização no site.</a:t>
            </a:r>
            <a:endParaRPr lang="pt-BR" b="1">
              <a:cs typeface="Calibri"/>
            </a:endParaRPr>
          </a:p>
          <a:p>
            <a:pPr algn="just">
              <a:lnSpc>
                <a:spcPts val="2550"/>
              </a:lnSpc>
            </a:pPr>
            <a:endParaRPr lang="pt-BR" sz="1700" spc="17">
              <a:latin typeface="Montserrat Light"/>
            </a:endParaRPr>
          </a:p>
          <a:p>
            <a:pPr algn="just">
              <a:lnSpc>
                <a:spcPts val="2550"/>
              </a:lnSpc>
            </a:pPr>
            <a:r>
              <a:rPr lang="pt-BR" sz="1700" spc="17">
                <a:latin typeface="Montserrat Light"/>
              </a:rPr>
              <a:t>Por fim, evidencia-se a necessidade de implementar as recomendações do relatório de ARR e integrar os aprendizados decorrente da ARR no ciclo regulatório do </a:t>
            </a:r>
            <a:r>
              <a:rPr lang="pt-BR" sz="1700" spc="17" err="1">
                <a:latin typeface="Montserrat Light"/>
              </a:rPr>
              <a:t>ICMBio</a:t>
            </a:r>
            <a:r>
              <a:rPr lang="pt-BR" sz="1700" spc="17">
                <a:latin typeface="Montserrat Light"/>
              </a:rPr>
              <a:t>.</a:t>
            </a:r>
          </a:p>
          <a:p>
            <a:pPr algn="just">
              <a:lnSpc>
                <a:spcPts val="2550"/>
              </a:lnSpc>
            </a:pPr>
            <a:endParaRPr lang="en-US" sz="1700" spc="17">
              <a:latin typeface="Montserrat Light"/>
            </a:endParaRPr>
          </a:p>
          <a:p>
            <a:pPr algn="just">
              <a:lnSpc>
                <a:spcPts val="3225"/>
              </a:lnSpc>
            </a:pPr>
            <a:endParaRPr lang="en-US" sz="1700" spc="17">
              <a:latin typeface="Montserrat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329"/>
            <a:ext cx="18245138" cy="9874334"/>
          </a:xfrm>
          <a:prstGeom prst="rect">
            <a:avLst/>
          </a:prstGeom>
          <a:solidFill>
            <a:srgbClr val="FFFFFF"/>
          </a:solidFill>
        </p:spPr>
      </p:sp>
      <p:sp>
        <p:nvSpPr>
          <p:cNvPr id="3" name="TextBox 3"/>
          <p:cNvSpPr txBox="1"/>
          <p:nvPr/>
        </p:nvSpPr>
        <p:spPr>
          <a:xfrm>
            <a:off x="2876699" y="4274503"/>
            <a:ext cx="12534602" cy="1566544"/>
          </a:xfrm>
          <a:prstGeom prst="rect">
            <a:avLst/>
          </a:prstGeom>
        </p:spPr>
        <p:txBody>
          <a:bodyPr lIns="0" tIns="0" rIns="0" bIns="0" rtlCol="0" anchor="t">
            <a:spAutoFit/>
          </a:bodyPr>
          <a:lstStyle/>
          <a:p>
            <a:pPr algn="ctr">
              <a:lnSpc>
                <a:spcPts val="12880"/>
              </a:lnSpc>
            </a:pPr>
            <a:endParaRPr lang="en-US" sz="9200">
              <a:solidFill>
                <a:srgbClr val="000000"/>
              </a:solidFill>
              <a:latin typeface="Open Sans Light Bold"/>
              <a:ea typeface="Open Sans Light Bold"/>
              <a:cs typeface="Open Sans Light Bold"/>
            </a:endParaRPr>
          </a:p>
        </p:txBody>
      </p:sp>
      <p:sp>
        <p:nvSpPr>
          <p:cNvPr id="4" name="CaixaDeTexto 3">
            <a:extLst>
              <a:ext uri="{FF2B5EF4-FFF2-40B4-BE49-F238E27FC236}">
                <a16:creationId xmlns:a16="http://schemas.microsoft.com/office/drawing/2014/main" id="{F5694A00-A1FD-EC0D-FBCD-D719FAF1EECB}"/>
              </a:ext>
            </a:extLst>
          </p:cNvPr>
          <p:cNvSpPr txBox="1"/>
          <p:nvPr/>
        </p:nvSpPr>
        <p:spPr>
          <a:xfrm>
            <a:off x="1469571" y="979713"/>
            <a:ext cx="7987392" cy="1285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t-BR"/>
          </a:p>
        </p:txBody>
      </p:sp>
      <p:pic>
        <p:nvPicPr>
          <p:cNvPr id="6" name="Imagem 6" descr="Diagrama, Esquemático&#10;&#10;Descrição gerada automaticamente">
            <a:extLst>
              <a:ext uri="{FF2B5EF4-FFF2-40B4-BE49-F238E27FC236}">
                <a16:creationId xmlns:a16="http://schemas.microsoft.com/office/drawing/2014/main" id="{50113CE4-45C5-509F-6CDA-138A0005BA29}"/>
              </a:ext>
            </a:extLst>
          </p:cNvPr>
          <p:cNvPicPr>
            <a:picLocks noChangeAspect="1"/>
          </p:cNvPicPr>
          <p:nvPr/>
        </p:nvPicPr>
        <p:blipFill>
          <a:blip r:embed="rId2"/>
          <a:stretch>
            <a:fillRect/>
          </a:stretch>
        </p:blipFill>
        <p:spPr>
          <a:xfrm>
            <a:off x="332117" y="656988"/>
            <a:ext cx="17408105" cy="91024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060"/>
        </a:solidFill>
        <a:effectLst/>
      </p:bgPr>
    </p:bg>
    <p:spTree>
      <p:nvGrpSpPr>
        <p:cNvPr id="1" name=""/>
        <p:cNvGrpSpPr/>
        <p:nvPr/>
      </p:nvGrpSpPr>
      <p:grpSpPr>
        <a:xfrm>
          <a:off x="0" y="0"/>
          <a:ext cx="0" cy="0"/>
          <a:chOff x="0" y="0"/>
          <a:chExt cx="0" cy="0"/>
        </a:xfrm>
      </p:grpSpPr>
      <p:sp>
        <p:nvSpPr>
          <p:cNvPr id="2" name="AutoShape 2"/>
          <p:cNvSpPr/>
          <p:nvPr/>
        </p:nvSpPr>
        <p:spPr>
          <a:xfrm>
            <a:off x="-304800" y="-4753"/>
            <a:ext cx="9181679" cy="10296506"/>
          </a:xfrm>
          <a:prstGeom prst="rect">
            <a:avLst/>
          </a:prstGeom>
          <a:solidFill>
            <a:srgbClr val="FFFFFF"/>
          </a:solidFill>
        </p:spPr>
      </p:sp>
      <p:sp>
        <p:nvSpPr>
          <p:cNvPr id="3" name="TextBox 3"/>
          <p:cNvSpPr txBox="1"/>
          <p:nvPr/>
        </p:nvSpPr>
        <p:spPr>
          <a:xfrm>
            <a:off x="650310" y="600243"/>
            <a:ext cx="7575220" cy="5179695"/>
          </a:xfrm>
          <a:prstGeom prst="rect">
            <a:avLst/>
          </a:prstGeom>
        </p:spPr>
        <p:txBody>
          <a:bodyPr lIns="0" tIns="0" rIns="0" bIns="0" rtlCol="0" anchor="t">
            <a:spAutoFit/>
          </a:bodyPr>
          <a:lstStyle/>
          <a:p>
            <a:pPr algn="ctr">
              <a:lnSpc>
                <a:spcPts val="8190"/>
              </a:lnSpc>
            </a:pPr>
            <a:r>
              <a:rPr lang="en-US" sz="6500" spc="58">
                <a:solidFill>
                  <a:srgbClr val="003060"/>
                </a:solidFill>
                <a:latin typeface="Montserrat Classic Bold"/>
              </a:rPr>
              <a:t>Orientações para publicação no sítio eletrônico do ICMBio</a:t>
            </a:r>
          </a:p>
          <a:p>
            <a:pPr algn="ctr">
              <a:lnSpc>
                <a:spcPts val="8190"/>
              </a:lnSpc>
            </a:pPr>
            <a:endParaRPr lang="en-US" sz="6500" spc="58">
              <a:solidFill>
                <a:srgbClr val="003060"/>
              </a:solidFill>
              <a:latin typeface="Montserrat Classic Bold"/>
            </a:endParaRPr>
          </a:p>
        </p:txBody>
      </p:sp>
      <p:sp>
        <p:nvSpPr>
          <p:cNvPr id="4" name="TextBox 4"/>
          <p:cNvSpPr txBox="1"/>
          <p:nvPr/>
        </p:nvSpPr>
        <p:spPr>
          <a:xfrm>
            <a:off x="1196444" y="6449424"/>
            <a:ext cx="6482954" cy="1304203"/>
          </a:xfrm>
          <a:prstGeom prst="rect">
            <a:avLst/>
          </a:prstGeom>
        </p:spPr>
        <p:txBody>
          <a:bodyPr lIns="0" tIns="0" rIns="0" bIns="0" rtlCol="0" anchor="t">
            <a:spAutoFit/>
          </a:bodyPr>
          <a:lstStyle/>
          <a:p>
            <a:pPr>
              <a:lnSpc>
                <a:spcPts val="2550"/>
              </a:lnSpc>
            </a:pPr>
            <a:r>
              <a:rPr lang="pt-BR" sz="1700" spc="17">
                <a:latin typeface="Montserrat Light"/>
              </a:rPr>
              <a:t>O Decreto nº 10.411, de 2020, exige a publicação de uma série de documentos gerados ao longo do ciclo regulatório, no sítio eletrônico do </a:t>
            </a:r>
            <a:r>
              <a:rPr lang="pt-BR" sz="1700" spc="17" err="1">
                <a:latin typeface="Montserrat Light"/>
              </a:rPr>
              <a:t>ICMBio</a:t>
            </a:r>
            <a:r>
              <a:rPr lang="pt-BR" sz="1700" spc="17">
                <a:latin typeface="Montserrat Light"/>
              </a:rPr>
              <a:t>.</a:t>
            </a:r>
          </a:p>
          <a:p>
            <a:pPr>
              <a:lnSpc>
                <a:spcPts val="2550"/>
              </a:lnSpc>
            </a:pPr>
            <a:endParaRPr lang="en-US" sz="1700" spc="17">
              <a:solidFill>
                <a:srgbClr val="003060"/>
              </a:solidFill>
              <a:latin typeface="Montserrat Light"/>
            </a:endParaRPr>
          </a:p>
        </p:txBody>
      </p:sp>
      <p:sp>
        <p:nvSpPr>
          <p:cNvPr id="5" name="TextBox 5"/>
          <p:cNvSpPr txBox="1"/>
          <p:nvPr/>
        </p:nvSpPr>
        <p:spPr>
          <a:xfrm>
            <a:off x="9520733" y="1367736"/>
            <a:ext cx="8116957" cy="8594661"/>
          </a:xfrm>
          <a:prstGeom prst="rect">
            <a:avLst/>
          </a:prstGeom>
        </p:spPr>
        <p:txBody>
          <a:bodyPr lIns="0" tIns="0" rIns="0" bIns="0" rtlCol="0" anchor="t">
            <a:spAutoFit/>
          </a:bodyPr>
          <a:lstStyle/>
          <a:p>
            <a:pPr algn="just">
              <a:lnSpc>
                <a:spcPts val="2380"/>
              </a:lnSpc>
            </a:pPr>
            <a:r>
              <a:rPr lang="pt-BR" sz="1700">
                <a:solidFill>
                  <a:srgbClr val="FFFFFF"/>
                </a:solidFill>
                <a:latin typeface="Montserrat Light"/>
              </a:rPr>
              <a:t>Para publicação é importante observar os elementos e a forma de organização das informações indicadas neste Modelo. A padronização visa facilitar a experiência e o acesso à informação pelo Público externo. As orientações tiveram como ponto de partida propostas utilizadas pelo Ministério da Economia constante do “Obrigações de publicidade decorrente do Decreto nº 10.411, de 2020”.</a:t>
            </a:r>
          </a:p>
          <a:p>
            <a:pPr algn="just">
              <a:lnSpc>
                <a:spcPts val="2380"/>
              </a:lnSpc>
            </a:pPr>
            <a:endParaRPr lang="pt-BR" sz="1700">
              <a:solidFill>
                <a:srgbClr val="FFFFFF"/>
              </a:solidFill>
              <a:latin typeface="Montserrat Light"/>
            </a:endParaRPr>
          </a:p>
          <a:p>
            <a:pPr algn="just">
              <a:lnSpc>
                <a:spcPts val="2380"/>
              </a:lnSpc>
            </a:pPr>
            <a:r>
              <a:rPr lang="pt-BR" sz="1700">
                <a:solidFill>
                  <a:srgbClr val="FFFFFF"/>
                </a:solidFill>
                <a:latin typeface="Montserrat Light"/>
              </a:rPr>
              <a:t>Os seguintes documentos devem ser publicados no sítio eletrônico do </a:t>
            </a:r>
            <a:r>
              <a:rPr lang="pt-BR" sz="1700" err="1">
                <a:solidFill>
                  <a:srgbClr val="FFFFFF"/>
                </a:solidFill>
                <a:latin typeface="Montserrat Light"/>
              </a:rPr>
              <a:t>ICMBio</a:t>
            </a:r>
            <a:r>
              <a:rPr lang="pt-BR" sz="1700">
                <a:solidFill>
                  <a:srgbClr val="FFFFFF"/>
                </a:solidFill>
                <a:latin typeface="Montserrat Light"/>
              </a:rPr>
              <a:t>.</a:t>
            </a:r>
            <a:endParaRPr lang="pt-BR" sz="1700">
              <a:solidFill>
                <a:srgbClr val="FF0000"/>
              </a:solidFill>
              <a:highlight>
                <a:srgbClr val="FFFF00"/>
              </a:highlight>
              <a:latin typeface="Montserrat Light"/>
            </a:endParaRPr>
          </a:p>
          <a:p>
            <a:pPr algn="just">
              <a:lnSpc>
                <a:spcPts val="2380"/>
              </a:lnSpc>
            </a:pPr>
            <a:endParaRPr lang="pt-BR" sz="1700">
              <a:solidFill>
                <a:srgbClr val="FFFFFF"/>
              </a:solidFill>
              <a:latin typeface="Montserrat Light"/>
            </a:endParaRPr>
          </a:p>
          <a:p>
            <a:pPr algn="just">
              <a:lnSpc>
                <a:spcPts val="2380"/>
              </a:lnSpc>
            </a:pPr>
            <a:r>
              <a:rPr lang="pt-BR" sz="1700" b="1">
                <a:solidFill>
                  <a:srgbClr val="FFFFFF"/>
                </a:solidFill>
                <a:latin typeface="Montserrat Light"/>
              </a:rPr>
              <a:t>(1) Relatório de AIR (§ 4º do art. 15º do Decreto);</a:t>
            </a:r>
          </a:p>
          <a:p>
            <a:pPr algn="just">
              <a:lnSpc>
                <a:spcPts val="2380"/>
              </a:lnSpc>
            </a:pPr>
            <a:endParaRPr lang="pt-BR" sz="1700">
              <a:solidFill>
                <a:srgbClr val="FFFFFF"/>
              </a:solidFill>
              <a:latin typeface="Montserrat Light"/>
            </a:endParaRPr>
          </a:p>
          <a:p>
            <a:pPr algn="just">
              <a:lnSpc>
                <a:spcPts val="2380"/>
              </a:lnSpc>
            </a:pPr>
            <a:r>
              <a:rPr lang="pt-BR" sz="1700" b="1">
                <a:solidFill>
                  <a:srgbClr val="FFFFFF"/>
                </a:solidFill>
                <a:latin typeface="Montserrat Light"/>
              </a:rPr>
              <a:t>(2) Documento que fundamenta a Dispensa de AIR</a:t>
            </a:r>
            <a:r>
              <a:rPr lang="pt-BR" sz="1700">
                <a:solidFill>
                  <a:srgbClr val="FFFFFF"/>
                </a:solidFill>
                <a:latin typeface="Montserrat Light"/>
              </a:rPr>
              <a:t>. Sua publicação será obrigatória a partir de </a:t>
            </a:r>
            <a:r>
              <a:rPr lang="pt-BR" sz="1700" err="1">
                <a:solidFill>
                  <a:srgbClr val="FFFFFF"/>
                </a:solidFill>
                <a:latin typeface="Montserrat Light"/>
              </a:rPr>
              <a:t>jul</a:t>
            </a:r>
            <a:r>
              <a:rPr lang="pt-BR" sz="1700">
                <a:solidFill>
                  <a:srgbClr val="FFFFFF"/>
                </a:solidFill>
                <a:latin typeface="Montserrat Light"/>
              </a:rPr>
              <a:t>/2024, conforme orienta o Decreto nº 11.243/2022. Contudo, o </a:t>
            </a:r>
            <a:r>
              <a:rPr lang="pt-BR" sz="1700" err="1">
                <a:solidFill>
                  <a:srgbClr val="FFFFFF"/>
                </a:solidFill>
                <a:latin typeface="Montserrat Light"/>
              </a:rPr>
              <a:t>ICMBio</a:t>
            </a:r>
            <a:r>
              <a:rPr lang="pt-BR" sz="1700">
                <a:solidFill>
                  <a:srgbClr val="FFFFFF"/>
                </a:solidFill>
                <a:latin typeface="Montserrat Light"/>
              </a:rPr>
              <a:t> decidiu que desde já realizará as publicações de todas as notas de dispensa.  No caso de Publicação, inserir junto com o Documento abaixo;</a:t>
            </a:r>
          </a:p>
          <a:p>
            <a:pPr algn="just">
              <a:lnSpc>
                <a:spcPts val="2380"/>
              </a:lnSpc>
            </a:pPr>
            <a:endParaRPr lang="pt-BR" sz="1700">
              <a:solidFill>
                <a:srgbClr val="FFFFFF"/>
              </a:solidFill>
              <a:latin typeface="Montserrat Light"/>
            </a:endParaRPr>
          </a:p>
          <a:p>
            <a:pPr algn="just">
              <a:lnSpc>
                <a:spcPts val="2380"/>
              </a:lnSpc>
            </a:pPr>
            <a:r>
              <a:rPr lang="pt-BR" sz="1700" b="1">
                <a:solidFill>
                  <a:srgbClr val="FFFFFF"/>
                </a:solidFill>
                <a:latin typeface="Montserrat Light"/>
              </a:rPr>
              <a:t>(3) Nota/Parecer técnico ou documento equivalente que fundamenta a proposta de edição ou alteração de ato normativo</a:t>
            </a:r>
            <a:r>
              <a:rPr lang="pt-BR" sz="1700">
                <a:solidFill>
                  <a:srgbClr val="FFFFFF"/>
                </a:solidFill>
                <a:latin typeface="Montserrat Light"/>
              </a:rPr>
              <a:t>, no caso de Dispensa de AIR (§3º do art. 4º do Decreto);</a:t>
            </a:r>
          </a:p>
          <a:p>
            <a:pPr algn="just">
              <a:lnSpc>
                <a:spcPts val="2380"/>
              </a:lnSpc>
            </a:pPr>
            <a:endParaRPr lang="pt-BR" sz="1700">
              <a:solidFill>
                <a:srgbClr val="FFFFFF"/>
              </a:solidFill>
              <a:latin typeface="Montserrat Light"/>
            </a:endParaRPr>
          </a:p>
          <a:p>
            <a:pPr algn="just">
              <a:lnSpc>
                <a:spcPts val="2380"/>
              </a:lnSpc>
            </a:pPr>
            <a:r>
              <a:rPr lang="pt-BR" sz="1700" b="1">
                <a:solidFill>
                  <a:srgbClr val="FFFFFF"/>
                </a:solidFill>
                <a:latin typeface="Montserrat Light"/>
              </a:rPr>
              <a:t>(4) Relatório das manifestações</a:t>
            </a:r>
            <a:r>
              <a:rPr lang="pt-BR" sz="1700">
                <a:solidFill>
                  <a:srgbClr val="FFFFFF"/>
                </a:solidFill>
                <a:latin typeface="Montserrat Light"/>
              </a:rPr>
              <a:t>, quando houver a Participação Social, com as considerações da área técnica (art. 9º do Decreto). Ao publicar, inserir junto com o Documento: Relatório de AIR ou ARR; e</a:t>
            </a:r>
          </a:p>
          <a:p>
            <a:pPr algn="just">
              <a:lnSpc>
                <a:spcPts val="2380"/>
              </a:lnSpc>
            </a:pPr>
            <a:endParaRPr lang="pt-BR" sz="1700">
              <a:solidFill>
                <a:srgbClr val="FFFFFF"/>
              </a:solidFill>
              <a:latin typeface="Montserrat Light"/>
            </a:endParaRPr>
          </a:p>
          <a:p>
            <a:pPr algn="just">
              <a:lnSpc>
                <a:spcPts val="2380"/>
              </a:lnSpc>
            </a:pPr>
            <a:r>
              <a:rPr lang="pt-BR" sz="1700" b="1">
                <a:solidFill>
                  <a:srgbClr val="FFFFFF"/>
                </a:solidFill>
                <a:latin typeface="Montserrat Light"/>
              </a:rPr>
              <a:t>(5) Relatório de ARR</a:t>
            </a:r>
            <a:r>
              <a:rPr lang="pt-BR" sz="1700">
                <a:solidFill>
                  <a:srgbClr val="FFFFFF"/>
                </a:solidFill>
                <a:latin typeface="Montserrat Light"/>
              </a:rPr>
              <a:t> (§ 5º do art. 13 do Decreto).</a:t>
            </a:r>
          </a:p>
          <a:p>
            <a:pPr algn="just">
              <a:lnSpc>
                <a:spcPts val="2380"/>
              </a:lnSpc>
            </a:pPr>
            <a:endParaRPr lang="en-US" sz="1700">
              <a:solidFill>
                <a:srgbClr val="FFFFFF"/>
              </a:solidFill>
              <a:latin typeface="Montserrat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060"/>
        </a:solidFill>
        <a:effectLst/>
      </p:bgPr>
    </p:bg>
    <p:spTree>
      <p:nvGrpSpPr>
        <p:cNvPr id="1" name=""/>
        <p:cNvGrpSpPr/>
        <p:nvPr/>
      </p:nvGrpSpPr>
      <p:grpSpPr>
        <a:xfrm>
          <a:off x="0" y="0"/>
          <a:ext cx="0" cy="0"/>
          <a:chOff x="0" y="0"/>
          <a:chExt cx="0" cy="0"/>
        </a:xfrm>
      </p:grpSpPr>
      <p:grpSp>
        <p:nvGrpSpPr>
          <p:cNvPr id="2" name="Group 2"/>
          <p:cNvGrpSpPr/>
          <p:nvPr/>
        </p:nvGrpSpPr>
        <p:grpSpPr>
          <a:xfrm>
            <a:off x="13109909" y="7770073"/>
            <a:ext cx="2585884" cy="2516927"/>
            <a:chOff x="0" y="0"/>
            <a:chExt cx="3447846" cy="3355903"/>
          </a:xfrm>
        </p:grpSpPr>
        <p:sp>
          <p:nvSpPr>
            <p:cNvPr id="3" name="AutoShape 3"/>
            <p:cNvSpPr/>
            <p:nvPr/>
          </p:nvSpPr>
          <p:spPr>
            <a:xfrm>
              <a:off x="0" y="0"/>
              <a:ext cx="1608995" cy="1563023"/>
            </a:xfrm>
            <a:prstGeom prst="rect">
              <a:avLst/>
            </a:prstGeom>
            <a:solidFill>
              <a:srgbClr val="FFFFFF"/>
            </a:solidFill>
          </p:spPr>
        </p:sp>
        <p:sp>
          <p:nvSpPr>
            <p:cNvPr id="4" name="AutoShape 4"/>
            <p:cNvSpPr/>
            <p:nvPr/>
          </p:nvSpPr>
          <p:spPr>
            <a:xfrm>
              <a:off x="1838851" y="0"/>
              <a:ext cx="1608995" cy="1563023"/>
            </a:xfrm>
            <a:prstGeom prst="rect">
              <a:avLst/>
            </a:prstGeom>
            <a:solidFill>
              <a:srgbClr val="FFFFFF"/>
            </a:solidFill>
          </p:spPr>
        </p:sp>
        <p:sp>
          <p:nvSpPr>
            <p:cNvPr id="5" name="AutoShape 5"/>
            <p:cNvSpPr/>
            <p:nvPr/>
          </p:nvSpPr>
          <p:spPr>
            <a:xfrm>
              <a:off x="0" y="1792880"/>
              <a:ext cx="1608995" cy="1563023"/>
            </a:xfrm>
            <a:prstGeom prst="rect">
              <a:avLst/>
            </a:prstGeom>
            <a:solidFill>
              <a:srgbClr val="FFFFFF"/>
            </a:solidFill>
          </p:spPr>
        </p:sp>
        <p:sp>
          <p:nvSpPr>
            <p:cNvPr id="6" name="AutoShape 6"/>
            <p:cNvSpPr/>
            <p:nvPr/>
          </p:nvSpPr>
          <p:spPr>
            <a:xfrm>
              <a:off x="1838851" y="1792880"/>
              <a:ext cx="1608995" cy="1563023"/>
            </a:xfrm>
            <a:prstGeom prst="rect">
              <a:avLst/>
            </a:prstGeom>
            <a:solidFill>
              <a:srgbClr val="FFFFFF"/>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392" y="1930794"/>
              <a:ext cx="1264210" cy="126421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85947" y="2028483"/>
              <a:ext cx="1091818" cy="109181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6871" y="183885"/>
              <a:ext cx="1195253" cy="119525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68707" y="218364"/>
              <a:ext cx="1126296" cy="1126296"/>
            </a:xfrm>
            <a:prstGeom prst="rect">
              <a:avLst/>
            </a:prstGeom>
          </p:spPr>
        </p:pic>
      </p:grpSp>
      <p:sp>
        <p:nvSpPr>
          <p:cNvPr id="11" name="AutoShape 11"/>
          <p:cNvSpPr/>
          <p:nvPr/>
        </p:nvSpPr>
        <p:spPr>
          <a:xfrm>
            <a:off x="8940669" y="0"/>
            <a:ext cx="9347331" cy="10281266"/>
          </a:xfrm>
          <a:prstGeom prst="rect">
            <a:avLst/>
          </a:prstGeom>
          <a:solidFill>
            <a:srgbClr val="FFFFFF"/>
          </a:solidFill>
        </p:spPr>
      </p:sp>
      <p:sp>
        <p:nvSpPr>
          <p:cNvPr id="12" name="TextBox 12"/>
          <p:cNvSpPr txBox="1"/>
          <p:nvPr/>
        </p:nvSpPr>
        <p:spPr>
          <a:xfrm>
            <a:off x="650310" y="600243"/>
            <a:ext cx="7575220" cy="5179695"/>
          </a:xfrm>
          <a:prstGeom prst="rect">
            <a:avLst/>
          </a:prstGeom>
        </p:spPr>
        <p:txBody>
          <a:bodyPr lIns="0" tIns="0" rIns="0" bIns="0" rtlCol="0" anchor="t">
            <a:spAutoFit/>
          </a:bodyPr>
          <a:lstStyle/>
          <a:p>
            <a:pPr algn="ctr">
              <a:lnSpc>
                <a:spcPts val="8190"/>
              </a:lnSpc>
            </a:pPr>
            <a:r>
              <a:rPr lang="en-US" sz="6500" spc="58">
                <a:solidFill>
                  <a:srgbClr val="FFFFFF"/>
                </a:solidFill>
                <a:latin typeface="Montserrat Classic Bold"/>
              </a:rPr>
              <a:t>Orientações para publicação no sítio eletrônico do ICMBio</a:t>
            </a:r>
          </a:p>
          <a:p>
            <a:pPr algn="ctr">
              <a:lnSpc>
                <a:spcPts val="8190"/>
              </a:lnSpc>
            </a:pPr>
            <a:endParaRPr lang="en-US" sz="6500" spc="58">
              <a:solidFill>
                <a:srgbClr val="FFFFFF"/>
              </a:solidFill>
              <a:latin typeface="Montserrat Classic Bold"/>
            </a:endParaRPr>
          </a:p>
        </p:txBody>
      </p:sp>
      <p:sp>
        <p:nvSpPr>
          <p:cNvPr id="13" name="TextBox 13"/>
          <p:cNvSpPr txBox="1"/>
          <p:nvPr/>
        </p:nvSpPr>
        <p:spPr>
          <a:xfrm>
            <a:off x="1179879" y="6714467"/>
            <a:ext cx="6516084" cy="1304203"/>
          </a:xfrm>
          <a:prstGeom prst="rect">
            <a:avLst/>
          </a:prstGeom>
        </p:spPr>
        <p:txBody>
          <a:bodyPr lIns="0" tIns="0" rIns="0" bIns="0" rtlCol="0" anchor="t">
            <a:spAutoFit/>
          </a:bodyPr>
          <a:lstStyle/>
          <a:p>
            <a:pPr>
              <a:lnSpc>
                <a:spcPts val="2550"/>
              </a:lnSpc>
            </a:pPr>
            <a:r>
              <a:rPr lang="pt-BR" sz="1700" spc="17">
                <a:solidFill>
                  <a:srgbClr val="FFFFFF"/>
                </a:solidFill>
                <a:latin typeface="Montserrat Light"/>
              </a:rPr>
              <a:t>O Decreto nº 10.411, de 2020, exige a publicação de uma série de documentos gerados ao longo do ciclo regulatório, no sítio eletrônico do </a:t>
            </a:r>
            <a:r>
              <a:rPr lang="pt-BR" sz="1700" spc="17" err="1">
                <a:solidFill>
                  <a:srgbClr val="FFFFFF"/>
                </a:solidFill>
                <a:latin typeface="Montserrat Light"/>
              </a:rPr>
              <a:t>ICMBio</a:t>
            </a:r>
            <a:r>
              <a:rPr lang="pt-BR" sz="1700" spc="17">
                <a:solidFill>
                  <a:srgbClr val="FFFFFF"/>
                </a:solidFill>
                <a:latin typeface="Montserrat Light"/>
              </a:rPr>
              <a:t>.</a:t>
            </a:r>
          </a:p>
          <a:p>
            <a:pPr>
              <a:lnSpc>
                <a:spcPts val="2550"/>
              </a:lnSpc>
            </a:pPr>
            <a:endParaRPr lang="en-US" sz="1700" spc="17">
              <a:solidFill>
                <a:srgbClr val="FFFFFF"/>
              </a:solidFill>
              <a:latin typeface="Montserrat Light"/>
            </a:endParaRPr>
          </a:p>
        </p:txBody>
      </p:sp>
      <p:sp>
        <p:nvSpPr>
          <p:cNvPr id="14" name="TextBox 14"/>
          <p:cNvSpPr txBox="1"/>
          <p:nvPr/>
        </p:nvSpPr>
        <p:spPr>
          <a:xfrm>
            <a:off x="9638682" y="1480516"/>
            <a:ext cx="8050696" cy="7363554"/>
          </a:xfrm>
          <a:prstGeom prst="rect">
            <a:avLst/>
          </a:prstGeom>
        </p:spPr>
        <p:txBody>
          <a:bodyPr lIns="0" tIns="0" rIns="0" bIns="0" rtlCol="0" anchor="t">
            <a:spAutoFit/>
          </a:bodyPr>
          <a:lstStyle/>
          <a:p>
            <a:pPr algn="just">
              <a:lnSpc>
                <a:spcPts val="2380"/>
              </a:lnSpc>
            </a:pPr>
            <a:r>
              <a:rPr lang="pt-BR" sz="1700">
                <a:latin typeface="Montserrat Light"/>
              </a:rPr>
              <a:t>A publicação deve se orientar pela seguinte forma:</a:t>
            </a:r>
          </a:p>
          <a:p>
            <a:pPr algn="just">
              <a:lnSpc>
                <a:spcPts val="2380"/>
              </a:lnSpc>
            </a:pPr>
            <a:endParaRPr lang="pt-BR" sz="1700">
              <a:latin typeface="Montserrat Light"/>
            </a:endParaRPr>
          </a:p>
          <a:p>
            <a:pPr algn="just">
              <a:lnSpc>
                <a:spcPts val="2380"/>
              </a:lnSpc>
            </a:pPr>
            <a:r>
              <a:rPr lang="pt-BR" sz="1700" b="1">
                <a:latin typeface="Montserrat Light"/>
              </a:rPr>
              <a:t>(1) </a:t>
            </a:r>
            <a:r>
              <a:rPr lang="pt-BR" sz="1700">
                <a:latin typeface="Montserrat Light"/>
              </a:rPr>
              <a:t>Solicitar à CGOV a publicação, no sítio eletrônico do </a:t>
            </a:r>
            <a:r>
              <a:rPr lang="pt-BR" sz="1700" err="1">
                <a:latin typeface="Montserrat Light"/>
              </a:rPr>
              <a:t>ICMBio</a:t>
            </a:r>
            <a:r>
              <a:rPr lang="pt-BR" sz="1700">
                <a:latin typeface="Montserrat Light"/>
              </a:rPr>
              <a:t>, dos documentos indicando a categoria de documento (Dispensa de AIR, Relatório de AIR; Relatório de ARR) e a área temática correspondentes (por exemplo: Plano de Manejo, </a:t>
            </a:r>
            <a:r>
              <a:rPr lang="pt-BR" sz="1700" err="1">
                <a:latin typeface="Montserrat Light"/>
              </a:rPr>
              <a:t>etc</a:t>
            </a:r>
            <a:r>
              <a:rPr lang="pt-BR" sz="1700">
                <a:latin typeface="Montserrat Light"/>
              </a:rPr>
              <a:t>);</a:t>
            </a:r>
          </a:p>
          <a:p>
            <a:pPr algn="just">
              <a:lnSpc>
                <a:spcPts val="2380"/>
              </a:lnSpc>
            </a:pPr>
            <a:endParaRPr lang="pt-BR" sz="1700">
              <a:latin typeface="Montserrat Light"/>
            </a:endParaRPr>
          </a:p>
          <a:p>
            <a:pPr algn="just">
              <a:lnSpc>
                <a:spcPts val="2380"/>
              </a:lnSpc>
            </a:pPr>
            <a:r>
              <a:rPr lang="pt-BR" sz="1700" b="1">
                <a:latin typeface="Montserrat Light"/>
              </a:rPr>
              <a:t>(2) </a:t>
            </a:r>
            <a:r>
              <a:rPr lang="pt-BR" sz="1700">
                <a:latin typeface="Montserrat Light"/>
              </a:rPr>
              <a:t>É desejável a publicação do documento no formato .</a:t>
            </a:r>
            <a:r>
              <a:rPr lang="pt-BR" sz="1700" err="1">
                <a:latin typeface="Montserrat Light"/>
              </a:rPr>
              <a:t>pdf</a:t>
            </a:r>
            <a:endParaRPr lang="pt-BR" sz="1700">
              <a:latin typeface="Montserrat Light"/>
            </a:endParaRPr>
          </a:p>
          <a:p>
            <a:pPr algn="just">
              <a:lnSpc>
                <a:spcPts val="2380"/>
              </a:lnSpc>
            </a:pPr>
            <a:endParaRPr lang="pt-BR" sz="1700">
              <a:latin typeface="Montserrat Light"/>
            </a:endParaRPr>
          </a:p>
          <a:p>
            <a:pPr algn="just">
              <a:lnSpc>
                <a:spcPts val="2380"/>
              </a:lnSpc>
            </a:pPr>
            <a:r>
              <a:rPr lang="pt-BR" sz="1700" b="1">
                <a:latin typeface="Montserrat Light"/>
              </a:rPr>
              <a:t>(3) </a:t>
            </a:r>
            <a:r>
              <a:rPr lang="pt-BR" sz="1700">
                <a:latin typeface="Montserrat Light"/>
              </a:rPr>
              <a:t>Informar para cada documento publicado:</a:t>
            </a:r>
          </a:p>
          <a:p>
            <a:pPr algn="just">
              <a:lnSpc>
                <a:spcPts val="2380"/>
              </a:lnSpc>
            </a:pPr>
            <a:endParaRPr lang="pt-BR" sz="1700">
              <a:latin typeface="Montserrat Light"/>
            </a:endParaRPr>
          </a:p>
          <a:p>
            <a:pPr marL="367030" lvl="1" indent="-183515" algn="just">
              <a:lnSpc>
                <a:spcPts val="2380"/>
              </a:lnSpc>
              <a:buFont typeface="Arial"/>
              <a:buChar char="•"/>
            </a:pPr>
            <a:r>
              <a:rPr lang="pt-BR" sz="1700" b="1">
                <a:latin typeface="Montserrat Light"/>
              </a:rPr>
              <a:t>Tema:</a:t>
            </a:r>
            <a:r>
              <a:rPr lang="pt-BR" sz="1700">
                <a:latin typeface="Montserrat Light"/>
              </a:rPr>
              <a:t> nome sucinto que permita fácil identificação do tema central analisado ou avaliado;</a:t>
            </a:r>
          </a:p>
          <a:p>
            <a:pPr marL="367030" lvl="1" indent="-183515" algn="just">
              <a:lnSpc>
                <a:spcPts val="2380"/>
              </a:lnSpc>
              <a:buFont typeface="Arial"/>
              <a:buChar char="•"/>
            </a:pPr>
            <a:r>
              <a:rPr lang="pt-BR" sz="1700" b="1">
                <a:latin typeface="Montserrat Light"/>
              </a:rPr>
              <a:t>Área responsável</a:t>
            </a:r>
            <a:r>
              <a:rPr lang="pt-BR" sz="1700">
                <a:latin typeface="Montserrat Light"/>
              </a:rPr>
              <a:t>: indicar a unidade responsável pela elaboração do documento – evitar utilização exclusiva de siglas.</a:t>
            </a:r>
          </a:p>
          <a:p>
            <a:pPr marL="367030" lvl="1" indent="-183515" algn="just">
              <a:lnSpc>
                <a:spcPts val="2380"/>
              </a:lnSpc>
              <a:buFont typeface="Arial"/>
              <a:buChar char="•"/>
            </a:pPr>
            <a:r>
              <a:rPr lang="pt-BR" sz="1700" b="1">
                <a:latin typeface="Montserrat Light"/>
              </a:rPr>
              <a:t>Documento</a:t>
            </a:r>
            <a:r>
              <a:rPr lang="pt-BR" sz="1700">
                <a:latin typeface="Montserrat Light"/>
              </a:rPr>
              <a:t>: indicar o nome, numeração e data do documento, com hiperlink; no caso de haver mais de 1 (um) documento, usar ponto-e-vírgula ( ; ) para separá-los.</a:t>
            </a:r>
          </a:p>
          <a:p>
            <a:pPr algn="just">
              <a:lnSpc>
                <a:spcPts val="2380"/>
              </a:lnSpc>
            </a:pPr>
            <a:endParaRPr lang="pt-BR" sz="1700">
              <a:latin typeface="Montserrat Light"/>
            </a:endParaRPr>
          </a:p>
          <a:p>
            <a:pPr algn="just">
              <a:lnSpc>
                <a:spcPts val="2380"/>
              </a:lnSpc>
            </a:pPr>
            <a:r>
              <a:rPr lang="pt-BR" sz="1700">
                <a:latin typeface="Montserrat Light"/>
              </a:rPr>
              <a:t>Ainda deverá ser publicada a </a:t>
            </a:r>
            <a:r>
              <a:rPr lang="pt-BR" sz="1700" b="1">
                <a:latin typeface="Montserrat Light"/>
              </a:rPr>
              <a:t>Agenda ARR do </a:t>
            </a:r>
            <a:r>
              <a:rPr lang="pt-BR" sz="1700" b="1" err="1">
                <a:latin typeface="Montserrat Light"/>
              </a:rPr>
              <a:t>ICMBio</a:t>
            </a:r>
            <a:r>
              <a:rPr lang="pt-BR" sz="1700" b="1">
                <a:latin typeface="Montserrat Light"/>
              </a:rPr>
              <a:t> </a:t>
            </a:r>
            <a:r>
              <a:rPr lang="pt-BR" sz="1700">
                <a:latin typeface="Montserrat Light"/>
              </a:rPr>
              <a:t>aprovada para cada quadriênio, conforme §4º do art. 13 do Decreto 10.411, de 2020, seguindo orientações adicionais da Unidade responsável pela sua aprovação e publicação.</a:t>
            </a:r>
          </a:p>
          <a:p>
            <a:pPr algn="just">
              <a:lnSpc>
                <a:spcPts val="2380"/>
              </a:lnSpc>
            </a:pPr>
            <a:endParaRPr lang="en-US" sz="1700">
              <a:latin typeface="Montserra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314325" y="0"/>
            <a:ext cx="18602325" cy="10287000"/>
          </a:xfrm>
          <a:prstGeom prst="rect">
            <a:avLst/>
          </a:prstGeom>
        </p:spPr>
      </p:pic>
      <p:grpSp>
        <p:nvGrpSpPr>
          <p:cNvPr id="3" name="Group 3"/>
          <p:cNvGrpSpPr/>
          <p:nvPr/>
        </p:nvGrpSpPr>
        <p:grpSpPr>
          <a:xfrm>
            <a:off x="1288770" y="1053530"/>
            <a:ext cx="15710459" cy="1702940"/>
            <a:chOff x="0" y="0"/>
            <a:chExt cx="20947279" cy="2270587"/>
          </a:xfrm>
        </p:grpSpPr>
        <p:sp>
          <p:nvSpPr>
            <p:cNvPr id="4" name="AutoShape 4"/>
            <p:cNvSpPr/>
            <p:nvPr/>
          </p:nvSpPr>
          <p:spPr>
            <a:xfrm>
              <a:off x="0" y="0"/>
              <a:ext cx="20947279" cy="2270587"/>
            </a:xfrm>
            <a:prstGeom prst="rect">
              <a:avLst/>
            </a:prstGeom>
            <a:solidFill>
              <a:srgbClr val="003060"/>
            </a:solidFill>
          </p:spPr>
        </p:sp>
        <p:sp>
          <p:nvSpPr>
            <p:cNvPr id="5" name="TextBox 5"/>
            <p:cNvSpPr txBox="1"/>
            <p:nvPr/>
          </p:nvSpPr>
          <p:spPr>
            <a:xfrm>
              <a:off x="578973" y="438063"/>
              <a:ext cx="19789333" cy="1356360"/>
            </a:xfrm>
            <a:prstGeom prst="rect">
              <a:avLst/>
            </a:prstGeom>
          </p:spPr>
          <p:txBody>
            <a:bodyPr lIns="0" tIns="0" rIns="0" bIns="0" rtlCol="0" anchor="t">
              <a:spAutoFit/>
            </a:bodyPr>
            <a:lstStyle/>
            <a:p>
              <a:pPr algn="ctr">
                <a:lnSpc>
                  <a:spcPts val="8190"/>
                </a:lnSpc>
              </a:pPr>
              <a:r>
                <a:rPr lang="en-US" sz="6500" spc="58">
                  <a:solidFill>
                    <a:srgbClr val="FFFFFF"/>
                  </a:solidFill>
                  <a:latin typeface="Montserrat Classic Bold"/>
                </a:rPr>
                <a:t>Modelos de Relatórios de:</a:t>
              </a:r>
            </a:p>
          </p:txBody>
        </p:sp>
      </p:grpSp>
      <p:sp>
        <p:nvSpPr>
          <p:cNvPr id="6" name="AutoShape 6"/>
          <p:cNvSpPr/>
          <p:nvPr/>
        </p:nvSpPr>
        <p:spPr>
          <a:xfrm>
            <a:off x="-308465" y="3791202"/>
            <a:ext cx="18590605" cy="6952998"/>
          </a:xfrm>
          <a:prstGeom prst="rect">
            <a:avLst/>
          </a:prstGeom>
          <a:solidFill>
            <a:srgbClr val="FFFFFF"/>
          </a:solidFill>
        </p:spPr>
      </p:sp>
      <p:sp>
        <p:nvSpPr>
          <p:cNvPr id="7" name="TextBox 7"/>
          <p:cNvSpPr txBox="1"/>
          <p:nvPr/>
        </p:nvSpPr>
        <p:spPr>
          <a:xfrm>
            <a:off x="10715961" y="8113547"/>
            <a:ext cx="4375858" cy="1114425"/>
          </a:xfrm>
          <a:prstGeom prst="rect">
            <a:avLst/>
          </a:prstGeom>
        </p:spPr>
        <p:txBody>
          <a:bodyPr lIns="0" tIns="0" rIns="0" bIns="0" rtlCol="0" anchor="t">
            <a:spAutoFit/>
          </a:bodyPr>
          <a:lstStyle/>
          <a:p>
            <a:pPr algn="ctr">
              <a:lnSpc>
                <a:spcPts val="4500"/>
              </a:lnSpc>
            </a:pPr>
            <a:r>
              <a:rPr lang="en-US" sz="3000" spc="30">
                <a:solidFill>
                  <a:srgbClr val="003060"/>
                </a:solidFill>
                <a:latin typeface="Montserrat Light"/>
              </a:rPr>
              <a:t>Avaliação do Resultado Regulatório</a:t>
            </a:r>
          </a:p>
        </p:txBody>
      </p:sp>
      <p:sp>
        <p:nvSpPr>
          <p:cNvPr id="8" name="TextBox 8"/>
          <p:cNvSpPr txBox="1"/>
          <p:nvPr/>
        </p:nvSpPr>
        <p:spPr>
          <a:xfrm>
            <a:off x="3275952" y="8192128"/>
            <a:ext cx="4375858" cy="966788"/>
          </a:xfrm>
          <a:prstGeom prst="rect">
            <a:avLst/>
          </a:prstGeom>
        </p:spPr>
        <p:txBody>
          <a:bodyPr lIns="0" tIns="0" rIns="0" bIns="0" rtlCol="0" anchor="t">
            <a:spAutoFit/>
          </a:bodyPr>
          <a:lstStyle/>
          <a:p>
            <a:pPr algn="ctr">
              <a:lnSpc>
                <a:spcPts val="3937"/>
              </a:lnSpc>
            </a:pPr>
            <a:r>
              <a:rPr lang="en-US" sz="2625" spc="26">
                <a:solidFill>
                  <a:srgbClr val="003060"/>
                </a:solidFill>
                <a:latin typeface="Montserrat Light"/>
              </a:rPr>
              <a:t>Análise de Impacto Regulatório </a:t>
            </a:r>
          </a:p>
        </p:txBody>
      </p:sp>
      <p:grpSp>
        <p:nvGrpSpPr>
          <p:cNvPr id="9" name="Group 9"/>
          <p:cNvGrpSpPr/>
          <p:nvPr/>
        </p:nvGrpSpPr>
        <p:grpSpPr>
          <a:xfrm>
            <a:off x="4201565" y="4931902"/>
            <a:ext cx="2293923" cy="2293923"/>
            <a:chOff x="0" y="0"/>
            <a:chExt cx="3058564" cy="3058564"/>
          </a:xfrm>
        </p:grpSpPr>
        <p:grpSp>
          <p:nvGrpSpPr>
            <p:cNvPr id="10" name="Group 10"/>
            <p:cNvGrpSpPr/>
            <p:nvPr/>
          </p:nvGrpSpPr>
          <p:grpSpPr>
            <a:xfrm>
              <a:off x="0" y="0"/>
              <a:ext cx="3058564" cy="305856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7908" y="284512"/>
              <a:ext cx="2202747" cy="2194737"/>
            </a:xfrm>
            <a:prstGeom prst="rect">
              <a:avLst/>
            </a:prstGeom>
          </p:spPr>
        </p:pic>
      </p:grpSp>
      <p:grpSp>
        <p:nvGrpSpPr>
          <p:cNvPr id="13" name="Group 13"/>
          <p:cNvGrpSpPr/>
          <p:nvPr/>
        </p:nvGrpSpPr>
        <p:grpSpPr>
          <a:xfrm>
            <a:off x="11714401" y="4931902"/>
            <a:ext cx="2113934" cy="2113934"/>
            <a:chOff x="0" y="0"/>
            <a:chExt cx="2818579" cy="2818579"/>
          </a:xfrm>
        </p:grpSpPr>
        <p:grpSp>
          <p:nvGrpSpPr>
            <p:cNvPr id="14" name="Group 14"/>
            <p:cNvGrpSpPr/>
            <p:nvPr/>
          </p:nvGrpSpPr>
          <p:grpSpPr>
            <a:xfrm>
              <a:off x="0" y="0"/>
              <a:ext cx="2818579" cy="281857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0946" y="470694"/>
              <a:ext cx="1662197" cy="1562465"/>
            </a:xfrm>
            <a:prstGeom prst="rect">
              <a:avLst/>
            </a:prstGeom>
          </p:spPr>
        </p:pic>
      </p:grpSp>
      <p:sp>
        <p:nvSpPr>
          <p:cNvPr id="17" name="TextBox 17"/>
          <p:cNvSpPr txBox="1"/>
          <p:nvPr/>
        </p:nvSpPr>
        <p:spPr>
          <a:xfrm>
            <a:off x="4830679" y="7315828"/>
            <a:ext cx="1035695" cy="771525"/>
          </a:xfrm>
          <a:prstGeom prst="rect">
            <a:avLst/>
          </a:prstGeom>
        </p:spPr>
        <p:txBody>
          <a:bodyPr lIns="0" tIns="0" rIns="0" bIns="0" rtlCol="0" anchor="t">
            <a:spAutoFit/>
          </a:bodyPr>
          <a:lstStyle/>
          <a:p>
            <a:pPr algn="ctr">
              <a:lnSpc>
                <a:spcPts val="6299"/>
              </a:lnSpc>
            </a:pPr>
            <a:r>
              <a:rPr lang="en-US" sz="4500">
                <a:solidFill>
                  <a:srgbClr val="000000"/>
                </a:solidFill>
                <a:latin typeface="Montserrat Classic Bold"/>
              </a:rPr>
              <a:t>AIR</a:t>
            </a:r>
          </a:p>
        </p:txBody>
      </p:sp>
      <p:sp>
        <p:nvSpPr>
          <p:cNvPr id="18" name="TextBox 18"/>
          <p:cNvSpPr txBox="1"/>
          <p:nvPr/>
        </p:nvSpPr>
        <p:spPr>
          <a:xfrm>
            <a:off x="12137509" y="7315828"/>
            <a:ext cx="1696343" cy="717889"/>
          </a:xfrm>
          <a:prstGeom prst="rect">
            <a:avLst/>
          </a:prstGeom>
        </p:spPr>
        <p:txBody>
          <a:bodyPr wrap="square" lIns="0" tIns="0" rIns="0" bIns="0" rtlCol="0" anchor="t">
            <a:spAutoFit/>
          </a:bodyPr>
          <a:lstStyle/>
          <a:p>
            <a:pPr algn="ctr">
              <a:lnSpc>
                <a:spcPts val="6299"/>
              </a:lnSpc>
            </a:pPr>
            <a:r>
              <a:rPr lang="en-US" sz="4500">
                <a:solidFill>
                  <a:srgbClr val="000000"/>
                </a:solidFill>
                <a:latin typeface="Montserrat Classic Bold"/>
              </a:rPr>
              <a:t>ARR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314325" y="0"/>
            <a:ext cx="18916650" cy="10272713"/>
          </a:xfrm>
          <a:prstGeom prst="rect">
            <a:avLst/>
          </a:prstGeom>
        </p:spPr>
      </p:pic>
      <p:grpSp>
        <p:nvGrpSpPr>
          <p:cNvPr id="3" name="Group 3"/>
          <p:cNvGrpSpPr/>
          <p:nvPr/>
        </p:nvGrpSpPr>
        <p:grpSpPr>
          <a:xfrm>
            <a:off x="1028700" y="1053530"/>
            <a:ext cx="15710459" cy="1702940"/>
            <a:chOff x="0" y="0"/>
            <a:chExt cx="20947279" cy="2270587"/>
          </a:xfrm>
        </p:grpSpPr>
        <p:sp>
          <p:nvSpPr>
            <p:cNvPr id="4" name="AutoShape 4"/>
            <p:cNvSpPr/>
            <p:nvPr/>
          </p:nvSpPr>
          <p:spPr>
            <a:xfrm>
              <a:off x="0" y="0"/>
              <a:ext cx="20947279" cy="2270587"/>
            </a:xfrm>
            <a:prstGeom prst="rect">
              <a:avLst/>
            </a:prstGeom>
            <a:solidFill>
              <a:srgbClr val="003060"/>
            </a:solidFill>
          </p:spPr>
        </p:sp>
        <p:sp>
          <p:nvSpPr>
            <p:cNvPr id="5" name="TextBox 5"/>
            <p:cNvSpPr txBox="1"/>
            <p:nvPr/>
          </p:nvSpPr>
          <p:spPr>
            <a:xfrm>
              <a:off x="578973" y="438063"/>
              <a:ext cx="19789333" cy="13563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Apresentação</a:t>
              </a:r>
            </a:p>
          </p:txBody>
        </p:sp>
      </p:grpSp>
      <p:sp>
        <p:nvSpPr>
          <p:cNvPr id="6" name="AutoShape 6"/>
          <p:cNvSpPr/>
          <p:nvPr/>
        </p:nvSpPr>
        <p:spPr>
          <a:xfrm>
            <a:off x="-308465" y="3791202"/>
            <a:ext cx="18904930" cy="6914898"/>
          </a:xfrm>
          <a:prstGeom prst="rect">
            <a:avLst/>
          </a:prstGeom>
          <a:solidFill>
            <a:srgbClr val="FFFFFF"/>
          </a:solidFill>
        </p:spPr>
      </p:sp>
      <p:sp>
        <p:nvSpPr>
          <p:cNvPr id="7" name="TextBox 7"/>
          <p:cNvSpPr txBox="1"/>
          <p:nvPr/>
        </p:nvSpPr>
        <p:spPr>
          <a:xfrm>
            <a:off x="508580" y="4779795"/>
            <a:ext cx="17270840" cy="5821465"/>
          </a:xfrm>
          <a:prstGeom prst="rect">
            <a:avLst/>
          </a:prstGeom>
        </p:spPr>
        <p:txBody>
          <a:bodyPr wrap="square" lIns="0" tIns="0" rIns="0" bIns="0" rtlCol="0" anchor="t">
            <a:spAutoFit/>
          </a:bodyPr>
          <a:lstStyle/>
          <a:p>
            <a:pPr algn="just">
              <a:lnSpc>
                <a:spcPts val="2400"/>
              </a:lnSpc>
            </a:pPr>
            <a:r>
              <a:rPr lang="pt-BR" sz="1650" spc="16">
                <a:latin typeface="Montserrat Light"/>
                <a:ea typeface="+mn-lt"/>
                <a:cs typeface="+mn-lt"/>
              </a:rPr>
              <a:t>As Análises de Impacto Regulatório (AIR) e as Avaliações de Resultado Regulatório (ARR) são procedimentos estabelecidos pelo </a:t>
            </a:r>
            <a:r>
              <a:rPr lang="pt-BR" sz="1650" spc="16">
                <a:latin typeface="Montserrat Light"/>
                <a:ea typeface="+mn-lt"/>
                <a:cs typeface="+mn-lt"/>
                <a:hlinkClick r:id="rId3">
                  <a:extLst>
                    <a:ext uri="{A12FA001-AC4F-418D-AE19-62706E023703}">
                      <ahyp:hlinkClr xmlns:ahyp="http://schemas.microsoft.com/office/drawing/2018/hyperlinkcolor" val="tx"/>
                    </a:ext>
                  </a:extLst>
                </a:hlinkClick>
              </a:rPr>
              <a:t>Decreto nº 10.411, de 30 de junho de 2020</a:t>
            </a:r>
            <a:r>
              <a:rPr lang="pt-BR" sz="1650" spc="16">
                <a:latin typeface="Montserrat Light"/>
                <a:ea typeface="+mn-lt"/>
                <a:cs typeface="+mn-lt"/>
              </a:rPr>
              <a:t> e como resultado elas fornecem informações fundamentais para tomada de decisão pela autoridade competente acerca de um problema regulatório. Desta forma, elas são peças fundamentais para o alcance dos objetivos institucionais de melhoria regulatória.</a:t>
            </a:r>
          </a:p>
          <a:p>
            <a:pPr algn="just">
              <a:lnSpc>
                <a:spcPts val="2400"/>
              </a:lnSpc>
            </a:pPr>
            <a:endParaRPr lang="pt-BR" sz="1650" spc="16">
              <a:latin typeface="Montserrat Light"/>
              <a:ea typeface="+mn-lt"/>
              <a:cs typeface="+mn-lt"/>
            </a:endParaRPr>
          </a:p>
          <a:p>
            <a:pPr algn="just">
              <a:lnSpc>
                <a:spcPts val="2400"/>
              </a:lnSpc>
            </a:pPr>
            <a:r>
              <a:rPr lang="pt-BR" sz="1650" spc="16">
                <a:latin typeface="Montserrat Light"/>
                <a:ea typeface="+mn-lt"/>
                <a:cs typeface="+mn-lt"/>
              </a:rPr>
              <a:t>Na elaboração desde documento foram consideradas as regras impostas pelo Decreto nº 10.411/2020 e suas alterações, vigentes até novembro de 2022. Novas regras passarão a vigorar a partir de junho de 2024, de acordo com as alterações colocadas pelo Decreto nº 11.243, de 2022, e estas foram apresentadas ao longo deste Documento.</a:t>
            </a:r>
          </a:p>
          <a:p>
            <a:pPr algn="just">
              <a:lnSpc>
                <a:spcPts val="2400"/>
              </a:lnSpc>
            </a:pPr>
            <a:endParaRPr lang="pt-BR" sz="1650" spc="16">
              <a:latin typeface="Montserrat Light"/>
              <a:ea typeface="+mn-lt"/>
              <a:cs typeface="+mn-lt"/>
            </a:endParaRPr>
          </a:p>
          <a:p>
            <a:pPr algn="just">
              <a:lnSpc>
                <a:spcPts val="2400"/>
              </a:lnSpc>
            </a:pPr>
            <a:r>
              <a:rPr lang="pt-BR" sz="1650" spc="16">
                <a:latin typeface="Montserrat Light"/>
                <a:ea typeface="+mn-lt"/>
                <a:cs typeface="+mn-lt"/>
              </a:rPr>
              <a:t>O modelo de governança proposto se baseou nas recomendações dos Guias Orientativos para elaboração de AIR e ARR do Governo Federal. Além disso, considerou ainda o “Modelo de Governança da AIR no Ministério da Economia”, de abril de 2021, e o “Modelo de Governança da ARR no Ministério da Economia”, de março de 2022, adaptando-os à realidade do ICMBio.</a:t>
            </a:r>
          </a:p>
          <a:p>
            <a:pPr algn="just">
              <a:lnSpc>
                <a:spcPts val="2400"/>
              </a:lnSpc>
            </a:pPr>
            <a:endParaRPr lang="pt-BR" sz="1650" spc="16">
              <a:latin typeface="Montserrat Light"/>
              <a:ea typeface="+mn-lt"/>
              <a:cs typeface="+mn-lt"/>
            </a:endParaRPr>
          </a:p>
          <a:p>
            <a:pPr algn="just">
              <a:lnSpc>
                <a:spcPts val="2400"/>
              </a:lnSpc>
            </a:pPr>
            <a:r>
              <a:rPr lang="pt-BR" sz="1650" spc="16">
                <a:latin typeface="Montserrat Light"/>
                <a:ea typeface="+mn-lt"/>
                <a:cs typeface="+mn-lt"/>
              </a:rPr>
              <a:t>Este Modelo elucida alguns conceitos e principais agentes envolvidos nos processos decisórios. Ele apresenta o encadeamento de passos, procedimentos e deliberações necessárias, e por fim, traz orientações para publicação de Documentos exigidos pelo Decreto nº 10.411/2020.</a:t>
            </a:r>
          </a:p>
          <a:p>
            <a:pPr algn="just">
              <a:lnSpc>
                <a:spcPts val="2400"/>
              </a:lnSpc>
            </a:pPr>
            <a:endParaRPr lang="en-US" sz="1600" spc="16">
              <a:ea typeface="+mn-lt"/>
              <a:cs typeface="+mn-lt"/>
            </a:endParaRPr>
          </a:p>
          <a:p>
            <a:pPr algn="just">
              <a:lnSpc>
                <a:spcPts val="2400"/>
              </a:lnSpc>
            </a:pPr>
            <a:endParaRPr lang="en-US" sz="1600" spc="16">
              <a:ea typeface="+mn-lt"/>
              <a:cs typeface="+mn-lt"/>
            </a:endParaRPr>
          </a:p>
          <a:p>
            <a:pPr algn="just">
              <a:lnSpc>
                <a:spcPts val="2400"/>
              </a:lnSpc>
            </a:pPr>
            <a:endParaRPr lang="en-US" sz="1600" spc="16">
              <a:solidFill>
                <a:srgbClr val="003060"/>
              </a:solidFill>
              <a:latin typeface="Montserrat Light"/>
            </a:endParaRPr>
          </a:p>
          <a:p>
            <a:pPr algn="just">
              <a:lnSpc>
                <a:spcPts val="2400"/>
              </a:lnSpc>
            </a:pPr>
            <a:endParaRPr lang="en-US" sz="1600" spc="16">
              <a:solidFill>
                <a:srgbClr val="003060"/>
              </a:solidFill>
              <a:latin typeface="Montserrat Light"/>
            </a:endParaRPr>
          </a:p>
          <a:p>
            <a:pPr algn="just">
              <a:lnSpc>
                <a:spcPts val="2400"/>
              </a:lnSpc>
            </a:pPr>
            <a:endParaRPr lang="en-US" sz="1600" spc="16">
              <a:solidFill>
                <a:srgbClr val="003060"/>
              </a:solidFill>
              <a:latin typeface="Montserra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400050" y="-384860"/>
            <a:ext cx="19088100" cy="9874334"/>
          </a:xfrm>
          <a:prstGeom prst="rect">
            <a:avLst/>
          </a:prstGeom>
          <a:solidFill>
            <a:srgbClr val="FFFFFF"/>
          </a:solidFill>
        </p:spPr>
      </p:sp>
      <p:pic>
        <p:nvPicPr>
          <p:cNvPr id="4" name="Picture 4"/>
          <p:cNvPicPr>
            <a:picLocks noChangeAspect="1"/>
          </p:cNvPicPr>
          <p:nvPr/>
        </p:nvPicPr>
        <p:blipFill>
          <a:blip r:embed="rId3"/>
          <a:srcRect l="1618" t="3830" b="6519"/>
          <a:stretch>
            <a:fillRect/>
          </a:stretch>
        </p:blipFill>
        <p:spPr>
          <a:xfrm>
            <a:off x="9417326" y="98983"/>
            <a:ext cx="7291688" cy="9375250"/>
          </a:xfrm>
          <a:prstGeom prst="rect">
            <a:avLst/>
          </a:prstGeom>
        </p:spPr>
      </p:pic>
      <p:sp>
        <p:nvSpPr>
          <p:cNvPr id="5" name="TextBox 5"/>
          <p:cNvSpPr txBox="1"/>
          <p:nvPr/>
        </p:nvSpPr>
        <p:spPr>
          <a:xfrm>
            <a:off x="286603" y="2699364"/>
            <a:ext cx="8584072" cy="3705886"/>
          </a:xfrm>
          <a:prstGeom prst="rect">
            <a:avLst/>
          </a:prstGeom>
        </p:spPr>
        <p:txBody>
          <a:bodyPr wrap="square" lIns="0" tIns="0" rIns="0" bIns="0" rtlCol="0" anchor="t">
            <a:spAutoFit/>
          </a:bodyPr>
          <a:lstStyle/>
          <a:p>
            <a:pPr algn="ctr">
              <a:lnSpc>
                <a:spcPts val="5895"/>
              </a:lnSpc>
            </a:pPr>
            <a:r>
              <a:rPr lang="en-US" sz="4500" spc="130">
                <a:solidFill>
                  <a:srgbClr val="003060"/>
                </a:solidFill>
                <a:latin typeface="Montserrat Classic Bold"/>
              </a:rPr>
              <a:t>MODELO PADRÃO DO RELATÓRIO DE ANÁLISE DE IMPACTO REGULATÓRIO - AIR DISPONÍVEL NO SEI</a:t>
            </a:r>
          </a:p>
          <a:p>
            <a:pPr algn="ctr">
              <a:lnSpc>
                <a:spcPts val="5895"/>
              </a:lnSpc>
            </a:pPr>
            <a:endParaRPr lang="en-US" sz="4500" spc="130">
              <a:solidFill>
                <a:srgbClr val="003060"/>
              </a:solidFill>
              <a:latin typeface="Montserrat Classic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0" y="3410201"/>
            <a:ext cx="18314096" cy="7482387"/>
          </a:xfrm>
          <a:prstGeom prst="rect">
            <a:avLst/>
          </a:prstGeom>
          <a:solidFill>
            <a:srgbClr val="FFFFFF"/>
          </a:solidFill>
        </p:spPr>
      </p:sp>
      <p:sp>
        <p:nvSpPr>
          <p:cNvPr id="7" name="TextBox 7"/>
          <p:cNvSpPr txBox="1"/>
          <p:nvPr/>
        </p:nvSpPr>
        <p:spPr>
          <a:xfrm>
            <a:off x="1028700" y="3575506"/>
            <a:ext cx="7059177" cy="8107348"/>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1. </a:t>
            </a:r>
            <a:r>
              <a:rPr lang="pt-BR" sz="1700" spc="17">
                <a:solidFill>
                  <a:schemeClr val="accent6">
                    <a:lumMod val="75000"/>
                  </a:schemeClr>
                </a:solidFill>
                <a:latin typeface="Montserrat Light Bold"/>
              </a:rPr>
              <a:t>Sumário Executivo:</a:t>
            </a:r>
          </a:p>
          <a:p>
            <a:pPr algn="just">
              <a:lnSpc>
                <a:spcPts val="2550"/>
              </a:lnSpc>
            </a:pPr>
            <a:endParaRPr lang="pt-BR" sz="1700" spc="17">
              <a:latin typeface="Montserrat Light Bold"/>
            </a:endParaRPr>
          </a:p>
          <a:p>
            <a:pPr algn="just">
              <a:lnSpc>
                <a:spcPts val="2550"/>
              </a:lnSpc>
            </a:pPr>
            <a:r>
              <a:rPr lang="pt-BR" sz="1700" spc="17">
                <a:latin typeface="Montserrat Light"/>
              </a:rPr>
              <a:t>Escrever, preferencialmente, em até uma página, expressando a </a:t>
            </a:r>
            <a:r>
              <a:rPr lang="pt-BR" sz="1700" b="1" spc="17">
                <a:latin typeface="Montserrat Light"/>
              </a:rPr>
              <a:t>síntese da análise e das conclusões alcançadas</a:t>
            </a:r>
            <a:r>
              <a:rPr lang="pt-BR" sz="1700" spc="17">
                <a:latin typeface="Montserrat Light"/>
              </a:rPr>
              <a:t>. O texto deve ser objetivo e conciso, com linguagem simples e acessível ao público em geral. O sumário deve fazer sentido mesmo que o leitor não leia a íntegra do Relatório.</a:t>
            </a:r>
          </a:p>
          <a:p>
            <a:pPr algn="just">
              <a:lnSpc>
                <a:spcPts val="2550"/>
              </a:lnSpc>
            </a:pPr>
            <a:endParaRPr lang="pt-BR" sz="1700" spc="17">
              <a:latin typeface="Montserrat Light"/>
            </a:endParaRPr>
          </a:p>
          <a:p>
            <a:pPr algn="just">
              <a:lnSpc>
                <a:spcPts val="2550"/>
              </a:lnSpc>
            </a:pPr>
            <a:r>
              <a:rPr lang="pt-BR" sz="1700" spc="17">
                <a:latin typeface="Montserrat Light"/>
              </a:rPr>
              <a:t> Neste tópico, deve ser abordado um breve resumo sobre: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problema regulatório identificado que se pretende solucionar; </a:t>
            </a:r>
          </a:p>
          <a:p>
            <a:pPr marL="367030" lvl="1" indent="-183515" algn="just">
              <a:lnSpc>
                <a:spcPts val="2550"/>
              </a:lnSpc>
              <a:buFont typeface="Arial"/>
              <a:buChar char="•"/>
            </a:pPr>
            <a:r>
              <a:rPr lang="pt-BR" sz="1700" spc="17">
                <a:latin typeface="Montserrat Light"/>
              </a:rPr>
              <a:t>objetivo a ser alcançado; </a:t>
            </a:r>
          </a:p>
          <a:p>
            <a:pPr marL="367030" lvl="1" indent="-183515" algn="just">
              <a:lnSpc>
                <a:spcPts val="2550"/>
              </a:lnSpc>
              <a:buFont typeface="Arial"/>
              <a:buChar char="•"/>
            </a:pPr>
            <a:r>
              <a:rPr lang="pt-BR" sz="1700" spc="17">
                <a:latin typeface="Montserrat Light"/>
              </a:rPr>
              <a:t>alternativas de solução consideradas; </a:t>
            </a:r>
          </a:p>
          <a:p>
            <a:pPr marL="367030" lvl="1" indent="-183515" algn="just">
              <a:lnSpc>
                <a:spcPts val="2550"/>
              </a:lnSpc>
              <a:buFont typeface="Arial"/>
              <a:buChar char="•"/>
            </a:pPr>
            <a:r>
              <a:rPr lang="pt-BR" sz="1700" spc="17">
                <a:latin typeface="Montserrat Light"/>
              </a:rPr>
              <a:t>alternativa de solução sugerida, com justificativa; e </a:t>
            </a:r>
          </a:p>
          <a:p>
            <a:pPr marL="367030" lvl="1" indent="-183515" algn="just">
              <a:lnSpc>
                <a:spcPts val="2550"/>
              </a:lnSpc>
              <a:buFont typeface="Arial"/>
              <a:buChar char="•"/>
            </a:pPr>
            <a:r>
              <a:rPr lang="pt-BR" sz="1700" spc="17">
                <a:latin typeface="Montserrat Light"/>
              </a:rPr>
              <a:t>possíveis impactos da alternativa sugerida.</a:t>
            </a:r>
          </a:p>
          <a:p>
            <a:pPr algn="just">
              <a:lnSpc>
                <a:spcPts val="2550"/>
              </a:lnSpc>
            </a:pPr>
            <a:endParaRPr lang="pt-BR" sz="1700" spc="17">
              <a:latin typeface="Montserrat Light"/>
            </a:endParaRPr>
          </a:p>
          <a:p>
            <a:pPr algn="just">
              <a:lnSpc>
                <a:spcPts val="2550"/>
              </a:lnSpc>
            </a:pPr>
            <a:r>
              <a:rPr lang="pt-BR" sz="1700" spc="17">
                <a:latin typeface="Montserrat Light"/>
              </a:rPr>
              <a:t>Por trazer conteúdo de todo o relatório, sugerimos que o sumário executivo seja realizado após a conclusão do relatório.</a:t>
            </a:r>
          </a:p>
          <a:p>
            <a:pPr algn="just">
              <a:lnSpc>
                <a:spcPts val="2550"/>
              </a:lnSpc>
            </a:pPr>
            <a:endParaRPr lang="pt-BR" sz="1700" spc="17">
              <a:latin typeface="Montserrat Light"/>
            </a:endParaRP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8" name="TextBox 8"/>
          <p:cNvSpPr txBox="1"/>
          <p:nvPr/>
        </p:nvSpPr>
        <p:spPr>
          <a:xfrm>
            <a:off x="9144000" y="3513887"/>
            <a:ext cx="8115300" cy="9107621"/>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2. </a:t>
            </a:r>
            <a:r>
              <a:rPr lang="pt-BR" sz="1700" spc="17">
                <a:solidFill>
                  <a:schemeClr val="accent6">
                    <a:lumMod val="75000"/>
                  </a:schemeClr>
                </a:solidFill>
                <a:latin typeface="Montserrat Light Bold"/>
              </a:rPr>
              <a:t>Problema Regulatório: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Neste tópico deve-se descrever o </a:t>
            </a:r>
            <a:r>
              <a:rPr lang="pt-BR" sz="1700" b="1" spc="17">
                <a:latin typeface="Montserrat Light"/>
              </a:rPr>
              <a:t>contexto</a:t>
            </a:r>
            <a:r>
              <a:rPr lang="pt-BR" sz="1700" spc="17">
                <a:latin typeface="Montserrat Light"/>
              </a:rPr>
              <a:t> no qual o problema regulatório se insere. Em seguida, </a:t>
            </a:r>
            <a:r>
              <a:rPr lang="pt-BR" sz="1700" b="1" spc="17">
                <a:latin typeface="Montserrat Light"/>
              </a:rPr>
              <a:t>identificar claramente o problema regulatório </a:t>
            </a:r>
            <a:r>
              <a:rPr lang="pt-BR" sz="1700" spc="17">
                <a:latin typeface="Montserrat Light"/>
              </a:rPr>
              <a:t>objeto da AIR, suas principais </a:t>
            </a:r>
            <a:r>
              <a:rPr lang="pt-BR" sz="1700" b="1" spc="17">
                <a:latin typeface="Montserrat Light"/>
              </a:rPr>
              <a:t>causas, extensão e consequências</a:t>
            </a:r>
            <a:r>
              <a:rPr lang="pt-BR" sz="1700" spc="17">
                <a:latin typeface="Montserrat Light"/>
              </a:rPr>
              <a:t>, apresentando as evidências que o fundamentam e a evolução esperada do problema no futuro, caso nada seja feito.</a:t>
            </a:r>
          </a:p>
          <a:p>
            <a:pPr algn="just">
              <a:lnSpc>
                <a:spcPts val="2550"/>
              </a:lnSpc>
            </a:pPr>
            <a:endParaRPr lang="pt-BR" sz="1200" spc="17">
              <a:latin typeface="Montserrat Light"/>
            </a:endParaRPr>
          </a:p>
          <a:p>
            <a:pPr algn="just">
              <a:lnSpc>
                <a:spcPts val="2550"/>
              </a:lnSpc>
            </a:pPr>
            <a:r>
              <a:rPr lang="pt-BR" sz="1700" spc="17">
                <a:latin typeface="Montserrat Light"/>
              </a:rPr>
              <a:t>Neste tópico, devem estar dispostas as respostas para as seguintes perguntas:</a:t>
            </a:r>
          </a:p>
          <a:p>
            <a:pPr algn="just">
              <a:lnSpc>
                <a:spcPts val="2550"/>
              </a:lnSpc>
            </a:pPr>
            <a:endParaRPr lang="pt-BR" sz="1200" spc="17">
              <a:latin typeface="Montserrat Light"/>
            </a:endParaRPr>
          </a:p>
          <a:p>
            <a:pPr marL="367030" lvl="1" indent="-183515" algn="just">
              <a:lnSpc>
                <a:spcPts val="2550"/>
              </a:lnSpc>
              <a:buFont typeface="Arial"/>
              <a:buChar char="•"/>
            </a:pPr>
            <a:r>
              <a:rPr lang="pt-BR" sz="1700" spc="17">
                <a:latin typeface="Montserrat Light"/>
              </a:rPr>
              <a:t>Qual o contexto no qual o problema se insere?</a:t>
            </a:r>
          </a:p>
          <a:p>
            <a:pPr marL="367030" lvl="1" indent="-183515" algn="just">
              <a:lnSpc>
                <a:spcPts val="2550"/>
              </a:lnSpc>
              <a:buFont typeface="Arial"/>
              <a:buChar char="•"/>
            </a:pPr>
            <a:r>
              <a:rPr lang="pt-BR" sz="1700" spc="17">
                <a:latin typeface="Montserrat Light"/>
              </a:rPr>
              <a:t>Quais são a natureza do problema e suas consequências?</a:t>
            </a:r>
          </a:p>
          <a:p>
            <a:pPr marL="367030" lvl="1" indent="-183515" algn="just">
              <a:lnSpc>
                <a:spcPts val="2550"/>
              </a:lnSpc>
              <a:buFont typeface="Arial"/>
              <a:buChar char="•"/>
            </a:pPr>
            <a:r>
              <a:rPr lang="pt-BR" sz="1700" spc="17">
                <a:latin typeface="Montserrat Light"/>
              </a:rPr>
              <a:t>Quais são as causas ou indutores do problema?</a:t>
            </a:r>
          </a:p>
          <a:p>
            <a:pPr marL="367030" lvl="1" indent="-183515" algn="just">
              <a:lnSpc>
                <a:spcPts val="2550"/>
              </a:lnSpc>
              <a:buFont typeface="Arial"/>
              <a:buChar char="•"/>
            </a:pPr>
            <a:r>
              <a:rPr lang="pt-BR" sz="1700" spc="17">
                <a:latin typeface="Montserrat Light"/>
              </a:rPr>
              <a:t>Qual a extensão ou magnitude do problema, isto é, onde ele ocorre (localmente, regionalmente, nacionalmente), com que frequência, qual a extensão dos grupos afetados?</a:t>
            </a:r>
          </a:p>
          <a:p>
            <a:pPr marL="367030" lvl="1" indent="-183515" algn="just">
              <a:lnSpc>
                <a:spcPts val="2550"/>
              </a:lnSpc>
              <a:buFont typeface="Arial"/>
              <a:buChar char="•"/>
            </a:pPr>
            <a:r>
              <a:rPr lang="pt-BR" sz="1700" spc="17">
                <a:latin typeface="Montserrat Light"/>
              </a:rPr>
              <a:t>Qual a evolução esperada do problema no futuro caso nada seja feito?</a:t>
            </a:r>
          </a:p>
          <a:p>
            <a:pPr marL="367030" lvl="1" indent="-183515" algn="just">
              <a:lnSpc>
                <a:spcPts val="2550"/>
              </a:lnSpc>
              <a:buFont typeface="Arial"/>
              <a:buChar char="•"/>
            </a:pPr>
            <a:r>
              <a:rPr lang="pt-BR" sz="1700" spc="17">
                <a:latin typeface="Montserrat Light"/>
              </a:rPr>
              <a:t> Foram consultadas as demais áreas para coleta de evidências para a definição do problema? Quais?</a:t>
            </a:r>
          </a:p>
          <a:p>
            <a:pPr algn="just">
              <a:lnSpc>
                <a:spcPts val="2550"/>
              </a:lnSpc>
            </a:pPr>
            <a:endParaRPr lang="en-US" sz="1700" spc="17">
              <a:latin typeface="Montserrat Light"/>
            </a:endParaRP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410202"/>
            <a:ext cx="18295330" cy="7333998"/>
          </a:xfrm>
          <a:prstGeom prst="rect">
            <a:avLst/>
          </a:prstGeom>
          <a:solidFill>
            <a:srgbClr val="FFFFFF"/>
          </a:solidFill>
        </p:spPr>
      </p:sp>
      <p:sp>
        <p:nvSpPr>
          <p:cNvPr id="7" name="TextBox 7"/>
          <p:cNvSpPr txBox="1"/>
          <p:nvPr/>
        </p:nvSpPr>
        <p:spPr>
          <a:xfrm>
            <a:off x="1028700" y="3596713"/>
            <a:ext cx="16230600" cy="4773102"/>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2. Problema Regulatório (continuação):</a:t>
            </a:r>
          </a:p>
          <a:p>
            <a:pPr algn="just">
              <a:lnSpc>
                <a:spcPts val="2550"/>
              </a:lnSpc>
            </a:pPr>
            <a:endParaRPr lang="pt-BR" sz="1700" spc="17">
              <a:latin typeface="Montserrat Light Bold"/>
            </a:endParaRPr>
          </a:p>
          <a:p>
            <a:pPr marL="367030" lvl="1" indent="-183515" algn="just">
              <a:lnSpc>
                <a:spcPts val="2550"/>
              </a:lnSpc>
              <a:buFont typeface="Arial"/>
              <a:buChar char="•"/>
            </a:pPr>
            <a:r>
              <a:rPr lang="pt-BR" sz="1700" spc="17">
                <a:latin typeface="Montserrat Light"/>
              </a:rPr>
              <a:t>Quais os dados e evidências que fundamentam o problema, consequências e causas identificadas?</a:t>
            </a:r>
          </a:p>
          <a:p>
            <a:pPr marL="367030" lvl="1" indent="-183515" algn="just">
              <a:lnSpc>
                <a:spcPts val="2550"/>
              </a:lnSpc>
              <a:buFont typeface="Arial"/>
              <a:buChar char="•"/>
            </a:pPr>
            <a:r>
              <a:rPr lang="pt-BR" sz="1700" spc="17">
                <a:latin typeface="Montserrat Light"/>
              </a:rPr>
              <a:t>Apresentar breve levantamento de ações regulatórias anteriormente adotadas para combater o mesmo problema e as razões pelas quais foram descontinuadas, quando cabível.</a:t>
            </a:r>
          </a:p>
          <a:p>
            <a:pPr algn="just">
              <a:lnSpc>
                <a:spcPts val="2550"/>
              </a:lnSpc>
            </a:pPr>
            <a:endParaRPr lang="pt-BR" sz="1700" spc="17">
              <a:latin typeface="Montserrat Light"/>
            </a:endParaRPr>
          </a:p>
          <a:p>
            <a:pPr algn="just">
              <a:lnSpc>
                <a:spcPts val="2550"/>
              </a:lnSpc>
            </a:pPr>
            <a:r>
              <a:rPr lang="pt-BR" sz="1700" spc="17">
                <a:latin typeface="Montserrat Light"/>
              </a:rPr>
              <a:t>Sugestão: utilizar Diagrama de problemas apresentando o problema central, suas causas e consequências:</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pic>
        <p:nvPicPr>
          <p:cNvPr id="8" name="Picture 8"/>
          <p:cNvPicPr>
            <a:picLocks noChangeAspect="1"/>
          </p:cNvPicPr>
          <p:nvPr/>
        </p:nvPicPr>
        <p:blipFill>
          <a:blip r:embed="rId3"/>
          <a:srcRect/>
          <a:stretch>
            <a:fillRect/>
          </a:stretch>
        </p:blipFill>
        <p:spPr>
          <a:xfrm>
            <a:off x="4623225" y="5965104"/>
            <a:ext cx="9041550" cy="42120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410202"/>
            <a:ext cx="18295330" cy="7333998"/>
          </a:xfrm>
          <a:prstGeom prst="rect">
            <a:avLst/>
          </a:prstGeom>
          <a:solidFill>
            <a:srgbClr val="FFFFFF"/>
          </a:solidFill>
        </p:spPr>
      </p:sp>
      <p:sp>
        <p:nvSpPr>
          <p:cNvPr id="7" name="TextBox 7"/>
          <p:cNvSpPr txBox="1"/>
          <p:nvPr/>
        </p:nvSpPr>
        <p:spPr>
          <a:xfrm>
            <a:off x="1028700" y="4138396"/>
            <a:ext cx="7059177" cy="8107348"/>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3. Agentes econômicos, usuários dos serviços prestados e demais grupos afetados:</a:t>
            </a:r>
          </a:p>
          <a:p>
            <a:pPr algn="just">
              <a:lnSpc>
                <a:spcPts val="2550"/>
              </a:lnSpc>
            </a:pPr>
            <a:endParaRPr lang="pt-BR" sz="1700" spc="17">
              <a:latin typeface="Montserrat Light Bold"/>
            </a:endParaRPr>
          </a:p>
          <a:p>
            <a:pPr algn="just">
              <a:lnSpc>
                <a:spcPts val="2550"/>
              </a:lnSpc>
            </a:pPr>
            <a:r>
              <a:rPr lang="pt-BR" sz="1700" spc="17">
                <a:latin typeface="Montserrat Light"/>
              </a:rPr>
              <a:t>Nesse tópico é importante discorrer sobre como o </a:t>
            </a:r>
            <a:r>
              <a:rPr lang="pt-BR" sz="1700" b="1" spc="17">
                <a:latin typeface="Montserrat Light"/>
              </a:rPr>
              <a:t>problema afeta direta ou indiretamente cada um dos agentes ou grupos afetados</a:t>
            </a:r>
            <a:r>
              <a:rPr lang="pt-BR" sz="1700" spc="17">
                <a:latin typeface="Montserrat Light"/>
              </a:rPr>
              <a:t>, refletindo sobre a relevância dos efeitos para cada um e se eles contribuem para a permanência ou agravamento do problema. Avaliar os </a:t>
            </a:r>
            <a:r>
              <a:rPr lang="pt-BR" sz="1700" b="1" spc="17">
                <a:latin typeface="Montserrat Light"/>
              </a:rPr>
              <a:t>efeitos do problema </a:t>
            </a:r>
            <a:r>
              <a:rPr lang="pt-BR" sz="1700" spc="17">
                <a:latin typeface="Montserrat Light"/>
              </a:rPr>
              <a:t>regulatório para os </a:t>
            </a:r>
            <a:r>
              <a:rPr lang="pt-BR" sz="1700" b="1" spc="17">
                <a:latin typeface="Montserrat Light"/>
              </a:rPr>
              <a:t>atores envolvidos </a:t>
            </a:r>
            <a:r>
              <a:rPr lang="pt-BR" sz="1700" spc="17">
                <a:latin typeface="Montserrat Light"/>
              </a:rPr>
              <a:t>e as perspectivas para esses efeitos se nada for feito. </a:t>
            </a:r>
          </a:p>
          <a:p>
            <a:pPr algn="just">
              <a:lnSpc>
                <a:spcPts val="2550"/>
              </a:lnSpc>
            </a:pPr>
            <a:endParaRPr lang="pt-BR" sz="1700" spc="17">
              <a:latin typeface="Montserrat Light"/>
            </a:endParaRPr>
          </a:p>
          <a:p>
            <a:pPr algn="just">
              <a:lnSpc>
                <a:spcPts val="2550"/>
              </a:lnSpc>
            </a:pPr>
            <a:r>
              <a:rPr lang="pt-BR" sz="1700" spc="17">
                <a:latin typeface="Montserrat Light"/>
              </a:rPr>
              <a:t>A identificação dos atores afetados deve ser amparada por base factual. Nesta etapa devem ser apresentados dados, informações, documentos, referências disponíveis que possam demonstrar os efeitos e a relevância do problema sobre os atores apontados.</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8" name="TextBox 8"/>
          <p:cNvSpPr txBox="1"/>
          <p:nvPr/>
        </p:nvSpPr>
        <p:spPr>
          <a:xfrm>
            <a:off x="9300900" y="5054747"/>
            <a:ext cx="8115300" cy="6773649"/>
          </a:xfrm>
          <a:prstGeom prst="rect">
            <a:avLst/>
          </a:prstGeom>
        </p:spPr>
        <p:txBody>
          <a:bodyPr lIns="0" tIns="0" rIns="0" bIns="0" rtlCol="0" anchor="t">
            <a:spAutoFit/>
          </a:bodyPr>
          <a:lstStyle/>
          <a:p>
            <a:pPr algn="just">
              <a:lnSpc>
                <a:spcPts val="2550"/>
              </a:lnSpc>
            </a:pPr>
            <a:r>
              <a:rPr lang="en-US" sz="1700" spc="17">
                <a:latin typeface="Montserrat Light"/>
              </a:rPr>
              <a:t> </a:t>
            </a:r>
            <a:r>
              <a:rPr lang="pt-BR" sz="1700" spc="17">
                <a:latin typeface="Montserrat Light"/>
              </a:rPr>
              <a:t>Sugerimos que as seguintes perguntas sejam respondidas:</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Quais atores estão sendo afetados pelo problema regulatório?</a:t>
            </a:r>
          </a:p>
          <a:p>
            <a:pPr marL="367030" lvl="1" indent="-183515" algn="just">
              <a:lnSpc>
                <a:spcPts val="2550"/>
              </a:lnSpc>
              <a:buFont typeface="Arial"/>
              <a:buChar char="•"/>
            </a:pPr>
            <a:r>
              <a:rPr lang="pt-BR" sz="1700" spc="17">
                <a:latin typeface="Montserrat Light"/>
              </a:rPr>
              <a:t>Como o problema afeta direta ou indiretamente cada um dos atores?</a:t>
            </a:r>
          </a:p>
          <a:p>
            <a:pPr marL="367030" lvl="1" indent="-183515" algn="just">
              <a:lnSpc>
                <a:spcPts val="2550"/>
              </a:lnSpc>
              <a:buFont typeface="Arial"/>
              <a:buChar char="•"/>
            </a:pPr>
            <a:r>
              <a:rPr lang="pt-BR" sz="1700" spc="17">
                <a:latin typeface="Montserrat Light"/>
              </a:rPr>
              <a:t>Qual a relevância dos efeitos observados para cada ator?</a:t>
            </a:r>
          </a:p>
          <a:p>
            <a:pPr marL="367030" lvl="1" indent="-183515" algn="just">
              <a:lnSpc>
                <a:spcPts val="2550"/>
              </a:lnSpc>
              <a:buFont typeface="Arial"/>
              <a:buChar char="•"/>
            </a:pPr>
            <a:r>
              <a:rPr lang="pt-BR" sz="1700" spc="17">
                <a:latin typeface="Montserrat Light"/>
              </a:rPr>
              <a:t>Os atores afetados contribuem para a permanência ou agravamento do problema? Há alguma mudança de comportamento ou medida que estes próprios atores poderiam tomar para evitar ou minimizar seus efeitos?</a:t>
            </a:r>
          </a:p>
          <a:p>
            <a:pPr marL="367030" lvl="1" indent="-183515" algn="just">
              <a:lnSpc>
                <a:spcPts val="2550"/>
              </a:lnSpc>
              <a:buFont typeface="Arial"/>
              <a:buChar char="•"/>
            </a:pPr>
            <a:r>
              <a:rPr lang="pt-BR" sz="1700" spc="17">
                <a:latin typeface="Montserrat Light"/>
              </a:rPr>
              <a:t>Como os efeitos do problema vêm evoluindo para cada ator?</a:t>
            </a:r>
          </a:p>
          <a:p>
            <a:pPr marL="367030" lvl="1" indent="-183515" algn="just">
              <a:lnSpc>
                <a:spcPts val="2550"/>
              </a:lnSpc>
              <a:buFont typeface="Arial"/>
              <a:buChar char="•"/>
            </a:pPr>
            <a:r>
              <a:rPr lang="pt-BR" sz="1700" spc="17">
                <a:latin typeface="Montserrat Light"/>
              </a:rPr>
              <a:t>Quais as perspectivas para estes efeitos caso nada seja feito?</a:t>
            </a:r>
          </a:p>
          <a:p>
            <a:pPr marL="367030" lvl="1" indent="-183515" algn="just">
              <a:lnSpc>
                <a:spcPts val="2550"/>
              </a:lnSpc>
              <a:buFont typeface="Arial"/>
              <a:buChar char="•"/>
            </a:pPr>
            <a:r>
              <a:rPr lang="pt-BR" sz="1700" spc="17">
                <a:latin typeface="Montserrat Light"/>
              </a:rPr>
              <a:t>Foram consultadas as demais áreas para coleta de evidências para a identificação dos atores? Quais?</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410202"/>
            <a:ext cx="18295330" cy="7333998"/>
          </a:xfrm>
          <a:prstGeom prst="rect">
            <a:avLst/>
          </a:prstGeom>
          <a:solidFill>
            <a:srgbClr val="FFFFFF"/>
          </a:solidFill>
        </p:spPr>
      </p:sp>
      <p:sp>
        <p:nvSpPr>
          <p:cNvPr id="7" name="TextBox 7"/>
          <p:cNvSpPr txBox="1"/>
          <p:nvPr/>
        </p:nvSpPr>
        <p:spPr>
          <a:xfrm>
            <a:off x="1040579" y="4023801"/>
            <a:ext cx="7059177" cy="6106800"/>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4.   Fundamentação legal:</a:t>
            </a:r>
          </a:p>
          <a:p>
            <a:pPr algn="just">
              <a:lnSpc>
                <a:spcPts val="2550"/>
              </a:lnSpc>
            </a:pPr>
            <a:endParaRPr lang="pt-BR" sz="1700" spc="17">
              <a:latin typeface="Montserrat Light Bold"/>
            </a:endParaRPr>
          </a:p>
          <a:p>
            <a:pPr algn="just">
              <a:lnSpc>
                <a:spcPts val="2550"/>
              </a:lnSpc>
            </a:pPr>
            <a:r>
              <a:rPr lang="pt-BR" sz="1700" spc="17">
                <a:latin typeface="Montserrat Light"/>
              </a:rPr>
              <a:t>Amparar a atuação do Instituto Chico Mendes sobre o problema identificado em </a:t>
            </a:r>
            <a:r>
              <a:rPr lang="pt-BR" sz="1700" b="1" spc="17">
                <a:latin typeface="Montserrat Light"/>
              </a:rPr>
              <a:t>leis, decretos ou outros normativos </a:t>
            </a:r>
            <a:r>
              <a:rPr lang="pt-BR" sz="1700" spc="17">
                <a:latin typeface="Montserrat Light"/>
              </a:rPr>
              <a:t>que especifiquem essa competência. Identificar, quando for o caso, </a:t>
            </a:r>
            <a:r>
              <a:rPr lang="pt-BR" sz="1700" b="1" spc="17">
                <a:latin typeface="Montserrat Light"/>
              </a:rPr>
              <a:t>órgãos, agências ou entidades que têm competência complementar ou concorrente </a:t>
            </a:r>
            <a:r>
              <a:rPr lang="pt-BR" sz="1700" spc="17">
                <a:latin typeface="Montserrat Light"/>
              </a:rPr>
              <a:t>para atuar sobre o problema.</a:t>
            </a:r>
          </a:p>
          <a:p>
            <a:pPr algn="just">
              <a:lnSpc>
                <a:spcPts val="2550"/>
              </a:lnSpc>
            </a:pPr>
            <a:endParaRPr lang="pt-BR" sz="1700" spc="17">
              <a:latin typeface="Montserrat Light"/>
            </a:endParaRPr>
          </a:p>
          <a:p>
            <a:pPr algn="just">
              <a:lnSpc>
                <a:spcPts val="2550"/>
              </a:lnSpc>
            </a:pPr>
            <a:r>
              <a:rPr lang="pt-BR" sz="1700" spc="17">
                <a:latin typeface="Montserrat Light"/>
              </a:rPr>
              <a:t>No cenário de competência não exclusiva, analisar se o </a:t>
            </a:r>
            <a:r>
              <a:rPr lang="pt-BR" sz="1700" spc="17" err="1">
                <a:latin typeface="Montserrat Light"/>
              </a:rPr>
              <a:t>ICMBio</a:t>
            </a:r>
            <a:r>
              <a:rPr lang="pt-BR" sz="1700" spc="17">
                <a:latin typeface="Montserrat Light"/>
              </a:rPr>
              <a:t> é o ator mais adequado para atuar sobre o problema identificado, se sua competência é suficiente para lidar com a questão ou se a articulação com outros atores competentes se faz necessária.</a:t>
            </a:r>
          </a:p>
          <a:p>
            <a:pPr algn="just">
              <a:lnSpc>
                <a:spcPts val="2550"/>
              </a:lnSpc>
            </a:pPr>
            <a:endParaRPr lang="pt-BR" sz="1700" spc="17">
              <a:latin typeface="Montserrat Light"/>
            </a:endParaRPr>
          </a:p>
          <a:p>
            <a:pPr algn="just">
              <a:lnSpc>
                <a:spcPts val="2550"/>
              </a:lnSpc>
            </a:pPr>
            <a:r>
              <a:rPr lang="pt-BR" sz="1700" spc="17">
                <a:latin typeface="Montserrat Light"/>
              </a:rPr>
              <a:t> Pesquisar se existem recomendações ou determinações relevantes de outras instituições governamentais, tais como órgãos de controle.</a:t>
            </a:r>
          </a:p>
          <a:p>
            <a:pPr algn="just">
              <a:lnSpc>
                <a:spcPts val="3225"/>
              </a:lnSpc>
            </a:pPr>
            <a:endParaRPr lang="en-US" sz="1700" spc="17">
              <a:latin typeface="Montserrat Light"/>
            </a:endParaRPr>
          </a:p>
          <a:p>
            <a:pPr algn="just">
              <a:lnSpc>
                <a:spcPts val="3225"/>
              </a:lnSpc>
            </a:pPr>
            <a:endParaRPr lang="en-US" sz="1700" spc="17">
              <a:solidFill>
                <a:srgbClr val="003060"/>
              </a:solidFill>
              <a:latin typeface="Montserrat Light"/>
            </a:endParaRPr>
          </a:p>
        </p:txBody>
      </p:sp>
      <p:sp>
        <p:nvSpPr>
          <p:cNvPr id="8" name="TextBox 8"/>
          <p:cNvSpPr txBox="1"/>
          <p:nvPr/>
        </p:nvSpPr>
        <p:spPr>
          <a:xfrm>
            <a:off x="9144000" y="4690279"/>
            <a:ext cx="8115300" cy="6773649"/>
          </a:xfrm>
          <a:prstGeom prst="rect">
            <a:avLst/>
          </a:prstGeom>
        </p:spPr>
        <p:txBody>
          <a:bodyPr lIns="0" tIns="0" rIns="0" bIns="0" rtlCol="0" anchor="t">
            <a:spAutoFit/>
          </a:bodyPr>
          <a:lstStyle/>
          <a:p>
            <a:pPr algn="just">
              <a:lnSpc>
                <a:spcPts val="2550"/>
              </a:lnSpc>
            </a:pPr>
            <a:r>
              <a:rPr lang="pt-BR" sz="1700" spc="17">
                <a:latin typeface="Montserrat Light"/>
              </a:rPr>
              <a:t> Neste tópico, deve-se responder:</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 Qual é a base legal que estabelece a competência da agência, órgão ou entidade para agir sobre o problema identificado?</a:t>
            </a:r>
          </a:p>
          <a:p>
            <a:pPr marL="367030" lvl="1" indent="-183515" algn="just">
              <a:lnSpc>
                <a:spcPts val="2550"/>
              </a:lnSpc>
              <a:buFont typeface="Arial"/>
              <a:buChar char="•"/>
            </a:pPr>
            <a:r>
              <a:rPr lang="pt-BR" sz="1700" spc="17">
                <a:latin typeface="Montserrat Light"/>
              </a:rPr>
              <a:t>Existem outras instituições (ex.: governamentais, em diferentes níveis da federação, organismos internacionais), que podem atuar sobre o problema com competências concorrentes ou complementares?</a:t>
            </a:r>
          </a:p>
          <a:p>
            <a:pPr marL="367030" lvl="1" indent="-183515" algn="just">
              <a:lnSpc>
                <a:spcPts val="2550"/>
              </a:lnSpc>
              <a:buFont typeface="Arial"/>
              <a:buChar char="•"/>
            </a:pPr>
            <a:r>
              <a:rPr lang="pt-BR" sz="1700" spc="17">
                <a:latin typeface="Montserrat Light"/>
              </a:rPr>
              <a:t> As ações da autarquia sobre o problema podem criar conflitos com atribuições legais de outras instituições?</a:t>
            </a:r>
          </a:p>
          <a:p>
            <a:pPr marL="367030" lvl="1" indent="-183515" algn="just">
              <a:lnSpc>
                <a:spcPts val="2550"/>
              </a:lnSpc>
              <a:buFont typeface="Arial"/>
              <a:buChar char="•"/>
            </a:pPr>
            <a:r>
              <a:rPr lang="pt-BR" sz="1700" spc="17">
                <a:latin typeface="Montserrat Light"/>
              </a:rPr>
              <a:t>Há recomendações ou determinações relevantes de outras instituições governamentais, tais como órgãos de controle, sobre o problema identificado?</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807767"/>
            <a:ext cx="18295330" cy="7333998"/>
          </a:xfrm>
          <a:prstGeom prst="rect">
            <a:avLst/>
          </a:prstGeom>
          <a:solidFill>
            <a:srgbClr val="FFFFFF"/>
          </a:solidFill>
        </p:spPr>
      </p:sp>
      <p:sp>
        <p:nvSpPr>
          <p:cNvPr id="7" name="TextBox 7"/>
          <p:cNvSpPr txBox="1"/>
          <p:nvPr/>
        </p:nvSpPr>
        <p:spPr>
          <a:xfrm>
            <a:off x="1028700" y="4234649"/>
            <a:ext cx="7059177" cy="4971874"/>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5.  Objetivos:</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Definir claramente os objetivos que se pretende alcançar. Os objetivos devem estar diretamente relacionados ao problema regulatório identificado e as suas causas e devem ser proporcionais a seus impactos. </a:t>
            </a:r>
            <a:r>
              <a:rPr lang="pt-BR" sz="1700" b="1" spc="17">
                <a:latin typeface="Montserrat Light"/>
              </a:rPr>
              <a:t>Os objetivos devem estar alinhados às políticas públicas</a:t>
            </a:r>
            <a:r>
              <a:rPr lang="pt-BR" sz="1700" spc="17">
                <a:latin typeface="Montserrat Light"/>
              </a:rPr>
              <a:t> definidas para o setor e ao </a:t>
            </a:r>
            <a:r>
              <a:rPr lang="pt-BR" sz="1700" b="1" spc="17">
                <a:latin typeface="Montserrat Light"/>
              </a:rPr>
              <a:t>planejamento estratégico do instituto</a:t>
            </a:r>
            <a:r>
              <a:rPr lang="pt-BR" sz="1700" spc="17">
                <a:latin typeface="Montserrat Light"/>
              </a:rPr>
              <a:t>. </a:t>
            </a:r>
          </a:p>
          <a:p>
            <a:pPr algn="just">
              <a:lnSpc>
                <a:spcPts val="2550"/>
              </a:lnSpc>
            </a:pPr>
            <a:endParaRPr lang="pt-BR" sz="1700" spc="17">
              <a:latin typeface="Montserrat Light"/>
            </a:endParaRPr>
          </a:p>
          <a:p>
            <a:pPr algn="just">
              <a:lnSpc>
                <a:spcPts val="2550"/>
              </a:lnSpc>
            </a:pPr>
            <a:r>
              <a:rPr lang="pt-BR" sz="1700" spc="17">
                <a:latin typeface="Montserrat Light"/>
              </a:rPr>
              <a:t>Os objetivos definidos é que orientarão a análise e a comparação das alternativas de ação mapeadas e servirão de parâmetro para as estratégias de implementação, monitoramento e avaliação da alternativa de ação escolhida.</a:t>
            </a:r>
          </a:p>
          <a:p>
            <a:pPr algn="just">
              <a:lnSpc>
                <a:spcPts val="2550"/>
              </a:lnSpc>
            </a:pPr>
            <a:endParaRPr lang="pt-BR" sz="1700" spc="17">
              <a:latin typeface="Montserrat Light"/>
            </a:endParaRPr>
          </a:p>
          <a:p>
            <a:pPr algn="just">
              <a:lnSpc>
                <a:spcPts val="2550"/>
              </a:lnSpc>
            </a:pPr>
            <a:endParaRPr lang="pt-BR" sz="1700" spc="17">
              <a:latin typeface="Montserrat Light"/>
            </a:endParaRPr>
          </a:p>
        </p:txBody>
      </p:sp>
      <p:sp>
        <p:nvSpPr>
          <p:cNvPr id="8" name="TextBox 8"/>
          <p:cNvSpPr txBox="1"/>
          <p:nvPr/>
        </p:nvSpPr>
        <p:spPr>
          <a:xfrm>
            <a:off x="8883929" y="4234649"/>
            <a:ext cx="8115300" cy="9107621"/>
          </a:xfrm>
          <a:prstGeom prst="rect">
            <a:avLst/>
          </a:prstGeom>
        </p:spPr>
        <p:txBody>
          <a:bodyPr lIns="0" tIns="0" rIns="0" bIns="0" rtlCol="0" anchor="t">
            <a:spAutoFit/>
          </a:bodyPr>
          <a:lstStyle/>
          <a:p>
            <a:pPr marL="183515" lvl="1" algn="just">
              <a:lnSpc>
                <a:spcPts val="2550"/>
              </a:lnSpc>
            </a:pPr>
            <a:r>
              <a:rPr lang="pt-BR" sz="1700" spc="17">
                <a:latin typeface="Montserrat Light"/>
                <a:ea typeface="+mn-lt"/>
                <a:cs typeface="+mn-lt"/>
              </a:rPr>
              <a:t>Neste tópico, deve-se responder:</a:t>
            </a:r>
          </a:p>
          <a:p>
            <a:pPr marL="367030" lvl="1" indent="-183515" algn="just">
              <a:lnSpc>
                <a:spcPts val="2550"/>
              </a:lnSpc>
              <a:buFont typeface="Arial"/>
              <a:buChar char="•"/>
            </a:pPr>
            <a:endParaRPr lang="pt-BR" sz="1700" spc="17">
              <a:ea typeface="+mn-lt"/>
              <a:cs typeface="+mn-lt"/>
            </a:endParaRPr>
          </a:p>
          <a:p>
            <a:pPr marL="367030" lvl="1" indent="-183515" algn="just">
              <a:lnSpc>
                <a:spcPts val="2550"/>
              </a:lnSpc>
              <a:buFont typeface="Arial"/>
              <a:buChar char="•"/>
            </a:pPr>
            <a:r>
              <a:rPr lang="pt-BR" sz="1700" spc="17">
                <a:latin typeface="Montserrat Light"/>
              </a:rPr>
              <a:t>Foram estabelecidos objetivos em diferentes níveis hierárquicos, traduzindo objetivos gerais (relacionados ao problema central, é o que se quer alcançar no final do projeto ou processo), em específico (relacionados às causas do problema, detalham ações que precisam ser realizadas para alcançar o objetivo-geral) e, quando apropriado, em objetivos operacionais?</a:t>
            </a:r>
            <a:endParaRPr lang="pt-BR">
              <a:cs typeface="Calibri"/>
            </a:endParaRPr>
          </a:p>
          <a:p>
            <a:pPr marL="367030" lvl="1" indent="-183515" algn="just">
              <a:lnSpc>
                <a:spcPts val="2550"/>
              </a:lnSpc>
              <a:buFont typeface="Arial"/>
              <a:buChar char="•"/>
            </a:pPr>
            <a:r>
              <a:rPr lang="pt-BR" sz="1700" spc="17">
                <a:latin typeface="Montserrat Light"/>
              </a:rPr>
              <a:t>O objetivo-geral está diretamente relacionado e proporcional ao problema regulatório?</a:t>
            </a:r>
          </a:p>
          <a:p>
            <a:pPr marL="367030" lvl="1" indent="-183515" algn="just">
              <a:lnSpc>
                <a:spcPts val="2550"/>
              </a:lnSpc>
              <a:buFont typeface="Arial"/>
              <a:buChar char="•"/>
            </a:pPr>
            <a:r>
              <a:rPr lang="pt-BR" sz="1700" spc="17">
                <a:latin typeface="Montserrat Light"/>
              </a:rPr>
              <a:t>Os objetivos específicos constituem etapas para alcance do objetivo-geral?</a:t>
            </a:r>
          </a:p>
          <a:p>
            <a:pPr marL="367030" lvl="1" indent="-183515" algn="just">
              <a:lnSpc>
                <a:spcPts val="2550"/>
              </a:lnSpc>
              <a:buFont typeface="Arial"/>
              <a:buChar char="•"/>
            </a:pPr>
            <a:r>
              <a:rPr lang="pt-BR" sz="1700" spc="17">
                <a:latin typeface="Montserrat Light"/>
              </a:rPr>
              <a:t> Os objetivos estão alinhados com os objetivos estratégicos do instituto?</a:t>
            </a:r>
          </a:p>
          <a:p>
            <a:pPr marL="367030" lvl="1" indent="-183515" algn="just">
              <a:lnSpc>
                <a:spcPts val="2550"/>
              </a:lnSpc>
              <a:buFont typeface="Arial"/>
              <a:buChar char="•"/>
            </a:pPr>
            <a:r>
              <a:rPr lang="pt-BR" sz="1700" spc="17">
                <a:latin typeface="Montserrat Light"/>
              </a:rPr>
              <a:t> Quais são os resultados pretendidos e os efeitos esperados com a intervenção? Esses resultados estão relacionados e proporcionais às consequências levantadas no diagrama de problemas?</a:t>
            </a:r>
          </a:p>
          <a:p>
            <a:pPr algn="just">
              <a:lnSpc>
                <a:spcPts val="2550"/>
              </a:lnSpc>
            </a:pPr>
            <a:endParaRPr lang="pt-BR"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807767"/>
            <a:ext cx="18295330" cy="7333998"/>
          </a:xfrm>
          <a:prstGeom prst="rect">
            <a:avLst/>
          </a:prstGeom>
          <a:solidFill>
            <a:srgbClr val="FFFFFF"/>
          </a:solidFill>
        </p:spPr>
      </p:sp>
      <p:pic>
        <p:nvPicPr>
          <p:cNvPr id="7" name="Picture 7"/>
          <p:cNvPicPr>
            <a:picLocks noChangeAspect="1"/>
          </p:cNvPicPr>
          <p:nvPr/>
        </p:nvPicPr>
        <p:blipFill>
          <a:blip r:embed="rId3"/>
          <a:srcRect/>
          <a:stretch>
            <a:fillRect/>
          </a:stretch>
        </p:blipFill>
        <p:spPr>
          <a:xfrm>
            <a:off x="3568597" y="5426176"/>
            <a:ext cx="11482111" cy="4451156"/>
          </a:xfrm>
          <a:prstGeom prst="rect">
            <a:avLst/>
          </a:prstGeom>
        </p:spPr>
      </p:pic>
      <p:sp>
        <p:nvSpPr>
          <p:cNvPr id="8" name="TextBox 8"/>
          <p:cNvSpPr txBox="1"/>
          <p:nvPr/>
        </p:nvSpPr>
        <p:spPr>
          <a:xfrm>
            <a:off x="1028700" y="4138396"/>
            <a:ext cx="15209264" cy="1304203"/>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5.  Objetivos (continuação):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Sugerimos a inserção do diagrama de problemas neste tópico, conforme figura abaixo: </a:t>
            </a:r>
          </a:p>
          <a:p>
            <a:pPr algn="just">
              <a:lnSpc>
                <a:spcPts val="2550"/>
              </a:lnSpc>
            </a:pPr>
            <a:endParaRPr lang="en-US" sz="1700" spc="17">
              <a:solidFill>
                <a:srgbClr val="003060"/>
              </a:solidFill>
              <a:latin typeface="Montserrat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807767"/>
            <a:ext cx="18295330" cy="7333998"/>
          </a:xfrm>
          <a:prstGeom prst="rect">
            <a:avLst/>
          </a:prstGeom>
          <a:solidFill>
            <a:srgbClr val="FFFFFF"/>
          </a:solidFill>
        </p:spPr>
      </p:sp>
      <p:sp>
        <p:nvSpPr>
          <p:cNvPr id="7" name="TextBox 7"/>
          <p:cNvSpPr txBox="1"/>
          <p:nvPr/>
        </p:nvSpPr>
        <p:spPr>
          <a:xfrm>
            <a:off x="1028700" y="4159990"/>
            <a:ext cx="7059177" cy="6305572"/>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6.  Alternativas de ação: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Descrever as alternativas possíveis ao </a:t>
            </a:r>
            <a:r>
              <a:rPr lang="pt-BR" sz="1700" b="1" spc="17">
                <a:latin typeface="Montserrat Light"/>
              </a:rPr>
              <a:t>enfrentamento do problema regulatório identificado no sentido de alcançar os objetivos pretendidos</a:t>
            </a:r>
            <a:r>
              <a:rPr lang="pt-BR" sz="1700" spc="17">
                <a:latin typeface="Montserrat Light"/>
              </a:rPr>
              <a:t>. Dentre as alternativas a serem consideradas, deve-se sempre incluir a alternativa de não ação, isto é, de nada fazer, alternativas normativas e, sempre que possível, alternativas não normativas, afastando justificadamente, aquelas que forem consideradas inviáveis.</a:t>
            </a:r>
          </a:p>
          <a:p>
            <a:pPr algn="just">
              <a:lnSpc>
                <a:spcPts val="2550"/>
              </a:lnSpc>
            </a:pPr>
            <a:endParaRPr lang="pt-BR" sz="1700" spc="17">
              <a:latin typeface="Montserrat Light"/>
            </a:endParaRPr>
          </a:p>
          <a:p>
            <a:pPr algn="just">
              <a:lnSpc>
                <a:spcPts val="2550"/>
              </a:lnSpc>
            </a:pPr>
            <a:r>
              <a:rPr lang="pt-BR" sz="1700" spc="17">
                <a:latin typeface="Montserrat Light"/>
              </a:rPr>
              <a:t> Neste tópico, deve-se responder:</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Quais são as alternativas para enfrentar o problema e alcançar os objetivos definidos? Descarte alternativas inviáveis, ineficazes ou de difícil implementação.</a:t>
            </a:r>
          </a:p>
          <a:p>
            <a:pPr marL="367030" lvl="1" indent="-183515" algn="just">
              <a:lnSpc>
                <a:spcPts val="2550"/>
              </a:lnSpc>
              <a:buFont typeface="Arial"/>
              <a:buChar char="•"/>
            </a:pPr>
            <a:r>
              <a:rPr lang="pt-BR" sz="1700" spc="17">
                <a:latin typeface="Montserrat Light"/>
              </a:rPr>
              <a:t>Existem outras formas de intervenção não normativas?</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p:txBody>
      </p:sp>
      <p:sp>
        <p:nvSpPr>
          <p:cNvPr id="8" name="TextBox 8"/>
          <p:cNvSpPr txBox="1"/>
          <p:nvPr/>
        </p:nvSpPr>
        <p:spPr>
          <a:xfrm>
            <a:off x="9144000" y="4650348"/>
            <a:ext cx="8115300" cy="9107621"/>
          </a:xfrm>
          <a:prstGeom prst="rect">
            <a:avLst/>
          </a:prstGeom>
        </p:spPr>
        <p:txBody>
          <a:bodyPr lIns="0" tIns="0" rIns="0" bIns="0" rtlCol="0" anchor="t">
            <a:spAutoFit/>
          </a:bodyPr>
          <a:lstStyle/>
          <a:p>
            <a:pPr marL="367030" lvl="1" indent="-183515" algn="just">
              <a:lnSpc>
                <a:spcPts val="2550"/>
              </a:lnSpc>
              <a:buFont typeface="Arial"/>
              <a:buChar char="•"/>
            </a:pPr>
            <a:r>
              <a:rPr lang="pt-BR" sz="1700" spc="17">
                <a:latin typeface="Montserrat Light"/>
              </a:rPr>
              <a:t>As opções escolhidas, inclusive a de nada fazer, levam em consideração o escopo de atuação do instituto, a viabilidade de execução de cada alternativa apontada, bem como sua proporcionalidade para lidar com o problema? </a:t>
            </a:r>
          </a:p>
          <a:p>
            <a:pPr algn="just">
              <a:lnSpc>
                <a:spcPts val="2550"/>
              </a:lnSpc>
            </a:pPr>
            <a:endParaRPr lang="pt-BR" sz="1700" spc="17">
              <a:latin typeface="Montserrat Light"/>
            </a:endParaRPr>
          </a:p>
          <a:p>
            <a:pPr algn="just">
              <a:lnSpc>
                <a:spcPts val="2550"/>
              </a:lnSpc>
            </a:pPr>
            <a:r>
              <a:rPr lang="pt-BR" sz="1700" spc="17">
                <a:latin typeface="Montserrat Light"/>
              </a:rPr>
              <a:t>Nessa sessão em especial é importante:</a:t>
            </a:r>
          </a:p>
          <a:p>
            <a:pPr marL="367030" lvl="1" indent="-183515" algn="just">
              <a:lnSpc>
                <a:spcPts val="2550"/>
              </a:lnSpc>
              <a:buFont typeface="Arial"/>
              <a:buChar char="•"/>
            </a:pPr>
            <a:r>
              <a:rPr lang="pt-BR" sz="1700" spc="17">
                <a:latin typeface="Montserrat Light"/>
              </a:rPr>
              <a:t>Mapear a experiência internacional no tratamento do problema regulatório sob análise;</a:t>
            </a:r>
          </a:p>
          <a:p>
            <a:pPr marL="367030" lvl="1" indent="-183515" algn="just">
              <a:lnSpc>
                <a:spcPts val="2550"/>
              </a:lnSpc>
              <a:buFont typeface="Arial"/>
              <a:buChar char="•"/>
            </a:pPr>
            <a:r>
              <a:rPr lang="pt-BR" sz="1700" spc="17">
                <a:latin typeface="Montserrat Light"/>
              </a:rPr>
              <a:t>Apresentar evidências obtidas para a construção das opções regulatórias;</a:t>
            </a:r>
          </a:p>
          <a:p>
            <a:pPr marL="367030" lvl="1" indent="-183515" algn="just">
              <a:lnSpc>
                <a:spcPts val="2550"/>
              </a:lnSpc>
              <a:buFont typeface="Arial"/>
              <a:buChar char="•"/>
            </a:pPr>
            <a:r>
              <a:rPr lang="pt-BR" sz="1700" spc="17">
                <a:latin typeface="Montserrat Light"/>
              </a:rPr>
              <a:t>Analisar a viabilidade (operacional, técnica, econômica, política etc.) das opções regulatórias identificadas;</a:t>
            </a:r>
          </a:p>
          <a:p>
            <a:pPr marL="367030" lvl="1" indent="-183515" algn="just">
              <a:lnSpc>
                <a:spcPts val="2550"/>
              </a:lnSpc>
              <a:buFont typeface="Arial"/>
              <a:buChar char="•"/>
            </a:pPr>
            <a:r>
              <a:rPr lang="pt-BR" sz="1700" spc="17">
                <a:latin typeface="Montserrat Light"/>
              </a:rPr>
              <a:t>Apresentar as opções regulatórias descartadas e respectiva motivação para tal descarte; e</a:t>
            </a:r>
          </a:p>
          <a:p>
            <a:pPr marL="367030" lvl="1" indent="-183515" algn="just">
              <a:lnSpc>
                <a:spcPts val="2550"/>
              </a:lnSpc>
              <a:buFont typeface="Arial"/>
              <a:buChar char="•"/>
            </a:pPr>
            <a:r>
              <a:rPr lang="pt-BR" sz="1700" spc="17">
                <a:latin typeface="Montserrat Light"/>
              </a:rPr>
              <a:t>Descrição clara das opções regulatórias viáveis que serão objeto de análise e comparação.</a:t>
            </a:r>
          </a:p>
          <a:p>
            <a:pPr algn="just">
              <a:lnSpc>
                <a:spcPts val="2550"/>
              </a:lnSpc>
            </a:pPr>
            <a:endParaRPr lang="pt-BR" sz="1700" spc="17">
              <a:solidFill>
                <a:srgbClr val="003060"/>
              </a:solidFill>
              <a:latin typeface="Montserrat Light"/>
            </a:endParaRPr>
          </a:p>
          <a:p>
            <a:pPr algn="just">
              <a:lnSpc>
                <a:spcPts val="2550"/>
              </a:lnSpc>
            </a:pPr>
            <a:endParaRPr lang="pt-BR" sz="1700" spc="17">
              <a:solidFill>
                <a:srgbClr val="003060"/>
              </a:solidFill>
              <a:latin typeface="Montserrat Light"/>
            </a:endParaRPr>
          </a:p>
          <a:p>
            <a:pPr algn="just">
              <a:lnSpc>
                <a:spcPts val="2550"/>
              </a:lnSpc>
            </a:pPr>
            <a:endParaRPr lang="pt-BR"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1" y="3069843"/>
            <a:ext cx="18291665" cy="7217158"/>
          </a:xfrm>
          <a:prstGeom prst="rect">
            <a:avLst/>
          </a:prstGeom>
          <a:solidFill>
            <a:srgbClr val="FFFFFF"/>
          </a:solidFill>
        </p:spPr>
      </p:sp>
      <p:sp>
        <p:nvSpPr>
          <p:cNvPr id="7" name="TextBox 7"/>
          <p:cNvSpPr txBox="1"/>
          <p:nvPr/>
        </p:nvSpPr>
        <p:spPr>
          <a:xfrm>
            <a:off x="598005" y="3668989"/>
            <a:ext cx="7539568" cy="5305298"/>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7.  </a:t>
            </a:r>
            <a:r>
              <a:rPr lang="pt-BR" sz="1700" spc="17">
                <a:solidFill>
                  <a:schemeClr val="accent6">
                    <a:lumMod val="75000"/>
                  </a:schemeClr>
                </a:solidFill>
                <a:latin typeface="Montserrat Light Bold"/>
              </a:rPr>
              <a:t>Possíveis impactos das alternativas identificadas:</a:t>
            </a:r>
          </a:p>
          <a:p>
            <a:pPr algn="just">
              <a:lnSpc>
                <a:spcPts val="2550"/>
              </a:lnSpc>
            </a:pPr>
            <a:endParaRPr lang="pt-BR" sz="1700" spc="17">
              <a:latin typeface="Montserrat Light Bold"/>
            </a:endParaRPr>
          </a:p>
          <a:p>
            <a:pPr algn="just">
              <a:lnSpc>
                <a:spcPts val="2550"/>
              </a:lnSpc>
            </a:pPr>
            <a:r>
              <a:rPr lang="pt-BR" sz="1700" spc="17">
                <a:latin typeface="Montserrat Light"/>
              </a:rPr>
              <a:t>Identificar os possíveis impactos positivos e negativos, desejáveis e indesejáveis, das alternativas de ação que não foram descartadas na etapa anterior. O objetivo é analisar se </a:t>
            </a:r>
            <a:r>
              <a:rPr lang="pt-BR" sz="1700" b="1" spc="17">
                <a:latin typeface="Montserrat Light"/>
              </a:rPr>
              <a:t>as alternativas identificadas são capazes de gerar benefícios e ganhos superiores aos seus custos e desvantagens</a:t>
            </a:r>
            <a:r>
              <a:rPr lang="pt-BR" sz="1700" spc="17">
                <a:latin typeface="Montserrat Light"/>
              </a:rPr>
              <a:t>, considerando todos os atores impactados. </a:t>
            </a:r>
          </a:p>
          <a:p>
            <a:pPr algn="just">
              <a:lnSpc>
                <a:spcPts val="2550"/>
              </a:lnSpc>
            </a:pPr>
            <a:endParaRPr lang="pt-BR" sz="1700" spc="17">
              <a:latin typeface="Montserrat Light"/>
            </a:endParaRPr>
          </a:p>
          <a:p>
            <a:pPr algn="just">
              <a:lnSpc>
                <a:spcPts val="2550"/>
              </a:lnSpc>
            </a:pPr>
            <a:r>
              <a:rPr lang="pt-BR" sz="1700" spc="17">
                <a:latin typeface="Montserrat Light"/>
              </a:rPr>
              <a:t>Os impactos positivos e negativos devem ser identificados e analisados, para um período pré-definido (5 anos, 10 anos), utilizando como referência o cenário de não ação. </a:t>
            </a:r>
          </a:p>
          <a:p>
            <a:pPr algn="just">
              <a:lnSpc>
                <a:spcPts val="2550"/>
              </a:lnSpc>
            </a:pPr>
            <a:endParaRPr lang="pt-BR" sz="1700" spc="17">
              <a:latin typeface="Montserrat Light"/>
            </a:endParaRPr>
          </a:p>
          <a:p>
            <a:pPr algn="just">
              <a:lnSpc>
                <a:spcPts val="2550"/>
              </a:lnSpc>
            </a:pPr>
            <a:r>
              <a:rPr lang="pt-BR" sz="1700" spc="17">
                <a:latin typeface="Montserrat Light"/>
              </a:rPr>
              <a:t>Recomenda-se que a análise dos impactos considere pelo menos três grandes grupos: </a:t>
            </a:r>
            <a:r>
              <a:rPr lang="pt-BR" sz="1700" b="1" spc="17">
                <a:latin typeface="Montserrat Light"/>
              </a:rPr>
              <a:t>(a) sociedade; (b) empresas e (c) governo</a:t>
            </a:r>
            <a:r>
              <a:rPr lang="pt-BR" sz="1700" spc="17">
                <a:latin typeface="Montserrat Light"/>
              </a:rPr>
              <a:t>.</a:t>
            </a:r>
          </a:p>
          <a:p>
            <a:pPr algn="just">
              <a:lnSpc>
                <a:spcPts val="2550"/>
              </a:lnSpc>
            </a:pPr>
            <a:endParaRPr lang="pt-BR" sz="1700" spc="17">
              <a:latin typeface="Montserrat Light"/>
            </a:endParaRPr>
          </a:p>
          <a:p>
            <a:pPr algn="just">
              <a:lnSpc>
                <a:spcPts val="2550"/>
              </a:lnSpc>
            </a:pPr>
            <a:r>
              <a:rPr lang="pt-BR" sz="1700" spc="17">
                <a:latin typeface="Montserrat Light"/>
              </a:rPr>
              <a:t> </a:t>
            </a:r>
          </a:p>
        </p:txBody>
      </p:sp>
      <p:sp>
        <p:nvSpPr>
          <p:cNvPr id="8" name="TextBox 8"/>
          <p:cNvSpPr txBox="1"/>
          <p:nvPr/>
        </p:nvSpPr>
        <p:spPr>
          <a:xfrm>
            <a:off x="8883929" y="4251528"/>
            <a:ext cx="8806066" cy="5363007"/>
          </a:xfrm>
          <a:prstGeom prst="rect">
            <a:avLst/>
          </a:prstGeom>
        </p:spPr>
        <p:txBody>
          <a:bodyPr lIns="0" tIns="0" rIns="0" bIns="0" rtlCol="0" anchor="t">
            <a:spAutoFit/>
          </a:bodyPr>
          <a:lstStyle/>
          <a:p>
            <a:pPr algn="just">
              <a:lnSpc>
                <a:spcPts val="2550"/>
              </a:lnSpc>
            </a:pPr>
            <a:r>
              <a:rPr lang="pt-BR" sz="1700" spc="17">
                <a:latin typeface="Montserrat Light"/>
              </a:rPr>
              <a:t>Neste tópico, devem ser respondidas as seguintes perguntas:</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Quais são os principais impactos (econômicos, sociais, ambientais) esperados (positivos e negativos, desejáveis e não desejáveis, diretos e indiretos) das alternativas de ação consideradas?</a:t>
            </a:r>
          </a:p>
          <a:p>
            <a:pPr marL="469265" lvl="1" indent="-285750" algn="just">
              <a:lnSpc>
                <a:spcPts val="2550"/>
              </a:lnSpc>
              <a:buFont typeface="Arial" panose="020B0604020202020204" pitchFamily="34" charset="0"/>
              <a:buChar char="•"/>
            </a:pPr>
            <a:r>
              <a:rPr lang="pt-BR" sz="1700" spc="17">
                <a:latin typeface="Montserrat Light"/>
              </a:rPr>
              <a:t>Qual a magnitude do fardo regulatório gerado ou reduzido pelas alternativas?</a:t>
            </a:r>
          </a:p>
          <a:p>
            <a:pPr marL="367030" lvl="1" indent="-183515" algn="just">
              <a:lnSpc>
                <a:spcPts val="2550"/>
              </a:lnSpc>
              <a:buFont typeface="Arial"/>
              <a:buChar char="•"/>
            </a:pPr>
            <a:r>
              <a:rPr lang="pt-BR" sz="1700" spc="17">
                <a:latin typeface="Montserrat Light"/>
              </a:rPr>
              <a:t>Há impactos específicos que devem ser examinados (por exemplo, sobre a concorrência, pequenas e médias empresas, sobre a competitividade, acordos internacionais, etc.)?</a:t>
            </a:r>
          </a:p>
          <a:p>
            <a:pPr marL="367030" lvl="1" indent="-183515" algn="just">
              <a:lnSpc>
                <a:spcPts val="2550"/>
              </a:lnSpc>
              <a:buFont typeface="Arial"/>
              <a:buChar char="•"/>
            </a:pPr>
            <a:r>
              <a:rPr lang="pt-BR" sz="1700" spc="17">
                <a:latin typeface="Montserrat Light"/>
              </a:rPr>
              <a:t>Quais são os possíveis impactos negativos das alternativas propostas? Quais grupos incorrerão nesses impactos (sociedade, empresas, governo)? Como será a distribuição dos impactos negativos entre os diversos atores ou grupos? É possível monetizar ou ao menos quantificar esses impactos (benefícios)?</a:t>
            </a:r>
          </a:p>
          <a:p>
            <a:pPr algn="just">
              <a:lnSpc>
                <a:spcPts val="3225"/>
              </a:lnSpc>
            </a:pPr>
            <a:endParaRPr lang="en-US" sz="1700" spc="17">
              <a:latin typeface="Montserrat Light"/>
            </a:endParaRPr>
          </a:p>
        </p:txBody>
      </p:sp>
    </p:spTree>
    <p:extLst>
      <p:ext uri="{BB962C8B-B14F-4D97-AF65-F5344CB8AC3E}">
        <p14:creationId xmlns:p14="http://schemas.microsoft.com/office/powerpoint/2010/main" val="807859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1" y="3069843"/>
            <a:ext cx="18291665" cy="7217158"/>
          </a:xfrm>
          <a:prstGeom prst="rect">
            <a:avLst/>
          </a:prstGeom>
          <a:solidFill>
            <a:srgbClr val="FFFFFF"/>
          </a:solidFill>
        </p:spPr>
      </p:sp>
      <p:sp>
        <p:nvSpPr>
          <p:cNvPr id="7" name="TextBox 7"/>
          <p:cNvSpPr txBox="1"/>
          <p:nvPr/>
        </p:nvSpPr>
        <p:spPr>
          <a:xfrm>
            <a:off x="436015" y="3435410"/>
            <a:ext cx="7539568" cy="970779"/>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7.  </a:t>
            </a:r>
            <a:r>
              <a:rPr lang="pt-BR" sz="1700" spc="17">
                <a:solidFill>
                  <a:schemeClr val="accent6">
                    <a:lumMod val="75000"/>
                  </a:schemeClr>
                </a:solidFill>
                <a:latin typeface="Montserrat Light Bold"/>
              </a:rPr>
              <a:t>Possíveis impactos das alternativas identificadas (continuação):</a:t>
            </a:r>
          </a:p>
          <a:p>
            <a:pPr algn="just">
              <a:lnSpc>
                <a:spcPts val="2550"/>
              </a:lnSpc>
            </a:pPr>
            <a:endParaRPr lang="pt-BR" sz="1700" spc="17">
              <a:latin typeface="Montserrat Light Bold"/>
            </a:endParaRPr>
          </a:p>
        </p:txBody>
      </p:sp>
      <p:sp>
        <p:nvSpPr>
          <p:cNvPr id="8" name="TextBox 8"/>
          <p:cNvSpPr txBox="1"/>
          <p:nvPr/>
        </p:nvSpPr>
        <p:spPr>
          <a:xfrm>
            <a:off x="436015" y="4414647"/>
            <a:ext cx="8707985" cy="4661301"/>
          </a:xfrm>
          <a:prstGeom prst="rect">
            <a:avLst/>
          </a:prstGeom>
        </p:spPr>
        <p:txBody>
          <a:bodyPr wrap="square" lIns="0" tIns="0" rIns="0" bIns="0" rtlCol="0" anchor="t">
            <a:spAutoFit/>
          </a:bodyPr>
          <a:lstStyle/>
          <a:p>
            <a:pPr marL="367030" lvl="1" indent="-183515" algn="just">
              <a:lnSpc>
                <a:spcPts val="2550"/>
              </a:lnSpc>
              <a:buFont typeface="Arial"/>
              <a:buChar char="•"/>
            </a:pPr>
            <a:r>
              <a:rPr lang="pt-BR" sz="1700" spc="17">
                <a:latin typeface="Montserrat Light"/>
              </a:rPr>
              <a:t>Quais são os prováveis impactos positivos das opções propostas? Quais grupos se beneficiarão (sociedade, empresas, governo)? Como será a distribuição desses impactos entre os diversos atores ou grupos? É possível monetizar ou ao menos quantificar esses impactos (benefícios)?</a:t>
            </a:r>
          </a:p>
          <a:p>
            <a:pPr marL="367030" lvl="1" indent="-183515" algn="just">
              <a:lnSpc>
                <a:spcPts val="2550"/>
              </a:lnSpc>
              <a:buFont typeface="Arial"/>
              <a:buChar char="•"/>
            </a:pPr>
            <a:r>
              <a:rPr lang="pt-BR" sz="1700" spc="17">
                <a:latin typeface="Montserrat Light"/>
              </a:rPr>
              <a:t>De que forma as alternativas de ação podem ser comparadas em relação aos critérios de efetividade, eficiência e coerência em resolver o problema?</a:t>
            </a:r>
          </a:p>
          <a:p>
            <a:pPr marL="367030" lvl="1" indent="-183515" algn="just">
              <a:lnSpc>
                <a:spcPts val="2550"/>
              </a:lnSpc>
              <a:buFont typeface="Arial"/>
              <a:buChar char="•"/>
            </a:pPr>
            <a:r>
              <a:rPr lang="pt-BR" sz="1700" spc="17">
                <a:latin typeface="Montserrat Light"/>
              </a:rPr>
              <a:t>As alternativas consideradas apresentam mais vantagens em relação à alternativa de nada fazer (manter o status quo)?</a:t>
            </a:r>
          </a:p>
          <a:p>
            <a:pPr marL="367030" lvl="1" indent="-183515" algn="just">
              <a:lnSpc>
                <a:spcPts val="2550"/>
              </a:lnSpc>
              <a:buFont typeface="Arial"/>
              <a:buChar char="•"/>
            </a:pPr>
            <a:r>
              <a:rPr lang="pt-BR" sz="1700" spc="17">
                <a:latin typeface="Montserrat Light"/>
              </a:rPr>
              <a:t>Qual a alternativa ou combinação de alternativas recomendada por ser mais adequada para alcance dos objetivos pretendidos?</a:t>
            </a:r>
          </a:p>
          <a:p>
            <a:pPr algn="just">
              <a:lnSpc>
                <a:spcPts val="2550"/>
              </a:lnSpc>
            </a:pPr>
            <a:endParaRPr lang="pt-BR" sz="1700" spc="17">
              <a:latin typeface="Montserrat Light"/>
            </a:endParaRPr>
          </a:p>
          <a:p>
            <a:pPr algn="just">
              <a:lnSpc>
                <a:spcPts val="2550"/>
              </a:lnSpc>
            </a:pPr>
            <a:r>
              <a:rPr lang="pt-BR" sz="1700" spc="17">
                <a:latin typeface="Montserrat Light"/>
              </a:rPr>
              <a:t>Por fim, deve-se identificar a opção ou a combinação de opções regulatórias que se mostrar mais adequada para o alcance dos objetivos pretendidos.</a:t>
            </a:r>
          </a:p>
          <a:p>
            <a:pPr algn="just">
              <a:lnSpc>
                <a:spcPts val="3225"/>
              </a:lnSpc>
            </a:pPr>
            <a:endParaRPr lang="en-US" sz="1700" spc="17">
              <a:latin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1028700" y="1028700"/>
            <a:ext cx="16230600" cy="8229600"/>
          </a:xfrm>
          <a:prstGeom prst="rect">
            <a:avLst/>
          </a:prstGeom>
          <a:solidFill>
            <a:srgbClr val="003060"/>
          </a:solidFill>
        </p:spPr>
      </p:sp>
      <p:sp>
        <p:nvSpPr>
          <p:cNvPr id="4" name="TextBox 4"/>
          <p:cNvSpPr txBox="1"/>
          <p:nvPr/>
        </p:nvSpPr>
        <p:spPr>
          <a:xfrm>
            <a:off x="1028700" y="988639"/>
            <a:ext cx="16228377" cy="1026795"/>
          </a:xfrm>
          <a:prstGeom prst="rect">
            <a:avLst/>
          </a:prstGeom>
        </p:spPr>
        <p:txBody>
          <a:bodyPr lIns="0" tIns="0" rIns="0" bIns="0" rtlCol="0" anchor="t">
            <a:spAutoFit/>
          </a:bodyPr>
          <a:lstStyle/>
          <a:p>
            <a:pPr>
              <a:lnSpc>
                <a:spcPts val="8190"/>
              </a:lnSpc>
            </a:pPr>
            <a:r>
              <a:rPr lang="en-US" sz="6500" spc="58" err="1">
                <a:solidFill>
                  <a:srgbClr val="FFFFFF"/>
                </a:solidFill>
                <a:latin typeface="Montserrat Classic Bold"/>
              </a:rPr>
              <a:t>Principais</a:t>
            </a:r>
            <a:r>
              <a:rPr lang="en-US" sz="6500" spc="58">
                <a:solidFill>
                  <a:srgbClr val="FFFFFF"/>
                </a:solidFill>
                <a:latin typeface="Montserrat Classic Bold"/>
              </a:rPr>
              <a:t> </a:t>
            </a:r>
            <a:r>
              <a:rPr lang="en-US" sz="6500" spc="58" err="1">
                <a:solidFill>
                  <a:srgbClr val="FFFFFF"/>
                </a:solidFill>
                <a:latin typeface="Montserrat Classic Bold"/>
              </a:rPr>
              <a:t>Conceitos</a:t>
            </a:r>
            <a:r>
              <a:rPr lang="en-US" sz="6500" spc="58">
                <a:solidFill>
                  <a:srgbClr val="FFFFFF"/>
                </a:solidFill>
                <a:latin typeface="Montserrat Classic Bold"/>
              </a:rPr>
              <a:t> </a:t>
            </a:r>
          </a:p>
        </p:txBody>
      </p:sp>
      <p:sp>
        <p:nvSpPr>
          <p:cNvPr id="5" name="TextBox 5"/>
          <p:cNvSpPr txBox="1"/>
          <p:nvPr/>
        </p:nvSpPr>
        <p:spPr>
          <a:xfrm>
            <a:off x="1028700" y="2572149"/>
            <a:ext cx="16230600" cy="7347524"/>
          </a:xfrm>
          <a:prstGeom prst="rect">
            <a:avLst/>
          </a:prstGeom>
        </p:spPr>
        <p:txBody>
          <a:bodyPr lIns="0" tIns="0" rIns="0" bIns="0" rtlCol="0" anchor="t">
            <a:spAutoFit/>
          </a:bodyPr>
          <a:lstStyle/>
          <a:p>
            <a:pPr>
              <a:lnSpc>
                <a:spcPts val="2549"/>
              </a:lnSpc>
            </a:pPr>
            <a:r>
              <a:rPr lang="pt-BR" sz="1650" b="1" spc="16">
                <a:solidFill>
                  <a:srgbClr val="E58806"/>
                </a:solidFill>
                <a:latin typeface="Montserrat Light"/>
                <a:ea typeface="+mn-lt"/>
                <a:cs typeface="+mn-lt"/>
              </a:rPr>
              <a:t>Análise de Impacto Regulatório – AIR:</a:t>
            </a:r>
            <a:r>
              <a:rPr lang="pt-BR" sz="1650" b="1" spc="16">
                <a:solidFill>
                  <a:srgbClr val="FFFFFF"/>
                </a:solidFill>
                <a:latin typeface="Montserrat Light"/>
                <a:ea typeface="+mn-lt"/>
                <a:cs typeface="+mn-lt"/>
              </a:rPr>
              <a:t> </a:t>
            </a:r>
            <a:r>
              <a:rPr lang="pt-BR" sz="1650" spc="16">
                <a:solidFill>
                  <a:srgbClr val="FFFFFF"/>
                </a:solidFill>
                <a:latin typeface="Montserrat Light"/>
                <a:ea typeface="+mn-lt"/>
                <a:cs typeface="+mn-lt"/>
              </a:rPr>
              <a:t>procedimento de análise, prévia à edição dos atos normativos, que aborda o diagnóstico do problema identificado, a reflexão sobre a necessidade de regulação e a investigação sobre a melhor forma de realizá-la. A Análise deve observar o princípio da proporcionalidade, empregando recursos e esforços conforme a relevância do problema e dos possíveis impactos decorrentes da intervenção.</a:t>
            </a:r>
            <a:endParaRPr lang="en-US" sz="1650" spc="16">
              <a:solidFill>
                <a:srgbClr val="FFFFFF"/>
              </a:solidFill>
              <a:latin typeface="Montserrat Light"/>
              <a:ea typeface="+mn-lt"/>
              <a:cs typeface="+mn-lt"/>
            </a:endParaRPr>
          </a:p>
          <a:p>
            <a:pPr>
              <a:lnSpc>
                <a:spcPts val="2549"/>
              </a:lnSpc>
            </a:pPr>
            <a:endParaRPr lang="pt-BR" sz="1650" spc="16">
              <a:solidFill>
                <a:srgbClr val="000000"/>
              </a:solidFill>
              <a:latin typeface="Montserrat Light"/>
              <a:ea typeface="+mn-lt"/>
              <a:cs typeface="+mn-lt"/>
            </a:endParaRPr>
          </a:p>
          <a:p>
            <a:pPr>
              <a:lnSpc>
                <a:spcPts val="2549"/>
              </a:lnSpc>
            </a:pPr>
            <a:r>
              <a:rPr lang="pt-BR" sz="1650" b="1" spc="16">
                <a:solidFill>
                  <a:srgbClr val="E58806"/>
                </a:solidFill>
                <a:latin typeface="Montserrat Light"/>
                <a:ea typeface="+mn-lt"/>
                <a:cs typeface="+mn-lt"/>
              </a:rPr>
              <a:t>Avaliação de Resultado Regulatório – ARR:</a:t>
            </a:r>
            <a:r>
              <a:rPr lang="pt-BR" sz="1650" spc="16">
                <a:solidFill>
                  <a:srgbClr val="FFFFFF"/>
                </a:solidFill>
                <a:latin typeface="Montserrat Light"/>
                <a:ea typeface="+mn-lt"/>
                <a:cs typeface="+mn-lt"/>
              </a:rPr>
              <a:t> procedimento de verificação dos efeitos decorrentes de uma regulação. Considera o alcance dos objetivos originalmente pretendidos e pode abordar os demais impactos observados sobre o mercado e a sociedades, em decorrência de sua implementação. Pode se referir a um ato normativo na íntegra, em partes ou em conjunto.</a:t>
            </a:r>
            <a:endParaRPr lang="en-US" sz="1650" spc="16">
              <a:solidFill>
                <a:srgbClr val="FFFFFF"/>
              </a:solidFill>
              <a:latin typeface="Montserrat Light"/>
              <a:ea typeface="+mn-lt"/>
              <a:cs typeface="+mn-lt"/>
            </a:endParaRPr>
          </a:p>
          <a:p>
            <a:pPr>
              <a:lnSpc>
                <a:spcPts val="2549"/>
              </a:lnSpc>
            </a:pPr>
            <a:endParaRPr lang="pt-BR" sz="1650" spc="16">
              <a:solidFill>
                <a:srgbClr val="000000"/>
              </a:solidFill>
              <a:latin typeface="Montserrat Light"/>
              <a:ea typeface="+mn-lt"/>
              <a:cs typeface="+mn-lt"/>
            </a:endParaRPr>
          </a:p>
          <a:p>
            <a:pPr>
              <a:lnSpc>
                <a:spcPts val="2549"/>
              </a:lnSpc>
            </a:pPr>
            <a:r>
              <a:rPr lang="pt-BR" sz="1650" b="1" spc="16">
                <a:solidFill>
                  <a:srgbClr val="E58806"/>
                </a:solidFill>
                <a:latin typeface="Montserrat Light"/>
                <a:ea typeface="+mn-lt"/>
                <a:cs typeface="+mn-lt"/>
              </a:rPr>
              <a:t>Agenda de ARR</a:t>
            </a:r>
            <a:r>
              <a:rPr lang="pt-BR" sz="1650" b="1" spc="16">
                <a:solidFill>
                  <a:srgbClr val="FFFFFF"/>
                </a:solidFill>
                <a:latin typeface="Montserrat Light"/>
                <a:ea typeface="+mn-lt"/>
                <a:cs typeface="+mn-lt"/>
              </a:rPr>
              <a:t>:</a:t>
            </a:r>
            <a:r>
              <a:rPr lang="pt-BR" sz="1650" spc="16">
                <a:solidFill>
                  <a:srgbClr val="FFFFFF"/>
                </a:solidFill>
                <a:latin typeface="Montserrat Light"/>
                <a:ea typeface="+mn-lt"/>
                <a:cs typeface="+mn-lt"/>
              </a:rPr>
              <a:t> instrumento de planejamento das Avaliações de Resultado Regulatório (ARR) no âmbito do ICMBio. Contém a relação das regulações que serão objeto de avaliação, a justificativa para sua escolha e o cronograma de elaboração. Deve ser divulgada no primeiro ano do mandato presidencial e concluída até o último ano do mandato. </a:t>
            </a:r>
            <a:endParaRPr lang="en-US" sz="1650" spc="16">
              <a:solidFill>
                <a:srgbClr val="FFFFFF"/>
              </a:solidFill>
              <a:latin typeface="Montserrat Light"/>
              <a:ea typeface="+mn-lt"/>
              <a:cs typeface="+mn-lt"/>
            </a:endParaRPr>
          </a:p>
          <a:p>
            <a:pPr>
              <a:lnSpc>
                <a:spcPts val="2549"/>
              </a:lnSpc>
            </a:pPr>
            <a:endParaRPr lang="pt-BR" sz="1650" spc="16">
              <a:solidFill>
                <a:srgbClr val="000000"/>
              </a:solidFill>
              <a:latin typeface="Montserrat Light"/>
              <a:ea typeface="+mn-lt"/>
              <a:cs typeface="+mn-lt"/>
            </a:endParaRPr>
          </a:p>
          <a:p>
            <a:pPr>
              <a:lnSpc>
                <a:spcPts val="2549"/>
              </a:lnSpc>
            </a:pPr>
            <a:r>
              <a:rPr lang="pt-BR" sz="1650" b="1" spc="16">
                <a:solidFill>
                  <a:srgbClr val="E58806"/>
                </a:solidFill>
                <a:latin typeface="Montserrat Light"/>
                <a:ea typeface="+mn-lt"/>
                <a:cs typeface="+mn-lt"/>
              </a:rPr>
              <a:t>Ciclo Regulatório:</a:t>
            </a:r>
            <a:r>
              <a:rPr lang="pt-BR" sz="1650" spc="16">
                <a:solidFill>
                  <a:srgbClr val="FFFFFF"/>
                </a:solidFill>
                <a:latin typeface="Montserrat Light"/>
                <a:ea typeface="+mn-lt"/>
                <a:cs typeface="+mn-lt"/>
              </a:rPr>
              <a:t> sequência de etapas de uma ação regulatória que podem ser descritas sumariamente em: Avaliação de Impactos Regulatório (ações prospectivas); elaboração de minuta de norma, consulta e/ou audiência pública sobre a minuta, decisão da autoridade decisória, implementação da ação regulatória, fiscalização, monitoramento, avaliação do resultado (análise retrospectivo) e revisão ou revogação.</a:t>
            </a:r>
            <a:endParaRPr lang="en-US" sz="1650" spc="16">
              <a:solidFill>
                <a:srgbClr val="FFFFFF"/>
              </a:solidFill>
              <a:latin typeface="Montserrat Light"/>
              <a:ea typeface="+mn-lt"/>
              <a:cs typeface="+mn-lt"/>
            </a:endParaRPr>
          </a:p>
          <a:p>
            <a:pPr>
              <a:lnSpc>
                <a:spcPts val="2549"/>
              </a:lnSpc>
            </a:pPr>
            <a:endParaRPr lang="pt-BR" sz="1650" spc="16">
              <a:solidFill>
                <a:srgbClr val="000000"/>
              </a:solidFill>
              <a:latin typeface="Montserrat Light"/>
              <a:ea typeface="+mn-lt"/>
              <a:cs typeface="+mn-lt"/>
            </a:endParaRPr>
          </a:p>
          <a:p>
            <a:pPr>
              <a:lnSpc>
                <a:spcPts val="2549"/>
              </a:lnSpc>
            </a:pPr>
            <a:r>
              <a:rPr lang="pt-BR" sz="1650" b="1" spc="16">
                <a:solidFill>
                  <a:srgbClr val="E58806"/>
                </a:solidFill>
                <a:latin typeface="Montserrat Light"/>
                <a:ea typeface="+mn-lt"/>
                <a:cs typeface="+mn-lt"/>
              </a:rPr>
              <a:t>Gestão de Estoque Regulatório:</a:t>
            </a:r>
            <a:r>
              <a:rPr lang="pt-BR" sz="1650" spc="16">
                <a:solidFill>
                  <a:srgbClr val="FFFFFF"/>
                </a:solidFill>
                <a:latin typeface="Montserrat Light"/>
                <a:ea typeface="+mn-lt"/>
                <a:cs typeface="+mn-lt"/>
              </a:rPr>
              <a:t> exame periódico dos atos normativos de responsabilidade do órgão ou da entidade competente, com vistas a averiguar a pertinência de sua manutenção ou a necessidade de sua alteração ou revogação.</a:t>
            </a:r>
            <a:endParaRPr lang="pt-BR">
              <a:solidFill>
                <a:srgbClr val="FFFFFF"/>
              </a:solidFill>
              <a:latin typeface="Montserrat Light"/>
              <a:ea typeface="+mn-lt"/>
              <a:cs typeface="+mn-l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807767"/>
            <a:ext cx="18291665" cy="6479233"/>
          </a:xfrm>
          <a:prstGeom prst="rect">
            <a:avLst/>
          </a:prstGeom>
          <a:solidFill>
            <a:srgbClr val="FFFFFF"/>
          </a:solidFill>
        </p:spPr>
        <p:txBody>
          <a:bodyPr/>
          <a:lstStyle/>
          <a:p>
            <a:endParaRPr lang="pt-BR"/>
          </a:p>
        </p:txBody>
      </p:sp>
      <p:sp>
        <p:nvSpPr>
          <p:cNvPr id="7" name="TextBox 7"/>
          <p:cNvSpPr txBox="1"/>
          <p:nvPr/>
        </p:nvSpPr>
        <p:spPr>
          <a:xfrm>
            <a:off x="662248" y="3987663"/>
            <a:ext cx="7727773" cy="6045886"/>
          </a:xfrm>
          <a:prstGeom prst="rect">
            <a:avLst/>
          </a:prstGeom>
        </p:spPr>
        <p:txBody>
          <a:bodyPr wrap="square" lIns="0" tIns="0" rIns="0" bIns="0" rtlCol="0" anchor="t">
            <a:spAutoFit/>
          </a:bodyPr>
          <a:lstStyle/>
          <a:p>
            <a:pPr algn="just">
              <a:lnSpc>
                <a:spcPts val="2550"/>
              </a:lnSpc>
              <a:spcAft>
                <a:spcPts val="200"/>
              </a:spcAft>
            </a:pPr>
            <a:r>
              <a:rPr lang="pt-BR" sz="1700" spc="17">
                <a:solidFill>
                  <a:schemeClr val="accent6">
                    <a:lumMod val="75000"/>
                  </a:schemeClr>
                </a:solidFill>
                <a:latin typeface="Montserrat Light Bold"/>
              </a:rPr>
              <a:t>8. Processos de participação social:</a:t>
            </a:r>
          </a:p>
          <a:p>
            <a:pPr algn="just">
              <a:lnSpc>
                <a:spcPts val="2550"/>
              </a:lnSpc>
              <a:spcAft>
                <a:spcPts val="200"/>
              </a:spcAft>
            </a:pPr>
            <a:endParaRPr lang="pt-BR" sz="1700" spc="17">
              <a:solidFill>
                <a:schemeClr val="accent6">
                  <a:lumMod val="75000"/>
                </a:schemeClr>
              </a:solidFill>
              <a:latin typeface="Montserrat Light Bold"/>
            </a:endParaRPr>
          </a:p>
          <a:p>
            <a:pPr algn="just">
              <a:lnSpc>
                <a:spcPts val="2550"/>
              </a:lnSpc>
              <a:spcAft>
                <a:spcPts val="200"/>
              </a:spcAft>
            </a:pPr>
            <a:r>
              <a:rPr lang="pt-BR" sz="1600" spc="17">
                <a:latin typeface="Montserrat Light"/>
              </a:rPr>
              <a:t>Relatar sinteticamente e quando houver a necessidade de consulta pública, </a:t>
            </a:r>
            <a:r>
              <a:rPr lang="pt-BR" sz="1600" b="1" spc="17">
                <a:latin typeface="Montserrat Light"/>
              </a:rPr>
              <a:t>quais agentes foram consultados </a:t>
            </a:r>
            <a:r>
              <a:rPr lang="pt-BR" sz="1600" spc="17">
                <a:latin typeface="Montserrat Light"/>
              </a:rPr>
              <a:t>ao longo da AIR, os </a:t>
            </a:r>
            <a:r>
              <a:rPr lang="pt-BR" sz="1600" b="1" spc="17">
                <a:latin typeface="Montserrat Light"/>
              </a:rPr>
              <a:t>procedimentos de participação social</a:t>
            </a:r>
            <a:r>
              <a:rPr lang="pt-BR" sz="1600" spc="17">
                <a:latin typeface="Montserrat Light"/>
              </a:rPr>
              <a:t> que foram utilizados, o </a:t>
            </a:r>
            <a:r>
              <a:rPr lang="pt-BR" sz="1600" b="1" spc="17">
                <a:latin typeface="Montserrat Light"/>
              </a:rPr>
              <a:t>período (data) </a:t>
            </a:r>
            <a:r>
              <a:rPr lang="pt-BR" sz="1600" spc="17">
                <a:latin typeface="Montserrat Light"/>
              </a:rPr>
              <a:t>e a </a:t>
            </a:r>
            <a:r>
              <a:rPr lang="pt-BR" sz="1600" b="1" spc="17">
                <a:latin typeface="Montserrat Light"/>
              </a:rPr>
              <a:t>fase da AIR</a:t>
            </a:r>
            <a:r>
              <a:rPr lang="pt-BR" sz="1600" spc="17">
                <a:latin typeface="Montserrat Light"/>
              </a:rPr>
              <a:t> em que ocorreram as consultas. Também pode abarcar os dados, as contribuições e as manifestações mais relevantes, de forma consolidada, que foram recebidas e como foram utilizados na AIR. </a:t>
            </a:r>
          </a:p>
          <a:p>
            <a:pPr algn="just">
              <a:lnSpc>
                <a:spcPts val="2550"/>
              </a:lnSpc>
            </a:pPr>
            <a:endParaRPr lang="pt-BR" sz="1600" spc="17">
              <a:latin typeface="Montserrat Light"/>
            </a:endParaRPr>
          </a:p>
          <a:p>
            <a:pPr algn="just">
              <a:lnSpc>
                <a:spcPts val="2550"/>
              </a:lnSpc>
            </a:pPr>
            <a:r>
              <a:rPr lang="pt-BR" sz="1600" spc="17">
                <a:latin typeface="Montserrat Light"/>
              </a:rPr>
              <a:t>Pode fazer referência e levar a um relatório mais extenso de participação social que tenha sido eventualmente elaborado após o(s) processo(s) de participação social realizados ao longo da AIR. Caso a equipe decida por não realizar processo de participação social, poderá elaborar uma justificativa ou apagar a seção.</a:t>
            </a:r>
          </a:p>
          <a:p>
            <a:pPr algn="just">
              <a:lnSpc>
                <a:spcPts val="2550"/>
              </a:lnSpc>
            </a:pPr>
            <a:endParaRPr lang="pt-BR" sz="1600" spc="17">
              <a:latin typeface="Montserrat Light"/>
            </a:endParaRPr>
          </a:p>
          <a:p>
            <a:pPr algn="just">
              <a:lnSpc>
                <a:spcPts val="2550"/>
              </a:lnSpc>
            </a:pPr>
            <a:r>
              <a:rPr lang="pt-BR" sz="1600" spc="17">
                <a:latin typeface="Montserrat Light"/>
              </a:rPr>
              <a:t>Conforme determinação do Decreto 11.143/2022, a consulta pública será obrigatória se a conclusão do Relatório de AIR for pela edição, alteração ou revogação de ato normativo.</a:t>
            </a:r>
          </a:p>
        </p:txBody>
      </p:sp>
      <p:sp>
        <p:nvSpPr>
          <p:cNvPr id="8" name="TextBox 8"/>
          <p:cNvSpPr txBox="1"/>
          <p:nvPr/>
        </p:nvSpPr>
        <p:spPr>
          <a:xfrm>
            <a:off x="9906844" y="3987664"/>
            <a:ext cx="7059177" cy="637354"/>
          </a:xfrm>
          <a:prstGeom prst="rect">
            <a:avLst/>
          </a:prstGeom>
        </p:spPr>
        <p:txBody>
          <a:bodyPr lIns="0" tIns="0" rIns="0" bIns="0" rtlCol="0" anchor="t">
            <a:spAutoFit/>
          </a:bodyPr>
          <a:lstStyle/>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p:txBody>
      </p:sp>
      <p:sp>
        <p:nvSpPr>
          <p:cNvPr id="12" name="TextBox 8">
            <a:extLst>
              <a:ext uri="{FF2B5EF4-FFF2-40B4-BE49-F238E27FC236}">
                <a16:creationId xmlns:a16="http://schemas.microsoft.com/office/drawing/2014/main" id="{554F5209-4F79-D589-537B-920A3E7EB4E5}"/>
              </a:ext>
            </a:extLst>
          </p:cNvPr>
          <p:cNvSpPr txBox="1"/>
          <p:nvPr/>
        </p:nvSpPr>
        <p:spPr>
          <a:xfrm>
            <a:off x="9418721" y="3894597"/>
            <a:ext cx="7059177" cy="3638175"/>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9. Efeitos e riscos:</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Descrever os efeitos e riscos associados às alternativas de ação consideradas. Refletir se os </a:t>
            </a:r>
            <a:r>
              <a:rPr lang="pt-BR" sz="1700" b="1" spc="17">
                <a:latin typeface="Montserrat Light"/>
              </a:rPr>
              <a:t>riscos identificados podem ser aceitos, evitados ou mitigados.</a:t>
            </a:r>
            <a:r>
              <a:rPr lang="pt-BR" sz="1700" spc="17">
                <a:latin typeface="Montserrat Light"/>
              </a:rPr>
              <a:t> Elaborar estratégias para a implementação e fiscalização das medidas para tratamento do risco. Os </a:t>
            </a:r>
            <a:r>
              <a:rPr lang="pt-BR" sz="1700" b="1" spc="17">
                <a:latin typeface="Montserrat Light"/>
              </a:rPr>
              <a:t>custos de tratamento e as perda</a:t>
            </a:r>
            <a:r>
              <a:rPr lang="pt-BR" sz="1700" spc="17">
                <a:latin typeface="Montserrat Light"/>
              </a:rPr>
              <a:t>s associadas aos riscos envolvidos devem ser incorporados na mensuração e na comparação das alternativas de ação. </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3665" y="3807767"/>
            <a:ext cx="18295330" cy="7333998"/>
          </a:xfrm>
          <a:prstGeom prst="rect">
            <a:avLst/>
          </a:prstGeom>
          <a:solidFill>
            <a:srgbClr val="FFFFFF"/>
          </a:solidFill>
        </p:spPr>
      </p:sp>
      <p:sp>
        <p:nvSpPr>
          <p:cNvPr id="7" name="TextBox 7"/>
          <p:cNvSpPr txBox="1"/>
          <p:nvPr/>
        </p:nvSpPr>
        <p:spPr>
          <a:xfrm>
            <a:off x="1028700" y="4311514"/>
            <a:ext cx="7059177" cy="5638723"/>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10. Estratégia de implementação, monitoramento e fiscalização: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Este tópico deve descrever a estratégia de implementação da alternativa sugerida, acompanhada das formas de fiscalização, se for o caso, monitoramento e de avaliação a serem adotadas</a:t>
            </a:r>
          </a:p>
          <a:p>
            <a:pPr algn="just">
              <a:lnSpc>
                <a:spcPts val="2550"/>
              </a:lnSpc>
            </a:pPr>
            <a:endParaRPr lang="pt-BR" sz="1700" spc="17">
              <a:latin typeface="Montserrat Light"/>
            </a:endParaRPr>
          </a:p>
          <a:p>
            <a:pPr algn="just">
              <a:lnSpc>
                <a:spcPts val="2550"/>
              </a:lnSpc>
            </a:pPr>
            <a:r>
              <a:rPr lang="pt-BR" sz="1700" spc="17">
                <a:latin typeface="Montserrat Light"/>
              </a:rPr>
              <a:t>Indicar como a alternativa recomendada deve ser implementada, se são necessários mecanismos para assegurar o seu cumprimento e como ela deve ser monitorada para verificar se sua implementação de fato contribuiu para o atingimento dos objetivos pretendidos e, se possível, já propondo indicadores a serem utilizados para a avaliação do desempenho da alternativa recomendada e eventuais prazos para sua reavaliação, no futuro.</a:t>
            </a:r>
          </a:p>
          <a:p>
            <a:pPr algn="just">
              <a:lnSpc>
                <a:spcPts val="2550"/>
              </a:lnSpc>
            </a:pPr>
            <a:endParaRPr lang="pt-BR" sz="1700" spc="17">
              <a:latin typeface="Montserrat Light"/>
            </a:endParaRPr>
          </a:p>
          <a:p>
            <a:pPr algn="just">
              <a:lnSpc>
                <a:spcPts val="2550"/>
              </a:lnSpc>
            </a:pPr>
            <a:endParaRPr lang="en-US" sz="1700" spc="17">
              <a:solidFill>
                <a:srgbClr val="003060"/>
              </a:solidFill>
              <a:latin typeface="Montserrat Light"/>
            </a:endParaRPr>
          </a:p>
        </p:txBody>
      </p:sp>
      <p:sp>
        <p:nvSpPr>
          <p:cNvPr id="8" name="TextBox 8"/>
          <p:cNvSpPr txBox="1"/>
          <p:nvPr/>
        </p:nvSpPr>
        <p:spPr>
          <a:xfrm>
            <a:off x="9414938" y="5309510"/>
            <a:ext cx="7324221" cy="4305025"/>
          </a:xfrm>
          <a:prstGeom prst="rect">
            <a:avLst/>
          </a:prstGeom>
        </p:spPr>
        <p:txBody>
          <a:bodyPr lIns="0" tIns="0" rIns="0" bIns="0" rtlCol="0" anchor="t">
            <a:spAutoFit/>
          </a:bodyPr>
          <a:lstStyle/>
          <a:p>
            <a:pPr algn="just">
              <a:lnSpc>
                <a:spcPts val="2550"/>
              </a:lnSpc>
            </a:pPr>
            <a:r>
              <a:rPr lang="pt-BR" sz="1700" spc="17">
                <a:latin typeface="Montserrat Light"/>
              </a:rPr>
              <a:t>Se a alternativa sugerida pela equipe for a edição ou alteração de ato normativo, deve ser registrado no relatório de AIR o prazo máximo para a sua verificação quanto à necessidade de atualização do estoque regulatório (exame periódico dos atos normativos de responsabilidade do órgão, com vistas a averiguar a pertinência de sua manutenção ou a necessidade de sua alteração ou revogação).</a:t>
            </a:r>
          </a:p>
          <a:p>
            <a:pPr algn="just">
              <a:lnSpc>
                <a:spcPts val="2550"/>
              </a:lnSpc>
            </a:pPr>
            <a:endParaRPr lang="pt-BR" sz="1700" spc="17">
              <a:latin typeface="Montserrat Light"/>
            </a:endParaRPr>
          </a:p>
          <a:p>
            <a:pPr algn="just">
              <a:lnSpc>
                <a:spcPts val="2550"/>
              </a:lnSpc>
            </a:pPr>
            <a:r>
              <a:rPr lang="pt-BR" sz="1700" spc="17">
                <a:latin typeface="Montserrat Light"/>
              </a:rPr>
              <a:t>O conteúdo do relatório de AIR deverá, sempre que possível, ser detalhado e complementado com elementos adicionais específicos do caso concreto, de acordo com o seu grau de complexidade, abrangência e repercussão da matéria em análise.</a:t>
            </a:r>
          </a:p>
          <a:p>
            <a:pPr algn="just">
              <a:lnSpc>
                <a:spcPts val="2550"/>
              </a:lnSpc>
            </a:pPr>
            <a:r>
              <a:rPr lang="en-US" sz="1700" spc="17">
                <a:latin typeface="Montserrat Light"/>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1" y="3807767"/>
            <a:ext cx="18291665" cy="6479233"/>
          </a:xfrm>
          <a:prstGeom prst="rect">
            <a:avLst/>
          </a:prstGeom>
          <a:solidFill>
            <a:srgbClr val="FFFFFF"/>
          </a:solidFill>
        </p:spPr>
      </p:sp>
      <p:sp>
        <p:nvSpPr>
          <p:cNvPr id="7" name="TextBox 7"/>
          <p:cNvSpPr txBox="1"/>
          <p:nvPr/>
        </p:nvSpPr>
        <p:spPr>
          <a:xfrm>
            <a:off x="804110" y="3932401"/>
            <a:ext cx="7059177" cy="6715941"/>
          </a:xfrm>
          <a:prstGeom prst="rect">
            <a:avLst/>
          </a:prstGeom>
        </p:spPr>
        <p:txBody>
          <a:bodyPr lIns="0" tIns="0" rIns="0" bIns="0" rtlCol="0" anchor="t">
            <a:spAutoFit/>
          </a:bodyPr>
          <a:lstStyle/>
          <a:p>
            <a:pPr algn="just">
              <a:lnSpc>
                <a:spcPts val="2550"/>
              </a:lnSpc>
              <a:spcAft>
                <a:spcPts val="150"/>
              </a:spcAft>
            </a:pPr>
            <a:r>
              <a:rPr lang="pt-BR" sz="1700" spc="17">
                <a:solidFill>
                  <a:schemeClr val="accent6">
                    <a:lumMod val="75000"/>
                  </a:schemeClr>
                </a:solidFill>
                <a:latin typeface="Montserrat Light Bold"/>
              </a:rPr>
              <a:t>10. Estratégia de implementação, monitoramento e fiscalização (continuação):</a:t>
            </a:r>
          </a:p>
          <a:p>
            <a:pPr algn="just">
              <a:lnSpc>
                <a:spcPts val="2550"/>
              </a:lnSpc>
              <a:spcAft>
                <a:spcPts val="150"/>
              </a:spcAft>
            </a:pPr>
            <a:endParaRPr lang="pt-BR" sz="1700" spc="17">
              <a:solidFill>
                <a:schemeClr val="accent6">
                  <a:lumMod val="75000"/>
                </a:schemeClr>
              </a:solidFill>
              <a:latin typeface="Montserrat Light Bold"/>
            </a:endParaRPr>
          </a:p>
          <a:p>
            <a:pPr algn="just">
              <a:lnSpc>
                <a:spcPts val="2550"/>
              </a:lnSpc>
              <a:spcAft>
                <a:spcPts val="150"/>
              </a:spcAft>
            </a:pPr>
            <a:r>
              <a:rPr lang="pt-BR" sz="1700" spc="17">
                <a:latin typeface="Montserrat Light"/>
              </a:rPr>
              <a:t>Neste item, devem estar dispostas as respostas para as seguintes perguntas:</a:t>
            </a:r>
          </a:p>
          <a:p>
            <a:pPr marL="367030" lvl="1" indent="-183515" algn="just">
              <a:lnSpc>
                <a:spcPts val="2550"/>
              </a:lnSpc>
              <a:buFont typeface="Arial"/>
              <a:buChar char="•"/>
            </a:pPr>
            <a:r>
              <a:rPr lang="pt-BR" sz="1700" spc="17">
                <a:latin typeface="Montserrat Light"/>
              </a:rPr>
              <a:t>Como a alternativa escolhida será implementada? Quais unidades organizacionais são responsáveis pela implementação e monitoramento da alternativa?</a:t>
            </a:r>
          </a:p>
          <a:p>
            <a:pPr marL="367030" lvl="1" indent="-183515" algn="just">
              <a:lnSpc>
                <a:spcPts val="2550"/>
              </a:lnSpc>
              <a:buFont typeface="Arial"/>
              <a:buChar char="•"/>
            </a:pPr>
            <a:r>
              <a:rPr lang="pt-BR" sz="1700" spc="17">
                <a:latin typeface="Montserrat Light"/>
              </a:rPr>
              <a:t>Há necessidade de um período de transição ou adaptação dos atores impactados (</a:t>
            </a:r>
            <a:r>
              <a:rPr lang="pt-BR" sz="1700" spc="17" err="1">
                <a:latin typeface="Montserrat Light"/>
              </a:rPr>
              <a:t>vacatio</a:t>
            </a:r>
            <a:r>
              <a:rPr lang="pt-BR" sz="1700" spc="17">
                <a:latin typeface="Montserrat Light"/>
              </a:rPr>
              <a:t> legis)?</a:t>
            </a:r>
          </a:p>
          <a:p>
            <a:pPr marL="367030" lvl="1" indent="-183515" algn="just">
              <a:lnSpc>
                <a:spcPts val="2550"/>
              </a:lnSpc>
              <a:buFont typeface="Arial"/>
              <a:buChar char="•"/>
            </a:pPr>
            <a:r>
              <a:rPr lang="pt-BR" sz="1700" spc="17">
                <a:latin typeface="Montserrat Light"/>
              </a:rPr>
              <a:t>A alternativa recomendada necessita de fiscalização? Como ela será fiscalizada?</a:t>
            </a:r>
          </a:p>
          <a:p>
            <a:pPr marL="367030" lvl="1" indent="-183515" algn="just">
              <a:lnSpc>
                <a:spcPts val="2550"/>
              </a:lnSpc>
              <a:buFont typeface="Arial"/>
              <a:buChar char="•"/>
            </a:pPr>
            <a:r>
              <a:rPr lang="pt-BR" sz="1700" spc="17">
                <a:latin typeface="Montserrat Light"/>
              </a:rPr>
              <a:t>Quais são as formas de monitoramento dos resultados da solução escolhida?</a:t>
            </a:r>
          </a:p>
          <a:p>
            <a:pPr marL="367030" lvl="1" indent="-183515" algn="just">
              <a:lnSpc>
                <a:spcPts val="2550"/>
              </a:lnSpc>
              <a:buFont typeface="Arial"/>
              <a:buChar char="•"/>
            </a:pPr>
            <a:r>
              <a:rPr lang="pt-BR" sz="1700" spc="17">
                <a:latin typeface="Montserrat Light"/>
              </a:rPr>
              <a:t>Defina indicadores para avaliar se as metas definidas estão sendo alcançadas;</a:t>
            </a:r>
          </a:p>
          <a:p>
            <a:pPr marL="367030" lvl="1" indent="-183515" algn="just">
              <a:lnSpc>
                <a:spcPts val="2550"/>
              </a:lnSpc>
              <a:buFont typeface="Arial"/>
              <a:buChar char="•"/>
            </a:pPr>
            <a:r>
              <a:rPr lang="pt-BR" sz="1700" spc="17">
                <a:latin typeface="Montserrat Light"/>
              </a:rPr>
              <a:t>Defina a linha de base;</a:t>
            </a:r>
          </a:p>
          <a:p>
            <a:pPr marL="367030" lvl="1" indent="-183515" algn="just">
              <a:lnSpc>
                <a:spcPts val="2550"/>
              </a:lnSpc>
              <a:buFont typeface="Arial"/>
              <a:buChar char="•"/>
            </a:pPr>
            <a:r>
              <a:rPr lang="pt-BR" sz="1700" spc="17">
                <a:latin typeface="Montserrat Light"/>
              </a:rPr>
              <a:t>Defina a base de dados do monitoramento;</a:t>
            </a: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p:txBody>
      </p:sp>
      <p:sp>
        <p:nvSpPr>
          <p:cNvPr id="8" name="TextBox 8"/>
          <p:cNvSpPr txBox="1"/>
          <p:nvPr/>
        </p:nvSpPr>
        <p:spPr>
          <a:xfrm>
            <a:off x="9546055" y="4894870"/>
            <a:ext cx="7059177" cy="4305025"/>
          </a:xfrm>
          <a:prstGeom prst="rect">
            <a:avLst/>
          </a:prstGeom>
        </p:spPr>
        <p:txBody>
          <a:bodyPr lIns="0" tIns="0" rIns="0" bIns="0" rtlCol="0" anchor="t">
            <a:spAutoFit/>
          </a:bodyPr>
          <a:lstStyle/>
          <a:p>
            <a:pPr marL="367030" lvl="1" indent="-183515" algn="just">
              <a:lnSpc>
                <a:spcPts val="2550"/>
              </a:lnSpc>
              <a:buFont typeface="Arial"/>
              <a:buChar char="•"/>
            </a:pPr>
            <a:r>
              <a:rPr lang="pt-BR" sz="1700" spc="17">
                <a:latin typeface="Montserrat Light"/>
              </a:rPr>
              <a:t>Será necessária alguma adaptação interna para a implementação das estratégias de fiscalização e monitoramento? A estrutura de monitoramento e avaliação já existe? Os dados necessários para medição estão disponíveis ou será necessário demandar novas informações dos agentes?</a:t>
            </a:r>
          </a:p>
          <a:p>
            <a:pPr marL="367030" lvl="1" indent="-183515" algn="just">
              <a:lnSpc>
                <a:spcPts val="2550"/>
              </a:lnSpc>
              <a:buFont typeface="Arial"/>
              <a:buChar char="•"/>
            </a:pPr>
            <a:r>
              <a:rPr lang="pt-BR" sz="1700" spc="17">
                <a:latin typeface="Montserrat Light"/>
              </a:rPr>
              <a:t>Há necessidade de desenvolver ou adaptar algum sistema de informática? Há necessidade de desenvolver um plano de divulgação/comunicação das mudanças aos usuários?</a:t>
            </a:r>
          </a:p>
          <a:p>
            <a:pPr marL="367030" lvl="1" indent="-183515" algn="just">
              <a:lnSpc>
                <a:spcPts val="2550"/>
              </a:lnSpc>
              <a:buFont typeface="Arial"/>
              <a:buChar char="•"/>
            </a:pPr>
            <a:r>
              <a:rPr lang="pt-BR" sz="1700" spc="17">
                <a:latin typeface="Montserrat Light"/>
              </a:rPr>
              <a:t>A norma proposta será revista? Defina um prazo para reavaliação.</a:t>
            </a:r>
          </a:p>
          <a:p>
            <a:pPr algn="just">
              <a:lnSpc>
                <a:spcPts val="2550"/>
              </a:lnSpc>
            </a:pPr>
            <a:endParaRPr lang="pt-BR" sz="1700" spc="17">
              <a:solidFill>
                <a:srgbClr val="003060"/>
              </a:solidFill>
              <a:latin typeface="Montserrat Light"/>
            </a:endParaRPr>
          </a:p>
          <a:p>
            <a:pPr algn="just">
              <a:lnSpc>
                <a:spcPts val="2550"/>
              </a:lnSpc>
            </a:pPr>
            <a:r>
              <a:rPr lang="en-US" sz="1700" spc="17">
                <a:solidFill>
                  <a:srgbClr val="003060"/>
                </a:solidFill>
                <a:latin typeface="Montserrat Light"/>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grpSp>
        <p:nvGrpSpPr>
          <p:cNvPr id="3" name="Group 3"/>
          <p:cNvGrpSpPr/>
          <p:nvPr/>
        </p:nvGrpSpPr>
        <p:grpSpPr>
          <a:xfrm>
            <a:off x="1028700" y="343918"/>
            <a:ext cx="15710459" cy="2741165"/>
            <a:chOff x="0" y="0"/>
            <a:chExt cx="20947279" cy="3654887"/>
          </a:xfrm>
        </p:grpSpPr>
        <p:sp>
          <p:nvSpPr>
            <p:cNvPr id="4" name="AutoShape 4"/>
            <p:cNvSpPr/>
            <p:nvPr/>
          </p:nvSpPr>
          <p:spPr>
            <a:xfrm>
              <a:off x="0" y="0"/>
              <a:ext cx="20947279" cy="3654887"/>
            </a:xfrm>
            <a:prstGeom prst="rect">
              <a:avLst/>
            </a:prstGeom>
            <a:solidFill>
              <a:srgbClr val="003060"/>
            </a:solidFill>
          </p:spPr>
        </p:sp>
        <p:sp>
          <p:nvSpPr>
            <p:cNvPr id="5" name="TextBox 5"/>
            <p:cNvSpPr txBox="1"/>
            <p:nvPr/>
          </p:nvSpPr>
          <p:spPr>
            <a:xfrm>
              <a:off x="578973" y="438063"/>
              <a:ext cx="19789333" cy="2740660"/>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ITENS DO MODELO PADRÃO DO RELATÓRIO DE AIR:</a:t>
              </a:r>
            </a:p>
          </p:txBody>
        </p:sp>
      </p:grpSp>
      <p:sp>
        <p:nvSpPr>
          <p:cNvPr id="6" name="AutoShape 6"/>
          <p:cNvSpPr/>
          <p:nvPr/>
        </p:nvSpPr>
        <p:spPr>
          <a:xfrm>
            <a:off x="0" y="3657600"/>
            <a:ext cx="18288000" cy="6629400"/>
          </a:xfrm>
          <a:prstGeom prst="rect">
            <a:avLst/>
          </a:prstGeom>
          <a:solidFill>
            <a:srgbClr val="FFFFFF"/>
          </a:solidFill>
        </p:spPr>
      </p:sp>
      <p:pic>
        <p:nvPicPr>
          <p:cNvPr id="7" name="Picture 7"/>
          <p:cNvPicPr>
            <a:picLocks noChangeAspect="1"/>
          </p:cNvPicPr>
          <p:nvPr/>
        </p:nvPicPr>
        <p:blipFill>
          <a:blip r:embed="rId3"/>
          <a:srcRect/>
          <a:stretch>
            <a:fillRect/>
          </a:stretch>
        </p:blipFill>
        <p:spPr>
          <a:xfrm>
            <a:off x="532263" y="6102652"/>
            <a:ext cx="17523726" cy="2599025"/>
          </a:xfrm>
          <a:prstGeom prst="rect">
            <a:avLst/>
          </a:prstGeom>
        </p:spPr>
      </p:pic>
      <p:sp>
        <p:nvSpPr>
          <p:cNvPr id="8" name="TextBox 8"/>
          <p:cNvSpPr txBox="1"/>
          <p:nvPr/>
        </p:nvSpPr>
        <p:spPr>
          <a:xfrm>
            <a:off x="1028700" y="4311514"/>
            <a:ext cx="7059177" cy="2304477"/>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10. Estratégia de implementação, monitoramento e fiscalização (continuação):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Sugestão de Quadro de Monitoramento:</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0"/>
            <a:ext cx="18288000" cy="9489474"/>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2957987" y="2357639"/>
            <a:ext cx="5525016" cy="7009004"/>
          </a:xfrm>
          <a:prstGeom prst="rect">
            <a:avLst/>
          </a:prstGeom>
        </p:spPr>
      </p:pic>
      <p:pic>
        <p:nvPicPr>
          <p:cNvPr id="5" name="Picture 5"/>
          <p:cNvPicPr>
            <a:picLocks noChangeAspect="1"/>
          </p:cNvPicPr>
          <p:nvPr/>
        </p:nvPicPr>
        <p:blipFill>
          <a:blip r:embed="rId4"/>
          <a:srcRect/>
          <a:stretch>
            <a:fillRect/>
          </a:stretch>
        </p:blipFill>
        <p:spPr>
          <a:xfrm>
            <a:off x="9317510" y="2357639"/>
            <a:ext cx="5735971" cy="6851591"/>
          </a:xfrm>
          <a:prstGeom prst="rect">
            <a:avLst/>
          </a:prstGeom>
        </p:spPr>
      </p:pic>
      <p:sp>
        <p:nvSpPr>
          <p:cNvPr id="6" name="TextBox 6"/>
          <p:cNvSpPr txBox="1"/>
          <p:nvPr/>
        </p:nvSpPr>
        <p:spPr>
          <a:xfrm>
            <a:off x="1157577" y="185746"/>
            <a:ext cx="15972845" cy="2956560"/>
          </a:xfrm>
          <a:prstGeom prst="rect">
            <a:avLst/>
          </a:prstGeom>
        </p:spPr>
        <p:txBody>
          <a:bodyPr lIns="0" tIns="0" rIns="0" bIns="0" rtlCol="0" anchor="t">
            <a:spAutoFit/>
          </a:bodyPr>
          <a:lstStyle/>
          <a:p>
            <a:pPr algn="ctr">
              <a:lnSpc>
                <a:spcPts val="5895"/>
              </a:lnSpc>
            </a:pPr>
            <a:r>
              <a:rPr lang="en-US" sz="4500" spc="130">
                <a:solidFill>
                  <a:srgbClr val="003060"/>
                </a:solidFill>
                <a:latin typeface="Montserrat Classic Bold"/>
              </a:rPr>
              <a:t>MODELO PADRÃO DO RELATÓRIO DE AVALIAÇÃO DE RESULTADO REGULATÓRIO - ARR</a:t>
            </a:r>
          </a:p>
          <a:p>
            <a:pPr algn="ctr">
              <a:lnSpc>
                <a:spcPts val="5895"/>
              </a:lnSpc>
            </a:pPr>
            <a:r>
              <a:rPr lang="en-US" sz="4500" spc="130">
                <a:solidFill>
                  <a:srgbClr val="003060"/>
                </a:solidFill>
                <a:latin typeface="Montserrat Classic Bold"/>
              </a:rPr>
              <a:t> DISPONÍVEL NO SEI</a:t>
            </a:r>
          </a:p>
          <a:p>
            <a:pPr algn="ctr">
              <a:lnSpc>
                <a:spcPts val="5895"/>
              </a:lnSpc>
            </a:pPr>
            <a:endParaRPr lang="en-US" sz="4500" spc="130">
              <a:solidFill>
                <a:srgbClr val="003060"/>
              </a:solidFill>
              <a:latin typeface="Montserrat Classic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3810" y="-384860"/>
            <a:ext cx="18295620" cy="9874334"/>
          </a:xfrm>
          <a:prstGeom prst="rect">
            <a:avLst/>
          </a:prstGeom>
          <a:solidFill>
            <a:srgbClr val="FFFFFF"/>
          </a:solidFill>
        </p:spPr>
      </p:sp>
      <p:sp>
        <p:nvSpPr>
          <p:cNvPr id="4" name="TextBox 4"/>
          <p:cNvSpPr txBox="1"/>
          <p:nvPr/>
        </p:nvSpPr>
        <p:spPr>
          <a:xfrm>
            <a:off x="1534933" y="593376"/>
            <a:ext cx="15218134" cy="1727781"/>
          </a:xfrm>
          <a:prstGeom prst="rect">
            <a:avLst/>
          </a:prstGeom>
        </p:spPr>
        <p:txBody>
          <a:bodyPr lIns="0" tIns="0" rIns="0" bIns="0" rtlCol="0" anchor="t">
            <a:spAutoFit/>
          </a:bodyPr>
          <a:lstStyle/>
          <a:p>
            <a:pPr algn="ctr">
              <a:lnSpc>
                <a:spcPts val="7205"/>
              </a:lnSpc>
            </a:pPr>
            <a:r>
              <a:rPr lang="en-US" sz="5000" spc="159">
                <a:solidFill>
                  <a:srgbClr val="003060"/>
                </a:solidFill>
                <a:latin typeface="Montserrat Classic Bold"/>
              </a:rPr>
              <a:t>ITENS DO MODELO PADRÃO DO </a:t>
            </a:r>
          </a:p>
          <a:p>
            <a:pPr algn="ctr">
              <a:lnSpc>
                <a:spcPts val="7205"/>
              </a:lnSpc>
            </a:pPr>
            <a:r>
              <a:rPr lang="en-US" sz="5000" spc="159">
                <a:solidFill>
                  <a:srgbClr val="003060"/>
                </a:solidFill>
                <a:latin typeface="Montserrat Classic Bold"/>
              </a:rPr>
              <a:t>RELATÓRIO DE ARR:</a:t>
            </a:r>
          </a:p>
        </p:txBody>
      </p:sp>
      <p:sp>
        <p:nvSpPr>
          <p:cNvPr id="5" name="TextBox 5"/>
          <p:cNvSpPr txBox="1"/>
          <p:nvPr/>
        </p:nvSpPr>
        <p:spPr>
          <a:xfrm>
            <a:off x="1028700" y="3330893"/>
            <a:ext cx="7059177" cy="7440498"/>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1. Sumário Executivo:</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Por ser um resumo do Relatório, o sumário deve ser elaborado após a finalização da ARR. Esse deve ser objetivo e conciso, com linguagem simples e acessível ao público em geral. </a:t>
            </a:r>
          </a:p>
          <a:p>
            <a:pPr algn="just">
              <a:lnSpc>
                <a:spcPts val="2550"/>
              </a:lnSpc>
            </a:pPr>
            <a:endParaRPr lang="pt-BR" sz="1700" spc="17">
              <a:latin typeface="Montserrat Light"/>
            </a:endParaRPr>
          </a:p>
          <a:p>
            <a:pPr algn="just">
              <a:lnSpc>
                <a:spcPts val="2550"/>
              </a:lnSpc>
            </a:pPr>
            <a:r>
              <a:rPr lang="pt-BR" sz="1700" spc="17">
                <a:latin typeface="Montserrat Light"/>
              </a:rPr>
              <a:t>Deve fazer sentido mesmo que o leitor não leia a íntegra do Relatório.</a:t>
            </a:r>
          </a:p>
          <a:p>
            <a:pPr algn="just">
              <a:lnSpc>
                <a:spcPts val="2550"/>
              </a:lnSpc>
            </a:pPr>
            <a:endParaRPr lang="pt-BR" sz="1700" spc="17">
              <a:latin typeface="Montserrat Light"/>
            </a:endParaRPr>
          </a:p>
          <a:p>
            <a:pPr algn="just">
              <a:lnSpc>
                <a:spcPts val="2550"/>
              </a:lnSpc>
            </a:pPr>
            <a:r>
              <a:rPr lang="pt-BR" sz="1700" spc="17">
                <a:latin typeface="Montserrat Light"/>
              </a:rPr>
              <a:t>Para orientar a elaboração do sumário, segue sugestão de quesitos a serem respondidos: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O que foi analisado? Explicitar a regulação, conjunto de regulações ou parte da regulação cujo resultado foi avaliado na ARR; </a:t>
            </a:r>
          </a:p>
          <a:p>
            <a:pPr marL="367030" lvl="1" indent="-183515" algn="just">
              <a:lnSpc>
                <a:spcPts val="2550"/>
              </a:lnSpc>
              <a:buFont typeface="Arial"/>
              <a:buChar char="•"/>
            </a:pPr>
            <a:r>
              <a:rPr lang="pt-BR" sz="1700" spc="17">
                <a:latin typeface="Montserrat Light"/>
              </a:rPr>
              <a:t>Quais são os atores afetados pela regulação analisada? </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6" name="TextBox 6"/>
          <p:cNvSpPr txBox="1"/>
          <p:nvPr/>
        </p:nvSpPr>
        <p:spPr>
          <a:xfrm>
            <a:off x="9144000" y="3926205"/>
            <a:ext cx="8115300" cy="5773375"/>
          </a:xfrm>
          <a:prstGeom prst="rect">
            <a:avLst/>
          </a:prstGeom>
        </p:spPr>
        <p:txBody>
          <a:bodyPr lIns="0" tIns="0" rIns="0" bIns="0" rtlCol="0" anchor="t">
            <a:spAutoFit/>
          </a:bodyPr>
          <a:lstStyle/>
          <a:p>
            <a:pPr marL="367030" lvl="1" indent="-183515" algn="just">
              <a:lnSpc>
                <a:spcPts val="2550"/>
              </a:lnSpc>
              <a:buFont typeface="Arial"/>
              <a:buChar char="•"/>
            </a:pPr>
            <a:r>
              <a:rPr lang="pt-BR" sz="1700" spc="17">
                <a:latin typeface="Montserrat Light"/>
              </a:rPr>
              <a:t>Mencionar se houve participação social em algum momento do processo e onde encontrar os seus resultados; Como foi analisado? Descrever o tipo de avaliação realizada, os dados utilizados e as perguntas que a análise pôde responder; </a:t>
            </a:r>
          </a:p>
          <a:p>
            <a:pPr marL="367030" lvl="1" indent="-183515" algn="just">
              <a:lnSpc>
                <a:spcPts val="2550"/>
              </a:lnSpc>
              <a:buFont typeface="Arial"/>
              <a:buChar char="•"/>
            </a:pPr>
            <a:r>
              <a:rPr lang="pt-BR" sz="1700" spc="17">
                <a:latin typeface="Montserrat Light"/>
              </a:rPr>
              <a:t>Quais os principais resultados obtidos? Apresentar os principais resultados de forma direta e clara; </a:t>
            </a:r>
          </a:p>
          <a:p>
            <a:pPr marL="367030" lvl="1" indent="-183515" algn="just">
              <a:lnSpc>
                <a:spcPts val="2550"/>
              </a:lnSpc>
              <a:buFont typeface="Arial"/>
              <a:buChar char="•"/>
            </a:pPr>
            <a:r>
              <a:rPr lang="pt-BR" sz="1700" spc="17">
                <a:latin typeface="Montserrat Light"/>
              </a:rPr>
              <a:t> O que fazer com os resultados? Indicar claramente as recomendações derivadas da ARR (e.g., revisão da regulação, sugestões para o monitoramento, prazo para nova avaliação ou revisão programada, revogação da regulação). </a:t>
            </a:r>
          </a:p>
          <a:p>
            <a:pPr algn="just">
              <a:lnSpc>
                <a:spcPts val="2550"/>
              </a:lnSpc>
            </a:pPr>
            <a:endParaRPr lang="en-US" sz="1700" spc="17">
              <a:latin typeface="Montserrat Light"/>
            </a:endParaRP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3810" y="-384860"/>
            <a:ext cx="18295620" cy="9874334"/>
          </a:xfrm>
          <a:prstGeom prst="rect">
            <a:avLst/>
          </a:prstGeom>
          <a:solidFill>
            <a:srgbClr val="FFFFFF"/>
          </a:solidFill>
        </p:spPr>
      </p:sp>
      <p:pic>
        <p:nvPicPr>
          <p:cNvPr id="4" name="Picture 4"/>
          <p:cNvPicPr>
            <a:picLocks noChangeAspect="1"/>
          </p:cNvPicPr>
          <p:nvPr/>
        </p:nvPicPr>
        <p:blipFill>
          <a:blip r:embed="rId3"/>
          <a:srcRect/>
          <a:stretch>
            <a:fillRect/>
          </a:stretch>
        </p:blipFill>
        <p:spPr>
          <a:xfrm>
            <a:off x="8636752" y="2629274"/>
            <a:ext cx="8276703" cy="6629026"/>
          </a:xfrm>
          <a:prstGeom prst="rect">
            <a:avLst/>
          </a:prstGeom>
        </p:spPr>
      </p:pic>
      <p:sp>
        <p:nvSpPr>
          <p:cNvPr id="5" name="TextBox 5"/>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6" name="TextBox 6"/>
          <p:cNvSpPr txBox="1"/>
          <p:nvPr/>
        </p:nvSpPr>
        <p:spPr>
          <a:xfrm>
            <a:off x="1028700" y="3330893"/>
            <a:ext cx="7059177" cy="6106800"/>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2. </a:t>
            </a:r>
            <a:r>
              <a:rPr lang="pt-BR" sz="1700" spc="17">
                <a:solidFill>
                  <a:schemeClr val="accent6">
                    <a:lumMod val="75000"/>
                  </a:schemeClr>
                </a:solidFill>
                <a:latin typeface="Montserrat Light Bold"/>
              </a:rPr>
              <a:t>Enquadramento</a:t>
            </a:r>
            <a:r>
              <a:rPr lang="en-US" sz="1700" spc="17">
                <a:solidFill>
                  <a:schemeClr val="accent6">
                    <a:lumMod val="75000"/>
                  </a:schemeClr>
                </a:solidFill>
                <a:latin typeface="Montserrat Light Bold"/>
              </a:rPr>
              <a:t> da ARR:</a:t>
            </a:r>
          </a:p>
          <a:p>
            <a:pPr algn="just">
              <a:lnSpc>
                <a:spcPts val="2550"/>
              </a:lnSpc>
            </a:pPr>
            <a:endParaRPr lang="en-US" sz="1700" spc="17">
              <a:solidFill>
                <a:srgbClr val="E58806"/>
              </a:solidFill>
              <a:latin typeface="Montserrat Light Bold"/>
            </a:endParaRPr>
          </a:p>
          <a:p>
            <a:pPr algn="just">
              <a:lnSpc>
                <a:spcPts val="2550"/>
              </a:lnSpc>
            </a:pPr>
            <a:r>
              <a:rPr lang="pt-BR" sz="1700" spc="17">
                <a:latin typeface="Montserrat Light"/>
              </a:rPr>
              <a:t>O </a:t>
            </a:r>
            <a:r>
              <a:rPr lang="pt-BR" sz="1700" spc="17">
                <a:latin typeface="Montserrat Light"/>
                <a:ea typeface="+mn-lt"/>
                <a:cs typeface="+mn-lt"/>
              </a:rPr>
              <a:t>§3º do</a:t>
            </a:r>
            <a:r>
              <a:rPr lang="pt-BR" sz="1700" spc="17">
                <a:ea typeface="+mn-lt"/>
                <a:cs typeface="+mn-lt"/>
              </a:rPr>
              <a:t> </a:t>
            </a:r>
            <a:r>
              <a:rPr lang="pt-BR" sz="1700" spc="17">
                <a:latin typeface="Montserrat Light"/>
              </a:rPr>
              <a:t>artigo 13, , do Decreto 10.411/2020, determina critérios para a escolha do ato normativo que deverá integrar a Agenda de ARR. </a:t>
            </a:r>
          </a:p>
          <a:p>
            <a:pPr algn="just">
              <a:lnSpc>
                <a:spcPts val="2550"/>
              </a:lnSpc>
            </a:pPr>
            <a:endParaRPr lang="pt-BR" sz="1700" spc="17">
              <a:latin typeface="Montserrat Light"/>
            </a:endParaRPr>
          </a:p>
          <a:p>
            <a:pPr algn="just">
              <a:lnSpc>
                <a:spcPts val="2550"/>
              </a:lnSpc>
            </a:pPr>
            <a:r>
              <a:rPr lang="pt-BR" sz="1700" spc="17">
                <a:latin typeface="Montserrat Light"/>
              </a:rPr>
              <a:t>Assim, além dos critérios estabelecidos no referido decreto, a administração pública poderá identificar a necessidade de submeter um ato normativo a Avaliação de Resultado Regulatório por outros motivos não previstos na legislação posta, denominada no quadro ao lado de "ARR eletiva".</a:t>
            </a:r>
          </a:p>
          <a:p>
            <a:pPr algn="just">
              <a:lnSpc>
                <a:spcPts val="2550"/>
              </a:lnSpc>
            </a:pPr>
            <a:endParaRPr lang="pt-BR"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0"/>
            <a:ext cx="18288000" cy="9489474"/>
          </a:xfrm>
          <a:prstGeom prst="rect">
            <a:avLst/>
          </a:prstGeom>
          <a:solidFill>
            <a:srgbClr val="FFFFFF"/>
          </a:solidFill>
        </p:spPr>
      </p:sp>
      <p:sp>
        <p:nvSpPr>
          <p:cNvPr id="4" name="TextBox 4"/>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5" name="TextBox 5"/>
          <p:cNvSpPr txBox="1"/>
          <p:nvPr/>
        </p:nvSpPr>
        <p:spPr>
          <a:xfrm>
            <a:off x="1028700" y="3330893"/>
            <a:ext cx="7324221" cy="7440498"/>
          </a:xfrm>
          <a:prstGeom prst="rect">
            <a:avLst/>
          </a:prstGeom>
        </p:spPr>
        <p:txBody>
          <a:bodyPr lIns="0" tIns="0" rIns="0" bIns="0" rtlCol="0" anchor="t">
            <a:spAutoFit/>
          </a:bodyPr>
          <a:lstStyle/>
          <a:p>
            <a:pPr algn="just">
              <a:lnSpc>
                <a:spcPts val="2550"/>
              </a:lnSpc>
            </a:pPr>
            <a:r>
              <a:rPr lang="en-US" sz="1700" spc="17">
                <a:solidFill>
                  <a:schemeClr val="accent6">
                    <a:lumMod val="75000"/>
                  </a:schemeClr>
                </a:solidFill>
                <a:latin typeface="Montserrat Light Bold"/>
              </a:rPr>
              <a:t>3. </a:t>
            </a:r>
            <a:r>
              <a:rPr lang="en-US" sz="1700" spc="17" err="1">
                <a:solidFill>
                  <a:schemeClr val="accent6">
                    <a:lumMod val="75000"/>
                  </a:schemeClr>
                </a:solidFill>
                <a:latin typeface="Montserrat Light Bold"/>
              </a:rPr>
              <a:t>Justificativa</a:t>
            </a:r>
            <a:r>
              <a:rPr lang="en-US" sz="1700" spc="17">
                <a:solidFill>
                  <a:schemeClr val="accent6">
                    <a:lumMod val="75000"/>
                  </a:schemeClr>
                </a:solidFill>
                <a:latin typeface="Montserrat Light Bold"/>
              </a:rPr>
              <a:t> e </a:t>
            </a:r>
            <a:r>
              <a:rPr lang="en-US" sz="1700" spc="17" err="1">
                <a:solidFill>
                  <a:schemeClr val="accent6">
                    <a:lumMod val="75000"/>
                  </a:schemeClr>
                </a:solidFill>
                <a:latin typeface="Montserrat Light Bold"/>
              </a:rPr>
              <a:t>finalidade</a:t>
            </a:r>
            <a:r>
              <a:rPr lang="en-US" sz="1700" spc="17">
                <a:solidFill>
                  <a:schemeClr val="accent6">
                    <a:lumMod val="75000"/>
                  </a:schemeClr>
                </a:solidFill>
                <a:latin typeface="Montserrat Light Bold"/>
              </a:rPr>
              <a:t> </a:t>
            </a:r>
            <a:r>
              <a:rPr lang="en-US" sz="1700" spc="17" err="1">
                <a:solidFill>
                  <a:schemeClr val="accent6">
                    <a:lumMod val="75000"/>
                  </a:schemeClr>
                </a:solidFill>
                <a:latin typeface="Montserrat Light Bold"/>
              </a:rPr>
              <a:t>pretendida</a:t>
            </a:r>
            <a:r>
              <a:rPr lang="en-US" sz="1700" spc="17">
                <a:solidFill>
                  <a:schemeClr val="accent6">
                    <a:lumMod val="75000"/>
                  </a:schemeClr>
                </a:solidFill>
                <a:latin typeface="Montserrat Light Bold"/>
              </a:rPr>
              <a:t> com a ARR:</a:t>
            </a:r>
          </a:p>
          <a:p>
            <a:pPr algn="just">
              <a:lnSpc>
                <a:spcPts val="2550"/>
              </a:lnSpc>
            </a:pPr>
            <a:endParaRPr lang="en-US" sz="1700" spc="17">
              <a:solidFill>
                <a:srgbClr val="E58806"/>
              </a:solidFill>
              <a:latin typeface="Montserrat Light Bold"/>
            </a:endParaRPr>
          </a:p>
          <a:p>
            <a:pPr algn="just">
              <a:lnSpc>
                <a:spcPts val="2550"/>
              </a:lnSpc>
            </a:pPr>
            <a:r>
              <a:rPr lang="pt-BR" sz="1700" spc="17">
                <a:latin typeface="Montserrat Light"/>
              </a:rPr>
              <a:t>O texto deve compreender o máximo de informações que justifiquem a realização da ARR, bem como a finalidade a ser alcançada com a produção do relatório.</a:t>
            </a:r>
          </a:p>
          <a:p>
            <a:pPr algn="just">
              <a:lnSpc>
                <a:spcPts val="2550"/>
              </a:lnSpc>
            </a:pPr>
            <a:endParaRPr lang="pt-BR" sz="1700" spc="17">
              <a:latin typeface="Montserrat Light"/>
            </a:endParaRPr>
          </a:p>
          <a:p>
            <a:pPr algn="just">
              <a:lnSpc>
                <a:spcPts val="2550"/>
              </a:lnSpc>
            </a:pPr>
            <a:r>
              <a:rPr lang="pt-BR" sz="1700" spc="17">
                <a:latin typeface="Montserrat Light"/>
              </a:rPr>
              <a:t>Questões, não exaustivas, para orientar a elaboração do item: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A regulação (dispositivos ou conjunto de regulações) faz parte da agenda de ARR do órgão ou entidade? Em caso positivo, qual foi a justificativa indicada para a sua inclusão na agenda?; </a:t>
            </a:r>
          </a:p>
          <a:p>
            <a:pPr marL="367030" lvl="1" indent="-183515" algn="just">
              <a:lnSpc>
                <a:spcPts val="2550"/>
              </a:lnSpc>
              <a:buFont typeface="Arial"/>
              <a:buChar char="•"/>
            </a:pPr>
            <a:r>
              <a:rPr lang="pt-BR" sz="1700" spc="17">
                <a:latin typeface="Montserrat Light"/>
              </a:rPr>
              <a:t>Caso a regulação não faça parte da agenda de ARR, quais fatores serviram como gatilho para a decisão de avaliá-la (e.g., repercussão sobre a economia do país, problemas identificados como consequência da sua implementação, impacto sobre grupos específicos etc.)?;</a:t>
            </a:r>
          </a:p>
          <a:p>
            <a:pPr algn="just">
              <a:lnSpc>
                <a:spcPts val="2550"/>
              </a:lnSpc>
            </a:pPr>
            <a:endParaRPr lang="pt-BR"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6" name="TextBox 6"/>
          <p:cNvSpPr txBox="1"/>
          <p:nvPr/>
        </p:nvSpPr>
        <p:spPr>
          <a:xfrm>
            <a:off x="9144000" y="3926205"/>
            <a:ext cx="8115300" cy="4439677"/>
          </a:xfrm>
          <a:prstGeom prst="rect">
            <a:avLst/>
          </a:prstGeom>
        </p:spPr>
        <p:txBody>
          <a:bodyPr lIns="0" tIns="0" rIns="0" bIns="0" rtlCol="0" anchor="t">
            <a:spAutoFit/>
          </a:bodyPr>
          <a:lstStyle/>
          <a:p>
            <a:pPr marL="367030" lvl="1" indent="-183515" algn="just">
              <a:lnSpc>
                <a:spcPts val="2550"/>
              </a:lnSpc>
              <a:buFont typeface="Arial"/>
              <a:buChar char="•"/>
            </a:pPr>
            <a:r>
              <a:rPr lang="pt-BR" sz="1700" spc="17">
                <a:solidFill>
                  <a:srgbClr val="003060"/>
                </a:solidFill>
                <a:latin typeface="Montserrat Light"/>
              </a:rPr>
              <a:t>Q</a:t>
            </a:r>
            <a:r>
              <a:rPr lang="pt-BR" sz="1700" spc="17">
                <a:latin typeface="Montserrat Light"/>
              </a:rPr>
              <a:t>uais as informações/dados que evidenciam os fatores apresentados como gatilho (motivação) para a avaliação da regulação?;</a:t>
            </a:r>
          </a:p>
          <a:p>
            <a:pPr marL="367030" lvl="1" indent="-183515" algn="just">
              <a:lnSpc>
                <a:spcPts val="2550"/>
              </a:lnSpc>
              <a:buFont typeface="Arial"/>
              <a:buChar char="•"/>
            </a:pPr>
            <a:r>
              <a:rPr lang="pt-BR" sz="1700" spc="17">
                <a:latin typeface="Montserrat Light"/>
              </a:rPr>
              <a:t>Quais são as finalidades pretendidas com a ARR? Exemplos: avaliar a efetividade da regulação, identificar os custos e benefícios da regulação, investigar impactos específicos sobre o comércio internacional; avaliar se inovações posteriores alteraram os fundamentos da regulação </a:t>
            </a:r>
            <a:r>
              <a:rPr lang="pt-BR" sz="1700" spc="17" err="1">
                <a:latin typeface="Montserrat Light"/>
              </a:rPr>
              <a:t>etc</a:t>
            </a:r>
            <a:r>
              <a:rPr lang="en-US" sz="1700" spc="17">
                <a:latin typeface="Montserrat Light"/>
              </a:rPr>
              <a:t>. </a:t>
            </a: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0"/>
            <a:ext cx="18288000" cy="9489473"/>
          </a:xfrm>
          <a:prstGeom prst="rect">
            <a:avLst/>
          </a:prstGeom>
          <a:solidFill>
            <a:srgbClr val="FFFFFF"/>
          </a:solidFill>
        </p:spPr>
      </p:sp>
      <p:sp>
        <p:nvSpPr>
          <p:cNvPr id="4" name="TextBox 4"/>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5" name="TextBox 5"/>
          <p:cNvSpPr txBox="1"/>
          <p:nvPr/>
        </p:nvSpPr>
        <p:spPr>
          <a:xfrm>
            <a:off x="1028700" y="3330893"/>
            <a:ext cx="7324221" cy="6912149"/>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4. Descrição da regulação que será avaliada:</a:t>
            </a:r>
          </a:p>
          <a:p>
            <a:pPr algn="just">
              <a:lnSpc>
                <a:spcPts val="2550"/>
              </a:lnSpc>
            </a:pPr>
            <a:endParaRPr lang="pt-BR" sz="1700" spc="17">
              <a:solidFill>
                <a:srgbClr val="E58806"/>
              </a:solidFill>
              <a:latin typeface="Montserrat Light Bold"/>
            </a:endParaRPr>
          </a:p>
          <a:p>
            <a:pPr algn="just">
              <a:lnSpc>
                <a:spcPts val="2550"/>
              </a:lnSpc>
            </a:pPr>
            <a:r>
              <a:rPr lang="pt-BR" sz="1700" spc="17">
                <a:latin typeface="Montserrat Light"/>
              </a:rPr>
              <a:t>As questões listadas não constituem rol exaustivo, e servem para auxiliar na estruturação do tópico: </a:t>
            </a:r>
          </a:p>
          <a:p>
            <a:pPr algn="just">
              <a:lnSpc>
                <a:spcPts val="2550"/>
              </a:lnSpc>
            </a:pPr>
            <a:endParaRPr lang="pt-BR" sz="1700" spc="17">
              <a:latin typeface="Montserrat Light"/>
            </a:endParaRPr>
          </a:p>
          <a:p>
            <a:pPr marL="367030" lvl="1" indent="-183515" algn="just">
              <a:lnSpc>
                <a:spcPct val="150000"/>
              </a:lnSpc>
              <a:buFont typeface="Arial"/>
              <a:buChar char="•"/>
            </a:pPr>
            <a:r>
              <a:rPr lang="pt-BR" sz="1700" spc="17">
                <a:latin typeface="Montserrat Light"/>
              </a:rPr>
              <a:t>Qual regulação, parte de regulação ou conjunto de regulações será objeto da avaliação (identificando claramente o tipo de norma, seu número, data da publicação)? </a:t>
            </a:r>
          </a:p>
          <a:p>
            <a:pPr marL="367030" lvl="1" indent="-183515" algn="just">
              <a:lnSpc>
                <a:spcPct val="150000"/>
              </a:lnSpc>
              <a:buFont typeface="Arial"/>
              <a:buChar char="•"/>
            </a:pPr>
            <a:r>
              <a:rPr lang="pt-BR" sz="1700" spc="17">
                <a:latin typeface="Montserrat Light"/>
              </a:rPr>
              <a:t>A avaliação abarcará um conjunto de regulações (ARR temática)? Se sim, qual é a relação entre elas que justifica a decisão pela avaliação conjunta? </a:t>
            </a:r>
          </a:p>
          <a:p>
            <a:pPr marL="367030" lvl="1" indent="-183515" algn="just">
              <a:lnSpc>
                <a:spcPct val="150000"/>
              </a:lnSpc>
              <a:buFont typeface="Arial"/>
              <a:buChar char="•"/>
            </a:pPr>
            <a:r>
              <a:rPr lang="pt-BR" sz="1700" spc="17">
                <a:latin typeface="Montserrat Light"/>
              </a:rPr>
              <a:t>A avaliação abarcará todo o texto da regulação ou apenas alguns dispositivos específicos? Por quê? </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3810" y="-384860"/>
            <a:ext cx="18295620" cy="9874334"/>
          </a:xfrm>
          <a:prstGeom prst="rect">
            <a:avLst/>
          </a:prstGeom>
          <a:solidFill>
            <a:srgbClr val="FFFFFF"/>
          </a:solidFill>
        </p:spPr>
      </p:sp>
      <p:sp>
        <p:nvSpPr>
          <p:cNvPr id="4" name="TextBox 4"/>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5" name="TextBox 5"/>
          <p:cNvSpPr txBox="1"/>
          <p:nvPr/>
        </p:nvSpPr>
        <p:spPr>
          <a:xfrm>
            <a:off x="1130922" y="3310047"/>
            <a:ext cx="7324221" cy="7773923"/>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5. Objetivos da Regulação:</a:t>
            </a:r>
          </a:p>
          <a:p>
            <a:pPr algn="just">
              <a:lnSpc>
                <a:spcPts val="2550"/>
              </a:lnSpc>
            </a:pPr>
            <a:endParaRPr lang="pt-BR" sz="1700" spc="17">
              <a:solidFill>
                <a:srgbClr val="E58806"/>
              </a:solidFill>
              <a:latin typeface="Montserrat Light Bold"/>
            </a:endParaRPr>
          </a:p>
          <a:p>
            <a:pPr algn="just">
              <a:lnSpc>
                <a:spcPts val="2550"/>
              </a:lnSpc>
            </a:pPr>
            <a:r>
              <a:rPr lang="pt-BR" sz="1700" spc="17">
                <a:solidFill>
                  <a:srgbClr val="003060"/>
                </a:solidFill>
                <a:latin typeface="Montserrat Light"/>
              </a:rPr>
              <a:t> </a:t>
            </a:r>
            <a:r>
              <a:rPr lang="pt-BR" sz="1700" spc="17">
                <a:latin typeface="Montserrat Light"/>
              </a:rPr>
              <a:t>Questões, não exaustivas, para orientar a elaboração do item: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Qual é o contexto ou o histórico da regulação avaliada? </a:t>
            </a:r>
          </a:p>
          <a:p>
            <a:pPr marL="367030" lvl="1" indent="-183515" algn="just">
              <a:lnSpc>
                <a:spcPts val="2550"/>
              </a:lnSpc>
              <a:buFont typeface="Arial"/>
              <a:buChar char="•"/>
            </a:pPr>
            <a:r>
              <a:rPr lang="pt-BR" sz="1700" spc="17">
                <a:latin typeface="Montserrat Light"/>
              </a:rPr>
              <a:t>Quais eram os objetivos que a regulação pretendia alcançar quando foi editada? </a:t>
            </a:r>
          </a:p>
          <a:p>
            <a:pPr marL="367030" lvl="1" indent="-183515" algn="just">
              <a:lnSpc>
                <a:spcPts val="2550"/>
              </a:lnSpc>
              <a:buFont typeface="Arial"/>
              <a:buChar char="•"/>
            </a:pPr>
            <a:r>
              <a:rPr lang="pt-BR" sz="1700" spc="17">
                <a:latin typeface="Montserrat Light"/>
              </a:rPr>
              <a:t>A regulação foi precedida de AIR? </a:t>
            </a:r>
          </a:p>
          <a:p>
            <a:pPr marL="367030" lvl="1" indent="-183515" algn="just">
              <a:lnSpc>
                <a:spcPts val="2550"/>
              </a:lnSpc>
              <a:buFont typeface="Arial"/>
              <a:buChar char="•"/>
            </a:pPr>
            <a:r>
              <a:rPr lang="pt-BR" sz="1700" spc="17">
                <a:latin typeface="Montserrat Light"/>
              </a:rPr>
              <a:t>Quais os objetivos e indicadores propostos no relatório de AIR ou nota técnica equivalente? </a:t>
            </a:r>
          </a:p>
          <a:p>
            <a:pPr marL="367030" lvl="1" indent="-183515" algn="just">
              <a:lnSpc>
                <a:spcPts val="2550"/>
              </a:lnSpc>
              <a:buFont typeface="Arial"/>
              <a:buChar char="•"/>
            </a:pPr>
            <a:r>
              <a:rPr lang="pt-BR" sz="1700" spc="17">
                <a:latin typeface="Montserrat Light"/>
              </a:rPr>
              <a:t>Existem outros documentos que podem ser utilizados para inferir quais eram os objetivos da regulação (e.g., exposição de motivos do ato normativo, notas técnicas, documentos de consultas ou audiências públicas, relatórios de órgãos de controle, literatura especializada)? </a:t>
            </a:r>
          </a:p>
          <a:p>
            <a:pPr marL="367030" lvl="1" indent="-183515" algn="just">
              <a:lnSpc>
                <a:spcPts val="2550"/>
              </a:lnSpc>
              <a:buFont typeface="Arial"/>
              <a:buChar char="•"/>
            </a:pPr>
            <a:r>
              <a:rPr lang="pt-BR" sz="1700" spc="17">
                <a:latin typeface="Montserrat Light"/>
              </a:rPr>
              <a:t>Como se esperava que a regulação funcionasse para atingir os objetivos pretendidos? </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6" name="TextBox 6"/>
          <p:cNvSpPr txBox="1"/>
          <p:nvPr/>
        </p:nvSpPr>
        <p:spPr>
          <a:xfrm>
            <a:off x="9586065" y="3310047"/>
            <a:ext cx="7324221" cy="6440225"/>
          </a:xfrm>
          <a:prstGeom prst="rect">
            <a:avLst/>
          </a:prstGeom>
        </p:spPr>
        <p:txBody>
          <a:bodyPr lIns="0" tIns="0" rIns="0" bIns="0" rtlCol="0" anchor="t">
            <a:spAutoFit/>
          </a:bodyPr>
          <a:lstStyle/>
          <a:p>
            <a:pPr algn="just">
              <a:lnSpc>
                <a:spcPts val="2550"/>
              </a:lnSpc>
            </a:pPr>
            <a:endParaRPr lang="pt-BR">
              <a:cs typeface="Calibri"/>
            </a:endParaRPr>
          </a:p>
          <a:p>
            <a:pPr algn="just">
              <a:lnSpc>
                <a:spcPts val="2550"/>
              </a:lnSpc>
            </a:pPr>
            <a:endParaRPr lang="pt-BR">
              <a:cs typeface="Calibri"/>
            </a:endParaRPr>
          </a:p>
          <a:p>
            <a:pPr marL="367030" lvl="1" indent="-183515" algn="just">
              <a:lnSpc>
                <a:spcPts val="2550"/>
              </a:lnSpc>
              <a:buFont typeface="Arial"/>
              <a:buChar char="•"/>
            </a:pPr>
            <a:r>
              <a:rPr lang="pt-BR" sz="1700" spc="17">
                <a:latin typeface="Montserrat Light"/>
              </a:rPr>
              <a:t>Existem outras regulações, do instituto ou de outros reguladores, ou ainda de âmbito internacional, que buscam atingir os mesmos resultados? Quais? Há interação esperada entre elas? Se sim, foi oportunizada a manifestação do referido órgão sobre os efeitos da regulação em questão em temas transversais? </a:t>
            </a:r>
          </a:p>
          <a:p>
            <a:pPr marL="367030" lvl="1" indent="-183515" algn="just">
              <a:lnSpc>
                <a:spcPts val="2550"/>
              </a:lnSpc>
              <a:buFont typeface="Arial"/>
              <a:buChar char="•"/>
            </a:pPr>
            <a:r>
              <a:rPr lang="pt-BR" sz="1700" spc="17">
                <a:latin typeface="Montserrat Light"/>
              </a:rPr>
              <a:t>Quais outros fatores podem explicar os resultados de interesse, além da regulação analisada (e.g., mudanças relevantes no cenário político ou econômico, introdução de nova regulação com impacto no comportamento dos agentes, mudanças culturais relevantes </a:t>
            </a:r>
            <a:r>
              <a:rPr lang="pt-BR" sz="1700" spc="17" err="1">
                <a:latin typeface="Montserrat Light"/>
              </a:rPr>
              <a:t>etc</a:t>
            </a:r>
            <a:r>
              <a:rPr lang="pt-BR" sz="1700" spc="17">
                <a:latin typeface="Montserrat Light"/>
              </a:rPr>
              <a:t>)?</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1028700" y="1028700"/>
            <a:ext cx="16230600" cy="8229600"/>
          </a:xfrm>
          <a:prstGeom prst="rect">
            <a:avLst/>
          </a:prstGeom>
          <a:solidFill>
            <a:srgbClr val="003060"/>
          </a:solidFill>
        </p:spPr>
      </p:sp>
      <p:sp>
        <p:nvSpPr>
          <p:cNvPr id="4" name="TextBox 4"/>
          <p:cNvSpPr txBox="1"/>
          <p:nvPr/>
        </p:nvSpPr>
        <p:spPr>
          <a:xfrm>
            <a:off x="1028700" y="988639"/>
            <a:ext cx="16228377" cy="1026795"/>
          </a:xfrm>
          <a:prstGeom prst="rect">
            <a:avLst/>
          </a:prstGeom>
        </p:spPr>
        <p:txBody>
          <a:bodyPr lIns="0" tIns="0" rIns="0" bIns="0" rtlCol="0" anchor="t">
            <a:spAutoFit/>
          </a:bodyPr>
          <a:lstStyle/>
          <a:p>
            <a:pPr>
              <a:lnSpc>
                <a:spcPts val="8190"/>
              </a:lnSpc>
            </a:pPr>
            <a:r>
              <a:rPr lang="en-US" sz="6500" spc="58">
                <a:solidFill>
                  <a:srgbClr val="FFFFFF"/>
                </a:solidFill>
                <a:latin typeface="Montserrat Classic Bold"/>
              </a:rPr>
              <a:t>Principais Conceitos </a:t>
            </a:r>
          </a:p>
        </p:txBody>
      </p:sp>
      <p:sp>
        <p:nvSpPr>
          <p:cNvPr id="5" name="TextBox 5"/>
          <p:cNvSpPr txBox="1"/>
          <p:nvPr/>
        </p:nvSpPr>
        <p:spPr>
          <a:xfrm>
            <a:off x="1026477" y="2350770"/>
            <a:ext cx="16230600" cy="7936230"/>
          </a:xfrm>
          <a:prstGeom prst="rect">
            <a:avLst/>
          </a:prstGeom>
        </p:spPr>
        <p:txBody>
          <a:bodyPr lIns="0" tIns="0" rIns="0" bIns="0" rtlCol="0" anchor="t">
            <a:spAutoFit/>
          </a:bodyPr>
          <a:lstStyle/>
          <a:p>
            <a:pPr>
              <a:lnSpc>
                <a:spcPts val="2549"/>
              </a:lnSpc>
            </a:pPr>
            <a:r>
              <a:rPr lang="pt-BR" sz="1650" spc="16">
                <a:solidFill>
                  <a:srgbClr val="E58806"/>
                </a:solidFill>
                <a:latin typeface="Montserrat Light Bold"/>
              </a:rPr>
              <a:t>Problema regulatório:</a:t>
            </a:r>
            <a:r>
              <a:rPr lang="pt-BR" sz="1650" spc="16">
                <a:solidFill>
                  <a:srgbClr val="E58806"/>
                </a:solidFill>
                <a:latin typeface="Montserrat Light"/>
              </a:rPr>
              <a:t> </a:t>
            </a:r>
            <a:r>
              <a:rPr lang="pt-BR" sz="1650" spc="16">
                <a:solidFill>
                  <a:srgbClr val="FFFFFF"/>
                </a:solidFill>
                <a:latin typeface="Montserrat Light"/>
              </a:rPr>
              <a:t>situação identificada com potencial necessidade de intervenção. Pode ser chamada também de situação-problema e é o que motiva o início de uma AIR.</a:t>
            </a:r>
          </a:p>
          <a:p>
            <a:pPr>
              <a:lnSpc>
                <a:spcPts val="2549"/>
              </a:lnSpc>
            </a:pPr>
            <a:endParaRPr lang="pt-BR" sz="1650" spc="16">
              <a:solidFill>
                <a:srgbClr val="FFFFFF"/>
              </a:solidFill>
              <a:latin typeface="Montserrat Light"/>
            </a:endParaRPr>
          </a:p>
          <a:p>
            <a:pPr>
              <a:lnSpc>
                <a:spcPts val="2549"/>
              </a:lnSpc>
            </a:pPr>
            <a:r>
              <a:rPr lang="pt-BR" sz="1650" spc="16">
                <a:solidFill>
                  <a:srgbClr val="E58806"/>
                </a:solidFill>
                <a:latin typeface="Montserrat Light Bold"/>
              </a:rPr>
              <a:t>Relatório de AIR:</a:t>
            </a:r>
            <a:r>
              <a:rPr lang="pt-BR" sz="1650" spc="16">
                <a:solidFill>
                  <a:srgbClr val="FFFFFF"/>
                </a:solidFill>
                <a:latin typeface="Montserrat Light Bold"/>
              </a:rPr>
              <a:t> </a:t>
            </a:r>
            <a:r>
              <a:rPr lang="pt-BR" sz="1650" spc="16">
                <a:solidFill>
                  <a:srgbClr val="FFFFFF"/>
                </a:solidFill>
                <a:latin typeface="Montserrat Light"/>
              </a:rPr>
              <a:t>documento que contém os elementos que subsidiaram a escolha da alternativa mais adequada ao enfrentamento do problema regulatório identificado e, se for o caso, a minuta do ato normativo a ser editado. O relatório deve contemplar os itens dispostos no Art. 6º do Decreto 10.411, de 2020. É recomendável seguir o documento Diretrizes Gerais e Guia Orientativo para Elaboração de Análise de Impacto Regulatório, do Governo Federal.</a:t>
            </a:r>
          </a:p>
          <a:p>
            <a:pPr>
              <a:lnSpc>
                <a:spcPts val="2549"/>
              </a:lnSpc>
            </a:pPr>
            <a:endParaRPr lang="pt-BR" sz="1650" spc="16">
              <a:solidFill>
                <a:srgbClr val="FFFFFF"/>
              </a:solidFill>
              <a:latin typeface="Montserrat Light"/>
            </a:endParaRPr>
          </a:p>
          <a:p>
            <a:pPr>
              <a:lnSpc>
                <a:spcPts val="2549"/>
              </a:lnSpc>
            </a:pPr>
            <a:r>
              <a:rPr lang="pt-BR" sz="1650" spc="16">
                <a:solidFill>
                  <a:srgbClr val="E58806"/>
                </a:solidFill>
                <a:latin typeface="Montserrat Light Bold"/>
              </a:rPr>
              <a:t>Relatório de ARR:</a:t>
            </a:r>
            <a:r>
              <a:rPr lang="pt-BR" sz="1650" spc="16">
                <a:solidFill>
                  <a:srgbClr val="FFFFFF"/>
                </a:solidFill>
                <a:latin typeface="Montserrat Light"/>
              </a:rPr>
              <a:t> documento que registra os elementos de avaliação, efeitos de uma regulação e informa à sociedade e aos tomadores de decisão os principais achados e recomendações. Embora o Decreto não estabeleça conteúdo mínimo, é recomendável que contemple os elementos dispostos no Guia Orientativo para Elaboração de Análise de Impacto Regulatório, do Governo Federal.</a:t>
            </a:r>
          </a:p>
          <a:p>
            <a:pPr>
              <a:lnSpc>
                <a:spcPts val="2549"/>
              </a:lnSpc>
            </a:pPr>
            <a:endParaRPr lang="pt-BR" sz="1650" spc="16">
              <a:solidFill>
                <a:srgbClr val="FFFFFF"/>
              </a:solidFill>
              <a:latin typeface="Montserrat Light"/>
            </a:endParaRPr>
          </a:p>
          <a:p>
            <a:pPr>
              <a:lnSpc>
                <a:spcPts val="2549"/>
              </a:lnSpc>
            </a:pPr>
            <a:r>
              <a:rPr lang="pt-BR" sz="1650" spc="16">
                <a:solidFill>
                  <a:srgbClr val="E58806"/>
                </a:solidFill>
                <a:latin typeface="Montserrat Light Bold"/>
              </a:rPr>
              <a:t>Relatório de manifestações e análises:</a:t>
            </a:r>
            <a:r>
              <a:rPr lang="pt-BR" sz="1650" spc="16">
                <a:solidFill>
                  <a:srgbClr val="FFFFFF"/>
                </a:solidFill>
                <a:latin typeface="Montserrat Light Bold"/>
              </a:rPr>
              <a:t> </a:t>
            </a:r>
            <a:r>
              <a:rPr lang="pt-BR" sz="1650" spc="16">
                <a:solidFill>
                  <a:srgbClr val="FFFFFF"/>
                </a:solidFill>
                <a:latin typeface="Montserrat Light"/>
              </a:rPr>
              <a:t>uma vez adotada alguma prática de participação social, as manifestações recebidas devem ser consolidadas e analisadas. Fica à critério da unidade responsável a forma de apresentação. Por exemplo, pode-se produzir relatório à parte ou incluir como Seção dentro do Relatório AIR ou ARR, apresentando as considerações gerais sobre as manifestações. Em todo caso, a análise das manifestações deve ser disponibilizada em sítio eletrônico, garantindo o sigilo de informações sensíveis, conforme Art. 19 do Decreto 10.411, de 2020. Por força do Decreto nº 11.243, de 2022, a partir de junho de 2024 passará a valer alterações no texto do art. 19.</a:t>
            </a:r>
          </a:p>
          <a:p>
            <a:pPr>
              <a:lnSpc>
                <a:spcPts val="2549"/>
              </a:lnSpc>
            </a:pPr>
            <a:endParaRPr lang="pt-BR" sz="1650" spc="16">
              <a:solidFill>
                <a:srgbClr val="FFFFFF"/>
              </a:solidFill>
              <a:latin typeface="Montserrat Light"/>
            </a:endParaRPr>
          </a:p>
          <a:p>
            <a:pPr>
              <a:lnSpc>
                <a:spcPts val="2549"/>
              </a:lnSpc>
            </a:pPr>
            <a:r>
              <a:rPr lang="pt-BR" sz="1650" spc="16">
                <a:solidFill>
                  <a:srgbClr val="E58806"/>
                </a:solidFill>
                <a:latin typeface="Montserrat Light Bold"/>
              </a:rPr>
              <a:t>Participação social:</a:t>
            </a:r>
            <a:r>
              <a:rPr lang="pt-BR" sz="1650" spc="16">
                <a:solidFill>
                  <a:srgbClr val="FFFFFF"/>
                </a:solidFill>
                <a:latin typeface="Montserrat Light Bold"/>
              </a:rPr>
              <a:t> </a:t>
            </a:r>
            <a:r>
              <a:rPr lang="pt-BR" sz="1650" spc="16">
                <a:solidFill>
                  <a:srgbClr val="FFFFFF"/>
                </a:solidFill>
                <a:latin typeface="Montserrat Light"/>
              </a:rPr>
              <a:t>todo processo que permita o recebimento de informações, críticas, sugestões e contribuições de agentes diretamente interessados e do público em geral sobre questões regulatórias em análise pelo órgão ou entidade. Apesar de não ser obrigatória, é recomendada tanto para a AIR quanto para a ARR.</a:t>
            </a: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a:p>
            <a:pPr>
              <a:lnSpc>
                <a:spcPts val="2549"/>
              </a:lnSpc>
            </a:pPr>
            <a:endParaRPr lang="en-US" sz="1699" spc="16">
              <a:solidFill>
                <a:srgbClr val="FFFFFF"/>
              </a:solidFill>
              <a:latin typeface="Montserrat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400050" y="-384860"/>
            <a:ext cx="19088100" cy="9874334"/>
          </a:xfrm>
          <a:prstGeom prst="rect">
            <a:avLst/>
          </a:prstGeom>
          <a:solidFill>
            <a:srgbClr val="FFFFFF"/>
          </a:solidFill>
        </p:spPr>
      </p:sp>
      <p:sp>
        <p:nvSpPr>
          <p:cNvPr id="4" name="TextBox 4"/>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5" name="TextBox 5"/>
          <p:cNvSpPr txBox="1"/>
          <p:nvPr/>
        </p:nvSpPr>
        <p:spPr>
          <a:xfrm>
            <a:off x="1028700" y="3330893"/>
            <a:ext cx="7059177" cy="6363280"/>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6. Avaliação dos resultados e demais impactos da regulação selecionada:</a:t>
            </a:r>
          </a:p>
          <a:p>
            <a:pPr algn="just">
              <a:lnSpc>
                <a:spcPts val="2550"/>
              </a:lnSpc>
            </a:pPr>
            <a:endParaRPr lang="pt-BR" sz="1700" spc="17">
              <a:solidFill>
                <a:srgbClr val="E58806"/>
              </a:solidFill>
              <a:latin typeface="Montserrat Light Bold"/>
            </a:endParaRPr>
          </a:p>
          <a:p>
            <a:pPr algn="just">
              <a:lnSpc>
                <a:spcPts val="2550"/>
              </a:lnSpc>
            </a:pPr>
            <a:r>
              <a:rPr lang="pt-BR" sz="1700" spc="17">
                <a:solidFill>
                  <a:srgbClr val="003060"/>
                </a:solidFill>
                <a:latin typeface="Montserrat Light Bold"/>
              </a:rPr>
              <a:t> </a:t>
            </a:r>
            <a:r>
              <a:rPr lang="pt-BR" sz="1700" spc="17">
                <a:latin typeface="Montserrat Light"/>
              </a:rPr>
              <a:t>Questões, não exaustivas, para orientar a elaboração do item: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Quais perguntas a ARR busca responder? </a:t>
            </a:r>
          </a:p>
          <a:p>
            <a:pPr marL="367030" lvl="1" indent="-183515" algn="just">
              <a:lnSpc>
                <a:spcPts val="2550"/>
              </a:lnSpc>
              <a:buFont typeface="Arial"/>
              <a:buChar char="•"/>
            </a:pPr>
            <a:r>
              <a:rPr lang="pt-BR" sz="1700" spc="17">
                <a:latin typeface="Montserrat Light"/>
              </a:rPr>
              <a:t>Quais os indicadores serão utilizados para responder as perguntas levantadas? </a:t>
            </a:r>
          </a:p>
          <a:p>
            <a:pPr marL="367030" lvl="1" indent="-183515" algn="just">
              <a:lnSpc>
                <a:spcPts val="2550"/>
              </a:lnSpc>
              <a:buFont typeface="Arial"/>
              <a:buChar char="•"/>
            </a:pPr>
            <a:r>
              <a:rPr lang="pt-BR" sz="1700" spc="17">
                <a:latin typeface="Montserrat Light"/>
              </a:rPr>
              <a:t>Quais as fontes de dados utilizadas na construção dos indicadores? </a:t>
            </a:r>
          </a:p>
          <a:p>
            <a:pPr marL="367030" lvl="1" indent="-183515" algn="just">
              <a:lnSpc>
                <a:spcPts val="2550"/>
              </a:lnSpc>
              <a:buFont typeface="Arial"/>
              <a:buChar char="•"/>
            </a:pPr>
            <a:r>
              <a:rPr lang="pt-BR" sz="1700" spc="17">
                <a:latin typeface="Montserrat Light"/>
              </a:rPr>
              <a:t>Os dados estão disponíveis para momentos antes e após a edição e/ou implementação da regulação?</a:t>
            </a:r>
          </a:p>
          <a:p>
            <a:pPr marL="367030" lvl="1" indent="-183515" algn="just">
              <a:lnSpc>
                <a:spcPts val="2550"/>
              </a:lnSpc>
              <a:buFont typeface="Arial"/>
              <a:buChar char="•"/>
            </a:pPr>
            <a:r>
              <a:rPr lang="pt-BR" sz="1700" spc="17">
                <a:latin typeface="Montserrat Light"/>
              </a:rPr>
              <a:t>As informações/dados disponíveis permitem responder às perguntas levantadas? Quais as principais limitações e suas implicações? </a:t>
            </a:r>
          </a:p>
          <a:p>
            <a:pPr marL="367030" lvl="1" indent="-183515" algn="just">
              <a:lnSpc>
                <a:spcPts val="2550"/>
              </a:lnSpc>
              <a:buFont typeface="Arial"/>
              <a:buChar char="•"/>
            </a:pPr>
            <a:r>
              <a:rPr lang="pt-BR" sz="1700" spc="17">
                <a:latin typeface="Montserrat Light"/>
              </a:rPr>
              <a:t>Tendo em vista a finalidade da ARR e as informações disponíveis, qual o tipo de técnica mais adequada para análise? </a:t>
            </a:r>
          </a:p>
          <a:p>
            <a:pPr algn="just">
              <a:lnSpc>
                <a:spcPts val="3225"/>
              </a:lnSpc>
            </a:pPr>
            <a:endParaRPr lang="en-US" sz="1700" spc="17">
              <a:solidFill>
                <a:srgbClr val="003060"/>
              </a:solidFill>
              <a:latin typeface="Montserrat Light"/>
            </a:endParaRPr>
          </a:p>
        </p:txBody>
      </p:sp>
      <p:sp>
        <p:nvSpPr>
          <p:cNvPr id="6" name="TextBox 6"/>
          <p:cNvSpPr txBox="1"/>
          <p:nvPr/>
        </p:nvSpPr>
        <p:spPr>
          <a:xfrm>
            <a:off x="9116577" y="4284566"/>
            <a:ext cx="8115300" cy="6773649"/>
          </a:xfrm>
          <a:prstGeom prst="rect">
            <a:avLst/>
          </a:prstGeom>
        </p:spPr>
        <p:txBody>
          <a:bodyPr lIns="0" tIns="0" rIns="0" bIns="0" rtlCol="0" anchor="t">
            <a:spAutoFit/>
          </a:bodyPr>
          <a:lstStyle/>
          <a:p>
            <a:pPr marL="367030" lvl="1" indent="-183515" algn="just">
              <a:lnSpc>
                <a:spcPts val="2550"/>
              </a:lnSpc>
              <a:buFont typeface="Arial"/>
              <a:buChar char="•"/>
            </a:pPr>
            <a:r>
              <a:rPr lang="pt-BR" sz="1700" spc="17">
                <a:latin typeface="Montserrat Light"/>
              </a:rPr>
              <a:t>Da análise dos indicadores definidos, a regulação cumpriu os objetivos pretendidos quando da sua publicação, conforme identificado na AIR ou em outros documentos que fundamentaram sua elaboração? </a:t>
            </a:r>
          </a:p>
          <a:p>
            <a:pPr marL="367030" lvl="1" indent="-183515" algn="just">
              <a:lnSpc>
                <a:spcPts val="2550"/>
              </a:lnSpc>
              <a:buFont typeface="Arial"/>
              <a:buChar char="•"/>
            </a:pPr>
            <a:r>
              <a:rPr lang="pt-BR" sz="1700" spc="17">
                <a:latin typeface="Montserrat Light"/>
              </a:rPr>
              <a:t>Foram observados outros impactos indiretos desejáveis (antecipados ou não) da regulação? </a:t>
            </a:r>
          </a:p>
          <a:p>
            <a:pPr marL="367030" lvl="1" indent="-183515" algn="just">
              <a:lnSpc>
                <a:spcPts val="2550"/>
              </a:lnSpc>
              <a:buFont typeface="Arial"/>
              <a:buChar char="•"/>
            </a:pPr>
            <a:r>
              <a:rPr lang="pt-BR" sz="1700" spc="17">
                <a:latin typeface="Montserrat Light"/>
              </a:rPr>
              <a:t>Tendo em vista a finalidade da ARR, foram observados outros impactos relevantes da regulação (impactos sobre inovação, comércio internacional, micro e pequenas empresas, meio ambiente, custos de conformidade etc.)? </a:t>
            </a:r>
          </a:p>
          <a:p>
            <a:pPr marL="367030" lvl="1" indent="-183515" algn="just">
              <a:lnSpc>
                <a:spcPts val="2550"/>
              </a:lnSpc>
              <a:buFont typeface="Arial"/>
              <a:buChar char="•"/>
            </a:pPr>
            <a:r>
              <a:rPr lang="pt-BR" sz="1700" spc="17">
                <a:latin typeface="Montserrat Light"/>
              </a:rPr>
              <a:t>Caso a avaliação tenha como finalidade investigar a atualidade/obsolescência da regulação, houve alterações/ inovações que alteraram de modo significativo os fundamentos/ condições nos quais se apoiavam a regulação?</a:t>
            </a:r>
          </a:p>
          <a:p>
            <a:pPr algn="just">
              <a:lnSpc>
                <a:spcPts val="2550"/>
              </a:lnSpc>
            </a:pPr>
            <a:endParaRPr lang="en-US" sz="1700" spc="17">
              <a:latin typeface="Montserrat Light"/>
            </a:endParaRPr>
          </a:p>
          <a:p>
            <a:pPr algn="just">
              <a:lnSpc>
                <a:spcPts val="2550"/>
              </a:lnSpc>
            </a:pPr>
            <a:endParaRPr lang="en-US" sz="1700" spc="17">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3810" y="-384860"/>
            <a:ext cx="18295620" cy="9874334"/>
          </a:xfrm>
          <a:prstGeom prst="rect">
            <a:avLst/>
          </a:prstGeom>
          <a:solidFill>
            <a:srgbClr val="FFFFFF"/>
          </a:solidFill>
        </p:spPr>
      </p:sp>
      <p:sp>
        <p:nvSpPr>
          <p:cNvPr id="4" name="TextBox 4"/>
          <p:cNvSpPr txBox="1"/>
          <p:nvPr/>
        </p:nvSpPr>
        <p:spPr>
          <a:xfrm>
            <a:off x="1534933" y="796970"/>
            <a:ext cx="15218134" cy="1818640"/>
          </a:xfrm>
          <a:prstGeom prst="rect">
            <a:avLst/>
          </a:prstGeom>
        </p:spPr>
        <p:txBody>
          <a:bodyPr lIns="0" tIns="0" rIns="0" bIns="0" rtlCol="0" anchor="t">
            <a:spAutoFit/>
          </a:bodyPr>
          <a:lstStyle/>
          <a:p>
            <a:pPr algn="ctr">
              <a:lnSpc>
                <a:spcPts val="7205"/>
              </a:lnSpc>
            </a:pPr>
            <a:r>
              <a:rPr lang="en-US" sz="5500" spc="159">
                <a:solidFill>
                  <a:srgbClr val="003060"/>
                </a:solidFill>
                <a:latin typeface="Montserrat Classic Bold"/>
              </a:rPr>
              <a:t>ITENS DO MODELO PADRÃO DO RELATÓRIO DE ARR:</a:t>
            </a:r>
          </a:p>
        </p:txBody>
      </p:sp>
      <p:sp>
        <p:nvSpPr>
          <p:cNvPr id="5" name="TextBox 5"/>
          <p:cNvSpPr txBox="1"/>
          <p:nvPr/>
        </p:nvSpPr>
        <p:spPr>
          <a:xfrm>
            <a:off x="1028700" y="3126194"/>
            <a:ext cx="7059177" cy="6363280"/>
          </a:xfrm>
          <a:prstGeom prst="rect">
            <a:avLst/>
          </a:prstGeom>
        </p:spPr>
        <p:txBody>
          <a:bodyPr lIns="0" tIns="0" rIns="0" bIns="0" rtlCol="0" anchor="t">
            <a:spAutoFit/>
          </a:bodyPr>
          <a:lstStyle/>
          <a:p>
            <a:pPr algn="just">
              <a:lnSpc>
                <a:spcPts val="2550"/>
              </a:lnSpc>
            </a:pPr>
            <a:r>
              <a:rPr lang="pt-BR" sz="1700" spc="17">
                <a:solidFill>
                  <a:schemeClr val="accent6">
                    <a:lumMod val="75000"/>
                  </a:schemeClr>
                </a:solidFill>
                <a:latin typeface="Montserrat Light Bold"/>
              </a:rPr>
              <a:t>7. Discussão dos resultados e recomendações:</a:t>
            </a:r>
          </a:p>
          <a:p>
            <a:pPr algn="just">
              <a:lnSpc>
                <a:spcPts val="2550"/>
              </a:lnSpc>
            </a:pPr>
            <a:endParaRPr lang="pt-BR" sz="1700" spc="17">
              <a:solidFill>
                <a:srgbClr val="E58806"/>
              </a:solidFill>
              <a:latin typeface="Montserrat Light Bold"/>
            </a:endParaRPr>
          </a:p>
          <a:p>
            <a:pPr algn="just">
              <a:lnSpc>
                <a:spcPts val="2550"/>
              </a:lnSpc>
            </a:pPr>
            <a:r>
              <a:rPr lang="pt-BR" sz="1700" spc="17">
                <a:solidFill>
                  <a:srgbClr val="003060"/>
                </a:solidFill>
                <a:latin typeface="Montserrat Light Bold"/>
              </a:rPr>
              <a:t> </a:t>
            </a:r>
            <a:r>
              <a:rPr lang="pt-BR" sz="1700" spc="17">
                <a:latin typeface="Montserrat Light"/>
              </a:rPr>
              <a:t>Questões, não exaustivas, para orientar a elaboração do item:  </a:t>
            </a:r>
          </a:p>
          <a:p>
            <a:pPr algn="just">
              <a:lnSpc>
                <a:spcPts val="2550"/>
              </a:lnSpc>
            </a:pPr>
            <a:endParaRPr lang="pt-BR" sz="1700" spc="17">
              <a:latin typeface="Montserrat Light"/>
            </a:endParaRPr>
          </a:p>
          <a:p>
            <a:pPr marL="367030" lvl="1" indent="-183515" algn="just">
              <a:lnSpc>
                <a:spcPts val="2550"/>
              </a:lnSpc>
              <a:buFont typeface="Arial"/>
              <a:buChar char="•"/>
            </a:pPr>
            <a:r>
              <a:rPr lang="pt-BR" sz="1700" spc="17">
                <a:latin typeface="Montserrat Light"/>
              </a:rPr>
              <a:t>A partir das conclusões alcançadas na ARR, quais as principais recomendações para a autoridade decisória? (Manutenção da regulação sem ajustes; revisão com pequenos ajustes; monitoramento e/ou revisão programada; revisão com ajustes significativos; eliminação da regulação analisada e elaboração de AIR, caso o problema regulatório ainda exista; desregulação, caso o problema regulatório não mais exista)</a:t>
            </a:r>
          </a:p>
          <a:p>
            <a:pPr marL="367030" lvl="1" indent="-183515" algn="just">
              <a:lnSpc>
                <a:spcPts val="2550"/>
              </a:lnSpc>
              <a:buFont typeface="Arial"/>
              <a:buChar char="•"/>
            </a:pPr>
            <a:r>
              <a:rPr lang="pt-BR" sz="1700" spc="17">
                <a:latin typeface="Montserrat Light"/>
              </a:rPr>
              <a:t>Caso a recomendação seja de revisão da regulação avaliada, os impactos esperados da revisão demandam a condução de uma AIR para a alteração do ato normativo? Ou seja, a revisão se enquadra ou não em algum dos casos de dispensa justificada de AIR, nos termos do art. 4º do Decreto nº 10.411/2020?</a:t>
            </a:r>
          </a:p>
          <a:p>
            <a:pPr algn="just">
              <a:lnSpc>
                <a:spcPts val="3225"/>
              </a:lnSpc>
            </a:pPr>
            <a:endParaRPr lang="en-US" sz="1700" spc="17">
              <a:solidFill>
                <a:srgbClr val="003060"/>
              </a:solidFill>
              <a:latin typeface="Montserrat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14287500" y="-3810"/>
            <a:ext cx="4015740" cy="10294620"/>
          </a:xfrm>
          <a:prstGeom prst="rect">
            <a:avLst/>
          </a:prstGeom>
          <a:solidFill>
            <a:srgbClr val="003060"/>
          </a:solidFill>
        </p:spPr>
      </p:sp>
      <p:grpSp>
        <p:nvGrpSpPr>
          <p:cNvPr id="4" name="Group 4"/>
          <p:cNvGrpSpPr/>
          <p:nvPr/>
        </p:nvGrpSpPr>
        <p:grpSpPr>
          <a:xfrm>
            <a:off x="7806519" y="1329377"/>
            <a:ext cx="10496721" cy="8114874"/>
            <a:chOff x="21670" y="-17045"/>
            <a:chExt cx="14681200" cy="10134600"/>
          </a:xfrm>
        </p:grpSpPr>
        <p:sp>
          <p:nvSpPr>
            <p:cNvPr id="5" name="AutoShape 5"/>
            <p:cNvSpPr/>
            <p:nvPr/>
          </p:nvSpPr>
          <p:spPr>
            <a:xfrm>
              <a:off x="21670" y="-17045"/>
              <a:ext cx="14681200" cy="10134600"/>
            </a:xfrm>
            <a:prstGeom prst="rect">
              <a:avLst/>
            </a:prstGeom>
            <a:solidFill>
              <a:srgbClr val="FFFFFF"/>
            </a:solidFill>
          </p:spPr>
        </p:sp>
        <p:sp>
          <p:nvSpPr>
            <p:cNvPr id="6" name="TextBox 6"/>
            <p:cNvSpPr txBox="1"/>
            <p:nvPr/>
          </p:nvSpPr>
          <p:spPr>
            <a:xfrm>
              <a:off x="1747598" y="791887"/>
              <a:ext cx="10100293" cy="2740659"/>
            </a:xfrm>
            <a:prstGeom prst="rect">
              <a:avLst/>
            </a:prstGeom>
          </p:spPr>
          <p:txBody>
            <a:bodyPr lIns="0" tIns="0" rIns="0" bIns="0" rtlCol="0" anchor="t">
              <a:spAutoFit/>
            </a:bodyPr>
            <a:lstStyle/>
            <a:p>
              <a:pPr>
                <a:lnSpc>
                  <a:spcPts val="8190"/>
                </a:lnSpc>
              </a:pPr>
              <a:r>
                <a:rPr lang="en-US" sz="6500" spc="58">
                  <a:solidFill>
                    <a:srgbClr val="003060"/>
                  </a:solidFill>
                  <a:latin typeface="Montserrat Classic Bold"/>
                </a:rPr>
                <a:t>Para </a:t>
              </a:r>
              <a:r>
                <a:rPr lang="en-US" sz="6500" spc="58" err="1">
                  <a:solidFill>
                    <a:srgbClr val="003060"/>
                  </a:solidFill>
                  <a:latin typeface="Montserrat Classic Bold"/>
                </a:rPr>
                <a:t>Perguntas</a:t>
              </a:r>
              <a:r>
                <a:rPr lang="en-US" sz="6500" spc="58">
                  <a:solidFill>
                    <a:srgbClr val="003060"/>
                  </a:solidFill>
                  <a:latin typeface="Montserrat Classic Bold"/>
                </a:rPr>
                <a:t> e </a:t>
              </a:r>
              <a:r>
                <a:rPr lang="en-US" sz="6500" spc="58" err="1">
                  <a:solidFill>
                    <a:srgbClr val="003060"/>
                  </a:solidFill>
                  <a:latin typeface="Montserrat Classic Bold"/>
                </a:rPr>
                <a:t>Comentários</a:t>
              </a:r>
              <a:endParaRPr lang="en-US" sz="6500" spc="58">
                <a:solidFill>
                  <a:srgbClr val="003060"/>
                </a:solidFill>
                <a:latin typeface="Montserrat Classic Bold"/>
              </a:endParaRPr>
            </a:p>
          </p:txBody>
        </p:sp>
        <p:sp>
          <p:nvSpPr>
            <p:cNvPr id="7" name="TextBox 7"/>
            <p:cNvSpPr txBox="1"/>
            <p:nvPr/>
          </p:nvSpPr>
          <p:spPr>
            <a:xfrm>
              <a:off x="1832561" y="3751222"/>
              <a:ext cx="10101677" cy="4016997"/>
            </a:xfrm>
            <a:prstGeom prst="rect">
              <a:avLst/>
            </a:prstGeom>
          </p:spPr>
          <p:txBody>
            <a:bodyPr lIns="0" tIns="0" rIns="0" bIns="0" rtlCol="0" anchor="t">
              <a:spAutoFit/>
            </a:bodyPr>
            <a:lstStyle/>
            <a:p>
              <a:pPr>
                <a:lnSpc>
                  <a:spcPts val="3360"/>
                </a:lnSpc>
              </a:pPr>
              <a:r>
                <a:rPr lang="en-US" sz="2800" spc="207" err="1">
                  <a:solidFill>
                    <a:srgbClr val="003060"/>
                  </a:solidFill>
                  <a:latin typeface="Montserrat Classic Bold"/>
                </a:rPr>
                <a:t>Coordenação</a:t>
              </a:r>
              <a:r>
                <a:rPr lang="en-US" sz="2800" spc="207">
                  <a:solidFill>
                    <a:srgbClr val="003060"/>
                  </a:solidFill>
                  <a:latin typeface="Montserrat Classic Bold"/>
                </a:rPr>
                <a:t> de </a:t>
              </a:r>
              <a:r>
                <a:rPr lang="en-US" sz="2800" spc="207" err="1">
                  <a:solidFill>
                    <a:srgbClr val="003060"/>
                  </a:solidFill>
                  <a:latin typeface="Montserrat Classic Bold"/>
                </a:rPr>
                <a:t>Governança</a:t>
              </a:r>
              <a:r>
                <a:rPr lang="en-US" sz="2800" spc="207">
                  <a:solidFill>
                    <a:srgbClr val="003060"/>
                  </a:solidFill>
                  <a:latin typeface="Montserrat Classic Bold"/>
                </a:rPr>
                <a:t> e </a:t>
              </a:r>
              <a:r>
                <a:rPr lang="en-US" sz="2800" spc="207" err="1">
                  <a:solidFill>
                    <a:srgbClr val="003060"/>
                  </a:solidFill>
                  <a:latin typeface="Montserrat Classic Bold"/>
                </a:rPr>
                <a:t>Gestão</a:t>
              </a:r>
              <a:r>
                <a:rPr lang="en-US" sz="2800" spc="207">
                  <a:solidFill>
                    <a:srgbClr val="003060"/>
                  </a:solidFill>
                  <a:latin typeface="Montserrat Classic Bold"/>
                </a:rPr>
                <a:t> </a:t>
              </a:r>
              <a:r>
                <a:rPr lang="en-US" sz="2800" spc="207" err="1">
                  <a:solidFill>
                    <a:srgbClr val="003060"/>
                  </a:solidFill>
                  <a:latin typeface="Montserrat Classic Bold"/>
                </a:rPr>
                <a:t>Estratégica</a:t>
              </a:r>
              <a:r>
                <a:rPr lang="en-US" sz="2800" spc="207">
                  <a:solidFill>
                    <a:srgbClr val="003060"/>
                  </a:solidFill>
                  <a:latin typeface="Montserrat Classic Bold"/>
                </a:rPr>
                <a:t> - CGOV</a:t>
              </a:r>
            </a:p>
            <a:p>
              <a:pPr>
                <a:lnSpc>
                  <a:spcPts val="3360"/>
                </a:lnSpc>
              </a:pPr>
              <a:endParaRPr lang="en-US" sz="2800" spc="207">
                <a:solidFill>
                  <a:srgbClr val="003060"/>
                </a:solidFill>
                <a:latin typeface="Montserrat Classic Bold"/>
              </a:endParaRPr>
            </a:p>
            <a:p>
              <a:pPr>
                <a:lnSpc>
                  <a:spcPts val="3360"/>
                </a:lnSpc>
              </a:pPr>
              <a:r>
                <a:rPr lang="en-US" sz="2800" spc="207" err="1">
                  <a:solidFill>
                    <a:srgbClr val="003060"/>
                  </a:solidFill>
                  <a:latin typeface="Montserrat Classic Bold"/>
                </a:rPr>
                <a:t>Gabinete</a:t>
              </a:r>
              <a:r>
                <a:rPr lang="en-US" sz="2800" spc="207">
                  <a:solidFill>
                    <a:srgbClr val="003060"/>
                  </a:solidFill>
                  <a:latin typeface="Montserrat Classic Bold"/>
                </a:rPr>
                <a:t> da </a:t>
              </a:r>
              <a:r>
                <a:rPr lang="en-US" sz="2800" spc="207" err="1">
                  <a:solidFill>
                    <a:srgbClr val="003060"/>
                  </a:solidFill>
                  <a:latin typeface="Montserrat Classic Bold"/>
                </a:rPr>
                <a:t>Presidência</a:t>
              </a:r>
              <a:r>
                <a:rPr lang="en-US" sz="2800" spc="207">
                  <a:solidFill>
                    <a:srgbClr val="003060"/>
                  </a:solidFill>
                  <a:latin typeface="Montserrat Classic Bold"/>
                </a:rPr>
                <a:t> do </a:t>
              </a:r>
              <a:r>
                <a:rPr lang="en-US" sz="2800" spc="207" err="1">
                  <a:solidFill>
                    <a:srgbClr val="003060"/>
                  </a:solidFill>
                  <a:latin typeface="Montserrat Classic Bold"/>
                </a:rPr>
                <a:t>ICMBio</a:t>
              </a:r>
              <a:endParaRPr lang="en-US" sz="2800" spc="207">
                <a:solidFill>
                  <a:srgbClr val="003060"/>
                </a:solidFill>
                <a:latin typeface="Montserrat Classic Bold"/>
              </a:endParaRPr>
            </a:p>
            <a:p>
              <a:pPr>
                <a:lnSpc>
                  <a:spcPts val="3360"/>
                </a:lnSpc>
              </a:pPr>
              <a:endParaRPr lang="en-US" sz="2800" spc="207">
                <a:solidFill>
                  <a:srgbClr val="003060"/>
                </a:solidFill>
                <a:latin typeface="Montserrat Classic Bold"/>
              </a:endParaRPr>
            </a:p>
            <a:p>
              <a:pPr>
                <a:lnSpc>
                  <a:spcPts val="3360"/>
                </a:lnSpc>
              </a:pPr>
              <a:endParaRPr lang="en-US" sz="2800" spc="207">
                <a:solidFill>
                  <a:srgbClr val="003060"/>
                </a:solidFill>
                <a:latin typeface="Montserrat Classic Bold"/>
              </a:endParaRPr>
            </a:p>
          </p:txBody>
        </p:sp>
        <p:sp>
          <p:nvSpPr>
            <p:cNvPr id="8" name="TextBox 8"/>
            <p:cNvSpPr txBox="1"/>
            <p:nvPr/>
          </p:nvSpPr>
          <p:spPr>
            <a:xfrm>
              <a:off x="1843397" y="6078907"/>
              <a:ext cx="10101677" cy="2249182"/>
            </a:xfrm>
            <a:prstGeom prst="rect">
              <a:avLst/>
            </a:prstGeom>
          </p:spPr>
          <p:txBody>
            <a:bodyPr lIns="0" tIns="0" rIns="0" bIns="0" rtlCol="0" anchor="t">
              <a:spAutoFit/>
            </a:bodyPr>
            <a:lstStyle/>
            <a:p>
              <a:pPr>
                <a:lnSpc>
                  <a:spcPts val="3600"/>
                </a:lnSpc>
              </a:pPr>
              <a:endParaRPr lang="en-US" sz="2400" spc="24">
                <a:solidFill>
                  <a:srgbClr val="003060"/>
                </a:solidFill>
                <a:latin typeface="Montserrat Light"/>
              </a:endParaRPr>
            </a:p>
            <a:p>
              <a:pPr>
                <a:lnSpc>
                  <a:spcPts val="3600"/>
                </a:lnSpc>
              </a:pPr>
              <a:r>
                <a:rPr lang="en-US" sz="2100" spc="24" err="1">
                  <a:solidFill>
                    <a:srgbClr val="003060"/>
                  </a:solidFill>
                  <a:latin typeface="Montserrat Light"/>
                </a:rPr>
                <a:t>Contatos</a:t>
              </a:r>
              <a:r>
                <a:rPr lang="en-US" sz="2100" spc="24">
                  <a:solidFill>
                    <a:srgbClr val="003060"/>
                  </a:solidFill>
                  <a:latin typeface="Montserrat Light"/>
                </a:rPr>
                <a:t>:</a:t>
              </a:r>
            </a:p>
            <a:p>
              <a:pPr>
                <a:lnSpc>
                  <a:spcPts val="3600"/>
                </a:lnSpc>
              </a:pPr>
              <a:r>
                <a:rPr lang="en-US" sz="2100" spc="24">
                  <a:solidFill>
                    <a:srgbClr val="003060"/>
                  </a:solidFill>
                  <a:latin typeface="Montserrat Light"/>
                </a:rPr>
                <a:t>planejamento@icmbio.gov.br</a:t>
              </a:r>
            </a:p>
            <a:p>
              <a:pPr>
                <a:lnSpc>
                  <a:spcPts val="3600"/>
                </a:lnSpc>
              </a:pPr>
              <a:r>
                <a:rPr lang="en-US" sz="2100" spc="24">
                  <a:solidFill>
                    <a:srgbClr val="003060"/>
                  </a:solidFill>
                  <a:latin typeface="Montserrat Light"/>
                </a:rPr>
                <a:t>(61) 2028-9692</a:t>
              </a:r>
            </a:p>
          </p:txBody>
        </p:sp>
      </p:grpSp>
      <p:pic>
        <p:nvPicPr>
          <p:cNvPr id="10" name="Imagem 10">
            <a:extLst>
              <a:ext uri="{FF2B5EF4-FFF2-40B4-BE49-F238E27FC236}">
                <a16:creationId xmlns:a16="http://schemas.microsoft.com/office/drawing/2014/main" id="{5CDCB44B-E16C-0EA6-DD6E-81B3F7605742}"/>
              </a:ext>
            </a:extLst>
          </p:cNvPr>
          <p:cNvPicPr>
            <a:picLocks noChangeAspect="1"/>
          </p:cNvPicPr>
          <p:nvPr/>
        </p:nvPicPr>
        <p:blipFill>
          <a:blip r:embed="rId3"/>
          <a:stretch>
            <a:fillRect/>
          </a:stretch>
        </p:blipFill>
        <p:spPr>
          <a:xfrm>
            <a:off x="11607800" y="8030240"/>
            <a:ext cx="5943600" cy="117342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060"/>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7058853" y="-280988"/>
            <a:ext cx="11586334" cy="10934700"/>
          </a:xfrm>
          <a:prstGeom prst="rect">
            <a:avLst/>
          </a:prstGeom>
          <a:solidFill>
            <a:srgbClr val="FFFFFF"/>
          </a:solidFill>
        </p:spPr>
      </p:sp>
      <p:pic>
        <p:nvPicPr>
          <p:cNvPr id="4" name="Picture 4"/>
          <p:cNvPicPr>
            <a:picLocks noChangeAspect="1"/>
          </p:cNvPicPr>
          <p:nvPr/>
        </p:nvPicPr>
        <p:blipFill>
          <a:blip r:embed="rId3">
            <a:alphaModFix amt="50000"/>
          </a:blip>
          <a:srcRect l="21440" r="33706"/>
          <a:stretch>
            <a:fillRect/>
          </a:stretch>
        </p:blipFill>
        <p:spPr>
          <a:xfrm>
            <a:off x="-306313" y="-495300"/>
            <a:ext cx="7365166" cy="11074485"/>
          </a:xfrm>
          <a:prstGeom prst="rect">
            <a:avLst/>
          </a:prstGeom>
        </p:spPr>
      </p:pic>
      <p:grpSp>
        <p:nvGrpSpPr>
          <p:cNvPr id="5" name="Group 5"/>
          <p:cNvGrpSpPr/>
          <p:nvPr/>
        </p:nvGrpSpPr>
        <p:grpSpPr>
          <a:xfrm>
            <a:off x="789819" y="1028700"/>
            <a:ext cx="5497167" cy="3053603"/>
            <a:chOff x="0" y="0"/>
            <a:chExt cx="7329557" cy="4071471"/>
          </a:xfrm>
        </p:grpSpPr>
        <p:sp>
          <p:nvSpPr>
            <p:cNvPr id="6" name="AutoShape 6"/>
            <p:cNvSpPr/>
            <p:nvPr/>
          </p:nvSpPr>
          <p:spPr>
            <a:xfrm>
              <a:off x="0" y="0"/>
              <a:ext cx="7329557" cy="4071471"/>
            </a:xfrm>
            <a:prstGeom prst="rect">
              <a:avLst/>
            </a:prstGeom>
            <a:solidFill>
              <a:srgbClr val="FFFFFF"/>
            </a:solidFill>
          </p:spPr>
        </p:sp>
        <p:sp>
          <p:nvSpPr>
            <p:cNvPr id="7" name="TextBox 7"/>
            <p:cNvSpPr txBox="1"/>
            <p:nvPr/>
          </p:nvSpPr>
          <p:spPr>
            <a:xfrm>
              <a:off x="361432" y="648970"/>
              <a:ext cx="6606693" cy="2740660"/>
            </a:xfrm>
            <a:prstGeom prst="rect">
              <a:avLst/>
            </a:prstGeom>
          </p:spPr>
          <p:txBody>
            <a:bodyPr lIns="0" tIns="0" rIns="0" bIns="0" rtlCol="0" anchor="t">
              <a:spAutoFit/>
            </a:bodyPr>
            <a:lstStyle/>
            <a:p>
              <a:pPr algn="ctr">
                <a:lnSpc>
                  <a:spcPts val="8190"/>
                </a:lnSpc>
              </a:pPr>
              <a:r>
                <a:rPr lang="en-US" sz="6500" spc="58">
                  <a:solidFill>
                    <a:srgbClr val="003060"/>
                  </a:solidFill>
                  <a:latin typeface="Montserrat Classic Bold"/>
                </a:rPr>
                <a:t>Principais Agentes</a:t>
              </a:r>
            </a:p>
          </p:txBody>
        </p:sp>
      </p:grpSp>
      <p:sp>
        <p:nvSpPr>
          <p:cNvPr id="8" name="TextBox 8"/>
          <p:cNvSpPr txBox="1"/>
          <p:nvPr/>
        </p:nvSpPr>
        <p:spPr>
          <a:xfrm>
            <a:off x="7749646" y="1461142"/>
            <a:ext cx="10119019" cy="347916"/>
          </a:xfrm>
          <a:prstGeom prst="rect">
            <a:avLst/>
          </a:prstGeom>
        </p:spPr>
        <p:txBody>
          <a:bodyPr lIns="0" tIns="0" rIns="0" bIns="0" rtlCol="0" anchor="t">
            <a:spAutoFit/>
          </a:bodyPr>
          <a:lstStyle/>
          <a:p>
            <a:pPr>
              <a:lnSpc>
                <a:spcPts val="3060"/>
              </a:lnSpc>
            </a:pPr>
            <a:r>
              <a:rPr lang="en-US" sz="2000" spc="220">
                <a:solidFill>
                  <a:schemeClr val="accent6">
                    <a:lumMod val="75000"/>
                  </a:schemeClr>
                </a:solidFill>
                <a:latin typeface="Montserrat Classic Bold"/>
              </a:rPr>
              <a:t>UNIDADE PROPONENTE </a:t>
            </a:r>
          </a:p>
        </p:txBody>
      </p:sp>
      <p:sp>
        <p:nvSpPr>
          <p:cNvPr id="9" name="TextBox 9"/>
          <p:cNvSpPr txBox="1"/>
          <p:nvPr/>
        </p:nvSpPr>
        <p:spPr>
          <a:xfrm>
            <a:off x="7749645" y="1920136"/>
            <a:ext cx="10119019" cy="1304203"/>
          </a:xfrm>
          <a:prstGeom prst="rect">
            <a:avLst/>
          </a:prstGeom>
        </p:spPr>
        <p:txBody>
          <a:bodyPr lIns="0" tIns="0" rIns="0" bIns="0" rtlCol="0" anchor="t">
            <a:spAutoFit/>
          </a:bodyPr>
          <a:lstStyle/>
          <a:p>
            <a:pPr>
              <a:lnSpc>
                <a:spcPts val="2550"/>
              </a:lnSpc>
            </a:pPr>
            <a:r>
              <a:rPr lang="pt-BR" sz="1700" spc="17">
                <a:latin typeface="Montserrat Light"/>
                <a:ea typeface="+mn-lt"/>
                <a:cs typeface="+mn-lt"/>
              </a:rPr>
              <a:t>Unidade que possui entre suas competências o tratamento de problemas regulatórios relacionados aos atos normativos que podem integrar ou integram a Agenda ARR. Na hierarquia, podem estar posicionadas como Divisões, Coordenações, Coordenações Gerais ou outra forma adotada pelo órgão.</a:t>
            </a:r>
            <a:r>
              <a:rPr lang="pt-BR" sz="1700" spc="17">
                <a:latin typeface="Montserrat Light"/>
                <a:cs typeface="Calibri"/>
              </a:rPr>
              <a:t> </a:t>
            </a:r>
            <a:endParaRPr lang="pt-BR">
              <a:latin typeface="Montserrat Light"/>
            </a:endParaRPr>
          </a:p>
        </p:txBody>
      </p:sp>
      <p:sp>
        <p:nvSpPr>
          <p:cNvPr id="10" name="TextBox 10"/>
          <p:cNvSpPr txBox="1"/>
          <p:nvPr/>
        </p:nvSpPr>
        <p:spPr>
          <a:xfrm>
            <a:off x="7749645" y="3611428"/>
            <a:ext cx="10119019" cy="347916"/>
          </a:xfrm>
          <a:prstGeom prst="rect">
            <a:avLst/>
          </a:prstGeom>
        </p:spPr>
        <p:txBody>
          <a:bodyPr lIns="0" tIns="0" rIns="0" bIns="0" rtlCol="0" anchor="t">
            <a:spAutoFit/>
          </a:bodyPr>
          <a:lstStyle/>
          <a:p>
            <a:pPr>
              <a:lnSpc>
                <a:spcPts val="3060"/>
              </a:lnSpc>
            </a:pPr>
            <a:r>
              <a:rPr lang="en-US" sz="2000" spc="220">
                <a:solidFill>
                  <a:schemeClr val="accent6">
                    <a:lumMod val="75000"/>
                  </a:schemeClr>
                </a:solidFill>
                <a:latin typeface="Montserrat Classic Bold"/>
              </a:rPr>
              <a:t>UNIDADE SUPERIOR </a:t>
            </a:r>
          </a:p>
        </p:txBody>
      </p:sp>
      <p:sp>
        <p:nvSpPr>
          <p:cNvPr id="11" name="TextBox 11"/>
          <p:cNvSpPr txBox="1"/>
          <p:nvPr/>
        </p:nvSpPr>
        <p:spPr>
          <a:xfrm>
            <a:off x="7749645" y="4112015"/>
            <a:ext cx="10119019" cy="973664"/>
          </a:xfrm>
          <a:prstGeom prst="rect">
            <a:avLst/>
          </a:prstGeom>
        </p:spPr>
        <p:txBody>
          <a:bodyPr lIns="0" tIns="0" rIns="0" bIns="0" rtlCol="0" anchor="t">
            <a:spAutoFit/>
          </a:bodyPr>
          <a:lstStyle/>
          <a:p>
            <a:pPr>
              <a:lnSpc>
                <a:spcPts val="2550"/>
              </a:lnSpc>
            </a:pPr>
            <a:r>
              <a:rPr lang="pt-BR" sz="1700" spc="17">
                <a:latin typeface="Montserrat Light"/>
                <a:ea typeface="+mn-lt"/>
                <a:cs typeface="+mn-lt"/>
              </a:rPr>
              <a:t>Normalmente são gestores de nível CCE e FCE 1.10 e CCE.1.13 de unidades que têm responsabilidades em relação aos atos normativos que podem integrar ou integram a Agenda de ARR</a:t>
            </a:r>
            <a:r>
              <a:rPr lang="pt-BR" sz="1700" spc="17">
                <a:ea typeface="+mn-lt"/>
                <a:cs typeface="+mn-lt"/>
              </a:rPr>
              <a:t>. </a:t>
            </a:r>
            <a:endParaRPr lang="pt-BR">
              <a:cs typeface="Calibri"/>
            </a:endParaRPr>
          </a:p>
        </p:txBody>
      </p:sp>
      <p:sp>
        <p:nvSpPr>
          <p:cNvPr id="12" name="TextBox 12"/>
          <p:cNvSpPr txBox="1"/>
          <p:nvPr/>
        </p:nvSpPr>
        <p:spPr>
          <a:xfrm>
            <a:off x="7749650" y="5434829"/>
            <a:ext cx="10119019" cy="347916"/>
          </a:xfrm>
          <a:prstGeom prst="rect">
            <a:avLst/>
          </a:prstGeom>
        </p:spPr>
        <p:txBody>
          <a:bodyPr lIns="0" tIns="0" rIns="0" bIns="0" rtlCol="0" anchor="t">
            <a:spAutoFit/>
          </a:bodyPr>
          <a:lstStyle/>
          <a:p>
            <a:pPr>
              <a:lnSpc>
                <a:spcPts val="3060"/>
              </a:lnSpc>
            </a:pPr>
            <a:r>
              <a:rPr lang="en-US" sz="2000" spc="220">
                <a:solidFill>
                  <a:schemeClr val="accent6">
                    <a:lumMod val="75000"/>
                  </a:schemeClr>
                </a:solidFill>
                <a:latin typeface="Montserrat Classic Bold"/>
              </a:rPr>
              <a:t>COORDENAÇÃO DE GOVERNANÇA E GESTÃO ESTRATÉGICA </a:t>
            </a:r>
          </a:p>
        </p:txBody>
      </p:sp>
      <p:sp>
        <p:nvSpPr>
          <p:cNvPr id="13" name="TextBox 13"/>
          <p:cNvSpPr txBox="1"/>
          <p:nvPr/>
        </p:nvSpPr>
        <p:spPr>
          <a:xfrm>
            <a:off x="7749650" y="5866479"/>
            <a:ext cx="10119019" cy="970779"/>
          </a:xfrm>
          <a:prstGeom prst="rect">
            <a:avLst/>
          </a:prstGeom>
        </p:spPr>
        <p:txBody>
          <a:bodyPr lIns="0" tIns="0" rIns="0" bIns="0" rtlCol="0" anchor="t">
            <a:spAutoFit/>
          </a:bodyPr>
          <a:lstStyle/>
          <a:p>
            <a:pPr>
              <a:lnSpc>
                <a:spcPts val="2550"/>
              </a:lnSpc>
            </a:pPr>
            <a:r>
              <a:rPr lang="pt-BR" sz="1700" spc="17">
                <a:latin typeface="Montserrat Light"/>
                <a:ea typeface="+mn-lt"/>
                <a:cs typeface="+mn-lt"/>
              </a:rPr>
              <a:t>Unidade de apoio, orientação e responsável pela publicização da Agenda de ARR, da Nota técnica em caso de dispensa e dos relatórios oriundo dos processos de AIR e ARR no site do ICMBio. </a:t>
            </a:r>
            <a:endParaRPr lang="pt-BR">
              <a:latin typeface="Montserrat Light"/>
            </a:endParaRPr>
          </a:p>
        </p:txBody>
      </p:sp>
      <p:sp>
        <p:nvSpPr>
          <p:cNvPr id="14" name="TextBox 14"/>
          <p:cNvSpPr txBox="1"/>
          <p:nvPr/>
        </p:nvSpPr>
        <p:spPr>
          <a:xfrm>
            <a:off x="7383245" y="196030"/>
            <a:ext cx="10119019" cy="1050800"/>
          </a:xfrm>
          <a:prstGeom prst="rect">
            <a:avLst/>
          </a:prstGeom>
        </p:spPr>
        <p:txBody>
          <a:bodyPr lIns="0" tIns="0" rIns="0" bIns="0" rtlCol="0" anchor="t">
            <a:spAutoFit/>
          </a:bodyPr>
          <a:lstStyle/>
          <a:p>
            <a:pPr algn="just">
              <a:lnSpc>
                <a:spcPts val="2799"/>
              </a:lnSpc>
            </a:pPr>
            <a:r>
              <a:rPr lang="pt-BR" sz="1950">
                <a:latin typeface="Montserrat Light"/>
              </a:rPr>
              <a:t>O modelo de governança desenhado identifica algumas das principais estruturas institucionais envolvidas nos processos decisórios relativos à AIR e ARR no </a:t>
            </a:r>
            <a:r>
              <a:rPr lang="pt-BR" sz="1950" err="1">
                <a:latin typeface="Montserrat Light"/>
              </a:rPr>
              <a:t>ICMBio</a:t>
            </a:r>
            <a:r>
              <a:rPr lang="pt-BR" sz="1950">
                <a:latin typeface="Montserrat Light Bold"/>
              </a:rPr>
              <a:t>.</a:t>
            </a:r>
          </a:p>
          <a:p>
            <a:pPr algn="just">
              <a:lnSpc>
                <a:spcPts val="2799"/>
              </a:lnSpc>
            </a:pPr>
            <a:endParaRPr lang="en-US" sz="1999">
              <a:solidFill>
                <a:srgbClr val="003060"/>
              </a:solidFill>
              <a:latin typeface="Montserrat Light Bold"/>
            </a:endParaRPr>
          </a:p>
        </p:txBody>
      </p:sp>
      <p:sp>
        <p:nvSpPr>
          <p:cNvPr id="15" name="TextBox 15"/>
          <p:cNvSpPr txBox="1"/>
          <p:nvPr/>
        </p:nvSpPr>
        <p:spPr>
          <a:xfrm>
            <a:off x="7749645" y="7178131"/>
            <a:ext cx="10119019" cy="347916"/>
          </a:xfrm>
          <a:prstGeom prst="rect">
            <a:avLst/>
          </a:prstGeom>
        </p:spPr>
        <p:txBody>
          <a:bodyPr lIns="0" tIns="0" rIns="0" bIns="0" rtlCol="0" anchor="t">
            <a:spAutoFit/>
          </a:bodyPr>
          <a:lstStyle/>
          <a:p>
            <a:pPr>
              <a:lnSpc>
                <a:spcPts val="3060"/>
              </a:lnSpc>
            </a:pPr>
            <a:r>
              <a:rPr lang="en-US" sz="2000" spc="220">
                <a:solidFill>
                  <a:schemeClr val="accent6">
                    <a:lumMod val="75000"/>
                  </a:schemeClr>
                </a:solidFill>
                <a:latin typeface="Montserrat Classic Bold"/>
              </a:rPr>
              <a:t>PROCURADORIA FEDERAL ESPECIALIZADA DO ICMBIO</a:t>
            </a:r>
          </a:p>
        </p:txBody>
      </p:sp>
      <p:sp>
        <p:nvSpPr>
          <p:cNvPr id="16" name="TextBox 16"/>
          <p:cNvSpPr txBox="1"/>
          <p:nvPr/>
        </p:nvSpPr>
        <p:spPr>
          <a:xfrm>
            <a:off x="7749645" y="7559341"/>
            <a:ext cx="10119019" cy="637354"/>
          </a:xfrm>
          <a:prstGeom prst="rect">
            <a:avLst/>
          </a:prstGeom>
        </p:spPr>
        <p:txBody>
          <a:bodyPr lIns="0" tIns="0" rIns="0" bIns="0" rtlCol="0" anchor="t">
            <a:spAutoFit/>
          </a:bodyPr>
          <a:lstStyle/>
          <a:p>
            <a:pPr>
              <a:lnSpc>
                <a:spcPts val="2550"/>
              </a:lnSpc>
            </a:pPr>
            <a:r>
              <a:rPr lang="pt-BR" sz="1700" spc="17">
                <a:latin typeface="Montserrat Light"/>
                <a:ea typeface="+mn-lt"/>
                <a:cs typeface="+mn-lt"/>
              </a:rPr>
              <a:t>Unidade responsável pela análise dos relatórios e dos atos normativos que necessitem de análise jurídica.</a:t>
            </a:r>
            <a:endParaRPr lang="pt-BR">
              <a:latin typeface="Montserrat Light"/>
            </a:endParaRPr>
          </a:p>
        </p:txBody>
      </p:sp>
      <p:sp>
        <p:nvSpPr>
          <p:cNvPr id="17" name="TextBox 17"/>
          <p:cNvSpPr txBox="1"/>
          <p:nvPr/>
        </p:nvSpPr>
        <p:spPr>
          <a:xfrm>
            <a:off x="7792509" y="8444345"/>
            <a:ext cx="10119019" cy="347916"/>
          </a:xfrm>
          <a:prstGeom prst="rect">
            <a:avLst/>
          </a:prstGeom>
        </p:spPr>
        <p:txBody>
          <a:bodyPr lIns="0" tIns="0" rIns="0" bIns="0" rtlCol="0" anchor="t">
            <a:spAutoFit/>
          </a:bodyPr>
          <a:lstStyle/>
          <a:p>
            <a:pPr>
              <a:lnSpc>
                <a:spcPts val="3060"/>
              </a:lnSpc>
            </a:pPr>
            <a:r>
              <a:rPr lang="en-US" sz="2000" spc="220">
                <a:solidFill>
                  <a:schemeClr val="accent6">
                    <a:lumMod val="75000"/>
                  </a:schemeClr>
                </a:solidFill>
                <a:latin typeface="Montserrat Classic Bold"/>
              </a:rPr>
              <a:t>COMITÊ INTERNO DE GOVERNANÇA - </a:t>
            </a:r>
            <a:r>
              <a:rPr lang="en-US" sz="2000" spc="220" err="1">
                <a:solidFill>
                  <a:schemeClr val="accent6">
                    <a:lumMod val="75000"/>
                  </a:schemeClr>
                </a:solidFill>
                <a:latin typeface="Montserrat Classic Bold"/>
              </a:rPr>
              <a:t>CIGov</a:t>
            </a:r>
            <a:r>
              <a:rPr lang="en-US" sz="2000" spc="220">
                <a:solidFill>
                  <a:schemeClr val="accent6">
                    <a:lumMod val="75000"/>
                  </a:schemeClr>
                </a:solidFill>
                <a:latin typeface="Montserrat Classic Bold"/>
              </a:rPr>
              <a:t> </a:t>
            </a:r>
          </a:p>
        </p:txBody>
      </p:sp>
      <p:sp>
        <p:nvSpPr>
          <p:cNvPr id="18" name="TextBox 18"/>
          <p:cNvSpPr txBox="1"/>
          <p:nvPr/>
        </p:nvSpPr>
        <p:spPr>
          <a:xfrm>
            <a:off x="7792510" y="8950104"/>
            <a:ext cx="10119019" cy="641073"/>
          </a:xfrm>
          <a:prstGeom prst="rect">
            <a:avLst/>
          </a:prstGeom>
        </p:spPr>
        <p:txBody>
          <a:bodyPr lIns="0" tIns="0" rIns="0" bIns="0" rtlCol="0" anchor="t">
            <a:spAutoFit/>
          </a:bodyPr>
          <a:lstStyle/>
          <a:p>
            <a:pPr>
              <a:lnSpc>
                <a:spcPts val="2550"/>
              </a:lnSpc>
            </a:pPr>
            <a:r>
              <a:rPr lang="pt-BR" sz="1700" spc="17">
                <a:latin typeface="Montserrat Light"/>
                <a:ea typeface="+mn-lt"/>
                <a:cs typeface="+mn-lt"/>
              </a:rPr>
              <a:t>Unidade responsável pela aprovação dos Relatórios de Análise de Impacto Regulatório, das Avaliações de Resultado Regulatório e da Agenda de ARR.</a:t>
            </a:r>
            <a:endParaRPr lang="pt-BR">
              <a:latin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1"/>
            <a:ext cx="18288000" cy="9715415"/>
          </a:xfrm>
          <a:prstGeom prst="rect">
            <a:avLst/>
          </a:prstGeom>
          <a:solidFill>
            <a:srgbClr val="FFFFFF"/>
          </a:solidFill>
        </p:spPr>
      </p:sp>
      <p:sp>
        <p:nvSpPr>
          <p:cNvPr id="5" name="TextBox 5"/>
          <p:cNvSpPr txBox="1"/>
          <p:nvPr/>
        </p:nvSpPr>
        <p:spPr>
          <a:xfrm>
            <a:off x="866638" y="2244366"/>
            <a:ext cx="9685799" cy="8184292"/>
          </a:xfrm>
          <a:prstGeom prst="rect">
            <a:avLst/>
          </a:prstGeom>
        </p:spPr>
        <p:txBody>
          <a:bodyPr wrap="square" lIns="0" tIns="0" rIns="0" bIns="0" rtlCol="0" anchor="t">
            <a:spAutoFit/>
          </a:bodyPr>
          <a:lstStyle/>
          <a:p>
            <a:pPr algn="just">
              <a:lnSpc>
                <a:spcPts val="3225"/>
              </a:lnSpc>
            </a:pPr>
            <a:r>
              <a:rPr lang="pt-BR" sz="2150" spc="21">
                <a:latin typeface="Montserrat Light Bold"/>
              </a:rPr>
              <a:t>Processo Decisório para Análise de Impacto Regulatório (AIR</a:t>
            </a:r>
            <a:r>
              <a:rPr lang="pt-BR" sz="2150" spc="21">
                <a:latin typeface="Montserrat Light"/>
              </a:rPr>
              <a:t>)</a:t>
            </a:r>
          </a:p>
          <a:p>
            <a:pPr algn="just">
              <a:lnSpc>
                <a:spcPts val="2550"/>
              </a:lnSpc>
            </a:pPr>
            <a:r>
              <a:rPr lang="pt-BR" sz="1600" spc="17">
                <a:latin typeface="Montserrat Light"/>
              </a:rPr>
              <a:t>Este modelo de governança apresenta o processo decisório de AIR em dois subprocessos:</a:t>
            </a:r>
          </a:p>
          <a:p>
            <a:pPr algn="just">
              <a:lnSpc>
                <a:spcPts val="2550"/>
              </a:lnSpc>
            </a:pPr>
            <a:endParaRPr lang="pt-BR" sz="1700" spc="17">
              <a:latin typeface="Montserrat Light"/>
            </a:endParaRPr>
          </a:p>
          <a:p>
            <a:pPr algn="just">
              <a:lnSpc>
                <a:spcPts val="2550"/>
              </a:lnSpc>
            </a:pPr>
            <a:r>
              <a:rPr lang="pt-BR" sz="1700" spc="17">
                <a:solidFill>
                  <a:schemeClr val="accent6">
                    <a:lumMod val="75000"/>
                  </a:schemeClr>
                </a:solidFill>
                <a:latin typeface="Montserrat Light Bold"/>
              </a:rPr>
              <a:t>Autorização para elaboração ou dispensa de AIR:</a:t>
            </a:r>
            <a:r>
              <a:rPr lang="pt-BR" sz="1700" spc="17">
                <a:solidFill>
                  <a:schemeClr val="accent6">
                    <a:lumMod val="75000"/>
                  </a:schemeClr>
                </a:solidFill>
                <a:latin typeface="Montserrat Light"/>
              </a:rPr>
              <a:t> </a:t>
            </a:r>
            <a:r>
              <a:rPr lang="pt-BR" sz="1700" spc="17">
                <a:latin typeface="Montserrat Light"/>
              </a:rPr>
              <a:t>trata do início do processo;</a:t>
            </a:r>
          </a:p>
          <a:p>
            <a:pPr algn="just">
              <a:lnSpc>
                <a:spcPts val="2550"/>
              </a:lnSpc>
            </a:pPr>
            <a:r>
              <a:rPr lang="pt-BR" sz="1700" spc="17">
                <a:latin typeface="Montserrat Light"/>
              </a:rPr>
              <a:t>A partir da </a:t>
            </a:r>
            <a:r>
              <a:rPr lang="pt-BR" sz="1700" b="1" spc="17">
                <a:latin typeface="Montserrat Light"/>
              </a:rPr>
              <a:t>identificação de um problema-regulatório</a:t>
            </a:r>
            <a:r>
              <a:rPr lang="pt-BR" sz="1700" spc="17">
                <a:latin typeface="Montserrat Light"/>
              </a:rPr>
              <a:t>, a Unidade Proponente verifica a aplicabilidade ou não de AIR, conforme Art. 3º do Decreto. </a:t>
            </a:r>
          </a:p>
          <a:p>
            <a:pPr algn="just">
              <a:lnSpc>
                <a:spcPts val="2550"/>
              </a:lnSpc>
            </a:pPr>
            <a:endParaRPr lang="pt-BR" sz="1700" spc="17">
              <a:latin typeface="Montserrat Light"/>
            </a:endParaRPr>
          </a:p>
          <a:p>
            <a:pPr algn="just">
              <a:lnSpc>
                <a:spcPts val="2550"/>
              </a:lnSpc>
            </a:pPr>
            <a:r>
              <a:rPr lang="pt-BR" sz="1700" spc="17">
                <a:latin typeface="Montserrat Light"/>
              </a:rPr>
              <a:t>Tratando-se de </a:t>
            </a:r>
            <a:r>
              <a:rPr lang="pt-BR" sz="1700" b="1" spc="17">
                <a:latin typeface="Montserrat Light"/>
              </a:rPr>
              <a:t>caso de aplicação da AIR</a:t>
            </a:r>
            <a:r>
              <a:rPr lang="pt-BR" sz="1700" spc="17">
                <a:latin typeface="Montserrat Light"/>
              </a:rPr>
              <a:t>, a Unidade Proponente elabora parecer com breve relato do problema regulatório e submete o documento à avaliação da Unidade Superior, que decidirá quanto a oportunidade e conveniência da realização da AIR e ainda identificará se a temática abordada se enquadra nos casos de dispensa de AIR previstos no Art. 4º do Decreto. A decisão deverá ser formalizada e fundamentada por meio de Despacho Interlocutório a ser instrumentalizado no Sistema Eletrônico de Informações (SEI).</a:t>
            </a:r>
            <a:endParaRPr lang="pt-BR">
              <a:cs typeface="Calibri"/>
            </a:endParaRPr>
          </a:p>
          <a:p>
            <a:pPr algn="just">
              <a:lnSpc>
                <a:spcPts val="2550"/>
              </a:lnSpc>
            </a:pPr>
            <a:endParaRPr lang="pt-BR" sz="1700" spc="17">
              <a:latin typeface="Montserrat Light"/>
            </a:endParaRPr>
          </a:p>
          <a:p>
            <a:pPr algn="just">
              <a:lnSpc>
                <a:spcPts val="2550"/>
              </a:lnSpc>
            </a:pPr>
            <a:r>
              <a:rPr lang="pt-BR" sz="1700" b="1" spc="17">
                <a:latin typeface="Montserrat Light"/>
                <a:ea typeface="+mn-lt"/>
                <a:cs typeface="+mn-lt"/>
              </a:rPr>
              <a:t>Identificando não ser caso de dispensa</a:t>
            </a:r>
            <a:r>
              <a:rPr lang="pt-BR" sz="1700" spc="17">
                <a:latin typeface="Montserrat Light"/>
                <a:ea typeface="+mn-lt"/>
                <a:cs typeface="+mn-lt"/>
              </a:rPr>
              <a:t>, a Unidade Superior elabora despacho autorizativo para que a Unidade Proponente dê início ao desenvolvimento do processo de Análise de Impacto Regulatório.</a:t>
            </a:r>
            <a:endParaRPr lang="pt-BR">
              <a:latin typeface="Montserrat Light"/>
            </a:endParaRPr>
          </a:p>
          <a:p>
            <a:pPr algn="just">
              <a:lnSpc>
                <a:spcPts val="2550"/>
              </a:lnSpc>
            </a:pPr>
            <a:endParaRPr lang="pt-BR" sz="1700" spc="17">
              <a:solidFill>
                <a:srgbClr val="003060"/>
              </a:solidFill>
              <a:latin typeface="Montserrat Light"/>
            </a:endParaRPr>
          </a:p>
          <a:p>
            <a:pPr algn="just">
              <a:lnSpc>
                <a:spcPts val="2550"/>
              </a:lnSpc>
            </a:pPr>
            <a:endParaRPr lang="pt-BR"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6" name="TextBox 6"/>
          <p:cNvSpPr txBox="1"/>
          <p:nvPr/>
        </p:nvSpPr>
        <p:spPr>
          <a:xfrm>
            <a:off x="1278260" y="746271"/>
            <a:ext cx="15218134" cy="829330"/>
          </a:xfrm>
          <a:prstGeom prst="rect">
            <a:avLst/>
          </a:prstGeom>
        </p:spPr>
        <p:txBody>
          <a:bodyPr lIns="0" tIns="0" rIns="0" bIns="0" rtlCol="0" anchor="t">
            <a:spAutoFit/>
          </a:bodyPr>
          <a:lstStyle/>
          <a:p>
            <a:pPr algn="ctr">
              <a:lnSpc>
                <a:spcPts val="7205"/>
              </a:lnSpc>
            </a:pPr>
            <a:r>
              <a:rPr lang="en-US" sz="5500" spc="159">
                <a:solidFill>
                  <a:srgbClr val="000000"/>
                </a:solidFill>
                <a:latin typeface="Montserrat Classic Bold"/>
              </a:rPr>
              <a:t>FLUXO AIR</a:t>
            </a:r>
          </a:p>
        </p:txBody>
      </p:sp>
      <p:sp>
        <p:nvSpPr>
          <p:cNvPr id="7" name="TextBox 7"/>
          <p:cNvSpPr txBox="1"/>
          <p:nvPr/>
        </p:nvSpPr>
        <p:spPr>
          <a:xfrm>
            <a:off x="13916368" y="3015495"/>
            <a:ext cx="1156395" cy="887096"/>
          </a:xfrm>
          <a:prstGeom prst="rect">
            <a:avLst/>
          </a:prstGeom>
        </p:spPr>
        <p:txBody>
          <a:bodyPr lIns="0" tIns="0" rIns="0" bIns="0" rtlCol="0" anchor="t">
            <a:spAutoFit/>
          </a:bodyPr>
          <a:lstStyle/>
          <a:p>
            <a:pPr algn="ctr">
              <a:lnSpc>
                <a:spcPts val="7279"/>
              </a:lnSpc>
            </a:pPr>
            <a:r>
              <a:rPr lang="en-US" sz="5199">
                <a:solidFill>
                  <a:srgbClr val="FFFFFF"/>
                </a:solidFill>
                <a:latin typeface="Open Sans Extra Bold"/>
              </a:rPr>
              <a:t>AIR</a:t>
            </a:r>
          </a:p>
        </p:txBody>
      </p:sp>
      <p:pic>
        <p:nvPicPr>
          <p:cNvPr id="11" name="Imagem 10" descr="Ícone&#10;&#10;Descrição gerada automaticamente">
            <a:extLst>
              <a:ext uri="{FF2B5EF4-FFF2-40B4-BE49-F238E27FC236}">
                <a16:creationId xmlns:a16="http://schemas.microsoft.com/office/drawing/2014/main" id="{5A1BFCC9-2F49-26B1-E3EF-D3100D079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166" y="1717259"/>
            <a:ext cx="7436834" cy="68524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384860"/>
            <a:ext cx="18288000" cy="9874334"/>
          </a:xfrm>
          <a:prstGeom prst="rect">
            <a:avLst/>
          </a:prstGeom>
          <a:solidFill>
            <a:srgbClr val="FFFFFF"/>
          </a:solidFill>
        </p:spPr>
      </p:sp>
      <p:sp>
        <p:nvSpPr>
          <p:cNvPr id="5" name="TextBox 5"/>
          <p:cNvSpPr txBox="1"/>
          <p:nvPr/>
        </p:nvSpPr>
        <p:spPr>
          <a:xfrm>
            <a:off x="1022946" y="1553245"/>
            <a:ext cx="15786561" cy="9517990"/>
          </a:xfrm>
          <a:prstGeom prst="rect">
            <a:avLst/>
          </a:prstGeom>
        </p:spPr>
        <p:txBody>
          <a:bodyPr wrap="square" lIns="0" tIns="0" rIns="0" bIns="0" rtlCol="0" anchor="t">
            <a:spAutoFit/>
          </a:bodyPr>
          <a:lstStyle/>
          <a:p>
            <a:pPr algn="just">
              <a:lnSpc>
                <a:spcPts val="3225"/>
              </a:lnSpc>
            </a:pPr>
            <a:r>
              <a:rPr lang="pt-BR" sz="2150" spc="21">
                <a:latin typeface="Montserrat Light Bold"/>
              </a:rPr>
              <a:t>Processo Decisório para Análise de Impacto Regulatório (AIR</a:t>
            </a:r>
            <a:r>
              <a:rPr lang="pt-BR" sz="2150" spc="21">
                <a:latin typeface="Montserrat Light"/>
              </a:rPr>
              <a:t>)</a:t>
            </a:r>
          </a:p>
          <a:p>
            <a:pPr algn="just">
              <a:lnSpc>
                <a:spcPts val="2550"/>
              </a:lnSpc>
            </a:pPr>
            <a:r>
              <a:rPr lang="pt-BR" sz="1600" spc="17">
                <a:latin typeface="Montserrat Light"/>
              </a:rPr>
              <a:t>Este modelo de governança apresenta o processo decisório de AIR em dois subprocessos:</a:t>
            </a:r>
          </a:p>
          <a:p>
            <a:pPr algn="just">
              <a:lnSpc>
                <a:spcPts val="2550"/>
              </a:lnSpc>
            </a:pPr>
            <a:endParaRPr lang="pt-BR" sz="1700" spc="17">
              <a:latin typeface="Montserrat Light"/>
            </a:endParaRPr>
          </a:p>
          <a:p>
            <a:pPr algn="just">
              <a:lnSpc>
                <a:spcPts val="2550"/>
              </a:lnSpc>
            </a:pPr>
            <a:r>
              <a:rPr lang="pt-BR" sz="1700" spc="17">
                <a:solidFill>
                  <a:schemeClr val="accent6">
                    <a:lumMod val="75000"/>
                  </a:schemeClr>
                </a:solidFill>
                <a:latin typeface="Montserrat Light Bold"/>
              </a:rPr>
              <a:t>Autorização para elaboração ou dispensa de AIR (continuação):</a:t>
            </a:r>
            <a:endParaRPr lang="pt-BR" sz="1700" spc="17">
              <a:solidFill>
                <a:schemeClr val="accent6">
                  <a:lumMod val="75000"/>
                </a:schemeClr>
              </a:solidFill>
              <a:latin typeface="Montserrat Light"/>
            </a:endParaRPr>
          </a:p>
          <a:p>
            <a:pPr algn="just">
              <a:lnSpc>
                <a:spcPts val="2550"/>
              </a:lnSpc>
            </a:pPr>
            <a:endParaRPr lang="pt-BR" sz="1700" spc="17">
              <a:latin typeface="Montserrat Light"/>
            </a:endParaRPr>
          </a:p>
          <a:p>
            <a:pPr algn="just">
              <a:lnSpc>
                <a:spcPts val="2550"/>
              </a:lnSpc>
            </a:pPr>
            <a:r>
              <a:rPr lang="pt-BR" sz="1700" spc="17">
                <a:latin typeface="Montserrat Light"/>
              </a:rPr>
              <a:t>Quando </a:t>
            </a:r>
            <a:r>
              <a:rPr lang="pt-BR" sz="1700" b="1" spc="17">
                <a:latin typeface="Montserrat Light"/>
              </a:rPr>
              <a:t>a AIR for dispensada</a:t>
            </a:r>
            <a:r>
              <a:rPr lang="pt-BR" sz="1700" spc="17">
                <a:latin typeface="Montserrat Light"/>
              </a:rPr>
              <a:t>, o Decreto exige a </a:t>
            </a:r>
            <a:r>
              <a:rPr lang="pt-BR" sz="1700" b="1" spc="17">
                <a:latin typeface="Montserrat Light"/>
              </a:rPr>
              <a:t>elaboração de Nota Técnica </a:t>
            </a:r>
            <a:r>
              <a:rPr lang="pt-BR" sz="1700" spc="17">
                <a:latin typeface="Montserrat Light"/>
              </a:rPr>
              <a:t>para fundamentar a proposta de edição ou alteração de ato normativo (§§ 1ºe 2º do Art. 4º). Este documento deverá ser publicado no site institucional do </a:t>
            </a:r>
            <a:r>
              <a:rPr lang="pt-BR" sz="1700" spc="17" err="1">
                <a:latin typeface="Montserrat Light"/>
              </a:rPr>
              <a:t>ICMBio</a:t>
            </a:r>
            <a:r>
              <a:rPr lang="pt-BR" sz="1700" spc="17">
                <a:latin typeface="Montserrat Light"/>
              </a:rPr>
              <a:t>.</a:t>
            </a:r>
            <a:endParaRPr lang="pt-BR" sz="1700" spc="17">
              <a:latin typeface="Montserrat Light"/>
              <a:cs typeface="Calibri"/>
            </a:endParaRPr>
          </a:p>
          <a:p>
            <a:pPr algn="just">
              <a:lnSpc>
                <a:spcPts val="2550"/>
              </a:lnSpc>
            </a:pPr>
            <a:endParaRPr lang="pt-BR" sz="1700" spc="17">
              <a:latin typeface="Montserrat Light"/>
            </a:endParaRPr>
          </a:p>
          <a:p>
            <a:pPr algn="just">
              <a:lnSpc>
                <a:spcPts val="2550"/>
              </a:lnSpc>
            </a:pPr>
            <a:r>
              <a:rPr lang="pt-BR" sz="1700" spc="17">
                <a:latin typeface="Montserrat Light"/>
              </a:rPr>
              <a:t>Após a análise da Nota Técnica e do ato normativo elaborado ou editado, a </a:t>
            </a:r>
            <a:r>
              <a:rPr lang="pt-BR" sz="1700" b="1" spc="17">
                <a:latin typeface="Montserrat Light"/>
              </a:rPr>
              <a:t>Unidade Superior</a:t>
            </a:r>
            <a:r>
              <a:rPr lang="pt-BR" sz="1700" spc="17">
                <a:latin typeface="Montserrat Light"/>
              </a:rPr>
              <a:t> encaminhará ambos os documentos para a </a:t>
            </a:r>
            <a:r>
              <a:rPr lang="pt-BR" sz="1700" b="1" spc="17">
                <a:latin typeface="Montserrat Light"/>
              </a:rPr>
              <a:t>Procuradoria Federal Especializada </a:t>
            </a:r>
            <a:r>
              <a:rPr lang="pt-BR" sz="1700" spc="17">
                <a:latin typeface="Montserrat Light"/>
              </a:rPr>
              <a:t>junto ao </a:t>
            </a:r>
            <a:r>
              <a:rPr lang="pt-BR" sz="1700" spc="17" err="1">
                <a:latin typeface="Montserrat Light"/>
              </a:rPr>
              <a:t>ICMBio</a:t>
            </a:r>
            <a:r>
              <a:rPr lang="pt-BR" sz="1700" spc="17">
                <a:latin typeface="Montserrat Light"/>
              </a:rPr>
              <a:t> – PFE/</a:t>
            </a:r>
            <a:r>
              <a:rPr lang="pt-BR" sz="1700" spc="17" err="1">
                <a:latin typeface="Montserrat Light"/>
              </a:rPr>
              <a:t>ICMBio</a:t>
            </a:r>
            <a:r>
              <a:rPr lang="pt-BR" sz="1700" spc="17">
                <a:latin typeface="Montserrat Light"/>
              </a:rPr>
              <a:t>, que realizará a análise jurídica do ato normativo e da Nota Técnica de AIR, apenas nos casos dos incisos II,IV oi VIII, do artigo 4º.</a:t>
            </a:r>
          </a:p>
          <a:p>
            <a:pPr algn="just">
              <a:lnSpc>
                <a:spcPts val="2550"/>
              </a:lnSpc>
            </a:pPr>
            <a:endParaRPr lang="pt-BR" sz="1700" spc="17">
              <a:latin typeface="Montserrat Light"/>
            </a:endParaRPr>
          </a:p>
          <a:p>
            <a:pPr algn="just">
              <a:lnSpc>
                <a:spcPts val="2550"/>
              </a:lnSpc>
            </a:pPr>
            <a:r>
              <a:rPr lang="pt-BR" sz="1700" spc="17">
                <a:latin typeface="Montserrat Light"/>
              </a:rPr>
              <a:t>A PFE poderá manifestar-se contrariamente à dispensa e assim o processo retornará à Unidade Superior para que decida pelo desenvolvimento da AIR; ou manifestar-se-á favorável a dispensa e assim,  o ato normativo seguirá o fluxo de tramitação de minutas de atos normativos do instituto.</a:t>
            </a:r>
          </a:p>
          <a:p>
            <a:pPr algn="just">
              <a:lnSpc>
                <a:spcPts val="2550"/>
              </a:lnSpc>
            </a:pPr>
            <a:endParaRPr lang="pt-BR" sz="1700" spc="17">
              <a:latin typeface="Montserrat Light"/>
            </a:endParaRPr>
          </a:p>
          <a:p>
            <a:pPr algn="just">
              <a:lnSpc>
                <a:spcPts val="2550"/>
              </a:lnSpc>
            </a:pPr>
            <a:r>
              <a:rPr lang="pt-BR" sz="1700" spc="17">
                <a:latin typeface="Montserrat Light"/>
              </a:rPr>
              <a:t>Ao final de todo o trâmite, a Unidade Proponente deverá encaminhar a Coordenação de Governança e Gestão Estratégica - CGOV  os documentos que deverão ser publicizados no sítio do </a:t>
            </a:r>
            <a:r>
              <a:rPr lang="pt-BR" sz="1700" spc="17" err="1">
                <a:latin typeface="Montserrat Light"/>
              </a:rPr>
              <a:t>ICMBio</a:t>
            </a:r>
            <a:r>
              <a:rPr lang="pt-BR" sz="1700" spc="17">
                <a:latin typeface="Montserrat Light"/>
              </a:rPr>
              <a:t>, conforme orientações deste Manual. Destaca-se que a CGOV funcionará como núcleo de apoio, podendo ser consultada a qualquer momento sobre a governança do processo de AIR e ARR.</a:t>
            </a:r>
          </a:p>
          <a:p>
            <a:pPr algn="just">
              <a:lnSpc>
                <a:spcPts val="2550"/>
              </a:lnSpc>
            </a:pPr>
            <a:endParaRPr lang="pt-BR" sz="1700" spc="17">
              <a:latin typeface="Montserrat Light"/>
            </a:endParaRPr>
          </a:p>
          <a:p>
            <a:pPr algn="just">
              <a:lnSpc>
                <a:spcPts val="2550"/>
              </a:lnSpc>
            </a:pPr>
            <a:r>
              <a:rPr lang="pt-BR" sz="1700" spc="17">
                <a:latin typeface="Montserrat Light"/>
              </a:rPr>
              <a:t>OBS.: Sempre que necessário, as unidades que realizam análise dos atos normativos e Notas Técnicas poderão solicitar ajustes à Unidade Proponente.</a:t>
            </a: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2550"/>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a:p>
            <a:pPr algn="just">
              <a:lnSpc>
                <a:spcPts val="3225"/>
              </a:lnSpc>
            </a:pPr>
            <a:endParaRPr lang="en-US" sz="1700" spc="17">
              <a:solidFill>
                <a:srgbClr val="003060"/>
              </a:solidFill>
              <a:latin typeface="Montserrat Light"/>
            </a:endParaRPr>
          </a:p>
        </p:txBody>
      </p:sp>
      <p:sp>
        <p:nvSpPr>
          <p:cNvPr id="6" name="TextBox 6"/>
          <p:cNvSpPr txBox="1"/>
          <p:nvPr/>
        </p:nvSpPr>
        <p:spPr>
          <a:xfrm>
            <a:off x="1197654" y="382861"/>
            <a:ext cx="15218134" cy="829330"/>
          </a:xfrm>
          <a:prstGeom prst="rect">
            <a:avLst/>
          </a:prstGeom>
        </p:spPr>
        <p:txBody>
          <a:bodyPr lIns="0" tIns="0" rIns="0" bIns="0" rtlCol="0" anchor="t">
            <a:spAutoFit/>
          </a:bodyPr>
          <a:lstStyle/>
          <a:p>
            <a:pPr algn="ctr">
              <a:lnSpc>
                <a:spcPts val="7205"/>
              </a:lnSpc>
            </a:pPr>
            <a:r>
              <a:rPr lang="en-US" sz="5500" spc="159">
                <a:solidFill>
                  <a:srgbClr val="000000"/>
                </a:solidFill>
                <a:latin typeface="Montserrat Classic Bold"/>
              </a:rPr>
              <a:t>FLUXO</a:t>
            </a:r>
          </a:p>
        </p:txBody>
      </p:sp>
      <p:sp>
        <p:nvSpPr>
          <p:cNvPr id="7" name="TextBox 7"/>
          <p:cNvSpPr txBox="1"/>
          <p:nvPr/>
        </p:nvSpPr>
        <p:spPr>
          <a:xfrm>
            <a:off x="15259393" y="2628892"/>
            <a:ext cx="1156395" cy="887096"/>
          </a:xfrm>
          <a:prstGeom prst="rect">
            <a:avLst/>
          </a:prstGeom>
        </p:spPr>
        <p:txBody>
          <a:bodyPr lIns="0" tIns="0" rIns="0" bIns="0" rtlCol="0" anchor="t">
            <a:spAutoFit/>
          </a:bodyPr>
          <a:lstStyle/>
          <a:p>
            <a:pPr algn="ctr">
              <a:lnSpc>
                <a:spcPts val="7279"/>
              </a:lnSpc>
            </a:pPr>
            <a:endParaRPr lang="en-US" sz="5150">
              <a:solidFill>
                <a:srgbClr val="FFFFFF"/>
              </a:solidFill>
              <a:latin typeface="Open Sans Extra Bold"/>
              <a:ea typeface="Open Sans Extra Bold"/>
              <a:cs typeface="Open Sans Extra Bold"/>
            </a:endParaRPr>
          </a:p>
        </p:txBody>
      </p:sp>
    </p:spTree>
    <p:extLst>
      <p:ext uri="{BB962C8B-B14F-4D97-AF65-F5344CB8AC3E}">
        <p14:creationId xmlns:p14="http://schemas.microsoft.com/office/powerpoint/2010/main" val="54519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19" y="-318407"/>
            <a:ext cx="18295620" cy="9874334"/>
          </a:xfrm>
          <a:prstGeom prst="rect">
            <a:avLst/>
          </a:prstGeom>
          <a:solidFill>
            <a:srgbClr val="FFFFFF"/>
          </a:solidFill>
        </p:spPr>
      </p:sp>
      <p:sp>
        <p:nvSpPr>
          <p:cNvPr id="3" name="TextBox 3"/>
          <p:cNvSpPr txBox="1"/>
          <p:nvPr/>
        </p:nvSpPr>
        <p:spPr>
          <a:xfrm>
            <a:off x="0" y="4274503"/>
            <a:ext cx="18288000" cy="1545295"/>
          </a:xfrm>
          <a:prstGeom prst="rect">
            <a:avLst/>
          </a:prstGeom>
        </p:spPr>
        <p:txBody>
          <a:bodyPr lIns="0" tIns="0" rIns="0" bIns="0" rtlCol="0" anchor="t">
            <a:spAutoFit/>
          </a:bodyPr>
          <a:lstStyle/>
          <a:p>
            <a:pPr algn="ctr">
              <a:lnSpc>
                <a:spcPts val="12880"/>
              </a:lnSpc>
            </a:pPr>
            <a:endParaRPr lang="en-US" sz="9200">
              <a:solidFill>
                <a:srgbClr val="000000"/>
              </a:solidFill>
              <a:latin typeface="Open Sans Light Bold"/>
              <a:ea typeface="Open Sans Light Bold"/>
              <a:cs typeface="Open Sans Light Bold"/>
            </a:endParaRPr>
          </a:p>
        </p:txBody>
      </p:sp>
      <p:pic>
        <p:nvPicPr>
          <p:cNvPr id="5" name="Imagem 5" descr="Linha do tempo&#10;&#10;Descrição gerada automaticamente">
            <a:extLst>
              <a:ext uri="{FF2B5EF4-FFF2-40B4-BE49-F238E27FC236}">
                <a16:creationId xmlns:a16="http://schemas.microsoft.com/office/drawing/2014/main" id="{0976111D-52CD-9376-0979-0D76FDBC3772}"/>
              </a:ext>
            </a:extLst>
          </p:cNvPr>
          <p:cNvPicPr>
            <a:picLocks noChangeAspect="1"/>
          </p:cNvPicPr>
          <p:nvPr/>
        </p:nvPicPr>
        <p:blipFill>
          <a:blip r:embed="rId2"/>
          <a:stretch>
            <a:fillRect/>
          </a:stretch>
        </p:blipFill>
        <p:spPr>
          <a:xfrm>
            <a:off x="484144" y="157508"/>
            <a:ext cx="17319977" cy="9549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40" b="30140"/>
          <a:stretch>
            <a:fillRect/>
          </a:stretch>
        </p:blipFill>
        <p:spPr>
          <a:xfrm>
            <a:off x="0" y="0"/>
            <a:ext cx="18288000" cy="10287000"/>
          </a:xfrm>
          <a:prstGeom prst="rect">
            <a:avLst/>
          </a:prstGeom>
        </p:spPr>
      </p:pic>
      <p:sp>
        <p:nvSpPr>
          <p:cNvPr id="3" name="AutoShape 3"/>
          <p:cNvSpPr/>
          <p:nvPr/>
        </p:nvSpPr>
        <p:spPr>
          <a:xfrm>
            <a:off x="0" y="-1"/>
            <a:ext cx="18288000" cy="9479949"/>
          </a:xfrm>
          <a:prstGeom prst="rect">
            <a:avLst/>
          </a:prstGeom>
          <a:solidFill>
            <a:srgbClr val="FFFFFF"/>
          </a:solidFill>
        </p:spPr>
      </p:sp>
      <p:sp>
        <p:nvSpPr>
          <p:cNvPr id="4" name="TextBox 4"/>
          <p:cNvSpPr txBox="1"/>
          <p:nvPr/>
        </p:nvSpPr>
        <p:spPr>
          <a:xfrm>
            <a:off x="1317440" y="392387"/>
            <a:ext cx="15218134" cy="829330"/>
          </a:xfrm>
          <a:prstGeom prst="rect">
            <a:avLst/>
          </a:prstGeom>
        </p:spPr>
        <p:txBody>
          <a:bodyPr lIns="0" tIns="0" rIns="0" bIns="0" rtlCol="0" anchor="t">
            <a:spAutoFit/>
          </a:bodyPr>
          <a:lstStyle/>
          <a:p>
            <a:pPr algn="ctr">
              <a:lnSpc>
                <a:spcPts val="7205"/>
              </a:lnSpc>
            </a:pPr>
            <a:r>
              <a:rPr lang="en-US" sz="5500" spc="159">
                <a:latin typeface="Montserrat Classic Bold"/>
              </a:rPr>
              <a:t>FLUXO</a:t>
            </a:r>
          </a:p>
        </p:txBody>
      </p:sp>
      <p:sp>
        <p:nvSpPr>
          <p:cNvPr id="5" name="TextBox 5"/>
          <p:cNvSpPr txBox="1"/>
          <p:nvPr/>
        </p:nvSpPr>
        <p:spPr>
          <a:xfrm>
            <a:off x="1108672" y="1506555"/>
            <a:ext cx="16070655" cy="9383338"/>
          </a:xfrm>
          <a:prstGeom prst="rect">
            <a:avLst/>
          </a:prstGeom>
        </p:spPr>
        <p:txBody>
          <a:bodyPr lIns="0" tIns="0" rIns="0" bIns="0" rtlCol="0" anchor="t">
            <a:spAutoFit/>
          </a:bodyPr>
          <a:lstStyle/>
          <a:p>
            <a:pPr>
              <a:lnSpc>
                <a:spcPts val="3225"/>
              </a:lnSpc>
            </a:pPr>
            <a:r>
              <a:rPr lang="pt-BR" sz="2150" spc="21">
                <a:latin typeface="Montserrat Light Bold"/>
              </a:rPr>
              <a:t>Processo Decisório para Análise de Impacto Regulatório (AIR</a:t>
            </a:r>
            <a:r>
              <a:rPr lang="pt-BR" sz="2150" spc="21">
                <a:latin typeface="Montserrat Light"/>
              </a:rPr>
              <a:t>)</a:t>
            </a:r>
          </a:p>
          <a:p>
            <a:pPr>
              <a:lnSpc>
                <a:spcPts val="2550"/>
              </a:lnSpc>
            </a:pPr>
            <a:endParaRPr lang="pt-BR" sz="2150" spc="21">
              <a:latin typeface="Montserrat Light"/>
            </a:endParaRPr>
          </a:p>
          <a:p>
            <a:pPr>
              <a:lnSpc>
                <a:spcPts val="2550"/>
              </a:lnSpc>
            </a:pPr>
            <a:r>
              <a:rPr lang="pt-BR" sz="1700" spc="17">
                <a:solidFill>
                  <a:schemeClr val="accent6">
                    <a:lumMod val="75000"/>
                  </a:schemeClr>
                </a:solidFill>
                <a:latin typeface="Montserrat Light Bold"/>
              </a:rPr>
              <a:t>Elaboração da AIR:</a:t>
            </a:r>
            <a:r>
              <a:rPr lang="pt-BR" sz="1700" spc="17">
                <a:solidFill>
                  <a:schemeClr val="accent6">
                    <a:lumMod val="75000"/>
                  </a:schemeClr>
                </a:solidFill>
                <a:latin typeface="Montserrat Light"/>
              </a:rPr>
              <a:t> </a:t>
            </a:r>
            <a:r>
              <a:rPr lang="pt-BR" sz="1700" spc="17">
                <a:latin typeface="Montserrat Light"/>
              </a:rPr>
              <a:t>trata do desenvolvimento da análise de impacto regulatório, com a produção de Relatório.</a:t>
            </a:r>
          </a:p>
          <a:p>
            <a:pPr>
              <a:lnSpc>
                <a:spcPts val="2550"/>
              </a:lnSpc>
            </a:pPr>
            <a:endParaRPr lang="pt-BR" sz="1700" spc="17">
              <a:latin typeface="Montserrat Light"/>
            </a:endParaRPr>
          </a:p>
          <a:p>
            <a:pPr>
              <a:lnSpc>
                <a:spcPts val="2550"/>
              </a:lnSpc>
            </a:pPr>
            <a:r>
              <a:rPr lang="pt-BR" sz="1700" spc="17">
                <a:latin typeface="Montserrat Light"/>
              </a:rPr>
              <a:t>Uma vez autorizada a elaboração de AIR, inicia-se o processo de planejamento e desenvolvimento pela Unidade Proponente. É importante que a Unidade subsidie a decisão da Unidade Superior quanto a necessidade e pertinência de se realizar ou não a participação social no desenvolvimento da Análise. </a:t>
            </a:r>
          </a:p>
          <a:p>
            <a:pPr>
              <a:lnSpc>
                <a:spcPts val="2550"/>
              </a:lnSpc>
            </a:pPr>
            <a:endParaRPr lang="pt-BR" sz="1700" spc="17">
              <a:latin typeface="Montserrat Light"/>
            </a:endParaRPr>
          </a:p>
          <a:p>
            <a:pPr>
              <a:lnSpc>
                <a:spcPts val="2550"/>
              </a:lnSpc>
            </a:pPr>
            <a:r>
              <a:rPr lang="pt-BR" sz="1700" spc="17">
                <a:latin typeface="Montserrat Light"/>
              </a:rPr>
              <a:t>O </a:t>
            </a:r>
            <a:r>
              <a:rPr lang="pt-BR" sz="1700" b="1" spc="17">
                <a:latin typeface="Montserrat Light"/>
              </a:rPr>
              <a:t>desenvolvimento da AIR</a:t>
            </a:r>
            <a:r>
              <a:rPr lang="pt-BR" sz="1700" spc="17">
                <a:latin typeface="Montserrat Light"/>
              </a:rPr>
              <a:t> deve usar como roteiro básico o documento  este Manual de Governança e em caso de dúvidas, buscar os manuais disponibilizados pelo Ministério da Economia no sítio eletrônico do ministério. Como produto da Análise será produzido Relatório que atenda ao Art. 6º do Decreto nº 10.411, de 2020 – onde está disposto sobre conteúdo mínimo e elementos adicionais.</a:t>
            </a:r>
          </a:p>
          <a:p>
            <a:pPr>
              <a:lnSpc>
                <a:spcPts val="2550"/>
              </a:lnSpc>
            </a:pPr>
            <a:endParaRPr lang="pt-BR" sz="1700" spc="17">
              <a:latin typeface="Montserrat Light"/>
            </a:endParaRPr>
          </a:p>
          <a:p>
            <a:pPr>
              <a:lnSpc>
                <a:spcPts val="2550"/>
              </a:lnSpc>
            </a:pPr>
            <a:r>
              <a:rPr lang="pt-BR" sz="1700" spc="17">
                <a:latin typeface="Montserrat Light"/>
              </a:rPr>
              <a:t>Cumpre destacar que o relatório poderá concluir por </a:t>
            </a:r>
            <a:r>
              <a:rPr lang="pt-BR" sz="1700" b="1" spc="17">
                <a:latin typeface="Montserrat Light"/>
              </a:rPr>
              <a:t>soluções normativas, não normativas, ou ainda pela manutenção da situação atual</a:t>
            </a:r>
            <a:r>
              <a:rPr lang="pt-BR" sz="1700" spc="17">
                <a:latin typeface="Montserrat Light"/>
              </a:rPr>
              <a:t>.</a:t>
            </a:r>
          </a:p>
          <a:p>
            <a:pPr>
              <a:lnSpc>
                <a:spcPts val="2550"/>
              </a:lnSpc>
            </a:pPr>
            <a:endParaRPr lang="pt-BR" sz="1700" spc="17">
              <a:latin typeface="Montserrat Light"/>
            </a:endParaRPr>
          </a:p>
          <a:p>
            <a:pPr>
              <a:lnSpc>
                <a:spcPts val="2550"/>
              </a:lnSpc>
            </a:pPr>
            <a:r>
              <a:rPr lang="pt-BR" sz="1700" spc="17">
                <a:latin typeface="Montserrat Light"/>
              </a:rPr>
              <a:t>OBS.: A CGOV elaborou modelo de Relatório de AIR disponível no  Sistema Eletrônico de Informação - SEI.</a:t>
            </a:r>
            <a:endParaRPr lang="pt-BR">
              <a:cs typeface="Calibri"/>
            </a:endParaRPr>
          </a:p>
          <a:p>
            <a:pPr>
              <a:lnSpc>
                <a:spcPts val="2550"/>
              </a:lnSpc>
            </a:pPr>
            <a:endParaRPr lang="pt-BR" sz="1700" spc="17">
              <a:latin typeface="Montserrat Light"/>
            </a:endParaRPr>
          </a:p>
          <a:p>
            <a:pPr>
              <a:lnSpc>
                <a:spcPts val="2550"/>
              </a:lnSpc>
            </a:pPr>
            <a:r>
              <a:rPr lang="pt-BR" sz="1700" spc="17">
                <a:latin typeface="Montserrat Light"/>
              </a:rPr>
              <a:t>Após finalizado, o relatório será avaliado pela Unidade Superior, que poderá solicitar complementações. Havendo proposta de ato normativo, avaliar-se-á a </a:t>
            </a:r>
            <a:r>
              <a:rPr lang="pt-BR" sz="1700" b="1" spc="17">
                <a:latin typeface="Montserrat Light"/>
              </a:rPr>
              <a:t>pertinência de se realizar consulta pública </a:t>
            </a:r>
            <a:r>
              <a:rPr lang="pt-BR" sz="1700" spc="17">
                <a:latin typeface="Montserrat Light"/>
              </a:rPr>
              <a:t>de sua minuta. Destaca-se que, a partir de </a:t>
            </a:r>
            <a:r>
              <a:rPr lang="pt-BR" sz="1700" spc="17" err="1">
                <a:latin typeface="Montserrat Light"/>
              </a:rPr>
              <a:t>jun</a:t>
            </a:r>
            <a:r>
              <a:rPr lang="pt-BR" sz="1700" spc="17">
                <a:latin typeface="Montserrat Light"/>
              </a:rPr>
              <a:t>/24, valerão as novas disposições inseridas pelo Decreto nº 11.243, de 2022, que tratam da exigência de consulta pública para minutas de atos normativos (art. 9ª, 9ª-A, 10 e 19 do Decreto nº 10.411, de 2020).</a:t>
            </a:r>
          </a:p>
          <a:p>
            <a:pPr>
              <a:lnSpc>
                <a:spcPts val="2550"/>
              </a:lnSpc>
            </a:pPr>
            <a:endParaRPr lang="pt-BR" sz="1700" spc="17">
              <a:latin typeface="Montserrat Light"/>
            </a:endParaRPr>
          </a:p>
          <a:p>
            <a:pPr>
              <a:lnSpc>
                <a:spcPts val="2550"/>
              </a:lnSpc>
            </a:pPr>
            <a:r>
              <a:rPr lang="pt-BR" sz="1700" spc="17">
                <a:latin typeface="Montserrat Light"/>
                <a:ea typeface="+mn-lt"/>
                <a:cs typeface="+mn-lt"/>
              </a:rPr>
              <a:t>Sempre que houver </a:t>
            </a:r>
            <a:r>
              <a:rPr lang="pt-BR" sz="1700" b="1" spc="17">
                <a:latin typeface="Montserrat Light"/>
                <a:ea typeface="+mn-lt"/>
                <a:cs typeface="+mn-lt"/>
              </a:rPr>
              <a:t>Participação Social</a:t>
            </a:r>
            <a:r>
              <a:rPr lang="pt-BR" sz="1700" spc="17">
                <a:latin typeface="Montserrat Light"/>
                <a:ea typeface="+mn-lt"/>
                <a:cs typeface="+mn-lt"/>
              </a:rPr>
              <a:t>, é necessário produzir análise das manifestações e divulgá-la, conforme dispõe o Art. 19 do Decreto.</a:t>
            </a:r>
            <a:endParaRPr lang="pt-BR">
              <a:latin typeface="Montserrat Light"/>
            </a:endParaRPr>
          </a:p>
          <a:p>
            <a:pPr>
              <a:lnSpc>
                <a:spcPts val="2550"/>
              </a:lnSpc>
            </a:pPr>
            <a:endParaRPr lang="pt-BR" sz="1700" spc="17">
              <a:latin typeface="Montserrat Light"/>
            </a:endParaRPr>
          </a:p>
          <a:p>
            <a:pPr>
              <a:lnSpc>
                <a:spcPts val="2550"/>
              </a:lnSpc>
            </a:pPr>
            <a:endParaRPr lang="pt-BR" sz="1700" spc="17">
              <a:solidFill>
                <a:srgbClr val="003060"/>
              </a:solidFill>
              <a:latin typeface="Montserrat Light"/>
            </a:endParaRPr>
          </a:p>
          <a:p>
            <a:pPr>
              <a:lnSpc>
                <a:spcPts val="2550"/>
              </a:lnSpc>
            </a:pPr>
            <a:endParaRPr lang="pt-BR" sz="1700" spc="17">
              <a:solidFill>
                <a:srgbClr val="003060"/>
              </a:solidFill>
              <a:latin typeface="Montserrat Light"/>
            </a:endParaRPr>
          </a:p>
          <a:p>
            <a:pPr>
              <a:lnSpc>
                <a:spcPts val="2550"/>
              </a:lnSpc>
            </a:pPr>
            <a:endParaRPr lang="pt-BR" sz="1700" spc="17">
              <a:solidFill>
                <a:srgbClr val="003060"/>
              </a:solidFill>
              <a:latin typeface="Montserrat Light"/>
            </a:endParaRPr>
          </a:p>
          <a:p>
            <a:pPr>
              <a:lnSpc>
                <a:spcPts val="2550"/>
              </a:lnSpc>
            </a:pPr>
            <a:endParaRPr lang="pt-BR" sz="1700" spc="17">
              <a:solidFill>
                <a:srgbClr val="003060"/>
              </a:solidFill>
              <a:latin typeface="Montserrat Light"/>
            </a:endParaRPr>
          </a:p>
          <a:p>
            <a:pPr>
              <a:lnSpc>
                <a:spcPts val="2550"/>
              </a:lnSpc>
            </a:pPr>
            <a:endParaRPr lang="pt-BR" sz="1700" spc="17">
              <a:solidFill>
                <a:srgbClr val="003060"/>
              </a:solidFill>
              <a:latin typeface="Montserrat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e7c5b0-8881-4b42-8292-91c08d881ded">
      <Terms xmlns="http://schemas.microsoft.com/office/infopath/2007/PartnerControls"/>
    </lcf76f155ced4ddcb4097134ff3c332f>
    <TaxCatchAll xmlns="901af545-9f99-4a39-af48-4b2df614a0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5B770C00DC71F439FB1C2085F3AE296" ma:contentTypeVersion="12" ma:contentTypeDescription="Crie um novo documento." ma:contentTypeScope="" ma:versionID="206972b5290004483d6368f264d6df9a">
  <xsd:schema xmlns:xsd="http://www.w3.org/2001/XMLSchema" xmlns:xs="http://www.w3.org/2001/XMLSchema" xmlns:p="http://schemas.microsoft.com/office/2006/metadata/properties" xmlns:ns2="bee7c5b0-8881-4b42-8292-91c08d881ded" xmlns:ns3="901af545-9f99-4a39-af48-4b2df614a09f" targetNamespace="http://schemas.microsoft.com/office/2006/metadata/properties" ma:root="true" ma:fieldsID="5e85169df2fbca485368ee04fc855734" ns2:_="" ns3:_="">
    <xsd:import namespace="bee7c5b0-8881-4b42-8292-91c08d881ded"/>
    <xsd:import namespace="901af545-9f99-4a39-af48-4b2df614a0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e7c5b0-8881-4b42-8292-91c08d881d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11439537-a661-4c27-8fe4-74698d587d7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1af545-9f99-4a39-af48-4b2df614a09f"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16" nillable="true" ma:displayName="Taxonomy Catch All Column" ma:hidden="true" ma:list="{8862bec1-a802-489c-987b-8079aa59f8a3}" ma:internalName="TaxCatchAll" ma:showField="CatchAllData" ma:web="901af545-9f99-4a39-af48-4b2df614a0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82355-1EB0-4B72-B98F-725E42CC6DAB}">
  <ds:schemaRefs>
    <ds:schemaRef ds:uri="http://schemas.microsoft.com/sharepoint/v3/contenttype/forms"/>
  </ds:schemaRefs>
</ds:datastoreItem>
</file>

<file path=customXml/itemProps2.xml><?xml version="1.0" encoding="utf-8"?>
<ds:datastoreItem xmlns:ds="http://schemas.openxmlformats.org/officeDocument/2006/customXml" ds:itemID="{123CABD1-9A29-478C-8E44-0204AC587773}">
  <ds:schemaRefs>
    <ds:schemaRef ds:uri="901af545-9f99-4a39-af48-4b2df614a09f"/>
    <ds:schemaRef ds:uri="bee7c5b0-8881-4b42-8292-91c08d881d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84FEB7-C567-4EC5-B8DB-CA07E0023620}">
  <ds:schemaRefs>
    <ds:schemaRef ds:uri="901af545-9f99-4a39-af48-4b2df614a09f"/>
    <ds:schemaRef ds:uri="bee7c5b0-8881-4b42-8292-91c08d881d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Personalizar</PresentationFormat>
  <Slides>43</Slides>
  <Notes>0</Notes>
  <HiddenSlides>0</HiddenSlide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corporativo</dc:title>
  <dc:creator>02730538178</dc:creator>
  <cp:revision>11</cp:revision>
  <dcterms:created xsi:type="dcterms:W3CDTF">2006-08-16T00:00:00Z</dcterms:created>
  <dcterms:modified xsi:type="dcterms:W3CDTF">2023-03-22T17:57:04Z</dcterms:modified>
  <dc:identifier>DAFU1u1amkU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0x01010035B770C00DC71F439FB1C2085F3AE296</vt:lpwstr>
  </property>
  <property fmtid="{D5CDD505-2E9C-101B-9397-08002B2CF9AE}" pid="3" name="MediaServiceImageTags">
    <vt:lpwstr/>
  </property>
  <property fmtid="{D5CDD505-2E9C-101B-9397-08002B2CF9AE}" pid="4" name="MSIP_Label_3738d5ca-cd4e-433d-8f2a-eee77df5cad2_Enabled">
    <vt:lpwstr>true</vt:lpwstr>
  </property>
  <property fmtid="{D5CDD505-2E9C-101B-9397-08002B2CF9AE}" pid="5" name="MSIP_Label_3738d5ca-cd4e-433d-8f2a-eee77df5cad2_SetDate">
    <vt:lpwstr>2023-02-09T16:58:07Z</vt:lpwstr>
  </property>
  <property fmtid="{D5CDD505-2E9C-101B-9397-08002B2CF9AE}" pid="6" name="MSIP_Label_3738d5ca-cd4e-433d-8f2a-eee77df5cad2_Method">
    <vt:lpwstr>Standard</vt:lpwstr>
  </property>
  <property fmtid="{D5CDD505-2E9C-101B-9397-08002B2CF9AE}" pid="7" name="MSIP_Label_3738d5ca-cd4e-433d-8f2a-eee77df5cad2_Name">
    <vt:lpwstr>defa4170-0d19-0005-0004-bc88714345d2</vt:lpwstr>
  </property>
  <property fmtid="{D5CDD505-2E9C-101B-9397-08002B2CF9AE}" pid="8" name="MSIP_Label_3738d5ca-cd4e-433d-8f2a-eee77df5cad2_SiteId">
    <vt:lpwstr>c14e2b56-c5bc-43bd-ad9c-408cf6cc3560</vt:lpwstr>
  </property>
  <property fmtid="{D5CDD505-2E9C-101B-9397-08002B2CF9AE}" pid="9" name="MSIP_Label_3738d5ca-cd4e-433d-8f2a-eee77df5cad2_ActionId">
    <vt:lpwstr>17d28156-a72e-4838-b112-ed5ada61890a</vt:lpwstr>
  </property>
  <property fmtid="{D5CDD505-2E9C-101B-9397-08002B2CF9AE}" pid="10" name="MSIP_Label_3738d5ca-cd4e-433d-8f2a-eee77df5cad2_ContentBits">
    <vt:lpwstr>0</vt:lpwstr>
  </property>
</Properties>
</file>