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3" r:id="rId2"/>
    <p:sldId id="392" r:id="rId3"/>
    <p:sldId id="571" r:id="rId4"/>
    <p:sldId id="579" r:id="rId5"/>
    <p:sldId id="578" r:id="rId6"/>
    <p:sldId id="419" r:id="rId7"/>
    <p:sldId id="403" r:id="rId8"/>
    <p:sldId id="418" r:id="rId9"/>
    <p:sldId id="408" r:id="rId10"/>
    <p:sldId id="415" r:id="rId11"/>
    <p:sldId id="581" r:id="rId12"/>
    <p:sldId id="407" r:id="rId13"/>
    <p:sldId id="394" r:id="rId14"/>
    <p:sldId id="399" r:id="rId15"/>
    <p:sldId id="258" r:id="rId16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elo Antonio Osller Malagutti" initials="MAOM" lastIdx="1" clrIdx="0">
    <p:extLst>
      <p:ext uri="{19B8F6BF-5375-455C-9EA6-DF929625EA0E}">
        <p15:presenceInfo xmlns:p15="http://schemas.microsoft.com/office/powerpoint/2012/main" userId="Marcelo Antonio Osller Malagutt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C25C"/>
    <a:srgbClr val="CC9900"/>
    <a:srgbClr val="8A8526"/>
    <a:srgbClr val="4393BE"/>
    <a:srgbClr val="355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0" autoAdjust="0"/>
    <p:restoredTop sz="96327" autoAdjust="0"/>
  </p:normalViewPr>
  <p:slideViewPr>
    <p:cSldViewPr snapToGrid="0">
      <p:cViewPr varScale="1">
        <p:scale>
          <a:sx n="78" d="100"/>
          <a:sy n="78" d="100"/>
        </p:scale>
        <p:origin x="34" y="79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E6BA47-76E9-4717-81CF-FF96D5884FE0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C7AB800-AF35-411E-9AC7-953DA7D50A52}">
      <dgm:prSet phldrT="[Texto]"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endParaRPr lang="pt-BR" b="1" dirty="0">
            <a:solidFill>
              <a:schemeClr val="bg1"/>
            </a:solidFill>
          </a:endParaRPr>
        </a:p>
      </dgm:t>
    </dgm:pt>
    <dgm:pt modelId="{DA53449C-B693-4167-AD5D-7098F50039F5}" type="parTrans" cxnId="{1D80EF55-77FC-48BD-836B-722C6E7267CD}">
      <dgm:prSet/>
      <dgm:spPr/>
      <dgm:t>
        <a:bodyPr/>
        <a:lstStyle/>
        <a:p>
          <a:endParaRPr lang="pt-BR"/>
        </a:p>
      </dgm:t>
    </dgm:pt>
    <dgm:pt modelId="{C68D45A1-745F-40D2-BF30-5715B9E1749B}" type="sibTrans" cxnId="{1D80EF55-77FC-48BD-836B-722C6E7267CD}">
      <dgm:prSet/>
      <dgm:spPr/>
      <dgm:t>
        <a:bodyPr/>
        <a:lstStyle/>
        <a:p>
          <a:endParaRPr lang="pt-BR"/>
        </a:p>
      </dgm:t>
    </dgm:pt>
    <dgm:pt modelId="{F964D58A-625F-4E1C-BBE0-0AAE47CA8012}">
      <dgm:prSet phldrT="[Texto]"/>
      <dgm:spPr/>
      <dgm:t>
        <a:bodyPr/>
        <a:lstStyle/>
        <a:p>
          <a:r>
            <a:rPr lang="pt-BR" b="1" dirty="0"/>
            <a:t>Crime Organizado</a:t>
          </a:r>
        </a:p>
      </dgm:t>
    </dgm:pt>
    <dgm:pt modelId="{350A9CA8-7C1B-4AE2-9145-03EC67204515}" type="parTrans" cxnId="{FF0DBF57-821A-4420-9B8A-EA32619E160A}">
      <dgm:prSet/>
      <dgm:spPr/>
      <dgm:t>
        <a:bodyPr/>
        <a:lstStyle/>
        <a:p>
          <a:endParaRPr lang="pt-BR"/>
        </a:p>
      </dgm:t>
    </dgm:pt>
    <dgm:pt modelId="{AC2E0403-4F68-46D9-B279-CFCF742B64E0}" type="sibTrans" cxnId="{FF0DBF57-821A-4420-9B8A-EA32619E160A}">
      <dgm:prSet/>
      <dgm:spPr/>
      <dgm:t>
        <a:bodyPr/>
        <a:lstStyle/>
        <a:p>
          <a:endParaRPr lang="pt-BR"/>
        </a:p>
      </dgm:t>
    </dgm:pt>
    <dgm:pt modelId="{D8EAFE26-45FA-4AE0-B26F-BEEB49D05495}">
      <dgm:prSet phldrT="[Texto]"/>
      <dgm:spPr/>
      <dgm:t>
        <a:bodyPr/>
        <a:lstStyle/>
        <a:p>
          <a:r>
            <a:rPr lang="pt-BR" b="1" dirty="0"/>
            <a:t>Crime Comum</a:t>
          </a:r>
        </a:p>
      </dgm:t>
    </dgm:pt>
    <dgm:pt modelId="{D6FC4478-2E68-4DC6-B8E0-0A19106E0404}" type="parTrans" cxnId="{D6E0602E-F593-4A7E-B19C-FD8964286236}">
      <dgm:prSet/>
      <dgm:spPr/>
      <dgm:t>
        <a:bodyPr/>
        <a:lstStyle/>
        <a:p>
          <a:endParaRPr lang="pt-BR"/>
        </a:p>
      </dgm:t>
    </dgm:pt>
    <dgm:pt modelId="{28C9FA07-D4D9-41C1-8DE5-278A8E3D75EB}" type="sibTrans" cxnId="{D6E0602E-F593-4A7E-B19C-FD8964286236}">
      <dgm:prSet/>
      <dgm:spPr/>
      <dgm:t>
        <a:bodyPr/>
        <a:lstStyle/>
        <a:p>
          <a:endParaRPr lang="pt-BR"/>
        </a:p>
      </dgm:t>
    </dgm:pt>
    <dgm:pt modelId="{348A21E7-2149-4378-B265-C1D3C567492C}">
      <dgm:prSet phldrT="[Texto]"/>
      <dgm:spPr/>
      <dgm:t>
        <a:bodyPr/>
        <a:lstStyle/>
        <a:p>
          <a:r>
            <a:rPr lang="pt-BR" b="1" dirty="0"/>
            <a:t>Estados Nacionais</a:t>
          </a:r>
        </a:p>
      </dgm:t>
    </dgm:pt>
    <dgm:pt modelId="{D287F6BF-AB98-4511-9689-E555EAF692DF}" type="parTrans" cxnId="{6A94AE51-46A9-42A6-A542-BA162D474749}">
      <dgm:prSet/>
      <dgm:spPr/>
      <dgm:t>
        <a:bodyPr/>
        <a:lstStyle/>
        <a:p>
          <a:endParaRPr lang="pt-BR"/>
        </a:p>
      </dgm:t>
    </dgm:pt>
    <dgm:pt modelId="{6B89C010-B29A-44AE-BBB3-E543F2D69CED}" type="sibTrans" cxnId="{6A94AE51-46A9-42A6-A542-BA162D474749}">
      <dgm:prSet/>
      <dgm:spPr/>
      <dgm:t>
        <a:bodyPr/>
        <a:lstStyle/>
        <a:p>
          <a:endParaRPr lang="pt-BR"/>
        </a:p>
      </dgm:t>
    </dgm:pt>
    <dgm:pt modelId="{E8FF7C62-D520-4E13-B80A-EDC325AF8DC9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Terroristas</a:t>
          </a:r>
        </a:p>
      </dgm:t>
    </dgm:pt>
    <dgm:pt modelId="{E3FB8FAB-8239-48CA-8B0F-FD87EDA9E607}" type="parTrans" cxnId="{3ED392A7-478B-4D46-8659-DFB688956393}">
      <dgm:prSet/>
      <dgm:spPr/>
      <dgm:t>
        <a:bodyPr/>
        <a:lstStyle/>
        <a:p>
          <a:endParaRPr lang="pt-BR"/>
        </a:p>
      </dgm:t>
    </dgm:pt>
    <dgm:pt modelId="{31F2030D-53B4-4F6D-8CB4-2F5A13C54991}" type="sibTrans" cxnId="{3ED392A7-478B-4D46-8659-DFB688956393}">
      <dgm:prSet/>
      <dgm:spPr/>
      <dgm:t>
        <a:bodyPr/>
        <a:lstStyle/>
        <a:p>
          <a:endParaRPr lang="pt-BR"/>
        </a:p>
      </dgm:t>
    </dgm:pt>
    <dgm:pt modelId="{CFB3D238-CB15-4062-A1CB-D8C60A02419E}" type="pres">
      <dgm:prSet presAssocID="{36E6BA47-76E9-4717-81CF-FF96D5884FE0}" presName="composite" presStyleCnt="0">
        <dgm:presLayoutVars>
          <dgm:chMax val="1"/>
          <dgm:dir/>
          <dgm:resizeHandles val="exact"/>
        </dgm:presLayoutVars>
      </dgm:prSet>
      <dgm:spPr/>
    </dgm:pt>
    <dgm:pt modelId="{7391F001-4733-4ACD-B98B-FBD215D76433}" type="pres">
      <dgm:prSet presAssocID="{36E6BA47-76E9-4717-81CF-FF96D5884FE0}" presName="radial" presStyleCnt="0">
        <dgm:presLayoutVars>
          <dgm:animLvl val="ctr"/>
        </dgm:presLayoutVars>
      </dgm:prSet>
      <dgm:spPr/>
    </dgm:pt>
    <dgm:pt modelId="{6E39BAE9-BED1-4243-ABBA-71CF707C12BE}" type="pres">
      <dgm:prSet presAssocID="{7C7AB800-AF35-411E-9AC7-953DA7D50A52}" presName="centerShape" presStyleLbl="vennNode1" presStyleIdx="0" presStyleCnt="5"/>
      <dgm:spPr/>
    </dgm:pt>
    <dgm:pt modelId="{4B87ACA3-37D3-4DAA-8EB1-0AFD2D6452C1}" type="pres">
      <dgm:prSet presAssocID="{D8EAFE26-45FA-4AE0-B26F-BEEB49D05495}" presName="node" presStyleLbl="vennNode1" presStyleIdx="1" presStyleCnt="5">
        <dgm:presLayoutVars>
          <dgm:bulletEnabled val="1"/>
        </dgm:presLayoutVars>
      </dgm:prSet>
      <dgm:spPr/>
    </dgm:pt>
    <dgm:pt modelId="{617CE5C3-12AC-4A35-9402-2CE865A762A8}" type="pres">
      <dgm:prSet presAssocID="{F964D58A-625F-4E1C-BBE0-0AAE47CA8012}" presName="node" presStyleLbl="vennNode1" presStyleIdx="2" presStyleCnt="5">
        <dgm:presLayoutVars>
          <dgm:bulletEnabled val="1"/>
        </dgm:presLayoutVars>
      </dgm:prSet>
      <dgm:spPr/>
    </dgm:pt>
    <dgm:pt modelId="{9F1AD4D0-55C1-40DA-8190-865CE7FBA165}" type="pres">
      <dgm:prSet presAssocID="{E8FF7C62-D520-4E13-B80A-EDC325AF8DC9}" presName="node" presStyleLbl="vennNode1" presStyleIdx="3" presStyleCnt="5">
        <dgm:presLayoutVars>
          <dgm:bulletEnabled val="1"/>
        </dgm:presLayoutVars>
      </dgm:prSet>
      <dgm:spPr/>
    </dgm:pt>
    <dgm:pt modelId="{0254D428-511C-4615-B7E6-5D98128B4561}" type="pres">
      <dgm:prSet presAssocID="{348A21E7-2149-4378-B265-C1D3C567492C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D6E0602E-F593-4A7E-B19C-FD8964286236}" srcId="{7C7AB800-AF35-411E-9AC7-953DA7D50A52}" destId="{D8EAFE26-45FA-4AE0-B26F-BEEB49D05495}" srcOrd="0" destOrd="0" parTransId="{D6FC4478-2E68-4DC6-B8E0-0A19106E0404}" sibTransId="{28C9FA07-D4D9-41C1-8DE5-278A8E3D75EB}"/>
    <dgm:cxn modelId="{B7575435-0F8B-4035-A0B6-93123460D756}" type="presOf" srcId="{F964D58A-625F-4E1C-BBE0-0AAE47CA8012}" destId="{617CE5C3-12AC-4A35-9402-2CE865A762A8}" srcOrd="0" destOrd="0" presId="urn:microsoft.com/office/officeart/2005/8/layout/radial3"/>
    <dgm:cxn modelId="{3B40185F-DA33-42F7-A87A-3C90B243222D}" type="presOf" srcId="{348A21E7-2149-4378-B265-C1D3C567492C}" destId="{0254D428-511C-4615-B7E6-5D98128B4561}" srcOrd="0" destOrd="0" presId="urn:microsoft.com/office/officeart/2005/8/layout/radial3"/>
    <dgm:cxn modelId="{A708966E-7ADF-490A-9188-E354EBDCD220}" type="presOf" srcId="{36E6BA47-76E9-4717-81CF-FF96D5884FE0}" destId="{CFB3D238-CB15-4062-A1CB-D8C60A02419E}" srcOrd="0" destOrd="0" presId="urn:microsoft.com/office/officeart/2005/8/layout/radial3"/>
    <dgm:cxn modelId="{6A94AE51-46A9-42A6-A542-BA162D474749}" srcId="{7C7AB800-AF35-411E-9AC7-953DA7D50A52}" destId="{348A21E7-2149-4378-B265-C1D3C567492C}" srcOrd="3" destOrd="0" parTransId="{D287F6BF-AB98-4511-9689-E555EAF692DF}" sibTransId="{6B89C010-B29A-44AE-BBB3-E543F2D69CED}"/>
    <dgm:cxn modelId="{1D80EF55-77FC-48BD-836B-722C6E7267CD}" srcId="{36E6BA47-76E9-4717-81CF-FF96D5884FE0}" destId="{7C7AB800-AF35-411E-9AC7-953DA7D50A52}" srcOrd="0" destOrd="0" parTransId="{DA53449C-B693-4167-AD5D-7098F50039F5}" sibTransId="{C68D45A1-745F-40D2-BF30-5715B9E1749B}"/>
    <dgm:cxn modelId="{FF0DBF57-821A-4420-9B8A-EA32619E160A}" srcId="{7C7AB800-AF35-411E-9AC7-953DA7D50A52}" destId="{F964D58A-625F-4E1C-BBE0-0AAE47CA8012}" srcOrd="1" destOrd="0" parTransId="{350A9CA8-7C1B-4AE2-9145-03EC67204515}" sibTransId="{AC2E0403-4F68-46D9-B279-CFCF742B64E0}"/>
    <dgm:cxn modelId="{3ED392A7-478B-4D46-8659-DFB688956393}" srcId="{7C7AB800-AF35-411E-9AC7-953DA7D50A52}" destId="{E8FF7C62-D520-4E13-B80A-EDC325AF8DC9}" srcOrd="2" destOrd="0" parTransId="{E3FB8FAB-8239-48CA-8B0F-FD87EDA9E607}" sibTransId="{31F2030D-53B4-4F6D-8CB4-2F5A13C54991}"/>
    <dgm:cxn modelId="{93E965B5-6D2F-4EEC-872A-C7D6F93050E9}" type="presOf" srcId="{7C7AB800-AF35-411E-9AC7-953DA7D50A52}" destId="{6E39BAE9-BED1-4243-ABBA-71CF707C12BE}" srcOrd="0" destOrd="0" presId="urn:microsoft.com/office/officeart/2005/8/layout/radial3"/>
    <dgm:cxn modelId="{439223EB-9B47-4E81-B213-2FDB56B933B0}" type="presOf" srcId="{D8EAFE26-45FA-4AE0-B26F-BEEB49D05495}" destId="{4B87ACA3-37D3-4DAA-8EB1-0AFD2D6452C1}" srcOrd="0" destOrd="0" presId="urn:microsoft.com/office/officeart/2005/8/layout/radial3"/>
    <dgm:cxn modelId="{8C59F3FE-A2B9-4759-B6CC-688E3F33D182}" type="presOf" srcId="{E8FF7C62-D520-4E13-B80A-EDC325AF8DC9}" destId="{9F1AD4D0-55C1-40DA-8190-865CE7FBA165}" srcOrd="0" destOrd="0" presId="urn:microsoft.com/office/officeart/2005/8/layout/radial3"/>
    <dgm:cxn modelId="{F0FEE30A-E678-4930-BDCC-B0E7364A95F1}" type="presParOf" srcId="{CFB3D238-CB15-4062-A1CB-D8C60A02419E}" destId="{7391F001-4733-4ACD-B98B-FBD215D76433}" srcOrd="0" destOrd="0" presId="urn:microsoft.com/office/officeart/2005/8/layout/radial3"/>
    <dgm:cxn modelId="{96BA1F5B-45BC-4780-BCF3-CD22111246E1}" type="presParOf" srcId="{7391F001-4733-4ACD-B98B-FBD215D76433}" destId="{6E39BAE9-BED1-4243-ABBA-71CF707C12BE}" srcOrd="0" destOrd="0" presId="urn:microsoft.com/office/officeart/2005/8/layout/radial3"/>
    <dgm:cxn modelId="{2C5FCC97-3E6F-4BA3-9D78-8E53E5B9B888}" type="presParOf" srcId="{7391F001-4733-4ACD-B98B-FBD215D76433}" destId="{4B87ACA3-37D3-4DAA-8EB1-0AFD2D6452C1}" srcOrd="1" destOrd="0" presId="urn:microsoft.com/office/officeart/2005/8/layout/radial3"/>
    <dgm:cxn modelId="{D750793B-13DA-48DE-83DA-690236CF4C26}" type="presParOf" srcId="{7391F001-4733-4ACD-B98B-FBD215D76433}" destId="{617CE5C3-12AC-4A35-9402-2CE865A762A8}" srcOrd="2" destOrd="0" presId="urn:microsoft.com/office/officeart/2005/8/layout/radial3"/>
    <dgm:cxn modelId="{9A706C41-A4AD-4062-BE67-6853F9B7B25A}" type="presParOf" srcId="{7391F001-4733-4ACD-B98B-FBD215D76433}" destId="{9F1AD4D0-55C1-40DA-8190-865CE7FBA165}" srcOrd="3" destOrd="0" presId="urn:microsoft.com/office/officeart/2005/8/layout/radial3"/>
    <dgm:cxn modelId="{B951C152-C87E-432A-8AE3-07437A94616B}" type="presParOf" srcId="{7391F001-4733-4ACD-B98B-FBD215D76433}" destId="{0254D428-511C-4615-B7E6-5D98128B4561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12A4E3-9561-4003-A434-1F9F7D19BF9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3B473FD-2008-49BB-84F9-B68E60AAABFF}">
      <dgm:prSet phldrT="[Texto]"/>
      <dgm:spPr/>
      <dgm:t>
        <a:bodyPr/>
        <a:lstStyle/>
        <a:p>
          <a:r>
            <a:rPr lang="pt-BR" dirty="0"/>
            <a:t>0,61 (2016)</a:t>
          </a:r>
        </a:p>
      </dgm:t>
    </dgm:pt>
    <dgm:pt modelId="{80C5EE24-E742-4130-BE0C-AE7EFC59816F}" type="parTrans" cxnId="{EE43FD98-AC86-4E91-A93A-3FE22DD29435}">
      <dgm:prSet/>
      <dgm:spPr/>
      <dgm:t>
        <a:bodyPr/>
        <a:lstStyle/>
        <a:p>
          <a:endParaRPr lang="pt-BR"/>
        </a:p>
      </dgm:t>
    </dgm:pt>
    <dgm:pt modelId="{BD9A0CB0-5832-44C4-B146-4E0EF704FA17}" type="sibTrans" cxnId="{EE43FD98-AC86-4E91-A93A-3FE22DD29435}">
      <dgm:prSet/>
      <dgm:spPr/>
      <dgm:t>
        <a:bodyPr/>
        <a:lstStyle/>
        <a:p>
          <a:endParaRPr lang="pt-BR"/>
        </a:p>
      </dgm:t>
    </dgm:pt>
    <dgm:pt modelId="{66AE2206-24ED-4C61-9A4D-0BBE2A656CA3}">
      <dgm:prSet phldrT="[Texto]"/>
      <dgm:spPr/>
      <dgm:t>
        <a:bodyPr/>
        <a:lstStyle/>
        <a:p>
          <a:r>
            <a:rPr lang="pt-BR" dirty="0"/>
            <a:t>1,19 (2019)</a:t>
          </a:r>
        </a:p>
      </dgm:t>
    </dgm:pt>
    <dgm:pt modelId="{EC399E93-B9B6-4349-8C7F-C1A8CF9F1E29}" type="parTrans" cxnId="{D3A9167B-8278-4CBD-89F8-6FE3D15E1D50}">
      <dgm:prSet/>
      <dgm:spPr/>
      <dgm:t>
        <a:bodyPr/>
        <a:lstStyle/>
        <a:p>
          <a:endParaRPr lang="pt-BR"/>
        </a:p>
      </dgm:t>
    </dgm:pt>
    <dgm:pt modelId="{6B836A4D-72A7-41BA-AE42-8BBCA0589650}" type="sibTrans" cxnId="{D3A9167B-8278-4CBD-89F8-6FE3D15E1D50}">
      <dgm:prSet/>
      <dgm:spPr/>
      <dgm:t>
        <a:bodyPr/>
        <a:lstStyle/>
        <a:p>
          <a:endParaRPr lang="pt-BR"/>
        </a:p>
      </dgm:t>
    </dgm:pt>
    <dgm:pt modelId="{7A8E05C8-8C3C-463A-9530-6D41F052EDBB}">
      <dgm:prSet phldrT="[Texto]"/>
      <dgm:spPr/>
      <dgm:t>
        <a:bodyPr/>
        <a:lstStyle/>
        <a:p>
          <a:r>
            <a:rPr lang="pt-BR" dirty="0"/>
            <a:t>2,95 (2021)</a:t>
          </a:r>
        </a:p>
      </dgm:t>
    </dgm:pt>
    <dgm:pt modelId="{0A13FEE5-EC50-4254-BA08-03063D6672EE}" type="parTrans" cxnId="{AD9F5262-2CE2-4B45-8C52-44133F7A9EB4}">
      <dgm:prSet/>
      <dgm:spPr/>
      <dgm:t>
        <a:bodyPr/>
        <a:lstStyle/>
        <a:p>
          <a:endParaRPr lang="pt-BR"/>
        </a:p>
      </dgm:t>
    </dgm:pt>
    <dgm:pt modelId="{3D190B65-FAEC-4C14-A622-542D1EF3A664}" type="sibTrans" cxnId="{AD9F5262-2CE2-4B45-8C52-44133F7A9EB4}">
      <dgm:prSet/>
      <dgm:spPr/>
      <dgm:t>
        <a:bodyPr/>
        <a:lstStyle/>
        <a:p>
          <a:endParaRPr lang="pt-BR"/>
        </a:p>
      </dgm:t>
    </dgm:pt>
    <dgm:pt modelId="{5428D17A-219E-4B2A-A34B-B3EE5808C31F}">
      <dgm:prSet phldrT="[Texto]"/>
      <dgm:spPr/>
      <dgm:t>
        <a:bodyPr/>
        <a:lstStyle/>
        <a:p>
          <a:r>
            <a:rPr lang="pt-BR" dirty="0"/>
            <a:t>5,95 (2022)</a:t>
          </a:r>
        </a:p>
      </dgm:t>
    </dgm:pt>
    <dgm:pt modelId="{880E7A4F-72BB-45E1-BD76-8476085E620D}" type="parTrans" cxnId="{3E3A05DD-4477-421E-90A0-BFAA2648BC23}">
      <dgm:prSet/>
      <dgm:spPr/>
      <dgm:t>
        <a:bodyPr/>
        <a:lstStyle/>
        <a:p>
          <a:endParaRPr lang="pt-BR"/>
        </a:p>
      </dgm:t>
    </dgm:pt>
    <dgm:pt modelId="{4CE18062-F15C-4DF0-9CE9-CE4BFAA1D500}" type="sibTrans" cxnId="{3E3A05DD-4477-421E-90A0-BFAA2648BC23}">
      <dgm:prSet/>
      <dgm:spPr/>
      <dgm:t>
        <a:bodyPr/>
        <a:lstStyle/>
        <a:p>
          <a:endParaRPr lang="pt-BR"/>
        </a:p>
      </dgm:t>
    </dgm:pt>
    <dgm:pt modelId="{9A0A5CA6-4C71-436B-8A92-239F9F25EB59}">
      <dgm:prSet phldrT="[Texto]"/>
      <dgm:spPr/>
      <dgm:t>
        <a:bodyPr/>
        <a:lstStyle/>
        <a:p>
          <a:r>
            <a:rPr lang="pt-BR" dirty="0"/>
            <a:t>11,25 (2023)</a:t>
          </a:r>
        </a:p>
      </dgm:t>
    </dgm:pt>
    <dgm:pt modelId="{E0660BF9-7399-4CB7-917A-557295E786AC}" type="parTrans" cxnId="{802B9907-05DE-4E2A-85BB-6298F7A234A3}">
      <dgm:prSet/>
      <dgm:spPr/>
      <dgm:t>
        <a:bodyPr/>
        <a:lstStyle/>
        <a:p>
          <a:endParaRPr lang="pt-BR"/>
        </a:p>
      </dgm:t>
    </dgm:pt>
    <dgm:pt modelId="{214DBB6F-692B-4769-80CC-3C0FE78B5009}" type="sibTrans" cxnId="{802B9907-05DE-4E2A-85BB-6298F7A234A3}">
      <dgm:prSet/>
      <dgm:spPr/>
      <dgm:t>
        <a:bodyPr/>
        <a:lstStyle/>
        <a:p>
          <a:endParaRPr lang="pt-BR"/>
        </a:p>
      </dgm:t>
    </dgm:pt>
    <dgm:pt modelId="{5935AD15-E883-4645-A7ED-4F5724E2A66D}" type="pres">
      <dgm:prSet presAssocID="{B512A4E3-9561-4003-A434-1F9F7D19BF90}" presName="arrowDiagram" presStyleCnt="0">
        <dgm:presLayoutVars>
          <dgm:chMax val="5"/>
          <dgm:dir/>
          <dgm:resizeHandles val="exact"/>
        </dgm:presLayoutVars>
      </dgm:prSet>
      <dgm:spPr/>
    </dgm:pt>
    <dgm:pt modelId="{4DE5D207-E054-40DB-A4D4-991D65B447F2}" type="pres">
      <dgm:prSet presAssocID="{B512A4E3-9561-4003-A434-1F9F7D19BF90}" presName="arrow" presStyleLbl="bgShp" presStyleIdx="0" presStyleCnt="1"/>
      <dgm:spPr>
        <a:solidFill>
          <a:schemeClr val="accent2">
            <a:lumMod val="40000"/>
            <a:lumOff val="60000"/>
          </a:schemeClr>
        </a:solidFill>
      </dgm:spPr>
    </dgm:pt>
    <dgm:pt modelId="{96ADDAC8-65AA-4617-98D1-6C21E26A7DD6}" type="pres">
      <dgm:prSet presAssocID="{B512A4E3-9561-4003-A434-1F9F7D19BF90}" presName="arrowDiagram5" presStyleCnt="0"/>
      <dgm:spPr/>
    </dgm:pt>
    <dgm:pt modelId="{A717F72F-1229-4540-B652-AF9B75BFE1F5}" type="pres">
      <dgm:prSet presAssocID="{93B473FD-2008-49BB-84F9-B68E60AAABFF}" presName="bullet5a" presStyleLbl="node1" presStyleIdx="0" presStyleCnt="5"/>
      <dgm:spPr>
        <a:solidFill>
          <a:schemeClr val="accent2">
            <a:lumMod val="75000"/>
          </a:schemeClr>
        </a:solidFill>
      </dgm:spPr>
    </dgm:pt>
    <dgm:pt modelId="{FEDFE71D-0CC4-4B39-929A-53DDABF459AF}" type="pres">
      <dgm:prSet presAssocID="{93B473FD-2008-49BB-84F9-B68E60AAABFF}" presName="textBox5a" presStyleLbl="revTx" presStyleIdx="0" presStyleCnt="5">
        <dgm:presLayoutVars>
          <dgm:bulletEnabled val="1"/>
        </dgm:presLayoutVars>
      </dgm:prSet>
      <dgm:spPr/>
    </dgm:pt>
    <dgm:pt modelId="{74E3FB9B-7322-4A85-8A7F-8F5869485981}" type="pres">
      <dgm:prSet presAssocID="{66AE2206-24ED-4C61-9A4D-0BBE2A656CA3}" presName="bullet5b" presStyleLbl="node1" presStyleIdx="1" presStyleCnt="5"/>
      <dgm:spPr>
        <a:solidFill>
          <a:schemeClr val="accent2">
            <a:lumMod val="75000"/>
          </a:schemeClr>
        </a:solidFill>
      </dgm:spPr>
    </dgm:pt>
    <dgm:pt modelId="{FCC5A7C7-A434-4FAC-B03A-606A5A63AFBE}" type="pres">
      <dgm:prSet presAssocID="{66AE2206-24ED-4C61-9A4D-0BBE2A656CA3}" presName="textBox5b" presStyleLbl="revTx" presStyleIdx="1" presStyleCnt="5">
        <dgm:presLayoutVars>
          <dgm:bulletEnabled val="1"/>
        </dgm:presLayoutVars>
      </dgm:prSet>
      <dgm:spPr/>
    </dgm:pt>
    <dgm:pt modelId="{4FC0B106-6433-4A49-AB65-B1FEE15E5A6F}" type="pres">
      <dgm:prSet presAssocID="{7A8E05C8-8C3C-463A-9530-6D41F052EDBB}" presName="bullet5c" presStyleLbl="node1" presStyleIdx="2" presStyleCnt="5"/>
      <dgm:spPr>
        <a:solidFill>
          <a:schemeClr val="accent2">
            <a:lumMod val="75000"/>
          </a:schemeClr>
        </a:solidFill>
      </dgm:spPr>
    </dgm:pt>
    <dgm:pt modelId="{61D84776-1B2B-45CC-BBA9-E8A3C4C41076}" type="pres">
      <dgm:prSet presAssocID="{7A8E05C8-8C3C-463A-9530-6D41F052EDBB}" presName="textBox5c" presStyleLbl="revTx" presStyleIdx="2" presStyleCnt="5">
        <dgm:presLayoutVars>
          <dgm:bulletEnabled val="1"/>
        </dgm:presLayoutVars>
      </dgm:prSet>
      <dgm:spPr/>
    </dgm:pt>
    <dgm:pt modelId="{201A4DF3-183A-425B-AEDF-BB3A4C05339D}" type="pres">
      <dgm:prSet presAssocID="{5428D17A-219E-4B2A-A34B-B3EE5808C31F}" presName="bullet5d" presStyleLbl="node1" presStyleIdx="3" presStyleCnt="5"/>
      <dgm:spPr>
        <a:solidFill>
          <a:schemeClr val="accent2">
            <a:lumMod val="75000"/>
          </a:schemeClr>
        </a:solidFill>
      </dgm:spPr>
    </dgm:pt>
    <dgm:pt modelId="{5CDFE851-61CF-4ADD-AA30-EE713D0A317D}" type="pres">
      <dgm:prSet presAssocID="{5428D17A-219E-4B2A-A34B-B3EE5808C31F}" presName="textBox5d" presStyleLbl="revTx" presStyleIdx="3" presStyleCnt="5">
        <dgm:presLayoutVars>
          <dgm:bulletEnabled val="1"/>
        </dgm:presLayoutVars>
      </dgm:prSet>
      <dgm:spPr/>
    </dgm:pt>
    <dgm:pt modelId="{2D6C4F51-5EE5-444E-B0F7-29C80E0E8BE1}" type="pres">
      <dgm:prSet presAssocID="{9A0A5CA6-4C71-436B-8A92-239F9F25EB59}" presName="bullet5e" presStyleLbl="node1" presStyleIdx="4" presStyleCnt="5"/>
      <dgm:spPr>
        <a:solidFill>
          <a:schemeClr val="accent2">
            <a:lumMod val="75000"/>
          </a:schemeClr>
        </a:solidFill>
      </dgm:spPr>
    </dgm:pt>
    <dgm:pt modelId="{36C8C0EE-AB6A-49EC-89CB-45B607EEB8C1}" type="pres">
      <dgm:prSet presAssocID="{9A0A5CA6-4C71-436B-8A92-239F9F25EB59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802B9907-05DE-4E2A-85BB-6298F7A234A3}" srcId="{B512A4E3-9561-4003-A434-1F9F7D19BF90}" destId="{9A0A5CA6-4C71-436B-8A92-239F9F25EB59}" srcOrd="4" destOrd="0" parTransId="{E0660BF9-7399-4CB7-917A-557295E786AC}" sibTransId="{214DBB6F-692B-4769-80CC-3C0FE78B5009}"/>
    <dgm:cxn modelId="{AD9F5262-2CE2-4B45-8C52-44133F7A9EB4}" srcId="{B512A4E3-9561-4003-A434-1F9F7D19BF90}" destId="{7A8E05C8-8C3C-463A-9530-6D41F052EDBB}" srcOrd="2" destOrd="0" parTransId="{0A13FEE5-EC50-4254-BA08-03063D6672EE}" sibTransId="{3D190B65-FAEC-4C14-A622-542D1EF3A664}"/>
    <dgm:cxn modelId="{95EB2F45-74B4-474A-BEEA-82ED83C342BA}" type="presOf" srcId="{93B473FD-2008-49BB-84F9-B68E60AAABFF}" destId="{FEDFE71D-0CC4-4B39-929A-53DDABF459AF}" srcOrd="0" destOrd="0" presId="urn:microsoft.com/office/officeart/2005/8/layout/arrow2"/>
    <dgm:cxn modelId="{7E039A4E-9C70-4EA4-AC66-C995BED0E05C}" type="presOf" srcId="{5428D17A-219E-4B2A-A34B-B3EE5808C31F}" destId="{5CDFE851-61CF-4ADD-AA30-EE713D0A317D}" srcOrd="0" destOrd="0" presId="urn:microsoft.com/office/officeart/2005/8/layout/arrow2"/>
    <dgm:cxn modelId="{A81FC772-1400-423B-830C-1BDE50FDE6E0}" type="presOf" srcId="{7A8E05C8-8C3C-463A-9530-6D41F052EDBB}" destId="{61D84776-1B2B-45CC-BBA9-E8A3C4C41076}" srcOrd="0" destOrd="0" presId="urn:microsoft.com/office/officeart/2005/8/layout/arrow2"/>
    <dgm:cxn modelId="{D3A9167B-8278-4CBD-89F8-6FE3D15E1D50}" srcId="{B512A4E3-9561-4003-A434-1F9F7D19BF90}" destId="{66AE2206-24ED-4C61-9A4D-0BBE2A656CA3}" srcOrd="1" destOrd="0" parTransId="{EC399E93-B9B6-4349-8C7F-C1A8CF9F1E29}" sibTransId="{6B836A4D-72A7-41BA-AE42-8BBCA0589650}"/>
    <dgm:cxn modelId="{EE43FD98-AC86-4E91-A93A-3FE22DD29435}" srcId="{B512A4E3-9561-4003-A434-1F9F7D19BF90}" destId="{93B473FD-2008-49BB-84F9-B68E60AAABFF}" srcOrd="0" destOrd="0" parTransId="{80C5EE24-E742-4130-BE0C-AE7EFC59816F}" sibTransId="{BD9A0CB0-5832-44C4-B146-4E0EF704FA17}"/>
    <dgm:cxn modelId="{907CE0A9-00BC-4609-BE2B-C2BA99C279A0}" type="presOf" srcId="{66AE2206-24ED-4C61-9A4D-0BBE2A656CA3}" destId="{FCC5A7C7-A434-4FAC-B03A-606A5A63AFBE}" srcOrd="0" destOrd="0" presId="urn:microsoft.com/office/officeart/2005/8/layout/arrow2"/>
    <dgm:cxn modelId="{9C272CD0-8D4B-477E-96BB-529ECA82D46B}" type="presOf" srcId="{B512A4E3-9561-4003-A434-1F9F7D19BF90}" destId="{5935AD15-E883-4645-A7ED-4F5724E2A66D}" srcOrd="0" destOrd="0" presId="urn:microsoft.com/office/officeart/2005/8/layout/arrow2"/>
    <dgm:cxn modelId="{3E3A05DD-4477-421E-90A0-BFAA2648BC23}" srcId="{B512A4E3-9561-4003-A434-1F9F7D19BF90}" destId="{5428D17A-219E-4B2A-A34B-B3EE5808C31F}" srcOrd="3" destOrd="0" parTransId="{880E7A4F-72BB-45E1-BD76-8476085E620D}" sibTransId="{4CE18062-F15C-4DF0-9CE9-CE4BFAA1D500}"/>
    <dgm:cxn modelId="{91B6B8FE-87DE-40F7-AE20-86C6480F3A8F}" type="presOf" srcId="{9A0A5CA6-4C71-436B-8A92-239F9F25EB59}" destId="{36C8C0EE-AB6A-49EC-89CB-45B607EEB8C1}" srcOrd="0" destOrd="0" presId="urn:microsoft.com/office/officeart/2005/8/layout/arrow2"/>
    <dgm:cxn modelId="{0FA8C744-2370-4A90-8263-D1C6687E518C}" type="presParOf" srcId="{5935AD15-E883-4645-A7ED-4F5724E2A66D}" destId="{4DE5D207-E054-40DB-A4D4-991D65B447F2}" srcOrd="0" destOrd="0" presId="urn:microsoft.com/office/officeart/2005/8/layout/arrow2"/>
    <dgm:cxn modelId="{EFCD3C1E-A085-483F-9FE4-ECF921D4F9A4}" type="presParOf" srcId="{5935AD15-E883-4645-A7ED-4F5724E2A66D}" destId="{96ADDAC8-65AA-4617-98D1-6C21E26A7DD6}" srcOrd="1" destOrd="0" presId="urn:microsoft.com/office/officeart/2005/8/layout/arrow2"/>
    <dgm:cxn modelId="{88E98FDF-78B5-464D-9560-E2DE99D2BA9D}" type="presParOf" srcId="{96ADDAC8-65AA-4617-98D1-6C21E26A7DD6}" destId="{A717F72F-1229-4540-B652-AF9B75BFE1F5}" srcOrd="0" destOrd="0" presId="urn:microsoft.com/office/officeart/2005/8/layout/arrow2"/>
    <dgm:cxn modelId="{1BF73548-7E63-4BF1-BD0A-3479E5ECB52C}" type="presParOf" srcId="{96ADDAC8-65AA-4617-98D1-6C21E26A7DD6}" destId="{FEDFE71D-0CC4-4B39-929A-53DDABF459AF}" srcOrd="1" destOrd="0" presId="urn:microsoft.com/office/officeart/2005/8/layout/arrow2"/>
    <dgm:cxn modelId="{715C6FA9-EC8F-49A7-85D0-5F26DDFE565A}" type="presParOf" srcId="{96ADDAC8-65AA-4617-98D1-6C21E26A7DD6}" destId="{74E3FB9B-7322-4A85-8A7F-8F5869485981}" srcOrd="2" destOrd="0" presId="urn:microsoft.com/office/officeart/2005/8/layout/arrow2"/>
    <dgm:cxn modelId="{1E353EFF-861C-404E-8BEF-4E609F513D4E}" type="presParOf" srcId="{96ADDAC8-65AA-4617-98D1-6C21E26A7DD6}" destId="{FCC5A7C7-A434-4FAC-B03A-606A5A63AFBE}" srcOrd="3" destOrd="0" presId="urn:microsoft.com/office/officeart/2005/8/layout/arrow2"/>
    <dgm:cxn modelId="{03A0F273-0639-4098-A294-CA8CB6334202}" type="presParOf" srcId="{96ADDAC8-65AA-4617-98D1-6C21E26A7DD6}" destId="{4FC0B106-6433-4A49-AB65-B1FEE15E5A6F}" srcOrd="4" destOrd="0" presId="urn:microsoft.com/office/officeart/2005/8/layout/arrow2"/>
    <dgm:cxn modelId="{BA071622-D7DA-4F5C-B312-6C3028D547FA}" type="presParOf" srcId="{96ADDAC8-65AA-4617-98D1-6C21E26A7DD6}" destId="{61D84776-1B2B-45CC-BBA9-E8A3C4C41076}" srcOrd="5" destOrd="0" presId="urn:microsoft.com/office/officeart/2005/8/layout/arrow2"/>
    <dgm:cxn modelId="{65749310-B323-4172-9D05-0FDC05841DA0}" type="presParOf" srcId="{96ADDAC8-65AA-4617-98D1-6C21E26A7DD6}" destId="{201A4DF3-183A-425B-AEDF-BB3A4C05339D}" srcOrd="6" destOrd="0" presId="urn:microsoft.com/office/officeart/2005/8/layout/arrow2"/>
    <dgm:cxn modelId="{94C83CCD-7F3B-4AC0-B90B-16F66299FB17}" type="presParOf" srcId="{96ADDAC8-65AA-4617-98D1-6C21E26A7DD6}" destId="{5CDFE851-61CF-4ADD-AA30-EE713D0A317D}" srcOrd="7" destOrd="0" presId="urn:microsoft.com/office/officeart/2005/8/layout/arrow2"/>
    <dgm:cxn modelId="{33DC0C38-5ACE-4A77-9712-7886EA99778C}" type="presParOf" srcId="{96ADDAC8-65AA-4617-98D1-6C21E26A7DD6}" destId="{2D6C4F51-5EE5-444E-B0F7-29C80E0E8BE1}" srcOrd="8" destOrd="0" presId="urn:microsoft.com/office/officeart/2005/8/layout/arrow2"/>
    <dgm:cxn modelId="{4EB617BA-0C45-4836-9FFD-9FBE439D8071}" type="presParOf" srcId="{96ADDAC8-65AA-4617-98D1-6C21E26A7DD6}" destId="{36C8C0EE-AB6A-49EC-89CB-45B607EEB8C1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12A4E3-9561-4003-A434-1F9F7D19BF9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3B473FD-2008-49BB-84F9-B68E60AAABFF}">
      <dgm:prSet phldrT="[Texto]" custT="1"/>
      <dgm:spPr/>
      <dgm:t>
        <a:bodyPr/>
        <a:lstStyle/>
        <a:p>
          <a:r>
            <a:rPr lang="pt-BR" sz="2800" baseline="0" dirty="0"/>
            <a:t>3 (2015)</a:t>
          </a:r>
        </a:p>
      </dgm:t>
    </dgm:pt>
    <dgm:pt modelId="{80C5EE24-E742-4130-BE0C-AE7EFC59816F}" type="parTrans" cxnId="{EE43FD98-AC86-4E91-A93A-3FE22DD29435}">
      <dgm:prSet/>
      <dgm:spPr/>
      <dgm:t>
        <a:bodyPr/>
        <a:lstStyle/>
        <a:p>
          <a:endParaRPr lang="pt-BR"/>
        </a:p>
      </dgm:t>
    </dgm:pt>
    <dgm:pt modelId="{BD9A0CB0-5832-44C4-B146-4E0EF704FA17}" type="sibTrans" cxnId="{EE43FD98-AC86-4E91-A93A-3FE22DD29435}">
      <dgm:prSet/>
      <dgm:spPr/>
      <dgm:t>
        <a:bodyPr/>
        <a:lstStyle/>
        <a:p>
          <a:endParaRPr lang="pt-BR"/>
        </a:p>
      </dgm:t>
    </dgm:pt>
    <dgm:pt modelId="{7A8E05C8-8C3C-463A-9530-6D41F052EDBB}">
      <dgm:prSet phldrT="[Texto]" custT="1"/>
      <dgm:spPr/>
      <dgm:t>
        <a:bodyPr/>
        <a:lstStyle/>
        <a:p>
          <a:r>
            <a:rPr lang="pt-BR" sz="2800" baseline="0" dirty="0"/>
            <a:t>6 (2021)</a:t>
          </a:r>
        </a:p>
      </dgm:t>
    </dgm:pt>
    <dgm:pt modelId="{0A13FEE5-EC50-4254-BA08-03063D6672EE}" type="parTrans" cxnId="{AD9F5262-2CE2-4B45-8C52-44133F7A9EB4}">
      <dgm:prSet/>
      <dgm:spPr/>
      <dgm:t>
        <a:bodyPr/>
        <a:lstStyle/>
        <a:p>
          <a:endParaRPr lang="pt-BR"/>
        </a:p>
      </dgm:t>
    </dgm:pt>
    <dgm:pt modelId="{3D190B65-FAEC-4C14-A622-542D1EF3A664}" type="sibTrans" cxnId="{AD9F5262-2CE2-4B45-8C52-44133F7A9EB4}">
      <dgm:prSet/>
      <dgm:spPr/>
      <dgm:t>
        <a:bodyPr/>
        <a:lstStyle/>
        <a:p>
          <a:endParaRPr lang="pt-BR"/>
        </a:p>
      </dgm:t>
    </dgm:pt>
    <dgm:pt modelId="{5428D17A-219E-4B2A-A34B-B3EE5808C31F}">
      <dgm:prSet phldrT="[Texto]" custT="1"/>
      <dgm:spPr/>
      <dgm:t>
        <a:bodyPr/>
        <a:lstStyle/>
        <a:p>
          <a:r>
            <a:rPr lang="pt-BR" sz="2800" b="1" i="0" baseline="0" dirty="0">
              <a:solidFill>
                <a:srgbClr val="C00000"/>
              </a:solidFill>
            </a:rPr>
            <a:t>10,5 (2025)</a:t>
          </a:r>
        </a:p>
      </dgm:t>
    </dgm:pt>
    <dgm:pt modelId="{880E7A4F-72BB-45E1-BD76-8476085E620D}" type="parTrans" cxnId="{3E3A05DD-4477-421E-90A0-BFAA2648BC23}">
      <dgm:prSet/>
      <dgm:spPr/>
      <dgm:t>
        <a:bodyPr/>
        <a:lstStyle/>
        <a:p>
          <a:endParaRPr lang="pt-BR"/>
        </a:p>
      </dgm:t>
    </dgm:pt>
    <dgm:pt modelId="{4CE18062-F15C-4DF0-9CE9-CE4BFAA1D500}" type="sibTrans" cxnId="{3E3A05DD-4477-421E-90A0-BFAA2648BC23}">
      <dgm:prSet/>
      <dgm:spPr/>
      <dgm:t>
        <a:bodyPr/>
        <a:lstStyle/>
        <a:p>
          <a:endParaRPr lang="pt-BR"/>
        </a:p>
      </dgm:t>
    </dgm:pt>
    <dgm:pt modelId="{5935AD15-E883-4645-A7ED-4F5724E2A66D}" type="pres">
      <dgm:prSet presAssocID="{B512A4E3-9561-4003-A434-1F9F7D19BF90}" presName="arrowDiagram" presStyleCnt="0">
        <dgm:presLayoutVars>
          <dgm:chMax val="5"/>
          <dgm:dir/>
          <dgm:resizeHandles val="exact"/>
        </dgm:presLayoutVars>
      </dgm:prSet>
      <dgm:spPr/>
    </dgm:pt>
    <dgm:pt modelId="{4DE5D207-E054-40DB-A4D4-991D65B447F2}" type="pres">
      <dgm:prSet presAssocID="{B512A4E3-9561-4003-A434-1F9F7D19BF90}" presName="arrow" presStyleLbl="bgShp" presStyleIdx="0" presStyleCnt="1"/>
      <dgm:spPr>
        <a:solidFill>
          <a:schemeClr val="accent4">
            <a:lumMod val="20000"/>
            <a:lumOff val="80000"/>
          </a:schemeClr>
        </a:solidFill>
      </dgm:spPr>
    </dgm:pt>
    <dgm:pt modelId="{C0511146-0885-48B5-9C77-BF2759E8A984}" type="pres">
      <dgm:prSet presAssocID="{B512A4E3-9561-4003-A434-1F9F7D19BF90}" presName="arrowDiagram3" presStyleCnt="0"/>
      <dgm:spPr/>
    </dgm:pt>
    <dgm:pt modelId="{DCC5C829-A020-4704-8415-8D47725F4C0C}" type="pres">
      <dgm:prSet presAssocID="{93B473FD-2008-49BB-84F9-B68E60AAABFF}" presName="bullet3a" presStyleLbl="node1" presStyleIdx="0" presStyleCnt="3"/>
      <dgm:spPr>
        <a:solidFill>
          <a:schemeClr val="accent4">
            <a:lumMod val="60000"/>
            <a:lumOff val="40000"/>
          </a:schemeClr>
        </a:solidFill>
      </dgm:spPr>
    </dgm:pt>
    <dgm:pt modelId="{8FB139D0-C322-4234-B5F7-6401840660B7}" type="pres">
      <dgm:prSet presAssocID="{93B473FD-2008-49BB-84F9-B68E60AAABFF}" presName="textBox3a" presStyleLbl="revTx" presStyleIdx="0" presStyleCnt="3">
        <dgm:presLayoutVars>
          <dgm:bulletEnabled val="1"/>
        </dgm:presLayoutVars>
      </dgm:prSet>
      <dgm:spPr/>
    </dgm:pt>
    <dgm:pt modelId="{F2267FF4-2F24-4D2A-B94F-D8FB93D53C2D}" type="pres">
      <dgm:prSet presAssocID="{7A8E05C8-8C3C-463A-9530-6D41F052EDBB}" presName="bullet3b" presStyleLbl="node1" presStyleIdx="1" presStyleCnt="3"/>
      <dgm:spPr>
        <a:solidFill>
          <a:schemeClr val="accent4">
            <a:lumMod val="60000"/>
            <a:lumOff val="40000"/>
          </a:schemeClr>
        </a:solidFill>
      </dgm:spPr>
    </dgm:pt>
    <dgm:pt modelId="{E9728844-D9E4-44FF-A502-3C8D9D186F6C}" type="pres">
      <dgm:prSet presAssocID="{7A8E05C8-8C3C-463A-9530-6D41F052EDBB}" presName="textBox3b" presStyleLbl="revTx" presStyleIdx="1" presStyleCnt="3">
        <dgm:presLayoutVars>
          <dgm:bulletEnabled val="1"/>
        </dgm:presLayoutVars>
      </dgm:prSet>
      <dgm:spPr/>
    </dgm:pt>
    <dgm:pt modelId="{3B12C1F5-620F-48C0-A2F8-A061F7CDF466}" type="pres">
      <dgm:prSet presAssocID="{5428D17A-219E-4B2A-A34B-B3EE5808C31F}" presName="bullet3c" presStyleLbl="node1" presStyleIdx="2" presStyleCnt="3"/>
      <dgm:spPr>
        <a:solidFill>
          <a:schemeClr val="accent4">
            <a:lumMod val="60000"/>
            <a:lumOff val="40000"/>
          </a:schemeClr>
        </a:solidFill>
      </dgm:spPr>
    </dgm:pt>
    <dgm:pt modelId="{DDCBEBA2-213A-4CF8-92CF-AFFBEA2057C9}" type="pres">
      <dgm:prSet presAssocID="{5428D17A-219E-4B2A-A34B-B3EE5808C31F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2E7E2132-14B2-4E6E-B9F1-2C7C1B9A748C}" type="presOf" srcId="{5428D17A-219E-4B2A-A34B-B3EE5808C31F}" destId="{DDCBEBA2-213A-4CF8-92CF-AFFBEA2057C9}" srcOrd="0" destOrd="0" presId="urn:microsoft.com/office/officeart/2005/8/layout/arrow2"/>
    <dgm:cxn modelId="{AD9F5262-2CE2-4B45-8C52-44133F7A9EB4}" srcId="{B512A4E3-9561-4003-A434-1F9F7D19BF90}" destId="{7A8E05C8-8C3C-463A-9530-6D41F052EDBB}" srcOrd="1" destOrd="0" parTransId="{0A13FEE5-EC50-4254-BA08-03063D6672EE}" sibTransId="{3D190B65-FAEC-4C14-A622-542D1EF3A664}"/>
    <dgm:cxn modelId="{8407C889-2B63-48CC-84BC-BEA2B865CB63}" type="presOf" srcId="{7A8E05C8-8C3C-463A-9530-6D41F052EDBB}" destId="{E9728844-D9E4-44FF-A502-3C8D9D186F6C}" srcOrd="0" destOrd="0" presId="urn:microsoft.com/office/officeart/2005/8/layout/arrow2"/>
    <dgm:cxn modelId="{EE43FD98-AC86-4E91-A93A-3FE22DD29435}" srcId="{B512A4E3-9561-4003-A434-1F9F7D19BF90}" destId="{93B473FD-2008-49BB-84F9-B68E60AAABFF}" srcOrd="0" destOrd="0" parTransId="{80C5EE24-E742-4130-BE0C-AE7EFC59816F}" sibTransId="{BD9A0CB0-5832-44C4-B146-4E0EF704FA17}"/>
    <dgm:cxn modelId="{D87DCCAB-7751-4CE9-832E-ED0C751A1404}" type="presOf" srcId="{93B473FD-2008-49BB-84F9-B68E60AAABFF}" destId="{8FB139D0-C322-4234-B5F7-6401840660B7}" srcOrd="0" destOrd="0" presId="urn:microsoft.com/office/officeart/2005/8/layout/arrow2"/>
    <dgm:cxn modelId="{9C272CD0-8D4B-477E-96BB-529ECA82D46B}" type="presOf" srcId="{B512A4E3-9561-4003-A434-1F9F7D19BF90}" destId="{5935AD15-E883-4645-A7ED-4F5724E2A66D}" srcOrd="0" destOrd="0" presId="urn:microsoft.com/office/officeart/2005/8/layout/arrow2"/>
    <dgm:cxn modelId="{3E3A05DD-4477-421E-90A0-BFAA2648BC23}" srcId="{B512A4E3-9561-4003-A434-1F9F7D19BF90}" destId="{5428D17A-219E-4B2A-A34B-B3EE5808C31F}" srcOrd="2" destOrd="0" parTransId="{880E7A4F-72BB-45E1-BD76-8476085E620D}" sibTransId="{4CE18062-F15C-4DF0-9CE9-CE4BFAA1D500}"/>
    <dgm:cxn modelId="{0FA8C744-2370-4A90-8263-D1C6687E518C}" type="presParOf" srcId="{5935AD15-E883-4645-A7ED-4F5724E2A66D}" destId="{4DE5D207-E054-40DB-A4D4-991D65B447F2}" srcOrd="0" destOrd="0" presId="urn:microsoft.com/office/officeart/2005/8/layout/arrow2"/>
    <dgm:cxn modelId="{08379A64-B3C2-4943-9A69-EB83AA514EB9}" type="presParOf" srcId="{5935AD15-E883-4645-A7ED-4F5724E2A66D}" destId="{C0511146-0885-48B5-9C77-BF2759E8A984}" srcOrd="1" destOrd="0" presId="urn:microsoft.com/office/officeart/2005/8/layout/arrow2"/>
    <dgm:cxn modelId="{55342232-25C2-422E-9E80-18216971ED2A}" type="presParOf" srcId="{C0511146-0885-48B5-9C77-BF2759E8A984}" destId="{DCC5C829-A020-4704-8415-8D47725F4C0C}" srcOrd="0" destOrd="0" presId="urn:microsoft.com/office/officeart/2005/8/layout/arrow2"/>
    <dgm:cxn modelId="{FFCE694F-1EB5-40E6-8ECF-1670D6616744}" type="presParOf" srcId="{C0511146-0885-48B5-9C77-BF2759E8A984}" destId="{8FB139D0-C322-4234-B5F7-6401840660B7}" srcOrd="1" destOrd="0" presId="urn:microsoft.com/office/officeart/2005/8/layout/arrow2"/>
    <dgm:cxn modelId="{E406CDD8-247F-4332-A390-0159FB90FCF4}" type="presParOf" srcId="{C0511146-0885-48B5-9C77-BF2759E8A984}" destId="{F2267FF4-2F24-4D2A-B94F-D8FB93D53C2D}" srcOrd="2" destOrd="0" presId="urn:microsoft.com/office/officeart/2005/8/layout/arrow2"/>
    <dgm:cxn modelId="{FEB1238F-54E9-46A6-81F9-B1FF8C7155F4}" type="presParOf" srcId="{C0511146-0885-48B5-9C77-BF2759E8A984}" destId="{E9728844-D9E4-44FF-A502-3C8D9D186F6C}" srcOrd="3" destOrd="0" presId="urn:microsoft.com/office/officeart/2005/8/layout/arrow2"/>
    <dgm:cxn modelId="{2FD7F743-5F9B-416F-B2C4-1A90BB520E02}" type="presParOf" srcId="{C0511146-0885-48B5-9C77-BF2759E8A984}" destId="{3B12C1F5-620F-48C0-A2F8-A061F7CDF466}" srcOrd="4" destOrd="0" presId="urn:microsoft.com/office/officeart/2005/8/layout/arrow2"/>
    <dgm:cxn modelId="{F1D53158-34F4-4D49-BAD4-391B934FB5F9}" type="presParOf" srcId="{C0511146-0885-48B5-9C77-BF2759E8A984}" destId="{DDCBEBA2-213A-4CF8-92CF-AFFBEA2057C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544982-8B63-4037-B4D4-5D35BDC339A0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220BD76-F5DD-4A5C-9239-C673667F175F}">
      <dgm:prSet phldrT="[Texto]"/>
      <dgm:spPr>
        <a:solidFill>
          <a:srgbClr val="00B050"/>
        </a:solidFill>
      </dgm:spPr>
      <dgm:t>
        <a:bodyPr/>
        <a:lstStyle/>
        <a:p>
          <a:r>
            <a:rPr lang="pt-BR" dirty="0"/>
            <a:t>PNCiber</a:t>
          </a:r>
        </a:p>
      </dgm:t>
    </dgm:pt>
    <dgm:pt modelId="{45D4DBA4-4886-443F-A5F4-9CB563DAFF0A}" type="parTrans" cxnId="{AE34219A-19E6-46E5-A25F-CBF194C72EA4}">
      <dgm:prSet/>
      <dgm:spPr/>
      <dgm:t>
        <a:bodyPr/>
        <a:lstStyle/>
        <a:p>
          <a:endParaRPr lang="pt-BR"/>
        </a:p>
      </dgm:t>
    </dgm:pt>
    <dgm:pt modelId="{049AED47-D8B5-47DB-B365-33A4F519E8AC}" type="sibTrans" cxnId="{AE34219A-19E6-46E5-A25F-CBF194C72EA4}">
      <dgm:prSet/>
      <dgm:spPr/>
      <dgm:t>
        <a:bodyPr/>
        <a:lstStyle/>
        <a:p>
          <a:endParaRPr lang="pt-BR"/>
        </a:p>
      </dgm:t>
    </dgm:pt>
    <dgm:pt modelId="{6C3FF286-88C1-42A7-8A41-E6CF2BD50AB7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/>
            <a:t>ANCiber</a:t>
          </a:r>
        </a:p>
      </dgm:t>
    </dgm:pt>
    <dgm:pt modelId="{E4A547D9-78F9-4615-9AC9-9D3085CCADAD}" type="parTrans" cxnId="{EF584E89-BF54-4329-BE60-48E8F6967FB7}">
      <dgm:prSet/>
      <dgm:spPr/>
      <dgm:t>
        <a:bodyPr/>
        <a:lstStyle/>
        <a:p>
          <a:endParaRPr lang="pt-BR"/>
        </a:p>
      </dgm:t>
    </dgm:pt>
    <dgm:pt modelId="{AD8173F5-7193-4D32-9F08-B7B3A8589070}" type="sibTrans" cxnId="{EF584E89-BF54-4329-BE60-48E8F6967FB7}">
      <dgm:prSet/>
      <dgm:spPr/>
      <dgm:t>
        <a:bodyPr/>
        <a:lstStyle/>
        <a:p>
          <a:endParaRPr lang="pt-BR"/>
        </a:p>
      </dgm:t>
    </dgm:pt>
    <dgm:pt modelId="{CC3485B4-8E23-45B6-A2C3-0F2ACF9842ED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pt-BR" dirty="0"/>
            <a:t>Controle</a:t>
          </a:r>
        </a:p>
      </dgm:t>
    </dgm:pt>
    <dgm:pt modelId="{2C4A9D36-8C7F-437F-A8AF-F235B070A18B}" type="parTrans" cxnId="{6C55D18F-43EB-47C7-B28B-38F4A04AACDE}">
      <dgm:prSet/>
      <dgm:spPr/>
      <dgm:t>
        <a:bodyPr/>
        <a:lstStyle/>
        <a:p>
          <a:endParaRPr lang="pt-BR"/>
        </a:p>
      </dgm:t>
    </dgm:pt>
    <dgm:pt modelId="{54AC450F-A56F-49D6-B54B-2FF0B385A363}" type="sibTrans" cxnId="{6C55D18F-43EB-47C7-B28B-38F4A04AACDE}">
      <dgm:prSet/>
      <dgm:spPr/>
      <dgm:t>
        <a:bodyPr/>
        <a:lstStyle/>
        <a:p>
          <a:endParaRPr lang="pt-BR"/>
        </a:p>
      </dgm:t>
    </dgm:pt>
    <dgm:pt modelId="{70F92863-99D7-4203-8253-709A9343B55B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pt-BR" dirty="0"/>
            <a:t>SOC</a:t>
          </a:r>
        </a:p>
      </dgm:t>
    </dgm:pt>
    <dgm:pt modelId="{79A1699C-4518-4BDB-8099-85AEC52A9B09}" type="parTrans" cxnId="{BF40F62E-979E-4E67-BDE6-D403277D7F0F}">
      <dgm:prSet/>
      <dgm:spPr/>
      <dgm:t>
        <a:bodyPr/>
        <a:lstStyle/>
        <a:p>
          <a:endParaRPr lang="pt-BR"/>
        </a:p>
      </dgm:t>
    </dgm:pt>
    <dgm:pt modelId="{8E81D6FD-E746-4AAC-832F-1A35E847F5D3}" type="sibTrans" cxnId="{BF40F62E-979E-4E67-BDE6-D403277D7F0F}">
      <dgm:prSet/>
      <dgm:spPr/>
      <dgm:t>
        <a:bodyPr/>
        <a:lstStyle/>
        <a:p>
          <a:endParaRPr lang="pt-BR"/>
        </a:p>
      </dgm:t>
    </dgm:pt>
    <dgm:pt modelId="{8186933B-6680-4B32-B6E5-31EE56EC71F6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t-BR" dirty="0"/>
            <a:t>CNCiber</a:t>
          </a:r>
        </a:p>
      </dgm:t>
    </dgm:pt>
    <dgm:pt modelId="{F2E7CE25-9A72-45D0-9068-D0C19BC19453}" type="parTrans" cxnId="{FFEA7C34-FAAA-4159-9F17-AC12A4840987}">
      <dgm:prSet/>
      <dgm:spPr/>
      <dgm:t>
        <a:bodyPr/>
        <a:lstStyle/>
        <a:p>
          <a:endParaRPr lang="pt-BR"/>
        </a:p>
      </dgm:t>
    </dgm:pt>
    <dgm:pt modelId="{290121DB-5CFD-45A3-88E8-45429CB36939}" type="sibTrans" cxnId="{FFEA7C34-FAAA-4159-9F17-AC12A4840987}">
      <dgm:prSet/>
      <dgm:spPr/>
      <dgm:t>
        <a:bodyPr/>
        <a:lstStyle/>
        <a:p>
          <a:endParaRPr lang="pt-BR"/>
        </a:p>
      </dgm:t>
    </dgm:pt>
    <dgm:pt modelId="{584777EE-E233-4812-B36F-643198E2BE7B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pt-BR" dirty="0"/>
            <a:t>Reg.</a:t>
          </a:r>
        </a:p>
      </dgm:t>
    </dgm:pt>
    <dgm:pt modelId="{9F203753-EA9E-475C-A5E1-58958DE4CD91}" type="parTrans" cxnId="{A14FAB09-CCA3-49A4-98AE-D88AB44D0C22}">
      <dgm:prSet/>
      <dgm:spPr/>
      <dgm:t>
        <a:bodyPr/>
        <a:lstStyle/>
        <a:p>
          <a:endParaRPr lang="pt-BR"/>
        </a:p>
      </dgm:t>
    </dgm:pt>
    <dgm:pt modelId="{8B862C66-77AF-4276-B226-469ABBA2DFB5}" type="sibTrans" cxnId="{A14FAB09-CCA3-49A4-98AE-D88AB44D0C22}">
      <dgm:prSet/>
      <dgm:spPr/>
      <dgm:t>
        <a:bodyPr/>
        <a:lstStyle/>
        <a:p>
          <a:endParaRPr lang="pt-BR"/>
        </a:p>
      </dgm:t>
    </dgm:pt>
    <dgm:pt modelId="{C7D808C8-2A19-4244-B2C0-1241163C72B2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pt-BR" dirty="0"/>
            <a:t>CNAC</a:t>
          </a:r>
        </a:p>
      </dgm:t>
    </dgm:pt>
    <dgm:pt modelId="{B916C3E2-E34B-42BB-A947-C4A8D3DB1ED2}" type="parTrans" cxnId="{D150C579-1540-46AB-9E72-F18FAA2F6E30}">
      <dgm:prSet/>
      <dgm:spPr/>
      <dgm:t>
        <a:bodyPr/>
        <a:lstStyle/>
        <a:p>
          <a:endParaRPr lang="pt-BR"/>
        </a:p>
      </dgm:t>
    </dgm:pt>
    <dgm:pt modelId="{AC804C36-88FF-4BA0-8C50-85875DDC7998}" type="sibTrans" cxnId="{D150C579-1540-46AB-9E72-F18FAA2F6E30}">
      <dgm:prSet/>
      <dgm:spPr/>
      <dgm:t>
        <a:bodyPr/>
        <a:lstStyle/>
        <a:p>
          <a:endParaRPr lang="pt-BR"/>
        </a:p>
      </dgm:t>
    </dgm:pt>
    <dgm:pt modelId="{4ACF996F-4F1D-4AC4-A9EB-2ECDF749E86D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pt-BR" dirty="0"/>
            <a:t>Coop.</a:t>
          </a:r>
        </a:p>
      </dgm:t>
    </dgm:pt>
    <dgm:pt modelId="{4737D225-2F8D-4C84-8FA7-672036E8510D}" type="parTrans" cxnId="{52B7E07A-FFAF-48B7-9547-36B50643EC22}">
      <dgm:prSet/>
      <dgm:spPr/>
      <dgm:t>
        <a:bodyPr/>
        <a:lstStyle/>
        <a:p>
          <a:endParaRPr lang="pt-BR"/>
        </a:p>
      </dgm:t>
    </dgm:pt>
    <dgm:pt modelId="{66DD669B-9272-44E6-95AA-93D46DED8394}" type="sibTrans" cxnId="{52B7E07A-FFAF-48B7-9547-36B50643EC22}">
      <dgm:prSet/>
      <dgm:spPr/>
      <dgm:t>
        <a:bodyPr/>
        <a:lstStyle/>
        <a:p>
          <a:endParaRPr lang="pt-BR"/>
        </a:p>
      </dgm:t>
    </dgm:pt>
    <dgm:pt modelId="{158989BB-71E6-48D4-8F06-32B71AB4F4CE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pt-BR" dirty="0"/>
            <a:t>Regulação</a:t>
          </a:r>
        </a:p>
      </dgm:t>
    </dgm:pt>
    <dgm:pt modelId="{A1214DD8-9A1D-4E5E-B435-5C87CEB015C1}" type="parTrans" cxnId="{F999B6C9-D8F1-49F2-828F-1A98E7C8F809}">
      <dgm:prSet/>
      <dgm:spPr/>
      <dgm:t>
        <a:bodyPr/>
        <a:lstStyle/>
        <a:p>
          <a:endParaRPr lang="pt-BR"/>
        </a:p>
      </dgm:t>
    </dgm:pt>
    <dgm:pt modelId="{2D8F2319-DFBF-494E-A6DF-F6B9BB5AEE27}" type="sibTrans" cxnId="{F999B6C9-D8F1-49F2-828F-1A98E7C8F809}">
      <dgm:prSet/>
      <dgm:spPr/>
      <dgm:t>
        <a:bodyPr/>
        <a:lstStyle/>
        <a:p>
          <a:endParaRPr lang="pt-BR"/>
        </a:p>
      </dgm:t>
    </dgm:pt>
    <dgm:pt modelId="{70FDF3AA-CB4F-4DB4-A97F-EE6F67465A5B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pt-BR" dirty="0"/>
            <a:t>CTIR </a:t>
          </a:r>
          <a:r>
            <a:rPr lang="pt-BR" dirty="0" err="1"/>
            <a:t>Br</a:t>
          </a:r>
          <a:endParaRPr lang="pt-BR" dirty="0"/>
        </a:p>
      </dgm:t>
    </dgm:pt>
    <dgm:pt modelId="{207F3690-81F0-489B-9E43-82D0ECCBCB3F}" type="parTrans" cxnId="{3B305BD2-BA5E-4473-948C-77DE6A3B9287}">
      <dgm:prSet/>
      <dgm:spPr/>
      <dgm:t>
        <a:bodyPr/>
        <a:lstStyle/>
        <a:p>
          <a:endParaRPr lang="pt-BR"/>
        </a:p>
      </dgm:t>
    </dgm:pt>
    <dgm:pt modelId="{6EBDDFF7-65F8-4DAB-B9F1-34D71B7BCF41}" type="sibTrans" cxnId="{3B305BD2-BA5E-4473-948C-77DE6A3B9287}">
      <dgm:prSet/>
      <dgm:spPr/>
      <dgm:t>
        <a:bodyPr/>
        <a:lstStyle/>
        <a:p>
          <a:endParaRPr lang="pt-BR"/>
        </a:p>
      </dgm:t>
    </dgm:pt>
    <dgm:pt modelId="{75F201BD-2FD8-4A61-BAE6-2EEB1A92D6D5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pt-BR" dirty="0" err="1"/>
            <a:t>Conscient</a:t>
          </a:r>
          <a:r>
            <a:rPr lang="pt-BR" dirty="0"/>
            <a:t>.</a:t>
          </a:r>
        </a:p>
      </dgm:t>
    </dgm:pt>
    <dgm:pt modelId="{0F066800-5F14-4385-A5C0-20582C781ACB}" type="parTrans" cxnId="{E0EFC61F-58C4-4293-9F65-94BC60128CE3}">
      <dgm:prSet/>
      <dgm:spPr/>
      <dgm:t>
        <a:bodyPr/>
        <a:lstStyle/>
        <a:p>
          <a:endParaRPr lang="pt-BR"/>
        </a:p>
      </dgm:t>
    </dgm:pt>
    <dgm:pt modelId="{057D7949-7024-48A0-AFC6-06E9A8E336B7}" type="sibTrans" cxnId="{E0EFC61F-58C4-4293-9F65-94BC60128CE3}">
      <dgm:prSet/>
      <dgm:spPr/>
      <dgm:t>
        <a:bodyPr/>
        <a:lstStyle/>
        <a:p>
          <a:endParaRPr lang="pt-BR"/>
        </a:p>
      </dgm:t>
    </dgm:pt>
    <dgm:pt modelId="{129F7D8A-8AD4-4A0B-B7FA-FC6B946F9703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pt-BR" dirty="0"/>
            <a:t>GGCiber</a:t>
          </a:r>
        </a:p>
      </dgm:t>
    </dgm:pt>
    <dgm:pt modelId="{F585B4F3-1EED-49A0-8207-46A5B2DB4354}" type="parTrans" cxnId="{E3DF6C33-03D7-485E-A1E8-CE85DCC7F5D8}">
      <dgm:prSet/>
      <dgm:spPr/>
      <dgm:t>
        <a:bodyPr/>
        <a:lstStyle/>
        <a:p>
          <a:endParaRPr lang="pt-BR"/>
        </a:p>
      </dgm:t>
    </dgm:pt>
    <dgm:pt modelId="{B98CCEE7-9221-4584-9963-3405933A19AA}" type="sibTrans" cxnId="{E3DF6C33-03D7-485E-A1E8-CE85DCC7F5D8}">
      <dgm:prSet/>
      <dgm:spPr/>
      <dgm:t>
        <a:bodyPr/>
        <a:lstStyle/>
        <a:p>
          <a:endParaRPr lang="pt-BR"/>
        </a:p>
      </dgm:t>
    </dgm:pt>
    <dgm:pt modelId="{C6D87E89-EBDF-49D6-ABBB-E406001DC445}" type="pres">
      <dgm:prSet presAssocID="{07544982-8B63-4037-B4D4-5D35BDC339A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A7118B-6C3E-4488-8880-42B5D9F9D1A6}" type="pres">
      <dgm:prSet presAssocID="{0220BD76-F5DD-4A5C-9239-C673667F175F}" presName="vertOne" presStyleCnt="0"/>
      <dgm:spPr/>
    </dgm:pt>
    <dgm:pt modelId="{0DB608BA-A919-4D3D-8F49-CBB3723F94FF}" type="pres">
      <dgm:prSet presAssocID="{0220BD76-F5DD-4A5C-9239-C673667F175F}" presName="txOne" presStyleLbl="node0" presStyleIdx="0" presStyleCnt="2">
        <dgm:presLayoutVars>
          <dgm:chPref val="3"/>
        </dgm:presLayoutVars>
      </dgm:prSet>
      <dgm:spPr/>
    </dgm:pt>
    <dgm:pt modelId="{1BD06944-7299-450B-8F72-505F8211A85E}" type="pres">
      <dgm:prSet presAssocID="{0220BD76-F5DD-4A5C-9239-C673667F175F}" presName="parTransOne" presStyleCnt="0"/>
      <dgm:spPr/>
    </dgm:pt>
    <dgm:pt modelId="{83A349A4-54BE-430C-A7B6-DA92BBCEF5A9}" type="pres">
      <dgm:prSet presAssocID="{0220BD76-F5DD-4A5C-9239-C673667F175F}" presName="horzOne" presStyleCnt="0"/>
      <dgm:spPr/>
    </dgm:pt>
    <dgm:pt modelId="{59DC0810-B1B4-44D7-879B-C58ED52C789A}" type="pres">
      <dgm:prSet presAssocID="{8186933B-6680-4B32-B6E5-31EE56EC71F6}" presName="vertTwo" presStyleCnt="0"/>
      <dgm:spPr/>
    </dgm:pt>
    <dgm:pt modelId="{E7D76D5A-D881-4967-8DA7-08006C016822}" type="pres">
      <dgm:prSet presAssocID="{8186933B-6680-4B32-B6E5-31EE56EC71F6}" presName="txTwo" presStyleLbl="node2" presStyleIdx="0" presStyleCnt="4">
        <dgm:presLayoutVars>
          <dgm:chPref val="3"/>
        </dgm:presLayoutVars>
      </dgm:prSet>
      <dgm:spPr/>
    </dgm:pt>
    <dgm:pt modelId="{46B46B47-BDCC-46E6-AA87-3FA9797B0127}" type="pres">
      <dgm:prSet presAssocID="{8186933B-6680-4B32-B6E5-31EE56EC71F6}" presName="horzTwo" presStyleCnt="0"/>
      <dgm:spPr/>
    </dgm:pt>
    <dgm:pt modelId="{9272D8D3-E360-4E84-B515-EB4460F6E3A5}" type="pres">
      <dgm:prSet presAssocID="{049AED47-D8B5-47DB-B365-33A4F519E8AC}" presName="sibSpaceOne" presStyleCnt="0"/>
      <dgm:spPr/>
    </dgm:pt>
    <dgm:pt modelId="{753DEBC2-1A09-4C89-BE1F-51BFE3EFFC44}" type="pres">
      <dgm:prSet presAssocID="{6C3FF286-88C1-42A7-8A41-E6CF2BD50AB7}" presName="vertOne" presStyleCnt="0"/>
      <dgm:spPr/>
    </dgm:pt>
    <dgm:pt modelId="{49364C5B-65F6-4850-8CD7-CF7F362CCEA3}" type="pres">
      <dgm:prSet presAssocID="{6C3FF286-88C1-42A7-8A41-E6CF2BD50AB7}" presName="txOne" presStyleLbl="node0" presStyleIdx="1" presStyleCnt="2">
        <dgm:presLayoutVars>
          <dgm:chPref val="3"/>
        </dgm:presLayoutVars>
      </dgm:prSet>
      <dgm:spPr/>
    </dgm:pt>
    <dgm:pt modelId="{FCF0CEBC-34AA-4346-B998-AF326B70F60B}" type="pres">
      <dgm:prSet presAssocID="{6C3FF286-88C1-42A7-8A41-E6CF2BD50AB7}" presName="parTransOne" presStyleCnt="0"/>
      <dgm:spPr/>
    </dgm:pt>
    <dgm:pt modelId="{DFFBC7B6-1BDE-4B18-9374-8A5C6FA0CDCA}" type="pres">
      <dgm:prSet presAssocID="{6C3FF286-88C1-42A7-8A41-E6CF2BD50AB7}" presName="horzOne" presStyleCnt="0"/>
      <dgm:spPr/>
    </dgm:pt>
    <dgm:pt modelId="{83FE9BBA-76D4-4FE4-9256-B43413CC1A30}" type="pres">
      <dgm:prSet presAssocID="{4ACF996F-4F1D-4AC4-A9EB-2ECDF749E86D}" presName="vertTwo" presStyleCnt="0"/>
      <dgm:spPr/>
    </dgm:pt>
    <dgm:pt modelId="{BFD7D23B-3BFF-41A6-A7E7-81DBD63AA92F}" type="pres">
      <dgm:prSet presAssocID="{4ACF996F-4F1D-4AC4-A9EB-2ECDF749E86D}" presName="txTwo" presStyleLbl="node2" presStyleIdx="1" presStyleCnt="4">
        <dgm:presLayoutVars>
          <dgm:chPref val="3"/>
        </dgm:presLayoutVars>
      </dgm:prSet>
      <dgm:spPr/>
    </dgm:pt>
    <dgm:pt modelId="{D1C7E041-D630-4FE1-A44F-5C284A68031D}" type="pres">
      <dgm:prSet presAssocID="{4ACF996F-4F1D-4AC4-A9EB-2ECDF749E86D}" presName="parTransTwo" presStyleCnt="0"/>
      <dgm:spPr/>
    </dgm:pt>
    <dgm:pt modelId="{168698BB-F5A4-4F7D-888B-0EB8784C78C7}" type="pres">
      <dgm:prSet presAssocID="{4ACF996F-4F1D-4AC4-A9EB-2ECDF749E86D}" presName="horzTwo" presStyleCnt="0"/>
      <dgm:spPr/>
    </dgm:pt>
    <dgm:pt modelId="{5AE854ED-6828-4AFA-9F4E-0AFE12BDC930}" type="pres">
      <dgm:prSet presAssocID="{70FDF3AA-CB4F-4DB4-A97F-EE6F67465A5B}" presName="vertThree" presStyleCnt="0"/>
      <dgm:spPr/>
    </dgm:pt>
    <dgm:pt modelId="{67F71122-BC86-45C2-B788-4D4E446CAF66}" type="pres">
      <dgm:prSet presAssocID="{70FDF3AA-CB4F-4DB4-A97F-EE6F67465A5B}" presName="txThree" presStyleLbl="node3" presStyleIdx="0" presStyleCnt="6">
        <dgm:presLayoutVars>
          <dgm:chPref val="3"/>
        </dgm:presLayoutVars>
      </dgm:prSet>
      <dgm:spPr/>
    </dgm:pt>
    <dgm:pt modelId="{D619E7F0-B318-4AB5-8B4B-FB6AA85B9D89}" type="pres">
      <dgm:prSet presAssocID="{70FDF3AA-CB4F-4DB4-A97F-EE6F67465A5B}" presName="horzThree" presStyleCnt="0"/>
      <dgm:spPr/>
    </dgm:pt>
    <dgm:pt modelId="{CE719C18-6AA7-490E-A5C4-29237CD2FB25}" type="pres">
      <dgm:prSet presAssocID="{66DD669B-9272-44E6-95AA-93D46DED8394}" presName="sibSpaceTwo" presStyleCnt="0"/>
      <dgm:spPr/>
    </dgm:pt>
    <dgm:pt modelId="{6684F1E9-EF9B-496A-B1FE-C7AA65015759}" type="pres">
      <dgm:prSet presAssocID="{158989BB-71E6-48D4-8F06-32B71AB4F4CE}" presName="vertTwo" presStyleCnt="0"/>
      <dgm:spPr/>
    </dgm:pt>
    <dgm:pt modelId="{7072F387-9FB1-4D21-ACAD-952F76FFC23A}" type="pres">
      <dgm:prSet presAssocID="{158989BB-71E6-48D4-8F06-32B71AB4F4CE}" presName="txTwo" presStyleLbl="node2" presStyleIdx="2" presStyleCnt="4">
        <dgm:presLayoutVars>
          <dgm:chPref val="3"/>
        </dgm:presLayoutVars>
      </dgm:prSet>
      <dgm:spPr/>
    </dgm:pt>
    <dgm:pt modelId="{B3EB14D3-C978-46CA-8288-F54B9963AAC3}" type="pres">
      <dgm:prSet presAssocID="{158989BB-71E6-48D4-8F06-32B71AB4F4CE}" presName="parTransTwo" presStyleCnt="0"/>
      <dgm:spPr/>
    </dgm:pt>
    <dgm:pt modelId="{50FD1D1A-D7F8-46EA-B37A-78C73D180F48}" type="pres">
      <dgm:prSet presAssocID="{158989BB-71E6-48D4-8F06-32B71AB4F4CE}" presName="horzTwo" presStyleCnt="0"/>
      <dgm:spPr/>
    </dgm:pt>
    <dgm:pt modelId="{9F1AF862-B0AF-4DAC-B11D-D0E6E01E75A4}" type="pres">
      <dgm:prSet presAssocID="{584777EE-E233-4812-B36F-643198E2BE7B}" presName="vertThree" presStyleCnt="0"/>
      <dgm:spPr/>
    </dgm:pt>
    <dgm:pt modelId="{ED729C9F-C71B-4BFC-8224-57927C8733CE}" type="pres">
      <dgm:prSet presAssocID="{584777EE-E233-4812-B36F-643198E2BE7B}" presName="txThree" presStyleLbl="node3" presStyleIdx="1" presStyleCnt="6">
        <dgm:presLayoutVars>
          <dgm:chPref val="3"/>
        </dgm:presLayoutVars>
      </dgm:prSet>
      <dgm:spPr/>
    </dgm:pt>
    <dgm:pt modelId="{D4A108A2-6A07-45C7-9821-BE214427AC74}" type="pres">
      <dgm:prSet presAssocID="{584777EE-E233-4812-B36F-643198E2BE7B}" presName="horzThree" presStyleCnt="0"/>
      <dgm:spPr/>
    </dgm:pt>
    <dgm:pt modelId="{EB888FB2-6D9E-46D5-8F16-27AA959C49E7}" type="pres">
      <dgm:prSet presAssocID="{8B862C66-77AF-4276-B226-469ABBA2DFB5}" presName="sibSpaceThree" presStyleCnt="0"/>
      <dgm:spPr/>
    </dgm:pt>
    <dgm:pt modelId="{3C01D13F-1CAD-4B09-AE1F-9FBFE2636DE4}" type="pres">
      <dgm:prSet presAssocID="{C7D808C8-2A19-4244-B2C0-1241163C72B2}" presName="vertThree" presStyleCnt="0"/>
      <dgm:spPr/>
    </dgm:pt>
    <dgm:pt modelId="{52FD4AF7-CD3A-41F4-9AF6-8ED8B9B1E7A6}" type="pres">
      <dgm:prSet presAssocID="{C7D808C8-2A19-4244-B2C0-1241163C72B2}" presName="txThree" presStyleLbl="node3" presStyleIdx="2" presStyleCnt="6">
        <dgm:presLayoutVars>
          <dgm:chPref val="3"/>
        </dgm:presLayoutVars>
      </dgm:prSet>
      <dgm:spPr/>
    </dgm:pt>
    <dgm:pt modelId="{376790D8-D69C-4638-9CCF-19BEED954C11}" type="pres">
      <dgm:prSet presAssocID="{C7D808C8-2A19-4244-B2C0-1241163C72B2}" presName="horzThree" presStyleCnt="0"/>
      <dgm:spPr/>
    </dgm:pt>
    <dgm:pt modelId="{E05276E6-629F-44E7-9982-5B81C2C87B8E}" type="pres">
      <dgm:prSet presAssocID="{2D8F2319-DFBF-494E-A6DF-F6B9BB5AEE27}" presName="sibSpaceTwo" presStyleCnt="0"/>
      <dgm:spPr/>
    </dgm:pt>
    <dgm:pt modelId="{3539FD1A-9736-4A55-96F5-DFBECBFE6E75}" type="pres">
      <dgm:prSet presAssocID="{CC3485B4-8E23-45B6-A2C3-0F2ACF9842ED}" presName="vertTwo" presStyleCnt="0"/>
      <dgm:spPr/>
    </dgm:pt>
    <dgm:pt modelId="{110D1F19-1756-4F68-9100-7524235CB3AB}" type="pres">
      <dgm:prSet presAssocID="{CC3485B4-8E23-45B6-A2C3-0F2ACF9842ED}" presName="txTwo" presStyleLbl="node2" presStyleIdx="3" presStyleCnt="4">
        <dgm:presLayoutVars>
          <dgm:chPref val="3"/>
        </dgm:presLayoutVars>
      </dgm:prSet>
      <dgm:spPr/>
    </dgm:pt>
    <dgm:pt modelId="{1E0FEB64-890E-4748-94C0-A466FD83719E}" type="pres">
      <dgm:prSet presAssocID="{CC3485B4-8E23-45B6-A2C3-0F2ACF9842ED}" presName="parTransTwo" presStyleCnt="0"/>
      <dgm:spPr/>
    </dgm:pt>
    <dgm:pt modelId="{0A55EB76-FE36-4CAB-A0F3-295DE0A92842}" type="pres">
      <dgm:prSet presAssocID="{CC3485B4-8E23-45B6-A2C3-0F2ACF9842ED}" presName="horzTwo" presStyleCnt="0"/>
      <dgm:spPr/>
    </dgm:pt>
    <dgm:pt modelId="{81EE78F4-909F-46D4-B8C7-000859D86952}" type="pres">
      <dgm:prSet presAssocID="{70F92863-99D7-4203-8253-709A9343B55B}" presName="vertThree" presStyleCnt="0"/>
      <dgm:spPr/>
    </dgm:pt>
    <dgm:pt modelId="{EDE182E9-008A-4796-B1F7-2BB73092411A}" type="pres">
      <dgm:prSet presAssocID="{70F92863-99D7-4203-8253-709A9343B55B}" presName="txThree" presStyleLbl="node3" presStyleIdx="3" presStyleCnt="6">
        <dgm:presLayoutVars>
          <dgm:chPref val="3"/>
        </dgm:presLayoutVars>
      </dgm:prSet>
      <dgm:spPr/>
    </dgm:pt>
    <dgm:pt modelId="{C7D4AA88-C749-4943-9928-54062526DD24}" type="pres">
      <dgm:prSet presAssocID="{70F92863-99D7-4203-8253-709A9343B55B}" presName="horzThree" presStyleCnt="0"/>
      <dgm:spPr/>
    </dgm:pt>
    <dgm:pt modelId="{11C2534A-CFFB-491C-A9F2-64506F6B7F69}" type="pres">
      <dgm:prSet presAssocID="{8E81D6FD-E746-4AAC-832F-1A35E847F5D3}" presName="sibSpaceThree" presStyleCnt="0"/>
      <dgm:spPr/>
    </dgm:pt>
    <dgm:pt modelId="{37F81F60-C89A-453E-B1D6-ADB202FFF512}" type="pres">
      <dgm:prSet presAssocID="{75F201BD-2FD8-4A61-BAE6-2EEB1A92D6D5}" presName="vertThree" presStyleCnt="0"/>
      <dgm:spPr/>
    </dgm:pt>
    <dgm:pt modelId="{2F0BFA9C-7F08-46F1-AC19-9C48788DEA65}" type="pres">
      <dgm:prSet presAssocID="{75F201BD-2FD8-4A61-BAE6-2EEB1A92D6D5}" presName="txThree" presStyleLbl="node3" presStyleIdx="4" presStyleCnt="6">
        <dgm:presLayoutVars>
          <dgm:chPref val="3"/>
        </dgm:presLayoutVars>
      </dgm:prSet>
      <dgm:spPr/>
    </dgm:pt>
    <dgm:pt modelId="{992188FC-6A85-46D9-83BC-6A63B6C7DB71}" type="pres">
      <dgm:prSet presAssocID="{75F201BD-2FD8-4A61-BAE6-2EEB1A92D6D5}" presName="horzThree" presStyleCnt="0"/>
      <dgm:spPr/>
    </dgm:pt>
    <dgm:pt modelId="{C3B456F7-B27C-4F6B-9E96-CFA252125472}" type="pres">
      <dgm:prSet presAssocID="{057D7949-7024-48A0-AFC6-06E9A8E336B7}" presName="sibSpaceThree" presStyleCnt="0"/>
      <dgm:spPr/>
    </dgm:pt>
    <dgm:pt modelId="{3244D2D9-DB95-40A3-B939-A765B2EB169B}" type="pres">
      <dgm:prSet presAssocID="{129F7D8A-8AD4-4A0B-B7FA-FC6B946F9703}" presName="vertThree" presStyleCnt="0"/>
      <dgm:spPr/>
    </dgm:pt>
    <dgm:pt modelId="{91B0E987-89EC-413C-A126-401CBCFB83EE}" type="pres">
      <dgm:prSet presAssocID="{129F7D8A-8AD4-4A0B-B7FA-FC6B946F9703}" presName="txThree" presStyleLbl="node3" presStyleIdx="5" presStyleCnt="6">
        <dgm:presLayoutVars>
          <dgm:chPref val="3"/>
        </dgm:presLayoutVars>
      </dgm:prSet>
      <dgm:spPr/>
    </dgm:pt>
    <dgm:pt modelId="{7E2D7F23-3CD8-4CC5-B9A6-D8DDF42150E9}" type="pres">
      <dgm:prSet presAssocID="{129F7D8A-8AD4-4A0B-B7FA-FC6B946F9703}" presName="horzThree" presStyleCnt="0"/>
      <dgm:spPr/>
    </dgm:pt>
  </dgm:ptLst>
  <dgm:cxnLst>
    <dgm:cxn modelId="{A14FAB09-CCA3-49A4-98AE-D88AB44D0C22}" srcId="{158989BB-71E6-48D4-8F06-32B71AB4F4CE}" destId="{584777EE-E233-4812-B36F-643198E2BE7B}" srcOrd="0" destOrd="0" parTransId="{9F203753-EA9E-475C-A5E1-58958DE4CD91}" sibTransId="{8B862C66-77AF-4276-B226-469ABBA2DFB5}"/>
    <dgm:cxn modelId="{E9D8140E-BB01-4618-B51D-57C63598AD53}" type="presOf" srcId="{6C3FF286-88C1-42A7-8A41-E6CF2BD50AB7}" destId="{49364C5B-65F6-4850-8CD7-CF7F362CCEA3}" srcOrd="0" destOrd="0" presId="urn:microsoft.com/office/officeart/2005/8/layout/hierarchy4"/>
    <dgm:cxn modelId="{E0EFC61F-58C4-4293-9F65-94BC60128CE3}" srcId="{CC3485B4-8E23-45B6-A2C3-0F2ACF9842ED}" destId="{75F201BD-2FD8-4A61-BAE6-2EEB1A92D6D5}" srcOrd="1" destOrd="0" parTransId="{0F066800-5F14-4385-A5C0-20582C781ACB}" sibTransId="{057D7949-7024-48A0-AFC6-06E9A8E336B7}"/>
    <dgm:cxn modelId="{BF40F62E-979E-4E67-BDE6-D403277D7F0F}" srcId="{CC3485B4-8E23-45B6-A2C3-0F2ACF9842ED}" destId="{70F92863-99D7-4203-8253-709A9343B55B}" srcOrd="0" destOrd="0" parTransId="{79A1699C-4518-4BDB-8099-85AEC52A9B09}" sibTransId="{8E81D6FD-E746-4AAC-832F-1A35E847F5D3}"/>
    <dgm:cxn modelId="{32AE4733-51D8-43FC-A459-577BCD558936}" type="presOf" srcId="{0220BD76-F5DD-4A5C-9239-C673667F175F}" destId="{0DB608BA-A919-4D3D-8F49-CBB3723F94FF}" srcOrd="0" destOrd="0" presId="urn:microsoft.com/office/officeart/2005/8/layout/hierarchy4"/>
    <dgm:cxn modelId="{E3DF6C33-03D7-485E-A1E8-CE85DCC7F5D8}" srcId="{CC3485B4-8E23-45B6-A2C3-0F2ACF9842ED}" destId="{129F7D8A-8AD4-4A0B-B7FA-FC6B946F9703}" srcOrd="2" destOrd="0" parTransId="{F585B4F3-1EED-49A0-8207-46A5B2DB4354}" sibTransId="{B98CCEE7-9221-4584-9963-3405933A19AA}"/>
    <dgm:cxn modelId="{FFEA7C34-FAAA-4159-9F17-AC12A4840987}" srcId="{0220BD76-F5DD-4A5C-9239-C673667F175F}" destId="{8186933B-6680-4B32-B6E5-31EE56EC71F6}" srcOrd="0" destOrd="0" parTransId="{F2E7CE25-9A72-45D0-9068-D0C19BC19453}" sibTransId="{290121DB-5CFD-45A3-88E8-45429CB36939}"/>
    <dgm:cxn modelId="{08329E5D-F90C-465A-ADC0-DA9A609657F1}" type="presOf" srcId="{C7D808C8-2A19-4244-B2C0-1241163C72B2}" destId="{52FD4AF7-CD3A-41F4-9AF6-8ED8B9B1E7A6}" srcOrd="0" destOrd="0" presId="urn:microsoft.com/office/officeart/2005/8/layout/hierarchy4"/>
    <dgm:cxn modelId="{16DDA569-B3EC-4357-A9FE-F6E02ABB1072}" type="presOf" srcId="{584777EE-E233-4812-B36F-643198E2BE7B}" destId="{ED729C9F-C71B-4BFC-8224-57927C8733CE}" srcOrd="0" destOrd="0" presId="urn:microsoft.com/office/officeart/2005/8/layout/hierarchy4"/>
    <dgm:cxn modelId="{B20FFC70-EA43-4E5B-A30F-07FD4F1C110B}" type="presOf" srcId="{70FDF3AA-CB4F-4DB4-A97F-EE6F67465A5B}" destId="{67F71122-BC86-45C2-B788-4D4E446CAF66}" srcOrd="0" destOrd="0" presId="urn:microsoft.com/office/officeart/2005/8/layout/hierarchy4"/>
    <dgm:cxn modelId="{A671A653-25AC-46D9-85C8-90C53B776618}" type="presOf" srcId="{75F201BD-2FD8-4A61-BAE6-2EEB1A92D6D5}" destId="{2F0BFA9C-7F08-46F1-AC19-9C48788DEA65}" srcOrd="0" destOrd="0" presId="urn:microsoft.com/office/officeart/2005/8/layout/hierarchy4"/>
    <dgm:cxn modelId="{C8299E58-87E3-4249-AFEC-B9211C826554}" type="presOf" srcId="{70F92863-99D7-4203-8253-709A9343B55B}" destId="{EDE182E9-008A-4796-B1F7-2BB73092411A}" srcOrd="0" destOrd="0" presId="urn:microsoft.com/office/officeart/2005/8/layout/hierarchy4"/>
    <dgm:cxn modelId="{D150C579-1540-46AB-9E72-F18FAA2F6E30}" srcId="{158989BB-71E6-48D4-8F06-32B71AB4F4CE}" destId="{C7D808C8-2A19-4244-B2C0-1241163C72B2}" srcOrd="1" destOrd="0" parTransId="{B916C3E2-E34B-42BB-A947-C4A8D3DB1ED2}" sibTransId="{AC804C36-88FF-4BA0-8C50-85875DDC7998}"/>
    <dgm:cxn modelId="{52B7E07A-FFAF-48B7-9547-36B50643EC22}" srcId="{6C3FF286-88C1-42A7-8A41-E6CF2BD50AB7}" destId="{4ACF996F-4F1D-4AC4-A9EB-2ECDF749E86D}" srcOrd="0" destOrd="0" parTransId="{4737D225-2F8D-4C84-8FA7-672036E8510D}" sibTransId="{66DD669B-9272-44E6-95AA-93D46DED8394}"/>
    <dgm:cxn modelId="{EF584E89-BF54-4329-BE60-48E8F6967FB7}" srcId="{07544982-8B63-4037-B4D4-5D35BDC339A0}" destId="{6C3FF286-88C1-42A7-8A41-E6CF2BD50AB7}" srcOrd="1" destOrd="0" parTransId="{E4A547D9-78F9-4615-9AC9-9D3085CCADAD}" sibTransId="{AD8173F5-7193-4D32-9F08-B7B3A8589070}"/>
    <dgm:cxn modelId="{6C55D18F-43EB-47C7-B28B-38F4A04AACDE}" srcId="{6C3FF286-88C1-42A7-8A41-E6CF2BD50AB7}" destId="{CC3485B4-8E23-45B6-A2C3-0F2ACF9842ED}" srcOrd="2" destOrd="0" parTransId="{2C4A9D36-8C7F-437F-A8AF-F235B070A18B}" sibTransId="{54AC450F-A56F-49D6-B54B-2FF0B385A363}"/>
    <dgm:cxn modelId="{6B3A8C95-4466-4025-A5C1-48A1CC1DD019}" type="presOf" srcId="{CC3485B4-8E23-45B6-A2C3-0F2ACF9842ED}" destId="{110D1F19-1756-4F68-9100-7524235CB3AB}" srcOrd="0" destOrd="0" presId="urn:microsoft.com/office/officeart/2005/8/layout/hierarchy4"/>
    <dgm:cxn modelId="{44C0099A-7001-4631-94FA-FC56144421A4}" type="presOf" srcId="{07544982-8B63-4037-B4D4-5D35BDC339A0}" destId="{C6D87E89-EBDF-49D6-ABBB-E406001DC445}" srcOrd="0" destOrd="0" presId="urn:microsoft.com/office/officeart/2005/8/layout/hierarchy4"/>
    <dgm:cxn modelId="{AE34219A-19E6-46E5-A25F-CBF194C72EA4}" srcId="{07544982-8B63-4037-B4D4-5D35BDC339A0}" destId="{0220BD76-F5DD-4A5C-9239-C673667F175F}" srcOrd="0" destOrd="0" parTransId="{45D4DBA4-4886-443F-A5F4-9CB563DAFF0A}" sibTransId="{049AED47-D8B5-47DB-B365-33A4F519E8AC}"/>
    <dgm:cxn modelId="{D9CACFAC-9BCB-4108-8615-6BBA3C3F1FBD}" type="presOf" srcId="{129F7D8A-8AD4-4A0B-B7FA-FC6B946F9703}" destId="{91B0E987-89EC-413C-A126-401CBCFB83EE}" srcOrd="0" destOrd="0" presId="urn:microsoft.com/office/officeart/2005/8/layout/hierarchy4"/>
    <dgm:cxn modelId="{FD9428BF-75C5-45D2-95E0-7954D0DF1806}" type="presOf" srcId="{8186933B-6680-4B32-B6E5-31EE56EC71F6}" destId="{E7D76D5A-D881-4967-8DA7-08006C016822}" srcOrd="0" destOrd="0" presId="urn:microsoft.com/office/officeart/2005/8/layout/hierarchy4"/>
    <dgm:cxn modelId="{F999B6C9-D8F1-49F2-828F-1A98E7C8F809}" srcId="{6C3FF286-88C1-42A7-8A41-E6CF2BD50AB7}" destId="{158989BB-71E6-48D4-8F06-32B71AB4F4CE}" srcOrd="1" destOrd="0" parTransId="{A1214DD8-9A1D-4E5E-B435-5C87CEB015C1}" sibTransId="{2D8F2319-DFBF-494E-A6DF-F6B9BB5AEE27}"/>
    <dgm:cxn modelId="{2A3F1FD2-6188-474F-B3B4-000BAFF8E326}" type="presOf" srcId="{158989BB-71E6-48D4-8F06-32B71AB4F4CE}" destId="{7072F387-9FB1-4D21-ACAD-952F76FFC23A}" srcOrd="0" destOrd="0" presId="urn:microsoft.com/office/officeart/2005/8/layout/hierarchy4"/>
    <dgm:cxn modelId="{3B305BD2-BA5E-4473-948C-77DE6A3B9287}" srcId="{4ACF996F-4F1D-4AC4-A9EB-2ECDF749E86D}" destId="{70FDF3AA-CB4F-4DB4-A97F-EE6F67465A5B}" srcOrd="0" destOrd="0" parTransId="{207F3690-81F0-489B-9E43-82D0ECCBCB3F}" sibTransId="{6EBDDFF7-65F8-4DAB-B9F1-34D71B7BCF41}"/>
    <dgm:cxn modelId="{EEEDB1DD-ED2B-4029-9F35-E41B1AFC8F26}" type="presOf" srcId="{4ACF996F-4F1D-4AC4-A9EB-2ECDF749E86D}" destId="{BFD7D23B-3BFF-41A6-A7E7-81DBD63AA92F}" srcOrd="0" destOrd="0" presId="urn:microsoft.com/office/officeart/2005/8/layout/hierarchy4"/>
    <dgm:cxn modelId="{6854AAFC-FEC1-4C88-AB5D-57ED6F7CF9D0}" type="presParOf" srcId="{C6D87E89-EBDF-49D6-ABBB-E406001DC445}" destId="{EAA7118B-6C3E-4488-8880-42B5D9F9D1A6}" srcOrd="0" destOrd="0" presId="urn:microsoft.com/office/officeart/2005/8/layout/hierarchy4"/>
    <dgm:cxn modelId="{82C14AD9-575C-4B7E-A846-6ABDC5A49B8F}" type="presParOf" srcId="{EAA7118B-6C3E-4488-8880-42B5D9F9D1A6}" destId="{0DB608BA-A919-4D3D-8F49-CBB3723F94FF}" srcOrd="0" destOrd="0" presId="urn:microsoft.com/office/officeart/2005/8/layout/hierarchy4"/>
    <dgm:cxn modelId="{443091AF-66F2-4750-8FB7-C9DDBA0E42E5}" type="presParOf" srcId="{EAA7118B-6C3E-4488-8880-42B5D9F9D1A6}" destId="{1BD06944-7299-450B-8F72-505F8211A85E}" srcOrd="1" destOrd="0" presId="urn:microsoft.com/office/officeart/2005/8/layout/hierarchy4"/>
    <dgm:cxn modelId="{C16B809F-3496-43F2-8692-0B5CBE6127FD}" type="presParOf" srcId="{EAA7118B-6C3E-4488-8880-42B5D9F9D1A6}" destId="{83A349A4-54BE-430C-A7B6-DA92BBCEF5A9}" srcOrd="2" destOrd="0" presId="urn:microsoft.com/office/officeart/2005/8/layout/hierarchy4"/>
    <dgm:cxn modelId="{9D92A991-0A14-4DAB-9916-C5ED7D046E9E}" type="presParOf" srcId="{83A349A4-54BE-430C-A7B6-DA92BBCEF5A9}" destId="{59DC0810-B1B4-44D7-879B-C58ED52C789A}" srcOrd="0" destOrd="0" presId="urn:microsoft.com/office/officeart/2005/8/layout/hierarchy4"/>
    <dgm:cxn modelId="{92A63AF5-F5FA-44B6-BED4-263855A61D5F}" type="presParOf" srcId="{59DC0810-B1B4-44D7-879B-C58ED52C789A}" destId="{E7D76D5A-D881-4967-8DA7-08006C016822}" srcOrd="0" destOrd="0" presId="urn:microsoft.com/office/officeart/2005/8/layout/hierarchy4"/>
    <dgm:cxn modelId="{BA51A912-7C00-4659-BFE9-C84F2833DC58}" type="presParOf" srcId="{59DC0810-B1B4-44D7-879B-C58ED52C789A}" destId="{46B46B47-BDCC-46E6-AA87-3FA9797B0127}" srcOrd="1" destOrd="0" presId="urn:microsoft.com/office/officeart/2005/8/layout/hierarchy4"/>
    <dgm:cxn modelId="{FCAE3948-1E2D-4A73-B2C6-AF5F4401763F}" type="presParOf" srcId="{C6D87E89-EBDF-49D6-ABBB-E406001DC445}" destId="{9272D8D3-E360-4E84-B515-EB4460F6E3A5}" srcOrd="1" destOrd="0" presId="urn:microsoft.com/office/officeart/2005/8/layout/hierarchy4"/>
    <dgm:cxn modelId="{EC9B9731-C8D6-4EB5-962A-41D65E350CB7}" type="presParOf" srcId="{C6D87E89-EBDF-49D6-ABBB-E406001DC445}" destId="{753DEBC2-1A09-4C89-BE1F-51BFE3EFFC44}" srcOrd="2" destOrd="0" presId="urn:microsoft.com/office/officeart/2005/8/layout/hierarchy4"/>
    <dgm:cxn modelId="{89185082-35C4-4975-AC6C-F0180025C7D2}" type="presParOf" srcId="{753DEBC2-1A09-4C89-BE1F-51BFE3EFFC44}" destId="{49364C5B-65F6-4850-8CD7-CF7F362CCEA3}" srcOrd="0" destOrd="0" presId="urn:microsoft.com/office/officeart/2005/8/layout/hierarchy4"/>
    <dgm:cxn modelId="{2BA38E38-AA6E-46BC-8403-67E5581EB23F}" type="presParOf" srcId="{753DEBC2-1A09-4C89-BE1F-51BFE3EFFC44}" destId="{FCF0CEBC-34AA-4346-B998-AF326B70F60B}" srcOrd="1" destOrd="0" presId="urn:microsoft.com/office/officeart/2005/8/layout/hierarchy4"/>
    <dgm:cxn modelId="{1C7BF05A-33EB-4CC2-BBB6-AC1B3A4C4CAA}" type="presParOf" srcId="{753DEBC2-1A09-4C89-BE1F-51BFE3EFFC44}" destId="{DFFBC7B6-1BDE-4B18-9374-8A5C6FA0CDCA}" srcOrd="2" destOrd="0" presId="urn:microsoft.com/office/officeart/2005/8/layout/hierarchy4"/>
    <dgm:cxn modelId="{5C0B4E8B-A60A-4994-A1BC-7DB96AFE3B92}" type="presParOf" srcId="{DFFBC7B6-1BDE-4B18-9374-8A5C6FA0CDCA}" destId="{83FE9BBA-76D4-4FE4-9256-B43413CC1A30}" srcOrd="0" destOrd="0" presId="urn:microsoft.com/office/officeart/2005/8/layout/hierarchy4"/>
    <dgm:cxn modelId="{49285C9F-1359-466E-9A87-D0BC311A41F6}" type="presParOf" srcId="{83FE9BBA-76D4-4FE4-9256-B43413CC1A30}" destId="{BFD7D23B-3BFF-41A6-A7E7-81DBD63AA92F}" srcOrd="0" destOrd="0" presId="urn:microsoft.com/office/officeart/2005/8/layout/hierarchy4"/>
    <dgm:cxn modelId="{12B3E64F-5F82-42AE-A59B-C397690D5880}" type="presParOf" srcId="{83FE9BBA-76D4-4FE4-9256-B43413CC1A30}" destId="{D1C7E041-D630-4FE1-A44F-5C284A68031D}" srcOrd="1" destOrd="0" presId="urn:microsoft.com/office/officeart/2005/8/layout/hierarchy4"/>
    <dgm:cxn modelId="{753A633A-FC39-4588-8A93-7BEDF879EADD}" type="presParOf" srcId="{83FE9BBA-76D4-4FE4-9256-B43413CC1A30}" destId="{168698BB-F5A4-4F7D-888B-0EB8784C78C7}" srcOrd="2" destOrd="0" presId="urn:microsoft.com/office/officeart/2005/8/layout/hierarchy4"/>
    <dgm:cxn modelId="{3AE36422-AB1B-4B10-B1D0-2650D176FC34}" type="presParOf" srcId="{168698BB-F5A4-4F7D-888B-0EB8784C78C7}" destId="{5AE854ED-6828-4AFA-9F4E-0AFE12BDC930}" srcOrd="0" destOrd="0" presId="urn:microsoft.com/office/officeart/2005/8/layout/hierarchy4"/>
    <dgm:cxn modelId="{744BAD75-CF48-4585-8B2E-C008CC45B7D9}" type="presParOf" srcId="{5AE854ED-6828-4AFA-9F4E-0AFE12BDC930}" destId="{67F71122-BC86-45C2-B788-4D4E446CAF66}" srcOrd="0" destOrd="0" presId="urn:microsoft.com/office/officeart/2005/8/layout/hierarchy4"/>
    <dgm:cxn modelId="{E81BF7DF-16A4-41D6-BF31-029B8F57D957}" type="presParOf" srcId="{5AE854ED-6828-4AFA-9F4E-0AFE12BDC930}" destId="{D619E7F0-B318-4AB5-8B4B-FB6AA85B9D89}" srcOrd="1" destOrd="0" presId="urn:microsoft.com/office/officeart/2005/8/layout/hierarchy4"/>
    <dgm:cxn modelId="{FD2EAA1B-DA60-411A-A055-A4A9E730BA02}" type="presParOf" srcId="{DFFBC7B6-1BDE-4B18-9374-8A5C6FA0CDCA}" destId="{CE719C18-6AA7-490E-A5C4-29237CD2FB25}" srcOrd="1" destOrd="0" presId="urn:microsoft.com/office/officeart/2005/8/layout/hierarchy4"/>
    <dgm:cxn modelId="{16104583-35F0-49EC-97DB-9AC46C2636FA}" type="presParOf" srcId="{DFFBC7B6-1BDE-4B18-9374-8A5C6FA0CDCA}" destId="{6684F1E9-EF9B-496A-B1FE-C7AA65015759}" srcOrd="2" destOrd="0" presId="urn:microsoft.com/office/officeart/2005/8/layout/hierarchy4"/>
    <dgm:cxn modelId="{57D64E5F-1D70-47BE-881C-36F5DACA6DBD}" type="presParOf" srcId="{6684F1E9-EF9B-496A-B1FE-C7AA65015759}" destId="{7072F387-9FB1-4D21-ACAD-952F76FFC23A}" srcOrd="0" destOrd="0" presId="urn:microsoft.com/office/officeart/2005/8/layout/hierarchy4"/>
    <dgm:cxn modelId="{5143F247-7596-45A4-A22A-CC292AFDF4F4}" type="presParOf" srcId="{6684F1E9-EF9B-496A-B1FE-C7AA65015759}" destId="{B3EB14D3-C978-46CA-8288-F54B9963AAC3}" srcOrd="1" destOrd="0" presId="urn:microsoft.com/office/officeart/2005/8/layout/hierarchy4"/>
    <dgm:cxn modelId="{79E8D15A-D9F6-4567-8E3D-F1B016DE12AB}" type="presParOf" srcId="{6684F1E9-EF9B-496A-B1FE-C7AA65015759}" destId="{50FD1D1A-D7F8-46EA-B37A-78C73D180F48}" srcOrd="2" destOrd="0" presId="urn:microsoft.com/office/officeart/2005/8/layout/hierarchy4"/>
    <dgm:cxn modelId="{66F5D6C3-11CB-4024-8651-7C17FFA0E0FC}" type="presParOf" srcId="{50FD1D1A-D7F8-46EA-B37A-78C73D180F48}" destId="{9F1AF862-B0AF-4DAC-B11D-D0E6E01E75A4}" srcOrd="0" destOrd="0" presId="urn:microsoft.com/office/officeart/2005/8/layout/hierarchy4"/>
    <dgm:cxn modelId="{6C750FB4-4A03-4E36-832B-E9768482B44B}" type="presParOf" srcId="{9F1AF862-B0AF-4DAC-B11D-D0E6E01E75A4}" destId="{ED729C9F-C71B-4BFC-8224-57927C8733CE}" srcOrd="0" destOrd="0" presId="urn:microsoft.com/office/officeart/2005/8/layout/hierarchy4"/>
    <dgm:cxn modelId="{E752AD25-E053-45C6-8AAC-9998A9AAA899}" type="presParOf" srcId="{9F1AF862-B0AF-4DAC-B11D-D0E6E01E75A4}" destId="{D4A108A2-6A07-45C7-9821-BE214427AC74}" srcOrd="1" destOrd="0" presId="urn:microsoft.com/office/officeart/2005/8/layout/hierarchy4"/>
    <dgm:cxn modelId="{2EB15BA8-B8EC-4C31-9E5E-E01DA371A646}" type="presParOf" srcId="{50FD1D1A-D7F8-46EA-B37A-78C73D180F48}" destId="{EB888FB2-6D9E-46D5-8F16-27AA959C49E7}" srcOrd="1" destOrd="0" presId="urn:microsoft.com/office/officeart/2005/8/layout/hierarchy4"/>
    <dgm:cxn modelId="{214332F4-727C-459D-AAC0-1602F1AE89C6}" type="presParOf" srcId="{50FD1D1A-D7F8-46EA-B37A-78C73D180F48}" destId="{3C01D13F-1CAD-4B09-AE1F-9FBFE2636DE4}" srcOrd="2" destOrd="0" presId="urn:microsoft.com/office/officeart/2005/8/layout/hierarchy4"/>
    <dgm:cxn modelId="{4E21257C-DEEE-4904-8ED9-6931E6DFCC87}" type="presParOf" srcId="{3C01D13F-1CAD-4B09-AE1F-9FBFE2636DE4}" destId="{52FD4AF7-CD3A-41F4-9AF6-8ED8B9B1E7A6}" srcOrd="0" destOrd="0" presId="urn:microsoft.com/office/officeart/2005/8/layout/hierarchy4"/>
    <dgm:cxn modelId="{5A600E9A-EC9D-42CC-B466-45A0A78A6DE6}" type="presParOf" srcId="{3C01D13F-1CAD-4B09-AE1F-9FBFE2636DE4}" destId="{376790D8-D69C-4638-9CCF-19BEED954C11}" srcOrd="1" destOrd="0" presId="urn:microsoft.com/office/officeart/2005/8/layout/hierarchy4"/>
    <dgm:cxn modelId="{CFAB1A64-060C-4AAF-A862-BE25CF5B03B9}" type="presParOf" srcId="{DFFBC7B6-1BDE-4B18-9374-8A5C6FA0CDCA}" destId="{E05276E6-629F-44E7-9982-5B81C2C87B8E}" srcOrd="3" destOrd="0" presId="urn:microsoft.com/office/officeart/2005/8/layout/hierarchy4"/>
    <dgm:cxn modelId="{8DA87911-7632-4D0E-B14E-D6E10900EBB6}" type="presParOf" srcId="{DFFBC7B6-1BDE-4B18-9374-8A5C6FA0CDCA}" destId="{3539FD1A-9736-4A55-96F5-DFBECBFE6E75}" srcOrd="4" destOrd="0" presId="urn:microsoft.com/office/officeart/2005/8/layout/hierarchy4"/>
    <dgm:cxn modelId="{665514E7-EA98-480F-A2A8-14DD9D8161A0}" type="presParOf" srcId="{3539FD1A-9736-4A55-96F5-DFBECBFE6E75}" destId="{110D1F19-1756-4F68-9100-7524235CB3AB}" srcOrd="0" destOrd="0" presId="urn:microsoft.com/office/officeart/2005/8/layout/hierarchy4"/>
    <dgm:cxn modelId="{2D4D250A-33F3-4A82-A940-9D75108057A0}" type="presParOf" srcId="{3539FD1A-9736-4A55-96F5-DFBECBFE6E75}" destId="{1E0FEB64-890E-4748-94C0-A466FD83719E}" srcOrd="1" destOrd="0" presId="urn:microsoft.com/office/officeart/2005/8/layout/hierarchy4"/>
    <dgm:cxn modelId="{35453098-A6FE-4517-AAE8-68A3C6BC772F}" type="presParOf" srcId="{3539FD1A-9736-4A55-96F5-DFBECBFE6E75}" destId="{0A55EB76-FE36-4CAB-A0F3-295DE0A92842}" srcOrd="2" destOrd="0" presId="urn:microsoft.com/office/officeart/2005/8/layout/hierarchy4"/>
    <dgm:cxn modelId="{7616D493-BC89-4E48-A5CD-8A115EA94584}" type="presParOf" srcId="{0A55EB76-FE36-4CAB-A0F3-295DE0A92842}" destId="{81EE78F4-909F-46D4-B8C7-000859D86952}" srcOrd="0" destOrd="0" presId="urn:microsoft.com/office/officeart/2005/8/layout/hierarchy4"/>
    <dgm:cxn modelId="{C1F4F492-04F3-496D-8B3C-79EA6F433D67}" type="presParOf" srcId="{81EE78F4-909F-46D4-B8C7-000859D86952}" destId="{EDE182E9-008A-4796-B1F7-2BB73092411A}" srcOrd="0" destOrd="0" presId="urn:microsoft.com/office/officeart/2005/8/layout/hierarchy4"/>
    <dgm:cxn modelId="{CBCEC47E-3FE8-4BFB-AA82-B18CA642BAB0}" type="presParOf" srcId="{81EE78F4-909F-46D4-B8C7-000859D86952}" destId="{C7D4AA88-C749-4943-9928-54062526DD24}" srcOrd="1" destOrd="0" presId="urn:microsoft.com/office/officeart/2005/8/layout/hierarchy4"/>
    <dgm:cxn modelId="{C6EAD6C8-688F-499A-9019-C0095B61FC46}" type="presParOf" srcId="{0A55EB76-FE36-4CAB-A0F3-295DE0A92842}" destId="{11C2534A-CFFB-491C-A9F2-64506F6B7F69}" srcOrd="1" destOrd="0" presId="urn:microsoft.com/office/officeart/2005/8/layout/hierarchy4"/>
    <dgm:cxn modelId="{3002F4BD-24AC-4313-BF1C-3E51133D7058}" type="presParOf" srcId="{0A55EB76-FE36-4CAB-A0F3-295DE0A92842}" destId="{37F81F60-C89A-453E-B1D6-ADB202FFF512}" srcOrd="2" destOrd="0" presId="urn:microsoft.com/office/officeart/2005/8/layout/hierarchy4"/>
    <dgm:cxn modelId="{CC88CED6-E2D7-413D-97F3-EB6BC8A5086C}" type="presParOf" srcId="{37F81F60-C89A-453E-B1D6-ADB202FFF512}" destId="{2F0BFA9C-7F08-46F1-AC19-9C48788DEA65}" srcOrd="0" destOrd="0" presId="urn:microsoft.com/office/officeart/2005/8/layout/hierarchy4"/>
    <dgm:cxn modelId="{AD00EE03-D07C-4451-9068-C3A72EE0329A}" type="presParOf" srcId="{37F81F60-C89A-453E-B1D6-ADB202FFF512}" destId="{992188FC-6A85-46D9-83BC-6A63B6C7DB71}" srcOrd="1" destOrd="0" presId="urn:microsoft.com/office/officeart/2005/8/layout/hierarchy4"/>
    <dgm:cxn modelId="{2D00A6B4-7987-4660-9959-E363E92760E6}" type="presParOf" srcId="{0A55EB76-FE36-4CAB-A0F3-295DE0A92842}" destId="{C3B456F7-B27C-4F6B-9E96-CFA252125472}" srcOrd="3" destOrd="0" presId="urn:microsoft.com/office/officeart/2005/8/layout/hierarchy4"/>
    <dgm:cxn modelId="{4E2660B1-A7F5-405B-B960-2E27A51EA330}" type="presParOf" srcId="{0A55EB76-FE36-4CAB-A0F3-295DE0A92842}" destId="{3244D2D9-DB95-40A3-B939-A765B2EB169B}" srcOrd="4" destOrd="0" presId="urn:microsoft.com/office/officeart/2005/8/layout/hierarchy4"/>
    <dgm:cxn modelId="{C22231FE-00C0-4B28-9AE7-58A1F8C444A0}" type="presParOf" srcId="{3244D2D9-DB95-40A3-B939-A765B2EB169B}" destId="{91B0E987-89EC-413C-A126-401CBCFB83EE}" srcOrd="0" destOrd="0" presId="urn:microsoft.com/office/officeart/2005/8/layout/hierarchy4"/>
    <dgm:cxn modelId="{18EC8048-BB51-4884-BCE1-4E1929417EF2}" type="presParOf" srcId="{3244D2D9-DB95-40A3-B939-A765B2EB169B}" destId="{7E2D7F23-3CD8-4CC5-B9A6-D8DDF42150E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E6BA47-76E9-4717-81CF-FF96D5884FE0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C7AB800-AF35-411E-9AC7-953DA7D50A52}">
      <dgm:prSet phldrT="[Texto]"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r>
            <a:rPr lang="pt-BR" b="1" dirty="0">
              <a:solidFill>
                <a:schemeClr val="bg1"/>
              </a:solidFill>
            </a:rPr>
            <a:t>CNCiber</a:t>
          </a:r>
        </a:p>
      </dgm:t>
    </dgm:pt>
    <dgm:pt modelId="{DA53449C-B693-4167-AD5D-7098F50039F5}" type="parTrans" cxnId="{1D80EF55-77FC-48BD-836B-722C6E7267CD}">
      <dgm:prSet/>
      <dgm:spPr/>
      <dgm:t>
        <a:bodyPr/>
        <a:lstStyle/>
        <a:p>
          <a:endParaRPr lang="pt-BR"/>
        </a:p>
      </dgm:t>
    </dgm:pt>
    <dgm:pt modelId="{C68D45A1-745F-40D2-BF30-5715B9E1749B}" type="sibTrans" cxnId="{1D80EF55-77FC-48BD-836B-722C6E7267CD}">
      <dgm:prSet/>
      <dgm:spPr/>
      <dgm:t>
        <a:bodyPr/>
        <a:lstStyle/>
        <a:p>
          <a:endParaRPr lang="pt-BR"/>
        </a:p>
      </dgm:t>
    </dgm:pt>
    <dgm:pt modelId="{F964D58A-625F-4E1C-BBE0-0AAE47CA8012}">
      <dgm:prSet phldrT="[Texto]"/>
      <dgm:spPr/>
      <dgm:t>
        <a:bodyPr/>
        <a:lstStyle/>
        <a:p>
          <a:r>
            <a:rPr lang="pt-BR" b="1" dirty="0"/>
            <a:t>CGU</a:t>
          </a:r>
        </a:p>
      </dgm:t>
    </dgm:pt>
    <dgm:pt modelId="{350A9CA8-7C1B-4AE2-9145-03EC67204515}" type="parTrans" cxnId="{FF0DBF57-821A-4420-9B8A-EA32619E160A}">
      <dgm:prSet/>
      <dgm:spPr/>
      <dgm:t>
        <a:bodyPr/>
        <a:lstStyle/>
        <a:p>
          <a:endParaRPr lang="pt-BR"/>
        </a:p>
      </dgm:t>
    </dgm:pt>
    <dgm:pt modelId="{AC2E0403-4F68-46D9-B279-CFCF742B64E0}" type="sibTrans" cxnId="{FF0DBF57-821A-4420-9B8A-EA32619E160A}">
      <dgm:prSet/>
      <dgm:spPr/>
      <dgm:t>
        <a:bodyPr/>
        <a:lstStyle/>
        <a:p>
          <a:endParaRPr lang="pt-BR"/>
        </a:p>
      </dgm:t>
    </dgm:pt>
    <dgm:pt modelId="{476D1597-B655-4120-B532-6D1B1555E790}">
      <dgm:prSet phldrT="[Texto]"/>
      <dgm:spPr/>
      <dgm:t>
        <a:bodyPr/>
        <a:lstStyle/>
        <a:p>
          <a:r>
            <a:rPr lang="pt-BR" b="1" dirty="0"/>
            <a:t>MD</a:t>
          </a:r>
        </a:p>
      </dgm:t>
    </dgm:pt>
    <dgm:pt modelId="{8FA0D68C-EC1D-4982-882C-9BE3AA970FAC}" type="parTrans" cxnId="{D5A3EBE8-745E-4171-BC7C-5FEA41717128}">
      <dgm:prSet/>
      <dgm:spPr/>
      <dgm:t>
        <a:bodyPr/>
        <a:lstStyle/>
        <a:p>
          <a:endParaRPr lang="pt-BR"/>
        </a:p>
      </dgm:t>
    </dgm:pt>
    <dgm:pt modelId="{88AD9222-8219-43F2-ADBB-0641A45EEE29}" type="sibTrans" cxnId="{D5A3EBE8-745E-4171-BC7C-5FEA41717128}">
      <dgm:prSet/>
      <dgm:spPr/>
      <dgm:t>
        <a:bodyPr/>
        <a:lstStyle/>
        <a:p>
          <a:endParaRPr lang="pt-BR"/>
        </a:p>
      </dgm:t>
    </dgm:pt>
    <dgm:pt modelId="{EEFE6335-5D23-4B83-8E0B-EF4C6AEC4F54}">
      <dgm:prSet phldrT="[Texto]"/>
      <dgm:spPr/>
      <dgm:t>
        <a:bodyPr/>
        <a:lstStyle/>
        <a:p>
          <a:r>
            <a:rPr lang="pt-BR" b="1" dirty="0"/>
            <a:t>MF</a:t>
          </a:r>
        </a:p>
      </dgm:t>
    </dgm:pt>
    <dgm:pt modelId="{7CAFF584-65AC-455B-AD36-A4A7BB6F6D62}" type="parTrans" cxnId="{E96FD5AB-AB48-407A-9ABC-65F96C19A0F8}">
      <dgm:prSet/>
      <dgm:spPr/>
      <dgm:t>
        <a:bodyPr/>
        <a:lstStyle/>
        <a:p>
          <a:endParaRPr lang="pt-BR"/>
        </a:p>
      </dgm:t>
    </dgm:pt>
    <dgm:pt modelId="{D809CE51-7449-4DDD-B895-79DC29BB3570}" type="sibTrans" cxnId="{E96FD5AB-AB48-407A-9ABC-65F96C19A0F8}">
      <dgm:prSet/>
      <dgm:spPr/>
      <dgm:t>
        <a:bodyPr/>
        <a:lstStyle/>
        <a:p>
          <a:endParaRPr lang="pt-BR"/>
        </a:p>
      </dgm:t>
    </dgm:pt>
    <dgm:pt modelId="{FA8F737E-32ED-4DF6-AEF6-B59378890AEB}">
      <dgm:prSet phldrT="[Texto]"/>
      <dgm:spPr/>
      <dgm:t>
        <a:bodyPr/>
        <a:lstStyle/>
        <a:p>
          <a:r>
            <a:rPr lang="pt-BR" b="1" dirty="0"/>
            <a:t>MGI</a:t>
          </a:r>
        </a:p>
      </dgm:t>
    </dgm:pt>
    <dgm:pt modelId="{DFB10470-0F7D-4DAE-94BB-EFD580B03E3F}" type="parTrans" cxnId="{031995E2-055D-473A-B542-27AECA2FDBB3}">
      <dgm:prSet/>
      <dgm:spPr/>
      <dgm:t>
        <a:bodyPr/>
        <a:lstStyle/>
        <a:p>
          <a:endParaRPr lang="pt-BR"/>
        </a:p>
      </dgm:t>
    </dgm:pt>
    <dgm:pt modelId="{D6AE2426-379E-4D75-986B-F57E3F663C10}" type="sibTrans" cxnId="{031995E2-055D-473A-B542-27AECA2FDBB3}">
      <dgm:prSet/>
      <dgm:spPr/>
      <dgm:t>
        <a:bodyPr/>
        <a:lstStyle/>
        <a:p>
          <a:endParaRPr lang="pt-BR"/>
        </a:p>
      </dgm:t>
    </dgm:pt>
    <dgm:pt modelId="{508D7189-03FB-405D-90B3-88789938068D}">
      <dgm:prSet phldrT="[Texto]"/>
      <dgm:spPr/>
      <dgm:t>
        <a:bodyPr/>
        <a:lstStyle/>
        <a:p>
          <a:r>
            <a:rPr lang="pt-BR" b="1" dirty="0" err="1"/>
            <a:t>Mcom</a:t>
          </a:r>
          <a:endParaRPr lang="pt-BR" b="1" dirty="0"/>
        </a:p>
      </dgm:t>
    </dgm:pt>
    <dgm:pt modelId="{833FF911-7D38-4C58-B2F9-305C36FDEF9C}" type="parTrans" cxnId="{856377A7-0D23-4C1F-82D0-C7D4EC84332E}">
      <dgm:prSet/>
      <dgm:spPr/>
      <dgm:t>
        <a:bodyPr/>
        <a:lstStyle/>
        <a:p>
          <a:endParaRPr lang="pt-BR"/>
        </a:p>
      </dgm:t>
    </dgm:pt>
    <dgm:pt modelId="{F5B2AFC7-30FA-4024-93F0-195289D4BA5D}" type="sibTrans" cxnId="{856377A7-0D23-4C1F-82D0-C7D4EC84332E}">
      <dgm:prSet/>
      <dgm:spPr/>
      <dgm:t>
        <a:bodyPr/>
        <a:lstStyle/>
        <a:p>
          <a:endParaRPr lang="pt-BR"/>
        </a:p>
      </dgm:t>
    </dgm:pt>
    <dgm:pt modelId="{52BCCBAD-D8C2-4290-B2CB-8666E5B62BB4}">
      <dgm:prSet phldrT="[Texto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pt-BR" b="1" dirty="0"/>
            <a:t>MRE</a:t>
          </a:r>
        </a:p>
      </dgm:t>
    </dgm:pt>
    <dgm:pt modelId="{3731F43C-A161-47F3-B632-AC50FC32AAC9}" type="parTrans" cxnId="{A0B6E4B2-C64B-4A7E-B2BB-28A1D11D9702}">
      <dgm:prSet/>
      <dgm:spPr/>
      <dgm:t>
        <a:bodyPr/>
        <a:lstStyle/>
        <a:p>
          <a:endParaRPr lang="pt-BR"/>
        </a:p>
      </dgm:t>
    </dgm:pt>
    <dgm:pt modelId="{E33365E2-E287-443F-AF01-945EE3AEF08E}" type="sibTrans" cxnId="{A0B6E4B2-C64B-4A7E-B2BB-28A1D11D9702}">
      <dgm:prSet/>
      <dgm:spPr/>
      <dgm:t>
        <a:bodyPr/>
        <a:lstStyle/>
        <a:p>
          <a:endParaRPr lang="pt-BR"/>
        </a:p>
      </dgm:t>
    </dgm:pt>
    <dgm:pt modelId="{D38B625B-6C88-46C5-BB05-5D0D899570A6}">
      <dgm:prSet phldrT="[Texto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pt-BR" b="1" dirty="0"/>
            <a:t>3x CTI</a:t>
          </a:r>
        </a:p>
      </dgm:t>
    </dgm:pt>
    <dgm:pt modelId="{313149B5-D11B-48FB-BEB0-0F87FEABA918}" type="parTrans" cxnId="{3646FD30-4626-4A65-919D-58468CBC7E2D}">
      <dgm:prSet/>
      <dgm:spPr/>
      <dgm:t>
        <a:bodyPr/>
        <a:lstStyle/>
        <a:p>
          <a:endParaRPr lang="pt-BR"/>
        </a:p>
      </dgm:t>
    </dgm:pt>
    <dgm:pt modelId="{5CE3B73E-CB6E-4F03-B260-128B1E960518}" type="sibTrans" cxnId="{3646FD30-4626-4A65-919D-58468CBC7E2D}">
      <dgm:prSet/>
      <dgm:spPr/>
      <dgm:t>
        <a:bodyPr/>
        <a:lstStyle/>
        <a:p>
          <a:endParaRPr lang="pt-BR"/>
        </a:p>
      </dgm:t>
    </dgm:pt>
    <dgm:pt modelId="{636DEED8-1C52-4B29-9C26-F76DDA8C922E}">
      <dgm:prSet phldrT="[Texto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pt-BR" b="1" dirty="0"/>
            <a:t>2x Emp. </a:t>
          </a:r>
          <a:r>
            <a:rPr lang="pt-BR" b="1" dirty="0" err="1"/>
            <a:t>SegCiber</a:t>
          </a:r>
          <a:endParaRPr lang="pt-BR" b="1" dirty="0"/>
        </a:p>
      </dgm:t>
    </dgm:pt>
    <dgm:pt modelId="{E3118298-9E36-4C81-9F6C-93B8C49907A3}" type="parTrans" cxnId="{8FBD8B32-C675-432C-89DE-D9FC2EAF5486}">
      <dgm:prSet/>
      <dgm:spPr/>
      <dgm:t>
        <a:bodyPr/>
        <a:lstStyle/>
        <a:p>
          <a:endParaRPr lang="pt-BR"/>
        </a:p>
      </dgm:t>
    </dgm:pt>
    <dgm:pt modelId="{83DB9251-E218-4F97-84E8-04BCA7CE04AA}" type="sibTrans" cxnId="{8FBD8B32-C675-432C-89DE-D9FC2EAF5486}">
      <dgm:prSet/>
      <dgm:spPr/>
      <dgm:t>
        <a:bodyPr/>
        <a:lstStyle/>
        <a:p>
          <a:endParaRPr lang="pt-BR"/>
        </a:p>
      </dgm:t>
    </dgm:pt>
    <dgm:pt modelId="{8BF57F07-525B-4C0F-A269-E456D53FCF4C}">
      <dgm:prSet phldrT="[Texto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pt-BR" b="1" dirty="0"/>
            <a:t>3x Soc. </a:t>
          </a:r>
          <a:r>
            <a:rPr lang="pt-BR" b="1" dirty="0" err="1"/>
            <a:t>Ciber</a:t>
          </a:r>
          <a:r>
            <a:rPr lang="pt-BR" b="1" dirty="0"/>
            <a:t> &amp; </a:t>
          </a:r>
          <a:r>
            <a:rPr lang="pt-BR" b="1" dirty="0" err="1"/>
            <a:t>DirDig</a:t>
          </a:r>
          <a:endParaRPr lang="pt-BR" b="1" dirty="0"/>
        </a:p>
      </dgm:t>
    </dgm:pt>
    <dgm:pt modelId="{9EFD4398-F6B0-4C2A-A8D7-8076278747F6}" type="parTrans" cxnId="{6DE478CF-115A-420A-8C4D-5A42D704C9B7}">
      <dgm:prSet/>
      <dgm:spPr/>
      <dgm:t>
        <a:bodyPr/>
        <a:lstStyle/>
        <a:p>
          <a:endParaRPr lang="pt-BR"/>
        </a:p>
      </dgm:t>
    </dgm:pt>
    <dgm:pt modelId="{D27E27D5-079F-40FB-AC30-1FAA7D16B2A3}" type="sibTrans" cxnId="{6DE478CF-115A-420A-8C4D-5A42D704C9B7}">
      <dgm:prSet/>
      <dgm:spPr/>
      <dgm:t>
        <a:bodyPr/>
        <a:lstStyle/>
        <a:p>
          <a:endParaRPr lang="pt-BR"/>
        </a:p>
      </dgm:t>
    </dgm:pt>
    <dgm:pt modelId="{DFE5E778-E390-4781-95C7-B43C2EC314CC}">
      <dgm:prSet phldrT="[Texto]"/>
      <dgm:spPr>
        <a:solidFill>
          <a:schemeClr val="accent1">
            <a:lumMod val="50000"/>
            <a:alpha val="50000"/>
          </a:schemeClr>
        </a:solidFill>
      </dgm:spPr>
      <dgm:t>
        <a:bodyPr/>
        <a:lstStyle/>
        <a:p>
          <a:r>
            <a:rPr lang="pt-BR" b="1" dirty="0"/>
            <a:t>CGI</a:t>
          </a:r>
        </a:p>
      </dgm:t>
    </dgm:pt>
    <dgm:pt modelId="{A4EA0F86-3792-4668-A7A5-1719CE7BBF00}" type="parTrans" cxnId="{45AAC0B7-284B-4387-BF57-AB3B86B9C324}">
      <dgm:prSet/>
      <dgm:spPr/>
      <dgm:t>
        <a:bodyPr/>
        <a:lstStyle/>
        <a:p>
          <a:endParaRPr lang="pt-BR"/>
        </a:p>
      </dgm:t>
    </dgm:pt>
    <dgm:pt modelId="{40C53095-3A85-4BC9-B9BB-B127E48C898E}" type="sibTrans" cxnId="{45AAC0B7-284B-4387-BF57-AB3B86B9C324}">
      <dgm:prSet/>
      <dgm:spPr/>
      <dgm:t>
        <a:bodyPr/>
        <a:lstStyle/>
        <a:p>
          <a:endParaRPr lang="pt-BR"/>
        </a:p>
      </dgm:t>
    </dgm:pt>
    <dgm:pt modelId="{A8E83B8D-BC24-4767-94EE-5518F4D3FA8A}">
      <dgm:prSet phldrT="[Texto]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pt-BR" b="1" dirty="0"/>
            <a:t>MPF</a:t>
          </a:r>
        </a:p>
      </dgm:t>
    </dgm:pt>
    <dgm:pt modelId="{1E5610E9-6319-4DF5-B086-5EB76C53DE3C}" type="parTrans" cxnId="{C06D092E-4A0D-4911-ABB5-32AF20FE3486}">
      <dgm:prSet/>
      <dgm:spPr/>
      <dgm:t>
        <a:bodyPr/>
        <a:lstStyle/>
        <a:p>
          <a:endParaRPr lang="pt-BR"/>
        </a:p>
      </dgm:t>
    </dgm:pt>
    <dgm:pt modelId="{200D0AF9-9944-4201-A5D0-9CFDA4A2275E}" type="sibTrans" cxnId="{C06D092E-4A0D-4911-ABB5-32AF20FE3486}">
      <dgm:prSet/>
      <dgm:spPr/>
      <dgm:t>
        <a:bodyPr/>
        <a:lstStyle/>
        <a:p>
          <a:endParaRPr lang="pt-BR"/>
        </a:p>
      </dgm:t>
    </dgm:pt>
    <dgm:pt modelId="{D8EAFE26-45FA-4AE0-B26F-BEEB49D05495}">
      <dgm:prSet phldrT="[Texto]"/>
      <dgm:spPr/>
      <dgm:t>
        <a:bodyPr/>
        <a:lstStyle/>
        <a:p>
          <a:r>
            <a:rPr lang="pt-BR" b="1" dirty="0"/>
            <a:t>Casa Civil</a:t>
          </a:r>
        </a:p>
      </dgm:t>
    </dgm:pt>
    <dgm:pt modelId="{D6FC4478-2E68-4DC6-B8E0-0A19106E0404}" type="parTrans" cxnId="{D6E0602E-F593-4A7E-B19C-FD8964286236}">
      <dgm:prSet/>
      <dgm:spPr/>
      <dgm:t>
        <a:bodyPr/>
        <a:lstStyle/>
        <a:p>
          <a:endParaRPr lang="pt-BR"/>
        </a:p>
      </dgm:t>
    </dgm:pt>
    <dgm:pt modelId="{28C9FA07-D4D9-41C1-8DE5-278A8E3D75EB}" type="sibTrans" cxnId="{D6E0602E-F593-4A7E-B19C-FD8964286236}">
      <dgm:prSet/>
      <dgm:spPr/>
      <dgm:t>
        <a:bodyPr/>
        <a:lstStyle/>
        <a:p>
          <a:endParaRPr lang="pt-BR"/>
        </a:p>
      </dgm:t>
    </dgm:pt>
    <dgm:pt modelId="{348A21E7-2149-4378-B265-C1D3C567492C}">
      <dgm:prSet phldrT="[Texto]"/>
      <dgm:spPr/>
      <dgm:t>
        <a:bodyPr/>
        <a:lstStyle/>
        <a:p>
          <a:r>
            <a:rPr lang="pt-BR" b="1" dirty="0"/>
            <a:t>MCTI</a:t>
          </a:r>
        </a:p>
      </dgm:t>
    </dgm:pt>
    <dgm:pt modelId="{D287F6BF-AB98-4511-9689-E555EAF692DF}" type="parTrans" cxnId="{6A94AE51-46A9-42A6-A542-BA162D474749}">
      <dgm:prSet/>
      <dgm:spPr/>
      <dgm:t>
        <a:bodyPr/>
        <a:lstStyle/>
        <a:p>
          <a:endParaRPr lang="pt-BR"/>
        </a:p>
      </dgm:t>
    </dgm:pt>
    <dgm:pt modelId="{6B89C010-B29A-44AE-BBB3-E543F2D69CED}" type="sibTrans" cxnId="{6A94AE51-46A9-42A6-A542-BA162D474749}">
      <dgm:prSet/>
      <dgm:spPr/>
      <dgm:t>
        <a:bodyPr/>
        <a:lstStyle/>
        <a:p>
          <a:endParaRPr lang="pt-BR"/>
        </a:p>
      </dgm:t>
    </dgm:pt>
    <dgm:pt modelId="{E8FF7C62-D520-4E13-B80A-EDC325AF8DC9}">
      <dgm:prSet phldrT="[Texto]"/>
      <dgm:spPr/>
      <dgm:t>
        <a:bodyPr/>
        <a:lstStyle/>
        <a:p>
          <a:r>
            <a:rPr lang="pt-BR" b="1">
              <a:solidFill>
                <a:srgbClr val="C00000"/>
              </a:solidFill>
            </a:rPr>
            <a:t>GSI</a:t>
          </a:r>
          <a:endParaRPr lang="pt-BR" b="1" dirty="0"/>
        </a:p>
      </dgm:t>
    </dgm:pt>
    <dgm:pt modelId="{E3FB8FAB-8239-48CA-8B0F-FD87EDA9E607}" type="parTrans" cxnId="{3ED392A7-478B-4D46-8659-DFB688956393}">
      <dgm:prSet/>
      <dgm:spPr/>
      <dgm:t>
        <a:bodyPr/>
        <a:lstStyle/>
        <a:p>
          <a:endParaRPr lang="pt-BR"/>
        </a:p>
      </dgm:t>
    </dgm:pt>
    <dgm:pt modelId="{31F2030D-53B4-4F6D-8CB4-2F5A13C54991}" type="sibTrans" cxnId="{3ED392A7-478B-4D46-8659-DFB688956393}">
      <dgm:prSet/>
      <dgm:spPr/>
      <dgm:t>
        <a:bodyPr/>
        <a:lstStyle/>
        <a:p>
          <a:endParaRPr lang="pt-BR"/>
        </a:p>
      </dgm:t>
    </dgm:pt>
    <dgm:pt modelId="{FFAFA018-AF1A-4517-84EB-680C3EEC8533}">
      <dgm:prSet phldrT="[Texto]"/>
      <dgm:spPr/>
      <dgm:t>
        <a:bodyPr/>
        <a:lstStyle/>
        <a:p>
          <a:r>
            <a:rPr lang="pt-BR" b="1" dirty="0"/>
            <a:t>MJSP</a:t>
          </a:r>
        </a:p>
      </dgm:t>
    </dgm:pt>
    <dgm:pt modelId="{3E7761FC-D5A5-45AC-B08D-8EBDC18E8A6B}" type="parTrans" cxnId="{9B6B4EEB-BBEB-4047-9A0F-48F4325B40B5}">
      <dgm:prSet/>
      <dgm:spPr/>
      <dgm:t>
        <a:bodyPr/>
        <a:lstStyle/>
        <a:p>
          <a:endParaRPr lang="pt-BR"/>
        </a:p>
      </dgm:t>
    </dgm:pt>
    <dgm:pt modelId="{8B2F69CB-2B3D-428B-886B-F1109C7895E3}" type="sibTrans" cxnId="{9B6B4EEB-BBEB-4047-9A0F-48F4325B40B5}">
      <dgm:prSet/>
      <dgm:spPr/>
      <dgm:t>
        <a:bodyPr/>
        <a:lstStyle/>
        <a:p>
          <a:endParaRPr lang="pt-BR"/>
        </a:p>
      </dgm:t>
    </dgm:pt>
    <dgm:pt modelId="{DFFC417A-FCAB-4576-B1E8-0F4A1F88BFD0}">
      <dgm:prSet phldrT="[Texto]"/>
      <dgm:spPr/>
      <dgm:t>
        <a:bodyPr/>
        <a:lstStyle/>
        <a:p>
          <a:r>
            <a:rPr lang="pt-BR" b="1"/>
            <a:t>MEC</a:t>
          </a:r>
          <a:endParaRPr lang="pt-BR" b="1" dirty="0"/>
        </a:p>
      </dgm:t>
    </dgm:pt>
    <dgm:pt modelId="{560DE62F-2790-480F-AB3B-6EA03EA52C8D}" type="parTrans" cxnId="{799AC456-890C-44C7-924F-022E5553B654}">
      <dgm:prSet/>
      <dgm:spPr/>
      <dgm:t>
        <a:bodyPr/>
        <a:lstStyle/>
        <a:p>
          <a:endParaRPr lang="pt-BR"/>
        </a:p>
      </dgm:t>
    </dgm:pt>
    <dgm:pt modelId="{F136AFEE-7455-4404-8D88-87B8F81F11E5}" type="sibTrans" cxnId="{799AC456-890C-44C7-924F-022E5553B654}">
      <dgm:prSet/>
      <dgm:spPr/>
      <dgm:t>
        <a:bodyPr/>
        <a:lstStyle/>
        <a:p>
          <a:endParaRPr lang="pt-BR"/>
        </a:p>
      </dgm:t>
    </dgm:pt>
    <dgm:pt modelId="{24474404-9565-46D7-8AC4-E5C07D291A67}">
      <dgm:prSet phldrT="[Texto]"/>
      <dgm:spPr/>
      <dgm:t>
        <a:bodyPr/>
        <a:lstStyle/>
        <a:p>
          <a:r>
            <a:rPr lang="pt-BR" b="1" dirty="0"/>
            <a:t>MME</a:t>
          </a:r>
        </a:p>
      </dgm:t>
    </dgm:pt>
    <dgm:pt modelId="{0F2314E9-BA8D-4D38-AC36-C358485FA522}" type="parTrans" cxnId="{4D0B1BB4-B809-4C3F-AE37-191AE3F7C5BE}">
      <dgm:prSet/>
      <dgm:spPr/>
      <dgm:t>
        <a:bodyPr/>
        <a:lstStyle/>
        <a:p>
          <a:endParaRPr lang="pt-BR"/>
        </a:p>
      </dgm:t>
    </dgm:pt>
    <dgm:pt modelId="{67CD658B-ADE2-4F59-B9C5-2B65F94FF6EE}" type="sibTrans" cxnId="{4D0B1BB4-B809-4C3F-AE37-191AE3F7C5BE}">
      <dgm:prSet/>
      <dgm:spPr/>
      <dgm:t>
        <a:bodyPr/>
        <a:lstStyle/>
        <a:p>
          <a:endParaRPr lang="pt-BR"/>
        </a:p>
      </dgm:t>
    </dgm:pt>
    <dgm:pt modelId="{7A2B7468-6D89-4F51-81F0-D27B2B2CC259}">
      <dgm:prSet phldrT="[Texto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pt-BR" b="1"/>
            <a:t>MDIC</a:t>
          </a:r>
          <a:endParaRPr lang="pt-BR" b="1" dirty="0"/>
        </a:p>
      </dgm:t>
    </dgm:pt>
    <dgm:pt modelId="{55340F0C-2F6A-4ED7-99BD-DB7E08D6EDE3}" type="parTrans" cxnId="{800CB6C5-362A-4887-92D5-CA5AD7062D9B}">
      <dgm:prSet/>
      <dgm:spPr/>
      <dgm:t>
        <a:bodyPr/>
        <a:lstStyle/>
        <a:p>
          <a:endParaRPr lang="pt-BR"/>
        </a:p>
      </dgm:t>
    </dgm:pt>
    <dgm:pt modelId="{7992DA39-A54C-4640-8136-8695770344BF}" type="sibTrans" cxnId="{800CB6C5-362A-4887-92D5-CA5AD7062D9B}">
      <dgm:prSet/>
      <dgm:spPr/>
      <dgm:t>
        <a:bodyPr/>
        <a:lstStyle/>
        <a:p>
          <a:endParaRPr lang="pt-BR"/>
        </a:p>
      </dgm:t>
    </dgm:pt>
    <dgm:pt modelId="{CFB3D238-CB15-4062-A1CB-D8C60A02419E}" type="pres">
      <dgm:prSet presAssocID="{36E6BA47-76E9-4717-81CF-FF96D5884FE0}" presName="composite" presStyleCnt="0">
        <dgm:presLayoutVars>
          <dgm:chMax val="1"/>
          <dgm:dir/>
          <dgm:resizeHandles val="exact"/>
        </dgm:presLayoutVars>
      </dgm:prSet>
      <dgm:spPr/>
    </dgm:pt>
    <dgm:pt modelId="{7391F001-4733-4ACD-B98B-FBD215D76433}" type="pres">
      <dgm:prSet presAssocID="{36E6BA47-76E9-4717-81CF-FF96D5884FE0}" presName="radial" presStyleCnt="0">
        <dgm:presLayoutVars>
          <dgm:animLvl val="ctr"/>
        </dgm:presLayoutVars>
      </dgm:prSet>
      <dgm:spPr/>
    </dgm:pt>
    <dgm:pt modelId="{6E39BAE9-BED1-4243-ABBA-71CF707C12BE}" type="pres">
      <dgm:prSet presAssocID="{7C7AB800-AF35-411E-9AC7-953DA7D50A52}" presName="centerShape" presStyleLbl="vennNode1" presStyleIdx="0" presStyleCnt="19"/>
      <dgm:spPr/>
    </dgm:pt>
    <dgm:pt modelId="{4B87ACA3-37D3-4DAA-8EB1-0AFD2D6452C1}" type="pres">
      <dgm:prSet presAssocID="{D8EAFE26-45FA-4AE0-B26F-BEEB49D05495}" presName="node" presStyleLbl="vennNode1" presStyleIdx="1" presStyleCnt="19">
        <dgm:presLayoutVars>
          <dgm:bulletEnabled val="1"/>
        </dgm:presLayoutVars>
      </dgm:prSet>
      <dgm:spPr/>
    </dgm:pt>
    <dgm:pt modelId="{617CE5C3-12AC-4A35-9402-2CE865A762A8}" type="pres">
      <dgm:prSet presAssocID="{F964D58A-625F-4E1C-BBE0-0AAE47CA8012}" presName="node" presStyleLbl="vennNode1" presStyleIdx="2" presStyleCnt="19">
        <dgm:presLayoutVars>
          <dgm:bulletEnabled val="1"/>
        </dgm:presLayoutVars>
      </dgm:prSet>
      <dgm:spPr/>
    </dgm:pt>
    <dgm:pt modelId="{9F1AD4D0-55C1-40DA-8190-865CE7FBA165}" type="pres">
      <dgm:prSet presAssocID="{E8FF7C62-D520-4E13-B80A-EDC325AF8DC9}" presName="node" presStyleLbl="vennNode1" presStyleIdx="3" presStyleCnt="19">
        <dgm:presLayoutVars>
          <dgm:bulletEnabled val="1"/>
        </dgm:presLayoutVars>
      </dgm:prSet>
      <dgm:spPr/>
    </dgm:pt>
    <dgm:pt modelId="{0254D428-511C-4615-B7E6-5D98128B4561}" type="pres">
      <dgm:prSet presAssocID="{348A21E7-2149-4378-B265-C1D3C567492C}" presName="node" presStyleLbl="vennNode1" presStyleIdx="4" presStyleCnt="19">
        <dgm:presLayoutVars>
          <dgm:bulletEnabled val="1"/>
        </dgm:presLayoutVars>
      </dgm:prSet>
      <dgm:spPr/>
    </dgm:pt>
    <dgm:pt modelId="{28AAB82B-E192-4648-BA7E-0496D2FE6572}" type="pres">
      <dgm:prSet presAssocID="{476D1597-B655-4120-B532-6D1B1555E790}" presName="node" presStyleLbl="vennNode1" presStyleIdx="5" presStyleCnt="19">
        <dgm:presLayoutVars>
          <dgm:bulletEnabled val="1"/>
        </dgm:presLayoutVars>
      </dgm:prSet>
      <dgm:spPr/>
    </dgm:pt>
    <dgm:pt modelId="{8CCDC746-2AA6-48EE-84C5-153F52633886}" type="pres">
      <dgm:prSet presAssocID="{DFFC417A-FCAB-4576-B1E8-0F4A1F88BFD0}" presName="node" presStyleLbl="vennNode1" presStyleIdx="6" presStyleCnt="19">
        <dgm:presLayoutVars>
          <dgm:bulletEnabled val="1"/>
        </dgm:presLayoutVars>
      </dgm:prSet>
      <dgm:spPr/>
    </dgm:pt>
    <dgm:pt modelId="{4123899F-FCE4-40DE-B12B-3E21AC384115}" type="pres">
      <dgm:prSet presAssocID="{EEFE6335-5D23-4B83-8E0B-EF4C6AEC4F54}" presName="node" presStyleLbl="vennNode1" presStyleIdx="7" presStyleCnt="19">
        <dgm:presLayoutVars>
          <dgm:bulletEnabled val="1"/>
        </dgm:presLayoutVars>
      </dgm:prSet>
      <dgm:spPr/>
    </dgm:pt>
    <dgm:pt modelId="{EE9A34C3-BB35-419B-B4A2-D32B19C50363}" type="pres">
      <dgm:prSet presAssocID="{FA8F737E-32ED-4DF6-AEF6-B59378890AEB}" presName="node" presStyleLbl="vennNode1" presStyleIdx="8" presStyleCnt="19">
        <dgm:presLayoutVars>
          <dgm:bulletEnabled val="1"/>
        </dgm:presLayoutVars>
      </dgm:prSet>
      <dgm:spPr/>
    </dgm:pt>
    <dgm:pt modelId="{2A8626AB-569D-4E9D-B5F4-E88563828AAD}" type="pres">
      <dgm:prSet presAssocID="{FFAFA018-AF1A-4517-84EB-680C3EEC8533}" presName="node" presStyleLbl="vennNode1" presStyleIdx="9" presStyleCnt="19">
        <dgm:presLayoutVars>
          <dgm:bulletEnabled val="1"/>
        </dgm:presLayoutVars>
      </dgm:prSet>
      <dgm:spPr/>
    </dgm:pt>
    <dgm:pt modelId="{A4D0D5A9-75FC-4B07-B47F-DF083842F45F}" type="pres">
      <dgm:prSet presAssocID="{508D7189-03FB-405D-90B3-88789938068D}" presName="node" presStyleLbl="vennNode1" presStyleIdx="10" presStyleCnt="19">
        <dgm:presLayoutVars>
          <dgm:bulletEnabled val="1"/>
        </dgm:presLayoutVars>
      </dgm:prSet>
      <dgm:spPr/>
    </dgm:pt>
    <dgm:pt modelId="{E135F57E-8BE9-4B40-84A1-3445DCC359B6}" type="pres">
      <dgm:prSet presAssocID="{24474404-9565-46D7-8AC4-E5C07D291A67}" presName="node" presStyleLbl="vennNode1" presStyleIdx="11" presStyleCnt="19">
        <dgm:presLayoutVars>
          <dgm:bulletEnabled val="1"/>
        </dgm:presLayoutVars>
      </dgm:prSet>
      <dgm:spPr/>
    </dgm:pt>
    <dgm:pt modelId="{07DFF59D-20D4-4974-8F71-FA6DE6C8D535}" type="pres">
      <dgm:prSet presAssocID="{52BCCBAD-D8C2-4290-B2CB-8666E5B62BB4}" presName="node" presStyleLbl="vennNode1" presStyleIdx="12" presStyleCnt="19">
        <dgm:presLayoutVars>
          <dgm:bulletEnabled val="1"/>
        </dgm:presLayoutVars>
      </dgm:prSet>
      <dgm:spPr/>
    </dgm:pt>
    <dgm:pt modelId="{9CC94F97-7EC6-4201-800E-9BFF40C44CF3}" type="pres">
      <dgm:prSet presAssocID="{7A2B7468-6D89-4F51-81F0-D27B2B2CC259}" presName="node" presStyleLbl="vennNode1" presStyleIdx="13" presStyleCnt="19">
        <dgm:presLayoutVars>
          <dgm:bulletEnabled val="1"/>
        </dgm:presLayoutVars>
      </dgm:prSet>
      <dgm:spPr/>
    </dgm:pt>
    <dgm:pt modelId="{CC9C24D8-967A-461B-A794-22D87CF31C77}" type="pres">
      <dgm:prSet presAssocID="{DFE5E778-E390-4781-95C7-B43C2EC314CC}" presName="node" presStyleLbl="vennNode1" presStyleIdx="14" presStyleCnt="19">
        <dgm:presLayoutVars>
          <dgm:bulletEnabled val="1"/>
        </dgm:presLayoutVars>
      </dgm:prSet>
      <dgm:spPr/>
    </dgm:pt>
    <dgm:pt modelId="{70F10EDE-6584-4BB3-A136-16FFE6942D46}" type="pres">
      <dgm:prSet presAssocID="{8BF57F07-525B-4C0F-A269-E456D53FCF4C}" presName="node" presStyleLbl="vennNode1" presStyleIdx="15" presStyleCnt="19">
        <dgm:presLayoutVars>
          <dgm:bulletEnabled val="1"/>
        </dgm:presLayoutVars>
      </dgm:prSet>
      <dgm:spPr/>
    </dgm:pt>
    <dgm:pt modelId="{1926B604-6F8F-4C41-829B-206043AE709D}" type="pres">
      <dgm:prSet presAssocID="{D38B625B-6C88-46C5-BB05-5D0D899570A6}" presName="node" presStyleLbl="vennNode1" presStyleIdx="16" presStyleCnt="19">
        <dgm:presLayoutVars>
          <dgm:bulletEnabled val="1"/>
        </dgm:presLayoutVars>
      </dgm:prSet>
      <dgm:spPr/>
    </dgm:pt>
    <dgm:pt modelId="{EA551AE1-E917-4A18-AB47-A46BDA1B8172}" type="pres">
      <dgm:prSet presAssocID="{636DEED8-1C52-4B29-9C26-F76DDA8C922E}" presName="node" presStyleLbl="vennNode1" presStyleIdx="17" presStyleCnt="19">
        <dgm:presLayoutVars>
          <dgm:bulletEnabled val="1"/>
        </dgm:presLayoutVars>
      </dgm:prSet>
      <dgm:spPr/>
    </dgm:pt>
    <dgm:pt modelId="{BED9A6F9-A730-4982-8483-FB5A6D3158BD}" type="pres">
      <dgm:prSet presAssocID="{A8E83B8D-BC24-4767-94EE-5518F4D3FA8A}" presName="node" presStyleLbl="vennNode1" presStyleIdx="18" presStyleCnt="19">
        <dgm:presLayoutVars>
          <dgm:bulletEnabled val="1"/>
        </dgm:presLayoutVars>
      </dgm:prSet>
      <dgm:spPr/>
    </dgm:pt>
  </dgm:ptLst>
  <dgm:cxnLst>
    <dgm:cxn modelId="{876A3B04-7E49-424B-83FB-F901577CC35E}" type="presOf" srcId="{EEFE6335-5D23-4B83-8E0B-EF4C6AEC4F54}" destId="{4123899F-FCE4-40DE-B12B-3E21AC384115}" srcOrd="0" destOrd="0" presId="urn:microsoft.com/office/officeart/2005/8/layout/radial3"/>
    <dgm:cxn modelId="{90CADF11-4DB0-4FE4-9735-21CA57DA4008}" type="presOf" srcId="{508D7189-03FB-405D-90B3-88789938068D}" destId="{A4D0D5A9-75FC-4B07-B47F-DF083842F45F}" srcOrd="0" destOrd="0" presId="urn:microsoft.com/office/officeart/2005/8/layout/radial3"/>
    <dgm:cxn modelId="{C06D092E-4A0D-4911-ABB5-32AF20FE3486}" srcId="{7C7AB800-AF35-411E-9AC7-953DA7D50A52}" destId="{A8E83B8D-BC24-4767-94EE-5518F4D3FA8A}" srcOrd="17" destOrd="0" parTransId="{1E5610E9-6319-4DF5-B086-5EB76C53DE3C}" sibTransId="{200D0AF9-9944-4201-A5D0-9CFDA4A2275E}"/>
    <dgm:cxn modelId="{D6E0602E-F593-4A7E-B19C-FD8964286236}" srcId="{7C7AB800-AF35-411E-9AC7-953DA7D50A52}" destId="{D8EAFE26-45FA-4AE0-B26F-BEEB49D05495}" srcOrd="0" destOrd="0" parTransId="{D6FC4478-2E68-4DC6-B8E0-0A19106E0404}" sibTransId="{28C9FA07-D4D9-41C1-8DE5-278A8E3D75EB}"/>
    <dgm:cxn modelId="{3646FD30-4626-4A65-919D-58468CBC7E2D}" srcId="{7C7AB800-AF35-411E-9AC7-953DA7D50A52}" destId="{D38B625B-6C88-46C5-BB05-5D0D899570A6}" srcOrd="15" destOrd="0" parTransId="{313149B5-D11B-48FB-BEB0-0F87FEABA918}" sibTransId="{5CE3B73E-CB6E-4F03-B260-128B1E960518}"/>
    <dgm:cxn modelId="{8FBD8B32-C675-432C-89DE-D9FC2EAF5486}" srcId="{7C7AB800-AF35-411E-9AC7-953DA7D50A52}" destId="{636DEED8-1C52-4B29-9C26-F76DDA8C922E}" srcOrd="16" destOrd="0" parTransId="{E3118298-9E36-4C81-9F6C-93B8C49907A3}" sibTransId="{83DB9251-E218-4F97-84E8-04BCA7CE04AA}"/>
    <dgm:cxn modelId="{B7575435-0F8B-4035-A0B6-93123460D756}" type="presOf" srcId="{F964D58A-625F-4E1C-BBE0-0AAE47CA8012}" destId="{617CE5C3-12AC-4A35-9402-2CE865A762A8}" srcOrd="0" destOrd="0" presId="urn:microsoft.com/office/officeart/2005/8/layout/radial3"/>
    <dgm:cxn modelId="{67F7995E-0C4A-4979-835F-F595E3E6805D}" type="presOf" srcId="{D38B625B-6C88-46C5-BB05-5D0D899570A6}" destId="{1926B604-6F8F-4C41-829B-206043AE709D}" srcOrd="0" destOrd="0" presId="urn:microsoft.com/office/officeart/2005/8/layout/radial3"/>
    <dgm:cxn modelId="{3B40185F-DA33-42F7-A87A-3C90B243222D}" type="presOf" srcId="{348A21E7-2149-4378-B265-C1D3C567492C}" destId="{0254D428-511C-4615-B7E6-5D98128B4561}" srcOrd="0" destOrd="0" presId="urn:microsoft.com/office/officeart/2005/8/layout/radial3"/>
    <dgm:cxn modelId="{F8A15F61-DB37-4CBE-97CF-F8F464B534C8}" type="presOf" srcId="{24474404-9565-46D7-8AC4-E5C07D291A67}" destId="{E135F57E-8BE9-4B40-84A1-3445DCC359B6}" srcOrd="0" destOrd="0" presId="urn:microsoft.com/office/officeart/2005/8/layout/radial3"/>
    <dgm:cxn modelId="{1C821643-1640-464C-BE9F-72599E7B44FD}" type="presOf" srcId="{476D1597-B655-4120-B532-6D1B1555E790}" destId="{28AAB82B-E192-4648-BA7E-0496D2FE6572}" srcOrd="0" destOrd="0" presId="urn:microsoft.com/office/officeart/2005/8/layout/radial3"/>
    <dgm:cxn modelId="{EA5E6964-A67D-4242-81AE-9A8059C132A4}" type="presOf" srcId="{A8E83B8D-BC24-4767-94EE-5518F4D3FA8A}" destId="{BED9A6F9-A730-4982-8483-FB5A6D3158BD}" srcOrd="0" destOrd="0" presId="urn:microsoft.com/office/officeart/2005/8/layout/radial3"/>
    <dgm:cxn modelId="{724D4F6D-7577-44EC-91D1-03E0E1FBFB3C}" type="presOf" srcId="{636DEED8-1C52-4B29-9C26-F76DDA8C922E}" destId="{EA551AE1-E917-4A18-AB47-A46BDA1B8172}" srcOrd="0" destOrd="0" presId="urn:microsoft.com/office/officeart/2005/8/layout/radial3"/>
    <dgm:cxn modelId="{A708966E-7ADF-490A-9188-E354EBDCD220}" type="presOf" srcId="{36E6BA47-76E9-4717-81CF-FF96D5884FE0}" destId="{CFB3D238-CB15-4062-A1CB-D8C60A02419E}" srcOrd="0" destOrd="0" presId="urn:microsoft.com/office/officeart/2005/8/layout/radial3"/>
    <dgm:cxn modelId="{2174DB6F-97D5-4028-AD84-154ED97E33D4}" type="presOf" srcId="{52BCCBAD-D8C2-4290-B2CB-8666E5B62BB4}" destId="{07DFF59D-20D4-4974-8F71-FA6DE6C8D535}" srcOrd="0" destOrd="0" presId="urn:microsoft.com/office/officeart/2005/8/layout/radial3"/>
    <dgm:cxn modelId="{6A94AE51-46A9-42A6-A542-BA162D474749}" srcId="{7C7AB800-AF35-411E-9AC7-953DA7D50A52}" destId="{348A21E7-2149-4378-B265-C1D3C567492C}" srcOrd="3" destOrd="0" parTransId="{D287F6BF-AB98-4511-9689-E555EAF692DF}" sibTransId="{6B89C010-B29A-44AE-BBB3-E543F2D69CED}"/>
    <dgm:cxn modelId="{1D80EF55-77FC-48BD-836B-722C6E7267CD}" srcId="{36E6BA47-76E9-4717-81CF-FF96D5884FE0}" destId="{7C7AB800-AF35-411E-9AC7-953DA7D50A52}" srcOrd="0" destOrd="0" parTransId="{DA53449C-B693-4167-AD5D-7098F50039F5}" sibTransId="{C68D45A1-745F-40D2-BF30-5715B9E1749B}"/>
    <dgm:cxn modelId="{799AC456-890C-44C7-924F-022E5553B654}" srcId="{7C7AB800-AF35-411E-9AC7-953DA7D50A52}" destId="{DFFC417A-FCAB-4576-B1E8-0F4A1F88BFD0}" srcOrd="5" destOrd="0" parTransId="{560DE62F-2790-480F-AB3B-6EA03EA52C8D}" sibTransId="{F136AFEE-7455-4404-8D88-87B8F81F11E5}"/>
    <dgm:cxn modelId="{FF0DBF57-821A-4420-9B8A-EA32619E160A}" srcId="{7C7AB800-AF35-411E-9AC7-953DA7D50A52}" destId="{F964D58A-625F-4E1C-BBE0-0AAE47CA8012}" srcOrd="1" destOrd="0" parTransId="{350A9CA8-7C1B-4AE2-9145-03EC67204515}" sibTransId="{AC2E0403-4F68-46D9-B279-CFCF742B64E0}"/>
    <dgm:cxn modelId="{C7331C94-C02B-49FA-933E-A197F5712672}" type="presOf" srcId="{DFE5E778-E390-4781-95C7-B43C2EC314CC}" destId="{CC9C24D8-967A-461B-A794-22D87CF31C77}" srcOrd="0" destOrd="0" presId="urn:microsoft.com/office/officeart/2005/8/layout/radial3"/>
    <dgm:cxn modelId="{856377A7-0D23-4C1F-82D0-C7D4EC84332E}" srcId="{7C7AB800-AF35-411E-9AC7-953DA7D50A52}" destId="{508D7189-03FB-405D-90B3-88789938068D}" srcOrd="9" destOrd="0" parTransId="{833FF911-7D38-4C58-B2F9-305C36FDEF9C}" sibTransId="{F5B2AFC7-30FA-4024-93F0-195289D4BA5D}"/>
    <dgm:cxn modelId="{3ED392A7-478B-4D46-8659-DFB688956393}" srcId="{7C7AB800-AF35-411E-9AC7-953DA7D50A52}" destId="{E8FF7C62-D520-4E13-B80A-EDC325AF8DC9}" srcOrd="2" destOrd="0" parTransId="{E3FB8FAB-8239-48CA-8B0F-FD87EDA9E607}" sibTransId="{31F2030D-53B4-4F6D-8CB4-2F5A13C54991}"/>
    <dgm:cxn modelId="{E96FD5AB-AB48-407A-9ABC-65F96C19A0F8}" srcId="{7C7AB800-AF35-411E-9AC7-953DA7D50A52}" destId="{EEFE6335-5D23-4B83-8E0B-EF4C6AEC4F54}" srcOrd="6" destOrd="0" parTransId="{7CAFF584-65AC-455B-AD36-A4A7BB6F6D62}" sibTransId="{D809CE51-7449-4DDD-B895-79DC29BB3570}"/>
    <dgm:cxn modelId="{88AD28AD-4231-4193-9F18-A77765C9C2C0}" type="presOf" srcId="{7A2B7468-6D89-4F51-81F0-D27B2B2CC259}" destId="{9CC94F97-7EC6-4201-800E-9BFF40C44CF3}" srcOrd="0" destOrd="0" presId="urn:microsoft.com/office/officeart/2005/8/layout/radial3"/>
    <dgm:cxn modelId="{79455AB1-62E1-47E4-9BFA-4D218C44AEE2}" type="presOf" srcId="{FFAFA018-AF1A-4517-84EB-680C3EEC8533}" destId="{2A8626AB-569D-4E9D-B5F4-E88563828AAD}" srcOrd="0" destOrd="0" presId="urn:microsoft.com/office/officeart/2005/8/layout/radial3"/>
    <dgm:cxn modelId="{A0B6E4B2-C64B-4A7E-B2BB-28A1D11D9702}" srcId="{7C7AB800-AF35-411E-9AC7-953DA7D50A52}" destId="{52BCCBAD-D8C2-4290-B2CB-8666E5B62BB4}" srcOrd="11" destOrd="0" parTransId="{3731F43C-A161-47F3-B632-AC50FC32AAC9}" sibTransId="{E33365E2-E287-443F-AF01-945EE3AEF08E}"/>
    <dgm:cxn modelId="{4D0B1BB4-B809-4C3F-AE37-191AE3F7C5BE}" srcId="{7C7AB800-AF35-411E-9AC7-953DA7D50A52}" destId="{24474404-9565-46D7-8AC4-E5C07D291A67}" srcOrd="10" destOrd="0" parTransId="{0F2314E9-BA8D-4D38-AC36-C358485FA522}" sibTransId="{67CD658B-ADE2-4F59-B9C5-2B65F94FF6EE}"/>
    <dgm:cxn modelId="{93E965B5-6D2F-4EEC-872A-C7D6F93050E9}" type="presOf" srcId="{7C7AB800-AF35-411E-9AC7-953DA7D50A52}" destId="{6E39BAE9-BED1-4243-ABBA-71CF707C12BE}" srcOrd="0" destOrd="0" presId="urn:microsoft.com/office/officeart/2005/8/layout/radial3"/>
    <dgm:cxn modelId="{45AAC0B7-284B-4387-BF57-AB3B86B9C324}" srcId="{7C7AB800-AF35-411E-9AC7-953DA7D50A52}" destId="{DFE5E778-E390-4781-95C7-B43C2EC314CC}" srcOrd="13" destOrd="0" parTransId="{A4EA0F86-3792-4668-A7A5-1719CE7BBF00}" sibTransId="{40C53095-3A85-4BC9-B9BB-B127E48C898E}"/>
    <dgm:cxn modelId="{50F703BB-069D-488C-9F99-3C6606944E7A}" type="presOf" srcId="{DFFC417A-FCAB-4576-B1E8-0F4A1F88BFD0}" destId="{8CCDC746-2AA6-48EE-84C5-153F52633886}" srcOrd="0" destOrd="0" presId="urn:microsoft.com/office/officeart/2005/8/layout/radial3"/>
    <dgm:cxn modelId="{5AE8C8C3-F122-4A27-954F-475926685566}" type="presOf" srcId="{8BF57F07-525B-4C0F-A269-E456D53FCF4C}" destId="{70F10EDE-6584-4BB3-A136-16FFE6942D46}" srcOrd="0" destOrd="0" presId="urn:microsoft.com/office/officeart/2005/8/layout/radial3"/>
    <dgm:cxn modelId="{800CB6C5-362A-4887-92D5-CA5AD7062D9B}" srcId="{7C7AB800-AF35-411E-9AC7-953DA7D50A52}" destId="{7A2B7468-6D89-4F51-81F0-D27B2B2CC259}" srcOrd="12" destOrd="0" parTransId="{55340F0C-2F6A-4ED7-99BD-DB7E08D6EDE3}" sibTransId="{7992DA39-A54C-4640-8136-8695770344BF}"/>
    <dgm:cxn modelId="{6DE478CF-115A-420A-8C4D-5A42D704C9B7}" srcId="{7C7AB800-AF35-411E-9AC7-953DA7D50A52}" destId="{8BF57F07-525B-4C0F-A269-E456D53FCF4C}" srcOrd="14" destOrd="0" parTransId="{9EFD4398-F6B0-4C2A-A8D7-8076278747F6}" sibTransId="{D27E27D5-079F-40FB-AC30-1FAA7D16B2A3}"/>
    <dgm:cxn modelId="{031995E2-055D-473A-B542-27AECA2FDBB3}" srcId="{7C7AB800-AF35-411E-9AC7-953DA7D50A52}" destId="{FA8F737E-32ED-4DF6-AEF6-B59378890AEB}" srcOrd="7" destOrd="0" parTransId="{DFB10470-0F7D-4DAE-94BB-EFD580B03E3F}" sibTransId="{D6AE2426-379E-4D75-986B-F57E3F663C10}"/>
    <dgm:cxn modelId="{666FA8E6-B0C0-4E40-88DE-76E5A5D0B827}" type="presOf" srcId="{FA8F737E-32ED-4DF6-AEF6-B59378890AEB}" destId="{EE9A34C3-BB35-419B-B4A2-D32B19C50363}" srcOrd="0" destOrd="0" presId="urn:microsoft.com/office/officeart/2005/8/layout/radial3"/>
    <dgm:cxn modelId="{D5A3EBE8-745E-4171-BC7C-5FEA41717128}" srcId="{7C7AB800-AF35-411E-9AC7-953DA7D50A52}" destId="{476D1597-B655-4120-B532-6D1B1555E790}" srcOrd="4" destOrd="0" parTransId="{8FA0D68C-EC1D-4982-882C-9BE3AA970FAC}" sibTransId="{88AD9222-8219-43F2-ADBB-0641A45EEE29}"/>
    <dgm:cxn modelId="{439223EB-9B47-4E81-B213-2FDB56B933B0}" type="presOf" srcId="{D8EAFE26-45FA-4AE0-B26F-BEEB49D05495}" destId="{4B87ACA3-37D3-4DAA-8EB1-0AFD2D6452C1}" srcOrd="0" destOrd="0" presId="urn:microsoft.com/office/officeart/2005/8/layout/radial3"/>
    <dgm:cxn modelId="{9B6B4EEB-BBEB-4047-9A0F-48F4325B40B5}" srcId="{7C7AB800-AF35-411E-9AC7-953DA7D50A52}" destId="{FFAFA018-AF1A-4517-84EB-680C3EEC8533}" srcOrd="8" destOrd="0" parTransId="{3E7761FC-D5A5-45AC-B08D-8EBDC18E8A6B}" sibTransId="{8B2F69CB-2B3D-428B-886B-F1109C7895E3}"/>
    <dgm:cxn modelId="{8C59F3FE-A2B9-4759-B6CC-688E3F33D182}" type="presOf" srcId="{E8FF7C62-D520-4E13-B80A-EDC325AF8DC9}" destId="{9F1AD4D0-55C1-40DA-8190-865CE7FBA165}" srcOrd="0" destOrd="0" presId="urn:microsoft.com/office/officeart/2005/8/layout/radial3"/>
    <dgm:cxn modelId="{F0FEE30A-E678-4930-BDCC-B0E7364A95F1}" type="presParOf" srcId="{CFB3D238-CB15-4062-A1CB-D8C60A02419E}" destId="{7391F001-4733-4ACD-B98B-FBD215D76433}" srcOrd="0" destOrd="0" presId="urn:microsoft.com/office/officeart/2005/8/layout/radial3"/>
    <dgm:cxn modelId="{96BA1F5B-45BC-4780-BCF3-CD22111246E1}" type="presParOf" srcId="{7391F001-4733-4ACD-B98B-FBD215D76433}" destId="{6E39BAE9-BED1-4243-ABBA-71CF707C12BE}" srcOrd="0" destOrd="0" presId="urn:microsoft.com/office/officeart/2005/8/layout/radial3"/>
    <dgm:cxn modelId="{2C5FCC97-3E6F-4BA3-9D78-8E53E5B9B888}" type="presParOf" srcId="{7391F001-4733-4ACD-B98B-FBD215D76433}" destId="{4B87ACA3-37D3-4DAA-8EB1-0AFD2D6452C1}" srcOrd="1" destOrd="0" presId="urn:microsoft.com/office/officeart/2005/8/layout/radial3"/>
    <dgm:cxn modelId="{D750793B-13DA-48DE-83DA-690236CF4C26}" type="presParOf" srcId="{7391F001-4733-4ACD-B98B-FBD215D76433}" destId="{617CE5C3-12AC-4A35-9402-2CE865A762A8}" srcOrd="2" destOrd="0" presId="urn:microsoft.com/office/officeart/2005/8/layout/radial3"/>
    <dgm:cxn modelId="{9A706C41-A4AD-4062-BE67-6853F9B7B25A}" type="presParOf" srcId="{7391F001-4733-4ACD-B98B-FBD215D76433}" destId="{9F1AD4D0-55C1-40DA-8190-865CE7FBA165}" srcOrd="3" destOrd="0" presId="urn:microsoft.com/office/officeart/2005/8/layout/radial3"/>
    <dgm:cxn modelId="{B951C152-C87E-432A-8AE3-07437A94616B}" type="presParOf" srcId="{7391F001-4733-4ACD-B98B-FBD215D76433}" destId="{0254D428-511C-4615-B7E6-5D98128B4561}" srcOrd="4" destOrd="0" presId="urn:microsoft.com/office/officeart/2005/8/layout/radial3"/>
    <dgm:cxn modelId="{594C4AA3-9CEE-418C-8599-AE70A1589F80}" type="presParOf" srcId="{7391F001-4733-4ACD-B98B-FBD215D76433}" destId="{28AAB82B-E192-4648-BA7E-0496D2FE6572}" srcOrd="5" destOrd="0" presId="urn:microsoft.com/office/officeart/2005/8/layout/radial3"/>
    <dgm:cxn modelId="{CF08E7A3-1557-4A1C-896C-3BB49E6D4115}" type="presParOf" srcId="{7391F001-4733-4ACD-B98B-FBD215D76433}" destId="{8CCDC746-2AA6-48EE-84C5-153F52633886}" srcOrd="6" destOrd="0" presId="urn:microsoft.com/office/officeart/2005/8/layout/radial3"/>
    <dgm:cxn modelId="{1042EEBB-E371-4E18-9C08-80BDB7493F50}" type="presParOf" srcId="{7391F001-4733-4ACD-B98B-FBD215D76433}" destId="{4123899F-FCE4-40DE-B12B-3E21AC384115}" srcOrd="7" destOrd="0" presId="urn:microsoft.com/office/officeart/2005/8/layout/radial3"/>
    <dgm:cxn modelId="{1BEFD5EE-9475-4970-9F22-739619378729}" type="presParOf" srcId="{7391F001-4733-4ACD-B98B-FBD215D76433}" destId="{EE9A34C3-BB35-419B-B4A2-D32B19C50363}" srcOrd="8" destOrd="0" presId="urn:microsoft.com/office/officeart/2005/8/layout/radial3"/>
    <dgm:cxn modelId="{03DC7627-E58F-46CE-B951-6B91D123EF12}" type="presParOf" srcId="{7391F001-4733-4ACD-B98B-FBD215D76433}" destId="{2A8626AB-569D-4E9D-B5F4-E88563828AAD}" srcOrd="9" destOrd="0" presId="urn:microsoft.com/office/officeart/2005/8/layout/radial3"/>
    <dgm:cxn modelId="{CC1A273E-4479-48F2-83A2-29D91E215E2F}" type="presParOf" srcId="{7391F001-4733-4ACD-B98B-FBD215D76433}" destId="{A4D0D5A9-75FC-4B07-B47F-DF083842F45F}" srcOrd="10" destOrd="0" presId="urn:microsoft.com/office/officeart/2005/8/layout/radial3"/>
    <dgm:cxn modelId="{B0DF0246-AD18-4712-9D0A-124F908261F4}" type="presParOf" srcId="{7391F001-4733-4ACD-B98B-FBD215D76433}" destId="{E135F57E-8BE9-4B40-84A1-3445DCC359B6}" srcOrd="11" destOrd="0" presId="urn:microsoft.com/office/officeart/2005/8/layout/radial3"/>
    <dgm:cxn modelId="{AC03CC51-B600-4D45-B912-136024B4499D}" type="presParOf" srcId="{7391F001-4733-4ACD-B98B-FBD215D76433}" destId="{07DFF59D-20D4-4974-8F71-FA6DE6C8D535}" srcOrd="12" destOrd="0" presId="urn:microsoft.com/office/officeart/2005/8/layout/radial3"/>
    <dgm:cxn modelId="{B3DB135D-0491-4661-8D59-4C0E8A7AA80D}" type="presParOf" srcId="{7391F001-4733-4ACD-B98B-FBD215D76433}" destId="{9CC94F97-7EC6-4201-800E-9BFF40C44CF3}" srcOrd="13" destOrd="0" presId="urn:microsoft.com/office/officeart/2005/8/layout/radial3"/>
    <dgm:cxn modelId="{2ED99E72-4EA2-4321-B594-BCDD4AD4362B}" type="presParOf" srcId="{7391F001-4733-4ACD-B98B-FBD215D76433}" destId="{CC9C24D8-967A-461B-A794-22D87CF31C77}" srcOrd="14" destOrd="0" presId="urn:microsoft.com/office/officeart/2005/8/layout/radial3"/>
    <dgm:cxn modelId="{71CAD2C8-6755-4EBC-B302-E2BE516C3D14}" type="presParOf" srcId="{7391F001-4733-4ACD-B98B-FBD215D76433}" destId="{70F10EDE-6584-4BB3-A136-16FFE6942D46}" srcOrd="15" destOrd="0" presId="urn:microsoft.com/office/officeart/2005/8/layout/radial3"/>
    <dgm:cxn modelId="{A102E04C-A05E-4AD0-B052-6E65E38880C0}" type="presParOf" srcId="{7391F001-4733-4ACD-B98B-FBD215D76433}" destId="{1926B604-6F8F-4C41-829B-206043AE709D}" srcOrd="16" destOrd="0" presId="urn:microsoft.com/office/officeart/2005/8/layout/radial3"/>
    <dgm:cxn modelId="{28521EF6-759B-4E82-ACE2-5AF7285FB92D}" type="presParOf" srcId="{7391F001-4733-4ACD-B98B-FBD215D76433}" destId="{EA551AE1-E917-4A18-AB47-A46BDA1B8172}" srcOrd="17" destOrd="0" presId="urn:microsoft.com/office/officeart/2005/8/layout/radial3"/>
    <dgm:cxn modelId="{52EB6D69-4C92-4088-B260-A7A6E8BA0D26}" type="presParOf" srcId="{7391F001-4733-4ACD-B98B-FBD215D76433}" destId="{BED9A6F9-A730-4982-8483-FB5A6D3158BD}" srcOrd="1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9BAE9-BED1-4243-ABBA-71CF707C12BE}">
      <dsp:nvSpPr>
        <dsp:cNvPr id="0" name=""/>
        <dsp:cNvSpPr/>
      </dsp:nvSpPr>
      <dsp:spPr>
        <a:xfrm>
          <a:off x="1843978" y="1318083"/>
          <a:ext cx="3283645" cy="3283645"/>
        </a:xfrm>
        <a:prstGeom prst="ellipse">
          <a:avLst/>
        </a:prstGeom>
        <a:solidFill>
          <a:schemeClr val="accent5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500" b="1" kern="1200" dirty="0">
            <a:solidFill>
              <a:schemeClr val="bg1"/>
            </a:solidFill>
          </a:endParaRPr>
        </a:p>
      </dsp:txBody>
      <dsp:txXfrm>
        <a:off x="2324857" y="1798962"/>
        <a:ext cx="2321887" cy="2321887"/>
      </dsp:txXfrm>
    </dsp:sp>
    <dsp:sp modelId="{4B87ACA3-37D3-4DAA-8EB1-0AFD2D6452C1}">
      <dsp:nvSpPr>
        <dsp:cNvPr id="0" name=""/>
        <dsp:cNvSpPr/>
      </dsp:nvSpPr>
      <dsp:spPr>
        <a:xfrm>
          <a:off x="2664889" y="586"/>
          <a:ext cx="1641822" cy="16418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Crime Comum</a:t>
          </a:r>
        </a:p>
      </dsp:txBody>
      <dsp:txXfrm>
        <a:off x="2905328" y="241025"/>
        <a:ext cx="1160944" cy="1160944"/>
      </dsp:txXfrm>
    </dsp:sp>
    <dsp:sp modelId="{617CE5C3-12AC-4A35-9402-2CE865A762A8}">
      <dsp:nvSpPr>
        <dsp:cNvPr id="0" name=""/>
        <dsp:cNvSpPr/>
      </dsp:nvSpPr>
      <dsp:spPr>
        <a:xfrm>
          <a:off x="4803298" y="2138994"/>
          <a:ext cx="1641822" cy="16418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Crime Organizado</a:t>
          </a:r>
        </a:p>
      </dsp:txBody>
      <dsp:txXfrm>
        <a:off x="5043737" y="2379433"/>
        <a:ext cx="1160944" cy="1160944"/>
      </dsp:txXfrm>
    </dsp:sp>
    <dsp:sp modelId="{9F1AD4D0-55C1-40DA-8190-865CE7FBA165}">
      <dsp:nvSpPr>
        <dsp:cNvPr id="0" name=""/>
        <dsp:cNvSpPr/>
      </dsp:nvSpPr>
      <dsp:spPr>
        <a:xfrm>
          <a:off x="2664889" y="4277403"/>
          <a:ext cx="1641822" cy="16418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Terroristas</a:t>
          </a:r>
        </a:p>
      </dsp:txBody>
      <dsp:txXfrm>
        <a:off x="2905328" y="4517842"/>
        <a:ext cx="1160944" cy="1160944"/>
      </dsp:txXfrm>
    </dsp:sp>
    <dsp:sp modelId="{0254D428-511C-4615-B7E6-5D98128B4561}">
      <dsp:nvSpPr>
        <dsp:cNvPr id="0" name=""/>
        <dsp:cNvSpPr/>
      </dsp:nvSpPr>
      <dsp:spPr>
        <a:xfrm>
          <a:off x="526481" y="2138994"/>
          <a:ext cx="1641822" cy="16418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Estados Nacionais</a:t>
          </a:r>
        </a:p>
      </dsp:txBody>
      <dsp:txXfrm>
        <a:off x="766920" y="2379433"/>
        <a:ext cx="1160944" cy="11609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5D207-E054-40DB-A4D4-991D65B447F2}">
      <dsp:nvSpPr>
        <dsp:cNvPr id="0" name=""/>
        <dsp:cNvSpPr/>
      </dsp:nvSpPr>
      <dsp:spPr>
        <a:xfrm>
          <a:off x="0" y="2352"/>
          <a:ext cx="8206832" cy="512927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7F72F-1229-4540-B652-AF9B75BFE1F5}">
      <dsp:nvSpPr>
        <dsp:cNvPr id="0" name=""/>
        <dsp:cNvSpPr/>
      </dsp:nvSpPr>
      <dsp:spPr>
        <a:xfrm>
          <a:off x="808372" y="3816477"/>
          <a:ext cx="188757" cy="188757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DFE71D-0CC4-4B39-929A-53DDABF459AF}">
      <dsp:nvSpPr>
        <dsp:cNvPr id="0" name=""/>
        <dsp:cNvSpPr/>
      </dsp:nvSpPr>
      <dsp:spPr>
        <a:xfrm>
          <a:off x="902751" y="3910856"/>
          <a:ext cx="1075094" cy="1220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018" tIns="0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0,61 (2016)</a:t>
          </a:r>
        </a:p>
      </dsp:txBody>
      <dsp:txXfrm>
        <a:off x="902751" y="3910856"/>
        <a:ext cx="1075094" cy="1220766"/>
      </dsp:txXfrm>
    </dsp:sp>
    <dsp:sp modelId="{74E3FB9B-7322-4A85-8A7F-8F5869485981}">
      <dsp:nvSpPr>
        <dsp:cNvPr id="0" name=""/>
        <dsp:cNvSpPr/>
      </dsp:nvSpPr>
      <dsp:spPr>
        <a:xfrm>
          <a:off x="1830123" y="2834735"/>
          <a:ext cx="295445" cy="295445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C5A7C7-A434-4FAC-B03A-606A5A63AFBE}">
      <dsp:nvSpPr>
        <dsp:cNvPr id="0" name=""/>
        <dsp:cNvSpPr/>
      </dsp:nvSpPr>
      <dsp:spPr>
        <a:xfrm>
          <a:off x="1977846" y="2982458"/>
          <a:ext cx="1362334" cy="214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551" tIns="0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1,19 (2019)</a:t>
          </a:r>
        </a:p>
      </dsp:txBody>
      <dsp:txXfrm>
        <a:off x="1977846" y="2982458"/>
        <a:ext cx="1362334" cy="2149164"/>
      </dsp:txXfrm>
    </dsp:sp>
    <dsp:sp modelId="{4FC0B106-6433-4A49-AB65-B1FEE15E5A6F}">
      <dsp:nvSpPr>
        <dsp:cNvPr id="0" name=""/>
        <dsp:cNvSpPr/>
      </dsp:nvSpPr>
      <dsp:spPr>
        <a:xfrm>
          <a:off x="3143216" y="2052008"/>
          <a:ext cx="393927" cy="393927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84776-1B2B-45CC-BBA9-E8A3C4C41076}">
      <dsp:nvSpPr>
        <dsp:cNvPr id="0" name=""/>
        <dsp:cNvSpPr/>
      </dsp:nvSpPr>
      <dsp:spPr>
        <a:xfrm>
          <a:off x="3340180" y="2248972"/>
          <a:ext cx="1583918" cy="2882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734" tIns="0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2,95 (2021)</a:t>
          </a:r>
        </a:p>
      </dsp:txBody>
      <dsp:txXfrm>
        <a:off x="3340180" y="2248972"/>
        <a:ext cx="1583918" cy="2882649"/>
      </dsp:txXfrm>
    </dsp:sp>
    <dsp:sp modelId="{201A4DF3-183A-425B-AEDF-BB3A4C05339D}">
      <dsp:nvSpPr>
        <dsp:cNvPr id="0" name=""/>
        <dsp:cNvSpPr/>
      </dsp:nvSpPr>
      <dsp:spPr>
        <a:xfrm>
          <a:off x="4669687" y="1440599"/>
          <a:ext cx="508823" cy="508823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FE851-61CF-4ADD-AA30-EE713D0A317D}">
      <dsp:nvSpPr>
        <dsp:cNvPr id="0" name=""/>
        <dsp:cNvSpPr/>
      </dsp:nvSpPr>
      <dsp:spPr>
        <a:xfrm>
          <a:off x="4924099" y="1695011"/>
          <a:ext cx="1641366" cy="3436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615" tIns="0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5,95 (2022)</a:t>
          </a:r>
        </a:p>
      </dsp:txBody>
      <dsp:txXfrm>
        <a:off x="4924099" y="1695011"/>
        <a:ext cx="1641366" cy="3436610"/>
      </dsp:txXfrm>
    </dsp:sp>
    <dsp:sp modelId="{2D6C4F51-5EE5-444E-B0F7-29C80E0E8BE1}">
      <dsp:nvSpPr>
        <dsp:cNvPr id="0" name=""/>
        <dsp:cNvSpPr/>
      </dsp:nvSpPr>
      <dsp:spPr>
        <a:xfrm>
          <a:off x="6241295" y="1032309"/>
          <a:ext cx="648339" cy="648339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8C0EE-AB6A-49EC-89CB-45B607EEB8C1}">
      <dsp:nvSpPr>
        <dsp:cNvPr id="0" name=""/>
        <dsp:cNvSpPr/>
      </dsp:nvSpPr>
      <dsp:spPr>
        <a:xfrm>
          <a:off x="6565465" y="1356479"/>
          <a:ext cx="1641366" cy="3775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542" tIns="0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11,25 (2023)</a:t>
          </a:r>
        </a:p>
      </dsp:txBody>
      <dsp:txXfrm>
        <a:off x="6565465" y="1356479"/>
        <a:ext cx="1641366" cy="37751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5D207-E054-40DB-A4D4-991D65B447F2}">
      <dsp:nvSpPr>
        <dsp:cNvPr id="0" name=""/>
        <dsp:cNvSpPr/>
      </dsp:nvSpPr>
      <dsp:spPr>
        <a:xfrm>
          <a:off x="0" y="2352"/>
          <a:ext cx="8206832" cy="512927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5C829-A020-4704-8415-8D47725F4C0C}">
      <dsp:nvSpPr>
        <dsp:cNvPr id="0" name=""/>
        <dsp:cNvSpPr/>
      </dsp:nvSpPr>
      <dsp:spPr>
        <a:xfrm>
          <a:off x="1042267" y="3542574"/>
          <a:ext cx="213377" cy="213377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139D0-C322-4234-B5F7-6401840660B7}">
      <dsp:nvSpPr>
        <dsp:cNvPr id="0" name=""/>
        <dsp:cNvSpPr/>
      </dsp:nvSpPr>
      <dsp:spPr>
        <a:xfrm>
          <a:off x="1148956" y="3649263"/>
          <a:ext cx="1912191" cy="1482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064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baseline="0" dirty="0"/>
            <a:t>3 (2015)</a:t>
          </a:r>
        </a:p>
      </dsp:txBody>
      <dsp:txXfrm>
        <a:off x="1148956" y="3649263"/>
        <a:ext cx="1912191" cy="1482359"/>
      </dsp:txXfrm>
    </dsp:sp>
    <dsp:sp modelId="{F2267FF4-2F24-4D2A-B94F-D8FB93D53C2D}">
      <dsp:nvSpPr>
        <dsp:cNvPr id="0" name=""/>
        <dsp:cNvSpPr/>
      </dsp:nvSpPr>
      <dsp:spPr>
        <a:xfrm>
          <a:off x="2925735" y="2148439"/>
          <a:ext cx="385721" cy="385721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28844-D9E4-44FF-A502-3C8D9D186F6C}">
      <dsp:nvSpPr>
        <dsp:cNvPr id="0" name=""/>
        <dsp:cNvSpPr/>
      </dsp:nvSpPr>
      <dsp:spPr>
        <a:xfrm>
          <a:off x="3118596" y="2341299"/>
          <a:ext cx="1969639" cy="2790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386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baseline="0" dirty="0"/>
            <a:t>6 (2021)</a:t>
          </a:r>
        </a:p>
      </dsp:txBody>
      <dsp:txXfrm>
        <a:off x="3118596" y="2341299"/>
        <a:ext cx="1969639" cy="2790322"/>
      </dsp:txXfrm>
    </dsp:sp>
    <dsp:sp modelId="{3B12C1F5-620F-48C0-A2F8-A061F7CDF466}">
      <dsp:nvSpPr>
        <dsp:cNvPr id="0" name=""/>
        <dsp:cNvSpPr/>
      </dsp:nvSpPr>
      <dsp:spPr>
        <a:xfrm>
          <a:off x="5190821" y="1300057"/>
          <a:ext cx="533444" cy="533444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CBEBA2-213A-4CF8-92CF-AFFBEA2057C9}">
      <dsp:nvSpPr>
        <dsp:cNvPr id="0" name=""/>
        <dsp:cNvSpPr/>
      </dsp:nvSpPr>
      <dsp:spPr>
        <a:xfrm>
          <a:off x="5457543" y="1566779"/>
          <a:ext cx="1969639" cy="3564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2661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i="0" kern="1200" baseline="0" dirty="0">
              <a:solidFill>
                <a:srgbClr val="C00000"/>
              </a:solidFill>
            </a:rPr>
            <a:t>10,5 (2025)</a:t>
          </a:r>
        </a:p>
      </dsp:txBody>
      <dsp:txXfrm>
        <a:off x="5457543" y="1566779"/>
        <a:ext cx="1969639" cy="35648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608BA-A919-4D3D-8F49-CBB3723F94FF}">
      <dsp:nvSpPr>
        <dsp:cNvPr id="0" name=""/>
        <dsp:cNvSpPr/>
      </dsp:nvSpPr>
      <dsp:spPr>
        <a:xfrm>
          <a:off x="8444" y="728"/>
          <a:ext cx="1356323" cy="1593375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PNCiber</a:t>
          </a:r>
        </a:p>
      </dsp:txBody>
      <dsp:txXfrm>
        <a:off x="48169" y="40453"/>
        <a:ext cx="1276873" cy="1513925"/>
      </dsp:txXfrm>
    </dsp:sp>
    <dsp:sp modelId="{E7D76D5A-D881-4967-8DA7-08006C016822}">
      <dsp:nvSpPr>
        <dsp:cNvPr id="0" name=""/>
        <dsp:cNvSpPr/>
      </dsp:nvSpPr>
      <dsp:spPr>
        <a:xfrm>
          <a:off x="8444" y="1770299"/>
          <a:ext cx="1356323" cy="159337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CNCiber</a:t>
          </a:r>
        </a:p>
      </dsp:txBody>
      <dsp:txXfrm>
        <a:off x="48169" y="1810024"/>
        <a:ext cx="1276873" cy="1513925"/>
      </dsp:txXfrm>
    </dsp:sp>
    <dsp:sp modelId="{49364C5B-65F6-4850-8CD7-CF7F362CCEA3}">
      <dsp:nvSpPr>
        <dsp:cNvPr id="0" name=""/>
        <dsp:cNvSpPr/>
      </dsp:nvSpPr>
      <dsp:spPr>
        <a:xfrm>
          <a:off x="1592630" y="728"/>
          <a:ext cx="8536699" cy="1593375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ANCiber</a:t>
          </a:r>
        </a:p>
      </dsp:txBody>
      <dsp:txXfrm>
        <a:off x="1639298" y="47396"/>
        <a:ext cx="8443363" cy="1500039"/>
      </dsp:txXfrm>
    </dsp:sp>
    <dsp:sp modelId="{BFD7D23B-3BFF-41A6-A7E7-81DBD63AA92F}">
      <dsp:nvSpPr>
        <dsp:cNvPr id="0" name=""/>
        <dsp:cNvSpPr/>
      </dsp:nvSpPr>
      <dsp:spPr>
        <a:xfrm>
          <a:off x="1592630" y="1770299"/>
          <a:ext cx="1356323" cy="1593375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Coop.</a:t>
          </a:r>
        </a:p>
      </dsp:txBody>
      <dsp:txXfrm>
        <a:off x="1632355" y="1810024"/>
        <a:ext cx="1276873" cy="1513925"/>
      </dsp:txXfrm>
    </dsp:sp>
    <dsp:sp modelId="{67F71122-BC86-45C2-B788-4D4E446CAF66}">
      <dsp:nvSpPr>
        <dsp:cNvPr id="0" name=""/>
        <dsp:cNvSpPr/>
      </dsp:nvSpPr>
      <dsp:spPr>
        <a:xfrm>
          <a:off x="1592630" y="3539870"/>
          <a:ext cx="1356323" cy="1593375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CTIR </a:t>
          </a:r>
          <a:r>
            <a:rPr lang="pt-BR" sz="2000" kern="1200" dirty="0" err="1"/>
            <a:t>Br</a:t>
          </a:r>
          <a:endParaRPr lang="pt-BR" sz="2000" kern="1200" dirty="0"/>
        </a:p>
      </dsp:txBody>
      <dsp:txXfrm>
        <a:off x="1632355" y="3579595"/>
        <a:ext cx="1276873" cy="1513925"/>
      </dsp:txXfrm>
    </dsp:sp>
    <dsp:sp modelId="{7072F387-9FB1-4D21-ACAD-952F76FFC23A}">
      <dsp:nvSpPr>
        <dsp:cNvPr id="0" name=""/>
        <dsp:cNvSpPr/>
      </dsp:nvSpPr>
      <dsp:spPr>
        <a:xfrm>
          <a:off x="3062885" y="1770299"/>
          <a:ext cx="2769612" cy="1593375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Regulação</a:t>
          </a:r>
        </a:p>
      </dsp:txBody>
      <dsp:txXfrm>
        <a:off x="3109553" y="1816967"/>
        <a:ext cx="2676276" cy="1500039"/>
      </dsp:txXfrm>
    </dsp:sp>
    <dsp:sp modelId="{ED729C9F-C71B-4BFC-8224-57927C8733CE}">
      <dsp:nvSpPr>
        <dsp:cNvPr id="0" name=""/>
        <dsp:cNvSpPr/>
      </dsp:nvSpPr>
      <dsp:spPr>
        <a:xfrm>
          <a:off x="3062885" y="3539870"/>
          <a:ext cx="1356323" cy="1593375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Reg.</a:t>
          </a:r>
        </a:p>
      </dsp:txBody>
      <dsp:txXfrm>
        <a:off x="3102610" y="3579595"/>
        <a:ext cx="1276873" cy="1513925"/>
      </dsp:txXfrm>
    </dsp:sp>
    <dsp:sp modelId="{52FD4AF7-CD3A-41F4-9AF6-8ED8B9B1E7A6}">
      <dsp:nvSpPr>
        <dsp:cNvPr id="0" name=""/>
        <dsp:cNvSpPr/>
      </dsp:nvSpPr>
      <dsp:spPr>
        <a:xfrm>
          <a:off x="4476174" y="3539870"/>
          <a:ext cx="1356323" cy="1593375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CNAC</a:t>
          </a:r>
        </a:p>
      </dsp:txBody>
      <dsp:txXfrm>
        <a:off x="4515899" y="3579595"/>
        <a:ext cx="1276873" cy="1513925"/>
      </dsp:txXfrm>
    </dsp:sp>
    <dsp:sp modelId="{110D1F19-1756-4F68-9100-7524235CB3AB}">
      <dsp:nvSpPr>
        <dsp:cNvPr id="0" name=""/>
        <dsp:cNvSpPr/>
      </dsp:nvSpPr>
      <dsp:spPr>
        <a:xfrm>
          <a:off x="5946428" y="1770299"/>
          <a:ext cx="4182901" cy="1593375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Controle</a:t>
          </a:r>
        </a:p>
      </dsp:txBody>
      <dsp:txXfrm>
        <a:off x="5993096" y="1816967"/>
        <a:ext cx="4089565" cy="1500039"/>
      </dsp:txXfrm>
    </dsp:sp>
    <dsp:sp modelId="{EDE182E9-008A-4796-B1F7-2BB73092411A}">
      <dsp:nvSpPr>
        <dsp:cNvPr id="0" name=""/>
        <dsp:cNvSpPr/>
      </dsp:nvSpPr>
      <dsp:spPr>
        <a:xfrm>
          <a:off x="5946428" y="3539870"/>
          <a:ext cx="1356323" cy="1593375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SOC</a:t>
          </a:r>
        </a:p>
      </dsp:txBody>
      <dsp:txXfrm>
        <a:off x="5986153" y="3579595"/>
        <a:ext cx="1276873" cy="1513925"/>
      </dsp:txXfrm>
    </dsp:sp>
    <dsp:sp modelId="{2F0BFA9C-7F08-46F1-AC19-9C48788DEA65}">
      <dsp:nvSpPr>
        <dsp:cNvPr id="0" name=""/>
        <dsp:cNvSpPr/>
      </dsp:nvSpPr>
      <dsp:spPr>
        <a:xfrm>
          <a:off x="7359717" y="3539870"/>
          <a:ext cx="1356323" cy="1593375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 err="1"/>
            <a:t>Conscient</a:t>
          </a:r>
          <a:r>
            <a:rPr lang="pt-BR" sz="2000" kern="1200" dirty="0"/>
            <a:t>.</a:t>
          </a:r>
        </a:p>
      </dsp:txBody>
      <dsp:txXfrm>
        <a:off x="7399442" y="3579595"/>
        <a:ext cx="1276873" cy="1513925"/>
      </dsp:txXfrm>
    </dsp:sp>
    <dsp:sp modelId="{91B0E987-89EC-413C-A126-401CBCFB83EE}">
      <dsp:nvSpPr>
        <dsp:cNvPr id="0" name=""/>
        <dsp:cNvSpPr/>
      </dsp:nvSpPr>
      <dsp:spPr>
        <a:xfrm>
          <a:off x="8773006" y="3539870"/>
          <a:ext cx="1356323" cy="1593375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GGCiber</a:t>
          </a:r>
        </a:p>
      </dsp:txBody>
      <dsp:txXfrm>
        <a:off x="8812731" y="3579595"/>
        <a:ext cx="1276873" cy="15139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9BAE9-BED1-4243-ABBA-71CF707C12BE}">
      <dsp:nvSpPr>
        <dsp:cNvPr id="0" name=""/>
        <dsp:cNvSpPr/>
      </dsp:nvSpPr>
      <dsp:spPr>
        <a:xfrm>
          <a:off x="2430756" y="1904861"/>
          <a:ext cx="2110089" cy="2110089"/>
        </a:xfrm>
        <a:prstGeom prst="ellipse">
          <a:avLst/>
        </a:prstGeom>
        <a:solidFill>
          <a:schemeClr val="accent5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b="1" kern="1200" dirty="0">
              <a:solidFill>
                <a:schemeClr val="bg1"/>
              </a:solidFill>
            </a:rPr>
            <a:t>CNCiber</a:t>
          </a:r>
        </a:p>
      </dsp:txBody>
      <dsp:txXfrm>
        <a:off x="2739771" y="2213876"/>
        <a:ext cx="1492059" cy="1492059"/>
      </dsp:txXfrm>
    </dsp:sp>
    <dsp:sp modelId="{4B87ACA3-37D3-4DAA-8EB1-0AFD2D6452C1}">
      <dsp:nvSpPr>
        <dsp:cNvPr id="0" name=""/>
        <dsp:cNvSpPr/>
      </dsp:nvSpPr>
      <dsp:spPr>
        <a:xfrm>
          <a:off x="2958278" y="1466"/>
          <a:ext cx="1055044" cy="10550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/>
            <a:t>Casa Civil</a:t>
          </a:r>
        </a:p>
      </dsp:txBody>
      <dsp:txXfrm>
        <a:off x="3112786" y="155974"/>
        <a:ext cx="746028" cy="746028"/>
      </dsp:txXfrm>
    </dsp:sp>
    <dsp:sp modelId="{617CE5C3-12AC-4A35-9402-2CE865A762A8}">
      <dsp:nvSpPr>
        <dsp:cNvPr id="0" name=""/>
        <dsp:cNvSpPr/>
      </dsp:nvSpPr>
      <dsp:spPr>
        <a:xfrm>
          <a:off x="3789701" y="148068"/>
          <a:ext cx="1055044" cy="10550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/>
            <a:t>CGU</a:t>
          </a:r>
        </a:p>
      </dsp:txBody>
      <dsp:txXfrm>
        <a:off x="3944209" y="302576"/>
        <a:ext cx="746028" cy="746028"/>
      </dsp:txXfrm>
    </dsp:sp>
    <dsp:sp modelId="{9F1AD4D0-55C1-40DA-8190-865CE7FBA165}">
      <dsp:nvSpPr>
        <dsp:cNvPr id="0" name=""/>
        <dsp:cNvSpPr/>
      </dsp:nvSpPr>
      <dsp:spPr>
        <a:xfrm>
          <a:off x="4520841" y="570193"/>
          <a:ext cx="1055044" cy="10550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>
              <a:solidFill>
                <a:srgbClr val="C00000"/>
              </a:solidFill>
            </a:rPr>
            <a:t>GSI</a:t>
          </a:r>
          <a:endParaRPr lang="pt-BR" sz="1500" b="1" kern="1200" dirty="0"/>
        </a:p>
      </dsp:txBody>
      <dsp:txXfrm>
        <a:off x="4675349" y="724701"/>
        <a:ext cx="746028" cy="746028"/>
      </dsp:txXfrm>
    </dsp:sp>
    <dsp:sp modelId="{0254D428-511C-4615-B7E6-5D98128B4561}">
      <dsp:nvSpPr>
        <dsp:cNvPr id="0" name=""/>
        <dsp:cNvSpPr/>
      </dsp:nvSpPr>
      <dsp:spPr>
        <a:xfrm>
          <a:off x="5063514" y="1216925"/>
          <a:ext cx="1055044" cy="10550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/>
            <a:t>MCTI</a:t>
          </a:r>
        </a:p>
      </dsp:txBody>
      <dsp:txXfrm>
        <a:off x="5218022" y="1371433"/>
        <a:ext cx="746028" cy="746028"/>
      </dsp:txXfrm>
    </dsp:sp>
    <dsp:sp modelId="{28AAB82B-E192-4648-BA7E-0496D2FE6572}">
      <dsp:nvSpPr>
        <dsp:cNvPr id="0" name=""/>
        <dsp:cNvSpPr/>
      </dsp:nvSpPr>
      <dsp:spPr>
        <a:xfrm>
          <a:off x="5352264" y="2010259"/>
          <a:ext cx="1055044" cy="10550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/>
            <a:t>MD</a:t>
          </a:r>
        </a:p>
      </dsp:txBody>
      <dsp:txXfrm>
        <a:off x="5506772" y="2164767"/>
        <a:ext cx="746028" cy="746028"/>
      </dsp:txXfrm>
    </dsp:sp>
    <dsp:sp modelId="{8CCDC746-2AA6-48EE-84C5-153F52633886}">
      <dsp:nvSpPr>
        <dsp:cNvPr id="0" name=""/>
        <dsp:cNvSpPr/>
      </dsp:nvSpPr>
      <dsp:spPr>
        <a:xfrm>
          <a:off x="5352264" y="2854507"/>
          <a:ext cx="1055044" cy="10550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/>
            <a:t>MEC</a:t>
          </a:r>
          <a:endParaRPr lang="pt-BR" sz="1500" b="1" kern="1200" dirty="0"/>
        </a:p>
      </dsp:txBody>
      <dsp:txXfrm>
        <a:off x="5506772" y="3009015"/>
        <a:ext cx="746028" cy="746028"/>
      </dsp:txXfrm>
    </dsp:sp>
    <dsp:sp modelId="{4123899F-FCE4-40DE-B12B-3E21AC384115}">
      <dsp:nvSpPr>
        <dsp:cNvPr id="0" name=""/>
        <dsp:cNvSpPr/>
      </dsp:nvSpPr>
      <dsp:spPr>
        <a:xfrm>
          <a:off x="5063514" y="3647842"/>
          <a:ext cx="1055044" cy="10550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/>
            <a:t>MF</a:t>
          </a:r>
        </a:p>
      </dsp:txBody>
      <dsp:txXfrm>
        <a:off x="5218022" y="3802350"/>
        <a:ext cx="746028" cy="746028"/>
      </dsp:txXfrm>
    </dsp:sp>
    <dsp:sp modelId="{EE9A34C3-BB35-419B-B4A2-D32B19C50363}">
      <dsp:nvSpPr>
        <dsp:cNvPr id="0" name=""/>
        <dsp:cNvSpPr/>
      </dsp:nvSpPr>
      <dsp:spPr>
        <a:xfrm>
          <a:off x="4520841" y="4294574"/>
          <a:ext cx="1055044" cy="10550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/>
            <a:t>MGI</a:t>
          </a:r>
        </a:p>
      </dsp:txBody>
      <dsp:txXfrm>
        <a:off x="4675349" y="4449082"/>
        <a:ext cx="746028" cy="746028"/>
      </dsp:txXfrm>
    </dsp:sp>
    <dsp:sp modelId="{2A8626AB-569D-4E9D-B5F4-E88563828AAD}">
      <dsp:nvSpPr>
        <dsp:cNvPr id="0" name=""/>
        <dsp:cNvSpPr/>
      </dsp:nvSpPr>
      <dsp:spPr>
        <a:xfrm>
          <a:off x="3789701" y="4716698"/>
          <a:ext cx="1055044" cy="10550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/>
            <a:t>MJSP</a:t>
          </a:r>
        </a:p>
      </dsp:txBody>
      <dsp:txXfrm>
        <a:off x="3944209" y="4871206"/>
        <a:ext cx="746028" cy="746028"/>
      </dsp:txXfrm>
    </dsp:sp>
    <dsp:sp modelId="{A4D0D5A9-75FC-4B07-B47F-DF083842F45F}">
      <dsp:nvSpPr>
        <dsp:cNvPr id="0" name=""/>
        <dsp:cNvSpPr/>
      </dsp:nvSpPr>
      <dsp:spPr>
        <a:xfrm>
          <a:off x="2958278" y="4863300"/>
          <a:ext cx="1055044" cy="10550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 err="1"/>
            <a:t>Mcom</a:t>
          </a:r>
          <a:endParaRPr lang="pt-BR" sz="1500" b="1" kern="1200" dirty="0"/>
        </a:p>
      </dsp:txBody>
      <dsp:txXfrm>
        <a:off x="3112786" y="5017808"/>
        <a:ext cx="746028" cy="746028"/>
      </dsp:txXfrm>
    </dsp:sp>
    <dsp:sp modelId="{E135F57E-8BE9-4B40-84A1-3445DCC359B6}">
      <dsp:nvSpPr>
        <dsp:cNvPr id="0" name=""/>
        <dsp:cNvSpPr/>
      </dsp:nvSpPr>
      <dsp:spPr>
        <a:xfrm>
          <a:off x="2126856" y="4716698"/>
          <a:ext cx="1055044" cy="10550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/>
            <a:t>MME</a:t>
          </a:r>
        </a:p>
      </dsp:txBody>
      <dsp:txXfrm>
        <a:off x="2281364" y="4871206"/>
        <a:ext cx="746028" cy="746028"/>
      </dsp:txXfrm>
    </dsp:sp>
    <dsp:sp modelId="{07DFF59D-20D4-4974-8F71-FA6DE6C8D535}">
      <dsp:nvSpPr>
        <dsp:cNvPr id="0" name=""/>
        <dsp:cNvSpPr/>
      </dsp:nvSpPr>
      <dsp:spPr>
        <a:xfrm>
          <a:off x="1395715" y="4294574"/>
          <a:ext cx="1055044" cy="1055044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/>
            <a:t>MRE</a:t>
          </a:r>
        </a:p>
      </dsp:txBody>
      <dsp:txXfrm>
        <a:off x="1550223" y="4449082"/>
        <a:ext cx="746028" cy="746028"/>
      </dsp:txXfrm>
    </dsp:sp>
    <dsp:sp modelId="{9CC94F97-7EC6-4201-800E-9BFF40C44CF3}">
      <dsp:nvSpPr>
        <dsp:cNvPr id="0" name=""/>
        <dsp:cNvSpPr/>
      </dsp:nvSpPr>
      <dsp:spPr>
        <a:xfrm>
          <a:off x="853042" y="3647842"/>
          <a:ext cx="1055044" cy="1055044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/>
            <a:t>MDIC</a:t>
          </a:r>
          <a:endParaRPr lang="pt-BR" sz="1500" b="1" kern="1200" dirty="0"/>
        </a:p>
      </dsp:txBody>
      <dsp:txXfrm>
        <a:off x="1007550" y="3802350"/>
        <a:ext cx="746028" cy="746028"/>
      </dsp:txXfrm>
    </dsp:sp>
    <dsp:sp modelId="{CC9C24D8-967A-461B-A794-22D87CF31C77}">
      <dsp:nvSpPr>
        <dsp:cNvPr id="0" name=""/>
        <dsp:cNvSpPr/>
      </dsp:nvSpPr>
      <dsp:spPr>
        <a:xfrm>
          <a:off x="564292" y="2854507"/>
          <a:ext cx="1055044" cy="1055044"/>
        </a:xfrm>
        <a:prstGeom prst="ellipse">
          <a:avLst/>
        </a:prstGeom>
        <a:solidFill>
          <a:schemeClr val="accent1">
            <a:lumMod val="5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/>
            <a:t>CGI</a:t>
          </a:r>
        </a:p>
      </dsp:txBody>
      <dsp:txXfrm>
        <a:off x="718800" y="3009015"/>
        <a:ext cx="746028" cy="746028"/>
      </dsp:txXfrm>
    </dsp:sp>
    <dsp:sp modelId="{70F10EDE-6584-4BB3-A136-16FFE6942D46}">
      <dsp:nvSpPr>
        <dsp:cNvPr id="0" name=""/>
        <dsp:cNvSpPr/>
      </dsp:nvSpPr>
      <dsp:spPr>
        <a:xfrm>
          <a:off x="564292" y="2010259"/>
          <a:ext cx="1055044" cy="1055044"/>
        </a:xfrm>
        <a:prstGeom prst="ellipse">
          <a:avLst/>
        </a:prstGeom>
        <a:solidFill>
          <a:schemeClr val="accent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/>
            <a:t>3x Soc. </a:t>
          </a:r>
          <a:r>
            <a:rPr lang="pt-BR" sz="1500" b="1" kern="1200" dirty="0" err="1"/>
            <a:t>Ciber</a:t>
          </a:r>
          <a:r>
            <a:rPr lang="pt-BR" sz="1500" b="1" kern="1200" dirty="0"/>
            <a:t> &amp; </a:t>
          </a:r>
          <a:r>
            <a:rPr lang="pt-BR" sz="1500" b="1" kern="1200" dirty="0" err="1"/>
            <a:t>DirDig</a:t>
          </a:r>
          <a:endParaRPr lang="pt-BR" sz="1500" b="1" kern="1200" dirty="0"/>
        </a:p>
      </dsp:txBody>
      <dsp:txXfrm>
        <a:off x="718800" y="2164767"/>
        <a:ext cx="746028" cy="746028"/>
      </dsp:txXfrm>
    </dsp:sp>
    <dsp:sp modelId="{1926B604-6F8F-4C41-829B-206043AE709D}">
      <dsp:nvSpPr>
        <dsp:cNvPr id="0" name=""/>
        <dsp:cNvSpPr/>
      </dsp:nvSpPr>
      <dsp:spPr>
        <a:xfrm>
          <a:off x="853042" y="1216925"/>
          <a:ext cx="1055044" cy="1055044"/>
        </a:xfrm>
        <a:prstGeom prst="ellipse">
          <a:avLst/>
        </a:prstGeom>
        <a:solidFill>
          <a:schemeClr val="accent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/>
            <a:t>3x CTI</a:t>
          </a:r>
        </a:p>
      </dsp:txBody>
      <dsp:txXfrm>
        <a:off x="1007550" y="1371433"/>
        <a:ext cx="746028" cy="746028"/>
      </dsp:txXfrm>
    </dsp:sp>
    <dsp:sp modelId="{EA551AE1-E917-4A18-AB47-A46BDA1B8172}">
      <dsp:nvSpPr>
        <dsp:cNvPr id="0" name=""/>
        <dsp:cNvSpPr/>
      </dsp:nvSpPr>
      <dsp:spPr>
        <a:xfrm>
          <a:off x="1395715" y="570193"/>
          <a:ext cx="1055044" cy="1055044"/>
        </a:xfrm>
        <a:prstGeom prst="ellipse">
          <a:avLst/>
        </a:prstGeom>
        <a:solidFill>
          <a:schemeClr val="accent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/>
            <a:t>2x Emp. </a:t>
          </a:r>
          <a:r>
            <a:rPr lang="pt-BR" sz="1500" b="1" kern="1200" dirty="0" err="1"/>
            <a:t>SegCiber</a:t>
          </a:r>
          <a:endParaRPr lang="pt-BR" sz="1500" b="1" kern="1200" dirty="0"/>
        </a:p>
      </dsp:txBody>
      <dsp:txXfrm>
        <a:off x="1550223" y="724701"/>
        <a:ext cx="746028" cy="746028"/>
      </dsp:txXfrm>
    </dsp:sp>
    <dsp:sp modelId="{BED9A6F9-A730-4982-8483-FB5A6D3158BD}">
      <dsp:nvSpPr>
        <dsp:cNvPr id="0" name=""/>
        <dsp:cNvSpPr/>
      </dsp:nvSpPr>
      <dsp:spPr>
        <a:xfrm>
          <a:off x="2126856" y="148068"/>
          <a:ext cx="1055044" cy="1055044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/>
            <a:t>MPF</a:t>
          </a:r>
        </a:p>
      </dsp:txBody>
      <dsp:txXfrm>
        <a:off x="2281364" y="302576"/>
        <a:ext cx="746028" cy="746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83FA0-5027-4B1D-8301-EDA07A82D73F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AEAA9-B0E2-421A-9B5B-10BA0DEC5A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469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0770-0CFD-41DA-95D0-1C894E546A77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98837-1AD3-4E03-B370-8801B4B2AB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441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aniel Augusto\Documents\Apresentação GSI\apresentação-capa-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77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11611" y="370703"/>
            <a:ext cx="7430530" cy="1524000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12021" y="2265406"/>
            <a:ext cx="6368802" cy="1367480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62588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A00F-454B-42D0-97ED-6B0DCA632D74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94F3-34DA-4072-BB2F-E607B51161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793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A00F-454B-42D0-97ED-6B0DCA632D74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94F3-34DA-4072-BB2F-E607B51161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968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5614" y="1043492"/>
            <a:ext cx="10138186" cy="5133471"/>
          </a:xfrm>
        </p:spPr>
        <p:txBody>
          <a:bodyPr/>
          <a:lstStyle>
            <a:lvl2pPr marL="685800" indent="-228600">
              <a:buSzPct val="90000"/>
              <a:buFont typeface="Wingdings" panose="05000000000000000000" pitchFamily="2" charset="2"/>
              <a:buChar char=""/>
              <a:defRPr/>
            </a:lvl2pPr>
            <a:lvl3pPr marL="1143000" indent="-228600">
              <a:buSzPct val="90000"/>
              <a:buFont typeface="Wingdings" panose="05000000000000000000" pitchFamily="2" charset="2"/>
              <a:buChar char=""/>
              <a:defRPr/>
            </a:lvl3pPr>
            <a:lvl4pPr marL="1600200" indent="-228600">
              <a:buSzPct val="90000"/>
              <a:buFont typeface="Wingdings" panose="05000000000000000000" pitchFamily="2" charset="2"/>
              <a:buChar char=""/>
              <a:defRPr/>
            </a:lvl4pPr>
            <a:lvl5pPr marL="2057400" indent="-228600">
              <a:buSzPct val="90000"/>
              <a:buFont typeface="Wingdings" panose="05000000000000000000" pitchFamily="2" charset="2"/>
              <a:buChar char=""/>
              <a:defRPr sz="1600"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9F35A00F-454B-42D0-97ED-6B0DCA632D74}" type="datetimeFigureOut">
              <a:rPr lang="pt-BR" smtClean="0"/>
              <a:pPr/>
              <a:t>07/11/2023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DB8C94F3-34DA-4072-BB2F-E607B51161C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9784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A00F-454B-42D0-97ED-6B0DCA632D74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94F3-34DA-4072-BB2F-E607B51161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173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A00F-454B-42D0-97ED-6B0DCA632D74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94F3-34DA-4072-BB2F-E607B51161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4164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A00F-454B-42D0-97ED-6B0DCA632D74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94F3-34DA-4072-BB2F-E607B51161C7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ítulo 1"/>
          <p:cNvSpPr txBox="1">
            <a:spLocks/>
          </p:cNvSpPr>
          <p:nvPr userDrawn="1"/>
        </p:nvSpPr>
        <p:spPr>
          <a:xfrm>
            <a:off x="1565188" y="708454"/>
            <a:ext cx="9788611" cy="982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680890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A00F-454B-42D0-97ED-6B0DCA632D74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94F3-34DA-4072-BB2F-E607B51161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717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A00F-454B-42D0-97ED-6B0DCA632D74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94F3-34DA-4072-BB2F-E607B51161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98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A00F-454B-42D0-97ED-6B0DCA632D74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94F3-34DA-4072-BB2F-E607B51161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942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A00F-454B-42D0-97ED-6B0DCA632D74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94F3-34DA-4072-BB2F-E607B51161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384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2387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97283" y="0"/>
            <a:ext cx="7216673" cy="697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30766" y="914400"/>
            <a:ext cx="9923033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5A00F-454B-42D0-97ED-6B0DCA632D74}" type="datetimeFigureOut">
              <a:rPr lang="pt-BR" smtClean="0"/>
              <a:pPr/>
              <a:t>07/11/2023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C94F3-34DA-4072-BB2F-E607B51161C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193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D0716A9-91F9-CB48-96EE-5E99624C8E69}"/>
              </a:ext>
            </a:extLst>
          </p:cNvPr>
          <p:cNvSpPr txBox="1"/>
          <p:nvPr/>
        </p:nvSpPr>
        <p:spPr>
          <a:xfrm>
            <a:off x="9045077" y="6285717"/>
            <a:ext cx="279523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b="1" dirty="0">
                <a:ln/>
                <a:solidFill>
                  <a:prstClr val="white"/>
                </a:solidFill>
                <a:latin typeface="Arial Black" panose="020B0A04020102020204" pitchFamily="34" charset="0"/>
              </a:rPr>
              <a:t>Brasília, 26 Out 21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B7B5278-19BF-4EE8-B5A4-FC2A755C2201}"/>
              </a:ext>
            </a:extLst>
          </p:cNvPr>
          <p:cNvSpPr txBox="1"/>
          <p:nvPr/>
        </p:nvSpPr>
        <p:spPr>
          <a:xfrm>
            <a:off x="401217" y="1052198"/>
            <a:ext cx="11653934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3600" b="1" dirty="0">
                <a:ln/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APRESENTAÇÃO </a:t>
            </a:r>
          </a:p>
          <a:p>
            <a:pPr algn="ctr"/>
            <a:r>
              <a:rPr lang="pt-BR" sz="3600" b="1" dirty="0">
                <a:ln/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DO </a:t>
            </a:r>
          </a:p>
          <a:p>
            <a:pPr algn="ctr"/>
            <a:r>
              <a:rPr lang="pt-BR" sz="3600" b="1" dirty="0">
                <a:ln/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GABINETE DE SEGURANÇA INSTITUCIONAL </a:t>
            </a:r>
          </a:p>
          <a:p>
            <a:pPr algn="ctr"/>
            <a:r>
              <a:rPr lang="pt-BR" sz="3600" b="1" dirty="0">
                <a:ln/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AO</a:t>
            </a:r>
          </a:p>
          <a:p>
            <a:pPr algn="ctr"/>
            <a:r>
              <a:rPr lang="pt-BR" sz="3600" b="1" dirty="0">
                <a:ln/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COMANDANTE DO EXÉRCITO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920" y="232243"/>
            <a:ext cx="1265231" cy="1265231"/>
          </a:xfrm>
          <a:prstGeom prst="rect">
            <a:avLst/>
          </a:prstGeom>
        </p:spPr>
      </p:pic>
      <p:pic>
        <p:nvPicPr>
          <p:cNvPr id="8" name="Picture 2" descr="C:\Users\Daniel Augusto\Documents\Apresentação GSI\apresentação-capa-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77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D0716A9-91F9-CB48-96EE-5E99624C8E69}"/>
              </a:ext>
            </a:extLst>
          </p:cNvPr>
          <p:cNvSpPr txBox="1"/>
          <p:nvPr/>
        </p:nvSpPr>
        <p:spPr>
          <a:xfrm>
            <a:off x="8172805" y="6387193"/>
            <a:ext cx="387122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b="1" dirty="0">
                <a:ln/>
                <a:solidFill>
                  <a:prstClr val="white"/>
                </a:solidFill>
                <a:latin typeface="Arial Black" panose="020B0A04020102020204" pitchFamily="34" charset="0"/>
              </a:rPr>
              <a:t>Brasília, 07/11/23</a:t>
            </a:r>
          </a:p>
        </p:txBody>
      </p:sp>
      <p:sp>
        <p:nvSpPr>
          <p:cNvPr id="10" name="Título 9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Política Nacional de Cibersegurança (</a:t>
            </a:r>
            <a:r>
              <a:rPr lang="pt-BR" dirty="0" err="1"/>
              <a:t>PNCiber</a:t>
            </a:r>
            <a:r>
              <a:rPr lang="pt-BR" dirty="0"/>
              <a:t>)</a:t>
            </a:r>
          </a:p>
        </p:txBody>
      </p:sp>
      <p:sp>
        <p:nvSpPr>
          <p:cNvPr id="11" name="Subtítulo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Proposta de Implementação</a:t>
            </a:r>
          </a:p>
        </p:txBody>
      </p:sp>
    </p:spTree>
    <p:extLst>
      <p:ext uri="{BB962C8B-B14F-4D97-AF65-F5344CB8AC3E}">
        <p14:creationId xmlns:p14="http://schemas.microsoft.com/office/powerpoint/2010/main" val="1064487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PNCiber – Objetivos (II)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00898" y="1121790"/>
            <a:ext cx="10052901" cy="5055173"/>
          </a:xfrm>
        </p:spPr>
        <p:txBody>
          <a:bodyPr>
            <a:normAutofit/>
          </a:bodyPr>
          <a:lstStyle/>
          <a:p>
            <a:r>
              <a:rPr lang="pt-BR" dirty="0"/>
              <a:t>Estimular a adoção de medidas de proteção cibernética e gestão de riscos para prevenir, evitar, mitigar, reduzir e neutralizar vulnerabilidades, ataques e incidentes cibernéticos e seus impactos;</a:t>
            </a:r>
          </a:p>
          <a:p>
            <a:r>
              <a:rPr lang="pt-BR" dirty="0"/>
              <a:t>Incrementar a resiliência das organizações públicas e privadas a incidentes e ataques cibernéticos;</a:t>
            </a:r>
          </a:p>
          <a:p>
            <a:r>
              <a:rPr lang="pt-BR" dirty="0"/>
              <a:t>Desenvolver a educação e a capacitação técnico-profissional em cibersegurança na sociedade brasileira;</a:t>
            </a:r>
          </a:p>
          <a:p>
            <a:r>
              <a:rPr lang="pt-BR" dirty="0"/>
              <a:t>Fomentar as atividades de pesquisa científica, de desenvolvimento tecnológico e de inovação relacionados à cibersegurança;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3694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PNCiber – Objetivos (III)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00898" y="1121790"/>
            <a:ext cx="10052901" cy="5055173"/>
          </a:xfrm>
        </p:spPr>
        <p:txBody>
          <a:bodyPr>
            <a:normAutofit/>
          </a:bodyPr>
          <a:lstStyle/>
          <a:p>
            <a:r>
              <a:rPr lang="pt-BR" dirty="0"/>
              <a:t>Incrementar a atuação coordenada e o intercâmbio de informações de cibersegurança entre:</a:t>
            </a:r>
          </a:p>
          <a:p>
            <a:pPr lvl="1"/>
            <a:r>
              <a:rPr lang="pt-BR" dirty="0"/>
              <a:t>a) União, estados, Distrito Federal e municípios;</a:t>
            </a:r>
          </a:p>
          <a:p>
            <a:pPr lvl="1"/>
            <a:r>
              <a:rPr lang="pt-BR" dirty="0"/>
              <a:t>b) Poderes Executivo, Legislativo e Judiciário;</a:t>
            </a:r>
          </a:p>
          <a:p>
            <a:pPr lvl="1"/>
            <a:r>
              <a:rPr lang="pt-BR" dirty="0"/>
              <a:t>c) setor privado; e</a:t>
            </a:r>
          </a:p>
          <a:p>
            <a:pPr lvl="1"/>
            <a:r>
              <a:rPr lang="pt-BR" dirty="0"/>
              <a:t>d) sociedade em geral;</a:t>
            </a:r>
          </a:p>
          <a:p>
            <a:r>
              <a:rPr lang="pt-BR" dirty="0"/>
              <a:t>Desenvolver mecanismos de regulação, fiscalização e controle destinados a aprimorar a segurança e a resiliência cibernéticas nacionais; e</a:t>
            </a:r>
          </a:p>
          <a:p>
            <a:r>
              <a:rPr lang="pt-BR" dirty="0"/>
              <a:t>Implementar estratégias de colaboração para desenvolver a cooperação internacional em cibersegurança.</a:t>
            </a:r>
          </a:p>
        </p:txBody>
      </p:sp>
    </p:spTree>
    <p:extLst>
      <p:ext uri="{BB962C8B-B14F-4D97-AF65-F5344CB8AC3E}">
        <p14:creationId xmlns:p14="http://schemas.microsoft.com/office/powerpoint/2010/main" val="338086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CNCiber</a:t>
            </a:r>
            <a:r>
              <a:rPr lang="pt-BR" dirty="0"/>
              <a:t> (Composição)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8550110" y="1479664"/>
            <a:ext cx="2971329" cy="5137265"/>
          </a:xfrm>
        </p:spPr>
        <p:txBody>
          <a:bodyPr>
            <a:normAutofit/>
          </a:bodyPr>
          <a:lstStyle/>
          <a:p>
            <a:r>
              <a:rPr lang="pt-BR" dirty="0"/>
              <a:t>22 votantes</a:t>
            </a:r>
          </a:p>
          <a:p>
            <a:pPr lvl="1"/>
            <a:r>
              <a:rPr lang="pt-BR" dirty="0"/>
              <a:t>13 do Executivo</a:t>
            </a:r>
          </a:p>
          <a:p>
            <a:pPr lvl="1"/>
            <a:r>
              <a:rPr lang="pt-BR" dirty="0"/>
              <a:t>1 CGI</a:t>
            </a:r>
          </a:p>
          <a:p>
            <a:pPr lvl="1"/>
            <a:r>
              <a:rPr lang="pt-BR" dirty="0"/>
              <a:t>8 Sociedade Civil</a:t>
            </a:r>
          </a:p>
          <a:p>
            <a:r>
              <a:rPr lang="pt-BR" dirty="0"/>
              <a:t>1 convidado</a:t>
            </a:r>
          </a:p>
          <a:p>
            <a:pPr lvl="1"/>
            <a:r>
              <a:rPr lang="pt-BR" dirty="0"/>
              <a:t>MPF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63789263"/>
              </p:ext>
            </p:extLst>
          </p:nvPr>
        </p:nvGraphicFramePr>
        <p:xfrm>
          <a:off x="1201437" y="791389"/>
          <a:ext cx="6971602" cy="591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2587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Comparativo de Pessoal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957125" y="931335"/>
          <a:ext cx="5291668" cy="55202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45834">
                  <a:extLst>
                    <a:ext uri="{9D8B030D-6E8A-4147-A177-3AD203B41FA5}">
                      <a16:colId xmlns:a16="http://schemas.microsoft.com/office/drawing/2014/main" val="3048406428"/>
                    </a:ext>
                  </a:extLst>
                </a:gridCol>
                <a:gridCol w="2645834">
                  <a:extLst>
                    <a:ext uri="{9D8B030D-6E8A-4147-A177-3AD203B41FA5}">
                      <a16:colId xmlns:a16="http://schemas.microsoft.com/office/drawing/2014/main" val="3495010595"/>
                    </a:ext>
                  </a:extLst>
                </a:gridCol>
              </a:tblGrid>
              <a:tr h="42463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Agência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Quadro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065045"/>
                  </a:ext>
                </a:extLst>
              </a:tr>
              <a:tr h="42463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ANAC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1805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267702"/>
                  </a:ext>
                </a:extLst>
              </a:tr>
              <a:tr h="42463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ANATEL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1760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816334"/>
                  </a:ext>
                </a:extLst>
              </a:tr>
              <a:tr h="42463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ANTT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1760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901448"/>
                  </a:ext>
                </a:extLst>
              </a:tr>
              <a:tr h="42463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ANVISA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1368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233965"/>
                  </a:ext>
                </a:extLst>
              </a:tr>
              <a:tr h="42463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ANM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1240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166370"/>
                  </a:ext>
                </a:extLst>
              </a:tr>
              <a:tr h="42463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ANP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820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357007"/>
                  </a:ext>
                </a:extLst>
              </a:tr>
              <a:tr h="42463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ANEEL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800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136231"/>
                  </a:ext>
                </a:extLst>
              </a:tr>
              <a:tr h="42463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ANS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743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18953"/>
                  </a:ext>
                </a:extLst>
              </a:tr>
              <a:tr h="42463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ANCIBER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710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995757"/>
                  </a:ext>
                </a:extLst>
              </a:tr>
              <a:tr h="42463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ANTAQ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490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619353"/>
                  </a:ext>
                </a:extLst>
              </a:tr>
              <a:tr h="42463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u="none" strike="noStrike">
                          <a:solidFill>
                            <a:schemeClr val="bg1"/>
                          </a:solidFill>
                          <a:effectLst/>
                        </a:rPr>
                        <a:t>ANA</a:t>
                      </a:r>
                      <a:endParaRPr lang="pt-BR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415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881877"/>
                  </a:ext>
                </a:extLst>
              </a:tr>
              <a:tr h="42463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u="none" strike="noStrike">
                          <a:solidFill>
                            <a:schemeClr val="bg1"/>
                          </a:solidFill>
                          <a:effectLst/>
                        </a:rPr>
                        <a:t>ANCINE</a:t>
                      </a:r>
                      <a:endParaRPr lang="pt-BR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375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762740"/>
                  </a:ext>
                </a:extLst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1957125" y="4783404"/>
            <a:ext cx="5291668" cy="3659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" descr="Flag of Franc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71" y="1696856"/>
            <a:ext cx="1153545" cy="77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lag of the United States of Ame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35" y="2727557"/>
            <a:ext cx="1159910" cy="74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Flag of the United Kingdom (3-5)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71" y="3730074"/>
            <a:ext cx="1159909" cy="74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lag of Italy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71" y="4740191"/>
            <a:ext cx="1160052" cy="77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9346793" y="2874823"/>
            <a:ext cx="2032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CISA: 3.150+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9360372" y="1830749"/>
            <a:ext cx="2018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ANSSI: 3.600+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9373951" y="3855778"/>
            <a:ext cx="2018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NCSC: 2.000+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9360372" y="4896042"/>
            <a:ext cx="2018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ACN: 800</a:t>
            </a:r>
          </a:p>
        </p:txBody>
      </p:sp>
    </p:spTree>
    <p:extLst>
      <p:ext uri="{BB962C8B-B14F-4D97-AF65-F5344CB8AC3E}">
        <p14:creationId xmlns:p14="http://schemas.microsoft.com/office/powerpoint/2010/main" val="161903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425" y="1821414"/>
            <a:ext cx="466744" cy="4776828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328" y="1834295"/>
            <a:ext cx="466744" cy="4776828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231" y="1834295"/>
            <a:ext cx="466744" cy="477682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134" y="1834295"/>
            <a:ext cx="466744" cy="4776828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037" y="1834295"/>
            <a:ext cx="466744" cy="4776828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940" y="1834295"/>
            <a:ext cx="466744" cy="4776828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843" y="1834295"/>
            <a:ext cx="466744" cy="4776828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746" y="1834295"/>
            <a:ext cx="466744" cy="4776828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649" y="1834295"/>
            <a:ext cx="466744" cy="4776828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082" y="1834295"/>
            <a:ext cx="466744" cy="4776828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985" y="1834295"/>
            <a:ext cx="466744" cy="477682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O Custo de Não Fazer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522" y="1821414"/>
            <a:ext cx="466744" cy="4776828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522" y="1821414"/>
            <a:ext cx="465485" cy="4763947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952" y="1819913"/>
            <a:ext cx="465485" cy="4763947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891" y="1828966"/>
            <a:ext cx="465485" cy="4763947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773" y="1828966"/>
            <a:ext cx="465485" cy="4763947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718" y="1828966"/>
            <a:ext cx="465485" cy="4763947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600" y="1828964"/>
            <a:ext cx="465485" cy="4763947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492" y="1828963"/>
            <a:ext cx="465485" cy="4763947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433" y="1828963"/>
            <a:ext cx="465485" cy="4763947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377" y="1828963"/>
            <a:ext cx="465485" cy="4763947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69" y="1828961"/>
            <a:ext cx="465485" cy="4763947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868" y="5651503"/>
            <a:ext cx="464995" cy="942705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71023" y="1828961"/>
            <a:ext cx="463521" cy="4743853"/>
          </a:xfrm>
          <a:prstGeom prst="rect">
            <a:avLst/>
          </a:prstGeom>
        </p:spPr>
      </p:pic>
      <p:sp>
        <p:nvSpPr>
          <p:cNvPr id="44" name="Texto Explicativo Retangular 43"/>
          <p:cNvSpPr/>
          <p:nvPr/>
        </p:nvSpPr>
        <p:spPr>
          <a:xfrm>
            <a:off x="9546229" y="4935488"/>
            <a:ext cx="1990891" cy="1628273"/>
          </a:xfrm>
          <a:prstGeom prst="wedgeRectCallout">
            <a:avLst>
              <a:gd name="adj1" fmla="val -169806"/>
              <a:gd name="adj2" fmla="val -5132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85% de baixa complexidade</a:t>
            </a:r>
            <a:br>
              <a:rPr lang="pt-BR" sz="2400" b="1" dirty="0"/>
            </a:br>
            <a:r>
              <a:rPr lang="pt-BR" sz="2400" b="1" dirty="0">
                <a:solidFill>
                  <a:srgbClr val="FFFF00"/>
                </a:solidFill>
              </a:rPr>
              <a:t>102 bi</a:t>
            </a:r>
          </a:p>
          <a:p>
            <a:pPr algn="ctr"/>
            <a:r>
              <a:rPr lang="pt-BR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425 bi</a:t>
            </a:r>
          </a:p>
        </p:txBody>
      </p:sp>
      <p:sp>
        <p:nvSpPr>
          <p:cNvPr id="45" name="Texto Explicativo Retangular 44"/>
          <p:cNvSpPr/>
          <p:nvPr/>
        </p:nvSpPr>
        <p:spPr>
          <a:xfrm>
            <a:off x="9660048" y="1249378"/>
            <a:ext cx="2044102" cy="1256367"/>
          </a:xfrm>
          <a:prstGeom prst="wedgeRectCallout">
            <a:avLst>
              <a:gd name="adj1" fmla="val -92996"/>
              <a:gd name="adj2" fmla="val 55234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Prejuízo a.a. </a:t>
            </a:r>
            <a:r>
              <a:rPr lang="pt-BR" sz="2800" b="1" dirty="0">
                <a:solidFill>
                  <a:srgbClr val="FFFF00"/>
                </a:solidFill>
              </a:rPr>
              <a:t>120 bi</a:t>
            </a:r>
            <a:br>
              <a:rPr lang="pt-BR" sz="2800" b="1" dirty="0">
                <a:solidFill>
                  <a:srgbClr val="FFFF00"/>
                </a:solidFill>
              </a:rPr>
            </a:br>
            <a:r>
              <a:rPr lang="pt-B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500 bi</a:t>
            </a:r>
          </a:p>
        </p:txBody>
      </p:sp>
      <p:pic>
        <p:nvPicPr>
          <p:cNvPr id="48" name="Imagem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67633" y="1828960"/>
            <a:ext cx="463521" cy="4743853"/>
          </a:xfrm>
          <a:prstGeom prst="rect">
            <a:avLst/>
          </a:prstGeom>
        </p:spPr>
      </p:pic>
      <p:pic>
        <p:nvPicPr>
          <p:cNvPr id="49" name="Imagem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810" y="1828959"/>
            <a:ext cx="463521" cy="4743853"/>
          </a:xfrm>
          <a:prstGeom prst="rect">
            <a:avLst/>
          </a:prstGeom>
        </p:spPr>
      </p:pic>
      <p:pic>
        <p:nvPicPr>
          <p:cNvPr id="50" name="Imagem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43889" y="1827454"/>
            <a:ext cx="463521" cy="4743853"/>
          </a:xfrm>
          <a:prstGeom prst="rect">
            <a:avLst/>
          </a:prstGeom>
        </p:spPr>
      </p:pic>
      <p:pic>
        <p:nvPicPr>
          <p:cNvPr id="51" name="Imagem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0881" y="1827456"/>
            <a:ext cx="463521" cy="4743853"/>
          </a:xfrm>
          <a:prstGeom prst="rect">
            <a:avLst/>
          </a:prstGeom>
        </p:spPr>
      </p:pic>
      <p:pic>
        <p:nvPicPr>
          <p:cNvPr id="52" name="Imagem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0728" y="1836507"/>
            <a:ext cx="463521" cy="4743853"/>
          </a:xfrm>
          <a:prstGeom prst="rect">
            <a:avLst/>
          </a:prstGeom>
        </p:spPr>
      </p:pic>
      <p:pic>
        <p:nvPicPr>
          <p:cNvPr id="53" name="Imagem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64863" y="1819913"/>
            <a:ext cx="465143" cy="4760448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8609" y="6094971"/>
            <a:ext cx="470778" cy="470778"/>
          </a:xfrm>
          <a:prstGeom prst="rect">
            <a:avLst/>
          </a:prstGeom>
        </p:spPr>
      </p:pic>
      <p:pic>
        <p:nvPicPr>
          <p:cNvPr id="54" name="Imagem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60794" y="1821419"/>
            <a:ext cx="465143" cy="4760448"/>
          </a:xfrm>
          <a:prstGeom prst="rect">
            <a:avLst/>
          </a:prstGeom>
        </p:spPr>
      </p:pic>
      <p:pic>
        <p:nvPicPr>
          <p:cNvPr id="55" name="Imagem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440" y="4674507"/>
            <a:ext cx="471330" cy="1918458"/>
          </a:xfrm>
          <a:prstGeom prst="rect">
            <a:avLst/>
          </a:prstGeom>
        </p:spPr>
      </p:pic>
      <p:sp>
        <p:nvSpPr>
          <p:cNvPr id="56" name="Texto Explicativo Retangular 55"/>
          <p:cNvSpPr/>
          <p:nvPr/>
        </p:nvSpPr>
        <p:spPr>
          <a:xfrm>
            <a:off x="287582" y="3815915"/>
            <a:ext cx="1794294" cy="1043796"/>
          </a:xfrm>
          <a:prstGeom prst="wedgeRectCallout">
            <a:avLst>
              <a:gd name="adj1" fmla="val 129131"/>
              <a:gd name="adj2" fmla="val 1713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Arrecadação</a:t>
            </a:r>
            <a:br>
              <a:rPr lang="pt-BR" sz="2400" b="1" dirty="0">
                <a:solidFill>
                  <a:srgbClr val="FFFF00"/>
                </a:solidFill>
              </a:rPr>
            </a:br>
            <a:r>
              <a:rPr lang="pt-BR" sz="2400" b="1" dirty="0">
                <a:solidFill>
                  <a:srgbClr val="FFFF00"/>
                </a:solidFill>
              </a:rPr>
              <a:t>24 bi</a:t>
            </a:r>
          </a:p>
          <a:p>
            <a:pPr algn="ctr"/>
            <a:r>
              <a:rPr lang="pt-BR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100 bi</a:t>
            </a:r>
          </a:p>
        </p:txBody>
      </p:sp>
      <p:sp>
        <p:nvSpPr>
          <p:cNvPr id="47" name="Texto Explicativo Retangular 46"/>
          <p:cNvSpPr/>
          <p:nvPr/>
        </p:nvSpPr>
        <p:spPr>
          <a:xfrm>
            <a:off x="287582" y="5600957"/>
            <a:ext cx="1794294" cy="1043796"/>
          </a:xfrm>
          <a:prstGeom prst="wedgeRectCallout">
            <a:avLst>
              <a:gd name="adj1" fmla="val 112012"/>
              <a:gd name="adj2" fmla="val 3172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Custo da ANCiber</a:t>
            </a:r>
            <a:br>
              <a:rPr lang="pt-BR" sz="2400" b="1" dirty="0"/>
            </a:br>
            <a:r>
              <a:rPr lang="pt-BR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0,6 bi</a:t>
            </a:r>
          </a:p>
        </p:txBody>
      </p:sp>
      <p:sp>
        <p:nvSpPr>
          <p:cNvPr id="46" name="Texto Explicativo Retangular 45"/>
          <p:cNvSpPr/>
          <p:nvPr/>
        </p:nvSpPr>
        <p:spPr>
          <a:xfrm>
            <a:off x="277081" y="1712490"/>
            <a:ext cx="1794294" cy="1565094"/>
          </a:xfrm>
          <a:prstGeom prst="wedgeRectCallout">
            <a:avLst>
              <a:gd name="adj1" fmla="val 167070"/>
              <a:gd name="adj2" fmla="val 385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Redução de 50%</a:t>
            </a:r>
          </a:p>
          <a:p>
            <a:pPr algn="ctr"/>
            <a:r>
              <a:rPr lang="pt-BR" sz="2400" b="1" dirty="0">
                <a:solidFill>
                  <a:srgbClr val="FFFF00"/>
                </a:solidFill>
              </a:rPr>
              <a:t>60 bi</a:t>
            </a:r>
          </a:p>
          <a:p>
            <a:pPr algn="ctr"/>
            <a:r>
              <a:rPr lang="pt-BR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250 bi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CADC1A4-8044-F92E-48CE-3689F1A411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8274" y="6087424"/>
            <a:ext cx="470778" cy="47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1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 animBg="1"/>
      <p:bldP spid="45" grpId="1" animBg="1"/>
      <p:bldP spid="56" grpId="0" animBg="1"/>
      <p:bldP spid="56" grpId="1" animBg="1"/>
      <p:bldP spid="47" grpId="0" animBg="1"/>
      <p:bldP spid="46" grpId="0" animBg="1"/>
      <p:bldP spid="4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761" y="0"/>
            <a:ext cx="12247761" cy="6858000"/>
          </a:xfrm>
        </p:spPr>
      </p:pic>
      <p:sp>
        <p:nvSpPr>
          <p:cNvPr id="7" name="CaixaDeTexto 6"/>
          <p:cNvSpPr txBox="1"/>
          <p:nvPr/>
        </p:nvSpPr>
        <p:spPr>
          <a:xfrm>
            <a:off x="2226853" y="2844225"/>
            <a:ext cx="551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Arial Black" panose="020B0A04020102020204" pitchFamily="34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2264652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Contexto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763" y="425745"/>
            <a:ext cx="6080123" cy="63113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15" y="706650"/>
            <a:ext cx="5282017" cy="60208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60" y="685489"/>
            <a:ext cx="5428518" cy="57918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821" y="25118"/>
            <a:ext cx="6512004" cy="67119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064" y="40629"/>
            <a:ext cx="7783212" cy="68328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802" y="35717"/>
            <a:ext cx="7297896" cy="68328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7426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083EAB-1084-16CF-291F-A9796E5F8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Perpetradores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592D60B-218E-25EC-EAF1-4E0FE633AD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881973"/>
              </p:ext>
            </p:extLst>
          </p:nvPr>
        </p:nvGraphicFramePr>
        <p:xfrm>
          <a:off x="2597283" y="807306"/>
          <a:ext cx="6971602" cy="591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15700BB1-B089-9ADF-4B42-CBE74E7349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701" y="2271396"/>
            <a:ext cx="2844597" cy="284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39BAE9-BED1-4243-ABBA-71CF707C1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6E39BAE9-BED1-4243-ABBA-71CF707C12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87ACA3-37D3-4DAA-8EB1-0AFD2D645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graphicEl>
                                              <a:dgm id="{4B87ACA3-37D3-4DAA-8EB1-0AFD2D645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7CE5C3-12AC-4A35-9402-2CE865A76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graphicEl>
                                              <a:dgm id="{617CE5C3-12AC-4A35-9402-2CE865A762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1AD4D0-55C1-40DA-8190-865CE7FBA1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graphicEl>
                                              <a:dgm id="{9F1AD4D0-55C1-40DA-8190-865CE7FBA1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54D428-511C-4615-B7E6-5D98128B4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0254D428-511C-4615-B7E6-5D98128B4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24881-27D6-B0DC-4AAC-64E2C3E61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Custos do Cibercrime (USD tri)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DDF54A7-7699-0E48-42FD-7A5B090E3C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9866612"/>
              </p:ext>
            </p:extLst>
          </p:nvPr>
        </p:nvGraphicFramePr>
        <p:xfrm>
          <a:off x="111259" y="563666"/>
          <a:ext cx="8206832" cy="5133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5AA651F5-AC53-243F-BC24-A2ECE71B6052}"/>
              </a:ext>
            </a:extLst>
          </p:cNvPr>
          <p:cNvSpPr txBox="1"/>
          <p:nvPr/>
        </p:nvSpPr>
        <p:spPr>
          <a:xfrm>
            <a:off x="8394972" y="1061884"/>
            <a:ext cx="1342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</a:rPr>
              <a:t>23,8 (2025)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B97785-8EA0-076E-5476-5C193AA0B483}"/>
              </a:ext>
            </a:extLst>
          </p:cNvPr>
          <p:cNvSpPr txBox="1"/>
          <p:nvPr/>
        </p:nvSpPr>
        <p:spPr>
          <a:xfrm>
            <a:off x="1777181" y="1512021"/>
            <a:ext cx="329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Fonte: (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</a:rPr>
              <a:t>Statista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, 2022)</a:t>
            </a:r>
          </a:p>
        </p:txBody>
      </p:sp>
      <p:graphicFrame>
        <p:nvGraphicFramePr>
          <p:cNvPr id="7" name="Espaço Reservado para Conteúdo 3">
            <a:extLst>
              <a:ext uri="{FF2B5EF4-FFF2-40B4-BE49-F238E27FC236}">
                <a16:creationId xmlns:a16="http://schemas.microsoft.com/office/drawing/2014/main" id="{5A581524-BB6E-7CEA-A754-054EEE9B3C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5273470"/>
              </p:ext>
            </p:extLst>
          </p:nvPr>
        </p:nvGraphicFramePr>
        <p:xfrm>
          <a:off x="2635951" y="1881353"/>
          <a:ext cx="8206832" cy="5133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90A85BDA-E8DF-96A6-515F-A50782CAFE34}"/>
              </a:ext>
            </a:extLst>
          </p:cNvPr>
          <p:cNvSpPr txBox="1"/>
          <p:nvPr/>
        </p:nvSpPr>
        <p:spPr>
          <a:xfrm>
            <a:off x="5778912" y="5690733"/>
            <a:ext cx="4035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4"/>
                </a:solidFill>
              </a:rPr>
              <a:t>Fonte: (</a:t>
            </a:r>
            <a:r>
              <a:rPr lang="pt-BR" dirty="0" err="1">
                <a:solidFill>
                  <a:schemeClr val="accent4"/>
                </a:solidFill>
              </a:rPr>
              <a:t>Cybersecurity</a:t>
            </a:r>
            <a:r>
              <a:rPr lang="pt-BR" dirty="0">
                <a:solidFill>
                  <a:schemeClr val="accent4"/>
                </a:solidFill>
              </a:rPr>
              <a:t> Ventures,  2022)</a:t>
            </a:r>
          </a:p>
        </p:txBody>
      </p:sp>
    </p:spTree>
    <p:extLst>
      <p:ext uri="{BB962C8B-B14F-4D97-AF65-F5344CB8AC3E}">
        <p14:creationId xmlns:p14="http://schemas.microsoft.com/office/powerpoint/2010/main" val="228541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E5D207-E054-40DB-A4D4-991D65B44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>
                                            <p:graphicEl>
                                              <a:dgm id="{4DE5D207-E054-40DB-A4D4-991D65B44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C5C829-A020-4704-8415-8D47725F4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>
                                            <p:graphicEl>
                                              <a:dgm id="{DCC5C829-A020-4704-8415-8D47725F4C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B139D0-C322-4234-B5F7-640184066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">
                                            <p:graphicEl>
                                              <a:dgm id="{8FB139D0-C322-4234-B5F7-640184066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267FF4-2F24-4D2A-B94F-D8FB93D53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>
                                            <p:graphicEl>
                                              <a:dgm id="{F2267FF4-2F24-4D2A-B94F-D8FB93D53C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28844-D9E4-44FF-A502-3C8D9D186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>
                                            <p:graphicEl>
                                              <a:dgm id="{E9728844-D9E4-44FF-A502-3C8D9D186F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12C1F5-620F-48C0-A2F8-A061F7CD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7">
                                            <p:graphicEl>
                                              <a:dgm id="{3B12C1F5-620F-48C0-A2F8-A061F7CDF4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CBEBA2-213A-4CF8-92CF-AFFBEA205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>
                                            <p:graphicEl>
                                              <a:dgm id="{DDCBEBA2-213A-4CF8-92CF-AFFBEA2057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E5D207-E054-40DB-A4D4-991D65B44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4">
                                            <p:graphicEl>
                                              <a:dgm id="{4DE5D207-E054-40DB-A4D4-991D65B44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17F72F-1229-4540-B652-AF9B75BFE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4">
                                            <p:graphicEl>
                                              <a:dgm id="{A717F72F-1229-4540-B652-AF9B75BFE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DFE71D-0CC4-4B39-929A-53DDABF45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4">
                                            <p:graphicEl>
                                              <a:dgm id="{FEDFE71D-0CC4-4B39-929A-53DDABF459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E3FB9B-7322-4A85-8A7F-8F5869485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4">
                                            <p:graphicEl>
                                              <a:dgm id="{74E3FB9B-7322-4A85-8A7F-8F58694859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C5A7C7-A434-4FAC-B03A-606A5A63A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4">
                                            <p:graphicEl>
                                              <a:dgm id="{FCC5A7C7-A434-4FAC-B03A-606A5A63AF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C0B106-6433-4A49-AB65-B1FEE15E5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4">
                                            <p:graphicEl>
                                              <a:dgm id="{4FC0B106-6433-4A49-AB65-B1FEE15E5A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D84776-1B2B-45CC-BBA9-E8A3C4C41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4">
                                            <p:graphicEl>
                                              <a:dgm id="{61D84776-1B2B-45CC-BBA9-E8A3C4C410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1A4DF3-183A-425B-AEDF-BB3A4C053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4">
                                            <p:graphicEl>
                                              <a:dgm id="{201A4DF3-183A-425B-AEDF-BB3A4C053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DFE851-61CF-4ADD-AA30-EE713D0A3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4">
                                            <p:graphicEl>
                                              <a:dgm id="{5CDFE851-61CF-4ADD-AA30-EE713D0A31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6C4F51-5EE5-444E-B0F7-29C80E0E8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4">
                                            <p:graphicEl>
                                              <a:dgm id="{2D6C4F51-5EE5-444E-B0F7-29C80E0E8B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C8C0EE-AB6A-49EC-89CB-45B607EEB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4">
                                            <p:graphicEl>
                                              <a:dgm id="{36C8C0EE-AB6A-49EC-89CB-45B607EEB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/>
      <p:bldP spid="6" grpId="0"/>
      <p:bldGraphic spid="7" grpId="0" uiExpand="1">
        <p:bldSub>
          <a:bldDgm bld="one"/>
        </p:bldSub>
      </p:bldGraphic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0CCF6F-9F1C-5FEE-3BA4-D6D826842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Custos dos Ciberincidentes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E5F68B-014F-EBAB-7778-2D0626435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EUA e Europa (IBM, 2022)</a:t>
            </a:r>
          </a:p>
          <a:p>
            <a:pPr lvl="1"/>
            <a:r>
              <a:rPr lang="pt-BR" dirty="0"/>
              <a:t>USD 4,35 mi em média</a:t>
            </a:r>
          </a:p>
          <a:p>
            <a:pPr lvl="1"/>
            <a:r>
              <a:rPr lang="pt-BR" dirty="0"/>
              <a:t>USD 4,54 mi por ransomware</a:t>
            </a:r>
          </a:p>
          <a:p>
            <a:r>
              <a:rPr lang="pt-BR" dirty="0"/>
              <a:t>Brasil (IBM, 2022)</a:t>
            </a:r>
          </a:p>
          <a:p>
            <a:pPr lvl="1"/>
            <a:r>
              <a:rPr lang="pt-BR" dirty="0"/>
              <a:t>BRL 7,71 mi em média</a:t>
            </a:r>
          </a:p>
        </p:txBody>
      </p:sp>
    </p:spTree>
    <p:extLst>
      <p:ext uri="{BB962C8B-B14F-4D97-AF65-F5344CB8AC3E}">
        <p14:creationId xmlns:p14="http://schemas.microsoft.com/office/powerpoint/2010/main" val="2173077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ICs</a:t>
            </a:r>
            <a:r>
              <a:rPr lang="pt-BR" dirty="0"/>
              <a:t> X Serviços Essenciais</a:t>
            </a:r>
          </a:p>
        </p:txBody>
      </p:sp>
      <p:grpSp>
        <p:nvGrpSpPr>
          <p:cNvPr id="72" name="Agrupar 71"/>
          <p:cNvGrpSpPr/>
          <p:nvPr/>
        </p:nvGrpSpPr>
        <p:grpSpPr>
          <a:xfrm>
            <a:off x="242442" y="1303308"/>
            <a:ext cx="859775" cy="4701126"/>
            <a:chOff x="242442" y="1658920"/>
            <a:chExt cx="859775" cy="4701126"/>
          </a:xfrm>
        </p:grpSpPr>
        <p:grpSp>
          <p:nvGrpSpPr>
            <p:cNvPr id="55" name="Agrupar 54"/>
            <p:cNvGrpSpPr/>
            <p:nvPr/>
          </p:nvGrpSpPr>
          <p:grpSpPr>
            <a:xfrm>
              <a:off x="242442" y="2922176"/>
              <a:ext cx="755576" cy="3437870"/>
              <a:chOff x="242442" y="2922176"/>
              <a:chExt cx="755576" cy="3437870"/>
            </a:xfrm>
          </p:grpSpPr>
          <p:pic>
            <p:nvPicPr>
              <p:cNvPr id="8" name="Imagem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442" y="2922176"/>
                <a:ext cx="755576" cy="3437870"/>
              </a:xfrm>
              <a:prstGeom prst="rect">
                <a:avLst/>
              </a:prstGeom>
            </p:spPr>
          </p:pic>
          <p:pic>
            <p:nvPicPr>
              <p:cNvPr id="19" name="Imagem 1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307" y="3017751"/>
                <a:ext cx="609846" cy="609846"/>
              </a:xfrm>
              <a:prstGeom prst="rect">
                <a:avLst/>
              </a:prstGeom>
            </p:spPr>
          </p:pic>
        </p:grpSp>
        <p:sp>
          <p:nvSpPr>
            <p:cNvPr id="40" name="CaixaDeTexto 39"/>
            <p:cNvSpPr txBox="1"/>
            <p:nvPr/>
          </p:nvSpPr>
          <p:spPr>
            <a:xfrm rot="18680078">
              <a:off x="293368" y="2159992"/>
              <a:ext cx="13099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Água Urbana</a:t>
              </a:r>
            </a:p>
          </p:txBody>
        </p:sp>
      </p:grpSp>
      <p:grpSp>
        <p:nvGrpSpPr>
          <p:cNvPr id="73" name="Agrupar 72"/>
          <p:cNvGrpSpPr/>
          <p:nvPr/>
        </p:nvGrpSpPr>
        <p:grpSpPr>
          <a:xfrm>
            <a:off x="1043417" y="1248222"/>
            <a:ext cx="774544" cy="4738482"/>
            <a:chOff x="1043417" y="1603834"/>
            <a:chExt cx="774544" cy="4738482"/>
          </a:xfrm>
        </p:grpSpPr>
        <p:grpSp>
          <p:nvGrpSpPr>
            <p:cNvPr id="56" name="Agrupar 55"/>
            <p:cNvGrpSpPr/>
            <p:nvPr/>
          </p:nvGrpSpPr>
          <p:grpSpPr>
            <a:xfrm>
              <a:off x="1043417" y="2904446"/>
              <a:ext cx="755576" cy="3437870"/>
              <a:chOff x="1043417" y="2904446"/>
              <a:chExt cx="755576" cy="3437870"/>
            </a:xfrm>
          </p:grpSpPr>
          <p:pic>
            <p:nvPicPr>
              <p:cNvPr id="9" name="Imagem 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417" y="2904446"/>
                <a:ext cx="755576" cy="3437870"/>
              </a:xfrm>
              <a:prstGeom prst="rect">
                <a:avLst/>
              </a:prstGeom>
            </p:spPr>
          </p:pic>
          <p:pic>
            <p:nvPicPr>
              <p:cNvPr id="20" name="Imagem 1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3502" y="3017751"/>
                <a:ext cx="609846" cy="609846"/>
              </a:xfrm>
              <a:prstGeom prst="rect">
                <a:avLst/>
              </a:prstGeom>
            </p:spPr>
          </p:pic>
        </p:grpSp>
        <p:sp>
          <p:nvSpPr>
            <p:cNvPr id="41" name="CaixaDeTexto 40"/>
            <p:cNvSpPr txBox="1"/>
            <p:nvPr/>
          </p:nvSpPr>
          <p:spPr>
            <a:xfrm rot="18470051">
              <a:off x="1009112" y="2104906"/>
              <a:ext cx="13099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Barragens</a:t>
              </a:r>
            </a:p>
          </p:txBody>
        </p:sp>
      </p:grpSp>
      <p:grpSp>
        <p:nvGrpSpPr>
          <p:cNvPr id="74" name="Agrupar 73"/>
          <p:cNvGrpSpPr/>
          <p:nvPr/>
        </p:nvGrpSpPr>
        <p:grpSpPr>
          <a:xfrm>
            <a:off x="1847960" y="1041137"/>
            <a:ext cx="845812" cy="4937105"/>
            <a:chOff x="1838582" y="1405210"/>
            <a:chExt cx="845812" cy="4937105"/>
          </a:xfrm>
        </p:grpSpPr>
        <p:grpSp>
          <p:nvGrpSpPr>
            <p:cNvPr id="57" name="Agrupar 56"/>
            <p:cNvGrpSpPr/>
            <p:nvPr/>
          </p:nvGrpSpPr>
          <p:grpSpPr>
            <a:xfrm>
              <a:off x="1838582" y="2904445"/>
              <a:ext cx="755576" cy="3437870"/>
              <a:chOff x="1838582" y="2904445"/>
              <a:chExt cx="755576" cy="3437870"/>
            </a:xfrm>
          </p:grpSpPr>
          <p:pic>
            <p:nvPicPr>
              <p:cNvPr id="10" name="Imagem 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8582" y="2904445"/>
                <a:ext cx="755576" cy="3437870"/>
              </a:xfrm>
              <a:prstGeom prst="rect">
                <a:avLst/>
              </a:prstGeom>
            </p:spPr>
          </p:pic>
          <p:pic>
            <p:nvPicPr>
              <p:cNvPr id="21" name="Imagem 2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0391" y="3018073"/>
                <a:ext cx="609524" cy="609524"/>
              </a:xfrm>
              <a:prstGeom prst="rect">
                <a:avLst/>
              </a:prstGeom>
            </p:spPr>
          </p:pic>
        </p:grpSp>
        <p:sp>
          <p:nvSpPr>
            <p:cNvPr id="42" name="CaixaDeTexto 41"/>
            <p:cNvSpPr txBox="1"/>
            <p:nvPr/>
          </p:nvSpPr>
          <p:spPr>
            <a:xfrm rot="18470051">
              <a:off x="1764568" y="2017259"/>
              <a:ext cx="15318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Biossegurança</a:t>
              </a:r>
            </a:p>
          </p:txBody>
        </p:sp>
      </p:grpSp>
      <p:grpSp>
        <p:nvGrpSpPr>
          <p:cNvPr id="75" name="Agrupar 74"/>
          <p:cNvGrpSpPr/>
          <p:nvPr/>
        </p:nvGrpSpPr>
        <p:grpSpPr>
          <a:xfrm>
            <a:off x="2623120" y="1076127"/>
            <a:ext cx="859635" cy="4910575"/>
            <a:chOff x="2623120" y="1431739"/>
            <a:chExt cx="859635" cy="4910575"/>
          </a:xfrm>
        </p:grpSpPr>
        <p:grpSp>
          <p:nvGrpSpPr>
            <p:cNvPr id="58" name="Agrupar 57"/>
            <p:cNvGrpSpPr/>
            <p:nvPr/>
          </p:nvGrpSpPr>
          <p:grpSpPr>
            <a:xfrm>
              <a:off x="2623120" y="2904444"/>
              <a:ext cx="755576" cy="3437870"/>
              <a:chOff x="2623120" y="2904444"/>
              <a:chExt cx="755576" cy="3437870"/>
            </a:xfrm>
          </p:grpSpPr>
          <p:pic>
            <p:nvPicPr>
              <p:cNvPr id="11" name="Imagem 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3120" y="2904444"/>
                <a:ext cx="755576" cy="3437870"/>
              </a:xfrm>
              <a:prstGeom prst="rect">
                <a:avLst/>
              </a:prstGeom>
            </p:spPr>
          </p:pic>
          <p:pic>
            <p:nvPicPr>
              <p:cNvPr id="22" name="Imagem 2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5985" y="3017751"/>
                <a:ext cx="609846" cy="609846"/>
              </a:xfrm>
              <a:prstGeom prst="rect">
                <a:avLst/>
              </a:prstGeom>
            </p:spPr>
          </p:pic>
        </p:grpSp>
        <p:sp>
          <p:nvSpPr>
            <p:cNvPr id="43" name="CaixaDeTexto 42"/>
            <p:cNvSpPr txBox="1"/>
            <p:nvPr/>
          </p:nvSpPr>
          <p:spPr>
            <a:xfrm rot="18470051">
              <a:off x="2562929" y="2043788"/>
              <a:ext cx="15318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Radiodifusão</a:t>
              </a:r>
            </a:p>
          </p:txBody>
        </p:sp>
      </p:grpSp>
      <p:grpSp>
        <p:nvGrpSpPr>
          <p:cNvPr id="76" name="Agrupar 75"/>
          <p:cNvGrpSpPr/>
          <p:nvPr/>
        </p:nvGrpSpPr>
        <p:grpSpPr>
          <a:xfrm>
            <a:off x="3407656" y="1076128"/>
            <a:ext cx="925189" cy="4910573"/>
            <a:chOff x="3407656" y="1431740"/>
            <a:chExt cx="925189" cy="4910573"/>
          </a:xfrm>
        </p:grpSpPr>
        <p:grpSp>
          <p:nvGrpSpPr>
            <p:cNvPr id="59" name="Agrupar 58"/>
            <p:cNvGrpSpPr/>
            <p:nvPr/>
          </p:nvGrpSpPr>
          <p:grpSpPr>
            <a:xfrm>
              <a:off x="3407656" y="2904443"/>
              <a:ext cx="755576" cy="3437870"/>
              <a:chOff x="3407656" y="2904443"/>
              <a:chExt cx="755576" cy="3437870"/>
            </a:xfrm>
          </p:grpSpPr>
          <p:pic>
            <p:nvPicPr>
              <p:cNvPr id="12" name="Imagem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07656" y="2904443"/>
                <a:ext cx="755576" cy="3437870"/>
              </a:xfrm>
              <a:prstGeom prst="rect">
                <a:avLst/>
              </a:prstGeom>
            </p:spPr>
          </p:pic>
          <p:pic>
            <p:nvPicPr>
              <p:cNvPr id="23" name="Imagem 2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0521" y="3017751"/>
                <a:ext cx="609846" cy="609846"/>
              </a:xfrm>
              <a:prstGeom prst="rect">
                <a:avLst/>
              </a:prstGeom>
            </p:spPr>
          </p:pic>
        </p:grpSp>
        <p:sp>
          <p:nvSpPr>
            <p:cNvPr id="44" name="CaixaDeTexto 43"/>
            <p:cNvSpPr txBox="1"/>
            <p:nvPr/>
          </p:nvSpPr>
          <p:spPr>
            <a:xfrm rot="18470051">
              <a:off x="3413019" y="2043789"/>
              <a:ext cx="15318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Serviços Postais</a:t>
              </a:r>
            </a:p>
          </p:txBody>
        </p:sp>
      </p:grpSp>
      <p:grpSp>
        <p:nvGrpSpPr>
          <p:cNvPr id="77" name="Agrupar 76"/>
          <p:cNvGrpSpPr/>
          <p:nvPr/>
        </p:nvGrpSpPr>
        <p:grpSpPr>
          <a:xfrm>
            <a:off x="4188398" y="980937"/>
            <a:ext cx="1036027" cy="5005763"/>
            <a:chOff x="4188398" y="1336549"/>
            <a:chExt cx="1036027" cy="5005763"/>
          </a:xfrm>
        </p:grpSpPr>
        <p:grpSp>
          <p:nvGrpSpPr>
            <p:cNvPr id="60" name="Agrupar 59"/>
            <p:cNvGrpSpPr/>
            <p:nvPr/>
          </p:nvGrpSpPr>
          <p:grpSpPr>
            <a:xfrm>
              <a:off x="4188398" y="2904442"/>
              <a:ext cx="755576" cy="3437870"/>
              <a:chOff x="4188398" y="2904442"/>
              <a:chExt cx="755576" cy="3437870"/>
            </a:xfrm>
          </p:grpSpPr>
          <p:pic>
            <p:nvPicPr>
              <p:cNvPr id="13" name="Imagem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8398" y="2904442"/>
                <a:ext cx="755576" cy="3437870"/>
              </a:xfrm>
              <a:prstGeom prst="rect">
                <a:avLst/>
              </a:prstGeom>
            </p:spPr>
          </p:pic>
          <p:pic>
            <p:nvPicPr>
              <p:cNvPr id="24" name="Imagem 23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59885" y="3017751"/>
                <a:ext cx="609846" cy="609846"/>
              </a:xfrm>
              <a:prstGeom prst="rect">
                <a:avLst/>
              </a:prstGeom>
            </p:spPr>
          </p:pic>
        </p:grpSp>
        <p:sp>
          <p:nvSpPr>
            <p:cNvPr id="45" name="CaixaDeTexto 44"/>
            <p:cNvSpPr txBox="1"/>
            <p:nvPr/>
          </p:nvSpPr>
          <p:spPr>
            <a:xfrm rot="18470051">
              <a:off x="4241507" y="2011690"/>
              <a:ext cx="16580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Telecomunicações</a:t>
              </a:r>
            </a:p>
          </p:txBody>
        </p:sp>
      </p:grpSp>
      <p:grpSp>
        <p:nvGrpSpPr>
          <p:cNvPr id="78" name="Agrupar 77"/>
          <p:cNvGrpSpPr/>
          <p:nvPr/>
        </p:nvGrpSpPr>
        <p:grpSpPr>
          <a:xfrm>
            <a:off x="4979740" y="973751"/>
            <a:ext cx="988525" cy="5030683"/>
            <a:chOff x="4979740" y="1329363"/>
            <a:chExt cx="988525" cy="5030683"/>
          </a:xfrm>
        </p:grpSpPr>
        <p:grpSp>
          <p:nvGrpSpPr>
            <p:cNvPr id="61" name="Agrupar 60"/>
            <p:cNvGrpSpPr/>
            <p:nvPr/>
          </p:nvGrpSpPr>
          <p:grpSpPr>
            <a:xfrm>
              <a:off x="4979740" y="2922176"/>
              <a:ext cx="755576" cy="3437870"/>
              <a:chOff x="4979740" y="2922176"/>
              <a:chExt cx="755576" cy="3437870"/>
            </a:xfrm>
          </p:grpSpPr>
          <p:pic>
            <p:nvPicPr>
              <p:cNvPr id="14" name="Imagem 13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79740" y="2922176"/>
                <a:ext cx="755576" cy="3437870"/>
              </a:xfrm>
              <a:prstGeom prst="rect">
                <a:avLst/>
              </a:prstGeom>
            </p:spPr>
          </p:pic>
          <p:pic>
            <p:nvPicPr>
              <p:cNvPr id="25" name="Imagem 24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1227" y="3017751"/>
                <a:ext cx="609846" cy="609846"/>
              </a:xfrm>
              <a:prstGeom prst="rect">
                <a:avLst/>
              </a:prstGeom>
            </p:spPr>
          </p:pic>
        </p:grpSp>
        <p:sp>
          <p:nvSpPr>
            <p:cNvPr id="46" name="CaixaDeTexto 45"/>
            <p:cNvSpPr txBox="1"/>
            <p:nvPr/>
          </p:nvSpPr>
          <p:spPr>
            <a:xfrm rot="18470051">
              <a:off x="4985347" y="2004504"/>
              <a:ext cx="16580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Defesa</a:t>
              </a:r>
            </a:p>
          </p:txBody>
        </p:sp>
      </p:grpSp>
      <p:grpSp>
        <p:nvGrpSpPr>
          <p:cNvPr id="79" name="Agrupar 78"/>
          <p:cNvGrpSpPr/>
          <p:nvPr/>
        </p:nvGrpSpPr>
        <p:grpSpPr>
          <a:xfrm>
            <a:off x="5764275" y="1000279"/>
            <a:ext cx="978715" cy="5004155"/>
            <a:chOff x="5764275" y="1355891"/>
            <a:chExt cx="978715" cy="5004155"/>
          </a:xfrm>
        </p:grpSpPr>
        <p:grpSp>
          <p:nvGrpSpPr>
            <p:cNvPr id="62" name="Agrupar 61"/>
            <p:cNvGrpSpPr/>
            <p:nvPr/>
          </p:nvGrpSpPr>
          <p:grpSpPr>
            <a:xfrm>
              <a:off x="5764275" y="2922176"/>
              <a:ext cx="755576" cy="3437870"/>
              <a:chOff x="5764275" y="2922176"/>
              <a:chExt cx="755576" cy="3437870"/>
            </a:xfrm>
          </p:grpSpPr>
          <p:pic>
            <p:nvPicPr>
              <p:cNvPr id="15" name="Imagem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4275" y="2922176"/>
                <a:ext cx="755576" cy="3437870"/>
              </a:xfrm>
              <a:prstGeom prst="rect">
                <a:avLst/>
              </a:prstGeom>
            </p:spPr>
          </p:pic>
          <p:pic>
            <p:nvPicPr>
              <p:cNvPr id="26" name="Imagem 25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34107" y="3017751"/>
                <a:ext cx="609846" cy="609846"/>
              </a:xfrm>
              <a:prstGeom prst="rect">
                <a:avLst/>
              </a:prstGeom>
            </p:spPr>
          </p:pic>
        </p:grpSp>
        <p:sp>
          <p:nvSpPr>
            <p:cNvPr id="47" name="CaixaDeTexto 46"/>
            <p:cNvSpPr txBox="1"/>
            <p:nvPr/>
          </p:nvSpPr>
          <p:spPr>
            <a:xfrm rot="18470051">
              <a:off x="5760072" y="2031032"/>
              <a:ext cx="16580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Elétrico</a:t>
              </a:r>
            </a:p>
          </p:txBody>
        </p:sp>
      </p:grpSp>
      <p:grpSp>
        <p:nvGrpSpPr>
          <p:cNvPr id="80" name="Agrupar 79"/>
          <p:cNvGrpSpPr/>
          <p:nvPr/>
        </p:nvGrpSpPr>
        <p:grpSpPr>
          <a:xfrm>
            <a:off x="6538158" y="821536"/>
            <a:ext cx="1012498" cy="5182898"/>
            <a:chOff x="6538158" y="1177148"/>
            <a:chExt cx="1012498" cy="5182898"/>
          </a:xfrm>
        </p:grpSpPr>
        <p:grpSp>
          <p:nvGrpSpPr>
            <p:cNvPr id="63" name="Agrupar 62"/>
            <p:cNvGrpSpPr/>
            <p:nvPr/>
          </p:nvGrpSpPr>
          <p:grpSpPr>
            <a:xfrm>
              <a:off x="6538158" y="2922176"/>
              <a:ext cx="755576" cy="3437870"/>
              <a:chOff x="6538158" y="2922176"/>
              <a:chExt cx="755576" cy="3437870"/>
            </a:xfrm>
          </p:grpSpPr>
          <p:pic>
            <p:nvPicPr>
              <p:cNvPr id="16" name="Imagem 15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8158" y="2922176"/>
                <a:ext cx="755576" cy="3437870"/>
              </a:xfrm>
              <a:prstGeom prst="rect">
                <a:avLst/>
              </a:prstGeom>
            </p:spPr>
          </p:pic>
          <p:pic>
            <p:nvPicPr>
              <p:cNvPr id="27" name="Imagem 26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8779" y="3017751"/>
                <a:ext cx="609846" cy="609846"/>
              </a:xfrm>
              <a:prstGeom prst="rect">
                <a:avLst/>
              </a:prstGeom>
            </p:spPr>
          </p:pic>
        </p:grpSp>
        <p:sp>
          <p:nvSpPr>
            <p:cNvPr id="48" name="CaixaDeTexto 47"/>
            <p:cNvSpPr txBox="1"/>
            <p:nvPr/>
          </p:nvSpPr>
          <p:spPr>
            <a:xfrm rot="18470051">
              <a:off x="6461977" y="1958050"/>
              <a:ext cx="18695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Óleo, Gás e </a:t>
              </a:r>
              <a:r>
                <a:rPr lang="pt-BR" sz="1400" b="1" dirty="0" err="1"/>
                <a:t>Biocomb</a:t>
              </a:r>
              <a:r>
                <a:rPr lang="pt-BR" sz="1400" b="1" dirty="0"/>
                <a:t>.</a:t>
              </a:r>
            </a:p>
          </p:txBody>
        </p:sp>
      </p:grpSp>
      <p:grpSp>
        <p:nvGrpSpPr>
          <p:cNvPr id="81" name="Agrupar 80"/>
          <p:cNvGrpSpPr/>
          <p:nvPr/>
        </p:nvGrpSpPr>
        <p:grpSpPr>
          <a:xfrm>
            <a:off x="7318687" y="810991"/>
            <a:ext cx="1048808" cy="5175707"/>
            <a:chOff x="7318687" y="1166603"/>
            <a:chExt cx="1048808" cy="5175707"/>
          </a:xfrm>
        </p:grpSpPr>
        <p:grpSp>
          <p:nvGrpSpPr>
            <p:cNvPr id="64" name="Agrupar 63"/>
            <p:cNvGrpSpPr/>
            <p:nvPr/>
          </p:nvGrpSpPr>
          <p:grpSpPr>
            <a:xfrm>
              <a:off x="7318687" y="2904440"/>
              <a:ext cx="755576" cy="3437870"/>
              <a:chOff x="7318687" y="2904440"/>
              <a:chExt cx="755576" cy="3437870"/>
            </a:xfrm>
          </p:grpSpPr>
          <p:pic>
            <p:nvPicPr>
              <p:cNvPr id="17" name="Imagem 1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8687" y="2904440"/>
                <a:ext cx="755576" cy="3437870"/>
              </a:xfrm>
              <a:prstGeom prst="rect">
                <a:avLst/>
              </a:prstGeom>
            </p:spPr>
          </p:pic>
          <p:pic>
            <p:nvPicPr>
              <p:cNvPr id="28" name="Imagem 27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04614" y="3017751"/>
                <a:ext cx="609846" cy="609846"/>
              </a:xfrm>
              <a:prstGeom prst="rect">
                <a:avLst/>
              </a:prstGeom>
            </p:spPr>
          </p:pic>
        </p:grpSp>
        <p:sp>
          <p:nvSpPr>
            <p:cNvPr id="49" name="CaixaDeTexto 48"/>
            <p:cNvSpPr txBox="1"/>
            <p:nvPr/>
          </p:nvSpPr>
          <p:spPr>
            <a:xfrm rot="18470051">
              <a:off x="7278816" y="1947505"/>
              <a:ext cx="18695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Financeiro</a:t>
              </a:r>
            </a:p>
          </p:txBody>
        </p:sp>
      </p:grpSp>
      <p:grpSp>
        <p:nvGrpSpPr>
          <p:cNvPr id="82" name="Agrupar 81"/>
          <p:cNvGrpSpPr/>
          <p:nvPr/>
        </p:nvGrpSpPr>
        <p:grpSpPr>
          <a:xfrm>
            <a:off x="8100175" y="806654"/>
            <a:ext cx="1068352" cy="5180044"/>
            <a:chOff x="8100175" y="1162266"/>
            <a:chExt cx="1068352" cy="5180044"/>
          </a:xfrm>
        </p:grpSpPr>
        <p:grpSp>
          <p:nvGrpSpPr>
            <p:cNvPr id="65" name="Agrupar 64"/>
            <p:cNvGrpSpPr/>
            <p:nvPr/>
          </p:nvGrpSpPr>
          <p:grpSpPr>
            <a:xfrm>
              <a:off x="8100175" y="2904440"/>
              <a:ext cx="755576" cy="3437870"/>
              <a:chOff x="8100175" y="2904440"/>
              <a:chExt cx="755576" cy="3437870"/>
            </a:xfrm>
          </p:grpSpPr>
          <p:pic>
            <p:nvPicPr>
              <p:cNvPr id="18" name="Imagem 17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0175" y="2904440"/>
                <a:ext cx="755576" cy="3437870"/>
              </a:xfrm>
              <a:prstGeom prst="rect">
                <a:avLst/>
              </a:prstGeom>
            </p:spPr>
          </p:pic>
          <p:pic>
            <p:nvPicPr>
              <p:cNvPr id="29" name="Imagem 28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73040" y="3017751"/>
                <a:ext cx="609846" cy="609846"/>
              </a:xfrm>
              <a:prstGeom prst="rect">
                <a:avLst/>
              </a:prstGeom>
            </p:spPr>
          </p:pic>
        </p:grpSp>
        <p:sp>
          <p:nvSpPr>
            <p:cNvPr id="50" name="CaixaDeTexto 49"/>
            <p:cNvSpPr txBox="1"/>
            <p:nvPr/>
          </p:nvSpPr>
          <p:spPr>
            <a:xfrm rot="18470051">
              <a:off x="8079848" y="1943168"/>
              <a:ext cx="18695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Transp. Aéreo</a:t>
              </a:r>
            </a:p>
          </p:txBody>
        </p:sp>
      </p:grpSp>
      <p:grpSp>
        <p:nvGrpSpPr>
          <p:cNvPr id="83" name="Agrupar 82"/>
          <p:cNvGrpSpPr/>
          <p:nvPr/>
        </p:nvGrpSpPr>
        <p:grpSpPr>
          <a:xfrm>
            <a:off x="8902058" y="824773"/>
            <a:ext cx="1026433" cy="5153470"/>
            <a:chOff x="8902058" y="1188839"/>
            <a:chExt cx="1026433" cy="5153470"/>
          </a:xfrm>
        </p:grpSpPr>
        <p:grpSp>
          <p:nvGrpSpPr>
            <p:cNvPr id="68" name="Agrupar 67"/>
            <p:cNvGrpSpPr/>
            <p:nvPr/>
          </p:nvGrpSpPr>
          <p:grpSpPr>
            <a:xfrm>
              <a:off x="8902058" y="2904439"/>
              <a:ext cx="755576" cy="3437870"/>
              <a:chOff x="8902058" y="2904439"/>
              <a:chExt cx="755576" cy="3437870"/>
            </a:xfrm>
          </p:grpSpPr>
          <p:pic>
            <p:nvPicPr>
              <p:cNvPr id="30" name="Imagem 29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02058" y="2904439"/>
                <a:ext cx="755576" cy="3437870"/>
              </a:xfrm>
              <a:prstGeom prst="rect">
                <a:avLst/>
              </a:prstGeom>
            </p:spPr>
          </p:pic>
          <p:pic>
            <p:nvPicPr>
              <p:cNvPr id="31" name="Imagem 30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74923" y="3017751"/>
                <a:ext cx="609846" cy="609846"/>
              </a:xfrm>
              <a:prstGeom prst="rect">
                <a:avLst/>
              </a:prstGeom>
            </p:spPr>
          </p:pic>
        </p:grpSp>
        <p:sp>
          <p:nvSpPr>
            <p:cNvPr id="51" name="CaixaDeTexto 50"/>
            <p:cNvSpPr txBox="1"/>
            <p:nvPr/>
          </p:nvSpPr>
          <p:spPr>
            <a:xfrm rot="18470051">
              <a:off x="8839812" y="1969741"/>
              <a:ext cx="18695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Transp. </a:t>
              </a:r>
              <a:r>
                <a:rPr lang="pt-BR" sz="1400" b="1" dirty="0" err="1"/>
                <a:t>Aquaviário</a:t>
              </a:r>
              <a:endParaRPr lang="pt-BR" sz="1400" b="1" dirty="0"/>
            </a:p>
          </p:txBody>
        </p:sp>
      </p:grpSp>
      <p:grpSp>
        <p:nvGrpSpPr>
          <p:cNvPr id="84" name="Agrupar 83"/>
          <p:cNvGrpSpPr/>
          <p:nvPr/>
        </p:nvGrpSpPr>
        <p:grpSpPr>
          <a:xfrm>
            <a:off x="9678900" y="798199"/>
            <a:ext cx="1009556" cy="5180043"/>
            <a:chOff x="9678900" y="1162265"/>
            <a:chExt cx="1009556" cy="5180043"/>
          </a:xfrm>
        </p:grpSpPr>
        <p:grpSp>
          <p:nvGrpSpPr>
            <p:cNvPr id="69" name="Agrupar 68"/>
            <p:cNvGrpSpPr/>
            <p:nvPr/>
          </p:nvGrpSpPr>
          <p:grpSpPr>
            <a:xfrm>
              <a:off x="9678900" y="2904438"/>
              <a:ext cx="755576" cy="3437870"/>
              <a:chOff x="9678900" y="2904438"/>
              <a:chExt cx="755576" cy="3437870"/>
            </a:xfrm>
          </p:grpSpPr>
          <p:pic>
            <p:nvPicPr>
              <p:cNvPr id="32" name="Imagem 3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8900" y="2904438"/>
                <a:ext cx="755576" cy="3437870"/>
              </a:xfrm>
              <a:prstGeom prst="rect">
                <a:avLst/>
              </a:prstGeom>
            </p:spPr>
          </p:pic>
          <p:pic>
            <p:nvPicPr>
              <p:cNvPr id="33" name="Imagem 32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39525" y="3017751"/>
                <a:ext cx="609846" cy="609846"/>
              </a:xfrm>
              <a:prstGeom prst="rect">
                <a:avLst/>
              </a:prstGeom>
            </p:spPr>
          </p:pic>
        </p:grpSp>
        <p:sp>
          <p:nvSpPr>
            <p:cNvPr id="52" name="CaixaDeTexto 51"/>
            <p:cNvSpPr txBox="1"/>
            <p:nvPr/>
          </p:nvSpPr>
          <p:spPr>
            <a:xfrm rot="18470051">
              <a:off x="9599777" y="1943167"/>
              <a:ext cx="18695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Transp. Terrestre</a:t>
              </a:r>
            </a:p>
          </p:txBody>
        </p:sp>
      </p:grpSp>
      <p:grpSp>
        <p:nvGrpSpPr>
          <p:cNvPr id="85" name="Agrupar 84"/>
          <p:cNvGrpSpPr/>
          <p:nvPr/>
        </p:nvGrpSpPr>
        <p:grpSpPr>
          <a:xfrm>
            <a:off x="10477935" y="797861"/>
            <a:ext cx="1053932" cy="5159898"/>
            <a:chOff x="10477935" y="1153473"/>
            <a:chExt cx="1053932" cy="5159898"/>
          </a:xfrm>
        </p:grpSpPr>
        <p:grpSp>
          <p:nvGrpSpPr>
            <p:cNvPr id="70" name="Agrupar 69"/>
            <p:cNvGrpSpPr/>
            <p:nvPr/>
          </p:nvGrpSpPr>
          <p:grpSpPr>
            <a:xfrm>
              <a:off x="10477935" y="2933373"/>
              <a:ext cx="742857" cy="3379998"/>
              <a:chOff x="10477935" y="2933373"/>
              <a:chExt cx="742857" cy="3379998"/>
            </a:xfrm>
          </p:grpSpPr>
          <p:pic>
            <p:nvPicPr>
              <p:cNvPr id="34" name="Imagem 33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77935" y="2933373"/>
                <a:ext cx="742857" cy="3379998"/>
              </a:xfrm>
              <a:prstGeom prst="rect">
                <a:avLst/>
              </a:prstGeom>
            </p:spPr>
          </p:pic>
          <p:pic>
            <p:nvPicPr>
              <p:cNvPr id="38" name="Imagem 37"/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29092" y="3018073"/>
                <a:ext cx="609524" cy="609524"/>
              </a:xfrm>
              <a:prstGeom prst="rect">
                <a:avLst/>
              </a:prstGeom>
            </p:spPr>
          </p:pic>
        </p:grpSp>
        <p:sp>
          <p:nvSpPr>
            <p:cNvPr id="53" name="CaixaDeTexto 52"/>
            <p:cNvSpPr txBox="1"/>
            <p:nvPr/>
          </p:nvSpPr>
          <p:spPr>
            <a:xfrm rot="18470051">
              <a:off x="10443188" y="1934375"/>
              <a:ext cx="18695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Justiça</a:t>
              </a:r>
            </a:p>
          </p:txBody>
        </p:sp>
      </p:grpSp>
      <p:grpSp>
        <p:nvGrpSpPr>
          <p:cNvPr id="86" name="Agrupar 85"/>
          <p:cNvGrpSpPr/>
          <p:nvPr/>
        </p:nvGrpSpPr>
        <p:grpSpPr>
          <a:xfrm>
            <a:off x="11257625" y="797861"/>
            <a:ext cx="1034205" cy="5159899"/>
            <a:chOff x="11257625" y="1153473"/>
            <a:chExt cx="1034205" cy="5159899"/>
          </a:xfrm>
        </p:grpSpPr>
        <p:grpSp>
          <p:nvGrpSpPr>
            <p:cNvPr id="71" name="Agrupar 70"/>
            <p:cNvGrpSpPr/>
            <p:nvPr/>
          </p:nvGrpSpPr>
          <p:grpSpPr>
            <a:xfrm>
              <a:off x="11257625" y="2933374"/>
              <a:ext cx="742857" cy="3379998"/>
              <a:chOff x="11257625" y="2933374"/>
              <a:chExt cx="742857" cy="3379998"/>
            </a:xfrm>
          </p:grpSpPr>
          <p:pic>
            <p:nvPicPr>
              <p:cNvPr id="35" name="Imagem 34"/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57625" y="2933374"/>
                <a:ext cx="742857" cy="3379998"/>
              </a:xfrm>
              <a:prstGeom prst="rect">
                <a:avLst/>
              </a:prstGeom>
            </p:spPr>
          </p:pic>
          <p:pic>
            <p:nvPicPr>
              <p:cNvPr id="39" name="Imagem 38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17625" y="3017751"/>
                <a:ext cx="609524" cy="609524"/>
              </a:xfrm>
              <a:prstGeom prst="rect">
                <a:avLst/>
              </a:prstGeom>
            </p:spPr>
          </p:pic>
        </p:grpSp>
        <p:sp>
          <p:nvSpPr>
            <p:cNvPr id="54" name="CaixaDeTexto 53"/>
            <p:cNvSpPr txBox="1"/>
            <p:nvPr/>
          </p:nvSpPr>
          <p:spPr>
            <a:xfrm rot="18470051">
              <a:off x="11203151" y="1934375"/>
              <a:ext cx="18695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Saúde</a:t>
              </a:r>
            </a:p>
          </p:txBody>
        </p:sp>
      </p:grpSp>
      <p:sp>
        <p:nvSpPr>
          <p:cNvPr id="123" name="Elipse 122"/>
          <p:cNvSpPr/>
          <p:nvPr/>
        </p:nvSpPr>
        <p:spPr>
          <a:xfrm>
            <a:off x="294961" y="5376257"/>
            <a:ext cx="349081" cy="356616"/>
          </a:xfrm>
          <a:prstGeom prst="ellipse">
            <a:avLst/>
          </a:prstGeom>
          <a:noFill/>
          <a:ln w="38100">
            <a:solidFill>
              <a:srgbClr val="E6C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4" name="Elipse 123"/>
          <p:cNvSpPr/>
          <p:nvPr/>
        </p:nvSpPr>
        <p:spPr>
          <a:xfrm>
            <a:off x="521209" y="4634771"/>
            <a:ext cx="386864" cy="334895"/>
          </a:xfrm>
          <a:prstGeom prst="ellipse">
            <a:avLst/>
          </a:prstGeom>
          <a:noFill/>
          <a:ln w="38100">
            <a:solidFill>
              <a:srgbClr val="E6C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5" name="Elipse 124"/>
          <p:cNvSpPr/>
          <p:nvPr/>
        </p:nvSpPr>
        <p:spPr>
          <a:xfrm>
            <a:off x="1382266" y="4200252"/>
            <a:ext cx="318700" cy="310896"/>
          </a:xfrm>
          <a:prstGeom prst="ellipse">
            <a:avLst/>
          </a:prstGeom>
          <a:noFill/>
          <a:ln w="38100">
            <a:solidFill>
              <a:srgbClr val="E6C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6" name="Elipse 125"/>
          <p:cNvSpPr/>
          <p:nvPr/>
        </p:nvSpPr>
        <p:spPr>
          <a:xfrm>
            <a:off x="1910491" y="3445792"/>
            <a:ext cx="353099" cy="309975"/>
          </a:xfrm>
          <a:prstGeom prst="ellipse">
            <a:avLst/>
          </a:prstGeom>
          <a:noFill/>
          <a:ln w="38100">
            <a:solidFill>
              <a:srgbClr val="E6C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7" name="Elipse 126"/>
          <p:cNvSpPr/>
          <p:nvPr/>
        </p:nvSpPr>
        <p:spPr>
          <a:xfrm>
            <a:off x="2174360" y="4163107"/>
            <a:ext cx="354995" cy="353568"/>
          </a:xfrm>
          <a:prstGeom prst="ellipse">
            <a:avLst/>
          </a:prstGeom>
          <a:noFill/>
          <a:ln w="38100">
            <a:solidFill>
              <a:srgbClr val="E6C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8" name="Elipse 127"/>
          <p:cNvSpPr/>
          <p:nvPr/>
        </p:nvSpPr>
        <p:spPr>
          <a:xfrm>
            <a:off x="1893542" y="5329130"/>
            <a:ext cx="301158" cy="331434"/>
          </a:xfrm>
          <a:prstGeom prst="ellipse">
            <a:avLst/>
          </a:prstGeom>
          <a:noFill/>
          <a:ln w="38100">
            <a:solidFill>
              <a:srgbClr val="E6C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9" name="Elipse 128"/>
          <p:cNvSpPr/>
          <p:nvPr/>
        </p:nvSpPr>
        <p:spPr>
          <a:xfrm>
            <a:off x="2677299" y="5355308"/>
            <a:ext cx="315343" cy="365999"/>
          </a:xfrm>
          <a:prstGeom prst="ellipse">
            <a:avLst/>
          </a:prstGeom>
          <a:noFill/>
          <a:ln w="38100">
            <a:solidFill>
              <a:srgbClr val="E6C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0" name="Elipse 129"/>
          <p:cNvSpPr/>
          <p:nvPr/>
        </p:nvSpPr>
        <p:spPr>
          <a:xfrm>
            <a:off x="2955894" y="4601477"/>
            <a:ext cx="334025" cy="354972"/>
          </a:xfrm>
          <a:prstGeom prst="ellipse">
            <a:avLst/>
          </a:prstGeom>
          <a:noFill/>
          <a:ln w="38100">
            <a:solidFill>
              <a:srgbClr val="E6C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1" name="Elipse 130"/>
          <p:cNvSpPr/>
          <p:nvPr/>
        </p:nvSpPr>
        <p:spPr>
          <a:xfrm>
            <a:off x="3743044" y="4632110"/>
            <a:ext cx="327884" cy="309973"/>
          </a:xfrm>
          <a:prstGeom prst="ellipse">
            <a:avLst/>
          </a:prstGeom>
          <a:noFill/>
          <a:ln w="38100">
            <a:solidFill>
              <a:srgbClr val="E6C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2" name="Elipse 131"/>
          <p:cNvSpPr/>
          <p:nvPr/>
        </p:nvSpPr>
        <p:spPr>
          <a:xfrm>
            <a:off x="3485181" y="5390811"/>
            <a:ext cx="327884" cy="309973"/>
          </a:xfrm>
          <a:prstGeom prst="ellipse">
            <a:avLst/>
          </a:prstGeom>
          <a:noFill/>
          <a:ln w="38100">
            <a:solidFill>
              <a:srgbClr val="E6C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3" name="Elipse 132"/>
          <p:cNvSpPr/>
          <p:nvPr/>
        </p:nvSpPr>
        <p:spPr>
          <a:xfrm>
            <a:off x="4201203" y="5336284"/>
            <a:ext cx="327884" cy="367423"/>
          </a:xfrm>
          <a:prstGeom prst="ellipse">
            <a:avLst/>
          </a:prstGeom>
          <a:noFill/>
          <a:ln w="38100">
            <a:solidFill>
              <a:srgbClr val="E6C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4" name="Elipse 133"/>
          <p:cNvSpPr/>
          <p:nvPr/>
        </p:nvSpPr>
        <p:spPr>
          <a:xfrm>
            <a:off x="4506762" y="4190837"/>
            <a:ext cx="362969" cy="358498"/>
          </a:xfrm>
          <a:prstGeom prst="ellipse">
            <a:avLst/>
          </a:prstGeom>
          <a:noFill/>
          <a:ln w="38100">
            <a:solidFill>
              <a:srgbClr val="E6C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5" name="Elipse 134"/>
          <p:cNvSpPr/>
          <p:nvPr/>
        </p:nvSpPr>
        <p:spPr>
          <a:xfrm>
            <a:off x="4259885" y="3456566"/>
            <a:ext cx="345036" cy="327631"/>
          </a:xfrm>
          <a:prstGeom prst="ellipse">
            <a:avLst/>
          </a:prstGeom>
          <a:noFill/>
          <a:ln w="38100">
            <a:solidFill>
              <a:srgbClr val="E6C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6" name="Elipse 135"/>
          <p:cNvSpPr/>
          <p:nvPr/>
        </p:nvSpPr>
        <p:spPr>
          <a:xfrm>
            <a:off x="5051227" y="3465394"/>
            <a:ext cx="327884" cy="309973"/>
          </a:xfrm>
          <a:prstGeom prst="ellipse">
            <a:avLst/>
          </a:prstGeom>
          <a:noFill/>
          <a:ln w="38100">
            <a:solidFill>
              <a:srgbClr val="E6C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7" name="Elipse 136"/>
          <p:cNvSpPr/>
          <p:nvPr/>
        </p:nvSpPr>
        <p:spPr>
          <a:xfrm flipV="1">
            <a:off x="5279795" y="4208320"/>
            <a:ext cx="381278" cy="339700"/>
          </a:xfrm>
          <a:prstGeom prst="ellipse">
            <a:avLst/>
          </a:prstGeom>
          <a:noFill/>
          <a:ln w="38100">
            <a:solidFill>
              <a:srgbClr val="E6C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8" name="Elipse 137"/>
          <p:cNvSpPr/>
          <p:nvPr/>
        </p:nvSpPr>
        <p:spPr>
          <a:xfrm rot="21117850">
            <a:off x="5849663" y="5326273"/>
            <a:ext cx="304711" cy="409187"/>
          </a:xfrm>
          <a:prstGeom prst="ellipse">
            <a:avLst/>
          </a:prstGeom>
          <a:noFill/>
          <a:ln w="38100">
            <a:solidFill>
              <a:srgbClr val="E6C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9" name="Elipse 138"/>
          <p:cNvSpPr/>
          <p:nvPr/>
        </p:nvSpPr>
        <p:spPr>
          <a:xfrm>
            <a:off x="6074607" y="4617199"/>
            <a:ext cx="327884" cy="396590"/>
          </a:xfrm>
          <a:prstGeom prst="ellipse">
            <a:avLst/>
          </a:prstGeom>
          <a:noFill/>
          <a:ln w="38100">
            <a:solidFill>
              <a:srgbClr val="E6C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have Direita 2"/>
          <p:cNvSpPr/>
          <p:nvPr/>
        </p:nvSpPr>
        <p:spPr>
          <a:xfrm rot="5400000">
            <a:off x="5273562" y="1064549"/>
            <a:ext cx="162327" cy="10159498"/>
          </a:xfrm>
          <a:prstGeom prst="rightBrace">
            <a:avLst>
              <a:gd name="adj1" fmla="val 74982"/>
              <a:gd name="adj2" fmla="val 50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650298" y="6428555"/>
            <a:ext cx="5401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Plano Nacional de Segurança de Infraestruturas Críticas</a:t>
            </a:r>
          </a:p>
        </p:txBody>
      </p:sp>
      <p:sp>
        <p:nvSpPr>
          <p:cNvPr id="98" name="Chave Direita 97"/>
          <p:cNvSpPr/>
          <p:nvPr/>
        </p:nvSpPr>
        <p:spPr>
          <a:xfrm rot="5400000">
            <a:off x="11188430" y="5403798"/>
            <a:ext cx="152713" cy="1471389"/>
          </a:xfrm>
          <a:prstGeom prst="rightBrace">
            <a:avLst>
              <a:gd name="adj1" fmla="val 74982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9" name="CaixaDeTexto 98"/>
          <p:cNvSpPr txBox="1"/>
          <p:nvPr/>
        </p:nvSpPr>
        <p:spPr>
          <a:xfrm>
            <a:off x="10713121" y="6399797"/>
            <a:ext cx="11825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Exemplos</a:t>
            </a:r>
          </a:p>
        </p:txBody>
      </p:sp>
      <p:sp>
        <p:nvSpPr>
          <p:cNvPr id="5" name="Texto Explicativo Retangular 4"/>
          <p:cNvSpPr/>
          <p:nvPr/>
        </p:nvSpPr>
        <p:spPr>
          <a:xfrm>
            <a:off x="521208" y="6229908"/>
            <a:ext cx="2166235" cy="553280"/>
          </a:xfrm>
          <a:prstGeom prst="wedgeRectCallout">
            <a:avLst>
              <a:gd name="adj1" fmla="val 125535"/>
              <a:gd name="adj2" fmla="val -111428"/>
            </a:avLst>
          </a:prstGeom>
          <a:solidFill>
            <a:srgbClr val="C0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Ativos Cibernéticos  e Não-cibernéticos</a:t>
            </a:r>
          </a:p>
        </p:txBody>
      </p:sp>
      <p:sp>
        <p:nvSpPr>
          <p:cNvPr id="7" name="Retângulo Arredondado 6"/>
          <p:cNvSpPr/>
          <p:nvPr/>
        </p:nvSpPr>
        <p:spPr>
          <a:xfrm>
            <a:off x="10731938" y="176266"/>
            <a:ext cx="248583" cy="17932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3" name="Retângulo Arredondado 102"/>
          <p:cNvSpPr/>
          <p:nvPr/>
        </p:nvSpPr>
        <p:spPr>
          <a:xfrm>
            <a:off x="10741117" y="438836"/>
            <a:ext cx="248583" cy="1793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lipse 35"/>
          <p:cNvSpPr/>
          <p:nvPr/>
        </p:nvSpPr>
        <p:spPr>
          <a:xfrm>
            <a:off x="10742955" y="708585"/>
            <a:ext cx="248583" cy="24863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aixaDeTexto 36"/>
          <p:cNvSpPr txBox="1"/>
          <p:nvPr/>
        </p:nvSpPr>
        <p:spPr>
          <a:xfrm>
            <a:off x="11041900" y="121181"/>
            <a:ext cx="1039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err="1"/>
              <a:t>ICs</a:t>
            </a:r>
            <a:endParaRPr lang="pt-BR" sz="1200" b="1" dirty="0"/>
          </a:p>
        </p:txBody>
      </p:sp>
      <p:sp>
        <p:nvSpPr>
          <p:cNvPr id="106" name="CaixaDeTexto 105"/>
          <p:cNvSpPr txBox="1"/>
          <p:nvPr/>
        </p:nvSpPr>
        <p:spPr>
          <a:xfrm>
            <a:off x="11062096" y="383751"/>
            <a:ext cx="1039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Não-</a:t>
            </a:r>
            <a:r>
              <a:rPr lang="pt-BR" sz="1200" b="1" dirty="0" err="1"/>
              <a:t>ICs</a:t>
            </a:r>
            <a:endParaRPr lang="pt-BR" sz="1200" b="1" dirty="0"/>
          </a:p>
        </p:txBody>
      </p:sp>
      <p:sp>
        <p:nvSpPr>
          <p:cNvPr id="107" name="CaixaDeTexto 106"/>
          <p:cNvSpPr txBox="1"/>
          <p:nvPr/>
        </p:nvSpPr>
        <p:spPr>
          <a:xfrm>
            <a:off x="11049241" y="613270"/>
            <a:ext cx="1039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Ciberativos Essenciais</a:t>
            </a:r>
          </a:p>
        </p:txBody>
      </p:sp>
      <p:cxnSp>
        <p:nvCxnSpPr>
          <p:cNvPr id="66" name="Conector reto 65"/>
          <p:cNvCxnSpPr>
            <a:stCxn id="126" idx="4"/>
            <a:endCxn id="127" idx="0"/>
          </p:cNvCxnSpPr>
          <p:nvPr/>
        </p:nvCxnSpPr>
        <p:spPr>
          <a:xfrm>
            <a:off x="2087041" y="3755767"/>
            <a:ext cx="264817" cy="40734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6" name="Conector reto 115"/>
          <p:cNvCxnSpPr>
            <a:stCxn id="127" idx="4"/>
            <a:endCxn id="128" idx="7"/>
          </p:cNvCxnSpPr>
          <p:nvPr/>
        </p:nvCxnSpPr>
        <p:spPr>
          <a:xfrm flipH="1">
            <a:off x="2150596" y="4516675"/>
            <a:ext cx="201262" cy="86099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9" name="Conector reto 118"/>
          <p:cNvCxnSpPr>
            <a:stCxn id="128" idx="6"/>
            <a:endCxn id="129" idx="2"/>
          </p:cNvCxnSpPr>
          <p:nvPr/>
        </p:nvCxnSpPr>
        <p:spPr>
          <a:xfrm>
            <a:off x="2194700" y="5494847"/>
            <a:ext cx="482599" cy="4346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0" name="Conector reto 139"/>
          <p:cNvCxnSpPr>
            <a:stCxn id="129" idx="0"/>
            <a:endCxn id="130" idx="4"/>
          </p:cNvCxnSpPr>
          <p:nvPr/>
        </p:nvCxnSpPr>
        <p:spPr>
          <a:xfrm flipV="1">
            <a:off x="2834971" y="4956449"/>
            <a:ext cx="287936" cy="39885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1" name="Conector reto 140"/>
          <p:cNvCxnSpPr>
            <a:stCxn id="130" idx="0"/>
            <a:endCxn id="131" idx="2"/>
          </p:cNvCxnSpPr>
          <p:nvPr/>
        </p:nvCxnSpPr>
        <p:spPr>
          <a:xfrm>
            <a:off x="3122907" y="4601477"/>
            <a:ext cx="620137" cy="18562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2" name="Conector reto 141"/>
          <p:cNvCxnSpPr>
            <a:stCxn id="131" idx="4"/>
            <a:endCxn id="132" idx="0"/>
          </p:cNvCxnSpPr>
          <p:nvPr/>
        </p:nvCxnSpPr>
        <p:spPr>
          <a:xfrm flipH="1">
            <a:off x="3649123" y="4942083"/>
            <a:ext cx="257863" cy="44872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3" name="Conector reto 142"/>
          <p:cNvCxnSpPr>
            <a:stCxn id="132" idx="6"/>
            <a:endCxn id="133" idx="2"/>
          </p:cNvCxnSpPr>
          <p:nvPr/>
        </p:nvCxnSpPr>
        <p:spPr>
          <a:xfrm flipV="1">
            <a:off x="3813065" y="5519996"/>
            <a:ext cx="388138" cy="25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4" name="Conector reto 143"/>
          <p:cNvCxnSpPr>
            <a:stCxn id="133" idx="0"/>
            <a:endCxn id="134" idx="4"/>
          </p:cNvCxnSpPr>
          <p:nvPr/>
        </p:nvCxnSpPr>
        <p:spPr>
          <a:xfrm flipV="1">
            <a:off x="4365145" y="4549335"/>
            <a:ext cx="323102" cy="78694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5" name="Conector reto 144"/>
          <p:cNvCxnSpPr>
            <a:stCxn id="134" idx="0"/>
            <a:endCxn id="135" idx="4"/>
          </p:cNvCxnSpPr>
          <p:nvPr/>
        </p:nvCxnSpPr>
        <p:spPr>
          <a:xfrm flipH="1" flipV="1">
            <a:off x="4432403" y="3784197"/>
            <a:ext cx="255844" cy="40664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6" name="Conector reto 145"/>
          <p:cNvCxnSpPr>
            <a:stCxn id="135" idx="6"/>
            <a:endCxn id="136" idx="2"/>
          </p:cNvCxnSpPr>
          <p:nvPr/>
        </p:nvCxnSpPr>
        <p:spPr>
          <a:xfrm flipV="1">
            <a:off x="4604921" y="3620381"/>
            <a:ext cx="446306" cy="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7" name="Conector reto 146"/>
          <p:cNvCxnSpPr>
            <a:stCxn id="137" idx="4"/>
          </p:cNvCxnSpPr>
          <p:nvPr/>
        </p:nvCxnSpPr>
        <p:spPr>
          <a:xfrm flipH="1" flipV="1">
            <a:off x="5273259" y="3769462"/>
            <a:ext cx="197175" cy="4388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8" name="Conector reto 147"/>
          <p:cNvCxnSpPr>
            <a:stCxn id="137" idx="0"/>
            <a:endCxn id="138" idx="1"/>
          </p:cNvCxnSpPr>
          <p:nvPr/>
        </p:nvCxnSpPr>
        <p:spPr>
          <a:xfrm>
            <a:off x="5470434" y="4548020"/>
            <a:ext cx="404687" cy="8546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9" name="Conector reto 148"/>
          <p:cNvCxnSpPr>
            <a:stCxn id="139" idx="3"/>
          </p:cNvCxnSpPr>
          <p:nvPr/>
        </p:nvCxnSpPr>
        <p:spPr>
          <a:xfrm flipH="1">
            <a:off x="6032190" y="4955710"/>
            <a:ext cx="90435" cy="39347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0" name="Conector reto 149"/>
          <p:cNvCxnSpPr>
            <a:endCxn id="124" idx="3"/>
          </p:cNvCxnSpPr>
          <p:nvPr/>
        </p:nvCxnSpPr>
        <p:spPr>
          <a:xfrm flipV="1">
            <a:off x="510889" y="4920622"/>
            <a:ext cx="66975" cy="45946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4" name="Conector reto 193"/>
          <p:cNvCxnSpPr>
            <a:endCxn id="125" idx="3"/>
          </p:cNvCxnSpPr>
          <p:nvPr/>
        </p:nvCxnSpPr>
        <p:spPr>
          <a:xfrm flipV="1">
            <a:off x="752875" y="4465618"/>
            <a:ext cx="676064" cy="17996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6" name="Conector reto 195"/>
          <p:cNvCxnSpPr>
            <a:endCxn id="126" idx="2"/>
          </p:cNvCxnSpPr>
          <p:nvPr/>
        </p:nvCxnSpPr>
        <p:spPr>
          <a:xfrm flipV="1">
            <a:off x="1566704" y="3600780"/>
            <a:ext cx="343787" cy="60371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4" name="Elipse 213"/>
          <p:cNvSpPr/>
          <p:nvPr/>
        </p:nvSpPr>
        <p:spPr>
          <a:xfrm>
            <a:off x="6845756" y="4210586"/>
            <a:ext cx="343489" cy="346454"/>
          </a:xfrm>
          <a:prstGeom prst="ellipse">
            <a:avLst/>
          </a:prstGeom>
          <a:noFill/>
          <a:ln w="38100">
            <a:solidFill>
              <a:srgbClr val="E6C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15" name="Conector reto 214"/>
          <p:cNvCxnSpPr>
            <a:stCxn id="214" idx="3"/>
          </p:cNvCxnSpPr>
          <p:nvPr/>
        </p:nvCxnSpPr>
        <p:spPr>
          <a:xfrm flipH="1">
            <a:off x="6402491" y="4506303"/>
            <a:ext cx="493568" cy="28079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7" name="Elipse 216"/>
          <p:cNvSpPr/>
          <p:nvPr/>
        </p:nvSpPr>
        <p:spPr>
          <a:xfrm>
            <a:off x="6579582" y="3457289"/>
            <a:ext cx="343489" cy="346454"/>
          </a:xfrm>
          <a:prstGeom prst="ellipse">
            <a:avLst/>
          </a:prstGeom>
          <a:noFill/>
          <a:ln w="38100">
            <a:solidFill>
              <a:srgbClr val="E6C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18" name="Conector reto 217"/>
          <p:cNvCxnSpPr>
            <a:stCxn id="214" idx="0"/>
          </p:cNvCxnSpPr>
          <p:nvPr/>
        </p:nvCxnSpPr>
        <p:spPr>
          <a:xfrm flipH="1" flipV="1">
            <a:off x="6811065" y="3794295"/>
            <a:ext cx="206436" cy="41629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0" name="Elipse 219"/>
          <p:cNvSpPr/>
          <p:nvPr/>
        </p:nvSpPr>
        <p:spPr>
          <a:xfrm>
            <a:off x="7385069" y="3437482"/>
            <a:ext cx="343489" cy="346454"/>
          </a:xfrm>
          <a:prstGeom prst="ellipse">
            <a:avLst/>
          </a:prstGeom>
          <a:noFill/>
          <a:ln w="38100">
            <a:solidFill>
              <a:srgbClr val="E6C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1" name="Conector reto 220"/>
          <p:cNvCxnSpPr>
            <a:stCxn id="220" idx="2"/>
          </p:cNvCxnSpPr>
          <p:nvPr/>
        </p:nvCxnSpPr>
        <p:spPr>
          <a:xfrm flipH="1" flipV="1">
            <a:off x="6914283" y="3604008"/>
            <a:ext cx="470786" cy="670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3" name="Elipse 222"/>
          <p:cNvSpPr/>
          <p:nvPr/>
        </p:nvSpPr>
        <p:spPr>
          <a:xfrm>
            <a:off x="7330567" y="5329130"/>
            <a:ext cx="343489" cy="346454"/>
          </a:xfrm>
          <a:prstGeom prst="ellipse">
            <a:avLst/>
          </a:prstGeom>
          <a:noFill/>
          <a:ln w="38100">
            <a:solidFill>
              <a:srgbClr val="E6C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4" name="Conector reto 223"/>
          <p:cNvCxnSpPr>
            <a:endCxn id="223" idx="0"/>
          </p:cNvCxnSpPr>
          <p:nvPr/>
        </p:nvCxnSpPr>
        <p:spPr>
          <a:xfrm flipH="1">
            <a:off x="7502312" y="3763110"/>
            <a:ext cx="35157" cy="156602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6" name="Elipse 225"/>
          <p:cNvSpPr/>
          <p:nvPr/>
        </p:nvSpPr>
        <p:spPr>
          <a:xfrm>
            <a:off x="7639915" y="4207039"/>
            <a:ext cx="343489" cy="346454"/>
          </a:xfrm>
          <a:prstGeom prst="ellipse">
            <a:avLst/>
          </a:prstGeom>
          <a:noFill/>
          <a:ln w="38100">
            <a:solidFill>
              <a:srgbClr val="E6C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7" name="Conector reto 226"/>
          <p:cNvCxnSpPr>
            <a:stCxn id="226" idx="4"/>
            <a:endCxn id="223" idx="7"/>
          </p:cNvCxnSpPr>
          <p:nvPr/>
        </p:nvCxnSpPr>
        <p:spPr>
          <a:xfrm flipH="1">
            <a:off x="7623753" y="4553493"/>
            <a:ext cx="187907" cy="82637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0" name="Elipse 229"/>
          <p:cNvSpPr/>
          <p:nvPr/>
        </p:nvSpPr>
        <p:spPr>
          <a:xfrm>
            <a:off x="8195704" y="4528055"/>
            <a:ext cx="343489" cy="346454"/>
          </a:xfrm>
          <a:prstGeom prst="ellipse">
            <a:avLst/>
          </a:prstGeom>
          <a:noFill/>
          <a:ln w="38100">
            <a:solidFill>
              <a:srgbClr val="E6C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1" name="Conector reto 230"/>
          <p:cNvCxnSpPr>
            <a:endCxn id="230" idx="1"/>
          </p:cNvCxnSpPr>
          <p:nvPr/>
        </p:nvCxnSpPr>
        <p:spPr>
          <a:xfrm>
            <a:off x="7994038" y="4437103"/>
            <a:ext cx="251969" cy="14168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3" name="Elipse 232"/>
          <p:cNvSpPr/>
          <p:nvPr/>
        </p:nvSpPr>
        <p:spPr>
          <a:xfrm>
            <a:off x="8439397" y="5281040"/>
            <a:ext cx="343489" cy="346454"/>
          </a:xfrm>
          <a:prstGeom prst="ellipse">
            <a:avLst/>
          </a:prstGeom>
          <a:noFill/>
          <a:ln w="38100">
            <a:solidFill>
              <a:srgbClr val="E6C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4" name="Conector reto 233"/>
          <p:cNvCxnSpPr>
            <a:endCxn id="233" idx="1"/>
          </p:cNvCxnSpPr>
          <p:nvPr/>
        </p:nvCxnSpPr>
        <p:spPr>
          <a:xfrm>
            <a:off x="8367448" y="4862364"/>
            <a:ext cx="122252" cy="46941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6" name="Elipse 235"/>
          <p:cNvSpPr/>
          <p:nvPr/>
        </p:nvSpPr>
        <p:spPr>
          <a:xfrm>
            <a:off x="8473627" y="3362937"/>
            <a:ext cx="343489" cy="346454"/>
          </a:xfrm>
          <a:prstGeom prst="ellipse">
            <a:avLst/>
          </a:prstGeom>
          <a:noFill/>
          <a:ln w="38100">
            <a:solidFill>
              <a:srgbClr val="E6C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7" name="Conector reto 236"/>
          <p:cNvCxnSpPr>
            <a:stCxn id="236" idx="4"/>
          </p:cNvCxnSpPr>
          <p:nvPr/>
        </p:nvCxnSpPr>
        <p:spPr>
          <a:xfrm>
            <a:off x="8645372" y="3709391"/>
            <a:ext cx="52485" cy="161157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9" name="Elipse 238"/>
          <p:cNvSpPr/>
          <p:nvPr/>
        </p:nvSpPr>
        <p:spPr>
          <a:xfrm>
            <a:off x="8972788" y="3447153"/>
            <a:ext cx="343489" cy="346454"/>
          </a:xfrm>
          <a:prstGeom prst="ellipse">
            <a:avLst/>
          </a:prstGeom>
          <a:noFill/>
          <a:ln w="38100">
            <a:solidFill>
              <a:srgbClr val="E6C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0" name="Conector reto 239"/>
          <p:cNvCxnSpPr>
            <a:endCxn id="239" idx="2"/>
          </p:cNvCxnSpPr>
          <p:nvPr/>
        </p:nvCxnSpPr>
        <p:spPr>
          <a:xfrm>
            <a:off x="8817116" y="3588449"/>
            <a:ext cx="155672" cy="3193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2" name="Elipse 241"/>
          <p:cNvSpPr/>
          <p:nvPr/>
        </p:nvSpPr>
        <p:spPr>
          <a:xfrm>
            <a:off x="9233280" y="4193114"/>
            <a:ext cx="343489" cy="346454"/>
          </a:xfrm>
          <a:prstGeom prst="ellipse">
            <a:avLst/>
          </a:prstGeom>
          <a:noFill/>
          <a:ln w="38100">
            <a:solidFill>
              <a:srgbClr val="E6C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3" name="Conector reto 242"/>
          <p:cNvCxnSpPr>
            <a:stCxn id="242" idx="0"/>
            <a:endCxn id="239" idx="5"/>
          </p:cNvCxnSpPr>
          <p:nvPr/>
        </p:nvCxnSpPr>
        <p:spPr>
          <a:xfrm flipH="1" flipV="1">
            <a:off x="9265974" y="3742870"/>
            <a:ext cx="139051" cy="45024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6" name="Elipse 245"/>
          <p:cNvSpPr/>
          <p:nvPr/>
        </p:nvSpPr>
        <p:spPr>
          <a:xfrm>
            <a:off x="9988856" y="4199666"/>
            <a:ext cx="343489" cy="346454"/>
          </a:xfrm>
          <a:prstGeom prst="ellipse">
            <a:avLst/>
          </a:prstGeom>
          <a:noFill/>
          <a:ln w="38100">
            <a:solidFill>
              <a:srgbClr val="E6C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7" name="Conector reto 246"/>
          <p:cNvCxnSpPr>
            <a:endCxn id="246" idx="2"/>
          </p:cNvCxnSpPr>
          <p:nvPr/>
        </p:nvCxnSpPr>
        <p:spPr>
          <a:xfrm>
            <a:off x="9557426" y="4345514"/>
            <a:ext cx="431430" cy="2737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9" name="Elipse 248"/>
          <p:cNvSpPr/>
          <p:nvPr/>
        </p:nvSpPr>
        <p:spPr>
          <a:xfrm>
            <a:off x="10541376" y="4648401"/>
            <a:ext cx="343489" cy="346454"/>
          </a:xfrm>
          <a:prstGeom prst="ellipse">
            <a:avLst/>
          </a:prstGeom>
          <a:noFill/>
          <a:ln w="38100">
            <a:solidFill>
              <a:srgbClr val="E6C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50" name="Conector reto 249"/>
          <p:cNvCxnSpPr>
            <a:stCxn id="249" idx="2"/>
          </p:cNvCxnSpPr>
          <p:nvPr/>
        </p:nvCxnSpPr>
        <p:spPr>
          <a:xfrm flipH="1" flipV="1">
            <a:off x="10141256" y="4525293"/>
            <a:ext cx="400120" cy="29633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52" name="Elipse 251"/>
          <p:cNvSpPr/>
          <p:nvPr/>
        </p:nvSpPr>
        <p:spPr>
          <a:xfrm>
            <a:off x="10808776" y="5386419"/>
            <a:ext cx="343489" cy="346454"/>
          </a:xfrm>
          <a:prstGeom prst="ellipse">
            <a:avLst/>
          </a:prstGeom>
          <a:noFill/>
          <a:ln w="38100">
            <a:solidFill>
              <a:srgbClr val="E6C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53" name="Conector reto 252"/>
          <p:cNvCxnSpPr>
            <a:endCxn id="252" idx="1"/>
          </p:cNvCxnSpPr>
          <p:nvPr/>
        </p:nvCxnSpPr>
        <p:spPr>
          <a:xfrm>
            <a:off x="10693776" y="4974029"/>
            <a:ext cx="165303" cy="46312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55" name="Elipse 254"/>
          <p:cNvSpPr/>
          <p:nvPr/>
        </p:nvSpPr>
        <p:spPr>
          <a:xfrm>
            <a:off x="11574401" y="4190837"/>
            <a:ext cx="343489" cy="346454"/>
          </a:xfrm>
          <a:prstGeom prst="ellipse">
            <a:avLst/>
          </a:prstGeom>
          <a:noFill/>
          <a:ln w="38100">
            <a:solidFill>
              <a:srgbClr val="E6C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56" name="Conector reto 255"/>
          <p:cNvCxnSpPr>
            <a:stCxn id="255" idx="3"/>
            <a:endCxn id="252" idx="7"/>
          </p:cNvCxnSpPr>
          <p:nvPr/>
        </p:nvCxnSpPr>
        <p:spPr>
          <a:xfrm flipH="1">
            <a:off x="11101962" y="4486554"/>
            <a:ext cx="522742" cy="9506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59" name="Elipse 258"/>
          <p:cNvSpPr/>
          <p:nvPr/>
        </p:nvSpPr>
        <p:spPr>
          <a:xfrm>
            <a:off x="11310652" y="3458292"/>
            <a:ext cx="343489" cy="346454"/>
          </a:xfrm>
          <a:prstGeom prst="ellipse">
            <a:avLst/>
          </a:prstGeom>
          <a:noFill/>
          <a:ln w="38100">
            <a:solidFill>
              <a:srgbClr val="E6C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60" name="Conector reto 259"/>
          <p:cNvCxnSpPr>
            <a:endCxn id="255" idx="0"/>
          </p:cNvCxnSpPr>
          <p:nvPr/>
        </p:nvCxnSpPr>
        <p:spPr>
          <a:xfrm>
            <a:off x="11553607" y="3755543"/>
            <a:ext cx="192539" cy="43529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11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5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0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75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8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90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950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500"/>
                            </p:stCondLst>
                            <p:childTnLst>
                              <p:par>
                                <p:cTn id="2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6500"/>
                            </p:stCondLst>
                            <p:childTnLst>
                              <p:par>
                                <p:cTn id="2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2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7500"/>
                            </p:stCondLst>
                            <p:childTnLst>
                              <p:par>
                                <p:cTn id="2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9500"/>
                            </p:stCondLst>
                            <p:childTnLst>
                              <p:par>
                                <p:cTn id="2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20500"/>
                            </p:stCondLst>
                            <p:childTnLst>
                              <p:par>
                                <p:cTn id="2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1000"/>
                            </p:stCondLst>
                            <p:childTnLst>
                              <p:par>
                                <p:cTn id="2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1500"/>
                            </p:stCondLst>
                            <p:childTnLst>
                              <p:par>
                                <p:cTn id="2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2000"/>
                            </p:stCondLst>
                            <p:childTnLst>
                              <p:par>
                                <p:cTn id="2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22500"/>
                            </p:stCondLst>
                            <p:childTnLst>
                              <p:par>
                                <p:cTn id="2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3000"/>
                            </p:stCondLst>
                            <p:childTnLst>
                              <p:par>
                                <p:cTn id="2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3500"/>
                            </p:stCondLst>
                            <p:childTnLst>
                              <p:par>
                                <p:cTn id="2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24500"/>
                            </p:stCondLst>
                            <p:childTnLst>
                              <p:par>
                                <p:cTn id="2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25500"/>
                            </p:stCondLst>
                            <p:childTnLst>
                              <p:par>
                                <p:cTn id="3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26000"/>
                            </p:stCondLst>
                            <p:childTnLst>
                              <p:par>
                                <p:cTn id="3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6500"/>
                            </p:stCondLst>
                            <p:childTnLst>
                              <p:par>
                                <p:cTn id="3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27000"/>
                            </p:stCondLst>
                            <p:childTnLst>
                              <p:par>
                                <p:cTn id="3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7500"/>
                            </p:stCondLst>
                            <p:childTnLst>
                              <p:par>
                                <p:cTn id="3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28000"/>
                            </p:stCondLst>
                            <p:childTnLst>
                              <p:par>
                                <p:cTn id="3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8500"/>
                            </p:stCondLst>
                            <p:childTnLst>
                              <p:par>
                                <p:cTn id="3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29000"/>
                            </p:stCondLst>
                            <p:childTnLst>
                              <p:par>
                                <p:cTn id="3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29500"/>
                            </p:stCondLst>
                            <p:childTnLst>
                              <p:par>
                                <p:cTn id="3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30000"/>
                            </p:stCondLst>
                            <p:childTnLst>
                              <p:par>
                                <p:cTn id="3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30500"/>
                            </p:stCondLst>
                            <p:childTnLst>
                              <p:par>
                                <p:cTn id="3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31000"/>
                            </p:stCondLst>
                            <p:childTnLst>
                              <p:par>
                                <p:cTn id="3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3" grpId="0" animBg="1"/>
      <p:bldP spid="4" grpId="0"/>
      <p:bldP spid="98" grpId="0" animBg="1"/>
      <p:bldP spid="98" grpId="1" animBg="1"/>
      <p:bldP spid="99" grpId="0"/>
      <p:bldP spid="99" grpId="1"/>
      <p:bldP spid="5" grpId="0" animBg="1"/>
      <p:bldP spid="5" grpId="1" animBg="1"/>
      <p:bldP spid="214" grpId="0" animBg="1"/>
      <p:bldP spid="217" grpId="0" animBg="1"/>
      <p:bldP spid="220" grpId="0" animBg="1"/>
      <p:bldP spid="223" grpId="0" animBg="1"/>
      <p:bldP spid="226" grpId="0" animBg="1"/>
      <p:bldP spid="230" grpId="0" animBg="1"/>
      <p:bldP spid="233" grpId="0" animBg="1"/>
      <p:bldP spid="236" grpId="0" animBg="1"/>
      <p:bldP spid="239" grpId="0" animBg="1"/>
      <p:bldP spid="242" grpId="0" animBg="1"/>
      <p:bldP spid="246" grpId="0" animBg="1"/>
      <p:bldP spid="249" grpId="0" animBg="1"/>
      <p:bldP spid="252" grpId="0" animBg="1"/>
      <p:bldP spid="255" grpId="0" animBg="1"/>
      <p:bldP spid="2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Posições do Brasil entre os 20+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008" y="769360"/>
            <a:ext cx="1553202" cy="541238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709" y="755264"/>
            <a:ext cx="1581789" cy="542191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931" y="769260"/>
            <a:ext cx="1619905" cy="5412387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24" y="759830"/>
            <a:ext cx="1553202" cy="5421917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532" y="769359"/>
            <a:ext cx="1534144" cy="541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7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PNCiber &amp; ANCiber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9698365"/>
              </p:ext>
            </p:extLst>
          </p:nvPr>
        </p:nvGraphicFramePr>
        <p:xfrm>
          <a:off x="1561082" y="1051615"/>
          <a:ext cx="10137775" cy="5133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1819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PNCiber – Objetivos (I)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00898" y="1121790"/>
            <a:ext cx="10052901" cy="5055173"/>
          </a:xfrm>
        </p:spPr>
        <p:txBody>
          <a:bodyPr>
            <a:normAutofit/>
          </a:bodyPr>
          <a:lstStyle/>
          <a:p>
            <a:r>
              <a:rPr lang="pt-BR" dirty="0"/>
              <a:t>Promover o desenvolvimento de produtos, serviços e tecnologias de caráter nacional voltados à segurança cibernética;</a:t>
            </a:r>
          </a:p>
          <a:p>
            <a:r>
              <a:rPr lang="pt-BR" dirty="0"/>
              <a:t>Garantir a CIAD das soluções e dados utilizados para processamento, armazenamento e transmissão eletrônicos ou digitais de informações;</a:t>
            </a:r>
          </a:p>
          <a:p>
            <a:r>
              <a:rPr lang="pt-BR" dirty="0"/>
              <a:t>Fortalecer a atuação diligente no ciberespaço, especialmente das crianças, adolescentes e idosos;</a:t>
            </a:r>
          </a:p>
          <a:p>
            <a:r>
              <a:rPr lang="pt-BR" dirty="0"/>
              <a:t>Contribuir para o combate aos crimes cibernéticos e às demais ações maliciosas no ciberespaço;</a:t>
            </a:r>
          </a:p>
        </p:txBody>
      </p:sp>
    </p:spTree>
    <p:extLst>
      <p:ext uri="{BB962C8B-B14F-4D97-AF65-F5344CB8AC3E}">
        <p14:creationId xmlns:p14="http://schemas.microsoft.com/office/powerpoint/2010/main" val="21991661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15332</TotalTime>
  <Words>577</Words>
  <Application>Microsoft Office PowerPoint</Application>
  <PresentationFormat>Widescreen</PresentationFormat>
  <Paragraphs>155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Wingdings</vt:lpstr>
      <vt:lpstr>Tema do Office</vt:lpstr>
      <vt:lpstr>Política Nacional de Cibersegurança (PNCiber)</vt:lpstr>
      <vt:lpstr>Contexto</vt:lpstr>
      <vt:lpstr>Perpetradores</vt:lpstr>
      <vt:lpstr>Custos do Cibercrime (USD tri)</vt:lpstr>
      <vt:lpstr>Custos dos Ciberincidentes</vt:lpstr>
      <vt:lpstr>ICs X Serviços Essenciais</vt:lpstr>
      <vt:lpstr>Posições do Brasil entre os 20+</vt:lpstr>
      <vt:lpstr>PNCiber &amp; ANCiber</vt:lpstr>
      <vt:lpstr>PNCiber – Objetivos (I)</vt:lpstr>
      <vt:lpstr>PNCiber – Objetivos (II)</vt:lpstr>
      <vt:lpstr>PNCiber – Objetivos (III)</vt:lpstr>
      <vt:lpstr>CNCiber (Composição)</vt:lpstr>
      <vt:lpstr>Comparativo de Pessoal</vt:lpstr>
      <vt:lpstr>O Custo de Não Fazer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Antonia Vaneida de Oliveira Coelho</dc:creator>
  <cp:lastModifiedBy>Marcelo Malagutti</cp:lastModifiedBy>
  <cp:revision>365</cp:revision>
  <cp:lastPrinted>2023-07-10T15:58:24Z</cp:lastPrinted>
  <dcterms:created xsi:type="dcterms:W3CDTF">2022-05-10T20:32:04Z</dcterms:created>
  <dcterms:modified xsi:type="dcterms:W3CDTF">2023-11-07T19:40:53Z</dcterms:modified>
</cp:coreProperties>
</file>