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0439400" cy="7559675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328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DA92037-78B7-4116-9209-058042ED43A4}" v="5" dt="2021-03-04T20:06:09.83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374" y="60"/>
      </p:cViewPr>
      <p:guideLst>
        <p:guide orient="horz" pos="2381"/>
        <p:guide pos="328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061625" y="685800"/>
            <a:ext cx="47352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1062038" y="685800"/>
            <a:ext cx="47355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55887" y="1094388"/>
            <a:ext cx="9726600" cy="30177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55878" y="4165643"/>
            <a:ext cx="9726600" cy="11655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55878" y="1625801"/>
            <a:ext cx="9726600" cy="28854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55878" y="4633192"/>
            <a:ext cx="9726600" cy="1911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 algn="ctr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 algn="ctr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55878" y="3161354"/>
            <a:ext cx="9726600" cy="12378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517307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55878" y="816630"/>
            <a:ext cx="3206100" cy="1111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55878" y="2042457"/>
            <a:ext cx="3206100" cy="46746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59734" y="661638"/>
            <a:ext cx="7269000" cy="60132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220000" y="-184"/>
            <a:ext cx="5220000" cy="7560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303130" y="1812541"/>
            <a:ext cx="4619700" cy="2179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303130" y="4120005"/>
            <a:ext cx="4619700" cy="18144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639587" y="1064257"/>
            <a:ext cx="4380600" cy="5430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55878" y="6218168"/>
            <a:ext cx="6846900" cy="8883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Char char="●"/>
              <a:defRPr sz="2400">
                <a:solidFill>
                  <a:schemeClr val="dk2"/>
                </a:solidFill>
              </a:defRPr>
            </a:lvl1pPr>
            <a:lvl2pPr marL="914400" lvl="1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2pPr>
            <a:lvl3pPr marL="1371600" lvl="2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3pPr>
            <a:lvl4pPr marL="1828800" lvl="3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4pPr>
            <a:lvl5pPr marL="2286000" lvl="4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5pPr>
            <a:lvl6pPr marL="2743200" lvl="5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6pPr>
            <a:lvl7pPr marL="3200400" lvl="6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7pPr>
            <a:lvl8pPr marL="3657600" lvl="7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8pPr>
            <a:lvl9pPr marL="4114800" lvl="8" indent="-304800">
              <a:lnSpc>
                <a:spcPct val="115000"/>
              </a:lnSpc>
              <a:spcBef>
                <a:spcPts val="2400"/>
              </a:spcBef>
              <a:spcAft>
                <a:spcPts val="240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m 6">
            <a:extLst>
              <a:ext uri="{FF2B5EF4-FFF2-40B4-BE49-F238E27FC236}">
                <a16:creationId xmlns:a16="http://schemas.microsoft.com/office/drawing/2014/main" id="{51D0A94B-3F39-4AF2-B0EA-2CDB3BAB94D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-37419" y="1"/>
            <a:ext cx="10476819" cy="7559674"/>
          </a:xfrm>
          <a:prstGeom prst="rect">
            <a:avLst/>
          </a:prstGeom>
        </p:spPr>
      </p:pic>
      <p:sp>
        <p:nvSpPr>
          <p:cNvPr id="8" name="CaixaDeTexto 7">
            <a:extLst>
              <a:ext uri="{FF2B5EF4-FFF2-40B4-BE49-F238E27FC236}">
                <a16:creationId xmlns:a16="http://schemas.microsoft.com/office/drawing/2014/main" id="{94CBF8FE-2E02-4414-8140-E89C9D1DB1CC}"/>
              </a:ext>
            </a:extLst>
          </p:cNvPr>
          <p:cNvSpPr txBox="1"/>
          <p:nvPr/>
        </p:nvSpPr>
        <p:spPr>
          <a:xfrm>
            <a:off x="4781227" y="3324386"/>
            <a:ext cx="914400" cy="9144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t-BR" dirty="0"/>
          </a:p>
        </p:txBody>
      </p:sp>
      <p:sp>
        <p:nvSpPr>
          <p:cNvPr id="9" name="CaixaDeTexto 8">
            <a:extLst>
              <a:ext uri="{FF2B5EF4-FFF2-40B4-BE49-F238E27FC236}">
                <a16:creationId xmlns:a16="http://schemas.microsoft.com/office/drawing/2014/main" id="{CBF42F06-A1AA-4439-8FEF-68D142BBD929}"/>
              </a:ext>
            </a:extLst>
          </p:cNvPr>
          <p:cNvSpPr txBox="1"/>
          <p:nvPr/>
        </p:nvSpPr>
        <p:spPr>
          <a:xfrm>
            <a:off x="4479010" y="3016609"/>
            <a:ext cx="401406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Caixa de texto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94</TotalTime>
  <Words>3</Words>
  <Application>Microsoft Office PowerPoint</Application>
  <PresentationFormat>Personalizar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1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Anderson</dc:creator>
  <cp:lastModifiedBy>Anderson</cp:lastModifiedBy>
  <cp:revision>7</cp:revision>
  <dcterms:modified xsi:type="dcterms:W3CDTF">2021-03-04T20:06:57Z</dcterms:modified>
</cp:coreProperties>
</file>