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139119490" r:id="rId5"/>
    <p:sldId id="2139119491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ila Ferreira Hossain" userId="f31803a5-78a8-4cdc-a433-3f36f4accbe9" providerId="ADAL" clId="{53A64796-2886-4830-B9BC-34F38BC70CD1}"/>
    <pc:docChg chg="custSel delSld modSld">
      <pc:chgData name="Laila Ferreira Hossain" userId="f31803a5-78a8-4cdc-a433-3f36f4accbe9" providerId="ADAL" clId="{53A64796-2886-4830-B9BC-34F38BC70CD1}" dt="2024-06-03T13:26:47.501" v="8" actId="47"/>
      <pc:docMkLst>
        <pc:docMk/>
      </pc:docMkLst>
      <pc:sldChg chg="del">
        <pc:chgData name="Laila Ferreira Hossain" userId="f31803a5-78a8-4cdc-a433-3f36f4accbe9" providerId="ADAL" clId="{53A64796-2886-4830-B9BC-34F38BC70CD1}" dt="2024-06-03T13:26:47.501" v="8" actId="47"/>
        <pc:sldMkLst>
          <pc:docMk/>
          <pc:sldMk cId="4254333517" sldId="256"/>
        </pc:sldMkLst>
      </pc:sldChg>
      <pc:sldChg chg="delSp modSp mod">
        <pc:chgData name="Laila Ferreira Hossain" userId="f31803a5-78a8-4cdc-a433-3f36f4accbe9" providerId="ADAL" clId="{53A64796-2886-4830-B9BC-34F38BC70CD1}" dt="2024-06-03T13:26:44.177" v="7" actId="20577"/>
        <pc:sldMkLst>
          <pc:docMk/>
          <pc:sldMk cId="186424574" sldId="2139119490"/>
        </pc:sldMkLst>
        <pc:spChg chg="mod">
          <ac:chgData name="Laila Ferreira Hossain" userId="f31803a5-78a8-4cdc-a433-3f36f4accbe9" providerId="ADAL" clId="{53A64796-2886-4830-B9BC-34F38BC70CD1}" dt="2024-06-03T13:26:44.177" v="7" actId="20577"/>
          <ac:spMkLst>
            <pc:docMk/>
            <pc:sldMk cId="186424574" sldId="2139119490"/>
            <ac:spMk id="7" creationId="{C1214752-DF4B-0256-BDCE-B8555FB4AFE6}"/>
          </ac:spMkLst>
        </pc:spChg>
        <pc:picChg chg="del">
          <ac:chgData name="Laila Ferreira Hossain" userId="f31803a5-78a8-4cdc-a433-3f36f4accbe9" providerId="ADAL" clId="{53A64796-2886-4830-B9BC-34F38BC70CD1}" dt="2024-06-03T13:26:28.228" v="0" actId="478"/>
          <ac:picMkLst>
            <pc:docMk/>
            <pc:sldMk cId="186424574" sldId="2139119490"/>
            <ac:picMk id="2" creationId="{EF83B92B-A622-984C-7CEE-12C94260DF3F}"/>
          </ac:picMkLst>
        </pc:picChg>
      </pc:sldChg>
    </pc:docChg>
  </pc:docChgLst>
  <pc:docChgLst>
    <pc:chgData name="Monica Luzia Alves Venancio Pires" userId="3f2f3454-29c7-4832-bc59-ebb1eac54d6a" providerId="ADAL" clId="{F228C3DD-98C3-4937-A823-6D46847B8FC8}"/>
    <pc:docChg chg="undo custSel addSld modSld">
      <pc:chgData name="Monica Luzia Alves Venancio Pires" userId="3f2f3454-29c7-4832-bc59-ebb1eac54d6a" providerId="ADAL" clId="{F228C3DD-98C3-4937-A823-6D46847B8FC8}" dt="2024-05-08T14:41:01.754" v="15" actId="20577"/>
      <pc:docMkLst>
        <pc:docMk/>
      </pc:docMkLst>
      <pc:sldChg chg="modSp mod">
        <pc:chgData name="Monica Luzia Alves Venancio Pires" userId="3f2f3454-29c7-4832-bc59-ebb1eac54d6a" providerId="ADAL" clId="{F228C3DD-98C3-4937-A823-6D46847B8FC8}" dt="2024-05-08T14:41:01.754" v="15" actId="20577"/>
        <pc:sldMkLst>
          <pc:docMk/>
          <pc:sldMk cId="4254333517" sldId="256"/>
        </pc:sldMkLst>
        <pc:spChg chg="mod">
          <ac:chgData name="Monica Luzia Alves Venancio Pires" userId="3f2f3454-29c7-4832-bc59-ebb1eac54d6a" providerId="ADAL" clId="{F228C3DD-98C3-4937-A823-6D46847B8FC8}" dt="2024-05-08T14:41:01.754" v="15" actId="20577"/>
          <ac:spMkLst>
            <pc:docMk/>
            <pc:sldMk cId="4254333517" sldId="256"/>
            <ac:spMk id="2" creationId="{771E89BC-5723-2D67-6B61-9FADC6D7C514}"/>
          </ac:spMkLst>
        </pc:spChg>
      </pc:sldChg>
      <pc:sldChg chg="addSp delSp modSp new mod modClrScheme chgLayout">
        <pc:chgData name="Monica Luzia Alves Venancio Pires" userId="3f2f3454-29c7-4832-bc59-ebb1eac54d6a" providerId="ADAL" clId="{F228C3DD-98C3-4937-A823-6D46847B8FC8}" dt="2024-05-08T14:39:29.620" v="4" actId="1076"/>
        <pc:sldMkLst>
          <pc:docMk/>
          <pc:sldMk cId="3625275187" sldId="2139119491"/>
        </pc:sldMkLst>
        <pc:spChg chg="del">
          <ac:chgData name="Monica Luzia Alves Venancio Pires" userId="3f2f3454-29c7-4832-bc59-ebb1eac54d6a" providerId="ADAL" clId="{F228C3DD-98C3-4937-A823-6D46847B8FC8}" dt="2024-05-08T14:39:23.547" v="1" actId="700"/>
          <ac:spMkLst>
            <pc:docMk/>
            <pc:sldMk cId="3625275187" sldId="2139119491"/>
            <ac:spMk id="2" creationId="{FBD8C308-D066-EC6F-0C4A-4B8240C941BC}"/>
          </ac:spMkLst>
        </pc:spChg>
        <pc:spChg chg="del">
          <ac:chgData name="Monica Luzia Alves Venancio Pires" userId="3f2f3454-29c7-4832-bc59-ebb1eac54d6a" providerId="ADAL" clId="{F228C3DD-98C3-4937-A823-6D46847B8FC8}" dt="2024-05-08T14:39:23.547" v="1" actId="700"/>
          <ac:spMkLst>
            <pc:docMk/>
            <pc:sldMk cId="3625275187" sldId="2139119491"/>
            <ac:spMk id="3" creationId="{2C65554E-C06C-143D-DC8F-62BB9A367610}"/>
          </ac:spMkLst>
        </pc:spChg>
        <pc:picChg chg="add mod">
          <ac:chgData name="Monica Luzia Alves Venancio Pires" userId="3f2f3454-29c7-4832-bc59-ebb1eac54d6a" providerId="ADAL" clId="{F228C3DD-98C3-4937-A823-6D46847B8FC8}" dt="2024-05-08T14:39:29.620" v="4" actId="1076"/>
          <ac:picMkLst>
            <pc:docMk/>
            <pc:sldMk cId="3625275187" sldId="2139119491"/>
            <ac:picMk id="4" creationId="{70881D7A-9C67-398F-332A-873CAC30E8D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BDCD12-556C-202A-BE27-D561A8BC3B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14ACC84-E7CB-88AB-7827-4D8D0DC491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7CA1CD5-B99A-B85D-6B21-301C18DBA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7F36A-EDB0-40E3-A7D6-0EBAB1207274}" type="datetimeFigureOut">
              <a:rPr lang="pt-BR" smtClean="0"/>
              <a:t>03/06/2024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11D26EE-9F62-0336-3765-395A7976E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F5548B0-4EFB-E4AA-D30E-6D4646994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E62B-B7DB-44AE-85EB-F5F52B61FB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9023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D1DDA5-90B2-336E-C39B-75754BD07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3CF00B1-AC31-DE21-4172-508D0618B8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7EC34C0-98FB-0C47-7704-87C644E04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7F36A-EDB0-40E3-A7D6-0EBAB1207274}" type="datetimeFigureOut">
              <a:rPr lang="pt-BR" smtClean="0"/>
              <a:t>03/06/2024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3E289FF-F8D2-A3A8-5189-BC6170C0A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FEC03EB-0841-3C6A-F701-B0C174BE3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E62B-B7DB-44AE-85EB-F5F52B61FB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6589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114E420-9A65-DE5E-51B1-53A7A8E39D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DED9E7C-E98C-7062-E46E-6F9CE6D862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89CF9CC-C090-0523-B263-78EA56F1F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7F36A-EDB0-40E3-A7D6-0EBAB1207274}" type="datetimeFigureOut">
              <a:rPr lang="pt-BR" smtClean="0"/>
              <a:t>03/06/2024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1C3F8C1-649D-5390-5544-C4689B0C9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2EDAAF-DC8C-7874-2C48-0D9BA8507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E62B-B7DB-44AE-85EB-F5F52B61FB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954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793314-6F42-8F12-7FA2-D951FAEEF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209FDB5-418F-1676-BD55-DFAFF88B3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324E1BC-42F4-7CBC-691E-EEA4AF740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7F36A-EDB0-40E3-A7D6-0EBAB1207274}" type="datetimeFigureOut">
              <a:rPr lang="pt-BR" smtClean="0"/>
              <a:t>03/06/2024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41DCECF-4543-FFAA-3BDB-0938223B8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49D4179-F412-08E2-B8AF-CBF5D26E3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E62B-B7DB-44AE-85EB-F5F52B61FB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2034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743FCA-404E-FB3F-5938-2DBF18A9A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2B85088-7190-6C78-5D9C-78D740EC1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A3405DB-AF54-1E0C-D7E3-D6A874EC4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7F36A-EDB0-40E3-A7D6-0EBAB1207274}" type="datetimeFigureOut">
              <a:rPr lang="pt-BR" smtClean="0"/>
              <a:t>03/06/2024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9E2E1CE-55FC-EC94-F816-B9A192E64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DBDAC2E-D31C-83A9-AF16-1E1DFA8E8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E62B-B7DB-44AE-85EB-F5F52B61FB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7425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618E8D-3270-8749-7FBA-4A7F5AD5C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C6815F8-B3B0-665B-E2FF-AF0728021A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53EF570-22E5-56A0-7EFB-60D03FFAC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F718BAC-A691-5570-57F0-C6E8EFB0A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7F36A-EDB0-40E3-A7D6-0EBAB1207274}" type="datetimeFigureOut">
              <a:rPr lang="pt-BR" smtClean="0"/>
              <a:t>03/06/2024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9C1CC6F-DCA2-7AA1-1647-65B8F8D81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1ABF5A4-AD45-A1A6-3ED9-B3F6908D9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E62B-B7DB-44AE-85EB-F5F52B61FB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3673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9D9AA-D5A7-D9AB-A373-B087A5B40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2612111-349D-9460-40D4-2D721CD883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B6B1240-7A94-6C50-AC8A-34446ED4DA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F1CECDB6-D902-56D1-3FD1-836B040D8C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E0458F4-4291-9A5E-F86F-4D88377D92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698C2D6-4402-1A13-3F80-20772FE1A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7F36A-EDB0-40E3-A7D6-0EBAB1207274}" type="datetimeFigureOut">
              <a:rPr lang="pt-BR" smtClean="0"/>
              <a:t>03/06/2024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7A9D65E-74C0-5BE8-0F54-7BAD9080E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C56FD2C-904E-852C-BE5F-27463D4CD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E62B-B7DB-44AE-85EB-F5F52B61FB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4564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D2C68-283D-E313-E5E7-E7595624F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9FF6438-8FD4-A744-1988-20143A2EC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7F36A-EDB0-40E3-A7D6-0EBAB1207274}" type="datetimeFigureOut">
              <a:rPr lang="pt-BR" smtClean="0"/>
              <a:t>03/06/2024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6E5C598-DA3D-178A-2F5B-2459D212D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F02A1B4-69C3-6111-AD66-9877ADADF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E62B-B7DB-44AE-85EB-F5F52B61FB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3470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FCB9CA3-7AB8-FBF6-7A0D-6C3AEF0A7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7F36A-EDB0-40E3-A7D6-0EBAB1207274}" type="datetimeFigureOut">
              <a:rPr lang="pt-BR" smtClean="0"/>
              <a:t>03/06/2024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1C99A20-E35B-BD63-8AD2-01826C625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97FACA1-B83E-CB3F-0838-E0B3015CD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E62B-B7DB-44AE-85EB-F5F52B61FB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3933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02DAFA-E8F1-993E-D16F-71271D63F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3E1A514-503A-028F-7720-1830EB8DC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85D273F-7800-C20C-7C18-386FCDA32D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DDF0676-5FBD-323A-E80D-952A7A6D1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7F36A-EDB0-40E3-A7D6-0EBAB1207274}" type="datetimeFigureOut">
              <a:rPr lang="pt-BR" smtClean="0"/>
              <a:t>03/06/2024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1576456-7F96-FD59-E6E3-47044255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743DB3B-E0A2-4C8A-4B58-DBC26E0B2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E62B-B7DB-44AE-85EB-F5F52B61FB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629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CBA581-55F1-A63F-FD65-4EAC9A144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777AF603-85AF-73DA-8576-EFDCE845E3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BFEC018-387E-99F3-181A-9FCA6A7050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0E1DF11-5E6A-ABD9-1F8E-CEBA7BCD6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7F36A-EDB0-40E3-A7D6-0EBAB1207274}" type="datetimeFigureOut">
              <a:rPr lang="pt-BR" smtClean="0"/>
              <a:t>03/06/2024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11EA34D-E92B-4648-F542-6A9389D6B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9C55D02-0DCC-3EAC-FA0A-76596890E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E62B-B7DB-44AE-85EB-F5F52B61FB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8341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4D19E71-F7C0-47FB-083D-C4421968A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0A10BDA-314F-EED5-F01B-C38689E3AA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4865523-D0C6-F2AB-1556-A1F99A525B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7F36A-EDB0-40E3-A7D6-0EBAB1207274}" type="datetimeFigureOut">
              <a:rPr lang="pt-BR" smtClean="0"/>
              <a:t>03/06/2024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31A822-5D72-9E7B-837F-FA93E7C4F2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C6C3663-C677-A9CA-DB56-900113DD0D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EE62B-B7DB-44AE-85EB-F5F52B61FB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4530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oogle Shape;1012;g123faf33f16_3_326">
            <a:extLst>
              <a:ext uri="{FF2B5EF4-FFF2-40B4-BE49-F238E27FC236}">
                <a16:creationId xmlns:a16="http://schemas.microsoft.com/office/drawing/2014/main" id="{CD60845B-CA1C-194E-3AFD-A1EB1D483678}"/>
              </a:ext>
            </a:extLst>
          </p:cNvPr>
          <p:cNvCxnSpPr>
            <a:cxnSpLocks/>
          </p:cNvCxnSpPr>
          <p:nvPr/>
        </p:nvCxnSpPr>
        <p:spPr>
          <a:xfrm>
            <a:off x="607269" y="1117680"/>
            <a:ext cx="10590189" cy="0"/>
          </a:xfrm>
          <a:prstGeom prst="straightConnector1">
            <a:avLst/>
          </a:prstGeom>
          <a:noFill/>
          <a:ln w="9525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" name="Google Shape;991;p31">
            <a:extLst>
              <a:ext uri="{FF2B5EF4-FFF2-40B4-BE49-F238E27FC236}">
                <a16:creationId xmlns:a16="http://schemas.microsoft.com/office/drawing/2014/main" id="{C1214752-DF4B-0256-BDCE-B8555FB4AFE6}"/>
              </a:ext>
            </a:extLst>
          </p:cNvPr>
          <p:cNvSpPr txBox="1"/>
          <p:nvPr/>
        </p:nvSpPr>
        <p:spPr>
          <a:xfrm>
            <a:off x="487949" y="8265"/>
            <a:ext cx="9542315" cy="1338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lang="pt-BR" sz="2800" b="0" i="0" u="none" strike="noStrike" cap="none" dirty="0">
                <a:solidFill>
                  <a:srgbClr val="C00000"/>
                </a:solidFill>
                <a:latin typeface="Montserrat" pitchFamily="2" charset="77"/>
                <a:ea typeface="Arial"/>
                <a:cs typeface="Arial"/>
                <a:sym typeface="Arial"/>
              </a:rPr>
              <a:t>Canvas de processo</a:t>
            </a: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D69DDB24-E7F2-721D-5C2B-E7D0CEC679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3963" y="1272313"/>
            <a:ext cx="9158117" cy="5172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24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70881D7A-9C67-398F-332A-873CAC30E8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510" y="642667"/>
            <a:ext cx="9870452" cy="557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2751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eb27506-d0cb-4764-903f-1304ed79efc7">
      <Terms xmlns="http://schemas.microsoft.com/office/infopath/2007/PartnerControls"/>
    </lcf76f155ced4ddcb4097134ff3c332f>
    <TaxCatchAll xmlns="8ce77f6a-f1fb-45c7-a4e1-13af6ce189a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6D1D902F9AFB0458A156704A0C1878F" ma:contentTypeVersion="16" ma:contentTypeDescription="Crie um novo documento." ma:contentTypeScope="" ma:versionID="ea38ce7f5baab17beb2c5d37909ada31">
  <xsd:schema xmlns:xsd="http://www.w3.org/2001/XMLSchema" xmlns:xs="http://www.w3.org/2001/XMLSchema" xmlns:p="http://schemas.microsoft.com/office/2006/metadata/properties" xmlns:ns2="feb27506-d0cb-4764-903f-1304ed79efc7" xmlns:ns3="8ce77f6a-f1fb-45c7-a4e1-13af6ce189a7" targetNamespace="http://schemas.microsoft.com/office/2006/metadata/properties" ma:root="true" ma:fieldsID="b1bc4be3121692773449479ef7a57f82" ns2:_="" ns3:_="">
    <xsd:import namespace="feb27506-d0cb-4764-903f-1304ed79efc7"/>
    <xsd:import namespace="8ce77f6a-f1fb-45c7-a4e1-13af6ce189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b27506-d0cb-4764-903f-1304ed79ef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Marcações de imagem" ma:readOnly="false" ma:fieldId="{5cf76f15-5ced-4ddc-b409-7134ff3c332f}" ma:taxonomyMulti="true" ma:sspId="bf897d17-34fd-4a01-8f80-908009a6c4a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e77f6a-f1fb-45c7-a4e1-13af6ce189a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4b7354ae-b56a-414e-ab25-1e4f50962909}" ma:internalName="TaxCatchAll" ma:showField="CatchAllData" ma:web="8ce77f6a-f1fb-45c7-a4e1-13af6ce189a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3639B57-8F08-4FBB-AAB2-D24DC5EDCE2A}">
  <ds:schemaRefs>
    <ds:schemaRef ds:uri="http://schemas.microsoft.com/office/2006/documentManagement/types"/>
    <ds:schemaRef ds:uri="http://purl.org/dc/terms/"/>
    <ds:schemaRef ds:uri="feb27506-d0cb-4764-903f-1304ed79efc7"/>
    <ds:schemaRef ds:uri="http://purl.org/dc/elements/1.1/"/>
    <ds:schemaRef ds:uri="8ce77f6a-f1fb-45c7-a4e1-13af6ce189a7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3CD1CE9-6152-49B8-A385-3841EFFF41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eb27506-d0cb-4764-903f-1304ed79efc7"/>
    <ds:schemaRef ds:uri="8ce77f6a-f1fb-45c7-a4e1-13af6ce189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F8AB049-0D4A-408D-B747-E1EA8FE353D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Canvas de Processo</dc:title>
  <dc:creator>Francette Amorim</dc:creator>
  <cp:lastModifiedBy>Laila Ferreira Hossain</cp:lastModifiedBy>
  <cp:revision>1</cp:revision>
  <dcterms:created xsi:type="dcterms:W3CDTF">2023-09-26T22:55:27Z</dcterms:created>
  <dcterms:modified xsi:type="dcterms:W3CDTF">2024-06-03T13:26:50Z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0x01010046D1D902F9AFB0458A156704A0C1878F</vt:lpwstr>
  </property>
  <property fmtid="{D5CDD505-2E9C-101B-9397-08002B2CF9AE}" pid="3" name="MediaServiceImageTags">
    <vt:lpwstr/>
  </property>
</Properties>
</file>