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971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96" d="100"/>
          <a:sy n="196" d="100"/>
        </p:scale>
        <p:origin x="168" y="17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59002"/>
            <a:ext cx="5669756" cy="338243"/>
          </a:xfrm>
        </p:spPr>
        <p:txBody>
          <a:bodyPr anchor="b"/>
          <a:lstStyle>
            <a:lvl1pPr algn="ctr">
              <a:defRPr sz="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10289"/>
            <a:ext cx="5669756" cy="234566"/>
          </a:xfrm>
        </p:spPr>
        <p:txBody>
          <a:bodyPr/>
          <a:lstStyle>
            <a:lvl1pPr marL="0" indent="0" algn="ctr">
              <a:buNone/>
              <a:defRPr sz="340"/>
            </a:lvl1pPr>
            <a:lvl2pPr marL="64785" indent="0" algn="ctr">
              <a:buNone/>
              <a:defRPr sz="283"/>
            </a:lvl2pPr>
            <a:lvl3pPr marL="129570" indent="0" algn="ctr">
              <a:buNone/>
              <a:defRPr sz="255"/>
            </a:lvl3pPr>
            <a:lvl4pPr marL="194356" indent="0" algn="ctr">
              <a:buNone/>
              <a:defRPr sz="227"/>
            </a:lvl4pPr>
            <a:lvl5pPr marL="259141" indent="0" algn="ctr">
              <a:buNone/>
              <a:defRPr sz="227"/>
            </a:lvl5pPr>
            <a:lvl6pPr marL="323926" indent="0" algn="ctr">
              <a:buNone/>
              <a:defRPr sz="227"/>
            </a:lvl6pPr>
            <a:lvl7pPr marL="388711" indent="0" algn="ctr">
              <a:buNone/>
              <a:defRPr sz="227"/>
            </a:lvl7pPr>
            <a:lvl8pPr marL="453497" indent="0" algn="ctr">
              <a:buNone/>
              <a:defRPr sz="227"/>
            </a:lvl8pPr>
            <a:lvl9pPr marL="518282" indent="0" algn="ctr">
              <a:buNone/>
              <a:defRPr sz="22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90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374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1726"/>
            <a:ext cx="1630055" cy="8233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1726"/>
            <a:ext cx="4795669" cy="8233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29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37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42213"/>
            <a:ext cx="6520220" cy="404138"/>
          </a:xfrm>
        </p:spPr>
        <p:txBody>
          <a:bodyPr anchor="b"/>
          <a:lstStyle>
            <a:lvl1pPr>
              <a:defRPr sz="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650174"/>
            <a:ext cx="6520220" cy="212526"/>
          </a:xfrm>
        </p:spPr>
        <p:txBody>
          <a:bodyPr/>
          <a:lstStyle>
            <a:lvl1pPr marL="0" indent="0">
              <a:buNone/>
              <a:defRPr sz="340">
                <a:solidFill>
                  <a:schemeClr val="tx1">
                    <a:tint val="82000"/>
                  </a:schemeClr>
                </a:solidFill>
              </a:defRPr>
            </a:lvl1pPr>
            <a:lvl2pPr marL="64785" indent="0">
              <a:buNone/>
              <a:defRPr sz="283">
                <a:solidFill>
                  <a:schemeClr val="tx1">
                    <a:tint val="82000"/>
                  </a:schemeClr>
                </a:solidFill>
              </a:defRPr>
            </a:lvl2pPr>
            <a:lvl3pPr marL="129570" indent="0">
              <a:buNone/>
              <a:defRPr sz="255">
                <a:solidFill>
                  <a:schemeClr val="tx1">
                    <a:tint val="82000"/>
                  </a:schemeClr>
                </a:solidFill>
              </a:defRPr>
            </a:lvl3pPr>
            <a:lvl4pPr marL="194356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4pPr>
            <a:lvl5pPr marL="259141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5pPr>
            <a:lvl6pPr marL="323926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6pPr>
            <a:lvl7pPr marL="388711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7pPr>
            <a:lvl8pPr marL="453497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8pPr>
            <a:lvl9pPr marL="518282" indent="0">
              <a:buNone/>
              <a:defRPr sz="2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91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58630"/>
            <a:ext cx="3212862" cy="61644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58630"/>
            <a:ext cx="3212862" cy="61644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03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1726"/>
            <a:ext cx="6520220" cy="1877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2" y="238165"/>
            <a:ext cx="3198097" cy="116721"/>
          </a:xfrm>
        </p:spPr>
        <p:txBody>
          <a:bodyPr anchor="b"/>
          <a:lstStyle>
            <a:lvl1pPr marL="0" indent="0">
              <a:buNone/>
              <a:defRPr sz="340" b="1"/>
            </a:lvl1pPr>
            <a:lvl2pPr marL="64785" indent="0">
              <a:buNone/>
              <a:defRPr sz="283" b="1"/>
            </a:lvl2pPr>
            <a:lvl3pPr marL="129570" indent="0">
              <a:buNone/>
              <a:defRPr sz="255" b="1"/>
            </a:lvl3pPr>
            <a:lvl4pPr marL="194356" indent="0">
              <a:buNone/>
              <a:defRPr sz="227" b="1"/>
            </a:lvl4pPr>
            <a:lvl5pPr marL="259141" indent="0">
              <a:buNone/>
              <a:defRPr sz="227" b="1"/>
            </a:lvl5pPr>
            <a:lvl6pPr marL="323926" indent="0">
              <a:buNone/>
              <a:defRPr sz="227" b="1"/>
            </a:lvl6pPr>
            <a:lvl7pPr marL="388711" indent="0">
              <a:buNone/>
              <a:defRPr sz="227" b="1"/>
            </a:lvl7pPr>
            <a:lvl8pPr marL="453497" indent="0">
              <a:buNone/>
              <a:defRPr sz="227" b="1"/>
            </a:lvl8pPr>
            <a:lvl9pPr marL="518282" indent="0">
              <a:buNone/>
              <a:defRPr sz="2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2" y="354886"/>
            <a:ext cx="3198097" cy="5219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5" y="238165"/>
            <a:ext cx="3213847" cy="116721"/>
          </a:xfrm>
        </p:spPr>
        <p:txBody>
          <a:bodyPr anchor="b"/>
          <a:lstStyle>
            <a:lvl1pPr marL="0" indent="0">
              <a:buNone/>
              <a:defRPr sz="340" b="1"/>
            </a:lvl1pPr>
            <a:lvl2pPr marL="64785" indent="0">
              <a:buNone/>
              <a:defRPr sz="283" b="1"/>
            </a:lvl2pPr>
            <a:lvl3pPr marL="129570" indent="0">
              <a:buNone/>
              <a:defRPr sz="255" b="1"/>
            </a:lvl3pPr>
            <a:lvl4pPr marL="194356" indent="0">
              <a:buNone/>
              <a:defRPr sz="227" b="1"/>
            </a:lvl4pPr>
            <a:lvl5pPr marL="259141" indent="0">
              <a:buNone/>
              <a:defRPr sz="227" b="1"/>
            </a:lvl5pPr>
            <a:lvl6pPr marL="323926" indent="0">
              <a:buNone/>
              <a:defRPr sz="227" b="1"/>
            </a:lvl6pPr>
            <a:lvl7pPr marL="388711" indent="0">
              <a:buNone/>
              <a:defRPr sz="227" b="1"/>
            </a:lvl7pPr>
            <a:lvl8pPr marL="453497" indent="0">
              <a:buNone/>
              <a:defRPr sz="227" b="1"/>
            </a:lvl8pPr>
            <a:lvl9pPr marL="518282" indent="0">
              <a:buNone/>
              <a:defRPr sz="2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5" y="354886"/>
            <a:ext cx="3213847" cy="5219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58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8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61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4770"/>
            <a:ext cx="2438192" cy="226695"/>
          </a:xfrm>
        </p:spPr>
        <p:txBody>
          <a:bodyPr anchor="b"/>
          <a:lstStyle>
            <a:lvl1pPr>
              <a:defRPr sz="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39885"/>
            <a:ext cx="3827085" cy="690430"/>
          </a:xfrm>
        </p:spPr>
        <p:txBody>
          <a:bodyPr/>
          <a:lstStyle>
            <a:lvl1pPr>
              <a:defRPr sz="453"/>
            </a:lvl1pPr>
            <a:lvl2pPr>
              <a:defRPr sz="397"/>
            </a:lvl2pPr>
            <a:lvl3pPr>
              <a:defRPr sz="340"/>
            </a:lvl3pPr>
            <a:lvl4pPr>
              <a:defRPr sz="283"/>
            </a:lvl4pPr>
            <a:lvl5pPr>
              <a:defRPr sz="283"/>
            </a:lvl5pPr>
            <a:lvl6pPr>
              <a:defRPr sz="283"/>
            </a:lvl6pPr>
            <a:lvl7pPr>
              <a:defRPr sz="283"/>
            </a:lvl7pPr>
            <a:lvl8pPr>
              <a:defRPr sz="283"/>
            </a:lvl8pPr>
            <a:lvl9pPr>
              <a:defRPr sz="28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91465"/>
            <a:ext cx="2438192" cy="539975"/>
          </a:xfrm>
        </p:spPr>
        <p:txBody>
          <a:bodyPr/>
          <a:lstStyle>
            <a:lvl1pPr marL="0" indent="0">
              <a:buNone/>
              <a:defRPr sz="227"/>
            </a:lvl1pPr>
            <a:lvl2pPr marL="64785" indent="0">
              <a:buNone/>
              <a:defRPr sz="198"/>
            </a:lvl2pPr>
            <a:lvl3pPr marL="129570" indent="0">
              <a:buNone/>
              <a:defRPr sz="170"/>
            </a:lvl3pPr>
            <a:lvl4pPr marL="194356" indent="0">
              <a:buNone/>
              <a:defRPr sz="142"/>
            </a:lvl4pPr>
            <a:lvl5pPr marL="259141" indent="0">
              <a:buNone/>
              <a:defRPr sz="142"/>
            </a:lvl5pPr>
            <a:lvl6pPr marL="323926" indent="0">
              <a:buNone/>
              <a:defRPr sz="142"/>
            </a:lvl6pPr>
            <a:lvl7pPr marL="388711" indent="0">
              <a:buNone/>
              <a:defRPr sz="142"/>
            </a:lvl7pPr>
            <a:lvl8pPr marL="453497" indent="0">
              <a:buNone/>
              <a:defRPr sz="142"/>
            </a:lvl8pPr>
            <a:lvl9pPr marL="518282" indent="0">
              <a:buNone/>
              <a:defRPr sz="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96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4770"/>
            <a:ext cx="2438192" cy="226695"/>
          </a:xfrm>
        </p:spPr>
        <p:txBody>
          <a:bodyPr anchor="b"/>
          <a:lstStyle>
            <a:lvl1pPr>
              <a:defRPr sz="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39885"/>
            <a:ext cx="3827085" cy="690430"/>
          </a:xfrm>
        </p:spPr>
        <p:txBody>
          <a:bodyPr anchor="t"/>
          <a:lstStyle>
            <a:lvl1pPr marL="0" indent="0">
              <a:buNone/>
              <a:defRPr sz="453"/>
            </a:lvl1pPr>
            <a:lvl2pPr marL="64785" indent="0">
              <a:buNone/>
              <a:defRPr sz="397"/>
            </a:lvl2pPr>
            <a:lvl3pPr marL="129570" indent="0">
              <a:buNone/>
              <a:defRPr sz="340"/>
            </a:lvl3pPr>
            <a:lvl4pPr marL="194356" indent="0">
              <a:buNone/>
              <a:defRPr sz="283"/>
            </a:lvl4pPr>
            <a:lvl5pPr marL="259141" indent="0">
              <a:buNone/>
              <a:defRPr sz="283"/>
            </a:lvl5pPr>
            <a:lvl6pPr marL="323926" indent="0">
              <a:buNone/>
              <a:defRPr sz="283"/>
            </a:lvl6pPr>
            <a:lvl7pPr marL="388711" indent="0">
              <a:buNone/>
              <a:defRPr sz="283"/>
            </a:lvl7pPr>
            <a:lvl8pPr marL="453497" indent="0">
              <a:buNone/>
              <a:defRPr sz="283"/>
            </a:lvl8pPr>
            <a:lvl9pPr marL="518282" indent="0">
              <a:buNone/>
              <a:defRPr sz="28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91465"/>
            <a:ext cx="2438192" cy="539975"/>
          </a:xfrm>
        </p:spPr>
        <p:txBody>
          <a:bodyPr/>
          <a:lstStyle>
            <a:lvl1pPr marL="0" indent="0">
              <a:buNone/>
              <a:defRPr sz="227"/>
            </a:lvl1pPr>
            <a:lvl2pPr marL="64785" indent="0">
              <a:buNone/>
              <a:defRPr sz="198"/>
            </a:lvl2pPr>
            <a:lvl3pPr marL="129570" indent="0">
              <a:buNone/>
              <a:defRPr sz="170"/>
            </a:lvl3pPr>
            <a:lvl4pPr marL="194356" indent="0">
              <a:buNone/>
              <a:defRPr sz="142"/>
            </a:lvl4pPr>
            <a:lvl5pPr marL="259141" indent="0">
              <a:buNone/>
              <a:defRPr sz="142"/>
            </a:lvl5pPr>
            <a:lvl6pPr marL="323926" indent="0">
              <a:buNone/>
              <a:defRPr sz="142"/>
            </a:lvl6pPr>
            <a:lvl7pPr marL="388711" indent="0">
              <a:buNone/>
              <a:defRPr sz="142"/>
            </a:lvl7pPr>
            <a:lvl8pPr marL="453497" indent="0">
              <a:buNone/>
              <a:defRPr sz="142"/>
            </a:lvl8pPr>
            <a:lvl9pPr marL="518282" indent="0">
              <a:buNone/>
              <a:defRPr sz="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0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1726"/>
            <a:ext cx="6520220" cy="187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58630"/>
            <a:ext cx="6520220" cy="616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00483"/>
            <a:ext cx="1700927" cy="5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E793F5-6476-4772-BFE1-6351DACDA652}" type="datetimeFigureOut">
              <a:rPr lang="pt-BR" smtClean="0"/>
              <a:t>16/12/2024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00483"/>
            <a:ext cx="2551390" cy="5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00483"/>
            <a:ext cx="1700927" cy="5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6EE291-D1FF-433B-9A98-B42F50DC79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33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9570" rtl="0" eaLnBrk="1" latinLnBrk="0" hangingPunct="1">
        <a:lnSpc>
          <a:spcPct val="90000"/>
        </a:lnSpc>
        <a:spcBef>
          <a:spcPct val="0"/>
        </a:spcBef>
        <a:buNone/>
        <a:defRPr sz="6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93" indent="-32393" algn="l" defTabSz="129570" rtl="0" eaLnBrk="1" latinLnBrk="0" hangingPunct="1">
        <a:lnSpc>
          <a:spcPct val="90000"/>
        </a:lnSpc>
        <a:spcBef>
          <a:spcPts val="142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1pPr>
      <a:lvl2pPr marL="97178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340" kern="1200">
          <a:solidFill>
            <a:schemeClr val="tx1"/>
          </a:solidFill>
          <a:latin typeface="+mn-lt"/>
          <a:ea typeface="+mn-ea"/>
          <a:cs typeface="+mn-cs"/>
        </a:defRPr>
      </a:lvl2pPr>
      <a:lvl3pPr marL="161963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83" kern="1200">
          <a:solidFill>
            <a:schemeClr val="tx1"/>
          </a:solidFill>
          <a:latin typeface="+mn-lt"/>
          <a:ea typeface="+mn-ea"/>
          <a:cs typeface="+mn-cs"/>
        </a:defRPr>
      </a:lvl3pPr>
      <a:lvl4pPr marL="226748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4pPr>
      <a:lvl5pPr marL="291534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5pPr>
      <a:lvl6pPr marL="356319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6pPr>
      <a:lvl7pPr marL="421104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7pPr>
      <a:lvl8pPr marL="485889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8pPr>
      <a:lvl9pPr marL="550675" indent="-32393" algn="l" defTabSz="129570" rtl="0" eaLnBrk="1" latinLnBrk="0" hangingPunct="1">
        <a:lnSpc>
          <a:spcPct val="90000"/>
        </a:lnSpc>
        <a:spcBef>
          <a:spcPts val="71"/>
        </a:spcBef>
        <a:buFont typeface="Arial" panose="020B0604020202020204" pitchFamily="34" charset="0"/>
        <a:buChar char="•"/>
        <a:defRPr sz="2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1pPr>
      <a:lvl2pPr marL="64785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2pPr>
      <a:lvl3pPr marL="129570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3pPr>
      <a:lvl4pPr marL="194356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4pPr>
      <a:lvl5pPr marL="259141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5pPr>
      <a:lvl6pPr marL="323926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6pPr>
      <a:lvl7pPr marL="388711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7pPr>
      <a:lvl8pPr marL="453497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8pPr>
      <a:lvl9pPr marL="518282" algn="l" defTabSz="129570" rtl="0" eaLnBrk="1" latinLnBrk="0" hangingPunct="1">
        <a:defRPr sz="2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sv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magem em preto e branco deitado&#10;&#10;Descrição gerada automaticamente com confiança baixa">
            <a:extLst>
              <a:ext uri="{FF2B5EF4-FFF2-40B4-BE49-F238E27FC236}">
                <a16:creationId xmlns:a16="http://schemas.microsoft.com/office/drawing/2014/main" id="{B9AAD27B-2A49-1134-5FF8-5BDEDFD46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"/>
          <a:stretch/>
        </p:blipFill>
        <p:spPr>
          <a:xfrm>
            <a:off x="-1" y="-5131"/>
            <a:ext cx="7559675" cy="976681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DD5844D3-3D30-BD53-8B65-7A9277B79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0949" y="243969"/>
            <a:ext cx="1860752" cy="478479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51565503-779D-E3EA-AD5A-23B6D3350B78}"/>
              </a:ext>
            </a:extLst>
          </p:cNvPr>
          <p:cNvSpPr txBox="1"/>
          <p:nvPr/>
        </p:nvSpPr>
        <p:spPr>
          <a:xfrm>
            <a:off x="1884014" y="289358"/>
            <a:ext cx="14737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/>
              <a:t>ASSESSORIA DE </a:t>
            </a:r>
          </a:p>
          <a:p>
            <a:pPr algn="ctr"/>
            <a:r>
              <a:rPr lang="pt-BR" sz="1100" b="1" dirty="0"/>
              <a:t>COMUNICAÇÃO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0BE876B-DD65-5398-4FCA-CE63182A50DA}"/>
              </a:ext>
            </a:extLst>
          </p:cNvPr>
          <p:cNvSpPr txBox="1"/>
          <p:nvPr/>
        </p:nvSpPr>
        <p:spPr>
          <a:xfrm>
            <a:off x="1607206" y="-482664"/>
            <a:ext cx="3684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US" sz="1200" dirty="0">
                <a:solidFill>
                  <a:srgbClr val="FF0000"/>
                </a:solidFill>
              </a:rPr>
              <a:t>APÓS A EDIÇÃO EXPORTE O ARQUIVO COMO PNG</a:t>
            </a:r>
          </a:p>
        </p:txBody>
      </p:sp>
    </p:spTree>
    <p:extLst>
      <p:ext uri="{BB962C8B-B14F-4D97-AF65-F5344CB8AC3E}">
        <p14:creationId xmlns:p14="http://schemas.microsoft.com/office/powerpoint/2010/main" val="3157387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11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Calhau</dc:creator>
  <cp:lastModifiedBy>LUISA LIMA FERRAZ</cp:lastModifiedBy>
  <cp:revision>4</cp:revision>
  <dcterms:created xsi:type="dcterms:W3CDTF">2024-12-13T18:10:48Z</dcterms:created>
  <dcterms:modified xsi:type="dcterms:W3CDTF">2024-12-16T16:49:52Z</dcterms:modified>
</cp:coreProperties>
</file>