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87" r:id="rId1"/>
  </p:sldMasterIdLst>
  <p:handoutMasterIdLst>
    <p:handoutMasterId r:id="rId3"/>
  </p:handoutMasterIdLst>
  <p:sldIdLst>
    <p:sldId id="256" r:id="rId2"/>
  </p:sldIdLst>
  <p:sldSz cx="7315200" cy="914400" type="banner"/>
  <p:notesSz cx="6858000" cy="9144000"/>
  <p:embeddedFontLst>
    <p:embeddedFont>
      <p:font typeface="Poppins" pitchFamily="2" charset="77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7"/>
  </p:normalViewPr>
  <p:slideViewPr>
    <p:cSldViewPr snapToGrid="0">
      <p:cViewPr>
        <p:scale>
          <a:sx n="95" d="100"/>
          <a:sy n="95" d="100"/>
        </p:scale>
        <p:origin x="2416" y="1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1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CE6F8D3-DE8C-1F25-AC57-46726AA79E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CD2DAE-D5F7-49CF-0A6A-A6F65F1C7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64ED1-FC9F-2D41-B76E-58CA43B7039D}" type="datetimeFigureOut">
              <a:rPr lang="pt-US" smtClean="0"/>
              <a:t>4/19/24</a:t>
            </a:fld>
            <a:endParaRPr lang="pt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7926EA-36B5-D21B-3FE5-C2565F754C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96DA11-B643-E8CC-4DFA-58CA68FFB3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668C4-F6E4-6B40-9FB7-2F6E205DAA9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400029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Retângulo&#10;&#10;Descrição gerada automaticamente">
            <a:extLst>
              <a:ext uri="{FF2B5EF4-FFF2-40B4-BE49-F238E27FC236}">
                <a16:creationId xmlns:a16="http://schemas.microsoft.com/office/drawing/2014/main" id="{F73265E6-E6BF-4FE5-1FBF-C9448C7EAF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315200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"/>
            <a:ext cx="630936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7"/>
            <a:ext cx="630936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9E0258-919C-8A4E-8226-BA01F0F201B5}" type="datetimeFigureOut">
              <a:rPr lang="pt-US" smtClean="0"/>
              <a:t>4/19/24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4"/>
            <a:ext cx="246888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22EE2D-8872-114D-87D5-4122AFF0946D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267438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0502EC3-9916-B97E-9D37-D34343FB98DD}"/>
              </a:ext>
            </a:extLst>
          </p:cNvPr>
          <p:cNvSpPr txBox="1"/>
          <p:nvPr/>
        </p:nvSpPr>
        <p:spPr>
          <a:xfrm>
            <a:off x="775446" y="299428"/>
            <a:ext cx="428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DIGITE AQUI O TÍTULO</a:t>
            </a:r>
            <a:endParaRPr lang="pt-US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BBA1176-AF76-7FE6-DCE3-C18E1B3C24FE}"/>
              </a:ext>
            </a:extLst>
          </p:cNvPr>
          <p:cNvSpPr txBox="1"/>
          <p:nvPr/>
        </p:nvSpPr>
        <p:spPr>
          <a:xfrm>
            <a:off x="1201270" y="-747183"/>
            <a:ext cx="4912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US" sz="1600" dirty="0">
                <a:solidFill>
                  <a:srgbClr val="FF0000"/>
                </a:solidFill>
              </a:rPr>
              <a:t>APÓS A EDIÇÃO EXPORTE O ARQUIVO COMO PNG</a:t>
            </a:r>
          </a:p>
        </p:txBody>
      </p:sp>
    </p:spTree>
    <p:extLst>
      <p:ext uri="{BB962C8B-B14F-4D97-AF65-F5344CB8AC3E}">
        <p14:creationId xmlns:p14="http://schemas.microsoft.com/office/powerpoint/2010/main" val="2509015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</Words>
  <Application>Microsoft Macintosh PowerPoint</Application>
  <PresentationFormat>Faixa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Arial</vt:lpstr>
      <vt:lpstr>Poppins</vt:lpstr>
      <vt:lpstr>Aptos Display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DOS SANTOS CALHAU</dc:creator>
  <cp:lastModifiedBy>JEAN DOS SANTOS CALHAU</cp:lastModifiedBy>
  <cp:revision>2</cp:revision>
  <dcterms:created xsi:type="dcterms:W3CDTF">2024-04-19T12:37:12Z</dcterms:created>
  <dcterms:modified xsi:type="dcterms:W3CDTF">2024-04-19T12:49:50Z</dcterms:modified>
</cp:coreProperties>
</file>