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87" r:id="rId1"/>
  </p:sldMasterIdLst>
  <p:handoutMasterIdLst>
    <p:handoutMasterId r:id="rId3"/>
  </p:handoutMasterIdLst>
  <p:sldIdLst>
    <p:sldId id="256" r:id="rId2"/>
  </p:sldIdLst>
  <p:sldSz cx="7315200" cy="914400" type="banner"/>
  <p:notesSz cx="6858000" cy="9144000"/>
  <p:embeddedFontLst>
    <p:embeddedFont>
      <p:font typeface="Poppins" pitchFamily="2" charset="77"/>
      <p:regular r:id="rId4"/>
      <p:bold r:id="rId5"/>
      <p:italic r:id="rId6"/>
      <p:boldItalic r:id="rId7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0"/>
    <p:restoredTop sz="94717"/>
  </p:normalViewPr>
  <p:slideViewPr>
    <p:cSldViewPr snapToGrid="0">
      <p:cViewPr>
        <p:scale>
          <a:sx n="95" d="100"/>
          <a:sy n="95" d="100"/>
        </p:scale>
        <p:origin x="2416" y="17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68" d="100"/>
          <a:sy n="68" d="100"/>
        </p:scale>
        <p:origin x="2816" y="21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handoutMaster" Target="handoutMasters/handoutMaster1.xml"/><Relationship Id="rId7" Type="http://schemas.openxmlformats.org/officeDocument/2006/relationships/font" Target="fonts/font4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ableStyles" Target="tableStyles.xml"/><Relationship Id="rId5" Type="http://schemas.openxmlformats.org/officeDocument/2006/relationships/font" Target="fonts/font2.fntdata"/><Relationship Id="rId10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4CE6F8D3-DE8C-1F25-AC57-46726AA79E6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US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25CD2DAE-D5F7-49CF-0A6A-A6F65F1C78D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C64ED1-FC9F-2D41-B76E-58CA43B7039D}" type="datetimeFigureOut">
              <a:rPr lang="pt-US" smtClean="0"/>
              <a:t>4/19/24</a:t>
            </a:fld>
            <a:endParaRPr lang="pt-US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B7926EA-36B5-D21B-3FE5-C2565F754CE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US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A196DA11-B643-E8CC-4DFA-58CA68FFB34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E668C4-F6E4-6B40-9FB7-2F6E205DAA9F}" type="slidenum">
              <a:rPr lang="pt-US" smtClean="0"/>
              <a:t>‹nº›</a:t>
            </a:fld>
            <a:endParaRPr lang="pt-US"/>
          </a:p>
        </p:txBody>
      </p:sp>
    </p:spTree>
    <p:extLst>
      <p:ext uri="{BB962C8B-B14F-4D97-AF65-F5344CB8AC3E}">
        <p14:creationId xmlns:p14="http://schemas.microsoft.com/office/powerpoint/2010/main" val="40002988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Forma, Retângulo&#10;&#10;Descrição gerada automaticamente">
            <a:extLst>
              <a:ext uri="{FF2B5EF4-FFF2-40B4-BE49-F238E27FC236}">
                <a16:creationId xmlns:a16="http://schemas.microsoft.com/office/drawing/2014/main" id="{F73265E6-E6BF-4FE5-1FBF-C9448C7EAF0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7315200" cy="926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31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48683"/>
            <a:ext cx="6309360" cy="1767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243417"/>
            <a:ext cx="6309360" cy="5801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847514"/>
            <a:ext cx="1645920" cy="486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E9E0258-919C-8A4E-8226-BA01F0F201B5}" type="datetimeFigureOut">
              <a:rPr lang="pt-US" smtClean="0"/>
              <a:t>4/19/24</a:t>
            </a:fld>
            <a:endParaRPr lang="pt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23160" y="847514"/>
            <a:ext cx="2468880" cy="486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66360" y="847514"/>
            <a:ext cx="1645920" cy="486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522EE2D-8872-114D-87D5-4122AFF0946D}" type="slidenum">
              <a:rPr lang="pt-US" smtClean="0"/>
              <a:t>‹nº›</a:t>
            </a:fld>
            <a:endParaRPr lang="pt-US"/>
          </a:p>
        </p:txBody>
      </p:sp>
    </p:spTree>
    <p:extLst>
      <p:ext uri="{BB962C8B-B14F-4D97-AF65-F5344CB8AC3E}">
        <p14:creationId xmlns:p14="http://schemas.microsoft.com/office/powerpoint/2010/main" val="2674389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</p:sldLayoutIdLst>
  <p:txStyles>
    <p:titleStyle>
      <a:lvl1pPr algn="l" defTabSz="121890" rtl="0" eaLnBrk="1" latinLnBrk="0" hangingPunct="1">
        <a:lnSpc>
          <a:spcPct val="90000"/>
        </a:lnSpc>
        <a:spcBef>
          <a:spcPct val="0"/>
        </a:spcBef>
        <a:buNone/>
        <a:defRPr sz="58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2" indent="-30472" algn="l" defTabSz="121890" rtl="0" eaLnBrk="1" latinLnBrk="0" hangingPunct="1">
        <a:lnSpc>
          <a:spcPct val="90000"/>
        </a:lnSpc>
        <a:spcBef>
          <a:spcPts val="133"/>
        </a:spcBef>
        <a:buFont typeface="Arial" panose="020B0604020202020204" pitchFamily="34" charset="0"/>
        <a:buChar char="•"/>
        <a:defRPr sz="373" kern="1200">
          <a:solidFill>
            <a:schemeClr val="tx1"/>
          </a:solidFill>
          <a:latin typeface="+mn-lt"/>
          <a:ea typeface="+mn-ea"/>
          <a:cs typeface="+mn-cs"/>
        </a:defRPr>
      </a:lvl1pPr>
      <a:lvl2pPr marL="91417" indent="-30472" algn="l" defTabSz="121890" rtl="0" eaLnBrk="1" latinLnBrk="0" hangingPunct="1">
        <a:lnSpc>
          <a:spcPct val="90000"/>
        </a:lnSpc>
        <a:spcBef>
          <a:spcPts val="67"/>
        </a:spcBef>
        <a:buFont typeface="Arial" panose="020B0604020202020204" pitchFamily="34" charset="0"/>
        <a:buChar char="•"/>
        <a:defRPr sz="320" kern="1200">
          <a:solidFill>
            <a:schemeClr val="tx1"/>
          </a:solidFill>
          <a:latin typeface="+mn-lt"/>
          <a:ea typeface="+mn-ea"/>
          <a:cs typeface="+mn-cs"/>
        </a:defRPr>
      </a:lvl2pPr>
      <a:lvl3pPr marL="152362" indent="-30472" algn="l" defTabSz="121890" rtl="0" eaLnBrk="1" latinLnBrk="0" hangingPunct="1">
        <a:lnSpc>
          <a:spcPct val="90000"/>
        </a:lnSpc>
        <a:spcBef>
          <a:spcPts val="67"/>
        </a:spcBef>
        <a:buFont typeface="Arial" panose="020B0604020202020204" pitchFamily="34" charset="0"/>
        <a:buChar char="•"/>
        <a:defRPr sz="2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07" indent="-30472" algn="l" defTabSz="121890" rtl="0" eaLnBrk="1" latinLnBrk="0" hangingPunct="1">
        <a:lnSpc>
          <a:spcPct val="90000"/>
        </a:lnSpc>
        <a:spcBef>
          <a:spcPts val="67"/>
        </a:spcBef>
        <a:buFont typeface="Arial" panose="020B0604020202020204" pitchFamily="34" charset="0"/>
        <a:buChar char="•"/>
        <a:defRPr sz="240" kern="1200">
          <a:solidFill>
            <a:schemeClr val="tx1"/>
          </a:solidFill>
          <a:latin typeface="+mn-lt"/>
          <a:ea typeface="+mn-ea"/>
          <a:cs typeface="+mn-cs"/>
        </a:defRPr>
      </a:lvl4pPr>
      <a:lvl5pPr marL="274251" indent="-30472" algn="l" defTabSz="121890" rtl="0" eaLnBrk="1" latinLnBrk="0" hangingPunct="1">
        <a:lnSpc>
          <a:spcPct val="90000"/>
        </a:lnSpc>
        <a:spcBef>
          <a:spcPts val="67"/>
        </a:spcBef>
        <a:buFont typeface="Arial" panose="020B0604020202020204" pitchFamily="34" charset="0"/>
        <a:buChar char="•"/>
        <a:defRPr sz="240" kern="1200">
          <a:solidFill>
            <a:schemeClr val="tx1"/>
          </a:solidFill>
          <a:latin typeface="+mn-lt"/>
          <a:ea typeface="+mn-ea"/>
          <a:cs typeface="+mn-cs"/>
        </a:defRPr>
      </a:lvl5pPr>
      <a:lvl6pPr marL="335196" indent="-30472" algn="l" defTabSz="121890" rtl="0" eaLnBrk="1" latinLnBrk="0" hangingPunct="1">
        <a:lnSpc>
          <a:spcPct val="90000"/>
        </a:lnSpc>
        <a:spcBef>
          <a:spcPts val="67"/>
        </a:spcBef>
        <a:buFont typeface="Arial" panose="020B0604020202020204" pitchFamily="34" charset="0"/>
        <a:buChar char="•"/>
        <a:defRPr sz="240" kern="1200">
          <a:solidFill>
            <a:schemeClr val="tx1"/>
          </a:solidFill>
          <a:latin typeface="+mn-lt"/>
          <a:ea typeface="+mn-ea"/>
          <a:cs typeface="+mn-cs"/>
        </a:defRPr>
      </a:lvl6pPr>
      <a:lvl7pPr marL="396141" indent="-30472" algn="l" defTabSz="121890" rtl="0" eaLnBrk="1" latinLnBrk="0" hangingPunct="1">
        <a:lnSpc>
          <a:spcPct val="90000"/>
        </a:lnSpc>
        <a:spcBef>
          <a:spcPts val="67"/>
        </a:spcBef>
        <a:buFont typeface="Arial" panose="020B0604020202020204" pitchFamily="34" charset="0"/>
        <a:buChar char="•"/>
        <a:defRPr sz="240" kern="1200">
          <a:solidFill>
            <a:schemeClr val="tx1"/>
          </a:solidFill>
          <a:latin typeface="+mn-lt"/>
          <a:ea typeface="+mn-ea"/>
          <a:cs typeface="+mn-cs"/>
        </a:defRPr>
      </a:lvl7pPr>
      <a:lvl8pPr marL="457086" indent="-30472" algn="l" defTabSz="121890" rtl="0" eaLnBrk="1" latinLnBrk="0" hangingPunct="1">
        <a:lnSpc>
          <a:spcPct val="90000"/>
        </a:lnSpc>
        <a:spcBef>
          <a:spcPts val="67"/>
        </a:spcBef>
        <a:buFont typeface="Arial" panose="020B0604020202020204" pitchFamily="34" charset="0"/>
        <a:buChar char="•"/>
        <a:defRPr sz="240" kern="1200">
          <a:solidFill>
            <a:schemeClr val="tx1"/>
          </a:solidFill>
          <a:latin typeface="+mn-lt"/>
          <a:ea typeface="+mn-ea"/>
          <a:cs typeface="+mn-cs"/>
        </a:defRPr>
      </a:lvl8pPr>
      <a:lvl9pPr marL="518030" indent="-30472" algn="l" defTabSz="121890" rtl="0" eaLnBrk="1" latinLnBrk="0" hangingPunct="1">
        <a:lnSpc>
          <a:spcPct val="90000"/>
        </a:lnSpc>
        <a:spcBef>
          <a:spcPts val="67"/>
        </a:spcBef>
        <a:buFont typeface="Arial" panose="020B0604020202020204" pitchFamily="34" charset="0"/>
        <a:buChar char="•"/>
        <a:defRPr sz="2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890" rtl="0" eaLnBrk="1" latinLnBrk="0" hangingPunct="1">
        <a:defRPr sz="240" kern="1200">
          <a:solidFill>
            <a:schemeClr val="tx1"/>
          </a:solidFill>
          <a:latin typeface="+mn-lt"/>
          <a:ea typeface="+mn-ea"/>
          <a:cs typeface="+mn-cs"/>
        </a:defRPr>
      </a:lvl1pPr>
      <a:lvl2pPr marL="60945" algn="l" defTabSz="121890" rtl="0" eaLnBrk="1" latinLnBrk="0" hangingPunct="1">
        <a:defRPr sz="24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0" algn="l" defTabSz="121890" rtl="0" eaLnBrk="1" latinLnBrk="0" hangingPunct="1">
        <a:defRPr sz="240" kern="1200">
          <a:solidFill>
            <a:schemeClr val="tx1"/>
          </a:solidFill>
          <a:latin typeface="+mn-lt"/>
          <a:ea typeface="+mn-ea"/>
          <a:cs typeface="+mn-cs"/>
        </a:defRPr>
      </a:lvl3pPr>
      <a:lvl4pPr marL="182834" algn="l" defTabSz="121890" rtl="0" eaLnBrk="1" latinLnBrk="0" hangingPunct="1">
        <a:defRPr sz="240" kern="1200">
          <a:solidFill>
            <a:schemeClr val="tx1"/>
          </a:solidFill>
          <a:latin typeface="+mn-lt"/>
          <a:ea typeface="+mn-ea"/>
          <a:cs typeface="+mn-cs"/>
        </a:defRPr>
      </a:lvl4pPr>
      <a:lvl5pPr marL="243779" algn="l" defTabSz="121890" rtl="0" eaLnBrk="1" latinLnBrk="0" hangingPunct="1">
        <a:defRPr sz="240" kern="1200">
          <a:solidFill>
            <a:schemeClr val="tx1"/>
          </a:solidFill>
          <a:latin typeface="+mn-lt"/>
          <a:ea typeface="+mn-ea"/>
          <a:cs typeface="+mn-cs"/>
        </a:defRPr>
      </a:lvl5pPr>
      <a:lvl6pPr marL="304724" algn="l" defTabSz="121890" rtl="0" eaLnBrk="1" latinLnBrk="0" hangingPunct="1">
        <a:defRPr sz="240" kern="1200">
          <a:solidFill>
            <a:schemeClr val="tx1"/>
          </a:solidFill>
          <a:latin typeface="+mn-lt"/>
          <a:ea typeface="+mn-ea"/>
          <a:cs typeface="+mn-cs"/>
        </a:defRPr>
      </a:lvl6pPr>
      <a:lvl7pPr marL="365669" algn="l" defTabSz="121890" rtl="0" eaLnBrk="1" latinLnBrk="0" hangingPunct="1">
        <a:defRPr sz="240" kern="1200">
          <a:solidFill>
            <a:schemeClr val="tx1"/>
          </a:solidFill>
          <a:latin typeface="+mn-lt"/>
          <a:ea typeface="+mn-ea"/>
          <a:cs typeface="+mn-cs"/>
        </a:defRPr>
      </a:lvl7pPr>
      <a:lvl8pPr marL="426613" algn="l" defTabSz="121890" rtl="0" eaLnBrk="1" latinLnBrk="0" hangingPunct="1">
        <a:defRPr sz="240" kern="1200">
          <a:solidFill>
            <a:schemeClr val="tx1"/>
          </a:solidFill>
          <a:latin typeface="+mn-lt"/>
          <a:ea typeface="+mn-ea"/>
          <a:cs typeface="+mn-cs"/>
        </a:defRPr>
      </a:lvl8pPr>
      <a:lvl9pPr marL="487558" algn="l" defTabSz="121890" rtl="0" eaLnBrk="1" latinLnBrk="0" hangingPunct="1">
        <a:defRPr sz="2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F0502EC3-9916-B97E-9D37-D34343FB98DD}"/>
              </a:ext>
            </a:extLst>
          </p:cNvPr>
          <p:cNvSpPr txBox="1"/>
          <p:nvPr/>
        </p:nvSpPr>
        <p:spPr>
          <a:xfrm>
            <a:off x="775446" y="299428"/>
            <a:ext cx="42806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DIGITE AQUI O TÍTULO</a:t>
            </a:r>
            <a:endParaRPr lang="pt-US" b="1" dirty="0">
              <a:solidFill>
                <a:schemeClr val="bg1"/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2BBA1176-AF76-7FE6-DCE3-C18E1B3C24FE}"/>
              </a:ext>
            </a:extLst>
          </p:cNvPr>
          <p:cNvSpPr txBox="1"/>
          <p:nvPr/>
        </p:nvSpPr>
        <p:spPr>
          <a:xfrm>
            <a:off x="1201270" y="-747183"/>
            <a:ext cx="49126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US" sz="1600" dirty="0">
                <a:solidFill>
                  <a:srgbClr val="FF0000"/>
                </a:solidFill>
              </a:rPr>
              <a:t>APÓS A EDIÇÃO EXPORTE O ARQUIVO COMO PNG</a:t>
            </a:r>
          </a:p>
        </p:txBody>
      </p:sp>
    </p:spTree>
    <p:extLst>
      <p:ext uri="{BB962C8B-B14F-4D97-AF65-F5344CB8AC3E}">
        <p14:creationId xmlns:p14="http://schemas.microsoft.com/office/powerpoint/2010/main" val="25090159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12</Words>
  <Application>Microsoft Macintosh PowerPoint</Application>
  <PresentationFormat>Faixa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Aptos</vt:lpstr>
      <vt:lpstr>Arial</vt:lpstr>
      <vt:lpstr>Poppins</vt:lpstr>
      <vt:lpstr>Aptos Display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JEAN DOS SANTOS CALHAU</dc:creator>
  <cp:lastModifiedBy>JEAN DOS SANTOS CALHAU</cp:lastModifiedBy>
  <cp:revision>2</cp:revision>
  <dcterms:created xsi:type="dcterms:W3CDTF">2024-04-19T12:37:12Z</dcterms:created>
  <dcterms:modified xsi:type="dcterms:W3CDTF">2024-04-19T12:49:50Z</dcterms:modified>
</cp:coreProperties>
</file>