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74" r:id="rId1"/>
  </p:sldMasterIdLst>
  <p:handoutMasterIdLst>
    <p:handoutMasterId r:id="rId3"/>
  </p:handoutMasterIdLst>
  <p:sldIdLst>
    <p:sldId id="256" r:id="rId2"/>
  </p:sldIdLst>
  <p:sldSz cx="5486400" cy="1463675"/>
  <p:notesSz cx="6858000" cy="9144000"/>
  <p:embeddedFontLst>
    <p:embeddedFont>
      <p:font typeface="Poppins" pitchFamily="2" charset="77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17"/>
  </p:normalViewPr>
  <p:slideViewPr>
    <p:cSldViewPr snapToGrid="0">
      <p:cViewPr>
        <p:scale>
          <a:sx n="97" d="100"/>
          <a:sy n="97" d="100"/>
        </p:scale>
        <p:origin x="2936" y="1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81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handoutMaster" Target="handoutMasters/handout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4CE6F8D3-DE8C-1F25-AC57-46726AA79E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5CD2DAE-D5F7-49CF-0A6A-A6F65F1C78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64ED1-FC9F-2D41-B76E-58CA43B7039D}" type="datetimeFigureOut">
              <a:rPr lang="pt-US" smtClean="0"/>
              <a:t>4/19/24</a:t>
            </a:fld>
            <a:endParaRPr lang="pt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B7926EA-36B5-D21B-3FE5-C2565F754C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96DA11-B643-E8CC-4DFA-58CA68FFB3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668C4-F6E4-6B40-9FB7-2F6E205DAA9F}" type="slidenum">
              <a:rPr lang="pt-US" smtClean="0"/>
              <a:t>‹nº›</a:t>
            </a:fld>
            <a:endParaRPr lang="pt-US"/>
          </a:p>
        </p:txBody>
      </p:sp>
    </p:spTree>
    <p:extLst>
      <p:ext uri="{BB962C8B-B14F-4D97-AF65-F5344CB8AC3E}">
        <p14:creationId xmlns:p14="http://schemas.microsoft.com/office/powerpoint/2010/main" val="4000298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id="{814D6F57-57D8-094A-1971-A8CCF29280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17"/>
            <a:ext cx="548640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8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77927"/>
            <a:ext cx="4732020" cy="282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389636"/>
            <a:ext cx="4732020" cy="928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0" y="1356610"/>
            <a:ext cx="1234440" cy="779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9E0258-919C-8A4E-8226-BA01F0F201B5}" type="datetimeFigureOut">
              <a:rPr lang="pt-US" smtClean="0"/>
              <a:t>4/19/24</a:t>
            </a:fld>
            <a:endParaRPr lang="pt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370" y="1356610"/>
            <a:ext cx="1851660" cy="779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4770" y="1356610"/>
            <a:ext cx="1234440" cy="779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22EE2D-8872-114D-87D5-4122AFF0946D}" type="slidenum">
              <a:rPr lang="pt-US" smtClean="0"/>
              <a:t>‹nº›</a:t>
            </a:fld>
            <a:endParaRPr lang="pt-US"/>
          </a:p>
        </p:txBody>
      </p:sp>
    </p:spTree>
    <p:extLst>
      <p:ext uri="{BB962C8B-B14F-4D97-AF65-F5344CB8AC3E}">
        <p14:creationId xmlns:p14="http://schemas.microsoft.com/office/powerpoint/2010/main" val="179478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195133" rtl="0" eaLnBrk="1" latinLnBrk="0" hangingPunct="1">
        <a:lnSpc>
          <a:spcPct val="90000"/>
        </a:lnSpc>
        <a:spcBef>
          <a:spcPct val="0"/>
        </a:spcBef>
        <a:buNone/>
        <a:defRPr sz="9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83" indent="-48783" algn="l" defTabSz="19513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8" kern="1200">
          <a:solidFill>
            <a:schemeClr val="tx1"/>
          </a:solidFill>
          <a:latin typeface="+mn-lt"/>
          <a:ea typeface="+mn-ea"/>
          <a:cs typeface="+mn-cs"/>
        </a:defRPr>
      </a:lvl1pPr>
      <a:lvl2pPr marL="146350" indent="-48783" algn="l" defTabSz="195133" rtl="0" eaLnBrk="1" latinLnBrk="0" hangingPunct="1">
        <a:lnSpc>
          <a:spcPct val="90000"/>
        </a:lnSpc>
        <a:spcBef>
          <a:spcPts val="107"/>
        </a:spcBef>
        <a:buFont typeface="Arial" panose="020B0604020202020204" pitchFamily="34" charset="0"/>
        <a:buChar char="•"/>
        <a:defRPr sz="512" kern="1200">
          <a:solidFill>
            <a:schemeClr val="tx1"/>
          </a:solidFill>
          <a:latin typeface="+mn-lt"/>
          <a:ea typeface="+mn-ea"/>
          <a:cs typeface="+mn-cs"/>
        </a:defRPr>
      </a:lvl2pPr>
      <a:lvl3pPr marL="243916" indent="-48783" algn="l" defTabSz="195133" rtl="0" eaLnBrk="1" latinLnBrk="0" hangingPunct="1">
        <a:lnSpc>
          <a:spcPct val="90000"/>
        </a:lnSpc>
        <a:spcBef>
          <a:spcPts val="107"/>
        </a:spcBef>
        <a:buFont typeface="Arial" panose="020B0604020202020204" pitchFamily="34" charset="0"/>
        <a:buChar char="•"/>
        <a:defRPr sz="427" kern="1200">
          <a:solidFill>
            <a:schemeClr val="tx1"/>
          </a:solidFill>
          <a:latin typeface="+mn-lt"/>
          <a:ea typeface="+mn-ea"/>
          <a:cs typeface="+mn-cs"/>
        </a:defRPr>
      </a:lvl3pPr>
      <a:lvl4pPr marL="341483" indent="-48783" algn="l" defTabSz="195133" rtl="0" eaLnBrk="1" latinLnBrk="0" hangingPunct="1">
        <a:lnSpc>
          <a:spcPct val="90000"/>
        </a:lnSpc>
        <a:spcBef>
          <a:spcPts val="107"/>
        </a:spcBef>
        <a:buFont typeface="Arial" panose="020B0604020202020204" pitchFamily="34" charset="0"/>
        <a:buChar char="•"/>
        <a:defRPr sz="384" kern="1200">
          <a:solidFill>
            <a:schemeClr val="tx1"/>
          </a:solidFill>
          <a:latin typeface="+mn-lt"/>
          <a:ea typeface="+mn-ea"/>
          <a:cs typeface="+mn-cs"/>
        </a:defRPr>
      </a:lvl4pPr>
      <a:lvl5pPr marL="439049" indent="-48783" algn="l" defTabSz="195133" rtl="0" eaLnBrk="1" latinLnBrk="0" hangingPunct="1">
        <a:lnSpc>
          <a:spcPct val="90000"/>
        </a:lnSpc>
        <a:spcBef>
          <a:spcPts val="107"/>
        </a:spcBef>
        <a:buFont typeface="Arial" panose="020B0604020202020204" pitchFamily="34" charset="0"/>
        <a:buChar char="•"/>
        <a:defRPr sz="384" kern="1200">
          <a:solidFill>
            <a:schemeClr val="tx1"/>
          </a:solidFill>
          <a:latin typeface="+mn-lt"/>
          <a:ea typeface="+mn-ea"/>
          <a:cs typeface="+mn-cs"/>
        </a:defRPr>
      </a:lvl5pPr>
      <a:lvl6pPr marL="536616" indent="-48783" algn="l" defTabSz="195133" rtl="0" eaLnBrk="1" latinLnBrk="0" hangingPunct="1">
        <a:lnSpc>
          <a:spcPct val="90000"/>
        </a:lnSpc>
        <a:spcBef>
          <a:spcPts val="107"/>
        </a:spcBef>
        <a:buFont typeface="Arial" panose="020B0604020202020204" pitchFamily="34" charset="0"/>
        <a:buChar char="•"/>
        <a:defRPr sz="384" kern="1200">
          <a:solidFill>
            <a:schemeClr val="tx1"/>
          </a:solidFill>
          <a:latin typeface="+mn-lt"/>
          <a:ea typeface="+mn-ea"/>
          <a:cs typeface="+mn-cs"/>
        </a:defRPr>
      </a:lvl6pPr>
      <a:lvl7pPr marL="634182" indent="-48783" algn="l" defTabSz="195133" rtl="0" eaLnBrk="1" latinLnBrk="0" hangingPunct="1">
        <a:lnSpc>
          <a:spcPct val="90000"/>
        </a:lnSpc>
        <a:spcBef>
          <a:spcPts val="107"/>
        </a:spcBef>
        <a:buFont typeface="Arial" panose="020B0604020202020204" pitchFamily="34" charset="0"/>
        <a:buChar char="•"/>
        <a:defRPr sz="384" kern="1200">
          <a:solidFill>
            <a:schemeClr val="tx1"/>
          </a:solidFill>
          <a:latin typeface="+mn-lt"/>
          <a:ea typeface="+mn-ea"/>
          <a:cs typeface="+mn-cs"/>
        </a:defRPr>
      </a:lvl7pPr>
      <a:lvl8pPr marL="731749" indent="-48783" algn="l" defTabSz="195133" rtl="0" eaLnBrk="1" latinLnBrk="0" hangingPunct="1">
        <a:lnSpc>
          <a:spcPct val="90000"/>
        </a:lnSpc>
        <a:spcBef>
          <a:spcPts val="107"/>
        </a:spcBef>
        <a:buFont typeface="Arial" panose="020B0604020202020204" pitchFamily="34" charset="0"/>
        <a:buChar char="•"/>
        <a:defRPr sz="384" kern="1200">
          <a:solidFill>
            <a:schemeClr val="tx1"/>
          </a:solidFill>
          <a:latin typeface="+mn-lt"/>
          <a:ea typeface="+mn-ea"/>
          <a:cs typeface="+mn-cs"/>
        </a:defRPr>
      </a:lvl8pPr>
      <a:lvl9pPr marL="829315" indent="-48783" algn="l" defTabSz="195133" rtl="0" eaLnBrk="1" latinLnBrk="0" hangingPunct="1">
        <a:lnSpc>
          <a:spcPct val="90000"/>
        </a:lnSpc>
        <a:spcBef>
          <a:spcPts val="107"/>
        </a:spcBef>
        <a:buFont typeface="Arial" panose="020B0604020202020204" pitchFamily="34" charset="0"/>
        <a:buChar char="•"/>
        <a:defRPr sz="3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5133" rtl="0" eaLnBrk="1" latinLnBrk="0" hangingPunct="1">
        <a:defRPr sz="384" kern="1200">
          <a:solidFill>
            <a:schemeClr val="tx1"/>
          </a:solidFill>
          <a:latin typeface="+mn-lt"/>
          <a:ea typeface="+mn-ea"/>
          <a:cs typeface="+mn-cs"/>
        </a:defRPr>
      </a:lvl1pPr>
      <a:lvl2pPr marL="97566" algn="l" defTabSz="195133" rtl="0" eaLnBrk="1" latinLnBrk="0" hangingPunct="1">
        <a:defRPr sz="384" kern="1200">
          <a:solidFill>
            <a:schemeClr val="tx1"/>
          </a:solidFill>
          <a:latin typeface="+mn-lt"/>
          <a:ea typeface="+mn-ea"/>
          <a:cs typeface="+mn-cs"/>
        </a:defRPr>
      </a:lvl2pPr>
      <a:lvl3pPr marL="195133" algn="l" defTabSz="195133" rtl="0" eaLnBrk="1" latinLnBrk="0" hangingPunct="1">
        <a:defRPr sz="384" kern="1200">
          <a:solidFill>
            <a:schemeClr val="tx1"/>
          </a:solidFill>
          <a:latin typeface="+mn-lt"/>
          <a:ea typeface="+mn-ea"/>
          <a:cs typeface="+mn-cs"/>
        </a:defRPr>
      </a:lvl3pPr>
      <a:lvl4pPr marL="292699" algn="l" defTabSz="195133" rtl="0" eaLnBrk="1" latinLnBrk="0" hangingPunct="1">
        <a:defRPr sz="384" kern="1200">
          <a:solidFill>
            <a:schemeClr val="tx1"/>
          </a:solidFill>
          <a:latin typeface="+mn-lt"/>
          <a:ea typeface="+mn-ea"/>
          <a:cs typeface="+mn-cs"/>
        </a:defRPr>
      </a:lvl4pPr>
      <a:lvl5pPr marL="390266" algn="l" defTabSz="195133" rtl="0" eaLnBrk="1" latinLnBrk="0" hangingPunct="1">
        <a:defRPr sz="384" kern="1200">
          <a:solidFill>
            <a:schemeClr val="tx1"/>
          </a:solidFill>
          <a:latin typeface="+mn-lt"/>
          <a:ea typeface="+mn-ea"/>
          <a:cs typeface="+mn-cs"/>
        </a:defRPr>
      </a:lvl5pPr>
      <a:lvl6pPr marL="487832" algn="l" defTabSz="195133" rtl="0" eaLnBrk="1" latinLnBrk="0" hangingPunct="1">
        <a:defRPr sz="384" kern="1200">
          <a:solidFill>
            <a:schemeClr val="tx1"/>
          </a:solidFill>
          <a:latin typeface="+mn-lt"/>
          <a:ea typeface="+mn-ea"/>
          <a:cs typeface="+mn-cs"/>
        </a:defRPr>
      </a:lvl6pPr>
      <a:lvl7pPr marL="585399" algn="l" defTabSz="195133" rtl="0" eaLnBrk="1" latinLnBrk="0" hangingPunct="1">
        <a:defRPr sz="384" kern="1200">
          <a:solidFill>
            <a:schemeClr val="tx1"/>
          </a:solidFill>
          <a:latin typeface="+mn-lt"/>
          <a:ea typeface="+mn-ea"/>
          <a:cs typeface="+mn-cs"/>
        </a:defRPr>
      </a:lvl7pPr>
      <a:lvl8pPr marL="682965" algn="l" defTabSz="195133" rtl="0" eaLnBrk="1" latinLnBrk="0" hangingPunct="1">
        <a:defRPr sz="384" kern="1200">
          <a:solidFill>
            <a:schemeClr val="tx1"/>
          </a:solidFill>
          <a:latin typeface="+mn-lt"/>
          <a:ea typeface="+mn-ea"/>
          <a:cs typeface="+mn-cs"/>
        </a:defRPr>
      </a:lvl8pPr>
      <a:lvl9pPr marL="780532" algn="l" defTabSz="195133" rtl="0" eaLnBrk="1" latinLnBrk="0" hangingPunct="1">
        <a:defRPr sz="3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0502EC3-9916-B97E-9D37-D34343FB98DD}"/>
              </a:ext>
            </a:extLst>
          </p:cNvPr>
          <p:cNvSpPr txBox="1"/>
          <p:nvPr/>
        </p:nvSpPr>
        <p:spPr>
          <a:xfrm>
            <a:off x="1116105" y="506684"/>
            <a:ext cx="2245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DIGITE AQUI</a:t>
            </a:r>
          </a:p>
          <a:p>
            <a:r>
              <a:rPr lang="pt-BR" sz="1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O TÍTULO</a:t>
            </a:r>
            <a:endParaRPr lang="pt-US" sz="1600" b="1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BBA1176-AF76-7FE6-DCE3-C18E1B3C24FE}"/>
              </a:ext>
            </a:extLst>
          </p:cNvPr>
          <p:cNvSpPr txBox="1"/>
          <p:nvPr/>
        </p:nvSpPr>
        <p:spPr>
          <a:xfrm>
            <a:off x="900952" y="-443753"/>
            <a:ext cx="3684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US" sz="1200" dirty="0">
                <a:solidFill>
                  <a:srgbClr val="FF0000"/>
                </a:solidFill>
              </a:rPr>
              <a:t>APÓS A EDIÇÃO EXPORTE O ARQUIVO COMO PNG</a:t>
            </a:r>
          </a:p>
        </p:txBody>
      </p:sp>
    </p:spTree>
    <p:extLst>
      <p:ext uri="{BB962C8B-B14F-4D97-AF65-F5344CB8AC3E}">
        <p14:creationId xmlns:p14="http://schemas.microsoft.com/office/powerpoint/2010/main" val="2509015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12</Words>
  <Application>Microsoft Macintosh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Arial</vt:lpstr>
      <vt:lpstr>Poppins</vt:lpstr>
      <vt:lpstr>Aptos Display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 DOS SANTOS CALHAU</dc:creator>
  <cp:lastModifiedBy>JEAN DOS SANTOS CALHAU</cp:lastModifiedBy>
  <cp:revision>2</cp:revision>
  <dcterms:created xsi:type="dcterms:W3CDTF">2024-04-19T12:37:12Z</dcterms:created>
  <dcterms:modified xsi:type="dcterms:W3CDTF">2024-04-19T12:50:19Z</dcterms:modified>
</cp:coreProperties>
</file>