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60" r:id="rId1"/>
  </p:sldMasterIdLst>
  <p:sldIdLst>
    <p:sldId id="256" r:id="rId2"/>
  </p:sldIdLst>
  <p:sldSz cx="6400800" cy="1828800"/>
  <p:notesSz cx="6858000" cy="9144000"/>
  <p:embeddedFontLst>
    <p:embeddedFont>
      <p:font typeface="Poppins" panose="00000500000000000000" pitchFamily="2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83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717"/>
  </p:normalViewPr>
  <p:slideViewPr>
    <p:cSldViewPr snapToGrid="0">
      <p:cViewPr varScale="1">
        <p:scale>
          <a:sx n="158" d="100"/>
          <a:sy n="158" d="100"/>
        </p:scale>
        <p:origin x="13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299297"/>
            <a:ext cx="4800600" cy="636693"/>
          </a:xfrm>
        </p:spPr>
        <p:txBody>
          <a:bodyPr anchor="b"/>
          <a:lstStyle>
            <a:lvl1pPr algn="ctr">
              <a:defRPr sz="1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960543"/>
            <a:ext cx="4800600" cy="441537"/>
          </a:xfrm>
        </p:spPr>
        <p:txBody>
          <a:bodyPr/>
          <a:lstStyle>
            <a:lvl1pPr marL="0" indent="0" algn="ctr">
              <a:buNone/>
              <a:defRPr sz="640"/>
            </a:lvl1pPr>
            <a:lvl2pPr marL="121935" indent="0" algn="ctr">
              <a:buNone/>
              <a:defRPr sz="533"/>
            </a:lvl2pPr>
            <a:lvl3pPr marL="243870" indent="0" algn="ctr">
              <a:buNone/>
              <a:defRPr sz="480"/>
            </a:lvl3pPr>
            <a:lvl4pPr marL="365806" indent="0" algn="ctr">
              <a:buNone/>
              <a:defRPr sz="427"/>
            </a:lvl4pPr>
            <a:lvl5pPr marL="487741" indent="0" algn="ctr">
              <a:buNone/>
              <a:defRPr sz="427"/>
            </a:lvl5pPr>
            <a:lvl6pPr marL="609676" indent="0" algn="ctr">
              <a:buNone/>
              <a:defRPr sz="427"/>
            </a:lvl6pPr>
            <a:lvl7pPr marL="731611" indent="0" algn="ctr">
              <a:buNone/>
              <a:defRPr sz="427"/>
            </a:lvl7pPr>
            <a:lvl8pPr marL="853547" indent="0" algn="ctr">
              <a:buNone/>
              <a:defRPr sz="427"/>
            </a:lvl8pPr>
            <a:lvl9pPr marL="975482" indent="0" algn="ctr">
              <a:buNone/>
              <a:defRPr sz="427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34D4-4714-A840-9C8B-75F3A3065973}" type="datetimeFigureOut">
              <a:rPr lang="pt-US" smtClean="0"/>
              <a:t>04/18/2024</a:t>
            </a:fld>
            <a:endParaRPr lang="pt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C481-E67B-954D-9F21-6C6C00D03FFF}" type="slidenum">
              <a:rPr lang="pt-US" smtClean="0"/>
              <a:t>‹nº›</a:t>
            </a:fld>
            <a:endParaRPr lang="pt-US"/>
          </a:p>
        </p:txBody>
      </p:sp>
    </p:spTree>
    <p:extLst>
      <p:ext uri="{BB962C8B-B14F-4D97-AF65-F5344CB8AC3E}">
        <p14:creationId xmlns:p14="http://schemas.microsoft.com/office/powerpoint/2010/main" val="1831659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34D4-4714-A840-9C8B-75F3A3065973}" type="datetimeFigureOut">
              <a:rPr lang="pt-US" smtClean="0"/>
              <a:t>04/18/2024</a:t>
            </a:fld>
            <a:endParaRPr lang="pt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C481-E67B-954D-9F21-6C6C00D03FFF}" type="slidenum">
              <a:rPr lang="pt-US" smtClean="0"/>
              <a:t>‹nº›</a:t>
            </a:fld>
            <a:endParaRPr lang="pt-US"/>
          </a:p>
        </p:txBody>
      </p:sp>
    </p:spTree>
    <p:extLst>
      <p:ext uri="{BB962C8B-B14F-4D97-AF65-F5344CB8AC3E}">
        <p14:creationId xmlns:p14="http://schemas.microsoft.com/office/powerpoint/2010/main" val="2284326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80572" y="97367"/>
            <a:ext cx="1380173" cy="154982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0055" y="97367"/>
            <a:ext cx="4060508" cy="1549823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34D4-4714-A840-9C8B-75F3A3065973}" type="datetimeFigureOut">
              <a:rPr lang="pt-US" smtClean="0"/>
              <a:t>04/18/2024</a:t>
            </a:fld>
            <a:endParaRPr lang="pt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C481-E67B-954D-9F21-6C6C00D03FFF}" type="slidenum">
              <a:rPr lang="pt-US" smtClean="0"/>
              <a:t>‹nº›</a:t>
            </a:fld>
            <a:endParaRPr lang="pt-US"/>
          </a:p>
        </p:txBody>
      </p:sp>
    </p:spTree>
    <p:extLst>
      <p:ext uri="{BB962C8B-B14F-4D97-AF65-F5344CB8AC3E}">
        <p14:creationId xmlns:p14="http://schemas.microsoft.com/office/powerpoint/2010/main" val="980842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34D4-4714-A840-9C8B-75F3A3065973}" type="datetimeFigureOut">
              <a:rPr lang="pt-US" smtClean="0"/>
              <a:t>04/18/2024</a:t>
            </a:fld>
            <a:endParaRPr lang="pt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C481-E67B-954D-9F21-6C6C00D03FFF}" type="slidenum">
              <a:rPr lang="pt-US" smtClean="0"/>
              <a:t>‹nº›</a:t>
            </a:fld>
            <a:endParaRPr lang="pt-US"/>
          </a:p>
        </p:txBody>
      </p:sp>
    </p:spTree>
    <p:extLst>
      <p:ext uri="{BB962C8B-B14F-4D97-AF65-F5344CB8AC3E}">
        <p14:creationId xmlns:p14="http://schemas.microsoft.com/office/powerpoint/2010/main" val="3509782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721" y="455930"/>
            <a:ext cx="5520690" cy="76073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6721" y="1223857"/>
            <a:ext cx="5520690" cy="400050"/>
          </a:xfrm>
        </p:spPr>
        <p:txBody>
          <a:bodyPr/>
          <a:lstStyle>
            <a:lvl1pPr marL="0" indent="0">
              <a:buNone/>
              <a:defRPr sz="640">
                <a:solidFill>
                  <a:schemeClr val="tx1">
                    <a:tint val="82000"/>
                  </a:schemeClr>
                </a:solidFill>
              </a:defRPr>
            </a:lvl1pPr>
            <a:lvl2pPr marL="121935" indent="0">
              <a:buNone/>
              <a:defRPr sz="533">
                <a:solidFill>
                  <a:schemeClr val="tx1">
                    <a:tint val="82000"/>
                  </a:schemeClr>
                </a:solidFill>
              </a:defRPr>
            </a:lvl2pPr>
            <a:lvl3pPr marL="243870" indent="0">
              <a:buNone/>
              <a:defRPr sz="480">
                <a:solidFill>
                  <a:schemeClr val="tx1">
                    <a:tint val="82000"/>
                  </a:schemeClr>
                </a:solidFill>
              </a:defRPr>
            </a:lvl3pPr>
            <a:lvl4pPr marL="365806" indent="0">
              <a:buNone/>
              <a:defRPr sz="427">
                <a:solidFill>
                  <a:schemeClr val="tx1">
                    <a:tint val="82000"/>
                  </a:schemeClr>
                </a:solidFill>
              </a:defRPr>
            </a:lvl4pPr>
            <a:lvl5pPr marL="487741" indent="0">
              <a:buNone/>
              <a:defRPr sz="427">
                <a:solidFill>
                  <a:schemeClr val="tx1">
                    <a:tint val="82000"/>
                  </a:schemeClr>
                </a:solidFill>
              </a:defRPr>
            </a:lvl5pPr>
            <a:lvl6pPr marL="609676" indent="0">
              <a:buNone/>
              <a:defRPr sz="427">
                <a:solidFill>
                  <a:schemeClr val="tx1">
                    <a:tint val="82000"/>
                  </a:schemeClr>
                </a:solidFill>
              </a:defRPr>
            </a:lvl6pPr>
            <a:lvl7pPr marL="731611" indent="0">
              <a:buNone/>
              <a:defRPr sz="427">
                <a:solidFill>
                  <a:schemeClr val="tx1">
                    <a:tint val="82000"/>
                  </a:schemeClr>
                </a:solidFill>
              </a:defRPr>
            </a:lvl7pPr>
            <a:lvl8pPr marL="853547" indent="0">
              <a:buNone/>
              <a:defRPr sz="427">
                <a:solidFill>
                  <a:schemeClr val="tx1">
                    <a:tint val="82000"/>
                  </a:schemeClr>
                </a:solidFill>
              </a:defRPr>
            </a:lvl8pPr>
            <a:lvl9pPr marL="975482" indent="0">
              <a:buNone/>
              <a:defRPr sz="42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34D4-4714-A840-9C8B-75F3A3065973}" type="datetimeFigureOut">
              <a:rPr lang="pt-US" smtClean="0"/>
              <a:t>04/18/2024</a:t>
            </a:fld>
            <a:endParaRPr lang="pt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C481-E67B-954D-9F21-6C6C00D03FFF}" type="slidenum">
              <a:rPr lang="pt-US" smtClean="0"/>
              <a:t>‹nº›</a:t>
            </a:fld>
            <a:endParaRPr lang="pt-US"/>
          </a:p>
        </p:txBody>
      </p:sp>
    </p:spTree>
    <p:extLst>
      <p:ext uri="{BB962C8B-B14F-4D97-AF65-F5344CB8AC3E}">
        <p14:creationId xmlns:p14="http://schemas.microsoft.com/office/powerpoint/2010/main" val="968821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0055" y="486833"/>
            <a:ext cx="2720340" cy="116035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405" y="486833"/>
            <a:ext cx="2720340" cy="116035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34D4-4714-A840-9C8B-75F3A3065973}" type="datetimeFigureOut">
              <a:rPr lang="pt-US" smtClean="0"/>
              <a:t>04/18/2024</a:t>
            </a:fld>
            <a:endParaRPr lang="pt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C481-E67B-954D-9F21-6C6C00D03FFF}" type="slidenum">
              <a:rPr lang="pt-US" smtClean="0"/>
              <a:t>‹nº›</a:t>
            </a:fld>
            <a:endParaRPr lang="pt-US"/>
          </a:p>
        </p:txBody>
      </p:sp>
    </p:spTree>
    <p:extLst>
      <p:ext uri="{BB962C8B-B14F-4D97-AF65-F5344CB8AC3E}">
        <p14:creationId xmlns:p14="http://schemas.microsoft.com/office/powerpoint/2010/main" val="3323410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97367"/>
            <a:ext cx="5520690" cy="35348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889" y="448310"/>
            <a:ext cx="2707838" cy="219710"/>
          </a:xfrm>
        </p:spPr>
        <p:txBody>
          <a:bodyPr anchor="b"/>
          <a:lstStyle>
            <a:lvl1pPr marL="0" indent="0">
              <a:buNone/>
              <a:defRPr sz="640" b="1"/>
            </a:lvl1pPr>
            <a:lvl2pPr marL="121935" indent="0">
              <a:buNone/>
              <a:defRPr sz="533" b="1"/>
            </a:lvl2pPr>
            <a:lvl3pPr marL="243870" indent="0">
              <a:buNone/>
              <a:defRPr sz="480" b="1"/>
            </a:lvl3pPr>
            <a:lvl4pPr marL="365806" indent="0">
              <a:buNone/>
              <a:defRPr sz="427" b="1"/>
            </a:lvl4pPr>
            <a:lvl5pPr marL="487741" indent="0">
              <a:buNone/>
              <a:defRPr sz="427" b="1"/>
            </a:lvl5pPr>
            <a:lvl6pPr marL="609676" indent="0">
              <a:buNone/>
              <a:defRPr sz="427" b="1"/>
            </a:lvl6pPr>
            <a:lvl7pPr marL="731611" indent="0">
              <a:buNone/>
              <a:defRPr sz="427" b="1"/>
            </a:lvl7pPr>
            <a:lvl8pPr marL="853547" indent="0">
              <a:buNone/>
              <a:defRPr sz="427" b="1"/>
            </a:lvl8pPr>
            <a:lvl9pPr marL="975482" indent="0">
              <a:buNone/>
              <a:defRPr sz="427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889" y="668020"/>
            <a:ext cx="2707838" cy="98255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40405" y="448310"/>
            <a:ext cx="2721174" cy="219710"/>
          </a:xfrm>
        </p:spPr>
        <p:txBody>
          <a:bodyPr anchor="b"/>
          <a:lstStyle>
            <a:lvl1pPr marL="0" indent="0">
              <a:buNone/>
              <a:defRPr sz="640" b="1"/>
            </a:lvl1pPr>
            <a:lvl2pPr marL="121935" indent="0">
              <a:buNone/>
              <a:defRPr sz="533" b="1"/>
            </a:lvl2pPr>
            <a:lvl3pPr marL="243870" indent="0">
              <a:buNone/>
              <a:defRPr sz="480" b="1"/>
            </a:lvl3pPr>
            <a:lvl4pPr marL="365806" indent="0">
              <a:buNone/>
              <a:defRPr sz="427" b="1"/>
            </a:lvl4pPr>
            <a:lvl5pPr marL="487741" indent="0">
              <a:buNone/>
              <a:defRPr sz="427" b="1"/>
            </a:lvl5pPr>
            <a:lvl6pPr marL="609676" indent="0">
              <a:buNone/>
              <a:defRPr sz="427" b="1"/>
            </a:lvl6pPr>
            <a:lvl7pPr marL="731611" indent="0">
              <a:buNone/>
              <a:defRPr sz="427" b="1"/>
            </a:lvl7pPr>
            <a:lvl8pPr marL="853547" indent="0">
              <a:buNone/>
              <a:defRPr sz="427" b="1"/>
            </a:lvl8pPr>
            <a:lvl9pPr marL="975482" indent="0">
              <a:buNone/>
              <a:defRPr sz="427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40405" y="668020"/>
            <a:ext cx="2721174" cy="98255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34D4-4714-A840-9C8B-75F3A3065973}" type="datetimeFigureOut">
              <a:rPr lang="pt-US" smtClean="0"/>
              <a:t>04/18/2024</a:t>
            </a:fld>
            <a:endParaRPr lang="pt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C481-E67B-954D-9F21-6C6C00D03FFF}" type="slidenum">
              <a:rPr lang="pt-US" smtClean="0"/>
              <a:t>‹nº›</a:t>
            </a:fld>
            <a:endParaRPr lang="pt-US"/>
          </a:p>
        </p:txBody>
      </p:sp>
    </p:spTree>
    <p:extLst>
      <p:ext uri="{BB962C8B-B14F-4D97-AF65-F5344CB8AC3E}">
        <p14:creationId xmlns:p14="http://schemas.microsoft.com/office/powerpoint/2010/main" val="77741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34D4-4714-A840-9C8B-75F3A3065973}" type="datetimeFigureOut">
              <a:rPr lang="pt-US" smtClean="0"/>
              <a:t>04/18/2024</a:t>
            </a:fld>
            <a:endParaRPr lang="pt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C481-E67B-954D-9F21-6C6C00D03FFF}" type="slidenum">
              <a:rPr lang="pt-US" smtClean="0"/>
              <a:t>‹nº›</a:t>
            </a:fld>
            <a:endParaRPr lang="pt-US"/>
          </a:p>
        </p:txBody>
      </p:sp>
    </p:spTree>
    <p:extLst>
      <p:ext uri="{BB962C8B-B14F-4D97-AF65-F5344CB8AC3E}">
        <p14:creationId xmlns:p14="http://schemas.microsoft.com/office/powerpoint/2010/main" val="2014567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34D4-4714-A840-9C8B-75F3A3065973}" type="datetimeFigureOut">
              <a:rPr lang="pt-US" smtClean="0"/>
              <a:t>04/18/2024</a:t>
            </a:fld>
            <a:endParaRPr lang="pt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C481-E67B-954D-9F21-6C6C00D03FFF}" type="slidenum">
              <a:rPr lang="pt-US" smtClean="0"/>
              <a:t>‹nº›</a:t>
            </a:fld>
            <a:endParaRPr lang="pt-US"/>
          </a:p>
        </p:txBody>
      </p:sp>
    </p:spTree>
    <p:extLst>
      <p:ext uri="{BB962C8B-B14F-4D97-AF65-F5344CB8AC3E}">
        <p14:creationId xmlns:p14="http://schemas.microsoft.com/office/powerpoint/2010/main" val="1840238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121920"/>
            <a:ext cx="2064424" cy="426720"/>
          </a:xfrm>
        </p:spPr>
        <p:txBody>
          <a:bodyPr anchor="b"/>
          <a:lstStyle>
            <a:lvl1pPr>
              <a:defRPr sz="85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174" y="263314"/>
            <a:ext cx="3240405" cy="1299633"/>
          </a:xfrm>
        </p:spPr>
        <p:txBody>
          <a:bodyPr/>
          <a:lstStyle>
            <a:lvl1pPr>
              <a:defRPr sz="853"/>
            </a:lvl1pPr>
            <a:lvl2pPr>
              <a:defRPr sz="747"/>
            </a:lvl2pPr>
            <a:lvl3pPr>
              <a:defRPr sz="640"/>
            </a:lvl3pPr>
            <a:lvl4pPr>
              <a:defRPr sz="533"/>
            </a:lvl4pPr>
            <a:lvl5pPr>
              <a:defRPr sz="533"/>
            </a:lvl5pPr>
            <a:lvl6pPr>
              <a:defRPr sz="533"/>
            </a:lvl6pPr>
            <a:lvl7pPr>
              <a:defRPr sz="533"/>
            </a:lvl7pPr>
            <a:lvl8pPr>
              <a:defRPr sz="533"/>
            </a:lvl8pPr>
            <a:lvl9pPr>
              <a:defRPr sz="533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0889" y="548640"/>
            <a:ext cx="2064424" cy="1016423"/>
          </a:xfrm>
        </p:spPr>
        <p:txBody>
          <a:bodyPr/>
          <a:lstStyle>
            <a:lvl1pPr marL="0" indent="0">
              <a:buNone/>
              <a:defRPr sz="427"/>
            </a:lvl1pPr>
            <a:lvl2pPr marL="121935" indent="0">
              <a:buNone/>
              <a:defRPr sz="373"/>
            </a:lvl2pPr>
            <a:lvl3pPr marL="243870" indent="0">
              <a:buNone/>
              <a:defRPr sz="320"/>
            </a:lvl3pPr>
            <a:lvl4pPr marL="365806" indent="0">
              <a:buNone/>
              <a:defRPr sz="267"/>
            </a:lvl4pPr>
            <a:lvl5pPr marL="487741" indent="0">
              <a:buNone/>
              <a:defRPr sz="267"/>
            </a:lvl5pPr>
            <a:lvl6pPr marL="609676" indent="0">
              <a:buNone/>
              <a:defRPr sz="267"/>
            </a:lvl6pPr>
            <a:lvl7pPr marL="731611" indent="0">
              <a:buNone/>
              <a:defRPr sz="267"/>
            </a:lvl7pPr>
            <a:lvl8pPr marL="853547" indent="0">
              <a:buNone/>
              <a:defRPr sz="267"/>
            </a:lvl8pPr>
            <a:lvl9pPr marL="975482" indent="0">
              <a:buNone/>
              <a:defRPr sz="267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34D4-4714-A840-9C8B-75F3A3065973}" type="datetimeFigureOut">
              <a:rPr lang="pt-US" smtClean="0"/>
              <a:t>04/18/2024</a:t>
            </a:fld>
            <a:endParaRPr lang="pt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C481-E67B-954D-9F21-6C6C00D03FFF}" type="slidenum">
              <a:rPr lang="pt-US" smtClean="0"/>
              <a:t>‹nº›</a:t>
            </a:fld>
            <a:endParaRPr lang="pt-US"/>
          </a:p>
        </p:txBody>
      </p:sp>
    </p:spTree>
    <p:extLst>
      <p:ext uri="{BB962C8B-B14F-4D97-AF65-F5344CB8AC3E}">
        <p14:creationId xmlns:p14="http://schemas.microsoft.com/office/powerpoint/2010/main" val="1201981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121920"/>
            <a:ext cx="2064424" cy="426720"/>
          </a:xfrm>
        </p:spPr>
        <p:txBody>
          <a:bodyPr anchor="b"/>
          <a:lstStyle>
            <a:lvl1pPr>
              <a:defRPr sz="85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21174" y="263314"/>
            <a:ext cx="3240405" cy="1299633"/>
          </a:xfrm>
        </p:spPr>
        <p:txBody>
          <a:bodyPr anchor="t"/>
          <a:lstStyle>
            <a:lvl1pPr marL="0" indent="0">
              <a:buNone/>
              <a:defRPr sz="853"/>
            </a:lvl1pPr>
            <a:lvl2pPr marL="121935" indent="0">
              <a:buNone/>
              <a:defRPr sz="747"/>
            </a:lvl2pPr>
            <a:lvl3pPr marL="243870" indent="0">
              <a:buNone/>
              <a:defRPr sz="640"/>
            </a:lvl3pPr>
            <a:lvl4pPr marL="365806" indent="0">
              <a:buNone/>
              <a:defRPr sz="533"/>
            </a:lvl4pPr>
            <a:lvl5pPr marL="487741" indent="0">
              <a:buNone/>
              <a:defRPr sz="533"/>
            </a:lvl5pPr>
            <a:lvl6pPr marL="609676" indent="0">
              <a:buNone/>
              <a:defRPr sz="533"/>
            </a:lvl6pPr>
            <a:lvl7pPr marL="731611" indent="0">
              <a:buNone/>
              <a:defRPr sz="533"/>
            </a:lvl7pPr>
            <a:lvl8pPr marL="853547" indent="0">
              <a:buNone/>
              <a:defRPr sz="533"/>
            </a:lvl8pPr>
            <a:lvl9pPr marL="975482" indent="0">
              <a:buNone/>
              <a:defRPr sz="533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0889" y="548640"/>
            <a:ext cx="2064424" cy="1016423"/>
          </a:xfrm>
        </p:spPr>
        <p:txBody>
          <a:bodyPr/>
          <a:lstStyle>
            <a:lvl1pPr marL="0" indent="0">
              <a:buNone/>
              <a:defRPr sz="427"/>
            </a:lvl1pPr>
            <a:lvl2pPr marL="121935" indent="0">
              <a:buNone/>
              <a:defRPr sz="373"/>
            </a:lvl2pPr>
            <a:lvl3pPr marL="243870" indent="0">
              <a:buNone/>
              <a:defRPr sz="320"/>
            </a:lvl3pPr>
            <a:lvl4pPr marL="365806" indent="0">
              <a:buNone/>
              <a:defRPr sz="267"/>
            </a:lvl4pPr>
            <a:lvl5pPr marL="487741" indent="0">
              <a:buNone/>
              <a:defRPr sz="267"/>
            </a:lvl5pPr>
            <a:lvl6pPr marL="609676" indent="0">
              <a:buNone/>
              <a:defRPr sz="267"/>
            </a:lvl6pPr>
            <a:lvl7pPr marL="731611" indent="0">
              <a:buNone/>
              <a:defRPr sz="267"/>
            </a:lvl7pPr>
            <a:lvl8pPr marL="853547" indent="0">
              <a:buNone/>
              <a:defRPr sz="267"/>
            </a:lvl8pPr>
            <a:lvl9pPr marL="975482" indent="0">
              <a:buNone/>
              <a:defRPr sz="267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34D4-4714-A840-9C8B-75F3A3065973}" type="datetimeFigureOut">
              <a:rPr lang="pt-US" smtClean="0"/>
              <a:t>04/18/2024</a:t>
            </a:fld>
            <a:endParaRPr lang="pt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C481-E67B-954D-9F21-6C6C00D03FFF}" type="slidenum">
              <a:rPr lang="pt-US" smtClean="0"/>
              <a:t>‹nº›</a:t>
            </a:fld>
            <a:endParaRPr lang="pt-US"/>
          </a:p>
        </p:txBody>
      </p:sp>
    </p:spTree>
    <p:extLst>
      <p:ext uri="{BB962C8B-B14F-4D97-AF65-F5344CB8AC3E}">
        <p14:creationId xmlns:p14="http://schemas.microsoft.com/office/powerpoint/2010/main" val="3797418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0055" y="97367"/>
            <a:ext cx="5520690" cy="353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055" y="486833"/>
            <a:ext cx="5520690" cy="1160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0055" y="1695027"/>
            <a:ext cx="1440180" cy="973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18F34D4-4714-A840-9C8B-75F3A3065973}" type="datetimeFigureOut">
              <a:rPr lang="pt-US" smtClean="0"/>
              <a:t>04/18/2024</a:t>
            </a:fld>
            <a:endParaRPr lang="pt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0265" y="1695027"/>
            <a:ext cx="2160270" cy="973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20565" y="1695027"/>
            <a:ext cx="1440180" cy="973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66C481-E67B-954D-9F21-6C6C00D03FFF}" type="slidenum">
              <a:rPr lang="pt-US" smtClean="0"/>
              <a:t>‹nº›</a:t>
            </a:fld>
            <a:endParaRPr lang="pt-US"/>
          </a:p>
        </p:txBody>
      </p:sp>
    </p:spTree>
    <p:extLst>
      <p:ext uri="{BB962C8B-B14F-4D97-AF65-F5344CB8AC3E}">
        <p14:creationId xmlns:p14="http://schemas.microsoft.com/office/powerpoint/2010/main" val="1532445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43870" rtl="0" eaLnBrk="1" latinLnBrk="0" hangingPunct="1">
        <a:lnSpc>
          <a:spcPct val="90000"/>
        </a:lnSpc>
        <a:spcBef>
          <a:spcPct val="0"/>
        </a:spcBef>
        <a:buNone/>
        <a:defRPr sz="11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968" indent="-60968" algn="l" defTabSz="24387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747" kern="1200">
          <a:solidFill>
            <a:schemeClr val="tx1"/>
          </a:solidFill>
          <a:latin typeface="+mn-lt"/>
          <a:ea typeface="+mn-ea"/>
          <a:cs typeface="+mn-cs"/>
        </a:defRPr>
      </a:lvl1pPr>
      <a:lvl2pPr marL="182903" indent="-60968" algn="l" defTabSz="24387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640" kern="1200">
          <a:solidFill>
            <a:schemeClr val="tx1"/>
          </a:solidFill>
          <a:latin typeface="+mn-lt"/>
          <a:ea typeface="+mn-ea"/>
          <a:cs typeface="+mn-cs"/>
        </a:defRPr>
      </a:lvl2pPr>
      <a:lvl3pPr marL="304838" indent="-60968" algn="l" defTabSz="24387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533" kern="1200">
          <a:solidFill>
            <a:schemeClr val="tx1"/>
          </a:solidFill>
          <a:latin typeface="+mn-lt"/>
          <a:ea typeface="+mn-ea"/>
          <a:cs typeface="+mn-cs"/>
        </a:defRPr>
      </a:lvl3pPr>
      <a:lvl4pPr marL="426773" indent="-60968" algn="l" defTabSz="24387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80" kern="1200">
          <a:solidFill>
            <a:schemeClr val="tx1"/>
          </a:solidFill>
          <a:latin typeface="+mn-lt"/>
          <a:ea typeface="+mn-ea"/>
          <a:cs typeface="+mn-cs"/>
        </a:defRPr>
      </a:lvl4pPr>
      <a:lvl5pPr marL="548709" indent="-60968" algn="l" defTabSz="24387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80" kern="1200">
          <a:solidFill>
            <a:schemeClr val="tx1"/>
          </a:solidFill>
          <a:latin typeface="+mn-lt"/>
          <a:ea typeface="+mn-ea"/>
          <a:cs typeface="+mn-cs"/>
        </a:defRPr>
      </a:lvl5pPr>
      <a:lvl6pPr marL="670644" indent="-60968" algn="l" defTabSz="24387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80" kern="1200">
          <a:solidFill>
            <a:schemeClr val="tx1"/>
          </a:solidFill>
          <a:latin typeface="+mn-lt"/>
          <a:ea typeface="+mn-ea"/>
          <a:cs typeface="+mn-cs"/>
        </a:defRPr>
      </a:lvl6pPr>
      <a:lvl7pPr marL="792579" indent="-60968" algn="l" defTabSz="24387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80" kern="1200">
          <a:solidFill>
            <a:schemeClr val="tx1"/>
          </a:solidFill>
          <a:latin typeface="+mn-lt"/>
          <a:ea typeface="+mn-ea"/>
          <a:cs typeface="+mn-cs"/>
        </a:defRPr>
      </a:lvl7pPr>
      <a:lvl8pPr marL="914514" indent="-60968" algn="l" defTabSz="24387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80" kern="1200">
          <a:solidFill>
            <a:schemeClr val="tx1"/>
          </a:solidFill>
          <a:latin typeface="+mn-lt"/>
          <a:ea typeface="+mn-ea"/>
          <a:cs typeface="+mn-cs"/>
        </a:defRPr>
      </a:lvl8pPr>
      <a:lvl9pPr marL="1036450" indent="-60968" algn="l" defTabSz="24387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3870" rtl="0" eaLnBrk="1" latinLnBrk="0" hangingPunct="1">
        <a:defRPr sz="480" kern="1200">
          <a:solidFill>
            <a:schemeClr val="tx1"/>
          </a:solidFill>
          <a:latin typeface="+mn-lt"/>
          <a:ea typeface="+mn-ea"/>
          <a:cs typeface="+mn-cs"/>
        </a:defRPr>
      </a:lvl1pPr>
      <a:lvl2pPr marL="121935" algn="l" defTabSz="243870" rtl="0" eaLnBrk="1" latinLnBrk="0" hangingPunct="1">
        <a:defRPr sz="480" kern="1200">
          <a:solidFill>
            <a:schemeClr val="tx1"/>
          </a:solidFill>
          <a:latin typeface="+mn-lt"/>
          <a:ea typeface="+mn-ea"/>
          <a:cs typeface="+mn-cs"/>
        </a:defRPr>
      </a:lvl2pPr>
      <a:lvl3pPr marL="243870" algn="l" defTabSz="243870" rtl="0" eaLnBrk="1" latinLnBrk="0" hangingPunct="1">
        <a:defRPr sz="480" kern="1200">
          <a:solidFill>
            <a:schemeClr val="tx1"/>
          </a:solidFill>
          <a:latin typeface="+mn-lt"/>
          <a:ea typeface="+mn-ea"/>
          <a:cs typeface="+mn-cs"/>
        </a:defRPr>
      </a:lvl3pPr>
      <a:lvl4pPr marL="365806" algn="l" defTabSz="243870" rtl="0" eaLnBrk="1" latinLnBrk="0" hangingPunct="1">
        <a:defRPr sz="480" kern="1200">
          <a:solidFill>
            <a:schemeClr val="tx1"/>
          </a:solidFill>
          <a:latin typeface="+mn-lt"/>
          <a:ea typeface="+mn-ea"/>
          <a:cs typeface="+mn-cs"/>
        </a:defRPr>
      </a:lvl4pPr>
      <a:lvl5pPr marL="487741" algn="l" defTabSz="243870" rtl="0" eaLnBrk="1" latinLnBrk="0" hangingPunct="1">
        <a:defRPr sz="480" kern="1200">
          <a:solidFill>
            <a:schemeClr val="tx1"/>
          </a:solidFill>
          <a:latin typeface="+mn-lt"/>
          <a:ea typeface="+mn-ea"/>
          <a:cs typeface="+mn-cs"/>
        </a:defRPr>
      </a:lvl5pPr>
      <a:lvl6pPr marL="609676" algn="l" defTabSz="243870" rtl="0" eaLnBrk="1" latinLnBrk="0" hangingPunct="1">
        <a:defRPr sz="480" kern="1200">
          <a:solidFill>
            <a:schemeClr val="tx1"/>
          </a:solidFill>
          <a:latin typeface="+mn-lt"/>
          <a:ea typeface="+mn-ea"/>
          <a:cs typeface="+mn-cs"/>
        </a:defRPr>
      </a:lvl6pPr>
      <a:lvl7pPr marL="731611" algn="l" defTabSz="243870" rtl="0" eaLnBrk="1" latinLnBrk="0" hangingPunct="1">
        <a:defRPr sz="480" kern="1200">
          <a:solidFill>
            <a:schemeClr val="tx1"/>
          </a:solidFill>
          <a:latin typeface="+mn-lt"/>
          <a:ea typeface="+mn-ea"/>
          <a:cs typeface="+mn-cs"/>
        </a:defRPr>
      </a:lvl7pPr>
      <a:lvl8pPr marL="853547" algn="l" defTabSz="243870" rtl="0" eaLnBrk="1" latinLnBrk="0" hangingPunct="1">
        <a:defRPr sz="480" kern="1200">
          <a:solidFill>
            <a:schemeClr val="tx1"/>
          </a:solidFill>
          <a:latin typeface="+mn-lt"/>
          <a:ea typeface="+mn-ea"/>
          <a:cs typeface="+mn-cs"/>
        </a:defRPr>
      </a:lvl8pPr>
      <a:lvl9pPr marL="975482" algn="l" defTabSz="243870" rtl="0" eaLnBrk="1" latinLnBrk="0" hangingPunct="1">
        <a:defRPr sz="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m 20">
            <a:extLst>
              <a:ext uri="{FF2B5EF4-FFF2-40B4-BE49-F238E27FC236}">
                <a16:creationId xmlns:a16="http://schemas.microsoft.com/office/drawing/2014/main" id="{D31381C9-0A43-7A34-2E3B-6C1126CB50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t="-1643" r="-20810" b="19430"/>
          <a:stretch/>
        </p:blipFill>
        <p:spPr>
          <a:xfrm>
            <a:off x="2106780" y="197827"/>
            <a:ext cx="253704" cy="1503485"/>
          </a:xfrm>
          <a:prstGeom prst="rect">
            <a:avLst/>
          </a:prstGeom>
        </p:spPr>
      </p:pic>
      <p:pic>
        <p:nvPicPr>
          <p:cNvPr id="5" name="Imagem 4" descr="Logotipo&#10;&#10;Descrição gerada automaticamente">
            <a:extLst>
              <a:ext uri="{FF2B5EF4-FFF2-40B4-BE49-F238E27FC236}">
                <a16:creationId xmlns:a16="http://schemas.microsoft.com/office/drawing/2014/main" id="{6FD73224-6E1B-A04E-C756-B3B0E92C59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841074" cy="1828800"/>
          </a:xfrm>
          <a:prstGeom prst="rect">
            <a:avLst/>
          </a:prstGeom>
        </p:spPr>
      </p:pic>
      <p:pic>
        <p:nvPicPr>
          <p:cNvPr id="7" name="Imagem 6" descr="Ícone&#10;&#10;Descrição gerada automaticamente">
            <a:extLst>
              <a:ext uri="{FF2B5EF4-FFF2-40B4-BE49-F238E27FC236}">
                <a16:creationId xmlns:a16="http://schemas.microsoft.com/office/drawing/2014/main" id="{69984A35-4B1B-4240-D467-F46EB9FC72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1926" y="591971"/>
            <a:ext cx="257708" cy="257708"/>
          </a:xfrm>
          <a:prstGeom prst="rect">
            <a:avLst/>
          </a:prstGeom>
        </p:spPr>
      </p:pic>
      <p:pic>
        <p:nvPicPr>
          <p:cNvPr id="9" name="Imagem 8" descr="Logotipo, Ícone&#10;&#10;Descrição gerada automaticamente">
            <a:extLst>
              <a:ext uri="{FF2B5EF4-FFF2-40B4-BE49-F238E27FC236}">
                <a16:creationId xmlns:a16="http://schemas.microsoft.com/office/drawing/2014/main" id="{F559F669-E6FF-06BB-DB37-40514ECD60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1925" y="1502768"/>
            <a:ext cx="257708" cy="257708"/>
          </a:xfrm>
          <a:prstGeom prst="rect">
            <a:avLst/>
          </a:prstGeom>
        </p:spPr>
      </p:pic>
      <p:pic>
        <p:nvPicPr>
          <p:cNvPr id="11" name="Imagem 10" descr="Ícone&#10;&#10;Descrição gerada automaticamente">
            <a:extLst>
              <a:ext uri="{FF2B5EF4-FFF2-40B4-BE49-F238E27FC236}">
                <a16:creationId xmlns:a16="http://schemas.microsoft.com/office/drawing/2014/main" id="{D44A7F0C-5592-5CB1-41FE-EC0C3FCBC4B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71925" y="1177135"/>
            <a:ext cx="257708" cy="257708"/>
          </a:xfrm>
          <a:prstGeom prst="rect">
            <a:avLst/>
          </a:prstGeom>
        </p:spPr>
      </p:pic>
      <p:pic>
        <p:nvPicPr>
          <p:cNvPr id="13" name="Imagem 12" descr="Ícone&#10;&#10;Descrição gerada automaticamente">
            <a:extLst>
              <a:ext uri="{FF2B5EF4-FFF2-40B4-BE49-F238E27FC236}">
                <a16:creationId xmlns:a16="http://schemas.microsoft.com/office/drawing/2014/main" id="{7DBFADEE-83BC-A014-F637-C6284453A1C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71925" y="884553"/>
            <a:ext cx="257708" cy="257708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D3CDB3DF-47D6-CBD4-734D-EA96B891E911}"/>
              </a:ext>
            </a:extLst>
          </p:cNvPr>
          <p:cNvSpPr txBox="1"/>
          <p:nvPr/>
        </p:nvSpPr>
        <p:spPr>
          <a:xfrm>
            <a:off x="2204581" y="1455868"/>
            <a:ext cx="3594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>
                <a:solidFill>
                  <a:srgbClr val="D98314"/>
                </a:solidFill>
                <a:latin typeface="Poppins" pitchFamily="2" charset="77"/>
                <a:cs typeface="Poppins" pitchFamily="2" charset="77"/>
              </a:rPr>
              <a:t>Setor Bancário Sul, Quadra 2, Bloco </a:t>
            </a:r>
            <a:r>
              <a:rPr lang="pt-BR" sz="900" dirty="0" err="1">
                <a:solidFill>
                  <a:srgbClr val="D98314"/>
                </a:solidFill>
                <a:latin typeface="Poppins" pitchFamily="2" charset="77"/>
                <a:cs typeface="Poppins" pitchFamily="2" charset="77"/>
              </a:rPr>
              <a:t>F</a:t>
            </a:r>
            <a:r>
              <a:rPr lang="pt-BR" sz="900" dirty="0">
                <a:solidFill>
                  <a:srgbClr val="D98314"/>
                </a:solidFill>
                <a:latin typeface="Poppins" pitchFamily="2" charset="77"/>
                <a:cs typeface="Poppins" pitchFamily="2" charset="77"/>
              </a:rPr>
              <a:t>, Edifício Sede FNDE</a:t>
            </a:r>
          </a:p>
          <a:p>
            <a:r>
              <a:rPr lang="pt-BR" sz="900" dirty="0">
                <a:solidFill>
                  <a:srgbClr val="D98314"/>
                </a:solidFill>
                <a:latin typeface="Poppins" pitchFamily="2" charset="77"/>
                <a:cs typeface="Poppins" pitchFamily="2" charset="77"/>
              </a:rPr>
              <a:t>Brasília/DF - CEP: 70070-929.</a:t>
            </a:r>
            <a:endParaRPr lang="pt-US" sz="900" dirty="0">
              <a:solidFill>
                <a:srgbClr val="D98314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2963136-53EE-79B1-0C05-3BCC4E6A4E4E}"/>
              </a:ext>
            </a:extLst>
          </p:cNvPr>
          <p:cNvSpPr txBox="1"/>
          <p:nvPr/>
        </p:nvSpPr>
        <p:spPr>
          <a:xfrm>
            <a:off x="2192055" y="1204664"/>
            <a:ext cx="11791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>
                <a:solidFill>
                  <a:srgbClr val="D98314"/>
                </a:solidFill>
                <a:latin typeface="Poppins" pitchFamily="2" charset="77"/>
                <a:cs typeface="Poppins" pitchFamily="2" charset="77"/>
              </a:rPr>
              <a:t>61 2022 5200</a:t>
            </a:r>
            <a:endParaRPr lang="pt-US" sz="900" dirty="0">
              <a:solidFill>
                <a:srgbClr val="D98314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3CD8F56F-0FA2-2FDA-6775-6133BC865617}"/>
              </a:ext>
            </a:extLst>
          </p:cNvPr>
          <p:cNvSpPr txBox="1"/>
          <p:nvPr/>
        </p:nvSpPr>
        <p:spPr>
          <a:xfrm>
            <a:off x="2185792" y="903944"/>
            <a:ext cx="1306555" cy="230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>
                <a:solidFill>
                  <a:srgbClr val="D98314"/>
                </a:solidFill>
                <a:latin typeface="Poppins" pitchFamily="2" charset="77"/>
                <a:cs typeface="Poppins" pitchFamily="2" charset="77"/>
              </a:rPr>
              <a:t>61 99999 9999</a:t>
            </a:r>
            <a:endParaRPr lang="pt-US" sz="900" dirty="0">
              <a:solidFill>
                <a:srgbClr val="D98314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E81A9323-25D2-7ED8-8685-79F79CD60CF0}"/>
              </a:ext>
            </a:extLst>
          </p:cNvPr>
          <p:cNvSpPr txBox="1"/>
          <p:nvPr/>
        </p:nvSpPr>
        <p:spPr>
          <a:xfrm>
            <a:off x="2204581" y="614523"/>
            <a:ext cx="15191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 err="1">
                <a:solidFill>
                  <a:srgbClr val="D98314"/>
                </a:solidFill>
                <a:latin typeface="Poppins" pitchFamily="2" charset="77"/>
                <a:cs typeface="Poppins" pitchFamily="2" charset="77"/>
              </a:rPr>
              <a:t>joao.silva@fnde.gov.br</a:t>
            </a:r>
            <a:endParaRPr lang="pt-US" sz="900" dirty="0">
              <a:solidFill>
                <a:srgbClr val="D98314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152F61E0-A8CE-CE9E-9B82-1320E48B15CD}"/>
              </a:ext>
            </a:extLst>
          </p:cNvPr>
          <p:cNvSpPr txBox="1"/>
          <p:nvPr/>
        </p:nvSpPr>
        <p:spPr>
          <a:xfrm>
            <a:off x="2282577" y="35593"/>
            <a:ext cx="2070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Poppins" pitchFamily="2" charset="77"/>
                <a:cs typeface="Poppins" pitchFamily="2" charset="77"/>
              </a:rPr>
              <a:t>João da Silva</a:t>
            </a:r>
            <a:endParaRPr lang="pt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384984AB-A908-1321-BCC5-63F4C2504002}"/>
              </a:ext>
            </a:extLst>
          </p:cNvPr>
          <p:cNvSpPr txBox="1"/>
          <p:nvPr/>
        </p:nvSpPr>
        <p:spPr>
          <a:xfrm>
            <a:off x="2281567" y="291248"/>
            <a:ext cx="2341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Poppins" pitchFamily="2" charset="77"/>
                <a:cs typeface="Poppins" pitchFamily="2" charset="77"/>
              </a:rPr>
              <a:t>Assessor Especial</a:t>
            </a:r>
            <a:endParaRPr lang="pt-US" sz="1200" dirty="0">
              <a:latin typeface="Poppins" pitchFamily="2" charset="77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259992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41</Words>
  <Application>Microsoft Office PowerPoint</Application>
  <PresentationFormat>Personalizar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Aptos</vt:lpstr>
      <vt:lpstr>Poppins</vt:lpstr>
      <vt:lpstr>Aptos Display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JEAN DOS SANTOS CALHAU</dc:creator>
  <cp:lastModifiedBy>Jean Calhau</cp:lastModifiedBy>
  <cp:revision>2</cp:revision>
  <dcterms:created xsi:type="dcterms:W3CDTF">2024-04-16T12:29:35Z</dcterms:created>
  <dcterms:modified xsi:type="dcterms:W3CDTF">2024-04-18T12:52:12Z</dcterms:modified>
</cp:coreProperties>
</file>