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68" r:id="rId2"/>
    <p:sldId id="256" r:id="rId3"/>
    <p:sldId id="258" r:id="rId4"/>
    <p:sldId id="257" r:id="rId5"/>
    <p:sldId id="269" r:id="rId6"/>
    <p:sldId id="259" r:id="rId7"/>
    <p:sldId id="270" r:id="rId8"/>
    <p:sldId id="260" r:id="rId9"/>
    <p:sldId id="276" r:id="rId10"/>
    <p:sldId id="271" r:id="rId11"/>
    <p:sldId id="272" r:id="rId12"/>
    <p:sldId id="261" r:id="rId13"/>
    <p:sldId id="262" r:id="rId14"/>
    <p:sldId id="264" r:id="rId15"/>
    <p:sldId id="273" r:id="rId16"/>
    <p:sldId id="277" r:id="rId17"/>
    <p:sldId id="274" r:id="rId18"/>
    <p:sldId id="275" r:id="rId19"/>
    <p:sldId id="267" r:id="rId20"/>
  </p:sldIdLst>
  <p:sldSz cx="9144000" cy="5143500" type="screen16x9"/>
  <p:notesSz cx="6858000" cy="9144000"/>
  <p:embeddedFontLst>
    <p:embeddedFont>
      <p:font typeface="Helvetica Neue" pitchFamily="50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0"/>
      <p:regular r:id="rId26"/>
      <p:bold r:id="rId27"/>
      <p:italic r:id="rId28"/>
      <p:boldItalic r:id="rId29"/>
    </p:embeddedFont>
    <p:embeddedFont>
      <p:font typeface="Raleway Black" pitchFamily="2" charset="0"/>
      <p:bold r:id="rId30"/>
      <p:boldItalic r:id="rId31"/>
    </p:embeddedFont>
    <p:embeddedFont>
      <p:font typeface="Raleway Light" pitchFamily="2" charset="0"/>
      <p:regular r:id="rId32"/>
      <p:bold r:id="rId33"/>
      <p:italic r:id="rId34"/>
      <p:boldItalic r:id="rId35"/>
    </p:embeddedFont>
    <p:embeddedFont>
      <p:font typeface="Raleway Medium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8"/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844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98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7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67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64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80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31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5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84C0046-CA8A-4C91-1D50-B9BB6F9440BE}"/>
              </a:ext>
            </a:extLst>
          </p:cNvPr>
          <p:cNvSpPr/>
          <p:nvPr/>
        </p:nvSpPr>
        <p:spPr>
          <a:xfrm>
            <a:off x="5430572" y="3828288"/>
            <a:ext cx="3597604" cy="652272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9EAAACE-D757-2ECC-5B4A-8D01D26B7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572" y="3828288"/>
            <a:ext cx="3713428" cy="6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43BEF921-A730-1CC1-BE23-A4C7FD4E2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7EA38995-17D8-6363-83ED-C78E25D7D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60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572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FA7070EE-925D-036D-6CBD-5D509A08A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65CCD63B-2552-052E-8A29-3C6C4C5EC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360000" y="1894825"/>
            <a:ext cx="82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501665-42A9-D345-6450-6399EBABDAB4}"/>
              </a:ext>
            </a:extLst>
          </p:cNvPr>
          <p:cNvSpPr/>
          <p:nvPr/>
        </p:nvSpPr>
        <p:spPr>
          <a:xfrm>
            <a:off x="6716246" y="126083"/>
            <a:ext cx="2311929" cy="438912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1F89708-35DE-7E9D-1381-B65920DD8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44" y="126083"/>
            <a:ext cx="2498755" cy="4389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4F6C28C0-615F-BBF9-CA15-34FCD6980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EC14C0B6-B424-228B-24DB-880C689AE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60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572000" y="1894825"/>
            <a:ext cx="421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34050385-5FD9-3A3A-32F8-F57E4C295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19C815B5-AC31-36FD-4347-8DF4A5CBE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3B8F79-1A79-A3A8-2C5F-5FB93CEB62C3}"/>
              </a:ext>
            </a:extLst>
          </p:cNvPr>
          <p:cNvSpPr/>
          <p:nvPr/>
        </p:nvSpPr>
        <p:spPr>
          <a:xfrm>
            <a:off x="-1" y="2114965"/>
            <a:ext cx="3486615" cy="657382"/>
          </a:xfrm>
          <a:prstGeom prst="rect">
            <a:avLst/>
          </a:prstGeom>
          <a:solidFill>
            <a:srgbClr val="FFD1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D108"/>
              </a:solidFill>
            </a:endParaRPr>
          </a:p>
        </p:txBody>
      </p:sp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2FFC7DF-0088-A963-C4D7-2D1514CD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" y="2150775"/>
            <a:ext cx="3538654" cy="621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360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600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9640EBD-4CF9-4C9C-9186-E518E16DB4DE}"/>
              </a:ext>
            </a:extLst>
          </p:cNvPr>
          <p:cNvSpPr/>
          <p:nvPr/>
        </p:nvSpPr>
        <p:spPr>
          <a:xfrm>
            <a:off x="6497443" y="170688"/>
            <a:ext cx="2530733" cy="483517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898293D-5008-E5E6-A7B1-64A57626C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305" y="128016"/>
            <a:ext cx="2752695" cy="4835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317B6A6D-2C0F-0FFF-4322-F567F2F6D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60000" y="1894825"/>
            <a:ext cx="8244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15C71D7B-6602-A184-A4AC-D6FB5995E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8E19FD78-D336-DAF4-CCA1-E3B86C280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60000" y="1894825"/>
            <a:ext cx="82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60000" y="2941825"/>
            <a:ext cx="555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4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EA60377B-DFDA-C9C3-7210-BF42D3DC1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1BE0B89B-94B5-56C3-C5B7-80B40277F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4572000" y="1648350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Capítulo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297100" y="2571750"/>
            <a:ext cx="348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Subtítulo, Subtítulo, Subtítulo, Subtítulo, Subtítulo,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81B54F7D-67AA-C7D2-6500-03D496C6B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60000" y="971425"/>
            <a:ext cx="421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Título aqui</a:t>
            </a:r>
            <a:endParaRPr sz="48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60000" y="1894825"/>
            <a:ext cx="82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8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60000" y="2941825"/>
            <a:ext cx="5556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Conteúdo, Conteúdo, Conteúdo, Conteúdo, Conteúdo, Conteúdo, Conteúdo, Conteúdo, Conteúdo, Conteúdo, Conteúdo, Conteúdo, Conteúdo, Conteúdo, Conteúdo, Conteúdo, Conteúdo, Conteúdo, </a:t>
            </a:r>
            <a:endParaRPr sz="1400" b="0" i="0" u="none" strike="noStrike" cap="none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id="{2369B889-6323-65FF-9302-4880EE2E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8" y="90952"/>
            <a:ext cx="2995961" cy="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18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517</Words>
  <Application>Microsoft Office PowerPoint</Application>
  <PresentationFormat>Apresentação na tela (16:9)</PresentationFormat>
  <Paragraphs>58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Helvetica Neue</vt:lpstr>
      <vt:lpstr>Arial</vt:lpstr>
      <vt:lpstr>Raleway Medium</vt:lpstr>
      <vt:lpstr>Raleway Black</vt:lpstr>
      <vt:lpstr>Playfair Display</vt:lpstr>
      <vt:lpstr>Raleway Light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LUIZ FELIPE DA PAIXAO CARVALHO</cp:lastModifiedBy>
  <cp:revision>11</cp:revision>
  <dcterms:modified xsi:type="dcterms:W3CDTF">2024-04-01T21:40:41Z</dcterms:modified>
</cp:coreProperties>
</file>