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3"/>
  </p:notesMasterIdLst>
  <p:handoutMasterIdLst>
    <p:handoutMasterId r:id="rId14"/>
  </p:handoutMasterIdLst>
  <p:sldIdLst>
    <p:sldId id="428" r:id="rId2"/>
    <p:sldId id="452" r:id="rId3"/>
    <p:sldId id="459" r:id="rId4"/>
    <p:sldId id="258" r:id="rId5"/>
    <p:sldId id="311" r:id="rId6"/>
    <p:sldId id="469" r:id="rId7"/>
    <p:sldId id="463" r:id="rId8"/>
    <p:sldId id="466" r:id="rId9"/>
    <p:sldId id="467" r:id="rId10"/>
    <p:sldId id="465" r:id="rId11"/>
    <p:sldId id="468" r:id="rId12"/>
  </p:sldIdLst>
  <p:sldSz cx="12192000" cy="6858000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65B2FF"/>
    <a:srgbClr val="0000FF"/>
    <a:srgbClr val="002DBC"/>
    <a:srgbClr val="0036E2"/>
    <a:srgbClr val="3399FF"/>
    <a:srgbClr val="73B149"/>
    <a:srgbClr val="81BB59"/>
    <a:srgbClr val="00CC5C"/>
    <a:srgbClr val="00F2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083E6E3-FA7D-4D7B-A595-EF9225AFEA82}" styleName="Estilo Claro 1 - Ênfas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B344D84-9AFB-497E-A393-DC336BA19D2E}" styleName="Estilo Médio 3 - Ênfase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27102A9-8310-4765-A935-A1911B00CA55}" styleName="Estilo Claro 1 - Ênfase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D083AE6-46FA-4A59-8FB0-9F97EB10719F}" styleName="Estilo Claro 3 - Ênfase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E171933-4619-4E11-9A3F-F7608DF75F80}" styleName="Estilo Médio 1 - Ênfas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E3FDE45-AF77-4B5C-9715-49D594BDF05E}" styleName="Estilo Claro 1 - Ênfas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2833802-FEF1-4C79-8D5D-14CF1EAF98D9}" styleName="Estilo Claro 2 - Ênfas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352" autoAdjust="0"/>
    <p:restoredTop sz="87570" autoAdjust="0"/>
  </p:normalViewPr>
  <p:slideViewPr>
    <p:cSldViewPr>
      <p:cViewPr varScale="1">
        <p:scale>
          <a:sx n="101" d="100"/>
          <a:sy n="101" d="100"/>
        </p:scale>
        <p:origin x="1314" y="10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326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7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9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7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5">
        <a:alpha val="0"/>
      </a:schemeClr>
    </dgm:fillClrLst>
    <dgm:linClrLst meth="repeat">
      <a:schemeClr val="accent5">
        <a:alpha val="0"/>
      </a:schemeClr>
    </dgm:linClrLst>
    <dgm:effectClrLst/>
    <dgm:txLinClrLst/>
    <dgm:txFillClrLst>
      <a:schemeClr val="accent5"/>
      <a:schemeClr val="accent6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00A904-7287-4066-B18F-5C497A6D9515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coloredtext_colorful5" csCatId="colorful" phldr="1"/>
      <dgm:spPr/>
    </dgm:pt>
    <dgm:pt modelId="{2D0FCB15-7272-4B62-8742-CAD4CC9931E0}">
      <dgm:prSet phldrT="[Texto]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pt-BR" b="1">
              <a:latin typeface="Tw Cen MT" panose="020B0602020104020603" pitchFamily="34" charset="0"/>
            </a:rPr>
            <a:t>Respeito à autonomia pedagógica</a:t>
          </a:r>
        </a:p>
      </dgm:t>
    </dgm:pt>
    <dgm:pt modelId="{BE9BB49A-4589-41D3-BC2D-6E30B7DC41D1}" type="parTrans" cxnId="{419A5E30-96BA-4E23-A66F-12690CC6689F}">
      <dgm:prSet/>
      <dgm:spPr/>
      <dgm:t>
        <a:bodyPr/>
        <a:lstStyle/>
        <a:p>
          <a:endParaRPr lang="pt-BR" sz="2200" b="1"/>
        </a:p>
      </dgm:t>
    </dgm:pt>
    <dgm:pt modelId="{5AB2AAF0-6AA8-4D21-B1C1-F405BB8B890A}" type="sibTrans" cxnId="{419A5E30-96BA-4E23-A66F-12690CC6689F}">
      <dgm:prSet/>
      <dgm:spPr/>
      <dgm:t>
        <a:bodyPr/>
        <a:lstStyle/>
        <a:p>
          <a:endParaRPr lang="pt-BR" b="1"/>
        </a:p>
      </dgm:t>
    </dgm:pt>
    <dgm:pt modelId="{B68FFF85-BFDA-4B38-91EE-AD037533C342}">
      <dgm:prSet phldrT="[Texto]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pt-BR" b="1">
              <a:latin typeface="Tw Cen MT" panose="020B0602020104020603" pitchFamily="34" charset="0"/>
            </a:rPr>
            <a:t>Respeito às diversidades sociais, regionais e culturais</a:t>
          </a:r>
        </a:p>
      </dgm:t>
    </dgm:pt>
    <dgm:pt modelId="{ECD1EE8B-2B4B-475B-B149-D7CF15A3727E}" type="parTrans" cxnId="{41C056E7-7215-4B64-8156-65F7FC3C272D}">
      <dgm:prSet/>
      <dgm:spPr/>
      <dgm:t>
        <a:bodyPr/>
        <a:lstStyle/>
        <a:p>
          <a:endParaRPr lang="pt-BR" sz="2200" b="1"/>
        </a:p>
      </dgm:t>
    </dgm:pt>
    <dgm:pt modelId="{EA4A19F8-C7DC-43A1-B003-00CAF1467471}" type="sibTrans" cxnId="{41C056E7-7215-4B64-8156-65F7FC3C272D}">
      <dgm:prSet/>
      <dgm:spPr/>
      <dgm:t>
        <a:bodyPr/>
        <a:lstStyle/>
        <a:p>
          <a:endParaRPr lang="pt-BR" b="1"/>
        </a:p>
      </dgm:t>
    </dgm:pt>
    <dgm:pt modelId="{F4BF3330-9BBF-4E84-B2E0-D7404A431461}">
      <dgm:prSet phldrT="[Texto]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pt-BR" b="1">
              <a:latin typeface="Tw Cen MT" panose="020B0602020104020603" pitchFamily="34" charset="0"/>
            </a:rPr>
            <a:t>Garantia de isonomia, publicidade, transparência</a:t>
          </a:r>
        </a:p>
      </dgm:t>
    </dgm:pt>
    <dgm:pt modelId="{6BEEEE6F-3F0A-456D-AA8A-96A41D2A5865}" type="parTrans" cxnId="{22527C7A-79D9-4A24-8099-FD443FF6EA9F}">
      <dgm:prSet/>
      <dgm:spPr/>
      <dgm:t>
        <a:bodyPr/>
        <a:lstStyle/>
        <a:p>
          <a:endParaRPr lang="pt-BR" sz="2200" b="1"/>
        </a:p>
      </dgm:t>
    </dgm:pt>
    <dgm:pt modelId="{97634C2C-C3DA-47E4-BE87-D7666BA9EC42}" type="sibTrans" cxnId="{22527C7A-79D9-4A24-8099-FD443FF6EA9F}">
      <dgm:prSet/>
      <dgm:spPr/>
      <dgm:t>
        <a:bodyPr/>
        <a:lstStyle/>
        <a:p>
          <a:endParaRPr lang="pt-BR" b="1"/>
        </a:p>
      </dgm:t>
    </dgm:pt>
    <dgm:pt modelId="{330BC40D-0638-425C-A97A-0DACFB752E16}">
      <dgm:prSet phldrT="[Texto]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pt-BR" b="1">
              <a:latin typeface="Tw Cen MT" panose="020B0602020104020603" pitchFamily="34" charset="0"/>
            </a:rPr>
            <a:t>Respeito à liberdade e o apreço à tolerância</a:t>
          </a:r>
        </a:p>
      </dgm:t>
    </dgm:pt>
    <dgm:pt modelId="{EC87569C-E202-402C-AB79-5405751406FC}" type="parTrans" cxnId="{D1F22F44-0729-4288-9B90-CD4372B5F45A}">
      <dgm:prSet/>
      <dgm:spPr/>
      <dgm:t>
        <a:bodyPr/>
        <a:lstStyle/>
        <a:p>
          <a:endParaRPr lang="pt-BR" sz="2200"/>
        </a:p>
      </dgm:t>
    </dgm:pt>
    <dgm:pt modelId="{154A47BF-FF17-40EE-A60E-37124F46F261}" type="sibTrans" cxnId="{D1F22F44-0729-4288-9B90-CD4372B5F45A}">
      <dgm:prSet/>
      <dgm:spPr/>
      <dgm:t>
        <a:bodyPr/>
        <a:lstStyle/>
        <a:p>
          <a:endParaRPr lang="pt-BR"/>
        </a:p>
      </dgm:t>
    </dgm:pt>
    <dgm:pt modelId="{85C86E42-3191-46A1-92EF-DD1FFCA32394}">
      <dgm:prSet phldrT="[Texto]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pt-BR" b="1">
              <a:latin typeface="Tw Cen MT" panose="020B0602020104020603" pitchFamily="34" charset="0"/>
            </a:rPr>
            <a:t>Respeito ao pluralismo de ideias</a:t>
          </a:r>
        </a:p>
      </dgm:t>
    </dgm:pt>
    <dgm:pt modelId="{EB5552C9-1130-4B88-8323-318E01C8E470}" type="parTrans" cxnId="{1FC91732-3A2E-4549-BAF5-92F9644D2733}">
      <dgm:prSet/>
      <dgm:spPr/>
      <dgm:t>
        <a:bodyPr/>
        <a:lstStyle/>
        <a:p>
          <a:endParaRPr lang="pt-BR" sz="2200"/>
        </a:p>
      </dgm:t>
    </dgm:pt>
    <dgm:pt modelId="{3289B139-162E-4AC4-9100-9C0D1676AFF7}" type="sibTrans" cxnId="{1FC91732-3A2E-4549-BAF5-92F9644D2733}">
      <dgm:prSet/>
      <dgm:spPr/>
      <dgm:t>
        <a:bodyPr/>
        <a:lstStyle/>
        <a:p>
          <a:endParaRPr lang="pt-BR"/>
        </a:p>
      </dgm:t>
    </dgm:pt>
    <dgm:pt modelId="{9F9CE30F-8B13-4677-827A-9BEE83EC67E5}" type="pres">
      <dgm:prSet presAssocID="{0C00A904-7287-4066-B18F-5C497A6D9515}" presName="root" presStyleCnt="0">
        <dgm:presLayoutVars>
          <dgm:dir/>
          <dgm:resizeHandles val="exact"/>
        </dgm:presLayoutVars>
      </dgm:prSet>
      <dgm:spPr/>
    </dgm:pt>
    <dgm:pt modelId="{B4ADE8E3-E5CF-48E8-99D7-12196AD1EF6A}" type="pres">
      <dgm:prSet presAssocID="{2D0FCB15-7272-4B62-8742-CAD4CC9931E0}" presName="compNode" presStyleCnt="0"/>
      <dgm:spPr/>
    </dgm:pt>
    <dgm:pt modelId="{A301E215-7EB7-4E14-BFAF-1D5BA71C62E3}" type="pres">
      <dgm:prSet presAssocID="{2D0FCB15-7272-4B62-8742-CAD4CC9931E0}" presName="iconBgRect" presStyleLbl="bgShp" presStyleIdx="0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01A32E38-8AB5-4705-810B-07C06C150131}" type="pres">
      <dgm:prSet presAssocID="{2D0FCB15-7272-4B62-8742-CAD4CC9931E0}" presName="iconRect" presStyleLbl="node1" presStyleIdx="0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8B2A9C77-DA41-4557-8889-95A17791E362}" type="pres">
      <dgm:prSet presAssocID="{2D0FCB15-7272-4B62-8742-CAD4CC9931E0}" presName="spaceRect" presStyleCnt="0"/>
      <dgm:spPr/>
    </dgm:pt>
    <dgm:pt modelId="{7B458F41-23BC-4EED-867D-6F3F54B0CC32}" type="pres">
      <dgm:prSet presAssocID="{2D0FCB15-7272-4B62-8742-CAD4CC9931E0}" presName="textRect" presStyleLbl="revTx" presStyleIdx="0" presStyleCnt="5">
        <dgm:presLayoutVars>
          <dgm:chMax val="1"/>
          <dgm:chPref val="1"/>
        </dgm:presLayoutVars>
      </dgm:prSet>
      <dgm:spPr/>
      <dgm:t>
        <a:bodyPr/>
        <a:lstStyle/>
        <a:p>
          <a:endParaRPr lang="pt-BR"/>
        </a:p>
      </dgm:t>
    </dgm:pt>
    <dgm:pt modelId="{69AD8E44-596E-4578-AE7A-D51A67A87D91}" type="pres">
      <dgm:prSet presAssocID="{5AB2AAF0-6AA8-4D21-B1C1-F405BB8B890A}" presName="sibTrans" presStyleCnt="0"/>
      <dgm:spPr/>
    </dgm:pt>
    <dgm:pt modelId="{E3F93AC4-F4E1-4246-A4F5-57D2B5817FB8}" type="pres">
      <dgm:prSet presAssocID="{B68FFF85-BFDA-4B38-91EE-AD037533C342}" presName="compNode" presStyleCnt="0"/>
      <dgm:spPr/>
    </dgm:pt>
    <dgm:pt modelId="{99A872BD-FAD1-453A-95BE-4818CA424786}" type="pres">
      <dgm:prSet presAssocID="{B68FFF85-BFDA-4B38-91EE-AD037533C342}" presName="iconBgRect" presStyleLbl="bgShp" presStyleIdx="1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34B2FBEB-4929-44FC-8874-97467F748909}" type="pres">
      <dgm:prSet presAssocID="{B68FFF85-BFDA-4B38-91EE-AD037533C342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lobo terrestre: Américas"/>
        </a:ext>
      </dgm:extLst>
    </dgm:pt>
    <dgm:pt modelId="{1BB3A76E-0DCB-4C9A-988D-8DA7FB666B1C}" type="pres">
      <dgm:prSet presAssocID="{B68FFF85-BFDA-4B38-91EE-AD037533C342}" presName="spaceRect" presStyleCnt="0"/>
      <dgm:spPr/>
    </dgm:pt>
    <dgm:pt modelId="{E955A727-08B0-4EFA-8447-F6DE8F4486A7}" type="pres">
      <dgm:prSet presAssocID="{B68FFF85-BFDA-4B38-91EE-AD037533C342}" presName="textRect" presStyleLbl="revTx" presStyleIdx="1" presStyleCnt="5">
        <dgm:presLayoutVars>
          <dgm:chMax val="1"/>
          <dgm:chPref val="1"/>
        </dgm:presLayoutVars>
      </dgm:prSet>
      <dgm:spPr/>
      <dgm:t>
        <a:bodyPr/>
        <a:lstStyle/>
        <a:p>
          <a:endParaRPr lang="pt-BR"/>
        </a:p>
      </dgm:t>
    </dgm:pt>
    <dgm:pt modelId="{268C4A3F-6F80-44C4-8C49-CCD3BEDB88E1}" type="pres">
      <dgm:prSet presAssocID="{EA4A19F8-C7DC-43A1-B003-00CAF1467471}" presName="sibTrans" presStyleCnt="0"/>
      <dgm:spPr/>
    </dgm:pt>
    <dgm:pt modelId="{8361966C-6F7F-4670-85C8-A13A90247B8E}" type="pres">
      <dgm:prSet presAssocID="{F4BF3330-9BBF-4E84-B2E0-D7404A431461}" presName="compNode" presStyleCnt="0"/>
      <dgm:spPr/>
    </dgm:pt>
    <dgm:pt modelId="{ACF8E8DB-E077-4EBE-8734-BA9391DA556E}" type="pres">
      <dgm:prSet presAssocID="{F4BF3330-9BBF-4E84-B2E0-D7404A431461}" presName="iconBgRect" presStyleLbl="bgShp" presStyleIdx="2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FEE4A9E4-88AC-4259-B063-578B0C112C2E}" type="pres">
      <dgm:prSet presAssocID="{F4BF3330-9BBF-4E84-B2E0-D7404A431461}" presName="iconRect" presStyleLbl="node1" presStyleIdx="2" presStyleCnt="5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keting"/>
        </a:ext>
      </dgm:extLst>
    </dgm:pt>
    <dgm:pt modelId="{3E0723A0-DDAA-4F9F-9B45-C62DBCB82FC9}" type="pres">
      <dgm:prSet presAssocID="{F4BF3330-9BBF-4E84-B2E0-D7404A431461}" presName="spaceRect" presStyleCnt="0"/>
      <dgm:spPr/>
    </dgm:pt>
    <dgm:pt modelId="{DCE1171D-8965-4D4E-9887-C641C1E69DDD}" type="pres">
      <dgm:prSet presAssocID="{F4BF3330-9BBF-4E84-B2E0-D7404A431461}" presName="textRect" presStyleLbl="revTx" presStyleIdx="2" presStyleCnt="5">
        <dgm:presLayoutVars>
          <dgm:chMax val="1"/>
          <dgm:chPref val="1"/>
        </dgm:presLayoutVars>
      </dgm:prSet>
      <dgm:spPr/>
      <dgm:t>
        <a:bodyPr/>
        <a:lstStyle/>
        <a:p>
          <a:endParaRPr lang="pt-BR"/>
        </a:p>
      </dgm:t>
    </dgm:pt>
    <dgm:pt modelId="{A4FAE5BF-1C55-48D9-93EB-49518076A183}" type="pres">
      <dgm:prSet presAssocID="{97634C2C-C3DA-47E4-BE87-D7666BA9EC42}" presName="sibTrans" presStyleCnt="0"/>
      <dgm:spPr/>
    </dgm:pt>
    <dgm:pt modelId="{7D8EE396-8B81-4735-B745-62A18A04427D}" type="pres">
      <dgm:prSet presAssocID="{85C86E42-3191-46A1-92EF-DD1FFCA32394}" presName="compNode" presStyleCnt="0"/>
      <dgm:spPr/>
    </dgm:pt>
    <dgm:pt modelId="{60BFA8DE-B247-4682-B24D-831B88FE1131}" type="pres">
      <dgm:prSet presAssocID="{85C86E42-3191-46A1-92EF-DD1FFCA32394}" presName="iconBgRect" presStyleLbl="bgShp" presStyleIdx="3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6CBFEBAB-6891-4F15-B406-F6E1FFCBECD4}" type="pres">
      <dgm:prSet presAssocID="{85C86E42-3191-46A1-92EF-DD1FFCA32394}" presName="iconRect" presStyleLbl="node1" presStyleIdx="3" presStyleCnt="5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 Brainstorm"/>
        </a:ext>
      </dgm:extLst>
    </dgm:pt>
    <dgm:pt modelId="{C92D9D79-3174-42D3-BD97-7E75CCD8F4C9}" type="pres">
      <dgm:prSet presAssocID="{85C86E42-3191-46A1-92EF-DD1FFCA32394}" presName="spaceRect" presStyleCnt="0"/>
      <dgm:spPr/>
    </dgm:pt>
    <dgm:pt modelId="{449CD220-CB51-4757-8861-6915BE7F5720}" type="pres">
      <dgm:prSet presAssocID="{85C86E42-3191-46A1-92EF-DD1FFCA32394}" presName="textRect" presStyleLbl="revTx" presStyleIdx="3" presStyleCnt="5">
        <dgm:presLayoutVars>
          <dgm:chMax val="1"/>
          <dgm:chPref val="1"/>
        </dgm:presLayoutVars>
      </dgm:prSet>
      <dgm:spPr/>
      <dgm:t>
        <a:bodyPr/>
        <a:lstStyle/>
        <a:p>
          <a:endParaRPr lang="pt-BR"/>
        </a:p>
      </dgm:t>
    </dgm:pt>
    <dgm:pt modelId="{D7F4A0A9-DEC5-4196-9B9B-045A0E3D5FEB}" type="pres">
      <dgm:prSet presAssocID="{3289B139-162E-4AC4-9100-9C0D1676AFF7}" presName="sibTrans" presStyleCnt="0"/>
      <dgm:spPr/>
    </dgm:pt>
    <dgm:pt modelId="{5495B24D-4563-4C9D-9C41-689ACDB8E0C7}" type="pres">
      <dgm:prSet presAssocID="{330BC40D-0638-425C-A97A-0DACFB752E16}" presName="compNode" presStyleCnt="0"/>
      <dgm:spPr/>
    </dgm:pt>
    <dgm:pt modelId="{1522DEF4-C8DD-43B9-8E9E-9666460BF359}" type="pres">
      <dgm:prSet presAssocID="{330BC40D-0638-425C-A97A-0DACFB752E16}" presName="iconBgRect" presStyleLbl="bgShp" presStyleIdx="4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678B1DFF-CEA5-4660-8B99-5E3E804C865E}" type="pres">
      <dgm:prSet presAssocID="{330BC40D-0638-425C-A97A-0DACFB752E16}" presName="iconRect" presStyleLbl="node1" presStyleIdx="4" presStyleCnt="5"/>
      <dgm:spPr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a Ideia"/>
        </a:ext>
      </dgm:extLst>
    </dgm:pt>
    <dgm:pt modelId="{8E8C6D0F-2EB7-4AFD-A753-D02C7CD14829}" type="pres">
      <dgm:prSet presAssocID="{330BC40D-0638-425C-A97A-0DACFB752E16}" presName="spaceRect" presStyleCnt="0"/>
      <dgm:spPr/>
    </dgm:pt>
    <dgm:pt modelId="{A4E41F3C-91B3-4AAC-9156-DDC68EA0A2E7}" type="pres">
      <dgm:prSet presAssocID="{330BC40D-0638-425C-A97A-0DACFB752E16}" presName="textRect" presStyleLbl="revTx" presStyleIdx="4" presStyleCnt="5">
        <dgm:presLayoutVars>
          <dgm:chMax val="1"/>
          <dgm:chPref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22527C7A-79D9-4A24-8099-FD443FF6EA9F}" srcId="{0C00A904-7287-4066-B18F-5C497A6D9515}" destId="{F4BF3330-9BBF-4E84-B2E0-D7404A431461}" srcOrd="2" destOrd="0" parTransId="{6BEEEE6F-3F0A-456D-AA8A-96A41D2A5865}" sibTransId="{97634C2C-C3DA-47E4-BE87-D7666BA9EC42}"/>
    <dgm:cxn modelId="{842DD187-3498-4244-A4D8-1C6AD018C989}" type="presOf" srcId="{B68FFF85-BFDA-4B38-91EE-AD037533C342}" destId="{E955A727-08B0-4EFA-8447-F6DE8F4486A7}" srcOrd="0" destOrd="0" presId="urn:microsoft.com/office/officeart/2018/5/layout/IconLeafLabelList"/>
    <dgm:cxn modelId="{419A5E30-96BA-4E23-A66F-12690CC6689F}" srcId="{0C00A904-7287-4066-B18F-5C497A6D9515}" destId="{2D0FCB15-7272-4B62-8742-CAD4CC9931E0}" srcOrd="0" destOrd="0" parTransId="{BE9BB49A-4589-41D3-BC2D-6E30B7DC41D1}" sibTransId="{5AB2AAF0-6AA8-4D21-B1C1-F405BB8B890A}"/>
    <dgm:cxn modelId="{D1F22F44-0729-4288-9B90-CD4372B5F45A}" srcId="{0C00A904-7287-4066-B18F-5C497A6D9515}" destId="{330BC40D-0638-425C-A97A-0DACFB752E16}" srcOrd="4" destOrd="0" parTransId="{EC87569C-E202-402C-AB79-5405751406FC}" sibTransId="{154A47BF-FF17-40EE-A60E-37124F46F261}"/>
    <dgm:cxn modelId="{1FC91732-3A2E-4549-BAF5-92F9644D2733}" srcId="{0C00A904-7287-4066-B18F-5C497A6D9515}" destId="{85C86E42-3191-46A1-92EF-DD1FFCA32394}" srcOrd="3" destOrd="0" parTransId="{EB5552C9-1130-4B88-8323-318E01C8E470}" sibTransId="{3289B139-162E-4AC4-9100-9C0D1676AFF7}"/>
    <dgm:cxn modelId="{0DA71F91-94E2-482B-9948-D4C164D2CE05}" type="presOf" srcId="{F4BF3330-9BBF-4E84-B2E0-D7404A431461}" destId="{DCE1171D-8965-4D4E-9887-C641C1E69DDD}" srcOrd="0" destOrd="0" presId="urn:microsoft.com/office/officeart/2018/5/layout/IconLeafLabelList"/>
    <dgm:cxn modelId="{41C056E7-7215-4B64-8156-65F7FC3C272D}" srcId="{0C00A904-7287-4066-B18F-5C497A6D9515}" destId="{B68FFF85-BFDA-4B38-91EE-AD037533C342}" srcOrd="1" destOrd="0" parTransId="{ECD1EE8B-2B4B-475B-B149-D7CF15A3727E}" sibTransId="{EA4A19F8-C7DC-43A1-B003-00CAF1467471}"/>
    <dgm:cxn modelId="{B3C4F048-0E0B-4E5D-B228-1C1F39BE5A06}" type="presOf" srcId="{0C00A904-7287-4066-B18F-5C497A6D9515}" destId="{9F9CE30F-8B13-4677-827A-9BEE83EC67E5}" srcOrd="0" destOrd="0" presId="urn:microsoft.com/office/officeart/2018/5/layout/IconLeafLabelList"/>
    <dgm:cxn modelId="{A9BC82E2-1A50-438C-9C35-922083377E82}" type="presOf" srcId="{85C86E42-3191-46A1-92EF-DD1FFCA32394}" destId="{449CD220-CB51-4757-8861-6915BE7F5720}" srcOrd="0" destOrd="0" presId="urn:microsoft.com/office/officeart/2018/5/layout/IconLeafLabelList"/>
    <dgm:cxn modelId="{DFC5138A-7026-4B47-ADB5-3A2B4BD74F22}" type="presOf" srcId="{2D0FCB15-7272-4B62-8742-CAD4CC9931E0}" destId="{7B458F41-23BC-4EED-867D-6F3F54B0CC32}" srcOrd="0" destOrd="0" presId="urn:microsoft.com/office/officeart/2018/5/layout/IconLeafLabelList"/>
    <dgm:cxn modelId="{159EA670-B217-496D-9E4F-75E0C1E3BD59}" type="presOf" srcId="{330BC40D-0638-425C-A97A-0DACFB752E16}" destId="{A4E41F3C-91B3-4AAC-9156-DDC68EA0A2E7}" srcOrd="0" destOrd="0" presId="urn:microsoft.com/office/officeart/2018/5/layout/IconLeafLabelList"/>
    <dgm:cxn modelId="{30C316D5-3711-4B00-8AA8-4B1202E4B169}" type="presParOf" srcId="{9F9CE30F-8B13-4677-827A-9BEE83EC67E5}" destId="{B4ADE8E3-E5CF-48E8-99D7-12196AD1EF6A}" srcOrd="0" destOrd="0" presId="urn:microsoft.com/office/officeart/2018/5/layout/IconLeafLabelList"/>
    <dgm:cxn modelId="{CE6F1F7A-7EFE-4E3D-8031-3D1F4D8910D1}" type="presParOf" srcId="{B4ADE8E3-E5CF-48E8-99D7-12196AD1EF6A}" destId="{A301E215-7EB7-4E14-BFAF-1D5BA71C62E3}" srcOrd="0" destOrd="0" presId="urn:microsoft.com/office/officeart/2018/5/layout/IconLeafLabelList"/>
    <dgm:cxn modelId="{1E881AC3-7843-43EC-8E7A-78852A86E8CC}" type="presParOf" srcId="{B4ADE8E3-E5CF-48E8-99D7-12196AD1EF6A}" destId="{01A32E38-8AB5-4705-810B-07C06C150131}" srcOrd="1" destOrd="0" presId="urn:microsoft.com/office/officeart/2018/5/layout/IconLeafLabelList"/>
    <dgm:cxn modelId="{9343FE78-7A9F-41FB-BC8C-3B52F7AE3A9F}" type="presParOf" srcId="{B4ADE8E3-E5CF-48E8-99D7-12196AD1EF6A}" destId="{8B2A9C77-DA41-4557-8889-95A17791E362}" srcOrd="2" destOrd="0" presId="urn:microsoft.com/office/officeart/2018/5/layout/IconLeafLabelList"/>
    <dgm:cxn modelId="{B0E64306-C563-4578-B927-436A463A1D71}" type="presParOf" srcId="{B4ADE8E3-E5CF-48E8-99D7-12196AD1EF6A}" destId="{7B458F41-23BC-4EED-867D-6F3F54B0CC32}" srcOrd="3" destOrd="0" presId="urn:microsoft.com/office/officeart/2018/5/layout/IconLeafLabelList"/>
    <dgm:cxn modelId="{02C95876-102D-42F6-BD9D-87602D80A37A}" type="presParOf" srcId="{9F9CE30F-8B13-4677-827A-9BEE83EC67E5}" destId="{69AD8E44-596E-4578-AE7A-D51A67A87D91}" srcOrd="1" destOrd="0" presId="urn:microsoft.com/office/officeart/2018/5/layout/IconLeafLabelList"/>
    <dgm:cxn modelId="{0AC7E79E-E57F-4298-BA6B-82AF0FE2A503}" type="presParOf" srcId="{9F9CE30F-8B13-4677-827A-9BEE83EC67E5}" destId="{E3F93AC4-F4E1-4246-A4F5-57D2B5817FB8}" srcOrd="2" destOrd="0" presId="urn:microsoft.com/office/officeart/2018/5/layout/IconLeafLabelList"/>
    <dgm:cxn modelId="{C02A3E28-F618-437A-915E-9BB5BEC4C184}" type="presParOf" srcId="{E3F93AC4-F4E1-4246-A4F5-57D2B5817FB8}" destId="{99A872BD-FAD1-453A-95BE-4818CA424786}" srcOrd="0" destOrd="0" presId="urn:microsoft.com/office/officeart/2018/5/layout/IconLeafLabelList"/>
    <dgm:cxn modelId="{811E5A96-5822-4691-9C53-E651B3F49DC9}" type="presParOf" srcId="{E3F93AC4-F4E1-4246-A4F5-57D2B5817FB8}" destId="{34B2FBEB-4929-44FC-8874-97467F748909}" srcOrd="1" destOrd="0" presId="urn:microsoft.com/office/officeart/2018/5/layout/IconLeafLabelList"/>
    <dgm:cxn modelId="{819601DA-8504-4982-BA6D-D4F42D887587}" type="presParOf" srcId="{E3F93AC4-F4E1-4246-A4F5-57D2B5817FB8}" destId="{1BB3A76E-0DCB-4C9A-988D-8DA7FB666B1C}" srcOrd="2" destOrd="0" presId="urn:microsoft.com/office/officeart/2018/5/layout/IconLeafLabelList"/>
    <dgm:cxn modelId="{44B974FF-3A0C-4719-837F-40DF2792D006}" type="presParOf" srcId="{E3F93AC4-F4E1-4246-A4F5-57D2B5817FB8}" destId="{E955A727-08B0-4EFA-8447-F6DE8F4486A7}" srcOrd="3" destOrd="0" presId="urn:microsoft.com/office/officeart/2018/5/layout/IconLeafLabelList"/>
    <dgm:cxn modelId="{10FF7CED-818B-4E26-BB7B-E5DEA86820D6}" type="presParOf" srcId="{9F9CE30F-8B13-4677-827A-9BEE83EC67E5}" destId="{268C4A3F-6F80-44C4-8C49-CCD3BEDB88E1}" srcOrd="3" destOrd="0" presId="urn:microsoft.com/office/officeart/2018/5/layout/IconLeafLabelList"/>
    <dgm:cxn modelId="{2B700766-4561-4FC4-A367-42DB8792AA24}" type="presParOf" srcId="{9F9CE30F-8B13-4677-827A-9BEE83EC67E5}" destId="{8361966C-6F7F-4670-85C8-A13A90247B8E}" srcOrd="4" destOrd="0" presId="urn:microsoft.com/office/officeart/2018/5/layout/IconLeafLabelList"/>
    <dgm:cxn modelId="{B910F725-A176-47C0-9D28-1B9C70F61ED6}" type="presParOf" srcId="{8361966C-6F7F-4670-85C8-A13A90247B8E}" destId="{ACF8E8DB-E077-4EBE-8734-BA9391DA556E}" srcOrd="0" destOrd="0" presId="urn:microsoft.com/office/officeart/2018/5/layout/IconLeafLabelList"/>
    <dgm:cxn modelId="{3EE919A7-11A9-4BDE-B972-2EC616B64FE9}" type="presParOf" srcId="{8361966C-6F7F-4670-85C8-A13A90247B8E}" destId="{FEE4A9E4-88AC-4259-B063-578B0C112C2E}" srcOrd="1" destOrd="0" presId="urn:microsoft.com/office/officeart/2018/5/layout/IconLeafLabelList"/>
    <dgm:cxn modelId="{A462DAF3-F2CD-4678-9BC6-4D9B36672BAE}" type="presParOf" srcId="{8361966C-6F7F-4670-85C8-A13A90247B8E}" destId="{3E0723A0-DDAA-4F9F-9B45-C62DBCB82FC9}" srcOrd="2" destOrd="0" presId="urn:microsoft.com/office/officeart/2018/5/layout/IconLeafLabelList"/>
    <dgm:cxn modelId="{B8E484F6-0299-40D8-9006-1E9FDAC05872}" type="presParOf" srcId="{8361966C-6F7F-4670-85C8-A13A90247B8E}" destId="{DCE1171D-8965-4D4E-9887-C641C1E69DDD}" srcOrd="3" destOrd="0" presId="urn:microsoft.com/office/officeart/2018/5/layout/IconLeafLabelList"/>
    <dgm:cxn modelId="{913845AF-20E4-4A79-8326-8A1A67A615A4}" type="presParOf" srcId="{9F9CE30F-8B13-4677-827A-9BEE83EC67E5}" destId="{A4FAE5BF-1C55-48D9-93EB-49518076A183}" srcOrd="5" destOrd="0" presId="urn:microsoft.com/office/officeart/2018/5/layout/IconLeafLabelList"/>
    <dgm:cxn modelId="{46D80507-7991-4625-91ED-D26F97E6975A}" type="presParOf" srcId="{9F9CE30F-8B13-4677-827A-9BEE83EC67E5}" destId="{7D8EE396-8B81-4735-B745-62A18A04427D}" srcOrd="6" destOrd="0" presId="urn:microsoft.com/office/officeart/2018/5/layout/IconLeafLabelList"/>
    <dgm:cxn modelId="{99156D88-118F-40A7-9AA2-A665D9E14CCB}" type="presParOf" srcId="{7D8EE396-8B81-4735-B745-62A18A04427D}" destId="{60BFA8DE-B247-4682-B24D-831B88FE1131}" srcOrd="0" destOrd="0" presId="urn:microsoft.com/office/officeart/2018/5/layout/IconLeafLabelList"/>
    <dgm:cxn modelId="{4898F756-EF2A-4246-81D5-2DF3B5B2B7B4}" type="presParOf" srcId="{7D8EE396-8B81-4735-B745-62A18A04427D}" destId="{6CBFEBAB-6891-4F15-B406-F6E1FFCBECD4}" srcOrd="1" destOrd="0" presId="urn:microsoft.com/office/officeart/2018/5/layout/IconLeafLabelList"/>
    <dgm:cxn modelId="{57469566-AB73-4CD3-BC56-7DFB0E3BC628}" type="presParOf" srcId="{7D8EE396-8B81-4735-B745-62A18A04427D}" destId="{C92D9D79-3174-42D3-BD97-7E75CCD8F4C9}" srcOrd="2" destOrd="0" presId="urn:microsoft.com/office/officeart/2018/5/layout/IconLeafLabelList"/>
    <dgm:cxn modelId="{45E7761A-09D4-4801-BC0D-EE1F7140ECBC}" type="presParOf" srcId="{7D8EE396-8B81-4735-B745-62A18A04427D}" destId="{449CD220-CB51-4757-8861-6915BE7F5720}" srcOrd="3" destOrd="0" presId="urn:microsoft.com/office/officeart/2018/5/layout/IconLeafLabelList"/>
    <dgm:cxn modelId="{02BC2646-B002-44D3-927E-0DFDAECCC06F}" type="presParOf" srcId="{9F9CE30F-8B13-4677-827A-9BEE83EC67E5}" destId="{D7F4A0A9-DEC5-4196-9B9B-045A0E3D5FEB}" srcOrd="7" destOrd="0" presId="urn:microsoft.com/office/officeart/2018/5/layout/IconLeafLabelList"/>
    <dgm:cxn modelId="{CDB9D9FF-7697-4134-9CF6-FEF6E87CD442}" type="presParOf" srcId="{9F9CE30F-8B13-4677-827A-9BEE83EC67E5}" destId="{5495B24D-4563-4C9D-9C41-689ACDB8E0C7}" srcOrd="8" destOrd="0" presId="urn:microsoft.com/office/officeart/2018/5/layout/IconLeafLabelList"/>
    <dgm:cxn modelId="{64EE041C-C911-41D9-85AA-7A9237EFEDB9}" type="presParOf" srcId="{5495B24D-4563-4C9D-9C41-689ACDB8E0C7}" destId="{1522DEF4-C8DD-43B9-8E9E-9666460BF359}" srcOrd="0" destOrd="0" presId="urn:microsoft.com/office/officeart/2018/5/layout/IconLeafLabelList"/>
    <dgm:cxn modelId="{964C20E6-C752-4074-B413-9D7CAC74679A}" type="presParOf" srcId="{5495B24D-4563-4C9D-9C41-689ACDB8E0C7}" destId="{678B1DFF-CEA5-4660-8B99-5E3E804C865E}" srcOrd="1" destOrd="0" presId="urn:microsoft.com/office/officeart/2018/5/layout/IconLeafLabelList"/>
    <dgm:cxn modelId="{4D32E71B-67FE-4EF4-A15B-170B5F63BAA3}" type="presParOf" srcId="{5495B24D-4563-4C9D-9C41-689ACDB8E0C7}" destId="{8E8C6D0F-2EB7-4AFD-A753-D02C7CD14829}" srcOrd="2" destOrd="0" presId="urn:microsoft.com/office/officeart/2018/5/layout/IconLeafLabelList"/>
    <dgm:cxn modelId="{BD85C903-035C-4CF2-AAB3-B3737A8A8990}" type="presParOf" srcId="{5495B24D-4563-4C9D-9C41-689ACDB8E0C7}" destId="{A4E41F3C-91B3-4AAC-9156-DDC68EA0A2E7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27BF64F-0140-4246-952C-637E6E1994BA}" type="doc">
      <dgm:prSet loTypeId="urn:microsoft.com/office/officeart/2005/8/layout/funnel1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pt-BR"/>
        </a:p>
      </dgm:t>
    </dgm:pt>
    <dgm:pt modelId="{6104969E-BF44-44AB-9434-CB5E79E10522}">
      <dgm:prSet phldrT="[Texto]" custT="1"/>
      <dgm:spPr>
        <a:solidFill>
          <a:srgbClr val="F79109"/>
        </a:solidFill>
      </dgm:spPr>
      <dgm:t>
        <a:bodyPr/>
        <a:lstStyle/>
        <a:p>
          <a:r>
            <a:rPr lang="pt-BR" sz="1400" b="1" dirty="0"/>
            <a:t>Literaturas </a:t>
          </a:r>
        </a:p>
        <a:p>
          <a:r>
            <a:rPr lang="pt-BR" sz="1400" b="1" dirty="0" err="1"/>
            <a:t>EPub</a:t>
          </a:r>
          <a:endParaRPr lang="pt-BR" sz="1400" b="1" dirty="0"/>
        </a:p>
        <a:p>
          <a:r>
            <a:rPr lang="pt-BR" sz="1400" b="1" dirty="0"/>
            <a:t>Braile</a:t>
          </a:r>
        </a:p>
      </dgm:t>
    </dgm:pt>
    <dgm:pt modelId="{BB58F23D-32C9-49E6-831A-21D581805E47}" type="parTrans" cxnId="{F4B4F00F-29A5-452F-A49B-1D9C5C47501B}">
      <dgm:prSet/>
      <dgm:spPr/>
      <dgm:t>
        <a:bodyPr/>
        <a:lstStyle/>
        <a:p>
          <a:endParaRPr lang="pt-BR"/>
        </a:p>
      </dgm:t>
    </dgm:pt>
    <dgm:pt modelId="{A1BE244A-6D7B-4755-8A19-2CE851C36FC7}" type="sibTrans" cxnId="{F4B4F00F-29A5-452F-A49B-1D9C5C47501B}">
      <dgm:prSet/>
      <dgm:spPr/>
      <dgm:t>
        <a:bodyPr/>
        <a:lstStyle/>
        <a:p>
          <a:endParaRPr lang="pt-BR"/>
        </a:p>
      </dgm:t>
    </dgm:pt>
    <dgm:pt modelId="{D2822A65-900C-47D0-BEA0-C49E48DEB144}">
      <dgm:prSet phldrT="[Texto]"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pt-BR" sz="1400" b="1" dirty="0"/>
            <a:t>Materiais de formação e gestão escolar</a:t>
          </a:r>
        </a:p>
      </dgm:t>
    </dgm:pt>
    <dgm:pt modelId="{107CF185-3CC8-4732-8415-7E10AA77DD07}" type="parTrans" cxnId="{DC43A8E7-C8CB-4A1E-82DD-139E22ECB532}">
      <dgm:prSet/>
      <dgm:spPr/>
      <dgm:t>
        <a:bodyPr/>
        <a:lstStyle/>
        <a:p>
          <a:endParaRPr lang="pt-BR"/>
        </a:p>
      </dgm:t>
    </dgm:pt>
    <dgm:pt modelId="{38DFB813-35B1-4839-9051-319747F999EC}" type="sibTrans" cxnId="{DC43A8E7-C8CB-4A1E-82DD-139E22ECB532}">
      <dgm:prSet/>
      <dgm:spPr/>
      <dgm:t>
        <a:bodyPr/>
        <a:lstStyle/>
        <a:p>
          <a:endParaRPr lang="pt-BR"/>
        </a:p>
      </dgm:t>
    </dgm:pt>
    <dgm:pt modelId="{BFD59196-D6A6-4C8B-BE62-2A89F236D48F}">
      <dgm:prSet phldrT="[Texto]" custT="1"/>
      <dgm:spPr/>
      <dgm:t>
        <a:bodyPr/>
        <a:lstStyle/>
        <a:p>
          <a:r>
            <a:rPr lang="pt-BR" sz="1400" b="1" dirty="0">
              <a:solidFill>
                <a:schemeClr val="accent1">
                  <a:lumMod val="50000"/>
                </a:schemeClr>
              </a:solidFill>
            </a:rPr>
            <a:t>Objetos Educacionais Digitais</a:t>
          </a:r>
        </a:p>
      </dgm:t>
    </dgm:pt>
    <dgm:pt modelId="{5065664A-FAE1-4C04-B9FE-2C7FB8769033}" type="parTrans" cxnId="{268ED9A2-4EF8-4CF4-B5AD-F12D711BBFF1}">
      <dgm:prSet/>
      <dgm:spPr/>
      <dgm:t>
        <a:bodyPr/>
        <a:lstStyle/>
        <a:p>
          <a:endParaRPr lang="pt-BR"/>
        </a:p>
      </dgm:t>
    </dgm:pt>
    <dgm:pt modelId="{CC118B2A-CF01-4D9E-9CC4-A898E5DA594F}" type="sibTrans" cxnId="{268ED9A2-4EF8-4CF4-B5AD-F12D711BBFF1}">
      <dgm:prSet/>
      <dgm:spPr/>
      <dgm:t>
        <a:bodyPr/>
        <a:lstStyle/>
        <a:p>
          <a:endParaRPr lang="pt-BR"/>
        </a:p>
      </dgm:t>
    </dgm:pt>
    <dgm:pt modelId="{1938272B-616A-449C-AD2C-420EC7E727C8}">
      <dgm:prSet phldrT="[Texto]" custT="1"/>
      <dgm:spPr/>
      <dgm:t>
        <a:bodyPr/>
        <a:lstStyle/>
        <a:p>
          <a:r>
            <a:rPr lang="pt-BR" sz="4000" b="1" dirty="0">
              <a:solidFill>
                <a:schemeClr val="accent1">
                  <a:lumMod val="50000"/>
                </a:schemeClr>
              </a:solidFill>
              <a:latin typeface="Tw Cen MT" panose="020B0602020104020603" pitchFamily="34" charset="0"/>
            </a:rPr>
            <a:t>PNLD</a:t>
          </a:r>
        </a:p>
      </dgm:t>
    </dgm:pt>
    <dgm:pt modelId="{6AFD3348-05A3-434D-96C0-97ECCF4A89BA}" type="sibTrans" cxnId="{2244F72F-8EBB-4F27-818D-AAA111053A72}">
      <dgm:prSet/>
      <dgm:spPr/>
      <dgm:t>
        <a:bodyPr/>
        <a:lstStyle/>
        <a:p>
          <a:endParaRPr lang="pt-BR"/>
        </a:p>
      </dgm:t>
    </dgm:pt>
    <dgm:pt modelId="{AB80A805-C9D1-4DF7-BAB4-225F3E5E00A5}" type="parTrans" cxnId="{2244F72F-8EBB-4F27-818D-AAA111053A72}">
      <dgm:prSet/>
      <dgm:spPr/>
      <dgm:t>
        <a:bodyPr/>
        <a:lstStyle/>
        <a:p>
          <a:endParaRPr lang="pt-BR"/>
        </a:p>
      </dgm:t>
    </dgm:pt>
    <dgm:pt modelId="{163B6EE1-30CE-4DF0-A453-C02E36CA353F}" type="pres">
      <dgm:prSet presAssocID="{327BF64F-0140-4246-952C-637E6E1994BA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C58C7C60-0B47-4BF6-A7A9-5157A761D808}" type="pres">
      <dgm:prSet presAssocID="{327BF64F-0140-4246-952C-637E6E1994BA}" presName="ellipse" presStyleLbl="trBgShp" presStyleIdx="0" presStyleCnt="1" custLinFactNeighborX="1190" custLinFactNeighborY="9785"/>
      <dgm:spPr>
        <a:solidFill>
          <a:schemeClr val="accent5">
            <a:lumMod val="20000"/>
            <a:lumOff val="80000"/>
            <a:alpha val="40000"/>
          </a:schemeClr>
        </a:solidFill>
      </dgm:spPr>
    </dgm:pt>
    <dgm:pt modelId="{810BBFB0-30AB-428C-B7F2-FEACAF1C9428}" type="pres">
      <dgm:prSet presAssocID="{327BF64F-0140-4246-952C-637E6E1994BA}" presName="arrow1" presStyleLbl="fgShp" presStyleIdx="0" presStyleCnt="1" custLinFactNeighborX="21693" custLinFactNeighborY="-28921"/>
      <dgm:spPr>
        <a:solidFill>
          <a:schemeClr val="accent1">
            <a:lumMod val="50000"/>
          </a:schemeClr>
        </a:solidFill>
      </dgm:spPr>
    </dgm:pt>
    <dgm:pt modelId="{D246FFDF-021C-46A7-910C-BECB55E1715D}" type="pres">
      <dgm:prSet presAssocID="{327BF64F-0140-4246-952C-637E6E1994BA}" presName="rectangle" presStyleLbl="revTx" presStyleIdx="0" presStyleCnt="1" custScaleX="125071" custScaleY="91023" custLinFactNeighborX="5889" custLinFactNeighborY="-736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7C951EE-8202-4848-B0E1-D7A1265A20AF}" type="pres">
      <dgm:prSet presAssocID="{D2822A65-900C-47D0-BEA0-C49E48DEB144}" presName="item1" presStyleLbl="node1" presStyleIdx="0" presStyleCnt="3" custScaleX="10764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2359DDD-6400-45BF-802B-0C67C88428B8}" type="pres">
      <dgm:prSet presAssocID="{BFD59196-D6A6-4C8B-BE62-2A89F236D48F}" presName="item2" presStyleLbl="node1" presStyleIdx="1" presStyleCnt="3" custLinFactNeighborX="2222" custLinFactNeighborY="154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71F2448-404D-47BF-B23E-AF8B188AF033}" type="pres">
      <dgm:prSet presAssocID="{1938272B-616A-449C-AD2C-420EC7E727C8}" presName="item3" presStyleLbl="node1" presStyleIdx="2" presStyleCnt="3" custLinFactNeighborY="667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E131955-B04E-4302-BB5D-D1DB4ED7D1E2}" type="pres">
      <dgm:prSet presAssocID="{327BF64F-0140-4246-952C-637E6E1994BA}" presName="funnel" presStyleLbl="trAlignAcc1" presStyleIdx="0" presStyleCnt="1" custScaleY="91194" custLinFactNeighborX="1064" custLinFactNeighborY="-1305"/>
      <dgm:spPr/>
    </dgm:pt>
  </dgm:ptLst>
  <dgm:cxnLst>
    <dgm:cxn modelId="{1C3A318A-93FF-4813-8967-88C1F721FE99}" type="presOf" srcId="{1938272B-616A-449C-AD2C-420EC7E727C8}" destId="{D246FFDF-021C-46A7-910C-BECB55E1715D}" srcOrd="0" destOrd="0" presId="urn:microsoft.com/office/officeart/2005/8/layout/funnel1"/>
    <dgm:cxn modelId="{DB89FEB3-9F5F-4CC5-8DA1-7AC5380E9422}" type="presOf" srcId="{D2822A65-900C-47D0-BEA0-C49E48DEB144}" destId="{92359DDD-6400-45BF-802B-0C67C88428B8}" srcOrd="0" destOrd="0" presId="urn:microsoft.com/office/officeart/2005/8/layout/funnel1"/>
    <dgm:cxn modelId="{F4B4F00F-29A5-452F-A49B-1D9C5C47501B}" srcId="{327BF64F-0140-4246-952C-637E6E1994BA}" destId="{6104969E-BF44-44AB-9434-CB5E79E10522}" srcOrd="0" destOrd="0" parTransId="{BB58F23D-32C9-49E6-831A-21D581805E47}" sibTransId="{A1BE244A-6D7B-4755-8A19-2CE851C36FC7}"/>
    <dgm:cxn modelId="{2244F72F-8EBB-4F27-818D-AAA111053A72}" srcId="{327BF64F-0140-4246-952C-637E6E1994BA}" destId="{1938272B-616A-449C-AD2C-420EC7E727C8}" srcOrd="3" destOrd="0" parTransId="{AB80A805-C9D1-4DF7-BAB4-225F3E5E00A5}" sibTransId="{6AFD3348-05A3-434D-96C0-97ECCF4A89BA}"/>
    <dgm:cxn modelId="{ED9184BD-97B8-4035-800E-E9DC587581A9}" type="presOf" srcId="{327BF64F-0140-4246-952C-637E6E1994BA}" destId="{163B6EE1-30CE-4DF0-A453-C02E36CA353F}" srcOrd="0" destOrd="0" presId="urn:microsoft.com/office/officeart/2005/8/layout/funnel1"/>
    <dgm:cxn modelId="{2FD24C15-BB9B-40D1-BF15-A4C85D235131}" type="presOf" srcId="{BFD59196-D6A6-4C8B-BE62-2A89F236D48F}" destId="{07C951EE-8202-4848-B0E1-D7A1265A20AF}" srcOrd="0" destOrd="0" presId="urn:microsoft.com/office/officeart/2005/8/layout/funnel1"/>
    <dgm:cxn modelId="{268ED9A2-4EF8-4CF4-B5AD-F12D711BBFF1}" srcId="{327BF64F-0140-4246-952C-637E6E1994BA}" destId="{BFD59196-D6A6-4C8B-BE62-2A89F236D48F}" srcOrd="2" destOrd="0" parTransId="{5065664A-FAE1-4C04-B9FE-2C7FB8769033}" sibTransId="{CC118B2A-CF01-4D9E-9CC4-A898E5DA594F}"/>
    <dgm:cxn modelId="{DC43A8E7-C8CB-4A1E-82DD-139E22ECB532}" srcId="{327BF64F-0140-4246-952C-637E6E1994BA}" destId="{D2822A65-900C-47D0-BEA0-C49E48DEB144}" srcOrd="1" destOrd="0" parTransId="{107CF185-3CC8-4732-8415-7E10AA77DD07}" sibTransId="{38DFB813-35B1-4839-9051-319747F999EC}"/>
    <dgm:cxn modelId="{A995BDBA-4ABF-422A-B44A-DAA83FF1721B}" type="presOf" srcId="{6104969E-BF44-44AB-9434-CB5E79E10522}" destId="{871F2448-404D-47BF-B23E-AF8B188AF033}" srcOrd="0" destOrd="0" presId="urn:microsoft.com/office/officeart/2005/8/layout/funnel1"/>
    <dgm:cxn modelId="{7650DBB5-7F76-4A30-B4DC-3C1772B8F1DD}" type="presParOf" srcId="{163B6EE1-30CE-4DF0-A453-C02E36CA353F}" destId="{C58C7C60-0B47-4BF6-A7A9-5157A761D808}" srcOrd="0" destOrd="0" presId="urn:microsoft.com/office/officeart/2005/8/layout/funnel1"/>
    <dgm:cxn modelId="{2E1E5441-C115-491F-8724-8F4921DB1770}" type="presParOf" srcId="{163B6EE1-30CE-4DF0-A453-C02E36CA353F}" destId="{810BBFB0-30AB-428C-B7F2-FEACAF1C9428}" srcOrd="1" destOrd="0" presId="urn:microsoft.com/office/officeart/2005/8/layout/funnel1"/>
    <dgm:cxn modelId="{D2B74F74-93AA-4202-8E06-87321A09A3B3}" type="presParOf" srcId="{163B6EE1-30CE-4DF0-A453-C02E36CA353F}" destId="{D246FFDF-021C-46A7-910C-BECB55E1715D}" srcOrd="2" destOrd="0" presId="urn:microsoft.com/office/officeart/2005/8/layout/funnel1"/>
    <dgm:cxn modelId="{215FC368-E903-4D92-B402-D47BFCABF986}" type="presParOf" srcId="{163B6EE1-30CE-4DF0-A453-C02E36CA353F}" destId="{07C951EE-8202-4848-B0E1-D7A1265A20AF}" srcOrd="3" destOrd="0" presId="urn:microsoft.com/office/officeart/2005/8/layout/funnel1"/>
    <dgm:cxn modelId="{FC38179D-AE77-4A13-9EF2-C51FAE16CD9D}" type="presParOf" srcId="{163B6EE1-30CE-4DF0-A453-C02E36CA353F}" destId="{92359DDD-6400-45BF-802B-0C67C88428B8}" srcOrd="4" destOrd="0" presId="urn:microsoft.com/office/officeart/2005/8/layout/funnel1"/>
    <dgm:cxn modelId="{8FC498E7-B455-4C96-AE66-6811EF3ED23E}" type="presParOf" srcId="{163B6EE1-30CE-4DF0-A453-C02E36CA353F}" destId="{871F2448-404D-47BF-B23E-AF8B188AF033}" srcOrd="5" destOrd="0" presId="urn:microsoft.com/office/officeart/2005/8/layout/funnel1"/>
    <dgm:cxn modelId="{8C04D2D5-07B7-4EEA-9A3F-AD9DD4BAB6AA}" type="presParOf" srcId="{163B6EE1-30CE-4DF0-A453-C02E36CA353F}" destId="{9E131955-B04E-4302-BB5D-D1DB4ED7D1E2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FFF7FC9-A784-4C8A-BB69-BA459CB98A34}" type="doc">
      <dgm:prSet loTypeId="urn:microsoft.com/office/officeart/2008/layout/VerticalCurvedList" loCatId="list" qsTypeId="urn:microsoft.com/office/officeart/2005/8/quickstyle/3d4" qsCatId="3D" csTypeId="urn:microsoft.com/office/officeart/2005/8/colors/accent3_5" csCatId="accent3" phldr="1"/>
      <dgm:spPr/>
    </dgm:pt>
    <dgm:pt modelId="{76A614CC-B905-4DC0-BAFF-FDB12F2BAAB9}">
      <dgm:prSet phldrT="[Texto]" custT="1"/>
      <dgm:spPr/>
      <dgm:t>
        <a:bodyPr/>
        <a:lstStyle/>
        <a:p>
          <a:r>
            <a:rPr lang="pt-BR" sz="2000" b="1" dirty="0">
              <a:latin typeface="Tw Cen MT" panose="020B0602020104020603" pitchFamily="34" charset="0"/>
            </a:rPr>
            <a:t>Anos Iniciais EF</a:t>
          </a:r>
        </a:p>
      </dgm:t>
    </dgm:pt>
    <dgm:pt modelId="{9DE8BA97-1C7D-4FB9-8428-61C7F8D0907F}" type="parTrans" cxnId="{89E91979-14E0-4779-95D4-3456786EF0E1}">
      <dgm:prSet/>
      <dgm:spPr/>
      <dgm:t>
        <a:bodyPr/>
        <a:lstStyle/>
        <a:p>
          <a:endParaRPr lang="pt-BR" sz="2000" b="1">
            <a:latin typeface="Tw Cen MT" panose="020B0602020104020603" pitchFamily="34" charset="0"/>
          </a:endParaRPr>
        </a:p>
      </dgm:t>
    </dgm:pt>
    <dgm:pt modelId="{E8257BFD-02DC-44F2-B813-B9D56A7815DB}" type="sibTrans" cxnId="{89E91979-14E0-4779-95D4-3456786EF0E1}">
      <dgm:prSet/>
      <dgm:spPr/>
      <dgm:t>
        <a:bodyPr/>
        <a:lstStyle/>
        <a:p>
          <a:endParaRPr lang="pt-BR" sz="2000" b="1">
            <a:latin typeface="Tw Cen MT" panose="020B0602020104020603" pitchFamily="34" charset="0"/>
          </a:endParaRPr>
        </a:p>
      </dgm:t>
    </dgm:pt>
    <dgm:pt modelId="{D8DEF2B3-90AD-4669-BCBF-EEDF7BEA3DFC}">
      <dgm:prSet phldrT="[Texto]" custT="1"/>
      <dgm:spPr/>
      <dgm:t>
        <a:bodyPr/>
        <a:lstStyle/>
        <a:p>
          <a:r>
            <a:rPr lang="pt-BR" sz="2000" b="1" dirty="0">
              <a:latin typeface="Tw Cen MT" panose="020B0602020104020603" pitchFamily="34" charset="0"/>
            </a:rPr>
            <a:t>Anos Finais EF</a:t>
          </a:r>
        </a:p>
      </dgm:t>
    </dgm:pt>
    <dgm:pt modelId="{B5C9980B-1308-43FC-A711-ECDF36F472CC}" type="parTrans" cxnId="{C88F0CE8-AA3F-458E-8379-BA0B8D74582D}">
      <dgm:prSet/>
      <dgm:spPr/>
      <dgm:t>
        <a:bodyPr/>
        <a:lstStyle/>
        <a:p>
          <a:endParaRPr lang="pt-BR" sz="2000" b="1">
            <a:latin typeface="Tw Cen MT" panose="020B0602020104020603" pitchFamily="34" charset="0"/>
          </a:endParaRPr>
        </a:p>
      </dgm:t>
    </dgm:pt>
    <dgm:pt modelId="{6AD1F25B-7F3A-4C75-B874-F3D607F9B056}" type="sibTrans" cxnId="{C88F0CE8-AA3F-458E-8379-BA0B8D74582D}">
      <dgm:prSet/>
      <dgm:spPr/>
      <dgm:t>
        <a:bodyPr/>
        <a:lstStyle/>
        <a:p>
          <a:endParaRPr lang="pt-BR" sz="2000" b="1">
            <a:latin typeface="Tw Cen MT" panose="020B0602020104020603" pitchFamily="34" charset="0"/>
          </a:endParaRPr>
        </a:p>
      </dgm:t>
    </dgm:pt>
    <dgm:pt modelId="{1F17E9B7-572C-4911-A589-995CF5792BB7}">
      <dgm:prSet phldrT="[Texto]" custT="1"/>
      <dgm:spPr/>
      <dgm:t>
        <a:bodyPr/>
        <a:lstStyle/>
        <a:p>
          <a:r>
            <a:rPr lang="pt-BR" sz="2000" b="1" dirty="0">
              <a:latin typeface="Tw Cen MT" panose="020B0602020104020603" pitchFamily="34" charset="0"/>
            </a:rPr>
            <a:t>Ensino Médio</a:t>
          </a:r>
        </a:p>
      </dgm:t>
    </dgm:pt>
    <dgm:pt modelId="{7271AEBC-3A3A-47F9-B6CC-05BBC0818A4C}" type="parTrans" cxnId="{52BE52AB-059E-46B9-B0D0-D4464A56C128}">
      <dgm:prSet/>
      <dgm:spPr/>
      <dgm:t>
        <a:bodyPr/>
        <a:lstStyle/>
        <a:p>
          <a:endParaRPr lang="pt-BR" sz="2000" b="1">
            <a:latin typeface="Tw Cen MT" panose="020B0602020104020603" pitchFamily="34" charset="0"/>
          </a:endParaRPr>
        </a:p>
      </dgm:t>
    </dgm:pt>
    <dgm:pt modelId="{BF6A94C0-C438-45A2-A0BF-C2FF3C867712}" type="sibTrans" cxnId="{52BE52AB-059E-46B9-B0D0-D4464A56C128}">
      <dgm:prSet/>
      <dgm:spPr/>
      <dgm:t>
        <a:bodyPr/>
        <a:lstStyle/>
        <a:p>
          <a:endParaRPr lang="pt-BR" sz="2000" b="1">
            <a:latin typeface="Tw Cen MT" panose="020B0602020104020603" pitchFamily="34" charset="0"/>
          </a:endParaRPr>
        </a:p>
      </dgm:t>
    </dgm:pt>
    <dgm:pt modelId="{52828580-7768-42B1-8327-9FDAF7FF7DD5}">
      <dgm:prSet phldrT="[Texto]" custT="1"/>
      <dgm:spPr/>
      <dgm:t>
        <a:bodyPr/>
        <a:lstStyle/>
        <a:p>
          <a:r>
            <a:rPr lang="pt-BR" sz="2000" b="1" dirty="0">
              <a:latin typeface="Tw Cen MT" panose="020B0602020104020603" pitchFamily="34" charset="0"/>
            </a:rPr>
            <a:t>Educação Infantil</a:t>
          </a:r>
        </a:p>
      </dgm:t>
    </dgm:pt>
    <dgm:pt modelId="{0ADE3E64-2E65-4F3B-9AE6-5FE843D3EFEF}" type="parTrans" cxnId="{E46E5AA4-64AF-479F-A230-3488E63264DD}">
      <dgm:prSet/>
      <dgm:spPr/>
      <dgm:t>
        <a:bodyPr/>
        <a:lstStyle/>
        <a:p>
          <a:endParaRPr lang="pt-BR" sz="2000" b="1">
            <a:latin typeface="Tw Cen MT" panose="020B0602020104020603" pitchFamily="34" charset="0"/>
          </a:endParaRPr>
        </a:p>
      </dgm:t>
    </dgm:pt>
    <dgm:pt modelId="{81C74157-FA06-480F-AD6D-6E15BE9117F9}" type="sibTrans" cxnId="{E46E5AA4-64AF-479F-A230-3488E63264DD}">
      <dgm:prSet/>
      <dgm:spPr/>
      <dgm:t>
        <a:bodyPr/>
        <a:lstStyle/>
        <a:p>
          <a:endParaRPr lang="pt-BR" sz="2000" b="1">
            <a:latin typeface="Tw Cen MT" panose="020B0602020104020603" pitchFamily="34" charset="0"/>
          </a:endParaRPr>
        </a:p>
      </dgm:t>
    </dgm:pt>
    <dgm:pt modelId="{05CCC057-C67A-4ED0-BC35-F074A95048F3}" type="pres">
      <dgm:prSet presAssocID="{DFFF7FC9-A784-4C8A-BB69-BA459CB98A34}" presName="Name0" presStyleCnt="0">
        <dgm:presLayoutVars>
          <dgm:chMax val="7"/>
          <dgm:chPref val="7"/>
          <dgm:dir/>
        </dgm:presLayoutVars>
      </dgm:prSet>
      <dgm:spPr/>
    </dgm:pt>
    <dgm:pt modelId="{85CD4DBD-8565-463A-AFFE-C560FAD67825}" type="pres">
      <dgm:prSet presAssocID="{DFFF7FC9-A784-4C8A-BB69-BA459CB98A34}" presName="Name1" presStyleCnt="0"/>
      <dgm:spPr/>
    </dgm:pt>
    <dgm:pt modelId="{3E316A40-D88F-4B9D-A33E-F2BEF5F815AA}" type="pres">
      <dgm:prSet presAssocID="{DFFF7FC9-A784-4C8A-BB69-BA459CB98A34}" presName="cycle" presStyleCnt="0"/>
      <dgm:spPr/>
    </dgm:pt>
    <dgm:pt modelId="{F3814896-FE91-4A36-856B-4C2AF0AD8A37}" type="pres">
      <dgm:prSet presAssocID="{DFFF7FC9-A784-4C8A-BB69-BA459CB98A34}" presName="srcNode" presStyleLbl="node1" presStyleIdx="0" presStyleCnt="4"/>
      <dgm:spPr/>
    </dgm:pt>
    <dgm:pt modelId="{F5264490-9956-49CE-8632-08248A35F574}" type="pres">
      <dgm:prSet presAssocID="{DFFF7FC9-A784-4C8A-BB69-BA459CB98A34}" presName="conn" presStyleLbl="parChTrans1D2" presStyleIdx="0" presStyleCnt="1"/>
      <dgm:spPr/>
      <dgm:t>
        <a:bodyPr/>
        <a:lstStyle/>
        <a:p>
          <a:endParaRPr lang="pt-BR"/>
        </a:p>
      </dgm:t>
    </dgm:pt>
    <dgm:pt modelId="{4295ACD4-60CB-4DD8-B25F-5A20CD7E72E7}" type="pres">
      <dgm:prSet presAssocID="{DFFF7FC9-A784-4C8A-BB69-BA459CB98A34}" presName="extraNode" presStyleLbl="node1" presStyleIdx="0" presStyleCnt="4"/>
      <dgm:spPr/>
    </dgm:pt>
    <dgm:pt modelId="{7EA5C00C-F962-4428-944F-C4D81F3C70E5}" type="pres">
      <dgm:prSet presAssocID="{DFFF7FC9-A784-4C8A-BB69-BA459CB98A34}" presName="dstNode" presStyleLbl="node1" presStyleIdx="0" presStyleCnt="4"/>
      <dgm:spPr/>
    </dgm:pt>
    <dgm:pt modelId="{3D3B5B94-375E-4CBB-9E7E-4332F041F9A1}" type="pres">
      <dgm:prSet presAssocID="{52828580-7768-42B1-8327-9FDAF7FF7DD5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4F1A256-4DDB-41B9-8577-734C1359613B}" type="pres">
      <dgm:prSet presAssocID="{52828580-7768-42B1-8327-9FDAF7FF7DD5}" presName="accent_1" presStyleCnt="0"/>
      <dgm:spPr/>
    </dgm:pt>
    <dgm:pt modelId="{A5D13D30-AE1B-47F3-AA77-66697DBC939B}" type="pres">
      <dgm:prSet presAssocID="{52828580-7768-42B1-8327-9FDAF7FF7DD5}" presName="accentRepeatNode" presStyleLbl="solidFgAcc1" presStyleIdx="0" presStyleCnt="4"/>
      <dgm:spPr/>
    </dgm:pt>
    <dgm:pt modelId="{70C71DA2-D7D0-4A7A-9025-93D098A39C13}" type="pres">
      <dgm:prSet presAssocID="{76A614CC-B905-4DC0-BAFF-FDB12F2BAAB9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12C5BC9-738C-40A5-9C20-8F5D24A109D1}" type="pres">
      <dgm:prSet presAssocID="{76A614CC-B905-4DC0-BAFF-FDB12F2BAAB9}" presName="accent_2" presStyleCnt="0"/>
      <dgm:spPr/>
    </dgm:pt>
    <dgm:pt modelId="{C4CC98E1-2387-4315-BB14-135D7D0461FD}" type="pres">
      <dgm:prSet presAssocID="{76A614CC-B905-4DC0-BAFF-FDB12F2BAAB9}" presName="accentRepeatNode" presStyleLbl="solidFgAcc1" presStyleIdx="1" presStyleCnt="4"/>
      <dgm:spPr/>
    </dgm:pt>
    <dgm:pt modelId="{0E89CC29-B32B-4953-A408-8EFCB7414296}" type="pres">
      <dgm:prSet presAssocID="{D8DEF2B3-90AD-4669-BCBF-EEDF7BEA3DFC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6EA2F7B-5409-475A-81BD-98EAFB062415}" type="pres">
      <dgm:prSet presAssocID="{D8DEF2B3-90AD-4669-BCBF-EEDF7BEA3DFC}" presName="accent_3" presStyleCnt="0"/>
      <dgm:spPr/>
    </dgm:pt>
    <dgm:pt modelId="{C3C1D87C-06EF-4487-9952-E2BE7A64BBCC}" type="pres">
      <dgm:prSet presAssocID="{D8DEF2B3-90AD-4669-BCBF-EEDF7BEA3DFC}" presName="accentRepeatNode" presStyleLbl="solidFgAcc1" presStyleIdx="2" presStyleCnt="4"/>
      <dgm:spPr/>
    </dgm:pt>
    <dgm:pt modelId="{42F8168E-33E7-46CA-A702-151799CA68A1}" type="pres">
      <dgm:prSet presAssocID="{1F17E9B7-572C-4911-A589-995CF5792BB7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875A7E0-1047-4404-B48C-83B1D007DF1C}" type="pres">
      <dgm:prSet presAssocID="{1F17E9B7-572C-4911-A589-995CF5792BB7}" presName="accent_4" presStyleCnt="0"/>
      <dgm:spPr/>
    </dgm:pt>
    <dgm:pt modelId="{A1313BEF-D65C-4199-B2F7-35509F6A2696}" type="pres">
      <dgm:prSet presAssocID="{1F17E9B7-572C-4911-A589-995CF5792BB7}" presName="accentRepeatNode" presStyleLbl="solidFgAcc1" presStyleIdx="3" presStyleCnt="4"/>
      <dgm:spPr/>
    </dgm:pt>
  </dgm:ptLst>
  <dgm:cxnLst>
    <dgm:cxn modelId="{80DBE5B7-80BF-4AE0-A537-435D4B8451E0}" type="presOf" srcId="{76A614CC-B905-4DC0-BAFF-FDB12F2BAAB9}" destId="{70C71DA2-D7D0-4A7A-9025-93D098A39C13}" srcOrd="0" destOrd="0" presId="urn:microsoft.com/office/officeart/2008/layout/VerticalCurvedList"/>
    <dgm:cxn modelId="{E9397048-E072-4D02-83BB-CC51EDA061ED}" type="presOf" srcId="{1F17E9B7-572C-4911-A589-995CF5792BB7}" destId="{42F8168E-33E7-46CA-A702-151799CA68A1}" srcOrd="0" destOrd="0" presId="urn:microsoft.com/office/officeart/2008/layout/VerticalCurvedList"/>
    <dgm:cxn modelId="{E46E5AA4-64AF-479F-A230-3488E63264DD}" srcId="{DFFF7FC9-A784-4C8A-BB69-BA459CB98A34}" destId="{52828580-7768-42B1-8327-9FDAF7FF7DD5}" srcOrd="0" destOrd="0" parTransId="{0ADE3E64-2E65-4F3B-9AE6-5FE843D3EFEF}" sibTransId="{81C74157-FA06-480F-AD6D-6E15BE9117F9}"/>
    <dgm:cxn modelId="{52BE52AB-059E-46B9-B0D0-D4464A56C128}" srcId="{DFFF7FC9-A784-4C8A-BB69-BA459CB98A34}" destId="{1F17E9B7-572C-4911-A589-995CF5792BB7}" srcOrd="3" destOrd="0" parTransId="{7271AEBC-3A3A-47F9-B6CC-05BBC0818A4C}" sibTransId="{BF6A94C0-C438-45A2-A0BF-C2FF3C867712}"/>
    <dgm:cxn modelId="{A638E85F-23B3-4CDE-B0C9-E7A026F05EC9}" type="presOf" srcId="{81C74157-FA06-480F-AD6D-6E15BE9117F9}" destId="{F5264490-9956-49CE-8632-08248A35F574}" srcOrd="0" destOrd="0" presId="urn:microsoft.com/office/officeart/2008/layout/VerticalCurvedList"/>
    <dgm:cxn modelId="{071BD5C2-D971-49FA-B804-DD044E4A3E84}" type="presOf" srcId="{D8DEF2B3-90AD-4669-BCBF-EEDF7BEA3DFC}" destId="{0E89CC29-B32B-4953-A408-8EFCB7414296}" srcOrd="0" destOrd="0" presId="urn:microsoft.com/office/officeart/2008/layout/VerticalCurvedList"/>
    <dgm:cxn modelId="{89E91979-14E0-4779-95D4-3456786EF0E1}" srcId="{DFFF7FC9-A784-4C8A-BB69-BA459CB98A34}" destId="{76A614CC-B905-4DC0-BAFF-FDB12F2BAAB9}" srcOrd="1" destOrd="0" parTransId="{9DE8BA97-1C7D-4FB9-8428-61C7F8D0907F}" sibTransId="{E8257BFD-02DC-44F2-B813-B9D56A7815DB}"/>
    <dgm:cxn modelId="{23581B94-D95F-4A69-870F-989907A17375}" type="presOf" srcId="{52828580-7768-42B1-8327-9FDAF7FF7DD5}" destId="{3D3B5B94-375E-4CBB-9E7E-4332F041F9A1}" srcOrd="0" destOrd="0" presId="urn:microsoft.com/office/officeart/2008/layout/VerticalCurvedList"/>
    <dgm:cxn modelId="{3082CC5F-6E0D-4A01-BDA8-69EA8DB2A5AC}" type="presOf" srcId="{DFFF7FC9-A784-4C8A-BB69-BA459CB98A34}" destId="{05CCC057-C67A-4ED0-BC35-F074A95048F3}" srcOrd="0" destOrd="0" presId="urn:microsoft.com/office/officeart/2008/layout/VerticalCurvedList"/>
    <dgm:cxn modelId="{C88F0CE8-AA3F-458E-8379-BA0B8D74582D}" srcId="{DFFF7FC9-A784-4C8A-BB69-BA459CB98A34}" destId="{D8DEF2B3-90AD-4669-BCBF-EEDF7BEA3DFC}" srcOrd="2" destOrd="0" parTransId="{B5C9980B-1308-43FC-A711-ECDF36F472CC}" sibTransId="{6AD1F25B-7F3A-4C75-B874-F3D607F9B056}"/>
    <dgm:cxn modelId="{D209995A-16BC-48AA-831D-69403ECAEB03}" type="presParOf" srcId="{05CCC057-C67A-4ED0-BC35-F074A95048F3}" destId="{85CD4DBD-8565-463A-AFFE-C560FAD67825}" srcOrd="0" destOrd="0" presId="urn:microsoft.com/office/officeart/2008/layout/VerticalCurvedList"/>
    <dgm:cxn modelId="{03F2DDED-10AF-43C4-BF54-8D0F5DAF0715}" type="presParOf" srcId="{85CD4DBD-8565-463A-AFFE-C560FAD67825}" destId="{3E316A40-D88F-4B9D-A33E-F2BEF5F815AA}" srcOrd="0" destOrd="0" presId="urn:microsoft.com/office/officeart/2008/layout/VerticalCurvedList"/>
    <dgm:cxn modelId="{B0B9A53B-7377-4D1B-A4DB-D3954720D43B}" type="presParOf" srcId="{3E316A40-D88F-4B9D-A33E-F2BEF5F815AA}" destId="{F3814896-FE91-4A36-856B-4C2AF0AD8A37}" srcOrd="0" destOrd="0" presId="urn:microsoft.com/office/officeart/2008/layout/VerticalCurvedList"/>
    <dgm:cxn modelId="{6A9A0967-53EB-4287-A73F-CB364CED51DD}" type="presParOf" srcId="{3E316A40-D88F-4B9D-A33E-F2BEF5F815AA}" destId="{F5264490-9956-49CE-8632-08248A35F574}" srcOrd="1" destOrd="0" presId="urn:microsoft.com/office/officeart/2008/layout/VerticalCurvedList"/>
    <dgm:cxn modelId="{35EE0BF6-B0EE-4F97-90E6-ED9A3A7A7AB7}" type="presParOf" srcId="{3E316A40-D88F-4B9D-A33E-F2BEF5F815AA}" destId="{4295ACD4-60CB-4DD8-B25F-5A20CD7E72E7}" srcOrd="2" destOrd="0" presId="urn:microsoft.com/office/officeart/2008/layout/VerticalCurvedList"/>
    <dgm:cxn modelId="{C26EA34B-28A6-48C9-AA09-E0F7FD32A224}" type="presParOf" srcId="{3E316A40-D88F-4B9D-A33E-F2BEF5F815AA}" destId="{7EA5C00C-F962-4428-944F-C4D81F3C70E5}" srcOrd="3" destOrd="0" presId="urn:microsoft.com/office/officeart/2008/layout/VerticalCurvedList"/>
    <dgm:cxn modelId="{8932E590-FFC0-4416-93EF-44795C6B8517}" type="presParOf" srcId="{85CD4DBD-8565-463A-AFFE-C560FAD67825}" destId="{3D3B5B94-375E-4CBB-9E7E-4332F041F9A1}" srcOrd="1" destOrd="0" presId="urn:microsoft.com/office/officeart/2008/layout/VerticalCurvedList"/>
    <dgm:cxn modelId="{BEBC62E9-7DC9-4F31-9875-5BDEEB69F320}" type="presParOf" srcId="{85CD4DBD-8565-463A-AFFE-C560FAD67825}" destId="{B4F1A256-4DDB-41B9-8577-734C1359613B}" srcOrd="2" destOrd="0" presId="urn:microsoft.com/office/officeart/2008/layout/VerticalCurvedList"/>
    <dgm:cxn modelId="{0B7701D4-6BEA-499A-88B8-8399A199302B}" type="presParOf" srcId="{B4F1A256-4DDB-41B9-8577-734C1359613B}" destId="{A5D13D30-AE1B-47F3-AA77-66697DBC939B}" srcOrd="0" destOrd="0" presId="urn:microsoft.com/office/officeart/2008/layout/VerticalCurvedList"/>
    <dgm:cxn modelId="{DEE7F308-3799-49EF-B2E6-F12875FDB2E9}" type="presParOf" srcId="{85CD4DBD-8565-463A-AFFE-C560FAD67825}" destId="{70C71DA2-D7D0-4A7A-9025-93D098A39C13}" srcOrd="3" destOrd="0" presId="urn:microsoft.com/office/officeart/2008/layout/VerticalCurvedList"/>
    <dgm:cxn modelId="{B4027F67-758D-4728-8F1D-F7DA72F7C540}" type="presParOf" srcId="{85CD4DBD-8565-463A-AFFE-C560FAD67825}" destId="{C12C5BC9-738C-40A5-9C20-8F5D24A109D1}" srcOrd="4" destOrd="0" presId="urn:microsoft.com/office/officeart/2008/layout/VerticalCurvedList"/>
    <dgm:cxn modelId="{0056A698-0BD4-461C-9C89-B245C220ECCF}" type="presParOf" srcId="{C12C5BC9-738C-40A5-9C20-8F5D24A109D1}" destId="{C4CC98E1-2387-4315-BB14-135D7D0461FD}" srcOrd="0" destOrd="0" presId="urn:microsoft.com/office/officeart/2008/layout/VerticalCurvedList"/>
    <dgm:cxn modelId="{36DEA593-4A1C-495B-8120-5541CBBCA7DB}" type="presParOf" srcId="{85CD4DBD-8565-463A-AFFE-C560FAD67825}" destId="{0E89CC29-B32B-4953-A408-8EFCB7414296}" srcOrd="5" destOrd="0" presId="urn:microsoft.com/office/officeart/2008/layout/VerticalCurvedList"/>
    <dgm:cxn modelId="{6EB90CFE-DA9A-4D5B-BE90-4708C909AC47}" type="presParOf" srcId="{85CD4DBD-8565-463A-AFFE-C560FAD67825}" destId="{06EA2F7B-5409-475A-81BD-98EAFB062415}" srcOrd="6" destOrd="0" presId="urn:microsoft.com/office/officeart/2008/layout/VerticalCurvedList"/>
    <dgm:cxn modelId="{689EE47F-DAB6-468F-93F5-CB8CCB37504A}" type="presParOf" srcId="{06EA2F7B-5409-475A-81BD-98EAFB062415}" destId="{C3C1D87C-06EF-4487-9952-E2BE7A64BBCC}" srcOrd="0" destOrd="0" presId="urn:microsoft.com/office/officeart/2008/layout/VerticalCurvedList"/>
    <dgm:cxn modelId="{4C893075-0BD5-43ED-8A6A-D53CC1EFB5AF}" type="presParOf" srcId="{85CD4DBD-8565-463A-AFFE-C560FAD67825}" destId="{42F8168E-33E7-46CA-A702-151799CA68A1}" srcOrd="7" destOrd="0" presId="urn:microsoft.com/office/officeart/2008/layout/VerticalCurvedList"/>
    <dgm:cxn modelId="{44E6A90B-DAB8-4B75-A20A-DD3370F36B51}" type="presParOf" srcId="{85CD4DBD-8565-463A-AFFE-C560FAD67825}" destId="{4875A7E0-1047-4404-B48C-83B1D007DF1C}" srcOrd="8" destOrd="0" presId="urn:microsoft.com/office/officeart/2008/layout/VerticalCurvedList"/>
    <dgm:cxn modelId="{D60F5A36-ABE3-4A72-B73B-A553FC2BD6D8}" type="presParOf" srcId="{4875A7E0-1047-4404-B48C-83B1D007DF1C}" destId="{A1313BEF-D65C-4199-B2F7-35509F6A269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0429712-728D-4CF5-BDC3-4D9910419CD8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C32E375D-BBD9-40BD-9023-4613E2D56F06}">
      <dgm:prSet phldrT="[Texto]"/>
      <dgm:spPr/>
      <dgm:t>
        <a:bodyPr/>
        <a:lstStyle/>
        <a:p>
          <a:r>
            <a:rPr lang="pt-BR" b="1" dirty="0"/>
            <a:t>Orçamento de </a:t>
          </a:r>
        </a:p>
        <a:p>
          <a:r>
            <a:rPr lang="pt-BR" b="1" dirty="0"/>
            <a:t>2,3 bilhões</a:t>
          </a:r>
        </a:p>
      </dgm:t>
    </dgm:pt>
    <dgm:pt modelId="{382CFEA3-3414-48CC-A1C8-A133871CB7A8}" type="parTrans" cxnId="{04268C15-EDD3-4DBA-B0FA-DDC0BFA7DED0}">
      <dgm:prSet/>
      <dgm:spPr/>
      <dgm:t>
        <a:bodyPr/>
        <a:lstStyle/>
        <a:p>
          <a:endParaRPr lang="pt-BR"/>
        </a:p>
      </dgm:t>
    </dgm:pt>
    <dgm:pt modelId="{2D0C1222-09EB-4F46-BCB0-201A92C46B0B}" type="sibTrans" cxnId="{04268C15-EDD3-4DBA-B0FA-DDC0BFA7DED0}">
      <dgm:prSet/>
      <dgm:spPr/>
      <dgm:t>
        <a:bodyPr/>
        <a:lstStyle/>
        <a:p>
          <a:endParaRPr lang="pt-BR"/>
        </a:p>
      </dgm:t>
    </dgm:pt>
    <dgm:pt modelId="{55288C84-6C64-48AD-BE12-052C78DFA273}">
      <dgm:prSet phldrT="[Texto]"/>
      <dgm:spPr/>
      <dgm:t>
        <a:bodyPr/>
        <a:lstStyle/>
        <a:p>
          <a:r>
            <a:rPr lang="pt-BR" b="1" dirty="0"/>
            <a:t>Redes atendidas</a:t>
          </a:r>
        </a:p>
        <a:p>
          <a:r>
            <a:rPr lang="pt-BR" b="1" dirty="0"/>
            <a:t>5.597</a:t>
          </a:r>
        </a:p>
      </dgm:t>
    </dgm:pt>
    <dgm:pt modelId="{4BFFFDF1-8124-4818-8F30-582004647D76}" type="parTrans" cxnId="{7CB0DB9C-0421-402E-955F-B39AE4A2031F}">
      <dgm:prSet/>
      <dgm:spPr/>
      <dgm:t>
        <a:bodyPr/>
        <a:lstStyle/>
        <a:p>
          <a:endParaRPr lang="pt-BR"/>
        </a:p>
      </dgm:t>
    </dgm:pt>
    <dgm:pt modelId="{5EFD4AF0-1DC4-4F63-B95C-EBBC257B8455}" type="sibTrans" cxnId="{7CB0DB9C-0421-402E-955F-B39AE4A2031F}">
      <dgm:prSet/>
      <dgm:spPr/>
      <dgm:t>
        <a:bodyPr/>
        <a:lstStyle/>
        <a:p>
          <a:endParaRPr lang="pt-BR"/>
        </a:p>
      </dgm:t>
    </dgm:pt>
    <dgm:pt modelId="{72D84D7A-3765-4AF4-AAFB-593E832753BD}">
      <dgm:prSet phldrT="[Texto]"/>
      <dgm:spPr/>
      <dgm:t>
        <a:bodyPr/>
        <a:lstStyle/>
        <a:p>
          <a:r>
            <a:rPr lang="pt-BR" b="1" dirty="0"/>
            <a:t>Estudantes recebendo PNLD </a:t>
          </a:r>
        </a:p>
        <a:p>
          <a:r>
            <a:rPr lang="pt-BR" b="1" dirty="0"/>
            <a:t>35 milhões</a:t>
          </a:r>
        </a:p>
      </dgm:t>
    </dgm:pt>
    <dgm:pt modelId="{19C5CA12-203C-444F-8264-ABDB23F7B8B9}" type="parTrans" cxnId="{01B89997-0AD5-4843-BAC3-997C51485175}">
      <dgm:prSet/>
      <dgm:spPr/>
      <dgm:t>
        <a:bodyPr/>
        <a:lstStyle/>
        <a:p>
          <a:endParaRPr lang="pt-BR"/>
        </a:p>
      </dgm:t>
    </dgm:pt>
    <dgm:pt modelId="{A7F322C6-5FA9-4EE4-A1EB-29A11F20F8EF}" type="sibTrans" cxnId="{01B89997-0AD5-4843-BAC3-997C51485175}">
      <dgm:prSet/>
      <dgm:spPr/>
      <dgm:t>
        <a:bodyPr/>
        <a:lstStyle/>
        <a:p>
          <a:endParaRPr lang="pt-BR"/>
        </a:p>
      </dgm:t>
    </dgm:pt>
    <dgm:pt modelId="{6540AD88-5620-48B3-9DD9-F7B8E1A1B344}">
      <dgm:prSet phldrT="[Texto]"/>
      <dgm:spPr/>
      <dgm:t>
        <a:bodyPr/>
        <a:lstStyle/>
        <a:p>
          <a:r>
            <a:rPr lang="pt-BR" b="1" dirty="0"/>
            <a:t>Livros Distribuídos </a:t>
          </a:r>
        </a:p>
        <a:p>
          <a:r>
            <a:rPr lang="pt-BR" b="1" dirty="0"/>
            <a:t>150 milhões </a:t>
          </a:r>
          <a:endParaRPr lang="pt-BR" dirty="0"/>
        </a:p>
      </dgm:t>
    </dgm:pt>
    <dgm:pt modelId="{EE1EBC4A-26C4-4935-81AB-044D8FCC9A9A}" type="sibTrans" cxnId="{61710263-4206-493F-879C-EC593BC3140C}">
      <dgm:prSet/>
      <dgm:spPr/>
      <dgm:t>
        <a:bodyPr/>
        <a:lstStyle/>
        <a:p>
          <a:endParaRPr lang="pt-BR"/>
        </a:p>
      </dgm:t>
    </dgm:pt>
    <dgm:pt modelId="{E7BEC907-F876-4D94-9D1C-110BD564D1C3}" type="parTrans" cxnId="{61710263-4206-493F-879C-EC593BC3140C}">
      <dgm:prSet/>
      <dgm:spPr/>
      <dgm:t>
        <a:bodyPr/>
        <a:lstStyle/>
        <a:p>
          <a:endParaRPr lang="pt-BR"/>
        </a:p>
      </dgm:t>
    </dgm:pt>
    <dgm:pt modelId="{21BF8830-2921-4F45-89A4-50C10750EA13}">
      <dgm:prSet phldrT="[Texto]"/>
      <dgm:spPr/>
      <dgm:t>
        <a:bodyPr/>
        <a:lstStyle/>
        <a:p>
          <a:r>
            <a:rPr lang="pt-BR" b="1" dirty="0"/>
            <a:t>Escolas atendidas</a:t>
          </a:r>
        </a:p>
        <a:p>
          <a:r>
            <a:rPr lang="pt-BR" b="1" dirty="0"/>
            <a:t>147.857</a:t>
          </a:r>
        </a:p>
      </dgm:t>
    </dgm:pt>
    <dgm:pt modelId="{003528C1-41EF-4459-8ADD-D44EB219BD67}" type="sibTrans" cxnId="{52F7C147-32A0-4F39-937E-9D714B14819D}">
      <dgm:prSet/>
      <dgm:spPr/>
      <dgm:t>
        <a:bodyPr/>
        <a:lstStyle/>
        <a:p>
          <a:endParaRPr lang="pt-BR"/>
        </a:p>
      </dgm:t>
    </dgm:pt>
    <dgm:pt modelId="{3C38586B-EDA0-49C5-B25E-1CDEEB660ADA}" type="parTrans" cxnId="{52F7C147-32A0-4F39-937E-9D714B14819D}">
      <dgm:prSet/>
      <dgm:spPr/>
      <dgm:t>
        <a:bodyPr/>
        <a:lstStyle/>
        <a:p>
          <a:endParaRPr lang="pt-BR"/>
        </a:p>
      </dgm:t>
    </dgm:pt>
    <dgm:pt modelId="{A888D027-E52F-47E0-A104-B7C17B13F9D7}">
      <dgm:prSet phldrT="[Texto]"/>
      <dgm:spPr/>
      <dgm:t>
        <a:bodyPr/>
        <a:lstStyle/>
        <a:p>
          <a:r>
            <a:rPr lang="pt-BR" b="1" dirty="0"/>
            <a:t>Papel para o PNLD </a:t>
          </a:r>
        </a:p>
        <a:p>
          <a:r>
            <a:rPr lang="pt-BR" b="1" dirty="0"/>
            <a:t>70 milhões de KG</a:t>
          </a:r>
        </a:p>
      </dgm:t>
    </dgm:pt>
    <dgm:pt modelId="{DE2E78F9-8780-4F89-AE0D-9849749AD168}" type="parTrans" cxnId="{B4D1A046-6686-47E2-91D4-1ED37D5B99E7}">
      <dgm:prSet/>
      <dgm:spPr/>
      <dgm:t>
        <a:bodyPr/>
        <a:lstStyle/>
        <a:p>
          <a:endParaRPr lang="pt-BR"/>
        </a:p>
      </dgm:t>
    </dgm:pt>
    <dgm:pt modelId="{9BF39F3C-AE31-4D08-988D-6B43B0B32070}" type="sibTrans" cxnId="{B4D1A046-6686-47E2-91D4-1ED37D5B99E7}">
      <dgm:prSet/>
      <dgm:spPr/>
      <dgm:t>
        <a:bodyPr/>
        <a:lstStyle/>
        <a:p>
          <a:endParaRPr lang="pt-BR"/>
        </a:p>
      </dgm:t>
    </dgm:pt>
    <dgm:pt modelId="{1ECEAD38-59CB-48AC-AB23-2CABFC29E844}" type="pres">
      <dgm:prSet presAssocID="{D0429712-728D-4CF5-BDC3-4D9910419CD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257CC41E-FC3D-4E33-95EA-50815BB2DCD9}" type="pres">
      <dgm:prSet presAssocID="{6540AD88-5620-48B3-9DD9-F7B8E1A1B344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17764BF-AFCA-461B-9F6C-3E5E967A44D8}" type="pres">
      <dgm:prSet presAssocID="{EE1EBC4A-26C4-4935-81AB-044D8FCC9A9A}" presName="sibTrans" presStyleCnt="0"/>
      <dgm:spPr/>
    </dgm:pt>
    <dgm:pt modelId="{FA519FE2-43D3-4738-AF7E-F575ED87C9CD}" type="pres">
      <dgm:prSet presAssocID="{C32E375D-BBD9-40BD-9023-4613E2D56F06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8B24B4E-27FB-4BDA-8AD8-A17536DC62F8}" type="pres">
      <dgm:prSet presAssocID="{2D0C1222-09EB-4F46-BCB0-201A92C46B0B}" presName="sibTrans" presStyleCnt="0"/>
      <dgm:spPr/>
    </dgm:pt>
    <dgm:pt modelId="{ED2E33DE-36AA-4E58-A775-474BA56A72B8}" type="pres">
      <dgm:prSet presAssocID="{55288C84-6C64-48AD-BE12-052C78DFA273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190B359-B18C-410A-8E52-0684047582D0}" type="pres">
      <dgm:prSet presAssocID="{5EFD4AF0-1DC4-4F63-B95C-EBBC257B8455}" presName="sibTrans" presStyleCnt="0"/>
      <dgm:spPr/>
    </dgm:pt>
    <dgm:pt modelId="{2E9FC071-2CEC-43D7-90F4-2A6BA28543EE}" type="pres">
      <dgm:prSet presAssocID="{72D84D7A-3765-4AF4-AAFB-593E832753BD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B327D9A-5D26-4593-A99E-B40ED17EE731}" type="pres">
      <dgm:prSet presAssocID="{A7F322C6-5FA9-4EE4-A1EB-29A11F20F8EF}" presName="sibTrans" presStyleCnt="0"/>
      <dgm:spPr/>
    </dgm:pt>
    <dgm:pt modelId="{91D632FB-BD3D-493E-8562-36583E15AE78}" type="pres">
      <dgm:prSet presAssocID="{21BF8830-2921-4F45-89A4-50C10750EA13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3E106EF-FC87-49C2-A4C3-718572FC7FDF}" type="pres">
      <dgm:prSet presAssocID="{003528C1-41EF-4459-8ADD-D44EB219BD67}" presName="sibTrans" presStyleCnt="0"/>
      <dgm:spPr/>
    </dgm:pt>
    <dgm:pt modelId="{95B929B1-CBF8-4318-989F-CB20644FEF08}" type="pres">
      <dgm:prSet presAssocID="{A888D027-E52F-47E0-A104-B7C17B13F9D7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CCB694D7-537D-4A36-900E-26253980ABE8}" type="presOf" srcId="{C32E375D-BBD9-40BD-9023-4613E2D56F06}" destId="{FA519FE2-43D3-4738-AF7E-F575ED87C9CD}" srcOrd="0" destOrd="0" presId="urn:microsoft.com/office/officeart/2005/8/layout/default"/>
    <dgm:cxn modelId="{B4D1A046-6686-47E2-91D4-1ED37D5B99E7}" srcId="{D0429712-728D-4CF5-BDC3-4D9910419CD8}" destId="{A888D027-E52F-47E0-A104-B7C17B13F9D7}" srcOrd="5" destOrd="0" parTransId="{DE2E78F9-8780-4F89-AE0D-9849749AD168}" sibTransId="{9BF39F3C-AE31-4D08-988D-6B43B0B32070}"/>
    <dgm:cxn modelId="{5729D974-8CBC-4AD3-903F-DC0E5B7A9E1C}" type="presOf" srcId="{6540AD88-5620-48B3-9DD9-F7B8E1A1B344}" destId="{257CC41E-FC3D-4E33-95EA-50815BB2DCD9}" srcOrd="0" destOrd="0" presId="urn:microsoft.com/office/officeart/2005/8/layout/default"/>
    <dgm:cxn modelId="{022F59E8-F420-400E-9F8B-5BE36BAEEDD2}" type="presOf" srcId="{A888D027-E52F-47E0-A104-B7C17B13F9D7}" destId="{95B929B1-CBF8-4318-989F-CB20644FEF08}" srcOrd="0" destOrd="0" presId="urn:microsoft.com/office/officeart/2005/8/layout/default"/>
    <dgm:cxn modelId="{01B89997-0AD5-4843-BAC3-997C51485175}" srcId="{D0429712-728D-4CF5-BDC3-4D9910419CD8}" destId="{72D84D7A-3765-4AF4-AAFB-593E832753BD}" srcOrd="3" destOrd="0" parTransId="{19C5CA12-203C-444F-8264-ABDB23F7B8B9}" sibTransId="{A7F322C6-5FA9-4EE4-A1EB-29A11F20F8EF}"/>
    <dgm:cxn modelId="{415C9DB3-735E-4CD4-B9EE-40AF5287974C}" type="presOf" srcId="{D0429712-728D-4CF5-BDC3-4D9910419CD8}" destId="{1ECEAD38-59CB-48AC-AB23-2CABFC29E844}" srcOrd="0" destOrd="0" presId="urn:microsoft.com/office/officeart/2005/8/layout/default"/>
    <dgm:cxn modelId="{CA3B0AAA-246E-4BC9-84D4-B557005C5AE6}" type="presOf" srcId="{72D84D7A-3765-4AF4-AAFB-593E832753BD}" destId="{2E9FC071-2CEC-43D7-90F4-2A6BA28543EE}" srcOrd="0" destOrd="0" presId="urn:microsoft.com/office/officeart/2005/8/layout/default"/>
    <dgm:cxn modelId="{52F7C147-32A0-4F39-937E-9D714B14819D}" srcId="{D0429712-728D-4CF5-BDC3-4D9910419CD8}" destId="{21BF8830-2921-4F45-89A4-50C10750EA13}" srcOrd="4" destOrd="0" parTransId="{3C38586B-EDA0-49C5-B25E-1CDEEB660ADA}" sibTransId="{003528C1-41EF-4459-8ADD-D44EB219BD67}"/>
    <dgm:cxn modelId="{30758E87-506C-42E5-ACD2-5816C4D56B52}" type="presOf" srcId="{55288C84-6C64-48AD-BE12-052C78DFA273}" destId="{ED2E33DE-36AA-4E58-A775-474BA56A72B8}" srcOrd="0" destOrd="0" presId="urn:microsoft.com/office/officeart/2005/8/layout/default"/>
    <dgm:cxn modelId="{68F37FB8-1960-4910-BE1D-2AC90DEB02B2}" type="presOf" srcId="{21BF8830-2921-4F45-89A4-50C10750EA13}" destId="{91D632FB-BD3D-493E-8562-36583E15AE78}" srcOrd="0" destOrd="0" presId="urn:microsoft.com/office/officeart/2005/8/layout/default"/>
    <dgm:cxn modelId="{61710263-4206-493F-879C-EC593BC3140C}" srcId="{D0429712-728D-4CF5-BDC3-4D9910419CD8}" destId="{6540AD88-5620-48B3-9DD9-F7B8E1A1B344}" srcOrd="0" destOrd="0" parTransId="{E7BEC907-F876-4D94-9D1C-110BD564D1C3}" sibTransId="{EE1EBC4A-26C4-4935-81AB-044D8FCC9A9A}"/>
    <dgm:cxn modelId="{7CB0DB9C-0421-402E-955F-B39AE4A2031F}" srcId="{D0429712-728D-4CF5-BDC3-4D9910419CD8}" destId="{55288C84-6C64-48AD-BE12-052C78DFA273}" srcOrd="2" destOrd="0" parTransId="{4BFFFDF1-8124-4818-8F30-582004647D76}" sibTransId="{5EFD4AF0-1DC4-4F63-B95C-EBBC257B8455}"/>
    <dgm:cxn modelId="{04268C15-EDD3-4DBA-B0FA-DDC0BFA7DED0}" srcId="{D0429712-728D-4CF5-BDC3-4D9910419CD8}" destId="{C32E375D-BBD9-40BD-9023-4613E2D56F06}" srcOrd="1" destOrd="0" parTransId="{382CFEA3-3414-48CC-A1C8-A133871CB7A8}" sibTransId="{2D0C1222-09EB-4F46-BCB0-201A92C46B0B}"/>
    <dgm:cxn modelId="{CEABF2D0-AA19-49FD-80D8-0900A916FB7A}" type="presParOf" srcId="{1ECEAD38-59CB-48AC-AB23-2CABFC29E844}" destId="{257CC41E-FC3D-4E33-95EA-50815BB2DCD9}" srcOrd="0" destOrd="0" presId="urn:microsoft.com/office/officeart/2005/8/layout/default"/>
    <dgm:cxn modelId="{0C63EC49-367D-4193-BBF5-69121DE34C84}" type="presParOf" srcId="{1ECEAD38-59CB-48AC-AB23-2CABFC29E844}" destId="{D17764BF-AFCA-461B-9F6C-3E5E967A44D8}" srcOrd="1" destOrd="0" presId="urn:microsoft.com/office/officeart/2005/8/layout/default"/>
    <dgm:cxn modelId="{A930FF68-BABE-4FE6-B114-1988A6B83429}" type="presParOf" srcId="{1ECEAD38-59CB-48AC-AB23-2CABFC29E844}" destId="{FA519FE2-43D3-4738-AF7E-F575ED87C9CD}" srcOrd="2" destOrd="0" presId="urn:microsoft.com/office/officeart/2005/8/layout/default"/>
    <dgm:cxn modelId="{5AB8DE49-B6F0-4E3E-BC7B-C8B803F55974}" type="presParOf" srcId="{1ECEAD38-59CB-48AC-AB23-2CABFC29E844}" destId="{E8B24B4E-27FB-4BDA-8AD8-A17536DC62F8}" srcOrd="3" destOrd="0" presId="urn:microsoft.com/office/officeart/2005/8/layout/default"/>
    <dgm:cxn modelId="{7CA23D0D-46E3-431F-BFE1-EE633571C874}" type="presParOf" srcId="{1ECEAD38-59CB-48AC-AB23-2CABFC29E844}" destId="{ED2E33DE-36AA-4E58-A775-474BA56A72B8}" srcOrd="4" destOrd="0" presId="urn:microsoft.com/office/officeart/2005/8/layout/default"/>
    <dgm:cxn modelId="{D474111C-8633-453A-9D06-34EEEE1DB167}" type="presParOf" srcId="{1ECEAD38-59CB-48AC-AB23-2CABFC29E844}" destId="{8190B359-B18C-410A-8E52-0684047582D0}" srcOrd="5" destOrd="0" presId="urn:microsoft.com/office/officeart/2005/8/layout/default"/>
    <dgm:cxn modelId="{C40B5176-0651-42DB-AA20-8A3C67D46607}" type="presParOf" srcId="{1ECEAD38-59CB-48AC-AB23-2CABFC29E844}" destId="{2E9FC071-2CEC-43D7-90F4-2A6BA28543EE}" srcOrd="6" destOrd="0" presId="urn:microsoft.com/office/officeart/2005/8/layout/default"/>
    <dgm:cxn modelId="{5DC56FDE-6459-406F-97FD-19C04C6E0473}" type="presParOf" srcId="{1ECEAD38-59CB-48AC-AB23-2CABFC29E844}" destId="{9B327D9A-5D26-4593-A99E-B40ED17EE731}" srcOrd="7" destOrd="0" presId="urn:microsoft.com/office/officeart/2005/8/layout/default"/>
    <dgm:cxn modelId="{DE0FAAE2-77C2-491D-8440-C44B72404A77}" type="presParOf" srcId="{1ECEAD38-59CB-48AC-AB23-2CABFC29E844}" destId="{91D632FB-BD3D-493E-8562-36583E15AE78}" srcOrd="8" destOrd="0" presId="urn:microsoft.com/office/officeart/2005/8/layout/default"/>
    <dgm:cxn modelId="{6D6DB335-F4B8-4409-A069-1E51AF6876D2}" type="presParOf" srcId="{1ECEAD38-59CB-48AC-AB23-2CABFC29E844}" destId="{03E106EF-FC87-49C2-A4C3-718572FC7FDF}" srcOrd="9" destOrd="0" presId="urn:microsoft.com/office/officeart/2005/8/layout/default"/>
    <dgm:cxn modelId="{32046F33-CFE8-449D-8ACB-71C6ABEC9695}" type="presParOf" srcId="{1ECEAD38-59CB-48AC-AB23-2CABFC29E844}" destId="{95B929B1-CBF8-4318-989F-CB20644FEF08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74A2F35-7328-48DC-8DFE-748C03640611}" type="doc">
      <dgm:prSet loTypeId="urn:microsoft.com/office/officeart/2005/8/layout/radial5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pt-BR"/>
        </a:p>
      </dgm:t>
    </dgm:pt>
    <dgm:pt modelId="{AF1EED91-BE8B-468A-A02A-617B7E79A493}">
      <dgm:prSet phldrT="[Texto]" custT="1"/>
      <dgm:spPr>
        <a:solidFill>
          <a:schemeClr val="bg1">
            <a:lumMod val="8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pt-BR" sz="2000" b="1" dirty="0">
              <a:solidFill>
                <a:schemeClr val="bg1">
                  <a:lumMod val="50000"/>
                </a:schemeClr>
              </a:solidFill>
            </a:rPr>
            <a:t>Desafios</a:t>
          </a:r>
        </a:p>
      </dgm:t>
    </dgm:pt>
    <dgm:pt modelId="{16EF426D-B85B-4C16-8B83-374303BAB60B}" type="parTrans" cxnId="{04C78ACB-1A72-437B-B927-1D89DD7DCAA3}">
      <dgm:prSet/>
      <dgm:spPr/>
      <dgm:t>
        <a:bodyPr/>
        <a:lstStyle/>
        <a:p>
          <a:endParaRPr lang="pt-BR" sz="2000" b="1">
            <a:solidFill>
              <a:schemeClr val="bg1"/>
            </a:solidFill>
          </a:endParaRPr>
        </a:p>
      </dgm:t>
    </dgm:pt>
    <dgm:pt modelId="{09FA26D9-220D-4734-AD0B-BC4C5D0C8B9A}" type="sibTrans" cxnId="{04C78ACB-1A72-437B-B927-1D89DD7DCAA3}">
      <dgm:prSet/>
      <dgm:spPr/>
      <dgm:t>
        <a:bodyPr/>
        <a:lstStyle/>
        <a:p>
          <a:endParaRPr lang="pt-BR" sz="2000" b="1">
            <a:solidFill>
              <a:schemeClr val="bg1"/>
            </a:solidFill>
          </a:endParaRPr>
        </a:p>
      </dgm:t>
    </dgm:pt>
    <dgm:pt modelId="{3DB51F13-8D41-436C-B7A5-0F18C8AD6309}">
      <dgm:prSet phldrT="[Texto]" custT="1"/>
      <dgm:spPr>
        <a:solidFill>
          <a:srgbClr val="FCAE46"/>
        </a:solidFill>
        <a:ln>
          <a:solidFill>
            <a:srgbClr val="FC9C1C"/>
          </a:solidFill>
        </a:ln>
      </dgm:spPr>
      <dgm:t>
        <a:bodyPr/>
        <a:lstStyle/>
        <a:p>
          <a:r>
            <a:rPr lang="pt-BR" sz="2000" b="1">
              <a:solidFill>
                <a:schemeClr val="bg1"/>
              </a:solidFill>
            </a:rPr>
            <a:t>Integração</a:t>
          </a:r>
          <a:endParaRPr lang="pt-BR" sz="2000" b="1" dirty="0">
            <a:solidFill>
              <a:schemeClr val="bg1"/>
            </a:solidFill>
          </a:endParaRPr>
        </a:p>
      </dgm:t>
    </dgm:pt>
    <dgm:pt modelId="{BE601F47-9ADC-4249-ACCE-1D0546EB9C72}" type="parTrans" cxnId="{CFA4658A-39FB-496B-942D-CB6D4E6C8802}">
      <dgm:prSet custT="1"/>
      <dgm:spPr>
        <a:solidFill>
          <a:schemeClr val="bg1"/>
        </a:solidFill>
      </dgm:spPr>
      <dgm:t>
        <a:bodyPr/>
        <a:lstStyle/>
        <a:p>
          <a:endParaRPr lang="pt-BR" sz="2000" b="1">
            <a:solidFill>
              <a:schemeClr val="bg1"/>
            </a:solidFill>
          </a:endParaRPr>
        </a:p>
      </dgm:t>
    </dgm:pt>
    <dgm:pt modelId="{FC9AAA37-F48F-4F2C-8404-334DC7FD0441}" type="sibTrans" cxnId="{CFA4658A-39FB-496B-942D-CB6D4E6C8802}">
      <dgm:prSet/>
      <dgm:spPr/>
      <dgm:t>
        <a:bodyPr/>
        <a:lstStyle/>
        <a:p>
          <a:endParaRPr lang="pt-BR" sz="2000" b="1">
            <a:solidFill>
              <a:schemeClr val="bg1"/>
            </a:solidFill>
          </a:endParaRPr>
        </a:p>
      </dgm:t>
    </dgm:pt>
    <dgm:pt modelId="{218E0834-934F-48F7-9BCC-D3240ED51F08}">
      <dgm:prSet phldrT="[Texto]"/>
      <dgm:spPr/>
      <dgm:t>
        <a:bodyPr/>
        <a:lstStyle/>
        <a:p>
          <a:endParaRPr lang="pt-BR" sz="2000" b="1">
            <a:solidFill>
              <a:schemeClr val="bg1"/>
            </a:solidFill>
          </a:endParaRPr>
        </a:p>
      </dgm:t>
    </dgm:pt>
    <dgm:pt modelId="{728A1C1E-0666-4BBB-9C81-14E82794A48F}" type="parTrans" cxnId="{CDB9E319-63B5-4C6B-AC4E-67701CA72AE7}">
      <dgm:prSet/>
      <dgm:spPr/>
      <dgm:t>
        <a:bodyPr/>
        <a:lstStyle/>
        <a:p>
          <a:endParaRPr lang="pt-BR" sz="2000" b="1">
            <a:solidFill>
              <a:schemeClr val="bg1"/>
            </a:solidFill>
          </a:endParaRPr>
        </a:p>
      </dgm:t>
    </dgm:pt>
    <dgm:pt modelId="{94BE2BAB-BDA0-447A-9A76-CA0BE5B3A0AD}" type="sibTrans" cxnId="{CDB9E319-63B5-4C6B-AC4E-67701CA72AE7}">
      <dgm:prSet/>
      <dgm:spPr/>
      <dgm:t>
        <a:bodyPr/>
        <a:lstStyle/>
        <a:p>
          <a:endParaRPr lang="pt-BR" sz="2000" b="1">
            <a:solidFill>
              <a:schemeClr val="bg1"/>
            </a:solidFill>
          </a:endParaRPr>
        </a:p>
      </dgm:t>
    </dgm:pt>
    <dgm:pt modelId="{1B8E9494-F18F-48C8-A58D-8EE00D20D7AC}">
      <dgm:prSet phldrT="[Texto]"/>
      <dgm:spPr/>
      <dgm:t>
        <a:bodyPr/>
        <a:lstStyle/>
        <a:p>
          <a:endParaRPr lang="pt-BR" sz="2000" b="1">
            <a:solidFill>
              <a:schemeClr val="bg1"/>
            </a:solidFill>
          </a:endParaRPr>
        </a:p>
      </dgm:t>
    </dgm:pt>
    <dgm:pt modelId="{E22BBDAF-5BA6-4393-A5E5-ADCE3386ED9F}" type="parTrans" cxnId="{CA6A2E5F-CB45-4613-AEE4-5225E28AC049}">
      <dgm:prSet/>
      <dgm:spPr/>
      <dgm:t>
        <a:bodyPr/>
        <a:lstStyle/>
        <a:p>
          <a:endParaRPr lang="pt-BR" sz="2000" b="1">
            <a:solidFill>
              <a:schemeClr val="bg1"/>
            </a:solidFill>
          </a:endParaRPr>
        </a:p>
      </dgm:t>
    </dgm:pt>
    <dgm:pt modelId="{0C97449B-AFCD-410C-A6D1-3504F43FA7CD}" type="sibTrans" cxnId="{CA6A2E5F-CB45-4613-AEE4-5225E28AC049}">
      <dgm:prSet/>
      <dgm:spPr/>
      <dgm:t>
        <a:bodyPr/>
        <a:lstStyle/>
        <a:p>
          <a:endParaRPr lang="pt-BR" sz="2000" b="1">
            <a:solidFill>
              <a:schemeClr val="bg1"/>
            </a:solidFill>
          </a:endParaRPr>
        </a:p>
      </dgm:t>
    </dgm:pt>
    <dgm:pt modelId="{11F2F321-B011-461E-921C-EBF2585239F8}">
      <dgm:prSet phldrT="[Texto]" custT="1"/>
      <dgm:spPr>
        <a:solidFill>
          <a:srgbClr val="92D050"/>
        </a:solidFill>
        <a:ln>
          <a:solidFill>
            <a:srgbClr val="92D050"/>
          </a:solidFill>
        </a:ln>
      </dgm:spPr>
      <dgm:t>
        <a:bodyPr/>
        <a:lstStyle/>
        <a:p>
          <a:r>
            <a:rPr lang="pt-BR" sz="2000" b="1">
              <a:solidFill>
                <a:schemeClr val="bg1"/>
              </a:solidFill>
            </a:rPr>
            <a:t>Resultados Assertivos</a:t>
          </a:r>
          <a:endParaRPr lang="pt-BR" sz="2000" b="1" dirty="0">
            <a:solidFill>
              <a:schemeClr val="bg1"/>
            </a:solidFill>
          </a:endParaRPr>
        </a:p>
      </dgm:t>
    </dgm:pt>
    <dgm:pt modelId="{8647E11E-6D3F-4D27-87D7-F8C5B66BD530}" type="parTrans" cxnId="{25B2B231-B350-4C6D-B0B8-8A8D639AB9F3}">
      <dgm:prSet custT="1"/>
      <dgm:spPr>
        <a:solidFill>
          <a:schemeClr val="bg1"/>
        </a:solidFill>
      </dgm:spPr>
      <dgm:t>
        <a:bodyPr/>
        <a:lstStyle/>
        <a:p>
          <a:endParaRPr lang="pt-BR" sz="2000" b="1">
            <a:solidFill>
              <a:schemeClr val="bg1"/>
            </a:solidFill>
          </a:endParaRPr>
        </a:p>
      </dgm:t>
    </dgm:pt>
    <dgm:pt modelId="{6F28CE8E-F7A8-4025-8F63-C639F224E136}" type="sibTrans" cxnId="{25B2B231-B350-4C6D-B0B8-8A8D639AB9F3}">
      <dgm:prSet/>
      <dgm:spPr/>
      <dgm:t>
        <a:bodyPr/>
        <a:lstStyle/>
        <a:p>
          <a:endParaRPr lang="pt-BR" sz="2000" b="1">
            <a:solidFill>
              <a:schemeClr val="bg1"/>
            </a:solidFill>
          </a:endParaRPr>
        </a:p>
      </dgm:t>
    </dgm:pt>
    <dgm:pt modelId="{BF259E9B-10E3-4361-9A03-50CF82D86AF0}">
      <dgm:prSet phldrT="[Texto]" custT="1"/>
      <dgm:spPr>
        <a:solidFill>
          <a:srgbClr val="3B6ABF"/>
        </a:solidFill>
        <a:ln>
          <a:solidFill>
            <a:srgbClr val="3B6ABF"/>
          </a:solidFill>
        </a:ln>
      </dgm:spPr>
      <dgm:t>
        <a:bodyPr/>
        <a:lstStyle/>
        <a:p>
          <a:r>
            <a:rPr lang="pt-BR" sz="2000" b="1">
              <a:solidFill>
                <a:schemeClr val="bg1"/>
              </a:solidFill>
            </a:rPr>
            <a:t>Recursos de Gestão</a:t>
          </a:r>
          <a:endParaRPr lang="pt-BR" sz="2000" b="1" dirty="0">
            <a:solidFill>
              <a:schemeClr val="bg1"/>
            </a:solidFill>
          </a:endParaRPr>
        </a:p>
      </dgm:t>
    </dgm:pt>
    <dgm:pt modelId="{00B873E4-A0A4-400C-88EE-9E029086B964}" type="parTrans" cxnId="{7E390DAE-6663-4C97-BA38-7040A0A58160}">
      <dgm:prSet custT="1"/>
      <dgm:spPr>
        <a:solidFill>
          <a:schemeClr val="bg1"/>
        </a:solidFill>
      </dgm:spPr>
      <dgm:t>
        <a:bodyPr/>
        <a:lstStyle/>
        <a:p>
          <a:endParaRPr lang="pt-BR" sz="2000" b="1">
            <a:solidFill>
              <a:schemeClr val="bg1"/>
            </a:solidFill>
          </a:endParaRPr>
        </a:p>
      </dgm:t>
    </dgm:pt>
    <dgm:pt modelId="{64D30483-C35E-46F4-A591-6BC77233BDC7}" type="sibTrans" cxnId="{7E390DAE-6663-4C97-BA38-7040A0A58160}">
      <dgm:prSet/>
      <dgm:spPr/>
      <dgm:t>
        <a:bodyPr/>
        <a:lstStyle/>
        <a:p>
          <a:endParaRPr lang="pt-BR" sz="2000" b="1">
            <a:solidFill>
              <a:schemeClr val="bg1"/>
            </a:solidFill>
          </a:endParaRPr>
        </a:p>
      </dgm:t>
    </dgm:pt>
    <dgm:pt modelId="{6CCCF822-D3E6-4F7E-83F4-5B6D1E089FA1}">
      <dgm:prSet phldrT="[Texto]" custT="1"/>
      <dgm:spPr>
        <a:solidFill>
          <a:srgbClr val="6BA5D9"/>
        </a:solidFill>
        <a:ln>
          <a:solidFill>
            <a:srgbClr val="6BA5D9"/>
          </a:solidFill>
        </a:ln>
      </dgm:spPr>
      <dgm:t>
        <a:bodyPr/>
        <a:lstStyle/>
        <a:p>
          <a:r>
            <a:rPr lang="pt-BR" sz="2000" b="1">
              <a:solidFill>
                <a:schemeClr val="bg1"/>
              </a:solidFill>
            </a:rPr>
            <a:t>Livros Digitais</a:t>
          </a:r>
        </a:p>
      </dgm:t>
    </dgm:pt>
    <dgm:pt modelId="{45EF57DA-D564-476A-A3FC-62E688B28FBF}" type="parTrans" cxnId="{CA9A4FE3-AEC6-4B28-9552-C2AEB9BA737C}">
      <dgm:prSet custT="1"/>
      <dgm:spPr>
        <a:solidFill>
          <a:schemeClr val="bg1"/>
        </a:solidFill>
      </dgm:spPr>
      <dgm:t>
        <a:bodyPr/>
        <a:lstStyle/>
        <a:p>
          <a:endParaRPr lang="pt-BR" sz="2000" b="1">
            <a:solidFill>
              <a:schemeClr val="bg1"/>
            </a:solidFill>
          </a:endParaRPr>
        </a:p>
      </dgm:t>
    </dgm:pt>
    <dgm:pt modelId="{EF87DFA6-3DE6-43C2-B7DA-207FF1E20FEA}" type="sibTrans" cxnId="{CA9A4FE3-AEC6-4B28-9552-C2AEB9BA737C}">
      <dgm:prSet/>
      <dgm:spPr/>
      <dgm:t>
        <a:bodyPr/>
        <a:lstStyle/>
        <a:p>
          <a:endParaRPr lang="pt-BR" sz="2000" b="1">
            <a:solidFill>
              <a:schemeClr val="bg1"/>
            </a:solidFill>
          </a:endParaRPr>
        </a:p>
      </dgm:t>
    </dgm:pt>
    <dgm:pt modelId="{E1E90F44-74B6-40CC-B78E-BD0EE5D99496}" type="pres">
      <dgm:prSet presAssocID="{A74A2F35-7328-48DC-8DFE-748C0364061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BFF527B5-1859-4683-83B0-DC5EB6DC5525}" type="pres">
      <dgm:prSet presAssocID="{AF1EED91-BE8B-468A-A02A-617B7E79A493}" presName="centerShape" presStyleLbl="node0" presStyleIdx="0" presStyleCnt="1" custScaleX="76444" custScaleY="78045"/>
      <dgm:spPr/>
      <dgm:t>
        <a:bodyPr/>
        <a:lstStyle/>
        <a:p>
          <a:endParaRPr lang="pt-BR"/>
        </a:p>
      </dgm:t>
    </dgm:pt>
    <dgm:pt modelId="{495DDF77-6072-4D7A-968E-003B36D45368}" type="pres">
      <dgm:prSet presAssocID="{BE601F47-9ADC-4249-ACCE-1D0546EB9C72}" presName="parTrans" presStyleLbl="sibTrans2D1" presStyleIdx="0" presStyleCnt="4"/>
      <dgm:spPr/>
      <dgm:t>
        <a:bodyPr/>
        <a:lstStyle/>
        <a:p>
          <a:endParaRPr lang="pt-BR"/>
        </a:p>
      </dgm:t>
    </dgm:pt>
    <dgm:pt modelId="{0D4E0FA5-93AA-411D-8A69-FDC000184E22}" type="pres">
      <dgm:prSet presAssocID="{BE601F47-9ADC-4249-ACCE-1D0546EB9C72}" presName="connectorText" presStyleLbl="sibTrans2D1" presStyleIdx="0" presStyleCnt="4"/>
      <dgm:spPr/>
      <dgm:t>
        <a:bodyPr/>
        <a:lstStyle/>
        <a:p>
          <a:endParaRPr lang="pt-BR"/>
        </a:p>
      </dgm:t>
    </dgm:pt>
    <dgm:pt modelId="{7430B4B4-5E95-4001-ACC6-61F535218681}" type="pres">
      <dgm:prSet presAssocID="{3DB51F13-8D41-436C-B7A5-0F18C8AD6309}" presName="node" presStyleLbl="node1" presStyleIdx="0" presStyleCnt="4" custRadScaleRad="9400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3E25E46-2413-4949-B2E1-1C424AA87E4C}" type="pres">
      <dgm:prSet presAssocID="{8647E11E-6D3F-4D27-87D7-F8C5B66BD530}" presName="parTrans" presStyleLbl="sibTrans2D1" presStyleIdx="1" presStyleCnt="4"/>
      <dgm:spPr/>
      <dgm:t>
        <a:bodyPr/>
        <a:lstStyle/>
        <a:p>
          <a:endParaRPr lang="pt-BR"/>
        </a:p>
      </dgm:t>
    </dgm:pt>
    <dgm:pt modelId="{99185300-4034-4E78-896A-FA6F693AEC12}" type="pres">
      <dgm:prSet presAssocID="{8647E11E-6D3F-4D27-87D7-F8C5B66BD530}" presName="connectorText" presStyleLbl="sibTrans2D1" presStyleIdx="1" presStyleCnt="4"/>
      <dgm:spPr/>
      <dgm:t>
        <a:bodyPr/>
        <a:lstStyle/>
        <a:p>
          <a:endParaRPr lang="pt-BR"/>
        </a:p>
      </dgm:t>
    </dgm:pt>
    <dgm:pt modelId="{BE78A3EE-82FC-471F-8A4C-2C4E24D10EE6}" type="pres">
      <dgm:prSet presAssocID="{11F2F321-B011-461E-921C-EBF2585239F8}" presName="node" presStyleLbl="node1" presStyleIdx="1" presStyleCnt="4" custRadScaleRad="9458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EE8DE69-1D16-4AAE-A932-BD9C957D8732}" type="pres">
      <dgm:prSet presAssocID="{00B873E4-A0A4-400C-88EE-9E029086B964}" presName="parTrans" presStyleLbl="sibTrans2D1" presStyleIdx="2" presStyleCnt="4"/>
      <dgm:spPr/>
      <dgm:t>
        <a:bodyPr/>
        <a:lstStyle/>
        <a:p>
          <a:endParaRPr lang="pt-BR"/>
        </a:p>
      </dgm:t>
    </dgm:pt>
    <dgm:pt modelId="{C33399D4-3D2C-4426-8ABC-FAA4D2C49867}" type="pres">
      <dgm:prSet presAssocID="{00B873E4-A0A4-400C-88EE-9E029086B964}" presName="connectorText" presStyleLbl="sibTrans2D1" presStyleIdx="2" presStyleCnt="4"/>
      <dgm:spPr/>
      <dgm:t>
        <a:bodyPr/>
        <a:lstStyle/>
        <a:p>
          <a:endParaRPr lang="pt-BR"/>
        </a:p>
      </dgm:t>
    </dgm:pt>
    <dgm:pt modelId="{4CA2C3BD-3F72-4B60-8293-D504EA6379F5}" type="pres">
      <dgm:prSet presAssocID="{BF259E9B-10E3-4361-9A03-50CF82D86AF0}" presName="node" presStyleLbl="node1" presStyleIdx="2" presStyleCnt="4" custRadScaleRad="9515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863E60E-0B11-4ED8-9C73-FBD2145592D9}" type="pres">
      <dgm:prSet presAssocID="{45EF57DA-D564-476A-A3FC-62E688B28FBF}" presName="parTrans" presStyleLbl="sibTrans2D1" presStyleIdx="3" presStyleCnt="4"/>
      <dgm:spPr/>
      <dgm:t>
        <a:bodyPr/>
        <a:lstStyle/>
        <a:p>
          <a:endParaRPr lang="pt-BR"/>
        </a:p>
      </dgm:t>
    </dgm:pt>
    <dgm:pt modelId="{3841CA9F-36EB-415F-B935-C11E9CEF70EB}" type="pres">
      <dgm:prSet presAssocID="{45EF57DA-D564-476A-A3FC-62E688B28FBF}" presName="connectorText" presStyleLbl="sibTrans2D1" presStyleIdx="3" presStyleCnt="4"/>
      <dgm:spPr/>
      <dgm:t>
        <a:bodyPr/>
        <a:lstStyle/>
        <a:p>
          <a:endParaRPr lang="pt-BR"/>
        </a:p>
      </dgm:t>
    </dgm:pt>
    <dgm:pt modelId="{8D8240E5-45ED-4BED-83C8-EF5303C63992}" type="pres">
      <dgm:prSet presAssocID="{6CCCF822-D3E6-4F7E-83F4-5B6D1E089FA1}" presName="node" presStyleLbl="node1" presStyleIdx="3" presStyleCnt="4" custRadScaleRad="9745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04C78ACB-1A72-437B-B927-1D89DD7DCAA3}" srcId="{A74A2F35-7328-48DC-8DFE-748C03640611}" destId="{AF1EED91-BE8B-468A-A02A-617B7E79A493}" srcOrd="0" destOrd="0" parTransId="{16EF426D-B85B-4C16-8B83-374303BAB60B}" sibTransId="{09FA26D9-220D-4734-AD0B-BC4C5D0C8B9A}"/>
    <dgm:cxn modelId="{56BF6785-FA03-45D8-A9B1-F40A1E00924A}" type="presOf" srcId="{6CCCF822-D3E6-4F7E-83F4-5B6D1E089FA1}" destId="{8D8240E5-45ED-4BED-83C8-EF5303C63992}" srcOrd="0" destOrd="0" presId="urn:microsoft.com/office/officeart/2005/8/layout/radial5"/>
    <dgm:cxn modelId="{4B2B4A40-6497-49D8-A074-685FE877841B}" type="presOf" srcId="{3DB51F13-8D41-436C-B7A5-0F18C8AD6309}" destId="{7430B4B4-5E95-4001-ACC6-61F535218681}" srcOrd="0" destOrd="0" presId="urn:microsoft.com/office/officeart/2005/8/layout/radial5"/>
    <dgm:cxn modelId="{CDB9E319-63B5-4C6B-AC4E-67701CA72AE7}" srcId="{A74A2F35-7328-48DC-8DFE-748C03640611}" destId="{218E0834-934F-48F7-9BCC-D3240ED51F08}" srcOrd="2" destOrd="0" parTransId="{728A1C1E-0666-4BBB-9C81-14E82794A48F}" sibTransId="{94BE2BAB-BDA0-447A-9A76-CA0BE5B3A0AD}"/>
    <dgm:cxn modelId="{85D95AD6-F01A-4484-8238-2D628C14B2CE}" type="presOf" srcId="{45EF57DA-D564-476A-A3FC-62E688B28FBF}" destId="{6863E60E-0B11-4ED8-9C73-FBD2145592D9}" srcOrd="0" destOrd="0" presId="urn:microsoft.com/office/officeart/2005/8/layout/radial5"/>
    <dgm:cxn modelId="{A57ABC0F-1A07-4921-95A4-50C3D889A782}" type="presOf" srcId="{A74A2F35-7328-48DC-8DFE-748C03640611}" destId="{E1E90F44-74B6-40CC-B78E-BD0EE5D99496}" srcOrd="0" destOrd="0" presId="urn:microsoft.com/office/officeart/2005/8/layout/radial5"/>
    <dgm:cxn modelId="{CFA4658A-39FB-496B-942D-CB6D4E6C8802}" srcId="{AF1EED91-BE8B-468A-A02A-617B7E79A493}" destId="{3DB51F13-8D41-436C-B7A5-0F18C8AD6309}" srcOrd="0" destOrd="0" parTransId="{BE601F47-9ADC-4249-ACCE-1D0546EB9C72}" sibTransId="{FC9AAA37-F48F-4F2C-8404-334DC7FD0441}"/>
    <dgm:cxn modelId="{7CA49583-F669-4277-AEFC-275A83480F23}" type="presOf" srcId="{8647E11E-6D3F-4D27-87D7-F8C5B66BD530}" destId="{99185300-4034-4E78-896A-FA6F693AEC12}" srcOrd="1" destOrd="0" presId="urn:microsoft.com/office/officeart/2005/8/layout/radial5"/>
    <dgm:cxn modelId="{7E390DAE-6663-4C97-BA38-7040A0A58160}" srcId="{AF1EED91-BE8B-468A-A02A-617B7E79A493}" destId="{BF259E9B-10E3-4361-9A03-50CF82D86AF0}" srcOrd="2" destOrd="0" parTransId="{00B873E4-A0A4-400C-88EE-9E029086B964}" sibTransId="{64D30483-C35E-46F4-A591-6BC77233BDC7}"/>
    <dgm:cxn modelId="{CA6A2E5F-CB45-4613-AEE4-5225E28AC049}" srcId="{A74A2F35-7328-48DC-8DFE-748C03640611}" destId="{1B8E9494-F18F-48C8-A58D-8EE00D20D7AC}" srcOrd="1" destOrd="0" parTransId="{E22BBDAF-5BA6-4393-A5E5-ADCE3386ED9F}" sibTransId="{0C97449B-AFCD-410C-A6D1-3504F43FA7CD}"/>
    <dgm:cxn modelId="{47F4A5EE-AB5B-4328-AC63-4AA15F4AAA5D}" type="presOf" srcId="{11F2F321-B011-461E-921C-EBF2585239F8}" destId="{BE78A3EE-82FC-471F-8A4C-2C4E24D10EE6}" srcOrd="0" destOrd="0" presId="urn:microsoft.com/office/officeart/2005/8/layout/radial5"/>
    <dgm:cxn modelId="{CA9A4FE3-AEC6-4B28-9552-C2AEB9BA737C}" srcId="{AF1EED91-BE8B-468A-A02A-617B7E79A493}" destId="{6CCCF822-D3E6-4F7E-83F4-5B6D1E089FA1}" srcOrd="3" destOrd="0" parTransId="{45EF57DA-D564-476A-A3FC-62E688B28FBF}" sibTransId="{EF87DFA6-3DE6-43C2-B7DA-207FF1E20FEA}"/>
    <dgm:cxn modelId="{93328943-A2FD-4541-AAC4-09A5E2F78CC6}" type="presOf" srcId="{BF259E9B-10E3-4361-9A03-50CF82D86AF0}" destId="{4CA2C3BD-3F72-4B60-8293-D504EA6379F5}" srcOrd="0" destOrd="0" presId="urn:microsoft.com/office/officeart/2005/8/layout/radial5"/>
    <dgm:cxn modelId="{25B2B231-B350-4C6D-B0B8-8A8D639AB9F3}" srcId="{AF1EED91-BE8B-468A-A02A-617B7E79A493}" destId="{11F2F321-B011-461E-921C-EBF2585239F8}" srcOrd="1" destOrd="0" parTransId="{8647E11E-6D3F-4D27-87D7-F8C5B66BD530}" sibTransId="{6F28CE8E-F7A8-4025-8F63-C639F224E136}"/>
    <dgm:cxn modelId="{417B9BEE-4375-4BA5-80C1-ADEC2A4154C3}" type="presOf" srcId="{BE601F47-9ADC-4249-ACCE-1D0546EB9C72}" destId="{495DDF77-6072-4D7A-968E-003B36D45368}" srcOrd="0" destOrd="0" presId="urn:microsoft.com/office/officeart/2005/8/layout/radial5"/>
    <dgm:cxn modelId="{60F78852-9F1D-4C14-B043-B7520CE13EAA}" type="presOf" srcId="{8647E11E-6D3F-4D27-87D7-F8C5B66BD530}" destId="{A3E25E46-2413-4949-B2E1-1C424AA87E4C}" srcOrd="0" destOrd="0" presId="urn:microsoft.com/office/officeart/2005/8/layout/radial5"/>
    <dgm:cxn modelId="{A2032814-EB3E-404B-9254-45D6F0D68319}" type="presOf" srcId="{00B873E4-A0A4-400C-88EE-9E029086B964}" destId="{C33399D4-3D2C-4426-8ABC-FAA4D2C49867}" srcOrd="1" destOrd="0" presId="urn:microsoft.com/office/officeart/2005/8/layout/radial5"/>
    <dgm:cxn modelId="{911DAA80-184C-431E-BC3C-03FDF76D2E7E}" type="presOf" srcId="{45EF57DA-D564-476A-A3FC-62E688B28FBF}" destId="{3841CA9F-36EB-415F-B935-C11E9CEF70EB}" srcOrd="1" destOrd="0" presId="urn:microsoft.com/office/officeart/2005/8/layout/radial5"/>
    <dgm:cxn modelId="{8E751EA2-74CA-47DD-85AA-92C4CD7DD6C3}" type="presOf" srcId="{00B873E4-A0A4-400C-88EE-9E029086B964}" destId="{FEE8DE69-1D16-4AAE-A932-BD9C957D8732}" srcOrd="0" destOrd="0" presId="urn:microsoft.com/office/officeart/2005/8/layout/radial5"/>
    <dgm:cxn modelId="{B65118E3-892C-4835-967A-18E61499BD5C}" type="presOf" srcId="{AF1EED91-BE8B-468A-A02A-617B7E79A493}" destId="{BFF527B5-1859-4683-83B0-DC5EB6DC5525}" srcOrd="0" destOrd="0" presId="urn:microsoft.com/office/officeart/2005/8/layout/radial5"/>
    <dgm:cxn modelId="{A00B6995-B857-43DE-9A81-2696E43F730D}" type="presOf" srcId="{BE601F47-9ADC-4249-ACCE-1D0546EB9C72}" destId="{0D4E0FA5-93AA-411D-8A69-FDC000184E22}" srcOrd="1" destOrd="0" presId="urn:microsoft.com/office/officeart/2005/8/layout/radial5"/>
    <dgm:cxn modelId="{46125E3A-E11C-46BA-B1D4-93C1D6AD6BD1}" type="presParOf" srcId="{E1E90F44-74B6-40CC-B78E-BD0EE5D99496}" destId="{BFF527B5-1859-4683-83B0-DC5EB6DC5525}" srcOrd="0" destOrd="0" presId="urn:microsoft.com/office/officeart/2005/8/layout/radial5"/>
    <dgm:cxn modelId="{342889ED-D3C7-4157-A805-78B91D29B5DD}" type="presParOf" srcId="{E1E90F44-74B6-40CC-B78E-BD0EE5D99496}" destId="{495DDF77-6072-4D7A-968E-003B36D45368}" srcOrd="1" destOrd="0" presId="urn:microsoft.com/office/officeart/2005/8/layout/radial5"/>
    <dgm:cxn modelId="{1C7EFB29-86A0-4458-B909-97CA1D51B057}" type="presParOf" srcId="{495DDF77-6072-4D7A-968E-003B36D45368}" destId="{0D4E0FA5-93AA-411D-8A69-FDC000184E22}" srcOrd="0" destOrd="0" presId="urn:microsoft.com/office/officeart/2005/8/layout/radial5"/>
    <dgm:cxn modelId="{B5F9B615-A1F7-494A-8579-62CBC1C803C6}" type="presParOf" srcId="{E1E90F44-74B6-40CC-B78E-BD0EE5D99496}" destId="{7430B4B4-5E95-4001-ACC6-61F535218681}" srcOrd="2" destOrd="0" presId="urn:microsoft.com/office/officeart/2005/8/layout/radial5"/>
    <dgm:cxn modelId="{EA5C15A3-9E72-484A-9A43-B53B1B83F05A}" type="presParOf" srcId="{E1E90F44-74B6-40CC-B78E-BD0EE5D99496}" destId="{A3E25E46-2413-4949-B2E1-1C424AA87E4C}" srcOrd="3" destOrd="0" presId="urn:microsoft.com/office/officeart/2005/8/layout/radial5"/>
    <dgm:cxn modelId="{ECEE6813-0FC3-4600-81CE-01D85C7F6FFA}" type="presParOf" srcId="{A3E25E46-2413-4949-B2E1-1C424AA87E4C}" destId="{99185300-4034-4E78-896A-FA6F693AEC12}" srcOrd="0" destOrd="0" presId="urn:microsoft.com/office/officeart/2005/8/layout/radial5"/>
    <dgm:cxn modelId="{83F934C9-7F51-4B51-B0C1-BCC801B7198D}" type="presParOf" srcId="{E1E90F44-74B6-40CC-B78E-BD0EE5D99496}" destId="{BE78A3EE-82FC-471F-8A4C-2C4E24D10EE6}" srcOrd="4" destOrd="0" presId="urn:microsoft.com/office/officeart/2005/8/layout/radial5"/>
    <dgm:cxn modelId="{45608098-BA4C-42D9-BD81-F784CEB20AD2}" type="presParOf" srcId="{E1E90F44-74B6-40CC-B78E-BD0EE5D99496}" destId="{FEE8DE69-1D16-4AAE-A932-BD9C957D8732}" srcOrd="5" destOrd="0" presId="urn:microsoft.com/office/officeart/2005/8/layout/radial5"/>
    <dgm:cxn modelId="{F6BDD38A-6C56-4586-8106-9C02B932DC80}" type="presParOf" srcId="{FEE8DE69-1D16-4AAE-A932-BD9C957D8732}" destId="{C33399D4-3D2C-4426-8ABC-FAA4D2C49867}" srcOrd="0" destOrd="0" presId="urn:microsoft.com/office/officeart/2005/8/layout/radial5"/>
    <dgm:cxn modelId="{D4581B5D-8A51-46E2-AD6B-5FC953360E31}" type="presParOf" srcId="{E1E90F44-74B6-40CC-B78E-BD0EE5D99496}" destId="{4CA2C3BD-3F72-4B60-8293-D504EA6379F5}" srcOrd="6" destOrd="0" presId="urn:microsoft.com/office/officeart/2005/8/layout/radial5"/>
    <dgm:cxn modelId="{48CEC497-1857-4FBA-B563-397E40F12099}" type="presParOf" srcId="{E1E90F44-74B6-40CC-B78E-BD0EE5D99496}" destId="{6863E60E-0B11-4ED8-9C73-FBD2145592D9}" srcOrd="7" destOrd="0" presId="urn:microsoft.com/office/officeart/2005/8/layout/radial5"/>
    <dgm:cxn modelId="{C601334F-283D-48A6-97C2-84F489F55D08}" type="presParOf" srcId="{6863E60E-0B11-4ED8-9C73-FBD2145592D9}" destId="{3841CA9F-36EB-415F-B935-C11E9CEF70EB}" srcOrd="0" destOrd="0" presId="urn:microsoft.com/office/officeart/2005/8/layout/radial5"/>
    <dgm:cxn modelId="{515F39F0-C813-45A0-8F22-79F2644086C3}" type="presParOf" srcId="{E1E90F44-74B6-40CC-B78E-BD0EE5D99496}" destId="{8D8240E5-45ED-4BED-83C8-EF5303C63992}" srcOrd="8" destOrd="0" presId="urn:microsoft.com/office/officeart/2005/8/layout/radial5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01E215-7EB7-4E14-BFAF-1D5BA71C62E3}">
      <dsp:nvSpPr>
        <dsp:cNvPr id="0" name=""/>
        <dsp:cNvSpPr/>
      </dsp:nvSpPr>
      <dsp:spPr>
        <a:xfrm>
          <a:off x="471022" y="60322"/>
          <a:ext cx="1307104" cy="1307104"/>
        </a:xfrm>
        <a:prstGeom prst="round2DiagRect">
          <a:avLst>
            <a:gd name="adj1" fmla="val 29727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A32E38-8AB5-4705-810B-07C06C150131}">
      <dsp:nvSpPr>
        <dsp:cNvPr id="0" name=""/>
        <dsp:cNvSpPr/>
      </dsp:nvSpPr>
      <dsp:spPr>
        <a:xfrm>
          <a:off x="749585" y="338885"/>
          <a:ext cx="749978" cy="749978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458F41-23BC-4EED-867D-6F3F54B0CC32}">
      <dsp:nvSpPr>
        <dsp:cNvPr id="0" name=""/>
        <dsp:cNvSpPr/>
      </dsp:nvSpPr>
      <dsp:spPr>
        <a:xfrm>
          <a:off x="53177" y="1774558"/>
          <a:ext cx="2142794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pt-BR" sz="1200" b="1" kern="1200">
              <a:latin typeface="Tw Cen MT" panose="020B0602020104020603" pitchFamily="34" charset="0"/>
            </a:rPr>
            <a:t>Respeito à autonomia pedagógica</a:t>
          </a:r>
        </a:p>
      </dsp:txBody>
      <dsp:txXfrm>
        <a:off x="53177" y="1774558"/>
        <a:ext cx="2142794" cy="720000"/>
      </dsp:txXfrm>
    </dsp:sp>
    <dsp:sp modelId="{99A872BD-FAD1-453A-95BE-4818CA424786}">
      <dsp:nvSpPr>
        <dsp:cNvPr id="0" name=""/>
        <dsp:cNvSpPr/>
      </dsp:nvSpPr>
      <dsp:spPr>
        <a:xfrm>
          <a:off x="2988806" y="60322"/>
          <a:ext cx="1307104" cy="1307104"/>
        </a:xfrm>
        <a:prstGeom prst="round2DiagRect">
          <a:avLst>
            <a:gd name="adj1" fmla="val 29727"/>
            <a:gd name="adj2" fmla="val 0"/>
          </a:avLst>
        </a:prstGeom>
        <a:solidFill>
          <a:schemeClr val="accent5">
            <a:hueOff val="-1838336"/>
            <a:satOff val="-2557"/>
            <a:lumOff val="-98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B2FBEB-4929-44FC-8874-97467F748909}">
      <dsp:nvSpPr>
        <dsp:cNvPr id="0" name=""/>
        <dsp:cNvSpPr/>
      </dsp:nvSpPr>
      <dsp:spPr>
        <a:xfrm>
          <a:off x="3267369" y="338885"/>
          <a:ext cx="749978" cy="74997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55A727-08B0-4EFA-8447-F6DE8F4486A7}">
      <dsp:nvSpPr>
        <dsp:cNvPr id="0" name=""/>
        <dsp:cNvSpPr/>
      </dsp:nvSpPr>
      <dsp:spPr>
        <a:xfrm>
          <a:off x="2570961" y="1774558"/>
          <a:ext cx="2142794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pt-BR" sz="1200" b="1" kern="1200">
              <a:latin typeface="Tw Cen MT" panose="020B0602020104020603" pitchFamily="34" charset="0"/>
            </a:rPr>
            <a:t>Respeito às diversidades sociais, regionais e culturais</a:t>
          </a:r>
        </a:p>
      </dsp:txBody>
      <dsp:txXfrm>
        <a:off x="2570961" y="1774558"/>
        <a:ext cx="2142794" cy="720000"/>
      </dsp:txXfrm>
    </dsp:sp>
    <dsp:sp modelId="{ACF8E8DB-E077-4EBE-8734-BA9391DA556E}">
      <dsp:nvSpPr>
        <dsp:cNvPr id="0" name=""/>
        <dsp:cNvSpPr/>
      </dsp:nvSpPr>
      <dsp:spPr>
        <a:xfrm>
          <a:off x="5506589" y="60322"/>
          <a:ext cx="1307104" cy="1307104"/>
        </a:xfrm>
        <a:prstGeom prst="round2DiagRect">
          <a:avLst>
            <a:gd name="adj1" fmla="val 29727"/>
            <a:gd name="adj2" fmla="val 0"/>
          </a:avLst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E4A9E4-88AC-4259-B063-578B0C112C2E}">
      <dsp:nvSpPr>
        <dsp:cNvPr id="0" name=""/>
        <dsp:cNvSpPr/>
      </dsp:nvSpPr>
      <dsp:spPr>
        <a:xfrm>
          <a:off x="5785153" y="338885"/>
          <a:ext cx="749978" cy="749978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E1171D-8965-4D4E-9887-C641C1E69DDD}">
      <dsp:nvSpPr>
        <dsp:cNvPr id="0" name=""/>
        <dsp:cNvSpPr/>
      </dsp:nvSpPr>
      <dsp:spPr>
        <a:xfrm>
          <a:off x="5088744" y="1774558"/>
          <a:ext cx="2142794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pt-BR" sz="1200" b="1" kern="1200">
              <a:latin typeface="Tw Cen MT" panose="020B0602020104020603" pitchFamily="34" charset="0"/>
            </a:rPr>
            <a:t>Garantia de isonomia, publicidade, transparência</a:t>
          </a:r>
        </a:p>
      </dsp:txBody>
      <dsp:txXfrm>
        <a:off x="5088744" y="1774558"/>
        <a:ext cx="2142794" cy="720000"/>
      </dsp:txXfrm>
    </dsp:sp>
    <dsp:sp modelId="{60BFA8DE-B247-4682-B24D-831B88FE1131}">
      <dsp:nvSpPr>
        <dsp:cNvPr id="0" name=""/>
        <dsp:cNvSpPr/>
      </dsp:nvSpPr>
      <dsp:spPr>
        <a:xfrm>
          <a:off x="1729914" y="3030256"/>
          <a:ext cx="1307104" cy="1307104"/>
        </a:xfrm>
        <a:prstGeom prst="round2DiagRect">
          <a:avLst>
            <a:gd name="adj1" fmla="val 29727"/>
            <a:gd name="adj2" fmla="val 0"/>
          </a:avLst>
        </a:prstGeom>
        <a:solidFill>
          <a:schemeClr val="accent5">
            <a:hueOff val="-5515009"/>
            <a:satOff val="-7671"/>
            <a:lumOff val="-294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BFEBAB-6891-4F15-B406-F6E1FFCBECD4}">
      <dsp:nvSpPr>
        <dsp:cNvPr id="0" name=""/>
        <dsp:cNvSpPr/>
      </dsp:nvSpPr>
      <dsp:spPr>
        <a:xfrm>
          <a:off x="2008477" y="3308820"/>
          <a:ext cx="749978" cy="749978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9CD220-CB51-4757-8861-6915BE7F5720}">
      <dsp:nvSpPr>
        <dsp:cNvPr id="0" name=""/>
        <dsp:cNvSpPr/>
      </dsp:nvSpPr>
      <dsp:spPr>
        <a:xfrm>
          <a:off x="1312069" y="4744492"/>
          <a:ext cx="2142794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pt-BR" sz="1200" b="1" kern="1200">
              <a:latin typeface="Tw Cen MT" panose="020B0602020104020603" pitchFamily="34" charset="0"/>
            </a:rPr>
            <a:t>Respeito ao pluralismo de ideias</a:t>
          </a:r>
        </a:p>
      </dsp:txBody>
      <dsp:txXfrm>
        <a:off x="1312069" y="4744492"/>
        <a:ext cx="2142794" cy="720000"/>
      </dsp:txXfrm>
    </dsp:sp>
    <dsp:sp modelId="{1522DEF4-C8DD-43B9-8E9E-9666460BF359}">
      <dsp:nvSpPr>
        <dsp:cNvPr id="0" name=""/>
        <dsp:cNvSpPr/>
      </dsp:nvSpPr>
      <dsp:spPr>
        <a:xfrm>
          <a:off x="4247698" y="3030256"/>
          <a:ext cx="1307104" cy="1307104"/>
        </a:xfrm>
        <a:prstGeom prst="round2DiagRect">
          <a:avLst>
            <a:gd name="adj1" fmla="val 29727"/>
            <a:gd name="adj2" fmla="val 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8B1DFF-CEA5-4660-8B99-5E3E804C865E}">
      <dsp:nvSpPr>
        <dsp:cNvPr id="0" name=""/>
        <dsp:cNvSpPr/>
      </dsp:nvSpPr>
      <dsp:spPr>
        <a:xfrm>
          <a:off x="4526261" y="3308820"/>
          <a:ext cx="749978" cy="749978"/>
        </a:xfrm>
        <a:prstGeom prst="rect">
          <a:avLst/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E41F3C-91B3-4AAC-9156-DDC68EA0A2E7}">
      <dsp:nvSpPr>
        <dsp:cNvPr id="0" name=""/>
        <dsp:cNvSpPr/>
      </dsp:nvSpPr>
      <dsp:spPr>
        <a:xfrm>
          <a:off x="3829853" y="4744492"/>
          <a:ext cx="2142794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pt-BR" sz="1200" b="1" kern="1200">
              <a:latin typeface="Tw Cen MT" panose="020B0602020104020603" pitchFamily="34" charset="0"/>
            </a:rPr>
            <a:t>Respeito à liberdade e o apreço à tolerância</a:t>
          </a:r>
        </a:p>
      </dsp:txBody>
      <dsp:txXfrm>
        <a:off x="3829853" y="4744492"/>
        <a:ext cx="2142794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8C7C60-0B47-4BF6-A7A9-5157A761D808}">
      <dsp:nvSpPr>
        <dsp:cNvPr id="0" name=""/>
        <dsp:cNvSpPr/>
      </dsp:nvSpPr>
      <dsp:spPr>
        <a:xfrm>
          <a:off x="1087611" y="288505"/>
          <a:ext cx="3808918" cy="1322787"/>
        </a:xfrm>
        <a:prstGeom prst="ellipse">
          <a:avLst/>
        </a:prstGeom>
        <a:solidFill>
          <a:schemeClr val="accent5">
            <a:lumMod val="20000"/>
            <a:lumOff val="80000"/>
            <a:alpha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0BBFB0-30AB-428C-B7F2-FEACAF1C9428}">
      <dsp:nvSpPr>
        <dsp:cNvPr id="0" name=""/>
        <dsp:cNvSpPr/>
      </dsp:nvSpPr>
      <dsp:spPr>
        <a:xfrm>
          <a:off x="2743698" y="3261498"/>
          <a:ext cx="738162" cy="472424"/>
        </a:xfrm>
        <a:prstGeom prst="downArrow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46FFDF-021C-46A7-910C-BECB55E1715D}">
      <dsp:nvSpPr>
        <dsp:cNvPr id="0" name=""/>
        <dsp:cNvSpPr/>
      </dsp:nvSpPr>
      <dsp:spPr>
        <a:xfrm>
          <a:off x="945562" y="3750622"/>
          <a:ext cx="4431490" cy="8062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000" b="1" kern="1200" dirty="0">
              <a:solidFill>
                <a:schemeClr val="accent1">
                  <a:lumMod val="50000"/>
                </a:schemeClr>
              </a:solidFill>
              <a:latin typeface="Tw Cen MT" panose="020B0602020104020603" pitchFamily="34" charset="0"/>
            </a:rPr>
            <a:t>PNLD</a:t>
          </a:r>
        </a:p>
      </dsp:txBody>
      <dsp:txXfrm>
        <a:off x="945562" y="3750622"/>
        <a:ext cx="4431490" cy="806277"/>
      </dsp:txXfrm>
    </dsp:sp>
    <dsp:sp modelId="{07C951EE-8202-4848-B0E1-D7A1265A20AF}">
      <dsp:nvSpPr>
        <dsp:cNvPr id="0" name=""/>
        <dsp:cNvSpPr/>
      </dsp:nvSpPr>
      <dsp:spPr>
        <a:xfrm>
          <a:off x="2376262" y="1584019"/>
          <a:ext cx="1430324" cy="132869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>
              <a:solidFill>
                <a:schemeClr val="accent1">
                  <a:lumMod val="50000"/>
                </a:schemeClr>
              </a:solidFill>
            </a:rPr>
            <a:t>Objetos Educacionais Digitais</a:t>
          </a:r>
        </a:p>
      </dsp:txBody>
      <dsp:txXfrm>
        <a:off x="2585728" y="1778601"/>
        <a:ext cx="1011392" cy="939528"/>
      </dsp:txXfrm>
    </dsp:sp>
    <dsp:sp modelId="{92359DDD-6400-45BF-802B-0C67C88428B8}">
      <dsp:nvSpPr>
        <dsp:cNvPr id="0" name=""/>
        <dsp:cNvSpPr/>
      </dsp:nvSpPr>
      <dsp:spPr>
        <a:xfrm>
          <a:off x="1505848" y="607786"/>
          <a:ext cx="1328692" cy="1328692"/>
        </a:xfrm>
        <a:prstGeom prst="ellipse">
          <a:avLst/>
        </a:prstGeom>
        <a:solidFill>
          <a:schemeClr val="bg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/>
            <a:t>Materiais de formação e gestão escolar</a:t>
          </a:r>
        </a:p>
      </dsp:txBody>
      <dsp:txXfrm>
        <a:off x="1700430" y="802368"/>
        <a:ext cx="939528" cy="939528"/>
      </dsp:txXfrm>
    </dsp:sp>
    <dsp:sp modelId="{871F2448-404D-47BF-B23E-AF8B188AF033}">
      <dsp:nvSpPr>
        <dsp:cNvPr id="0" name=""/>
        <dsp:cNvSpPr/>
      </dsp:nvSpPr>
      <dsp:spPr>
        <a:xfrm>
          <a:off x="2834544" y="354620"/>
          <a:ext cx="1328692" cy="1328692"/>
        </a:xfrm>
        <a:prstGeom prst="ellipse">
          <a:avLst/>
        </a:prstGeom>
        <a:solidFill>
          <a:srgbClr val="F7910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/>
            <a:t>Literaturas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err="1"/>
            <a:t>EPub</a:t>
          </a:r>
          <a:endParaRPr lang="pt-BR" sz="1400" b="1" kern="1200" dirty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/>
            <a:t>Braile</a:t>
          </a:r>
        </a:p>
      </dsp:txBody>
      <dsp:txXfrm>
        <a:off x="3029126" y="549202"/>
        <a:ext cx="939528" cy="939528"/>
      </dsp:txXfrm>
    </dsp:sp>
    <dsp:sp modelId="{9E131955-B04E-4302-BB5D-D1DB4ED7D1E2}">
      <dsp:nvSpPr>
        <dsp:cNvPr id="0" name=""/>
        <dsp:cNvSpPr/>
      </dsp:nvSpPr>
      <dsp:spPr>
        <a:xfrm>
          <a:off x="929777" y="99124"/>
          <a:ext cx="4133710" cy="3015756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264490-9956-49CE-8632-08248A35F574}">
      <dsp:nvSpPr>
        <dsp:cNvPr id="0" name=""/>
        <dsp:cNvSpPr/>
      </dsp:nvSpPr>
      <dsp:spPr>
        <a:xfrm>
          <a:off x="-4605934" y="-706171"/>
          <a:ext cx="5486594" cy="5486594"/>
        </a:xfrm>
        <a:prstGeom prst="blockArc">
          <a:avLst>
            <a:gd name="adj1" fmla="val 18900000"/>
            <a:gd name="adj2" fmla="val 2700000"/>
            <a:gd name="adj3" fmla="val 394"/>
          </a:avLst>
        </a:prstGeom>
        <a:noFill/>
        <a:ln w="127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3B5B94-375E-4CBB-9E7E-4332F041F9A1}">
      <dsp:nvSpPr>
        <dsp:cNvPr id="0" name=""/>
        <dsp:cNvSpPr/>
      </dsp:nvSpPr>
      <dsp:spPr>
        <a:xfrm>
          <a:off x="461266" y="313228"/>
          <a:ext cx="3360618" cy="626782"/>
        </a:xfrm>
        <a:prstGeom prst="rect">
          <a:avLst/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7509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>
              <a:latin typeface="Tw Cen MT" panose="020B0602020104020603" pitchFamily="34" charset="0"/>
            </a:rPr>
            <a:t>Educação Infantil</a:t>
          </a:r>
        </a:p>
      </dsp:txBody>
      <dsp:txXfrm>
        <a:off x="461266" y="313228"/>
        <a:ext cx="3360618" cy="626782"/>
      </dsp:txXfrm>
    </dsp:sp>
    <dsp:sp modelId="{A5D13D30-AE1B-47F3-AA77-66697DBC939B}">
      <dsp:nvSpPr>
        <dsp:cNvPr id="0" name=""/>
        <dsp:cNvSpPr/>
      </dsp:nvSpPr>
      <dsp:spPr>
        <a:xfrm>
          <a:off x="69527" y="234880"/>
          <a:ext cx="783478" cy="78347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C71DA2-D7D0-4A7A-9025-93D098A39C13}">
      <dsp:nvSpPr>
        <dsp:cNvPr id="0" name=""/>
        <dsp:cNvSpPr/>
      </dsp:nvSpPr>
      <dsp:spPr>
        <a:xfrm>
          <a:off x="820615" y="1253565"/>
          <a:ext cx="3001269" cy="626782"/>
        </a:xfrm>
        <a:prstGeom prst="rect">
          <a:avLst/>
        </a:prstGeom>
        <a:solidFill>
          <a:schemeClr val="accent3">
            <a:alpha val="90000"/>
            <a:hueOff val="0"/>
            <a:satOff val="0"/>
            <a:lumOff val="0"/>
            <a:alphaOff val="-13333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7509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>
              <a:latin typeface="Tw Cen MT" panose="020B0602020104020603" pitchFamily="34" charset="0"/>
            </a:rPr>
            <a:t>Anos Iniciais EF</a:t>
          </a:r>
        </a:p>
      </dsp:txBody>
      <dsp:txXfrm>
        <a:off x="820615" y="1253565"/>
        <a:ext cx="3001269" cy="626782"/>
      </dsp:txXfrm>
    </dsp:sp>
    <dsp:sp modelId="{C4CC98E1-2387-4315-BB14-135D7D0461FD}">
      <dsp:nvSpPr>
        <dsp:cNvPr id="0" name=""/>
        <dsp:cNvSpPr/>
      </dsp:nvSpPr>
      <dsp:spPr>
        <a:xfrm>
          <a:off x="428876" y="1175217"/>
          <a:ext cx="783478" cy="78347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alpha val="90000"/>
              <a:hueOff val="0"/>
              <a:satOff val="0"/>
              <a:lumOff val="0"/>
              <a:alphaOff val="-13333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89CC29-B32B-4953-A408-8EFCB7414296}">
      <dsp:nvSpPr>
        <dsp:cNvPr id="0" name=""/>
        <dsp:cNvSpPr/>
      </dsp:nvSpPr>
      <dsp:spPr>
        <a:xfrm>
          <a:off x="820615" y="2193903"/>
          <a:ext cx="3001269" cy="626782"/>
        </a:xfrm>
        <a:prstGeom prst="rect">
          <a:avLst/>
        </a:prstGeom>
        <a:solidFill>
          <a:schemeClr val="accent3">
            <a:alpha val="90000"/>
            <a:hueOff val="0"/>
            <a:satOff val="0"/>
            <a:lumOff val="0"/>
            <a:alphaOff val="-26667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7509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>
              <a:latin typeface="Tw Cen MT" panose="020B0602020104020603" pitchFamily="34" charset="0"/>
            </a:rPr>
            <a:t>Anos Finais EF</a:t>
          </a:r>
        </a:p>
      </dsp:txBody>
      <dsp:txXfrm>
        <a:off x="820615" y="2193903"/>
        <a:ext cx="3001269" cy="626782"/>
      </dsp:txXfrm>
    </dsp:sp>
    <dsp:sp modelId="{C3C1D87C-06EF-4487-9952-E2BE7A64BBCC}">
      <dsp:nvSpPr>
        <dsp:cNvPr id="0" name=""/>
        <dsp:cNvSpPr/>
      </dsp:nvSpPr>
      <dsp:spPr>
        <a:xfrm>
          <a:off x="428876" y="2115555"/>
          <a:ext cx="783478" cy="78347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alpha val="90000"/>
              <a:hueOff val="0"/>
              <a:satOff val="0"/>
              <a:lumOff val="0"/>
              <a:alphaOff val="-26667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F8168E-33E7-46CA-A702-151799CA68A1}">
      <dsp:nvSpPr>
        <dsp:cNvPr id="0" name=""/>
        <dsp:cNvSpPr/>
      </dsp:nvSpPr>
      <dsp:spPr>
        <a:xfrm>
          <a:off x="461266" y="3134240"/>
          <a:ext cx="3360618" cy="626782"/>
        </a:xfrm>
        <a:prstGeom prst="rect">
          <a:avLst/>
        </a:prstGeom>
        <a:solidFill>
          <a:schemeClr val="accent3">
            <a:alpha val="90000"/>
            <a:hueOff val="0"/>
            <a:satOff val="0"/>
            <a:lumOff val="0"/>
            <a:alphaOff val="-4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7509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>
              <a:latin typeface="Tw Cen MT" panose="020B0602020104020603" pitchFamily="34" charset="0"/>
            </a:rPr>
            <a:t>Ensino Médio</a:t>
          </a:r>
        </a:p>
      </dsp:txBody>
      <dsp:txXfrm>
        <a:off x="461266" y="3134240"/>
        <a:ext cx="3360618" cy="626782"/>
      </dsp:txXfrm>
    </dsp:sp>
    <dsp:sp modelId="{A1313BEF-D65C-4199-B2F7-35509F6A2696}">
      <dsp:nvSpPr>
        <dsp:cNvPr id="0" name=""/>
        <dsp:cNvSpPr/>
      </dsp:nvSpPr>
      <dsp:spPr>
        <a:xfrm>
          <a:off x="69527" y="3055892"/>
          <a:ext cx="783478" cy="78347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7CC41E-FC3D-4E33-95EA-50815BB2DCD9}">
      <dsp:nvSpPr>
        <dsp:cNvPr id="0" name=""/>
        <dsp:cNvSpPr/>
      </dsp:nvSpPr>
      <dsp:spPr>
        <a:xfrm>
          <a:off x="681" y="326353"/>
          <a:ext cx="2656971" cy="159418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600" b="1" kern="1200" dirty="0"/>
            <a:t>Livros Distribuídos 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600" b="1" kern="1200" dirty="0"/>
            <a:t>150 milhões </a:t>
          </a:r>
          <a:endParaRPr lang="pt-BR" sz="2600" kern="1200" dirty="0"/>
        </a:p>
      </dsp:txBody>
      <dsp:txXfrm>
        <a:off x="681" y="326353"/>
        <a:ext cx="2656971" cy="1594182"/>
      </dsp:txXfrm>
    </dsp:sp>
    <dsp:sp modelId="{FA519FE2-43D3-4738-AF7E-F575ED87C9CD}">
      <dsp:nvSpPr>
        <dsp:cNvPr id="0" name=""/>
        <dsp:cNvSpPr/>
      </dsp:nvSpPr>
      <dsp:spPr>
        <a:xfrm>
          <a:off x="2923350" y="326353"/>
          <a:ext cx="2656971" cy="159418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600" b="1" kern="1200" dirty="0"/>
            <a:t>Orçamento de 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600" b="1" kern="1200" dirty="0"/>
            <a:t>2,3 bilhões</a:t>
          </a:r>
        </a:p>
      </dsp:txBody>
      <dsp:txXfrm>
        <a:off x="2923350" y="326353"/>
        <a:ext cx="2656971" cy="1594182"/>
      </dsp:txXfrm>
    </dsp:sp>
    <dsp:sp modelId="{ED2E33DE-36AA-4E58-A775-474BA56A72B8}">
      <dsp:nvSpPr>
        <dsp:cNvPr id="0" name=""/>
        <dsp:cNvSpPr/>
      </dsp:nvSpPr>
      <dsp:spPr>
        <a:xfrm>
          <a:off x="681" y="2186234"/>
          <a:ext cx="2656971" cy="159418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600" b="1" kern="1200" dirty="0"/>
            <a:t>Redes atendidas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600" b="1" kern="1200" dirty="0"/>
            <a:t>5.597</a:t>
          </a:r>
        </a:p>
      </dsp:txBody>
      <dsp:txXfrm>
        <a:off x="681" y="2186234"/>
        <a:ext cx="2656971" cy="1594182"/>
      </dsp:txXfrm>
    </dsp:sp>
    <dsp:sp modelId="{2E9FC071-2CEC-43D7-90F4-2A6BA28543EE}">
      <dsp:nvSpPr>
        <dsp:cNvPr id="0" name=""/>
        <dsp:cNvSpPr/>
      </dsp:nvSpPr>
      <dsp:spPr>
        <a:xfrm>
          <a:off x="2923350" y="2186234"/>
          <a:ext cx="2656971" cy="159418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600" b="1" kern="1200" dirty="0"/>
            <a:t>Estudantes recebendo PNLD 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600" b="1" kern="1200" dirty="0"/>
            <a:t>35 milhões</a:t>
          </a:r>
        </a:p>
      </dsp:txBody>
      <dsp:txXfrm>
        <a:off x="2923350" y="2186234"/>
        <a:ext cx="2656971" cy="1594182"/>
      </dsp:txXfrm>
    </dsp:sp>
    <dsp:sp modelId="{91D632FB-BD3D-493E-8562-36583E15AE78}">
      <dsp:nvSpPr>
        <dsp:cNvPr id="0" name=""/>
        <dsp:cNvSpPr/>
      </dsp:nvSpPr>
      <dsp:spPr>
        <a:xfrm>
          <a:off x="681" y="4046114"/>
          <a:ext cx="2656971" cy="159418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600" b="1" kern="1200" dirty="0"/>
            <a:t>Escolas atendidas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600" b="1" kern="1200" dirty="0"/>
            <a:t>147.857</a:t>
          </a:r>
        </a:p>
      </dsp:txBody>
      <dsp:txXfrm>
        <a:off x="681" y="4046114"/>
        <a:ext cx="2656971" cy="1594182"/>
      </dsp:txXfrm>
    </dsp:sp>
    <dsp:sp modelId="{95B929B1-CBF8-4318-989F-CB20644FEF08}">
      <dsp:nvSpPr>
        <dsp:cNvPr id="0" name=""/>
        <dsp:cNvSpPr/>
      </dsp:nvSpPr>
      <dsp:spPr>
        <a:xfrm>
          <a:off x="2923350" y="4046114"/>
          <a:ext cx="2656971" cy="159418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600" b="1" kern="1200" dirty="0"/>
            <a:t>Papel para o PNLD 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600" b="1" kern="1200" dirty="0"/>
            <a:t>70 milhões de KG</a:t>
          </a:r>
        </a:p>
      </dsp:txBody>
      <dsp:txXfrm>
        <a:off x="2923350" y="4046114"/>
        <a:ext cx="2656971" cy="159418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F527B5-1859-4683-83B0-DC5EB6DC5525}">
      <dsp:nvSpPr>
        <dsp:cNvPr id="0" name=""/>
        <dsp:cNvSpPr/>
      </dsp:nvSpPr>
      <dsp:spPr>
        <a:xfrm>
          <a:off x="3240354" y="2707638"/>
          <a:ext cx="1368162" cy="1396816"/>
        </a:xfrm>
        <a:prstGeom prst="ellipse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>
              <a:solidFill>
                <a:schemeClr val="bg1">
                  <a:lumMod val="50000"/>
                </a:schemeClr>
              </a:solidFill>
            </a:rPr>
            <a:t>Desafios</a:t>
          </a:r>
        </a:p>
      </dsp:txBody>
      <dsp:txXfrm>
        <a:off x="3440717" y="2912197"/>
        <a:ext cx="967436" cy="987698"/>
      </dsp:txXfrm>
    </dsp:sp>
    <dsp:sp modelId="{495DDF77-6072-4D7A-968E-003B36D45368}">
      <dsp:nvSpPr>
        <dsp:cNvPr id="0" name=""/>
        <dsp:cNvSpPr/>
      </dsp:nvSpPr>
      <dsp:spPr>
        <a:xfrm rot="16200000">
          <a:off x="3722131" y="2033124"/>
          <a:ext cx="404609" cy="608517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000" b="1" kern="1200">
            <a:solidFill>
              <a:schemeClr val="bg1"/>
            </a:solidFill>
          </a:endParaRPr>
        </a:p>
      </dsp:txBody>
      <dsp:txXfrm>
        <a:off x="3782823" y="2215519"/>
        <a:ext cx="283226" cy="365111"/>
      </dsp:txXfrm>
    </dsp:sp>
    <dsp:sp modelId="{7430B4B4-5E95-4001-ACC6-61F535218681}">
      <dsp:nvSpPr>
        <dsp:cNvPr id="0" name=""/>
        <dsp:cNvSpPr/>
      </dsp:nvSpPr>
      <dsp:spPr>
        <a:xfrm>
          <a:off x="3029557" y="154466"/>
          <a:ext cx="1789757" cy="1789757"/>
        </a:xfrm>
        <a:prstGeom prst="ellipse">
          <a:avLst/>
        </a:prstGeom>
        <a:solidFill>
          <a:srgbClr val="FCAE46"/>
        </a:solidFill>
        <a:ln w="12700" cap="flat" cmpd="sng" algn="ctr">
          <a:solidFill>
            <a:srgbClr val="FC9C1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>
              <a:solidFill>
                <a:schemeClr val="bg1"/>
              </a:solidFill>
            </a:rPr>
            <a:t>Integração</a:t>
          </a:r>
          <a:endParaRPr lang="pt-BR" sz="2000" b="1" kern="1200" dirty="0">
            <a:solidFill>
              <a:schemeClr val="bg1"/>
            </a:solidFill>
          </a:endParaRPr>
        </a:p>
      </dsp:txBody>
      <dsp:txXfrm>
        <a:off x="3291661" y="416570"/>
        <a:ext cx="1265549" cy="1265549"/>
      </dsp:txXfrm>
    </dsp:sp>
    <dsp:sp modelId="{A3E25E46-2413-4949-B2E1-1C424AA87E4C}">
      <dsp:nvSpPr>
        <dsp:cNvPr id="0" name=""/>
        <dsp:cNvSpPr/>
      </dsp:nvSpPr>
      <dsp:spPr>
        <a:xfrm>
          <a:off x="4782774" y="3101788"/>
          <a:ext cx="419802" cy="608517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000" b="1" kern="1200">
            <a:solidFill>
              <a:schemeClr val="bg1"/>
            </a:solidFill>
          </a:endParaRPr>
        </a:p>
      </dsp:txBody>
      <dsp:txXfrm>
        <a:off x="4782774" y="3223491"/>
        <a:ext cx="293861" cy="365111"/>
      </dsp:txXfrm>
    </dsp:sp>
    <dsp:sp modelId="{BE78A3EE-82FC-471F-8A4C-2C4E24D10EE6}">
      <dsp:nvSpPr>
        <dsp:cNvPr id="0" name=""/>
        <dsp:cNvSpPr/>
      </dsp:nvSpPr>
      <dsp:spPr>
        <a:xfrm>
          <a:off x="5400598" y="2511168"/>
          <a:ext cx="1789757" cy="1789757"/>
        </a:xfrm>
        <a:prstGeom prst="ellipse">
          <a:avLst/>
        </a:prstGeom>
        <a:solidFill>
          <a:srgbClr val="92D050"/>
        </a:solidFill>
        <a:ln w="12700" cap="flat" cmpd="sng" algn="ctr">
          <a:solidFill>
            <a:srgbClr val="92D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>
              <a:solidFill>
                <a:schemeClr val="bg1"/>
              </a:solidFill>
            </a:rPr>
            <a:t>Resultados Assertivos</a:t>
          </a:r>
          <a:endParaRPr lang="pt-BR" sz="2000" b="1" kern="1200" dirty="0">
            <a:solidFill>
              <a:schemeClr val="bg1"/>
            </a:solidFill>
          </a:endParaRPr>
        </a:p>
      </dsp:txBody>
      <dsp:txXfrm>
        <a:off x="5662702" y="2773272"/>
        <a:ext cx="1265549" cy="1265549"/>
      </dsp:txXfrm>
    </dsp:sp>
    <dsp:sp modelId="{FEE8DE69-1D16-4AAE-A932-BD9C957D8732}">
      <dsp:nvSpPr>
        <dsp:cNvPr id="0" name=""/>
        <dsp:cNvSpPr/>
      </dsp:nvSpPr>
      <dsp:spPr>
        <a:xfrm rot="5400000">
          <a:off x="3714531" y="4184361"/>
          <a:ext cx="419809" cy="608517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000" b="1" kern="1200">
            <a:solidFill>
              <a:schemeClr val="bg1"/>
            </a:solidFill>
          </a:endParaRPr>
        </a:p>
      </dsp:txBody>
      <dsp:txXfrm>
        <a:off x="3777503" y="4243093"/>
        <a:ext cx="293866" cy="365111"/>
      </dsp:txXfrm>
    </dsp:sp>
    <dsp:sp modelId="{4CA2C3BD-3F72-4B60-8293-D504EA6379F5}">
      <dsp:nvSpPr>
        <dsp:cNvPr id="0" name=""/>
        <dsp:cNvSpPr/>
      </dsp:nvSpPr>
      <dsp:spPr>
        <a:xfrm>
          <a:off x="3029557" y="4896548"/>
          <a:ext cx="1789757" cy="1789757"/>
        </a:xfrm>
        <a:prstGeom prst="ellipse">
          <a:avLst/>
        </a:prstGeom>
        <a:solidFill>
          <a:srgbClr val="3B6ABF"/>
        </a:solidFill>
        <a:ln w="12700" cap="flat" cmpd="sng" algn="ctr">
          <a:solidFill>
            <a:srgbClr val="3B6A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>
              <a:solidFill>
                <a:schemeClr val="bg1"/>
              </a:solidFill>
            </a:rPr>
            <a:t>Recursos de Gestão</a:t>
          </a:r>
          <a:endParaRPr lang="pt-BR" sz="2000" b="1" kern="1200" dirty="0">
            <a:solidFill>
              <a:schemeClr val="bg1"/>
            </a:solidFill>
          </a:endParaRPr>
        </a:p>
      </dsp:txBody>
      <dsp:txXfrm>
        <a:off x="3291661" y="5158652"/>
        <a:ext cx="1265549" cy="1265549"/>
      </dsp:txXfrm>
    </dsp:sp>
    <dsp:sp modelId="{6863E60E-0B11-4ED8-9C73-FBD2145592D9}">
      <dsp:nvSpPr>
        <dsp:cNvPr id="0" name=""/>
        <dsp:cNvSpPr/>
      </dsp:nvSpPr>
      <dsp:spPr>
        <a:xfrm rot="10800000">
          <a:off x="2592295" y="3101788"/>
          <a:ext cx="457961" cy="608517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000" b="1" kern="1200">
            <a:solidFill>
              <a:schemeClr val="bg1"/>
            </a:solidFill>
          </a:endParaRPr>
        </a:p>
      </dsp:txBody>
      <dsp:txXfrm rot="10800000">
        <a:off x="2729683" y="3223491"/>
        <a:ext cx="320573" cy="365111"/>
      </dsp:txXfrm>
    </dsp:sp>
    <dsp:sp modelId="{8D8240E5-45ED-4BED-83C8-EF5303C63992}">
      <dsp:nvSpPr>
        <dsp:cNvPr id="0" name=""/>
        <dsp:cNvSpPr/>
      </dsp:nvSpPr>
      <dsp:spPr>
        <a:xfrm>
          <a:off x="586518" y="2511168"/>
          <a:ext cx="1789757" cy="1789757"/>
        </a:xfrm>
        <a:prstGeom prst="ellipse">
          <a:avLst/>
        </a:prstGeom>
        <a:solidFill>
          <a:srgbClr val="6BA5D9"/>
        </a:solidFill>
        <a:ln w="12700" cap="flat" cmpd="sng" algn="ctr">
          <a:solidFill>
            <a:srgbClr val="6BA5D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>
              <a:solidFill>
                <a:schemeClr val="bg1"/>
              </a:solidFill>
            </a:rPr>
            <a:t>Livros Digitais</a:t>
          </a:r>
        </a:p>
      </dsp:txBody>
      <dsp:txXfrm>
        <a:off x="848622" y="2773272"/>
        <a:ext cx="1265549" cy="12655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 xmlns="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3717" tIns="46860" rIns="93717" bIns="4686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0445" y="0"/>
            <a:ext cx="2945659" cy="496332"/>
          </a:xfrm>
          <a:prstGeom prst="rect">
            <a:avLst/>
          </a:prstGeom>
        </p:spPr>
        <p:txBody>
          <a:bodyPr vert="horz" lIns="93717" tIns="46860" rIns="93717" bIns="46860" rtlCol="0"/>
          <a:lstStyle>
            <a:lvl1pPr algn="r">
              <a:defRPr sz="1200"/>
            </a:lvl1pPr>
          </a:lstStyle>
          <a:p>
            <a:fld id="{8DB253FB-D920-4348-8897-523845E511EE}" type="datetimeFigureOut">
              <a:rPr lang="pt-BR" smtClean="0"/>
              <a:pPr/>
              <a:t>27/05/2021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3717" tIns="46860" rIns="93717" bIns="4686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0445" y="9428583"/>
            <a:ext cx="2945659" cy="496332"/>
          </a:xfrm>
          <a:prstGeom prst="rect">
            <a:avLst/>
          </a:prstGeom>
        </p:spPr>
        <p:txBody>
          <a:bodyPr vert="horz" lIns="93717" tIns="46860" rIns="93717" bIns="46860" rtlCol="0" anchor="b"/>
          <a:lstStyle>
            <a:lvl1pPr algn="r">
              <a:defRPr sz="1200"/>
            </a:lvl1pPr>
          </a:lstStyle>
          <a:p>
            <a:fld id="{BD5FD23F-12AA-40DE-AA59-B7841646851B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022822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3717" tIns="46860" rIns="93717" bIns="4686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6332"/>
          </a:xfrm>
          <a:prstGeom prst="rect">
            <a:avLst/>
          </a:prstGeom>
        </p:spPr>
        <p:txBody>
          <a:bodyPr vert="horz" lIns="93717" tIns="46860" rIns="93717" bIns="46860" rtlCol="0"/>
          <a:lstStyle>
            <a:lvl1pPr algn="r">
              <a:defRPr sz="1200"/>
            </a:lvl1pPr>
          </a:lstStyle>
          <a:p>
            <a:fld id="{DC2D8542-74D7-4448-A74D-6F858BAD998F}" type="datetimeFigureOut">
              <a:rPr lang="pt-BR" smtClean="0"/>
              <a:pPr/>
              <a:t>27/05/2021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2950"/>
            <a:ext cx="6616700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717" tIns="46860" rIns="93717" bIns="4686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9" y="4715155"/>
            <a:ext cx="5438140" cy="4466987"/>
          </a:xfrm>
          <a:prstGeom prst="rect">
            <a:avLst/>
          </a:prstGeom>
        </p:spPr>
        <p:txBody>
          <a:bodyPr vert="horz" lIns="93717" tIns="46860" rIns="93717" bIns="4686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3717" tIns="46860" rIns="93717" bIns="4686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5" y="9428583"/>
            <a:ext cx="2945659" cy="496332"/>
          </a:xfrm>
          <a:prstGeom prst="rect">
            <a:avLst/>
          </a:prstGeom>
        </p:spPr>
        <p:txBody>
          <a:bodyPr vert="horz" lIns="93717" tIns="46860" rIns="93717" bIns="46860" rtlCol="0" anchor="b"/>
          <a:lstStyle>
            <a:lvl1pPr algn="r">
              <a:defRPr sz="1200"/>
            </a:lvl1pPr>
          </a:lstStyle>
          <a:p>
            <a:fld id="{FC7186F3-21F9-4E02-82F8-2E8E89A9625E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08256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63513" y="334963"/>
            <a:ext cx="2959100" cy="1665287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61DD1-5158-40D7-B35B-54F52159F966}" type="slidenum">
              <a:rPr lang="pt-BR" smtClean="0"/>
              <a:pPr/>
              <a:t>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402268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63513" y="334963"/>
            <a:ext cx="2959100" cy="1665287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61DD1-5158-40D7-B35B-54F52159F966}" type="slidenum">
              <a:rPr lang="pt-BR" smtClean="0"/>
              <a:pPr/>
              <a:t>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15865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A1990-525C-41B4-BB29-8AE9E7FF048D}" type="datetime1">
              <a:rPr lang="pt-BR" smtClean="0"/>
              <a:t>27/05/2021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35AA1-F852-4C52-B5DC-73F619FC283C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66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8AD46-30CB-4B43-91A8-FBABED435A20}" type="datetime1">
              <a:rPr lang="pt-BR" smtClean="0"/>
              <a:t>27/05/2021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35AA1-F852-4C52-B5DC-73F619FC283C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46876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40B84-2608-4C97-B0BC-D5661F41C0BA}" type="datetime1">
              <a:rPr lang="pt-BR" smtClean="0"/>
              <a:t>27/05/2021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35AA1-F852-4C52-B5DC-73F619FC283C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91181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7D086-C0E6-4190-945B-763E3AC69810}" type="datetime1">
              <a:rPr lang="pt-BR" smtClean="0"/>
              <a:t>27/05/2021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35AA1-F852-4C52-B5DC-73F619FC283C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25054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6535F-800D-46A1-A26F-4CAC7E133B63}" type="datetime1">
              <a:rPr lang="pt-BR" smtClean="0"/>
              <a:t>27/05/2021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35AA1-F852-4C52-B5DC-73F619FC283C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98690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9AA88-31BD-41DF-BE2F-D7D0281816FF}" type="datetime1">
              <a:rPr lang="pt-BR" smtClean="0"/>
              <a:t>27/05/2021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35AA1-F852-4C52-B5DC-73F619FC283C}" type="slidenum">
              <a:rPr lang="pt-BR" smtClean="0"/>
              <a:pPr/>
              <a:t>‹nº›</a:t>
            </a:fld>
            <a:endParaRPr lang="pt-BR" dirty="0"/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8683" y="230190"/>
            <a:ext cx="12240683" cy="405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608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6CE22-4E67-43F6-9BA5-1FFA3B54C6D1}" type="datetime1">
              <a:rPr lang="pt-BR" smtClean="0"/>
              <a:t>27/05/2021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35AA1-F852-4C52-B5DC-73F619FC283C}" type="slidenum">
              <a:rPr lang="pt-BR" smtClean="0"/>
              <a:pPr/>
              <a:t>‹nº›</a:t>
            </a:fld>
            <a:endParaRPr lang="pt-BR" dirty="0"/>
          </a:p>
        </p:txBody>
      </p:sp>
      <p:pic>
        <p:nvPicPr>
          <p:cNvPr id="10" name="Imagem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73287"/>
            <a:ext cx="12192000" cy="405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538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76A48-9F77-44B1-960F-19DE489D606B}" type="datetime1">
              <a:rPr lang="pt-BR" smtClean="0"/>
              <a:t>27/05/2021</a:t>
            </a:fld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35AA1-F852-4C52-B5DC-73F619FC283C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56571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8D498-2E08-4180-B5AC-22B78CBFB9FC}" type="datetime1">
              <a:rPr lang="pt-BR" smtClean="0"/>
              <a:t>27/05/2021</a:t>
            </a:fld>
            <a:endParaRPr lang="pt-B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35AA1-F852-4C52-B5DC-73F619FC283C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1677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0229D-725F-43F9-91AF-55AA32682F5A}" type="datetime1">
              <a:rPr lang="pt-BR" smtClean="0"/>
              <a:t>27/05/2021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35AA1-F852-4C52-B5DC-73F619FC283C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87481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F80B3-F3E6-4332-A843-072F26F12E08}" type="datetime1">
              <a:rPr lang="pt-BR" smtClean="0"/>
              <a:t>27/05/2021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35AA1-F852-4C52-B5DC-73F619FC283C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56887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0355C2-7333-42D8-98B0-8CCEC48A076B}" type="datetime1">
              <a:rPr lang="pt-BR" smtClean="0"/>
              <a:t>27/05/2021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F35AA1-F852-4C52-B5DC-73F619FC283C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56999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.png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image" Target="../media/image10.png"/><Relationship Id="rId18" Type="http://schemas.openxmlformats.org/officeDocument/2006/relationships/image" Target="../media/image14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17" Type="http://schemas.openxmlformats.org/officeDocument/2006/relationships/image" Target="../media/image19.sv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5" Type="http://schemas.openxmlformats.org/officeDocument/2006/relationships/image" Target="../media/image12.png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Relationship Id="rId1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google.com/search?q=Estadual+Elpidio+de+Almeida&amp;oq=Estadual+Elpidio+de+Almeida&amp;aqs=chrome..69i57.1102j0j9&amp;sourceid=chrome&amp;ie=UTF-8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10">
            <a:extLst>
              <a:ext uri="{FF2B5EF4-FFF2-40B4-BE49-F238E27FC236}">
                <a16:creationId xmlns:a16="http://schemas.microsoft.com/office/drawing/2014/main" id="{C475749F-F487-4EFB-ABC7-C1359590EB7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m 1" descr="Cabos de rede coloridos">
            <a:extLst>
              <a:ext uri="{FF2B5EF4-FFF2-40B4-BE49-F238E27FC236}">
                <a16:creationId xmlns:a16="http://schemas.microsoft.com/office/drawing/2014/main" id="{43561124-3371-457C-B097-A18DE5FA1E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7E8D8066-5409-48C4-BC49-3509243E4DD6}"/>
              </a:ext>
            </a:extLst>
          </p:cNvPr>
          <p:cNvSpPr txBox="1"/>
          <p:nvPr/>
        </p:nvSpPr>
        <p:spPr>
          <a:xfrm>
            <a:off x="8147530" y="2492896"/>
            <a:ext cx="40444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b="1" dirty="0">
                <a:solidFill>
                  <a:schemeClr val="bg1"/>
                </a:solidFill>
                <a:latin typeface="Tw Cen MT" panose="020B0602020104020603" pitchFamily="34" charset="0"/>
                <a:ea typeface="+mj-ea"/>
                <a:cs typeface="+mj-cs"/>
              </a:rPr>
              <a:t>Conexões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365353" y="1949770"/>
            <a:ext cx="7416824" cy="2101913"/>
          </a:xfrm>
          <a:prstGeom prst="rect">
            <a:avLst/>
          </a:prstGeom>
          <a:solidFill>
            <a:srgbClr val="65B2FF"/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pt-BR" sz="4000" b="1" dirty="0">
                <a:solidFill>
                  <a:schemeClr val="bg1"/>
                </a:solidFill>
                <a:latin typeface="Tw Cen MT" panose="020B0602020104020603" pitchFamily="34" charset="0"/>
              </a:rPr>
              <a:t>Programa Nacional do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pt-BR" sz="4000" b="1" dirty="0">
                <a:solidFill>
                  <a:schemeClr val="bg1"/>
                </a:solidFill>
                <a:latin typeface="Tw Cen MT" panose="020B0602020104020603" pitchFamily="34" charset="0"/>
              </a:rPr>
              <a:t>Livro e do </a:t>
            </a:r>
            <a:r>
              <a:rPr lang="pt-BR" sz="40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Material </a:t>
            </a:r>
            <a:endParaRPr lang="pt-BR" sz="4000" b="1" dirty="0">
              <a:solidFill>
                <a:schemeClr val="bg1"/>
              </a:solidFill>
              <a:latin typeface="Tw Cen MT" panose="020B0602020104020603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pt-BR" sz="4000" b="1" dirty="0">
                <a:solidFill>
                  <a:schemeClr val="bg1"/>
                </a:solidFill>
                <a:latin typeface="Tw Cen MT" panose="020B0602020104020603" pitchFamily="34" charset="0"/>
              </a:rPr>
              <a:t>Didático</a:t>
            </a:r>
          </a:p>
        </p:txBody>
      </p:sp>
    </p:spTree>
    <p:extLst>
      <p:ext uri="{BB962C8B-B14F-4D97-AF65-F5344CB8AC3E}">
        <p14:creationId xmlns:p14="http://schemas.microsoft.com/office/powerpoint/2010/main" val="21917912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Esfera de malha e nós">
            <a:extLst>
              <a:ext uri="{FF2B5EF4-FFF2-40B4-BE49-F238E27FC236}">
                <a16:creationId xmlns:a16="http://schemas.microsoft.com/office/drawing/2014/main" id="{F64CEB9F-1075-49EE-AC1C-E7C5398CAF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0" b="23570"/>
          <a:stretch/>
        </p:blipFill>
        <p:spPr>
          <a:xfrm>
            <a:off x="0" y="1282"/>
            <a:ext cx="12191980" cy="6856718"/>
          </a:xfrm>
          <a:prstGeom prst="rect">
            <a:avLst/>
          </a:prstGeom>
        </p:spPr>
      </p:pic>
      <p:sp>
        <p:nvSpPr>
          <p:cNvPr id="83" name="Down Arrow 7">
            <a:extLst>
              <a:ext uri="{FF2B5EF4-FFF2-40B4-BE49-F238E27FC236}">
                <a16:creationId xmlns:a16="http://schemas.microsoft.com/office/drawing/2014/main" id="{B547373F-AF2E-4907-B442-9F902B387F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0100" y="-4763"/>
            <a:ext cx="3333749" cy="3338514"/>
          </a:xfrm>
          <a:prstGeom prst="downArrow">
            <a:avLst>
              <a:gd name="adj1" fmla="val 100000"/>
              <a:gd name="adj2" fmla="val 26890"/>
            </a:avLst>
          </a:prstGeom>
          <a:solidFill>
            <a:schemeClr val="tx1">
              <a:lumMod val="85000"/>
              <a:lumOff val="15000"/>
            </a:schemeClr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A0D0B4E0-ECFF-47CE-BF4F-B32A9194F851}"/>
              </a:ext>
            </a:extLst>
          </p:cNvPr>
          <p:cNvSpPr txBox="1"/>
          <p:nvPr/>
        </p:nvSpPr>
        <p:spPr>
          <a:xfrm>
            <a:off x="1165446" y="692694"/>
            <a:ext cx="2886075" cy="198382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pt-BR" sz="2500" b="1" i="0" dirty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Conexão entre dois ou mais processos</a:t>
            </a:r>
            <a:r>
              <a:rPr lang="pt-BR" sz="25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, sistemas, ideias</a:t>
            </a:r>
            <a:r>
              <a:rPr lang="pt-BR" sz="2500" b="1" i="0" dirty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, pessoas...</a:t>
            </a:r>
            <a:endParaRPr lang="pt-BR" sz="25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DA5DD543-2CCF-4B83-9BA2-7AAE378F0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</a:pPr>
            <a:fld id="{65F35AA1-F852-4C52-B5DC-73F619FC283C}" type="slidenum">
              <a:rPr lang="en-US">
                <a:solidFill>
                  <a:srgbClr val="FFFFFF"/>
                </a:solidFill>
              </a:rPr>
              <a:pPr defTabSz="457200">
                <a:spcAft>
                  <a:spcPts val="600"/>
                </a:spcAft>
              </a:pPr>
              <a:t>10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CC2E0DA3-F52D-4A6F-AD09-BD39FF077783}"/>
              </a:ext>
            </a:extLst>
          </p:cNvPr>
          <p:cNvSpPr txBox="1"/>
          <p:nvPr/>
        </p:nvSpPr>
        <p:spPr>
          <a:xfrm>
            <a:off x="1165446" y="184863"/>
            <a:ext cx="27153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i="0" dirty="0">
                <a:solidFill>
                  <a:srgbClr val="0000FF"/>
                </a:solidFill>
                <a:effectLst/>
                <a:latin typeface="+mj-lt"/>
                <a:ea typeface="+mj-ea"/>
                <a:cs typeface="+mj-cs"/>
              </a:rPr>
              <a:t>Interconexão</a:t>
            </a:r>
          </a:p>
          <a:p>
            <a:pPr algn="ctr"/>
            <a:endParaRPr lang="pt-BR" sz="3000" dirty="0"/>
          </a:p>
        </p:txBody>
      </p:sp>
    </p:spTree>
    <p:extLst>
      <p:ext uri="{BB962C8B-B14F-4D97-AF65-F5344CB8AC3E}">
        <p14:creationId xmlns:p14="http://schemas.microsoft.com/office/powerpoint/2010/main" val="2117614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D09D17BA-1E13-45D4-9F9D-6AAD31F3A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5F35AA1-F852-4C52-B5DC-73F619FC283C}" type="slidenum">
              <a:rPr lang="pt-BR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11</a:t>
            </a:fld>
            <a:endParaRPr lang="pt-BR">
              <a:solidFill>
                <a:srgbClr val="FFFFFF"/>
              </a:solidFill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122906C5-2573-43BB-9DCF-B14C298605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630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m 21">
            <a:extLst>
              <a:ext uri="{FF2B5EF4-FFF2-40B4-BE49-F238E27FC236}">
                <a16:creationId xmlns:a16="http://schemas.microsoft.com/office/drawing/2014/main" id="{668C52D7-CF37-4A1F-B735-940209DDE54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572" r="27922" b="2"/>
          <a:stretch/>
        </p:blipFill>
        <p:spPr>
          <a:xfrm>
            <a:off x="-11909" y="10"/>
            <a:ext cx="4667749" cy="6857990"/>
          </a:xfrm>
          <a:prstGeom prst="rect">
            <a:avLst/>
          </a:prstGeom>
        </p:spPr>
      </p:pic>
      <p:pic>
        <p:nvPicPr>
          <p:cNvPr id="60" name="Picture 57">
            <a:extLst>
              <a:ext uri="{FF2B5EF4-FFF2-40B4-BE49-F238E27FC236}">
                <a16:creationId xmlns:a16="http://schemas.microsoft.com/office/drawing/2014/main" id="{19AE98B8-B73A-4724-B639-017087F923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BDC43368-A985-434A-B5EA-B99FE48026E9}"/>
              </a:ext>
            </a:extLst>
          </p:cNvPr>
          <p:cNvSpPr txBox="1"/>
          <p:nvPr/>
        </p:nvSpPr>
        <p:spPr>
          <a:xfrm>
            <a:off x="5735960" y="-32194"/>
            <a:ext cx="486917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Tw Cen MT" panose="020B0602020104020603" pitchFamily="34" charset="0"/>
                <a:ea typeface="+mj-ea"/>
                <a:cs typeface="+mj-cs"/>
              </a:rPr>
              <a:t>DIRETRIZES DO PNLD</a:t>
            </a:r>
          </a:p>
        </p:txBody>
      </p:sp>
      <p:graphicFrame>
        <p:nvGraphicFramePr>
          <p:cNvPr id="25" name="Diagrama 24">
            <a:extLst>
              <a:ext uri="{FF2B5EF4-FFF2-40B4-BE49-F238E27FC236}">
                <a16:creationId xmlns:a16="http://schemas.microsoft.com/office/drawing/2014/main" id="{A3FB2F18-C8DA-41CF-9592-E365DDB4AE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51310491"/>
              </p:ext>
            </p:extLst>
          </p:nvPr>
        </p:nvGraphicFramePr>
        <p:xfrm>
          <a:off x="4781561" y="1196752"/>
          <a:ext cx="7284717" cy="55248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315843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986249018"/>
              </p:ext>
            </p:extLst>
          </p:nvPr>
        </p:nvGraphicFramePr>
        <p:xfrm>
          <a:off x="2354473" y="1802772"/>
          <a:ext cx="5905300" cy="4764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tângulo de cantos arredondados 3"/>
          <p:cNvSpPr/>
          <p:nvPr/>
        </p:nvSpPr>
        <p:spPr>
          <a:xfrm>
            <a:off x="1955540" y="439846"/>
            <a:ext cx="8280920" cy="95936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chemeClr val="accent1">
                    <a:lumMod val="75000"/>
                  </a:schemeClr>
                </a:solidFill>
                <a:latin typeface="Tw Cen MT" panose="020B0602020104020603" pitchFamily="34" charset="0"/>
              </a:rPr>
              <a:t>Materiais distribuídos de forma periódica pelo PNLD 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155166713"/>
              </p:ext>
            </p:extLst>
          </p:nvPr>
        </p:nvGraphicFramePr>
        <p:xfrm>
          <a:off x="7896200" y="1882278"/>
          <a:ext cx="3877234" cy="40742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1036" name="Picture 12" descr="https://d30y9cdsu7xlg0.cloudfront.net/png/632070-200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531637" y="3210403"/>
            <a:ext cx="420383" cy="466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0" descr="https://d30y9cdsu7xlg0.cloudfront.net/png/712155-200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2575" y="5079202"/>
            <a:ext cx="548025" cy="608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d30y9cdsu7xlg0.cloudfront.net/png/677041-200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1637" y="4167355"/>
            <a:ext cx="427872" cy="474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Grupo 27"/>
          <p:cNvGrpSpPr/>
          <p:nvPr/>
        </p:nvGrpSpPr>
        <p:grpSpPr>
          <a:xfrm>
            <a:off x="90836" y="3479116"/>
            <a:ext cx="2646402" cy="1151644"/>
            <a:chOff x="1343189" y="3494214"/>
            <a:chExt cx="3579502" cy="1151644"/>
          </a:xfrm>
        </p:grpSpPr>
        <p:sp>
          <p:nvSpPr>
            <p:cNvPr id="29" name="Retângulo 28"/>
            <p:cNvSpPr/>
            <p:nvPr/>
          </p:nvSpPr>
          <p:spPr>
            <a:xfrm>
              <a:off x="1343189" y="3769281"/>
              <a:ext cx="3506308" cy="876577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0" name="Retângulo 29"/>
            <p:cNvSpPr/>
            <p:nvPr/>
          </p:nvSpPr>
          <p:spPr>
            <a:xfrm>
              <a:off x="1416383" y="3494214"/>
              <a:ext cx="3506308" cy="98961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128016" rIns="128016" bIns="128016" numCol="1" spcCol="1270" anchor="ctr" anchorCtr="0">
              <a:noAutofit/>
            </a:bodyPr>
            <a:lstStyle/>
            <a:p>
              <a:pPr lvl="0" algn="ctr" defTabSz="800100">
                <a:spcBef>
                  <a:spcPct val="0"/>
                </a:spcBef>
              </a:pPr>
              <a:r>
                <a:rPr lang="pt-BR" sz="2000" b="1" kern="1200" dirty="0">
                  <a:solidFill>
                    <a:schemeClr val="accent1">
                      <a:lumMod val="50000"/>
                    </a:schemeClr>
                  </a:solidFill>
                </a:rPr>
                <a:t>Livros </a:t>
              </a:r>
              <a:r>
                <a:rPr lang="pt-BR" sz="2000" b="1" dirty="0">
                  <a:solidFill>
                    <a:schemeClr val="accent1">
                      <a:lumMod val="50000"/>
                    </a:schemeClr>
                  </a:solidFill>
                </a:rPr>
                <a:t>Didático</a:t>
              </a:r>
            </a:p>
            <a:p>
              <a:pPr lvl="0" algn="ctr" defTabSz="800100">
                <a:spcBef>
                  <a:spcPct val="0"/>
                </a:spcBef>
              </a:pPr>
              <a:r>
                <a:rPr lang="pt-BR" sz="2000" b="1" kern="1200" dirty="0">
                  <a:solidFill>
                    <a:schemeClr val="accent1">
                      <a:lumMod val="50000"/>
                    </a:schemeClr>
                  </a:solidFill>
                </a:rPr>
                <a:t>Impresso</a:t>
              </a:r>
            </a:p>
          </p:txBody>
        </p:sp>
      </p:grpSp>
      <p:grpSp>
        <p:nvGrpSpPr>
          <p:cNvPr id="8" name="Agrupar 7">
            <a:extLst>
              <a:ext uri="{FF2B5EF4-FFF2-40B4-BE49-F238E27FC236}">
                <a16:creationId xmlns:a16="http://schemas.microsoft.com/office/drawing/2014/main" id="{FE24249F-3FB0-42C0-AB56-30A3D667A362}"/>
              </a:ext>
            </a:extLst>
          </p:cNvPr>
          <p:cNvGrpSpPr/>
          <p:nvPr/>
        </p:nvGrpSpPr>
        <p:grpSpPr>
          <a:xfrm>
            <a:off x="2432894" y="2891441"/>
            <a:ext cx="537559" cy="537559"/>
            <a:chOff x="2279576" y="2996952"/>
            <a:chExt cx="537559" cy="537559"/>
          </a:xfrm>
          <a:solidFill>
            <a:schemeClr val="bg1">
              <a:lumMod val="65000"/>
            </a:schemeClr>
          </a:solidFill>
        </p:grpSpPr>
        <p:sp>
          <p:nvSpPr>
            <p:cNvPr id="9" name="Retângulo 8"/>
            <p:cNvSpPr/>
            <p:nvPr/>
          </p:nvSpPr>
          <p:spPr>
            <a:xfrm>
              <a:off x="2279576" y="3175003"/>
              <a:ext cx="537559" cy="18653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9" name="Retângulo 18"/>
            <p:cNvSpPr/>
            <p:nvPr/>
          </p:nvSpPr>
          <p:spPr>
            <a:xfrm rot="5400000">
              <a:off x="2288252" y="3172465"/>
              <a:ext cx="537559" cy="18653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sp>
        <p:nvSpPr>
          <p:cNvPr id="12" name="Retângulo de cantos arredondados 11"/>
          <p:cNvSpPr/>
          <p:nvPr/>
        </p:nvSpPr>
        <p:spPr>
          <a:xfrm>
            <a:off x="704807" y="5003211"/>
            <a:ext cx="2808582" cy="70788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2000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737949" y="5013176"/>
            <a:ext cx="2799814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solidFill>
                  <a:schemeClr val="accent1">
                    <a:lumMod val="50000"/>
                  </a:schemeClr>
                </a:solidFill>
                <a:latin typeface="Tw Cen MT Condensed Extra Bold" panose="020B0803020202020204" pitchFamily="34" charset="0"/>
              </a:rPr>
              <a:t>Ciclos de atendimento</a:t>
            </a:r>
          </a:p>
          <a:p>
            <a:pPr algn="ctr"/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latin typeface="Tw Cen MT Condensed Extra Bold" panose="020B0803020202020204" pitchFamily="34" charset="0"/>
              </a:rPr>
              <a:t>4 anos</a:t>
            </a:r>
          </a:p>
        </p:txBody>
      </p:sp>
      <p:pic>
        <p:nvPicPr>
          <p:cNvPr id="13" name="Imagem 12" descr="Escola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/>
        </p:blipFill>
        <p:spPr>
          <a:xfrm>
            <a:off x="8062575" y="2247269"/>
            <a:ext cx="563314" cy="563314"/>
          </a:xfrm>
          <a:prstGeom prst="rect">
            <a:avLst/>
          </a:prstGeom>
        </p:spPr>
      </p:pic>
      <p:sp>
        <p:nvSpPr>
          <p:cNvPr id="40" name="Seta em curva para cima 39"/>
          <p:cNvSpPr/>
          <p:nvPr/>
        </p:nvSpPr>
        <p:spPr>
          <a:xfrm>
            <a:off x="2045023" y="5734810"/>
            <a:ext cx="7083970" cy="981976"/>
          </a:xfrm>
          <a:prstGeom prst="curvedUpArrow">
            <a:avLst>
              <a:gd name="adj1" fmla="val 45604"/>
              <a:gd name="adj2" fmla="val 89949"/>
              <a:gd name="adj3" fmla="val 386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E268C2BA-2A5E-4EC5-AD41-A79364E7C72F}"/>
              </a:ext>
            </a:extLst>
          </p:cNvPr>
          <p:cNvPicPr>
            <a:picLocks noChangeAspect="1"/>
          </p:cNvPicPr>
          <p:nvPr/>
        </p:nvPicPr>
        <p:blipFill rotWithShape="1">
          <a:blip r:embed="rId18"/>
          <a:srcRect b="29398"/>
          <a:stretch/>
        </p:blipFill>
        <p:spPr>
          <a:xfrm>
            <a:off x="357814" y="2247269"/>
            <a:ext cx="2092432" cy="136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532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Título 1">
            <a:extLst>
              <a:ext uri="{FF2B5EF4-FFF2-40B4-BE49-F238E27FC236}">
                <a16:creationId xmlns:a16="http://schemas.microsoft.com/office/drawing/2014/main" id="{A3420F0C-BC56-480A-B10C-347A384B46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0617" y="549170"/>
            <a:ext cx="2776537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5966" tIns="37984" rIns="75966" bIns="37984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w Cen MT Condensed" panose="020B0606020104020203" pitchFamily="34" charset="0"/>
                <a:ea typeface="+mn-ea"/>
                <a:cs typeface="Microsoft New Tai Lue" panose="020B0502040204020203" pitchFamily="34" charset="0"/>
              </a:rPr>
              <a:t>Fluxo do Programa</a:t>
            </a: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9" name="Rectangle 196">
            <a:extLst>
              <a:ext uri="{FF2B5EF4-FFF2-40B4-BE49-F238E27FC236}">
                <a16:creationId xmlns:a16="http://schemas.microsoft.com/office/drawing/2014/main" id="{93B33B9E-1641-467E-9913-15DBEDF768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061" y="-29154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pSp>
        <p:nvGrpSpPr>
          <p:cNvPr id="216" name="Agrupar 215">
            <a:extLst>
              <a:ext uri="{FF2B5EF4-FFF2-40B4-BE49-F238E27FC236}">
                <a16:creationId xmlns:a16="http://schemas.microsoft.com/office/drawing/2014/main" id="{85BE70AD-4DF9-4BCE-9251-64C14FBE78D4}"/>
              </a:ext>
            </a:extLst>
          </p:cNvPr>
          <p:cNvGrpSpPr/>
          <p:nvPr/>
        </p:nvGrpSpPr>
        <p:grpSpPr>
          <a:xfrm>
            <a:off x="435119" y="1341324"/>
            <a:ext cx="10720317" cy="4410119"/>
            <a:chOff x="796527" y="1540107"/>
            <a:chExt cx="9696301" cy="3777785"/>
          </a:xfrm>
        </p:grpSpPr>
        <p:sp>
          <p:nvSpPr>
            <p:cNvPr id="4" name="Fluxograma: Conector 3">
              <a:extLst>
                <a:ext uri="{FF2B5EF4-FFF2-40B4-BE49-F238E27FC236}">
                  <a16:creationId xmlns:a16="http://schemas.microsoft.com/office/drawing/2014/main" id="{C67912F5-0B17-4871-AFD2-5DA31A10F964}"/>
                </a:ext>
              </a:extLst>
            </p:cNvPr>
            <p:cNvSpPr/>
            <p:nvPr/>
          </p:nvSpPr>
          <p:spPr>
            <a:xfrm>
              <a:off x="9031891" y="3524969"/>
              <a:ext cx="1209040" cy="874395"/>
            </a:xfrm>
            <a:prstGeom prst="flowChartConnector">
              <a:avLst/>
            </a:prstGeom>
            <a:solidFill>
              <a:srgbClr val="DDDDD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pt-BR" sz="15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pt-BR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01" name="Agrupar 200">
              <a:extLst>
                <a:ext uri="{FF2B5EF4-FFF2-40B4-BE49-F238E27FC236}">
                  <a16:creationId xmlns:a16="http://schemas.microsoft.com/office/drawing/2014/main" id="{B6F8A9E1-B319-4A60-9FC0-E1B78B353B84}"/>
                </a:ext>
              </a:extLst>
            </p:cNvPr>
            <p:cNvGrpSpPr/>
            <p:nvPr/>
          </p:nvGrpSpPr>
          <p:grpSpPr>
            <a:xfrm>
              <a:off x="796527" y="1540107"/>
              <a:ext cx="9696301" cy="3777785"/>
              <a:chOff x="714116" y="1645837"/>
              <a:chExt cx="9696301" cy="3777785"/>
            </a:xfrm>
          </p:grpSpPr>
          <p:sp>
            <p:nvSpPr>
              <p:cNvPr id="173" name="Text Box 2">
                <a:extLst>
                  <a:ext uri="{FF2B5EF4-FFF2-40B4-BE49-F238E27FC236}">
                    <a16:creationId xmlns:a16="http://schemas.microsoft.com/office/drawing/2014/main" id="{B8864AF5-F99F-4EEE-B1A9-D4D22085DBA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91449" y="4799668"/>
                <a:ext cx="1266825" cy="366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altLang="pt-BR" sz="15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5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FNDE/Escolas</a:t>
                </a:r>
                <a:endParaRPr kumimoji="0" lang="pt-BR" altLang="pt-BR" sz="15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75" name="Text Box 28">
                <a:extLst>
                  <a:ext uri="{FF2B5EF4-FFF2-40B4-BE49-F238E27FC236}">
                    <a16:creationId xmlns:a16="http://schemas.microsoft.com/office/drawing/2014/main" id="{30C9DEE7-2AB3-4D5C-81F0-35F39EA48FF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969769" y="5021985"/>
                <a:ext cx="1190625" cy="3667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5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FNDE/Escolas</a:t>
                </a:r>
                <a:endParaRPr kumimoji="0" lang="pt-BR" altLang="pt-BR" sz="15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grpSp>
            <p:nvGrpSpPr>
              <p:cNvPr id="200" name="Agrupar 199">
                <a:extLst>
                  <a:ext uri="{FF2B5EF4-FFF2-40B4-BE49-F238E27FC236}">
                    <a16:creationId xmlns:a16="http://schemas.microsoft.com/office/drawing/2014/main" id="{1AC176CE-8F89-433B-869B-8BF499B52FAE}"/>
                  </a:ext>
                </a:extLst>
              </p:cNvPr>
              <p:cNvGrpSpPr/>
              <p:nvPr/>
            </p:nvGrpSpPr>
            <p:grpSpPr>
              <a:xfrm>
                <a:off x="714116" y="1645837"/>
                <a:ext cx="9696301" cy="3777785"/>
                <a:chOff x="714116" y="1645837"/>
                <a:chExt cx="9696301" cy="3777785"/>
              </a:xfrm>
            </p:grpSpPr>
            <p:grpSp>
              <p:nvGrpSpPr>
                <p:cNvPr id="5" name="Agrupar 4">
                  <a:extLst>
                    <a:ext uri="{FF2B5EF4-FFF2-40B4-BE49-F238E27FC236}">
                      <a16:creationId xmlns:a16="http://schemas.microsoft.com/office/drawing/2014/main" id="{8DDF1F77-40D3-4F35-991E-9968BA7E2FC2}"/>
                    </a:ext>
                  </a:extLst>
                </p:cNvPr>
                <p:cNvGrpSpPr/>
                <p:nvPr/>
              </p:nvGrpSpPr>
              <p:grpSpPr>
                <a:xfrm>
                  <a:off x="714116" y="1645837"/>
                  <a:ext cx="9696301" cy="3777785"/>
                  <a:chOff x="57940" y="0"/>
                  <a:chExt cx="9696301" cy="3778263"/>
                </a:xfrm>
              </p:grpSpPr>
              <p:grpSp>
                <p:nvGrpSpPr>
                  <p:cNvPr id="6" name="Agrupar 5">
                    <a:extLst>
                      <a:ext uri="{FF2B5EF4-FFF2-40B4-BE49-F238E27FC236}">
                        <a16:creationId xmlns:a16="http://schemas.microsoft.com/office/drawing/2014/main" id="{79BF7B07-CCC5-45BA-83DA-0F2A3211BA76}"/>
                      </a:ext>
                    </a:extLst>
                  </p:cNvPr>
                  <p:cNvGrpSpPr/>
                  <p:nvPr/>
                </p:nvGrpSpPr>
                <p:grpSpPr>
                  <a:xfrm>
                    <a:off x="57940" y="0"/>
                    <a:ext cx="9696301" cy="2301723"/>
                    <a:chOff x="41860" y="0"/>
                    <a:chExt cx="9696589" cy="2302810"/>
                  </a:xfrm>
                </p:grpSpPr>
                <p:sp>
                  <p:nvSpPr>
                    <p:cNvPr id="123" name="Elipse 122">
                      <a:extLst>
                        <a:ext uri="{FF2B5EF4-FFF2-40B4-BE49-F238E27FC236}">
                          <a16:creationId xmlns:a16="http://schemas.microsoft.com/office/drawing/2014/main" id="{B55B8B3A-2905-4606-B386-09930CDA9340}"/>
                        </a:ext>
                      </a:extLst>
                    </p:cNvPr>
                    <p:cNvSpPr/>
                    <p:nvPr/>
                  </p:nvSpPr>
                  <p:spPr>
                    <a:xfrm rot="20346543">
                      <a:off x="41860" y="1680209"/>
                      <a:ext cx="901616" cy="622601"/>
                    </a:xfrm>
                    <a:prstGeom prst="ellipse">
                      <a:avLst/>
                    </a:prstGeom>
                    <a:solidFill>
                      <a:schemeClr val="accent1">
                        <a:lumMod val="60000"/>
                        <a:lumOff val="4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4"/>
                    </a:lnRef>
                    <a:fillRef idx="1">
                      <a:schemeClr val="lt1"/>
                    </a:fillRef>
                    <a:effectRef idx="0">
                      <a:schemeClr val="accent4"/>
                    </a:effectRef>
                    <a:fontRef idx="minor">
                      <a:schemeClr val="dk1"/>
                    </a:fontRef>
                  </p:style>
                  <p:txBody>
                    <a:bodyPr wrap="square" lIns="36000" tIns="36000" rIns="36000" bIns="36000" rtlCol="0" anchor="ctr">
                      <a:noAutofit/>
                    </a:bodyPr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b="1" kern="1200" dirty="0">
                          <a:solidFill>
                            <a:srgbClr val="2F5597"/>
                          </a:solidFill>
                          <a:effectLst/>
                        </a:rPr>
                        <a:t>Adesão das redes</a:t>
                      </a:r>
                      <a:endParaRPr lang="pt-BR" sz="1400" dirty="0">
                        <a:effectLst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p:txBody>
                </p:sp>
                <p:grpSp>
                  <p:nvGrpSpPr>
                    <p:cNvPr id="124" name="Agrupar 123">
                      <a:extLst>
                        <a:ext uri="{FF2B5EF4-FFF2-40B4-BE49-F238E27FC236}">
                          <a16:creationId xmlns:a16="http://schemas.microsoft.com/office/drawing/2014/main" id="{5CD7939A-31C7-421E-A288-CC1424DB53D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54015" y="0"/>
                      <a:ext cx="9484434" cy="1829642"/>
                      <a:chOff x="-96433" y="0"/>
                      <a:chExt cx="9484434" cy="1829642"/>
                    </a:xfrm>
                  </p:grpSpPr>
                  <p:sp>
                    <p:nvSpPr>
                      <p:cNvPr id="125" name="Retângulo de cantos arredondados 262">
                        <a:extLst>
                          <a:ext uri="{FF2B5EF4-FFF2-40B4-BE49-F238E27FC236}">
                            <a16:creationId xmlns:a16="http://schemas.microsoft.com/office/drawing/2014/main" id="{1F40A837-9FFD-4CC7-9D5A-CA44E65DA265}"/>
                          </a:ext>
                        </a:extLst>
                      </p:cNvPr>
                      <p:cNvSpPr/>
                      <p:nvPr/>
                    </p:nvSpPr>
                    <p:spPr>
                      <a:xfrm rot="20804264">
                        <a:off x="-96433" y="247531"/>
                        <a:ext cx="1069676" cy="629728"/>
                      </a:xfrm>
                      <a:prstGeom prst="roundRect">
                        <a:avLst/>
                      </a:prstGeom>
                      <a:solidFill>
                        <a:srgbClr val="FFC000"/>
                      </a:solidFill>
                      <a:ln w="19050" cap="flat" cmpd="sng" algn="ctr">
                        <a:solidFill>
                          <a:sysClr val="window" lastClr="FFFFFF"/>
                        </a:solidFill>
                        <a:prstDash val="solid"/>
                        <a:miter lim="800000"/>
                      </a:ln>
                      <a:effectLst/>
                    </p:spPr>
                    <p:txBody>
                      <a:bodyPr wrap="square" rtlCol="0" anchor="ctr">
                        <a:noAutofit/>
                      </a:bodyPr>
                      <a:lstStyle/>
                      <a:p>
                        <a:pPr algn="ctr">
                          <a:lnSpc>
                            <a:spcPct val="107000"/>
                          </a:lnSpc>
                          <a:spcAft>
                            <a:spcPts val="800"/>
                          </a:spcAft>
                        </a:pPr>
                        <a:r>
                          <a:rPr lang="pt-BR" sz="1500" b="1" kern="1200" dirty="0">
                            <a:solidFill>
                              <a:srgbClr val="FFFFFF"/>
                            </a:solidFill>
                            <a:effectLst/>
                            <a:latin typeface="Calibri" panose="020F0502020204030204" pitchFamily="34" charset="0"/>
                          </a:rPr>
                          <a:t>Publicação do edital </a:t>
                        </a:r>
                        <a:endParaRPr lang="pt-BR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grpSp>
                    <p:nvGrpSpPr>
                      <p:cNvPr id="126" name="Grupo 233">
                        <a:extLst>
                          <a:ext uri="{FF2B5EF4-FFF2-40B4-BE49-F238E27FC236}">
                            <a16:creationId xmlns:a16="http://schemas.microsoft.com/office/drawing/2014/main" id="{FDBE55EC-61BF-45D2-9C2D-30F4D98E1DF0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883880" y="51758"/>
                        <a:ext cx="898525" cy="864235"/>
                        <a:chOff x="8371180" y="615971"/>
                        <a:chExt cx="1057127" cy="1008112"/>
                      </a:xfrm>
                    </p:grpSpPr>
                    <p:sp>
                      <p:nvSpPr>
                        <p:cNvPr id="168" name="Fluxograma: Conector 167">
                          <a:extLst>
                            <a:ext uri="{FF2B5EF4-FFF2-40B4-BE49-F238E27FC236}">
                              <a16:creationId xmlns:a16="http://schemas.microsoft.com/office/drawing/2014/main" id="{39CD1FC3-4112-4782-A220-378C003DEA7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8371180" y="615971"/>
                          <a:ext cx="1045607" cy="1008112"/>
                        </a:xfrm>
                        <a:prstGeom prst="flowChartConnector">
                          <a:avLst/>
                        </a:prstGeom>
                        <a:solidFill>
                          <a:srgbClr val="DDDDDD"/>
                        </a:solidFill>
                        <a:ln w="38100" cap="flat" cmpd="sng" algn="ctr">
                          <a:solidFill>
                            <a:sysClr val="window" lastClr="FFFFFF"/>
                          </a:solidFill>
                          <a:prstDash val="solid"/>
                        </a:ln>
                        <a:effectLst>
                          <a:outerShdw blurRad="40000" dist="20000" dir="5400000" rotWithShape="0">
                            <a:srgbClr val="000000">
                              <a:alpha val="38000"/>
                            </a:srgbClr>
                          </a:outerShdw>
                        </a:effectLst>
                      </p:spPr>
                      <p:txBody>
                        <a:bodyPr rtlCol="0" anchor="ctr"/>
                        <a:lstStyle/>
                        <a:p>
                          <a:endParaRPr lang="pt-BR" sz="1500"/>
                        </a:p>
                      </p:txBody>
                    </p:sp>
                    <p:sp>
                      <p:nvSpPr>
                        <p:cNvPr id="169" name="CaixaDeTexto 265">
                          <a:extLst>
                            <a:ext uri="{FF2B5EF4-FFF2-40B4-BE49-F238E27FC236}">
                              <a16:creationId xmlns:a16="http://schemas.microsoft.com/office/drawing/2014/main" id="{BE00C1E3-F88E-43ED-A393-EFFEA17BB674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8382700" y="985337"/>
                          <a:ext cx="1045607" cy="307777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noAutofit/>
                        </a:bodyPr>
                        <a:lstStyle/>
                        <a:p>
                          <a:endParaRPr lang="pt-BR" sz="1500"/>
                        </a:p>
                      </p:txBody>
                    </p:sp>
                  </p:grpSp>
                  <p:grpSp>
                    <p:nvGrpSpPr>
                      <p:cNvPr id="127" name="Grupo 78">
                        <a:extLst>
                          <a:ext uri="{FF2B5EF4-FFF2-40B4-BE49-F238E27FC236}">
                            <a16:creationId xmlns:a16="http://schemas.microsoft.com/office/drawing/2014/main" id="{266701C8-5AF2-4444-BC49-77A6D76AA837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3947279" y="25879"/>
                        <a:ext cx="1285240" cy="1787334"/>
                        <a:chOff x="4857866" y="561690"/>
                        <a:chExt cx="1512570" cy="2084556"/>
                      </a:xfrm>
                    </p:grpSpPr>
                    <p:sp>
                      <p:nvSpPr>
                        <p:cNvPr id="164" name="CaixaDeTexto 79">
                          <a:extLst>
                            <a:ext uri="{FF2B5EF4-FFF2-40B4-BE49-F238E27FC236}">
                              <a16:creationId xmlns:a16="http://schemas.microsoft.com/office/drawing/2014/main" id="{61B40388-F617-49FB-85B5-2343A1970224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4857866" y="2218892"/>
                          <a:ext cx="1512570" cy="427354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noAutofit/>
                        </a:bodyPr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500" b="1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MEC</a:t>
                          </a:r>
                          <a:endParaRPr lang="pt-BR" sz="15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p:txBody>
                    </p:sp>
                    <p:grpSp>
                      <p:nvGrpSpPr>
                        <p:cNvPr id="165" name="Grupo 81">
                          <a:extLst>
                            <a:ext uri="{FF2B5EF4-FFF2-40B4-BE49-F238E27FC236}">
                              <a16:creationId xmlns:a16="http://schemas.microsoft.com/office/drawing/2014/main" id="{8082BFE0-0CF9-4246-A2B7-F1F275CC9828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4990801" y="561690"/>
                          <a:ext cx="1060729" cy="1008112"/>
                          <a:chOff x="4990801" y="561690"/>
                          <a:chExt cx="1060729" cy="1008112"/>
                        </a:xfrm>
                      </p:grpSpPr>
                      <p:sp>
                        <p:nvSpPr>
                          <p:cNvPr id="166" name="Fluxograma: Conector 165">
                            <a:extLst>
                              <a:ext uri="{FF2B5EF4-FFF2-40B4-BE49-F238E27FC236}">
                                <a16:creationId xmlns:a16="http://schemas.microsoft.com/office/drawing/2014/main" id="{F0820F5C-E6FE-4335-966D-D1EF48B447CE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4990801" y="561690"/>
                            <a:ext cx="1045607" cy="1008112"/>
                          </a:xfrm>
                          <a:prstGeom prst="flowChartConnector">
                            <a:avLst/>
                          </a:prstGeom>
                          <a:solidFill>
                            <a:srgbClr val="DDDDDD"/>
                          </a:solidFill>
                          <a:ln w="38100" cap="flat" cmpd="sng" algn="ctr">
                            <a:solidFill>
                              <a:sysClr val="window" lastClr="FFFFFF"/>
                            </a:solidFill>
                            <a:prstDash val="solid"/>
                          </a:ln>
                          <a:effectLst>
                            <a:outerShdw blurRad="40000" dist="20000" dir="5400000" rotWithShape="0">
                              <a:srgbClr val="000000">
                                <a:alpha val="38000"/>
                              </a:srgbClr>
                            </a:outerShdw>
                          </a:effectLst>
                        </p:spPr>
                        <p:txBody>
                          <a:bodyPr rtlCol="0" anchor="ctr"/>
                          <a:lstStyle/>
                          <a:p>
                            <a:endParaRPr lang="pt-BR" sz="1500"/>
                          </a:p>
                        </p:txBody>
                      </p:sp>
                      <p:sp>
                        <p:nvSpPr>
                          <p:cNvPr id="167" name="CaixaDeTexto 107">
                            <a:extLst>
                              <a:ext uri="{FF2B5EF4-FFF2-40B4-BE49-F238E27FC236}">
                                <a16:creationId xmlns:a16="http://schemas.microsoft.com/office/drawing/2014/main" id="{AE0F4D0F-4501-4A92-93BF-2C091D58E83E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5005685" y="888821"/>
                            <a:ext cx="1045845" cy="427355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noAutofit/>
                          </a:bodyPr>
                          <a:lstStyle/>
                          <a:p>
                            <a:pPr algn="ctr" fontAlgn="base">
                              <a:lnSpc>
                                <a:spcPct val="107000"/>
                              </a:lnSpc>
                              <a:spcAft>
                                <a:spcPts val="800"/>
                              </a:spcAft>
                            </a:pPr>
                            <a:r>
                              <a:rPr lang="pt-BR" sz="1500" b="1" dirty="0">
                                <a:solidFill>
                                  <a:srgbClr val="000000"/>
                                </a:solidFill>
                                <a:effectLst/>
                                <a:latin typeface="Calibri" panose="020F0502020204030204" pitchFamily="34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a:t>Avaliação</a:t>
                            </a:r>
                            <a:endParaRPr lang="pt-BR" sz="15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128" name="Grupo 6">
                        <a:extLst>
                          <a:ext uri="{FF2B5EF4-FFF2-40B4-BE49-F238E27FC236}">
                            <a16:creationId xmlns:a16="http://schemas.microsoft.com/office/drawing/2014/main" id="{458D3896-5CA0-46FE-AE34-815AC8270466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8324491" y="0"/>
                        <a:ext cx="898525" cy="1356360"/>
                        <a:chOff x="10021332" y="584704"/>
                        <a:chExt cx="1057127" cy="1582194"/>
                      </a:xfrm>
                    </p:grpSpPr>
                    <p:grpSp>
                      <p:nvGrpSpPr>
                        <p:cNvPr id="147" name="Grupo 147">
                          <a:extLst>
                            <a:ext uri="{FF2B5EF4-FFF2-40B4-BE49-F238E27FC236}">
                              <a16:creationId xmlns:a16="http://schemas.microsoft.com/office/drawing/2014/main" id="{8BADEEF0-A661-4685-B336-EEC051582298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0211715" y="1734850"/>
                          <a:ext cx="638762" cy="432048"/>
                          <a:chOff x="10211715" y="1734850"/>
                          <a:chExt cx="638762" cy="432048"/>
                        </a:xfrm>
                      </p:grpSpPr>
                      <p:grpSp>
                        <p:nvGrpSpPr>
                          <p:cNvPr id="152" name="Grupo 148">
                            <a:extLst>
                              <a:ext uri="{FF2B5EF4-FFF2-40B4-BE49-F238E27FC236}">
                                <a16:creationId xmlns:a16="http://schemas.microsoft.com/office/drawing/2014/main" id="{828BBC33-6DA8-47A1-981B-5A64C362E423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10211715" y="1734850"/>
                            <a:ext cx="144017" cy="432048"/>
                            <a:chOff x="10211715" y="1734850"/>
                            <a:chExt cx="144017" cy="432048"/>
                          </a:xfrm>
                        </p:grpSpPr>
                        <p:sp>
                          <p:nvSpPr>
                            <p:cNvPr id="162" name="Retângulo com Canto Aparado do Mesmo Lado 168">
                              <a:extLst>
                                <a:ext uri="{FF2B5EF4-FFF2-40B4-BE49-F238E27FC236}">
                                  <a16:creationId xmlns:a16="http://schemas.microsoft.com/office/drawing/2014/main" id="{8EBECC18-756D-4A87-9BC9-22B81A814ECD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0211715" y="1878866"/>
                              <a:ext cx="144016" cy="288032"/>
                            </a:xfrm>
                            <a:prstGeom prst="snip2SameRect">
                              <a:avLst/>
                            </a:prstGeom>
                            <a:solidFill>
                              <a:schemeClr val="accent1">
                                <a:lumMod val="50000"/>
                              </a:schemeClr>
                            </a:solidFill>
                            <a:ln w="25400" cap="flat" cmpd="sng" algn="ctr">
                              <a:solidFill>
                                <a:srgbClr val="DDDDDD">
                                  <a:shade val="50000"/>
                                </a:srgbClr>
                              </a:solidFill>
                              <a:prstDash val="solid"/>
                            </a:ln>
                            <a:effectLst/>
                          </p:spPr>
                          <p:txBody>
                            <a:bodyPr rtlCol="0" anchor="ctr"/>
                            <a:lstStyle/>
                            <a:p>
                              <a:endParaRPr lang="pt-BR" sz="1500"/>
                            </a:p>
                          </p:txBody>
                        </p:sp>
                        <p:sp>
                          <p:nvSpPr>
                            <p:cNvPr id="163" name="Fluxograma: Conector 162">
                              <a:extLst>
                                <a:ext uri="{FF2B5EF4-FFF2-40B4-BE49-F238E27FC236}">
                                  <a16:creationId xmlns:a16="http://schemas.microsoft.com/office/drawing/2014/main" id="{F137F5C0-8374-444C-B479-AB65E0E49944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0211715" y="1734850"/>
                              <a:ext cx="144017" cy="144016"/>
                            </a:xfrm>
                            <a:prstGeom prst="flowChartConnector">
                              <a:avLst/>
                            </a:prstGeom>
                            <a:solidFill>
                              <a:schemeClr val="accent1">
                                <a:lumMod val="50000"/>
                              </a:schemeClr>
                            </a:solidFill>
                            <a:ln w="25400" cap="flat" cmpd="sng" algn="ctr">
                              <a:solidFill>
                                <a:srgbClr val="DDDDDD">
                                  <a:shade val="50000"/>
                                </a:srgbClr>
                              </a:solidFill>
                              <a:prstDash val="solid"/>
                            </a:ln>
                            <a:effectLst/>
                          </p:spPr>
                          <p:txBody>
                            <a:bodyPr rtlCol="0" anchor="ctr"/>
                            <a:lstStyle/>
                            <a:p>
                              <a:endParaRPr lang="pt-BR" sz="1500"/>
                            </a:p>
                          </p:txBody>
                        </p:sp>
                      </p:grpSp>
                      <p:grpSp>
                        <p:nvGrpSpPr>
                          <p:cNvPr id="153" name="Grupo 149">
                            <a:extLst>
                              <a:ext uri="{FF2B5EF4-FFF2-40B4-BE49-F238E27FC236}">
                                <a16:creationId xmlns:a16="http://schemas.microsoft.com/office/drawing/2014/main" id="{803DBDEB-7B64-4129-A386-045A39DE559D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10372499" y="1734850"/>
                            <a:ext cx="144016" cy="432048"/>
                            <a:chOff x="10372499" y="1734850"/>
                            <a:chExt cx="144016" cy="432048"/>
                          </a:xfrm>
                        </p:grpSpPr>
                        <p:sp>
                          <p:nvSpPr>
                            <p:cNvPr id="160" name="Retângulo com Canto Aparado do Mesmo Lado 166">
                              <a:extLst>
                                <a:ext uri="{FF2B5EF4-FFF2-40B4-BE49-F238E27FC236}">
                                  <a16:creationId xmlns:a16="http://schemas.microsoft.com/office/drawing/2014/main" id="{254F27E5-920C-40FC-AF6C-A5696ABE3F51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0372499" y="1878866"/>
                              <a:ext cx="144016" cy="288032"/>
                            </a:xfrm>
                            <a:prstGeom prst="snip2SameRect">
                              <a:avLst/>
                            </a:prstGeom>
                            <a:solidFill>
                              <a:schemeClr val="accent1">
                                <a:lumMod val="50000"/>
                              </a:schemeClr>
                            </a:solidFill>
                            <a:ln w="25400" cap="flat" cmpd="sng" algn="ctr">
                              <a:solidFill>
                                <a:srgbClr val="DDDDDD">
                                  <a:shade val="50000"/>
                                </a:srgbClr>
                              </a:solidFill>
                              <a:prstDash val="solid"/>
                            </a:ln>
                            <a:effectLst/>
                          </p:spPr>
                          <p:txBody>
                            <a:bodyPr rtlCol="0" anchor="ctr"/>
                            <a:lstStyle/>
                            <a:p>
                              <a:endParaRPr lang="pt-BR" sz="1500" dirty="0"/>
                            </a:p>
                          </p:txBody>
                        </p:sp>
                        <p:sp>
                          <p:nvSpPr>
                            <p:cNvPr id="161" name="Fluxograma: Conector 160">
                              <a:extLst>
                                <a:ext uri="{FF2B5EF4-FFF2-40B4-BE49-F238E27FC236}">
                                  <a16:creationId xmlns:a16="http://schemas.microsoft.com/office/drawing/2014/main" id="{7447B069-3C4C-4BC9-B315-E2E263B9B5E2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0372499" y="1734850"/>
                              <a:ext cx="144016" cy="144016"/>
                            </a:xfrm>
                            <a:prstGeom prst="flowChartConnector">
                              <a:avLst/>
                            </a:prstGeom>
                            <a:solidFill>
                              <a:schemeClr val="accent1">
                                <a:lumMod val="50000"/>
                              </a:schemeClr>
                            </a:solidFill>
                            <a:ln w="25400" cap="flat" cmpd="sng" algn="ctr">
                              <a:solidFill>
                                <a:srgbClr val="DDDDDD">
                                  <a:shade val="50000"/>
                                </a:srgbClr>
                              </a:solidFill>
                              <a:prstDash val="solid"/>
                            </a:ln>
                            <a:effectLst/>
                          </p:spPr>
                          <p:txBody>
                            <a:bodyPr rtlCol="0" anchor="ctr"/>
                            <a:lstStyle/>
                            <a:p>
                              <a:endParaRPr lang="pt-BR" sz="1500"/>
                            </a:p>
                          </p:txBody>
                        </p:sp>
                      </p:grpSp>
                      <p:grpSp>
                        <p:nvGrpSpPr>
                          <p:cNvPr id="154" name="Grupo 150">
                            <a:extLst>
                              <a:ext uri="{FF2B5EF4-FFF2-40B4-BE49-F238E27FC236}">
                                <a16:creationId xmlns:a16="http://schemas.microsoft.com/office/drawing/2014/main" id="{437410CB-DCB6-49BC-BB3A-870A390D160D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10546391" y="1734850"/>
                            <a:ext cx="144016" cy="432048"/>
                            <a:chOff x="10546391" y="1734850"/>
                            <a:chExt cx="144016" cy="432048"/>
                          </a:xfrm>
                        </p:grpSpPr>
                        <p:sp>
                          <p:nvSpPr>
                            <p:cNvPr id="158" name="Retângulo com Canto Aparado do Mesmo Lado 164">
                              <a:extLst>
                                <a:ext uri="{FF2B5EF4-FFF2-40B4-BE49-F238E27FC236}">
                                  <a16:creationId xmlns:a16="http://schemas.microsoft.com/office/drawing/2014/main" id="{F76542E5-12DA-49DA-BD5D-BE84B24F62E6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0546391" y="1878866"/>
                              <a:ext cx="144016" cy="288032"/>
                            </a:xfrm>
                            <a:prstGeom prst="snip2SameRect">
                              <a:avLst/>
                            </a:prstGeom>
                            <a:solidFill>
                              <a:schemeClr val="accent1">
                                <a:lumMod val="50000"/>
                              </a:schemeClr>
                            </a:solidFill>
                            <a:ln w="25400" cap="flat" cmpd="sng" algn="ctr">
                              <a:solidFill>
                                <a:srgbClr val="DDDDDD">
                                  <a:shade val="50000"/>
                                </a:srgbClr>
                              </a:solidFill>
                              <a:prstDash val="solid"/>
                            </a:ln>
                            <a:effectLst/>
                          </p:spPr>
                          <p:txBody>
                            <a:bodyPr rtlCol="0" anchor="ctr"/>
                            <a:lstStyle/>
                            <a:p>
                              <a:endParaRPr lang="pt-BR" sz="1500" dirty="0"/>
                            </a:p>
                          </p:txBody>
                        </p:sp>
                        <p:sp>
                          <p:nvSpPr>
                            <p:cNvPr id="159" name="Fluxograma: Conector 158">
                              <a:extLst>
                                <a:ext uri="{FF2B5EF4-FFF2-40B4-BE49-F238E27FC236}">
                                  <a16:creationId xmlns:a16="http://schemas.microsoft.com/office/drawing/2014/main" id="{CEF9A044-7812-463B-A738-8DBDF5A6E70F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0546391" y="1734850"/>
                              <a:ext cx="144016" cy="144016"/>
                            </a:xfrm>
                            <a:prstGeom prst="flowChartConnector">
                              <a:avLst/>
                            </a:prstGeom>
                            <a:solidFill>
                              <a:schemeClr val="accent1">
                                <a:lumMod val="50000"/>
                              </a:schemeClr>
                            </a:solidFill>
                            <a:ln w="25400" cap="flat" cmpd="sng" algn="ctr">
                              <a:solidFill>
                                <a:srgbClr val="DDDDDD">
                                  <a:shade val="50000"/>
                                </a:srgbClr>
                              </a:solidFill>
                              <a:prstDash val="solid"/>
                            </a:ln>
                            <a:effectLst/>
                          </p:spPr>
                          <p:txBody>
                            <a:bodyPr rtlCol="0" anchor="ctr"/>
                            <a:lstStyle/>
                            <a:p>
                              <a:endParaRPr lang="pt-BR" sz="1500"/>
                            </a:p>
                          </p:txBody>
                        </p:sp>
                      </p:grpSp>
                      <p:grpSp>
                        <p:nvGrpSpPr>
                          <p:cNvPr id="155" name="Grupo 151">
                            <a:extLst>
                              <a:ext uri="{FF2B5EF4-FFF2-40B4-BE49-F238E27FC236}">
                                <a16:creationId xmlns:a16="http://schemas.microsoft.com/office/drawing/2014/main" id="{496C522A-5B47-4B86-A04C-0D5175ECFB50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10706461" y="1734850"/>
                            <a:ext cx="144016" cy="432048"/>
                            <a:chOff x="10706461" y="1734850"/>
                            <a:chExt cx="144016" cy="432048"/>
                          </a:xfrm>
                        </p:grpSpPr>
                        <p:sp>
                          <p:nvSpPr>
                            <p:cNvPr id="156" name="Retângulo com Canto Aparado do Mesmo Lado 162">
                              <a:extLst>
                                <a:ext uri="{FF2B5EF4-FFF2-40B4-BE49-F238E27FC236}">
                                  <a16:creationId xmlns:a16="http://schemas.microsoft.com/office/drawing/2014/main" id="{1784745A-C92E-4D21-B6B8-3B4DFE247823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0706461" y="1878866"/>
                              <a:ext cx="144016" cy="288032"/>
                            </a:xfrm>
                            <a:prstGeom prst="snip2SameRect">
                              <a:avLst/>
                            </a:prstGeom>
                            <a:solidFill>
                              <a:schemeClr val="accent1">
                                <a:lumMod val="50000"/>
                              </a:schemeClr>
                            </a:solidFill>
                            <a:ln w="25400" cap="flat" cmpd="sng" algn="ctr">
                              <a:solidFill>
                                <a:srgbClr val="DDDDDD">
                                  <a:shade val="50000"/>
                                </a:srgbClr>
                              </a:solidFill>
                              <a:prstDash val="solid"/>
                            </a:ln>
                            <a:effectLst/>
                          </p:spPr>
                          <p:txBody>
                            <a:bodyPr rtlCol="0" anchor="ctr"/>
                            <a:lstStyle/>
                            <a:p>
                              <a:endParaRPr lang="pt-BR" sz="1500"/>
                            </a:p>
                          </p:txBody>
                        </p:sp>
                        <p:sp>
                          <p:nvSpPr>
                            <p:cNvPr id="157" name="Fluxograma: Conector 156">
                              <a:extLst>
                                <a:ext uri="{FF2B5EF4-FFF2-40B4-BE49-F238E27FC236}">
                                  <a16:creationId xmlns:a16="http://schemas.microsoft.com/office/drawing/2014/main" id="{FD3CD4DC-08B2-4D32-BB88-5F11EA9A11B8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0706461" y="1734850"/>
                              <a:ext cx="144016" cy="144016"/>
                            </a:xfrm>
                            <a:prstGeom prst="flowChartConnector">
                              <a:avLst/>
                            </a:prstGeom>
                            <a:solidFill>
                              <a:schemeClr val="accent1">
                                <a:lumMod val="50000"/>
                              </a:schemeClr>
                            </a:solidFill>
                            <a:ln w="25400" cap="flat" cmpd="sng" algn="ctr">
                              <a:solidFill>
                                <a:srgbClr val="DDDDDD">
                                  <a:shade val="50000"/>
                                </a:srgbClr>
                              </a:solidFill>
                              <a:prstDash val="solid"/>
                            </a:ln>
                            <a:effectLst/>
                          </p:spPr>
                          <p:txBody>
                            <a:bodyPr rtlCol="0" anchor="ctr"/>
                            <a:lstStyle/>
                            <a:p>
                              <a:endParaRPr lang="pt-BR" sz="1500"/>
                            </a:p>
                          </p:txBody>
                        </p:sp>
                      </p:grpSp>
                    </p:grpSp>
                    <p:grpSp>
                      <p:nvGrpSpPr>
                        <p:cNvPr id="148" name="Grupo 171">
                          <a:extLst>
                            <a:ext uri="{FF2B5EF4-FFF2-40B4-BE49-F238E27FC236}">
                              <a16:creationId xmlns:a16="http://schemas.microsoft.com/office/drawing/2014/main" id="{AD1945EB-4DE2-42F1-B6A7-12E5C8E3DA62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0021332" y="584704"/>
                          <a:ext cx="1057127" cy="1008112"/>
                          <a:chOff x="10021332" y="584704"/>
                          <a:chExt cx="1057127" cy="1008112"/>
                        </a:xfrm>
                      </p:grpSpPr>
                      <p:sp>
                        <p:nvSpPr>
                          <p:cNvPr id="150" name="Fluxograma: Conector 149">
                            <a:extLst>
                              <a:ext uri="{FF2B5EF4-FFF2-40B4-BE49-F238E27FC236}">
                                <a16:creationId xmlns:a16="http://schemas.microsoft.com/office/drawing/2014/main" id="{417E5234-E87C-4122-80FF-0E98F0BB6557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021332" y="584704"/>
                            <a:ext cx="1045607" cy="1008112"/>
                          </a:xfrm>
                          <a:prstGeom prst="flowChartConnector">
                            <a:avLst/>
                          </a:prstGeom>
                          <a:solidFill>
                            <a:srgbClr val="DDDDDD"/>
                          </a:solidFill>
                          <a:ln w="38100" cap="flat" cmpd="sng" algn="ctr">
                            <a:solidFill>
                              <a:sysClr val="window" lastClr="FFFFFF"/>
                            </a:solidFill>
                            <a:prstDash val="solid"/>
                          </a:ln>
                          <a:effectLst>
                            <a:outerShdw blurRad="40000" dist="20000" dir="5400000" rotWithShape="0">
                              <a:srgbClr val="000000">
                                <a:alpha val="38000"/>
                              </a:srgbClr>
                            </a:outerShdw>
                          </a:effectLst>
                        </p:spPr>
                        <p:txBody>
                          <a:bodyPr rtlCol="0" anchor="ctr"/>
                          <a:lstStyle/>
                          <a:p>
                            <a:endParaRPr lang="pt-BR" sz="1500"/>
                          </a:p>
                        </p:txBody>
                      </p:sp>
                      <p:sp>
                        <p:nvSpPr>
                          <p:cNvPr id="151" name="CaixaDeTexto 173">
                            <a:extLst>
                              <a:ext uri="{FF2B5EF4-FFF2-40B4-BE49-F238E27FC236}">
                                <a16:creationId xmlns:a16="http://schemas.microsoft.com/office/drawing/2014/main" id="{4F7E63AF-D5BE-47DD-B8C1-06005EB26F69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10032852" y="954070"/>
                            <a:ext cx="1045607" cy="307777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noAutofit/>
                          </a:bodyPr>
                          <a:lstStyle/>
                          <a:p>
                            <a:endParaRPr lang="pt-BR" sz="1500"/>
                          </a:p>
                        </p:txBody>
                      </p:sp>
                    </p:grpSp>
                    <p:sp>
                      <p:nvSpPr>
                        <p:cNvPr id="149" name="CaixaDeTexto 4">
                          <a:extLst>
                            <a:ext uri="{FF2B5EF4-FFF2-40B4-BE49-F238E27FC236}">
                              <a16:creationId xmlns:a16="http://schemas.microsoft.com/office/drawing/2014/main" id="{7F082014-B032-4C08-B0E5-3D6EDB2C7F3F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10129441" y="883320"/>
                          <a:ext cx="879475" cy="427355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noAutofit/>
                        </a:bodyPr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500" b="1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Escolha</a:t>
                          </a:r>
                          <a:endParaRPr lang="pt-BR" sz="15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p:txBody>
                    </p:sp>
                  </p:grpSp>
                  <p:sp>
                    <p:nvSpPr>
                      <p:cNvPr id="129" name="CaixaDeTexto 317">
                        <a:extLst>
                          <a:ext uri="{FF2B5EF4-FFF2-40B4-BE49-F238E27FC236}">
                            <a16:creationId xmlns:a16="http://schemas.microsoft.com/office/drawing/2014/main" id="{BC46B83C-C27B-4933-A04E-AB06B59562E7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8102761" y="1424550"/>
                        <a:ext cx="1285240" cy="366395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noAutofit/>
                      </a:bodyPr>
                      <a:lstStyle/>
                      <a:p>
                        <a:pPr algn="ctr" fontAlgn="base">
                          <a:lnSpc>
                            <a:spcPct val="107000"/>
                          </a:lnSpc>
                          <a:spcAft>
                            <a:spcPts val="800"/>
                          </a:spcAft>
                        </a:pPr>
                        <a:r>
                          <a:rPr lang="pt-BR" sz="1500" b="1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Escolas</a:t>
                        </a:r>
                        <a:endParaRPr lang="pt-BR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130" name="Seta para a direita 42">
                        <a:extLst>
                          <a:ext uri="{FF2B5EF4-FFF2-40B4-BE49-F238E27FC236}">
                            <a16:creationId xmlns:a16="http://schemas.microsoft.com/office/drawing/2014/main" id="{58847063-4C4F-401C-B3BF-AD77885970C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565945" y="358715"/>
                        <a:ext cx="412562" cy="246883"/>
                      </a:xfrm>
                      <a:prstGeom prst="rightArrow">
                        <a:avLst/>
                      </a:prstGeom>
                      <a:solidFill>
                        <a:srgbClr val="F79109"/>
                      </a:solidFill>
                      <a:ln w="25400" cap="flat" cmpd="sng" algn="ctr">
                        <a:solidFill>
                          <a:srgbClr val="DDDDDD">
                            <a:shade val="50000"/>
                          </a:srgbClr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endParaRPr lang="pt-BR" sz="1500"/>
                      </a:p>
                    </p:txBody>
                  </p:sp>
                  <p:grpSp>
                    <p:nvGrpSpPr>
                      <p:cNvPr id="131" name="Grupo 43">
                        <a:extLst>
                          <a:ext uri="{FF2B5EF4-FFF2-40B4-BE49-F238E27FC236}">
                            <a16:creationId xmlns:a16="http://schemas.microsoft.com/office/drawing/2014/main" id="{A180983A-066B-4D5B-B934-8EC0754A3341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164567" y="51758"/>
                        <a:ext cx="917634" cy="864089"/>
                        <a:chOff x="1598079" y="594413"/>
                        <a:chExt cx="1079550" cy="1008112"/>
                      </a:xfrm>
                    </p:grpSpPr>
                    <p:sp>
                      <p:nvSpPr>
                        <p:cNvPr id="145" name="Fluxograma: Conector 144">
                          <a:extLst>
                            <a:ext uri="{FF2B5EF4-FFF2-40B4-BE49-F238E27FC236}">
                              <a16:creationId xmlns:a16="http://schemas.microsoft.com/office/drawing/2014/main" id="{0676FBF4-58E5-4D40-AF2C-5CA01C2886D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598079" y="594413"/>
                          <a:ext cx="1045607" cy="1008112"/>
                        </a:xfrm>
                        <a:prstGeom prst="flowChartConnector">
                          <a:avLst/>
                        </a:prstGeom>
                        <a:solidFill>
                          <a:srgbClr val="DDDDDD"/>
                        </a:solidFill>
                        <a:ln w="38100" cap="flat" cmpd="sng" algn="ctr">
                          <a:solidFill>
                            <a:sysClr val="window" lastClr="FFFFFF"/>
                          </a:solidFill>
                          <a:prstDash val="solid"/>
                        </a:ln>
                        <a:effectLst>
                          <a:outerShdw blurRad="40000" dist="20000" dir="5400000" rotWithShape="0">
                            <a:srgbClr val="000000">
                              <a:alpha val="38000"/>
                            </a:srgbClr>
                          </a:outerShdw>
                        </a:effectLst>
                      </p:spPr>
                      <p:txBody>
                        <a:bodyPr rtlCol="0" anchor="ctr"/>
                        <a:lstStyle/>
                        <a:p>
                          <a:endParaRPr lang="pt-BR" sz="1500"/>
                        </a:p>
                      </p:txBody>
                    </p:sp>
                    <p:sp>
                      <p:nvSpPr>
                        <p:cNvPr id="146" name="CaixaDeTexto 45">
                          <a:extLst>
                            <a:ext uri="{FF2B5EF4-FFF2-40B4-BE49-F238E27FC236}">
                              <a16:creationId xmlns:a16="http://schemas.microsoft.com/office/drawing/2014/main" id="{58FB9E00-2CE9-4B3B-B860-2FB92EAF9ED8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1631784" y="922915"/>
                          <a:ext cx="1045845" cy="427355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noAutofit/>
                        </a:bodyPr>
                        <a:lstStyle/>
                        <a:p>
                          <a:pPr algn="ctr" fontAlgn="base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500" b="1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Inscrição</a:t>
                          </a:r>
                          <a:endParaRPr lang="pt-BR" sz="15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p:txBody>
                    </p:sp>
                  </p:grpSp>
                  <p:grpSp>
                    <p:nvGrpSpPr>
                      <p:cNvPr id="132" name="Grupo 46">
                        <a:extLst>
                          <a:ext uri="{FF2B5EF4-FFF2-40B4-BE49-F238E27FC236}">
                            <a16:creationId xmlns:a16="http://schemas.microsoft.com/office/drawing/2014/main" id="{928A8863-6087-402B-ADE9-1E5918AD3A70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418473" y="60385"/>
                        <a:ext cx="1284605" cy="1769257"/>
                        <a:chOff x="3078787" y="603902"/>
                        <a:chExt cx="1511935" cy="2064977"/>
                      </a:xfrm>
                    </p:grpSpPr>
                    <p:grpSp>
                      <p:nvGrpSpPr>
                        <p:cNvPr id="141" name="Grupo 47">
                          <a:extLst>
                            <a:ext uri="{FF2B5EF4-FFF2-40B4-BE49-F238E27FC236}">
                              <a16:creationId xmlns:a16="http://schemas.microsoft.com/office/drawing/2014/main" id="{E6B21BBA-FF34-47CF-AE79-3575879A59AA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3291962" y="603902"/>
                          <a:ext cx="1047139" cy="1008112"/>
                          <a:chOff x="3291962" y="603902"/>
                          <a:chExt cx="1047139" cy="1008112"/>
                        </a:xfrm>
                      </p:grpSpPr>
                      <p:sp>
                        <p:nvSpPr>
                          <p:cNvPr id="143" name="Fluxograma: Conector 142">
                            <a:extLst>
                              <a:ext uri="{FF2B5EF4-FFF2-40B4-BE49-F238E27FC236}">
                                <a16:creationId xmlns:a16="http://schemas.microsoft.com/office/drawing/2014/main" id="{7DE0669B-70B1-46E5-B000-B2FC18A7768D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3291962" y="603902"/>
                            <a:ext cx="1045606" cy="1008112"/>
                          </a:xfrm>
                          <a:prstGeom prst="flowChartConnector">
                            <a:avLst/>
                          </a:prstGeom>
                          <a:solidFill>
                            <a:srgbClr val="DDDDDD"/>
                          </a:solidFill>
                          <a:ln w="38100" cap="flat" cmpd="sng" algn="ctr">
                            <a:solidFill>
                              <a:sysClr val="window" lastClr="FFFFFF"/>
                            </a:solidFill>
                            <a:prstDash val="solid"/>
                          </a:ln>
                          <a:effectLst>
                            <a:outerShdw blurRad="40000" dist="20000" dir="5400000" rotWithShape="0">
                              <a:srgbClr val="000000">
                                <a:alpha val="38000"/>
                              </a:srgbClr>
                            </a:outerShdw>
                          </a:effectLst>
                        </p:spPr>
                        <p:txBody>
                          <a:bodyPr rtlCol="0" anchor="ctr"/>
                          <a:lstStyle/>
                          <a:p>
                            <a:endParaRPr lang="pt-BR" sz="1500"/>
                          </a:p>
                        </p:txBody>
                      </p:sp>
                      <p:sp>
                        <p:nvSpPr>
                          <p:cNvPr id="144" name="CaixaDeTexto 75">
                            <a:extLst>
                              <a:ext uri="{FF2B5EF4-FFF2-40B4-BE49-F238E27FC236}">
                                <a16:creationId xmlns:a16="http://schemas.microsoft.com/office/drawing/2014/main" id="{C15F2077-DCBE-4BE9-801E-545F258855BF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3293257" y="922916"/>
                            <a:ext cx="1045844" cy="427355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noAutofit/>
                          </a:bodyPr>
                          <a:lstStyle/>
                          <a:p>
                            <a:pPr algn="ctr">
                              <a:lnSpc>
                                <a:spcPct val="107000"/>
                              </a:lnSpc>
                              <a:spcAft>
                                <a:spcPts val="800"/>
                              </a:spcAft>
                            </a:pPr>
                            <a:r>
                              <a:rPr lang="pt-BR" sz="1500" b="1" dirty="0">
                                <a:solidFill>
                                  <a:srgbClr val="000000"/>
                                </a:solidFill>
                                <a:effectLst/>
                                <a:latin typeface="Calibri" panose="020F0502020204030204" pitchFamily="34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a:t>Validação</a:t>
                            </a:r>
                            <a:endParaRPr lang="pt-BR" sz="15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endParaRPr>
                          </a:p>
                        </p:txBody>
                      </p:sp>
                    </p:grpSp>
                    <p:sp>
                      <p:nvSpPr>
                        <p:cNvPr id="142" name="CaixaDeTexto 48">
                          <a:extLst>
                            <a:ext uri="{FF2B5EF4-FFF2-40B4-BE49-F238E27FC236}">
                              <a16:creationId xmlns:a16="http://schemas.microsoft.com/office/drawing/2014/main" id="{4E412172-ED24-44F8-A17D-9A8688175C56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3078787" y="2241523"/>
                          <a:ext cx="1511935" cy="427356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noAutofit/>
                        </a:bodyPr>
                        <a:lstStyle/>
                        <a:p>
                          <a:pPr algn="ctr" fontAlgn="base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500" b="1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FNDE</a:t>
                          </a:r>
                          <a:endParaRPr lang="pt-BR" sz="15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p:txBody>
                    </p:sp>
                  </p:grpSp>
                  <p:sp>
                    <p:nvSpPr>
                      <p:cNvPr id="133" name="Seta para a direita 76">
                        <a:extLst>
                          <a:ext uri="{FF2B5EF4-FFF2-40B4-BE49-F238E27FC236}">
                            <a16:creationId xmlns:a16="http://schemas.microsoft.com/office/drawing/2014/main" id="{84E6B9B8-91E7-402A-B97A-2092611E757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125333" y="350089"/>
                        <a:ext cx="412562" cy="246883"/>
                      </a:xfrm>
                      <a:prstGeom prst="rightArrow">
                        <a:avLst/>
                      </a:prstGeom>
                      <a:solidFill>
                        <a:srgbClr val="F79109"/>
                      </a:solidFill>
                      <a:ln w="25400" cap="flat" cmpd="sng" algn="ctr">
                        <a:solidFill>
                          <a:srgbClr val="DDDDDD">
                            <a:shade val="50000"/>
                          </a:srgbClr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endParaRPr lang="pt-BR" sz="1500"/>
                      </a:p>
                    </p:txBody>
                  </p:sp>
                  <p:sp>
                    <p:nvSpPr>
                      <p:cNvPr id="134" name="Seta para a direita 77">
                        <a:extLst>
                          <a:ext uri="{FF2B5EF4-FFF2-40B4-BE49-F238E27FC236}">
                            <a16:creationId xmlns:a16="http://schemas.microsoft.com/office/drawing/2014/main" id="{B8110E3E-89C3-4FDE-9C35-585FF00AE60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015183" y="384594"/>
                        <a:ext cx="412562" cy="246883"/>
                      </a:xfrm>
                      <a:prstGeom prst="rightArrow">
                        <a:avLst/>
                      </a:prstGeom>
                      <a:solidFill>
                        <a:srgbClr val="F79109"/>
                      </a:solidFill>
                      <a:ln w="25400" cap="flat" cmpd="sng" algn="ctr">
                        <a:solidFill>
                          <a:srgbClr val="DDDDDD">
                            <a:shade val="50000"/>
                          </a:srgbClr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endParaRPr lang="pt-BR" sz="1500"/>
                      </a:p>
                    </p:txBody>
                  </p:sp>
                  <p:sp>
                    <p:nvSpPr>
                      <p:cNvPr id="135" name="CaixaDeTexto 146">
                        <a:extLst>
                          <a:ext uri="{FF2B5EF4-FFF2-40B4-BE49-F238E27FC236}">
                            <a16:creationId xmlns:a16="http://schemas.microsoft.com/office/drawing/2014/main" id="{091922C9-9424-4B89-BC8A-F5ED5FDC23C4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6770641" y="1412205"/>
                        <a:ext cx="1284605" cy="36576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noAutofit/>
                      </a:bodyPr>
                      <a:lstStyle/>
                      <a:p>
                        <a:pPr algn="ctr" fontAlgn="base">
                          <a:lnSpc>
                            <a:spcPct val="107000"/>
                          </a:lnSpc>
                          <a:spcAft>
                            <a:spcPts val="800"/>
                          </a:spcAft>
                        </a:pPr>
                        <a:r>
                          <a:rPr lang="pt-BR" sz="1500" b="1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FNDE</a:t>
                        </a:r>
                        <a:endParaRPr lang="pt-BR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grpSp>
                    <p:nvGrpSpPr>
                      <p:cNvPr id="136" name="Grupo 257">
                        <a:extLst>
                          <a:ext uri="{FF2B5EF4-FFF2-40B4-BE49-F238E27FC236}">
                            <a16:creationId xmlns:a16="http://schemas.microsoft.com/office/drawing/2014/main" id="{34D6B592-CF3C-470F-A7B7-63E86BE01A76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477774" y="60385"/>
                        <a:ext cx="904657" cy="864089"/>
                        <a:chOff x="6671469" y="604305"/>
                        <a:chExt cx="1064284" cy="1008112"/>
                      </a:xfrm>
                    </p:grpSpPr>
                    <p:sp>
                      <p:nvSpPr>
                        <p:cNvPr id="139" name="Fluxograma: Conector 138">
                          <a:extLst>
                            <a:ext uri="{FF2B5EF4-FFF2-40B4-BE49-F238E27FC236}">
                              <a16:creationId xmlns:a16="http://schemas.microsoft.com/office/drawing/2014/main" id="{CBA49D1E-F450-483F-9CC4-926F82EBA27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71469" y="604305"/>
                          <a:ext cx="1045607" cy="1008112"/>
                        </a:xfrm>
                        <a:prstGeom prst="flowChartConnector">
                          <a:avLst/>
                        </a:prstGeom>
                        <a:solidFill>
                          <a:srgbClr val="DDDDDD"/>
                        </a:solidFill>
                        <a:ln w="38100" cap="flat" cmpd="sng" algn="ctr">
                          <a:solidFill>
                            <a:sysClr val="window" lastClr="FFFFFF"/>
                          </a:solidFill>
                          <a:prstDash val="solid"/>
                        </a:ln>
                        <a:effectLst>
                          <a:outerShdw blurRad="40000" dist="20000" dir="5400000" rotWithShape="0">
                            <a:srgbClr val="000000">
                              <a:alpha val="38000"/>
                            </a:srgbClr>
                          </a:outerShdw>
                        </a:effectLst>
                      </p:spPr>
                      <p:txBody>
                        <a:bodyPr rtlCol="0" anchor="ctr"/>
                        <a:lstStyle/>
                        <a:p>
                          <a:endParaRPr lang="pt-BR" sz="1500"/>
                        </a:p>
                      </p:txBody>
                    </p:sp>
                    <p:sp>
                      <p:nvSpPr>
                        <p:cNvPr id="140" name="CaixaDeTexto 259">
                          <a:extLst>
                            <a:ext uri="{FF2B5EF4-FFF2-40B4-BE49-F238E27FC236}">
                              <a16:creationId xmlns:a16="http://schemas.microsoft.com/office/drawing/2014/main" id="{32D9A288-7AB0-40D6-A230-BC65FEBE9679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6689908" y="688745"/>
                          <a:ext cx="1045845" cy="893470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noAutofit/>
                        </a:bodyPr>
                        <a:lstStyle/>
                        <a:p>
                          <a:pPr algn="ctr" fontAlgn="base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500" b="1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Análise de Atributos </a:t>
                          </a:r>
                          <a:endParaRPr lang="pt-BR" sz="15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p:txBody>
                    </p:sp>
                  </p:grpSp>
                  <p:sp>
                    <p:nvSpPr>
                      <p:cNvPr id="137" name="Seta para a direita 260">
                        <a:extLst>
                          <a:ext uri="{FF2B5EF4-FFF2-40B4-BE49-F238E27FC236}">
                            <a16:creationId xmlns:a16="http://schemas.microsoft.com/office/drawing/2014/main" id="{3FAA2375-F54E-496E-89C0-5CD73B59E2F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429915" y="358715"/>
                        <a:ext cx="412562" cy="246883"/>
                      </a:xfrm>
                      <a:prstGeom prst="rightArrow">
                        <a:avLst/>
                      </a:prstGeom>
                      <a:solidFill>
                        <a:srgbClr val="F79109"/>
                      </a:solidFill>
                      <a:ln w="25400" cap="flat" cmpd="sng" algn="ctr">
                        <a:solidFill>
                          <a:srgbClr val="DDDDDD">
                            <a:shade val="50000"/>
                          </a:srgbClr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endParaRPr lang="pt-BR" sz="1500"/>
                      </a:p>
                    </p:txBody>
                  </p:sp>
                  <p:sp>
                    <p:nvSpPr>
                      <p:cNvPr id="138" name="Seta para a direita 378">
                        <a:extLst>
                          <a:ext uri="{FF2B5EF4-FFF2-40B4-BE49-F238E27FC236}">
                            <a16:creationId xmlns:a16="http://schemas.microsoft.com/office/drawing/2014/main" id="{E795941A-1E4B-4066-947B-2D4B9CD0873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836020" y="350092"/>
                        <a:ext cx="412562" cy="246883"/>
                      </a:xfrm>
                      <a:prstGeom prst="rightArrow">
                        <a:avLst/>
                      </a:prstGeom>
                      <a:solidFill>
                        <a:srgbClr val="F79109"/>
                      </a:solidFill>
                      <a:ln w="25400" cap="flat" cmpd="sng" algn="ctr">
                        <a:solidFill>
                          <a:srgbClr val="DDDDDD">
                            <a:shade val="50000"/>
                          </a:srgbClr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endParaRPr lang="pt-BR" sz="1500"/>
                      </a:p>
                    </p:txBody>
                  </p:sp>
                </p:grpSp>
              </p:grpSp>
              <p:grpSp>
                <p:nvGrpSpPr>
                  <p:cNvPr id="7" name="Agrupar 6">
                    <a:extLst>
                      <a:ext uri="{FF2B5EF4-FFF2-40B4-BE49-F238E27FC236}">
                        <a16:creationId xmlns:a16="http://schemas.microsoft.com/office/drawing/2014/main" id="{655D3C4A-9555-4D79-81BE-3C7E3578DE4E}"/>
                      </a:ext>
                    </a:extLst>
                  </p:cNvPr>
                  <p:cNvGrpSpPr/>
                  <p:nvPr/>
                </p:nvGrpSpPr>
                <p:grpSpPr>
                  <a:xfrm>
                    <a:off x="649660" y="1984075"/>
                    <a:ext cx="8929810" cy="1794188"/>
                    <a:chOff x="325146" y="1"/>
                    <a:chExt cx="8930202" cy="1794471"/>
                  </a:xfrm>
                </p:grpSpPr>
                <p:grpSp>
                  <p:nvGrpSpPr>
                    <p:cNvPr id="94" name="Agrupar 93">
                      <a:extLst>
                        <a:ext uri="{FF2B5EF4-FFF2-40B4-BE49-F238E27FC236}">
                          <a16:creationId xmlns:a16="http://schemas.microsoft.com/office/drawing/2014/main" id="{4439ADD3-DE42-462A-9EEF-678DCD9F6CF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25146" y="1"/>
                      <a:ext cx="7069034" cy="1794471"/>
                      <a:chOff x="401338" y="3194010"/>
                      <a:chExt cx="8316028" cy="2092454"/>
                    </a:xfrm>
                  </p:grpSpPr>
                  <p:sp>
                    <p:nvSpPr>
                      <p:cNvPr id="102" name="Fluxograma: Conector 101">
                        <a:extLst>
                          <a:ext uri="{FF2B5EF4-FFF2-40B4-BE49-F238E27FC236}">
                            <a16:creationId xmlns:a16="http://schemas.microsoft.com/office/drawing/2014/main" id="{52A90F6E-AF45-48B1-9A5C-E22F7644840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435592" y="3194010"/>
                        <a:ext cx="1281774" cy="1008112"/>
                      </a:xfrm>
                      <a:prstGeom prst="flowChartConnector">
                        <a:avLst/>
                      </a:prstGeom>
                      <a:solidFill>
                        <a:srgbClr val="DDDDDD"/>
                      </a:solidFill>
                      <a:ln w="38100" cap="flat" cmpd="sng" algn="ctr">
                        <a:solidFill>
                          <a:sysClr val="window" lastClr="FFFFFF"/>
                        </a:solidFill>
                        <a:prstDash val="solid"/>
                      </a:ln>
                      <a:effectLst>
                        <a:outerShdw blurRad="40000" dist="20000" dir="5400000" rotWithShape="0">
                          <a:srgbClr val="000000">
                            <a:alpha val="38000"/>
                          </a:srgbClr>
                        </a:outerShdw>
                      </a:effectLst>
                    </p:spPr>
                    <p:txBody>
                      <a:bodyPr rtlCol="0" anchor="ctr"/>
                      <a:lstStyle/>
                      <a:p>
                        <a:endParaRPr lang="pt-BR" sz="1500"/>
                      </a:p>
                    </p:txBody>
                  </p:sp>
                  <p:sp>
                    <p:nvSpPr>
                      <p:cNvPr id="97" name="Seta para a direita 170">
                        <a:extLst>
                          <a:ext uri="{FF2B5EF4-FFF2-40B4-BE49-F238E27FC236}">
                            <a16:creationId xmlns:a16="http://schemas.microsoft.com/office/drawing/2014/main" id="{35CE8762-780C-4D7E-B369-02DF6BBC113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534507" y="3605944"/>
                        <a:ext cx="485358" cy="288032"/>
                      </a:xfrm>
                      <a:prstGeom prst="rightArrow">
                        <a:avLst/>
                      </a:prstGeom>
                      <a:solidFill>
                        <a:srgbClr val="F79109"/>
                      </a:solidFill>
                      <a:ln w="25400" cap="flat" cmpd="sng" algn="ctr">
                        <a:solidFill>
                          <a:srgbClr val="DDDDDD">
                            <a:shade val="50000"/>
                          </a:srgbClr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endParaRPr lang="pt-BR" sz="1500"/>
                      </a:p>
                    </p:txBody>
                  </p:sp>
                  <p:grpSp>
                    <p:nvGrpSpPr>
                      <p:cNvPr id="98" name="Grupo 174">
                        <a:extLst>
                          <a:ext uri="{FF2B5EF4-FFF2-40B4-BE49-F238E27FC236}">
                            <a16:creationId xmlns:a16="http://schemas.microsoft.com/office/drawing/2014/main" id="{52AD5539-09B5-466B-A0E7-DC2E33F3DC34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279025" y="3214127"/>
                        <a:ext cx="1511935" cy="2072337"/>
                        <a:chOff x="2279025" y="3214127"/>
                        <a:chExt cx="1511935" cy="2072337"/>
                      </a:xfrm>
                    </p:grpSpPr>
                    <p:grpSp>
                      <p:nvGrpSpPr>
                        <p:cNvPr id="119" name="Grupo 175">
                          <a:extLst>
                            <a:ext uri="{FF2B5EF4-FFF2-40B4-BE49-F238E27FC236}">
                              <a16:creationId xmlns:a16="http://schemas.microsoft.com/office/drawing/2014/main" id="{521107A0-EB7E-4A37-8865-243CFA8C8BEF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2387824" y="3214127"/>
                          <a:ext cx="1152203" cy="1008112"/>
                          <a:chOff x="2387824" y="3214127"/>
                          <a:chExt cx="1152203" cy="1008112"/>
                        </a:xfrm>
                      </p:grpSpPr>
                      <p:sp>
                        <p:nvSpPr>
                          <p:cNvPr id="121" name="Fluxograma: Conector 120">
                            <a:extLst>
                              <a:ext uri="{FF2B5EF4-FFF2-40B4-BE49-F238E27FC236}">
                                <a16:creationId xmlns:a16="http://schemas.microsoft.com/office/drawing/2014/main" id="{1008EC52-D071-4F98-8711-45EB776D057B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2419556" y="3214127"/>
                            <a:ext cx="1045607" cy="1008112"/>
                          </a:xfrm>
                          <a:prstGeom prst="flowChartConnector">
                            <a:avLst/>
                          </a:prstGeom>
                          <a:solidFill>
                            <a:srgbClr val="DDDDDD"/>
                          </a:solidFill>
                          <a:ln w="38100" cap="flat" cmpd="sng" algn="ctr">
                            <a:solidFill>
                              <a:sysClr val="window" lastClr="FFFFFF"/>
                            </a:solidFill>
                            <a:prstDash val="solid"/>
                          </a:ln>
                          <a:effectLst>
                            <a:outerShdw blurRad="40000" dist="20000" dir="5400000" rotWithShape="0">
                              <a:srgbClr val="000000">
                                <a:alpha val="38000"/>
                              </a:srgbClr>
                            </a:outerShdw>
                          </a:effectLst>
                        </p:spPr>
                        <p:txBody>
                          <a:bodyPr rtlCol="0" anchor="ctr"/>
                          <a:lstStyle/>
                          <a:p>
                            <a:endParaRPr lang="pt-BR" sz="1500"/>
                          </a:p>
                        </p:txBody>
                      </p:sp>
                      <p:sp>
                        <p:nvSpPr>
                          <p:cNvPr id="122" name="CaixaDeTexto 201">
                            <a:extLst>
                              <a:ext uri="{FF2B5EF4-FFF2-40B4-BE49-F238E27FC236}">
                                <a16:creationId xmlns:a16="http://schemas.microsoft.com/office/drawing/2014/main" id="{A889149B-81E1-471E-A09A-8A3DF537256F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2387824" y="3539789"/>
                            <a:ext cx="1152203" cy="427355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noAutofit/>
                          </a:bodyPr>
                          <a:lstStyle/>
                          <a:p>
                            <a:pPr algn="ctr">
                              <a:lnSpc>
                                <a:spcPct val="107000"/>
                              </a:lnSpc>
                              <a:spcAft>
                                <a:spcPts val="800"/>
                              </a:spcAft>
                            </a:pPr>
                            <a:r>
                              <a:rPr lang="pt-BR" sz="1400" b="1" dirty="0">
                                <a:solidFill>
                                  <a:srgbClr val="000000"/>
                                </a:solidFill>
                                <a:effectLst/>
                                <a:latin typeface="Calibri" panose="020F0502020204030204" pitchFamily="34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a:t>Negociação</a:t>
                            </a:r>
                            <a:endParaRPr lang="pt-BR" sz="14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endParaRPr>
                          </a:p>
                        </p:txBody>
                      </p:sp>
                    </p:grpSp>
                    <p:sp>
                      <p:nvSpPr>
                        <p:cNvPr id="120" name="CaixaDeTexto 176">
                          <a:extLst>
                            <a:ext uri="{FF2B5EF4-FFF2-40B4-BE49-F238E27FC236}">
                              <a16:creationId xmlns:a16="http://schemas.microsoft.com/office/drawing/2014/main" id="{1886208B-1AB8-49C4-BA32-B0887FF86B48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2279025" y="4859109"/>
                          <a:ext cx="1511935" cy="427355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noAutofit/>
                        </a:bodyPr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500" b="1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FNDE</a:t>
                          </a:r>
                          <a:endParaRPr lang="pt-BR" sz="15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p:txBody>
                    </p:sp>
                  </p:grpSp>
                  <p:sp>
                    <p:nvSpPr>
                      <p:cNvPr id="99" name="Seta para a direita 203">
                        <a:extLst>
                          <a:ext uri="{FF2B5EF4-FFF2-40B4-BE49-F238E27FC236}">
                            <a16:creationId xmlns:a16="http://schemas.microsoft.com/office/drawing/2014/main" id="{68272AFB-32E2-4F96-87AD-800BE376F26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222112" y="3589826"/>
                        <a:ext cx="485358" cy="288032"/>
                      </a:xfrm>
                      <a:prstGeom prst="rightArrow">
                        <a:avLst/>
                      </a:prstGeom>
                      <a:solidFill>
                        <a:srgbClr val="F79109"/>
                      </a:solidFill>
                      <a:ln w="25400" cap="flat" cmpd="sng" algn="ctr">
                        <a:solidFill>
                          <a:srgbClr val="DDDDDD">
                            <a:shade val="50000"/>
                          </a:srgbClr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endParaRPr lang="pt-BR" sz="1500"/>
                      </a:p>
                    </p:txBody>
                  </p:sp>
                  <p:grpSp>
                    <p:nvGrpSpPr>
                      <p:cNvPr id="100" name="Grupo 204">
                        <a:extLst>
                          <a:ext uri="{FF2B5EF4-FFF2-40B4-BE49-F238E27FC236}">
                            <a16:creationId xmlns:a16="http://schemas.microsoft.com/office/drawing/2014/main" id="{CCD8170A-C340-4342-ABF6-F38876677E1B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3914092" y="3239068"/>
                        <a:ext cx="1511935" cy="2047396"/>
                        <a:chOff x="3914092" y="3239068"/>
                        <a:chExt cx="1511935" cy="2047396"/>
                      </a:xfrm>
                    </p:grpSpPr>
                    <p:sp>
                      <p:nvSpPr>
                        <p:cNvPr id="115" name="CaixaDeTexto 205">
                          <a:extLst>
                            <a:ext uri="{FF2B5EF4-FFF2-40B4-BE49-F238E27FC236}">
                              <a16:creationId xmlns:a16="http://schemas.microsoft.com/office/drawing/2014/main" id="{6B3A53A4-E38C-465E-9296-ABF5056DDA55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3914092" y="4859108"/>
                          <a:ext cx="1511935" cy="427356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noAutofit/>
                        </a:bodyPr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500" b="1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FNDE</a:t>
                          </a:r>
                          <a:endParaRPr lang="pt-BR" sz="15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p:txBody>
                    </p:sp>
                    <p:grpSp>
                      <p:nvGrpSpPr>
                        <p:cNvPr id="116" name="Grupo 207">
                          <a:extLst>
                            <a:ext uri="{FF2B5EF4-FFF2-40B4-BE49-F238E27FC236}">
                              <a16:creationId xmlns:a16="http://schemas.microsoft.com/office/drawing/2014/main" id="{87F6BC5A-85D3-45A4-BE9D-628560FF342C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4060645" y="3239068"/>
                          <a:ext cx="1152203" cy="1008112"/>
                          <a:chOff x="4060645" y="3239068"/>
                          <a:chExt cx="1152203" cy="1008112"/>
                        </a:xfrm>
                      </p:grpSpPr>
                      <p:sp>
                        <p:nvSpPr>
                          <p:cNvPr id="117" name="Fluxograma: Conector 116">
                            <a:extLst>
                              <a:ext uri="{FF2B5EF4-FFF2-40B4-BE49-F238E27FC236}">
                                <a16:creationId xmlns:a16="http://schemas.microsoft.com/office/drawing/2014/main" id="{58CBE799-DC94-4FA7-A328-F5EB0F8F8E15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4099892" y="3239068"/>
                            <a:ext cx="1045606" cy="1008112"/>
                          </a:xfrm>
                          <a:prstGeom prst="flowChartConnector">
                            <a:avLst/>
                          </a:prstGeom>
                          <a:solidFill>
                            <a:srgbClr val="DDDDDD"/>
                          </a:solidFill>
                          <a:ln w="38100" cap="flat" cmpd="sng" algn="ctr">
                            <a:solidFill>
                              <a:sysClr val="window" lastClr="FFFFFF"/>
                            </a:solidFill>
                            <a:prstDash val="solid"/>
                          </a:ln>
                          <a:effectLst>
                            <a:outerShdw blurRad="40000" dist="20000" dir="5400000" rotWithShape="0">
                              <a:srgbClr val="000000">
                                <a:alpha val="38000"/>
                              </a:srgbClr>
                            </a:outerShdw>
                          </a:effectLst>
                        </p:spPr>
                        <p:txBody>
                          <a:bodyPr rtlCol="0" anchor="ctr"/>
                          <a:lstStyle/>
                          <a:p>
                            <a:endParaRPr lang="pt-BR" sz="1500"/>
                          </a:p>
                        </p:txBody>
                      </p:sp>
                      <p:sp>
                        <p:nvSpPr>
                          <p:cNvPr id="118" name="CaixaDeTexto 209">
                            <a:extLst>
                              <a:ext uri="{FF2B5EF4-FFF2-40B4-BE49-F238E27FC236}">
                                <a16:creationId xmlns:a16="http://schemas.microsoft.com/office/drawing/2014/main" id="{1C1FC2F8-86AC-4EEB-BBB2-45659F4668B1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4060645" y="3554898"/>
                            <a:ext cx="1152203" cy="427355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noAutofit/>
                          </a:bodyPr>
                          <a:lstStyle/>
                          <a:p>
                            <a:pPr algn="ctr">
                              <a:lnSpc>
                                <a:spcPct val="107000"/>
                              </a:lnSpc>
                              <a:spcAft>
                                <a:spcPts val="800"/>
                              </a:spcAft>
                            </a:pPr>
                            <a:r>
                              <a:rPr lang="pt-BR" sz="1500" b="1" dirty="0">
                                <a:solidFill>
                                  <a:srgbClr val="000000"/>
                                </a:solidFill>
                                <a:effectLst/>
                                <a:latin typeface="Calibri" panose="020F0502020204030204" pitchFamily="34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a:t>Aquisição</a:t>
                            </a:r>
                            <a:endParaRPr lang="pt-BR" sz="15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101" name="Grupo 289">
                        <a:extLst>
                          <a:ext uri="{FF2B5EF4-FFF2-40B4-BE49-F238E27FC236}">
                            <a16:creationId xmlns:a16="http://schemas.microsoft.com/office/drawing/2014/main" id="{84933C59-EB32-4D30-A867-FA32F06C4E10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603670" y="3214127"/>
                        <a:ext cx="1372891" cy="2062191"/>
                        <a:chOff x="5603670" y="3214127"/>
                        <a:chExt cx="1372891" cy="2062191"/>
                      </a:xfrm>
                    </p:grpSpPr>
                    <p:sp>
                      <p:nvSpPr>
                        <p:cNvPr id="111" name="CaixaDeTexto 290">
                          <a:extLst>
                            <a:ext uri="{FF2B5EF4-FFF2-40B4-BE49-F238E27FC236}">
                              <a16:creationId xmlns:a16="http://schemas.microsoft.com/office/drawing/2014/main" id="{1640B486-77DD-43C1-B2DA-B870E083EB7A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5978995" y="4848964"/>
                          <a:ext cx="937004" cy="427354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noAutofit/>
                        </a:bodyPr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500" b="1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Escolas</a:t>
                          </a:r>
                          <a:endParaRPr lang="pt-BR" sz="15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p:txBody>
                    </p:sp>
                    <p:grpSp>
                      <p:nvGrpSpPr>
                        <p:cNvPr id="112" name="Grupo 292">
                          <a:extLst>
                            <a:ext uri="{FF2B5EF4-FFF2-40B4-BE49-F238E27FC236}">
                              <a16:creationId xmlns:a16="http://schemas.microsoft.com/office/drawing/2014/main" id="{68A78FFB-8ABC-4CA7-864D-FCE1627CB293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5603670" y="3214127"/>
                          <a:ext cx="1372891" cy="1008112"/>
                          <a:chOff x="5603670" y="3214127"/>
                          <a:chExt cx="1372891" cy="1008112"/>
                        </a:xfrm>
                      </p:grpSpPr>
                      <p:sp>
                        <p:nvSpPr>
                          <p:cNvPr id="113" name="Fluxograma: Conector 112">
                            <a:extLst>
                              <a:ext uri="{FF2B5EF4-FFF2-40B4-BE49-F238E27FC236}">
                                <a16:creationId xmlns:a16="http://schemas.microsoft.com/office/drawing/2014/main" id="{CCADB904-22BE-434B-9126-73422313899F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5767202" y="3214127"/>
                            <a:ext cx="1045607" cy="1008112"/>
                          </a:xfrm>
                          <a:prstGeom prst="flowChartConnector">
                            <a:avLst/>
                          </a:prstGeom>
                          <a:solidFill>
                            <a:srgbClr val="DDDDDD"/>
                          </a:solidFill>
                          <a:ln w="38100" cap="flat" cmpd="sng" algn="ctr">
                            <a:solidFill>
                              <a:sysClr val="window" lastClr="FFFFFF"/>
                            </a:solidFill>
                            <a:prstDash val="solid"/>
                          </a:ln>
                          <a:effectLst>
                            <a:outerShdw blurRad="40000" dist="20000" dir="5400000" rotWithShape="0">
                              <a:srgbClr val="000000">
                                <a:alpha val="38000"/>
                              </a:srgbClr>
                            </a:outerShdw>
                          </a:effectLst>
                        </p:spPr>
                        <p:txBody>
                          <a:bodyPr rtlCol="0" anchor="ctr"/>
                          <a:lstStyle/>
                          <a:p>
                            <a:endParaRPr lang="pt-BR" sz="1500"/>
                          </a:p>
                        </p:txBody>
                      </p:sp>
                      <p:sp>
                        <p:nvSpPr>
                          <p:cNvPr id="114" name="CaixaDeTexto 294">
                            <a:extLst>
                              <a:ext uri="{FF2B5EF4-FFF2-40B4-BE49-F238E27FC236}">
                                <a16:creationId xmlns:a16="http://schemas.microsoft.com/office/drawing/2014/main" id="{B91BD5F3-29F3-44F6-B740-86F4D3803CF8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5603670" y="3548427"/>
                            <a:ext cx="1372891" cy="427355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noAutofit/>
                          </a:bodyPr>
                          <a:lstStyle/>
                          <a:p>
                            <a:pPr algn="ctr">
                              <a:lnSpc>
                                <a:spcPct val="107000"/>
                              </a:lnSpc>
                              <a:spcAft>
                                <a:spcPts val="800"/>
                              </a:spcAft>
                            </a:pPr>
                            <a:r>
                              <a:rPr lang="pt-BR" sz="1400" b="1" dirty="0">
                                <a:solidFill>
                                  <a:srgbClr val="000000"/>
                                </a:solidFill>
                                <a:effectLst/>
                                <a:latin typeface="Calibri" panose="020F0502020204030204" pitchFamily="34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a:t>Recebimento</a:t>
                            </a:r>
                            <a:endParaRPr lang="pt-BR" sz="14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endParaRPr>
                          </a:p>
                        </p:txBody>
                      </p:sp>
                    </p:grpSp>
                  </p:grpSp>
                  <p:sp>
                    <p:nvSpPr>
                      <p:cNvPr id="103" name="Seta para a direita 347">
                        <a:extLst>
                          <a:ext uri="{FF2B5EF4-FFF2-40B4-BE49-F238E27FC236}">
                            <a16:creationId xmlns:a16="http://schemas.microsoft.com/office/drawing/2014/main" id="{7774E355-9F7E-4347-B941-DFB5468729B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880864" y="3593364"/>
                        <a:ext cx="485358" cy="288032"/>
                      </a:xfrm>
                      <a:prstGeom prst="rightArrow">
                        <a:avLst/>
                      </a:prstGeom>
                      <a:solidFill>
                        <a:srgbClr val="F79109"/>
                      </a:solidFill>
                      <a:ln w="25400" cap="flat" cmpd="sng" algn="ctr">
                        <a:solidFill>
                          <a:srgbClr val="DDDDDD">
                            <a:shade val="50000"/>
                          </a:srgbClr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endParaRPr lang="pt-BR" sz="1500"/>
                      </a:p>
                    </p:txBody>
                  </p:sp>
                  <p:grpSp>
                    <p:nvGrpSpPr>
                      <p:cNvPr id="104" name="Grupo 348">
                        <a:extLst>
                          <a:ext uri="{FF2B5EF4-FFF2-40B4-BE49-F238E27FC236}">
                            <a16:creationId xmlns:a16="http://schemas.microsoft.com/office/drawing/2014/main" id="{6289524F-891E-4674-B70B-0A73050B9E61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494738" y="3268978"/>
                        <a:ext cx="1456703" cy="953261"/>
                        <a:chOff x="494738" y="3268978"/>
                        <a:chExt cx="1456703" cy="953261"/>
                      </a:xfrm>
                    </p:grpSpPr>
                    <p:grpSp>
                      <p:nvGrpSpPr>
                        <p:cNvPr id="107" name="Grupo 350">
                          <a:extLst>
                            <a:ext uri="{FF2B5EF4-FFF2-40B4-BE49-F238E27FC236}">
                              <a16:creationId xmlns:a16="http://schemas.microsoft.com/office/drawing/2014/main" id="{6A3E36C7-C26B-49CD-9911-44BC4497BA2D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572247" y="3268978"/>
                          <a:ext cx="1245055" cy="953261"/>
                          <a:chOff x="572247" y="3268978"/>
                          <a:chExt cx="1245055" cy="953261"/>
                        </a:xfrm>
                      </p:grpSpPr>
                      <p:sp>
                        <p:nvSpPr>
                          <p:cNvPr id="109" name="Fluxograma: Conector 108">
                            <a:extLst>
                              <a:ext uri="{FF2B5EF4-FFF2-40B4-BE49-F238E27FC236}">
                                <a16:creationId xmlns:a16="http://schemas.microsoft.com/office/drawing/2014/main" id="{9EE0EB67-B853-46B1-AC75-D0002B91B613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572247" y="3268978"/>
                            <a:ext cx="1245055" cy="953261"/>
                          </a:xfrm>
                          <a:prstGeom prst="flowChartConnector">
                            <a:avLst/>
                          </a:prstGeom>
                          <a:solidFill>
                            <a:srgbClr val="DDDDDD"/>
                          </a:solidFill>
                          <a:ln w="38100" cap="flat" cmpd="sng" algn="ctr">
                            <a:solidFill>
                              <a:sysClr val="window" lastClr="FFFFFF"/>
                            </a:solidFill>
                            <a:prstDash val="solid"/>
                          </a:ln>
                          <a:effectLst>
                            <a:outerShdw blurRad="40000" dist="20000" dir="5400000" rotWithShape="0">
                              <a:srgbClr val="000000">
                                <a:alpha val="38000"/>
                              </a:srgbClr>
                            </a:outerShdw>
                          </a:effectLst>
                        </p:spPr>
                        <p:txBody>
                          <a:bodyPr rtlCol="0" anchor="ctr"/>
                          <a:lstStyle/>
                          <a:p>
                            <a:endParaRPr lang="pt-BR" sz="1500"/>
                          </a:p>
                        </p:txBody>
                      </p:sp>
                      <p:sp>
                        <p:nvSpPr>
                          <p:cNvPr id="110" name="CaixaDeTexto 353">
                            <a:extLst>
                              <a:ext uri="{FF2B5EF4-FFF2-40B4-BE49-F238E27FC236}">
                                <a16:creationId xmlns:a16="http://schemas.microsoft.com/office/drawing/2014/main" id="{59011886-AFF9-4B76-9C73-0CCC5815D641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634502" y="3638344"/>
                            <a:ext cx="1045607" cy="307777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noAutofit/>
                          </a:bodyPr>
                          <a:lstStyle/>
                          <a:p>
                            <a:endParaRPr lang="pt-BR" sz="1500"/>
                          </a:p>
                        </p:txBody>
                      </p:sp>
                    </p:grpSp>
                    <p:sp>
                      <p:nvSpPr>
                        <p:cNvPr id="108" name="CaixaDeTexto 351">
                          <a:extLst>
                            <a:ext uri="{FF2B5EF4-FFF2-40B4-BE49-F238E27FC236}">
                              <a16:creationId xmlns:a16="http://schemas.microsoft.com/office/drawing/2014/main" id="{FEDE43F8-8FB4-4BC3-9493-35F827A77BB8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494738" y="3554898"/>
                          <a:ext cx="1456703" cy="410845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noAutofit/>
                        </a:bodyPr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400" b="1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Processamento</a:t>
                          </a:r>
                          <a:endParaRPr lang="pt-BR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p:txBody>
                    </p:sp>
                  </p:grpSp>
                  <p:sp>
                    <p:nvSpPr>
                      <p:cNvPr id="105" name="CaixaDeTexto 376">
                        <a:extLst>
                          <a:ext uri="{FF2B5EF4-FFF2-40B4-BE49-F238E27FC236}">
                            <a16:creationId xmlns:a16="http://schemas.microsoft.com/office/drawing/2014/main" id="{AA704D0D-2E6C-4E4B-BC14-5FE51CC62198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401338" y="4849335"/>
                        <a:ext cx="1511935" cy="42735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noAutofit/>
                      </a:bodyPr>
                      <a:lstStyle/>
                      <a:p>
                        <a:pPr algn="ctr" fontAlgn="base">
                          <a:lnSpc>
                            <a:spcPct val="107000"/>
                          </a:lnSpc>
                          <a:spcAft>
                            <a:spcPts val="800"/>
                          </a:spcAft>
                        </a:pPr>
                        <a:r>
                          <a:rPr lang="pt-BR" sz="1500" b="1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FNDE</a:t>
                        </a:r>
                        <a:endParaRPr lang="pt-BR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106" name="Seta para a direita 377">
                        <a:extLst>
                          <a:ext uri="{FF2B5EF4-FFF2-40B4-BE49-F238E27FC236}">
                            <a16:creationId xmlns:a16="http://schemas.microsoft.com/office/drawing/2014/main" id="{A16DCA6D-2E6A-4E1D-AB81-EC1B23B3966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89448" y="3593365"/>
                        <a:ext cx="485358" cy="288032"/>
                      </a:xfrm>
                      <a:prstGeom prst="rightArrow">
                        <a:avLst/>
                      </a:prstGeom>
                      <a:solidFill>
                        <a:srgbClr val="F79109"/>
                      </a:solidFill>
                      <a:ln w="25400" cap="flat" cmpd="sng" algn="ctr">
                        <a:solidFill>
                          <a:srgbClr val="DDDDDD">
                            <a:shade val="50000"/>
                          </a:srgbClr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endParaRPr lang="pt-BR" sz="1500"/>
                      </a:p>
                    </p:txBody>
                  </p:sp>
                </p:grpSp>
                <p:sp>
                  <p:nvSpPr>
                    <p:cNvPr id="96" name="Seta para a direita 347">
                      <a:extLst>
                        <a:ext uri="{FF2B5EF4-FFF2-40B4-BE49-F238E27FC236}">
                          <a16:creationId xmlns:a16="http://schemas.microsoft.com/office/drawing/2014/main" id="{5D7747E8-EF36-4B7F-A299-A8AC5466D89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470475" y="296534"/>
                      <a:ext cx="412567" cy="247014"/>
                    </a:xfrm>
                    <a:prstGeom prst="rightArrow">
                      <a:avLst/>
                    </a:prstGeom>
                    <a:solidFill>
                      <a:srgbClr val="F79109"/>
                    </a:solidFill>
                    <a:ln w="25400" cap="flat" cmpd="sng" algn="ctr">
                      <a:solidFill>
                        <a:srgbClr val="DDDDD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endParaRPr lang="pt-BR" sz="1500"/>
                    </a:p>
                  </p:txBody>
                </p:sp>
                <p:sp>
                  <p:nvSpPr>
                    <p:cNvPr id="95" name="Caixa de Texto 2">
                      <a:extLst>
                        <a:ext uri="{FF2B5EF4-FFF2-40B4-BE49-F238E27FC236}">
                          <a16:creationId xmlns:a16="http://schemas.microsoft.com/office/drawing/2014/main" id="{ED4F5B9A-13C4-4E90-B69E-2C353D1DC8E7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944708" y="270488"/>
                      <a:ext cx="1310640" cy="32766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>
                      <a:noAutofit/>
                    </a:bodyPr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Reserva Técnica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p:txBody>
                </p:sp>
              </p:grpSp>
              <p:grpSp>
                <p:nvGrpSpPr>
                  <p:cNvPr id="8" name="Agrupar 7">
                    <a:extLst>
                      <a:ext uri="{FF2B5EF4-FFF2-40B4-BE49-F238E27FC236}">
                        <a16:creationId xmlns:a16="http://schemas.microsoft.com/office/drawing/2014/main" id="{ED7F7EFE-20CD-476D-ADD7-2CE124261C12}"/>
                      </a:ext>
                    </a:extLst>
                  </p:cNvPr>
                  <p:cNvGrpSpPr/>
                  <p:nvPr/>
                </p:nvGrpSpPr>
                <p:grpSpPr>
                  <a:xfrm>
                    <a:off x="2570671" y="3005228"/>
                    <a:ext cx="544830" cy="367665"/>
                    <a:chOff x="0" y="0"/>
                    <a:chExt cx="545120" cy="367794"/>
                  </a:xfrm>
                  <a:solidFill>
                    <a:schemeClr val="accent1">
                      <a:lumMod val="75000"/>
                    </a:schemeClr>
                  </a:solidFill>
                </p:grpSpPr>
                <p:sp>
                  <p:nvSpPr>
                    <p:cNvPr id="86" name="Retângulo com Canto Aparado do Mesmo Lado 72">
                      <a:extLst>
                        <a:ext uri="{FF2B5EF4-FFF2-40B4-BE49-F238E27FC236}">
                          <a16:creationId xmlns:a16="http://schemas.microsoft.com/office/drawing/2014/main" id="{0B3EA3EB-EDEA-44BA-8D0C-7F61DF6A63B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120769"/>
                      <a:ext cx="122425" cy="247025"/>
                    </a:xfrm>
                    <a:prstGeom prst="snip2SameRect">
                      <a:avLst/>
                    </a:prstGeom>
                    <a:grpFill/>
                    <a:ln w="25400" cap="flat" cmpd="sng" algn="ctr">
                      <a:solidFill>
                        <a:srgbClr val="DDDDD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endParaRPr lang="pt-BR" sz="1500"/>
                    </a:p>
                  </p:txBody>
                </p:sp>
                <p:sp>
                  <p:nvSpPr>
                    <p:cNvPr id="87" name="Fluxograma: Conector 86">
                      <a:extLst>
                        <a:ext uri="{FF2B5EF4-FFF2-40B4-BE49-F238E27FC236}">
                          <a16:creationId xmlns:a16="http://schemas.microsoft.com/office/drawing/2014/main" id="{D523460F-5566-4FC3-89BD-8BE3BE775CA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0"/>
                      <a:ext cx="122425" cy="123512"/>
                    </a:xfrm>
                    <a:prstGeom prst="flowChartConnector">
                      <a:avLst/>
                    </a:prstGeom>
                    <a:grpFill/>
                    <a:ln w="25400" cap="flat" cmpd="sng" algn="ctr">
                      <a:solidFill>
                        <a:srgbClr val="DDDDD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endParaRPr lang="pt-BR" sz="1500"/>
                    </a:p>
                  </p:txBody>
                </p:sp>
                <p:sp>
                  <p:nvSpPr>
                    <p:cNvPr id="88" name="Retângulo com Canto Aparado do Mesmo Lado 70">
                      <a:extLst>
                        <a:ext uri="{FF2B5EF4-FFF2-40B4-BE49-F238E27FC236}">
                          <a16:creationId xmlns:a16="http://schemas.microsoft.com/office/drawing/2014/main" id="{C1C1080C-7A7F-4F0E-8DE3-7AFC9D5CD84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8023" y="120769"/>
                      <a:ext cx="122425" cy="247025"/>
                    </a:xfrm>
                    <a:prstGeom prst="snip2SameRect">
                      <a:avLst/>
                    </a:prstGeom>
                    <a:grpFill/>
                    <a:ln w="25400" cap="flat" cmpd="sng" algn="ctr">
                      <a:solidFill>
                        <a:srgbClr val="DDDDD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endParaRPr lang="pt-BR" sz="1500"/>
                    </a:p>
                  </p:txBody>
                </p:sp>
                <p:sp>
                  <p:nvSpPr>
                    <p:cNvPr id="89" name="Fluxograma: Conector 88">
                      <a:extLst>
                        <a:ext uri="{FF2B5EF4-FFF2-40B4-BE49-F238E27FC236}">
                          <a16:creationId xmlns:a16="http://schemas.microsoft.com/office/drawing/2014/main" id="{A56A36E7-ABC5-47B7-896B-589F219369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8023" y="0"/>
                      <a:ext cx="122425" cy="123512"/>
                    </a:xfrm>
                    <a:prstGeom prst="flowChartConnector">
                      <a:avLst/>
                    </a:prstGeom>
                    <a:grpFill/>
                    <a:ln w="25400" cap="flat" cmpd="sng" algn="ctr">
                      <a:solidFill>
                        <a:srgbClr val="DDDDD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endParaRPr lang="pt-BR" sz="1500"/>
                    </a:p>
                  </p:txBody>
                </p:sp>
                <p:sp>
                  <p:nvSpPr>
                    <p:cNvPr id="90" name="Retângulo com Canto Aparado do Mesmo Lado 68">
                      <a:extLst>
                        <a:ext uri="{FF2B5EF4-FFF2-40B4-BE49-F238E27FC236}">
                          <a16:creationId xmlns:a16="http://schemas.microsoft.com/office/drawing/2014/main" id="{00CD18A9-7B20-41B7-9455-0F59EF4819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84672" y="120769"/>
                      <a:ext cx="122425" cy="247025"/>
                    </a:xfrm>
                    <a:prstGeom prst="snip2SameRect">
                      <a:avLst/>
                    </a:prstGeom>
                    <a:grpFill/>
                    <a:ln w="25400" cap="flat" cmpd="sng" algn="ctr">
                      <a:solidFill>
                        <a:srgbClr val="DDDDD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endParaRPr lang="pt-BR" sz="1500"/>
                    </a:p>
                  </p:txBody>
                </p:sp>
                <p:sp>
                  <p:nvSpPr>
                    <p:cNvPr id="91" name="Fluxograma: Conector 90">
                      <a:extLst>
                        <a:ext uri="{FF2B5EF4-FFF2-40B4-BE49-F238E27FC236}">
                          <a16:creationId xmlns:a16="http://schemas.microsoft.com/office/drawing/2014/main" id="{D5597EFC-DA90-45A4-8758-D8FB3FCCFE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84672" y="0"/>
                      <a:ext cx="122425" cy="123512"/>
                    </a:xfrm>
                    <a:prstGeom prst="flowChartConnector">
                      <a:avLst/>
                    </a:prstGeom>
                    <a:grpFill/>
                    <a:ln w="25400" cap="flat" cmpd="sng" algn="ctr">
                      <a:solidFill>
                        <a:srgbClr val="DDDDD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endParaRPr lang="pt-BR" sz="1500"/>
                    </a:p>
                  </p:txBody>
                </p:sp>
                <p:sp>
                  <p:nvSpPr>
                    <p:cNvPr id="92" name="Retângulo com Canto Aparado do Mesmo Lado 66">
                      <a:extLst>
                        <a:ext uri="{FF2B5EF4-FFF2-40B4-BE49-F238E27FC236}">
                          <a16:creationId xmlns:a16="http://schemas.microsoft.com/office/drawing/2014/main" id="{6CAF87F2-F888-40F4-B91F-3785AB543E9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22695" y="120769"/>
                      <a:ext cx="122425" cy="247025"/>
                    </a:xfrm>
                    <a:prstGeom prst="snip2SameRect">
                      <a:avLst/>
                    </a:prstGeom>
                    <a:grpFill/>
                    <a:ln w="25400" cap="flat" cmpd="sng" algn="ctr">
                      <a:solidFill>
                        <a:srgbClr val="DDDDD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endParaRPr lang="pt-BR" sz="1500"/>
                    </a:p>
                  </p:txBody>
                </p:sp>
                <p:sp>
                  <p:nvSpPr>
                    <p:cNvPr id="93" name="Fluxograma: Conector 92">
                      <a:extLst>
                        <a:ext uri="{FF2B5EF4-FFF2-40B4-BE49-F238E27FC236}">
                          <a16:creationId xmlns:a16="http://schemas.microsoft.com/office/drawing/2014/main" id="{289F7ACE-BDB6-423F-9270-51C92520E0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22695" y="0"/>
                      <a:ext cx="122425" cy="123512"/>
                    </a:xfrm>
                    <a:prstGeom prst="flowChartConnector">
                      <a:avLst/>
                    </a:prstGeom>
                    <a:grpFill/>
                    <a:ln w="25400" cap="flat" cmpd="sng" algn="ctr">
                      <a:solidFill>
                        <a:srgbClr val="DDDDD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endParaRPr lang="pt-BR" sz="1500"/>
                    </a:p>
                  </p:txBody>
                </p:sp>
              </p:grpSp>
              <p:grpSp>
                <p:nvGrpSpPr>
                  <p:cNvPr id="9" name="Agrupar 8">
                    <a:extLst>
                      <a:ext uri="{FF2B5EF4-FFF2-40B4-BE49-F238E27FC236}">
                        <a16:creationId xmlns:a16="http://schemas.microsoft.com/office/drawing/2014/main" id="{F17C6F9B-02CD-4541-8561-9FB51DAA5E78}"/>
                      </a:ext>
                    </a:extLst>
                  </p:cNvPr>
                  <p:cNvGrpSpPr/>
                  <p:nvPr/>
                </p:nvGrpSpPr>
                <p:grpSpPr>
                  <a:xfrm>
                    <a:off x="3985403" y="3005228"/>
                    <a:ext cx="544830" cy="367665"/>
                    <a:chOff x="0" y="0"/>
                    <a:chExt cx="545120" cy="367794"/>
                  </a:xfrm>
                  <a:solidFill>
                    <a:schemeClr val="accent1">
                      <a:lumMod val="75000"/>
                    </a:schemeClr>
                  </a:solidFill>
                </p:grpSpPr>
                <p:sp>
                  <p:nvSpPr>
                    <p:cNvPr id="78" name="Retângulo com Canto Aparado do Mesmo Lado 72">
                      <a:extLst>
                        <a:ext uri="{FF2B5EF4-FFF2-40B4-BE49-F238E27FC236}">
                          <a16:creationId xmlns:a16="http://schemas.microsoft.com/office/drawing/2014/main" id="{2719D9DD-09D9-4D5E-B626-961992D799B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120769"/>
                      <a:ext cx="122425" cy="247025"/>
                    </a:xfrm>
                    <a:prstGeom prst="snip2SameRect">
                      <a:avLst/>
                    </a:prstGeom>
                    <a:grpFill/>
                    <a:ln w="25400" cap="flat" cmpd="sng" algn="ctr">
                      <a:solidFill>
                        <a:srgbClr val="DDDDD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endParaRPr lang="pt-BR" sz="1500"/>
                    </a:p>
                  </p:txBody>
                </p:sp>
                <p:sp>
                  <p:nvSpPr>
                    <p:cNvPr id="79" name="Fluxograma: Conector 78">
                      <a:extLst>
                        <a:ext uri="{FF2B5EF4-FFF2-40B4-BE49-F238E27FC236}">
                          <a16:creationId xmlns:a16="http://schemas.microsoft.com/office/drawing/2014/main" id="{5921CDF9-644D-4128-8FDD-697EAEF15E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0"/>
                      <a:ext cx="122425" cy="123512"/>
                    </a:xfrm>
                    <a:prstGeom prst="flowChartConnector">
                      <a:avLst/>
                    </a:prstGeom>
                    <a:grpFill/>
                    <a:ln w="25400" cap="flat" cmpd="sng" algn="ctr">
                      <a:solidFill>
                        <a:srgbClr val="DDDDD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endParaRPr lang="pt-BR" sz="1500"/>
                    </a:p>
                  </p:txBody>
                </p:sp>
                <p:sp>
                  <p:nvSpPr>
                    <p:cNvPr id="80" name="Retângulo com Canto Aparado do Mesmo Lado 70">
                      <a:extLst>
                        <a:ext uri="{FF2B5EF4-FFF2-40B4-BE49-F238E27FC236}">
                          <a16:creationId xmlns:a16="http://schemas.microsoft.com/office/drawing/2014/main" id="{478943FC-4B2A-47F9-AE3E-48E4B85977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8023" y="120769"/>
                      <a:ext cx="122425" cy="247025"/>
                    </a:xfrm>
                    <a:prstGeom prst="snip2SameRect">
                      <a:avLst/>
                    </a:prstGeom>
                    <a:grpFill/>
                    <a:ln w="25400" cap="flat" cmpd="sng" algn="ctr">
                      <a:solidFill>
                        <a:srgbClr val="DDDDD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endParaRPr lang="pt-BR" sz="1500"/>
                    </a:p>
                  </p:txBody>
                </p:sp>
                <p:sp>
                  <p:nvSpPr>
                    <p:cNvPr id="81" name="Fluxograma: Conector 80">
                      <a:extLst>
                        <a:ext uri="{FF2B5EF4-FFF2-40B4-BE49-F238E27FC236}">
                          <a16:creationId xmlns:a16="http://schemas.microsoft.com/office/drawing/2014/main" id="{D8810C8C-B5C0-41BE-BD56-B17079427BC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8023" y="0"/>
                      <a:ext cx="122425" cy="123512"/>
                    </a:xfrm>
                    <a:prstGeom prst="flowChartConnector">
                      <a:avLst/>
                    </a:prstGeom>
                    <a:grpFill/>
                    <a:ln w="25400" cap="flat" cmpd="sng" algn="ctr">
                      <a:solidFill>
                        <a:srgbClr val="DDDDD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endParaRPr lang="pt-BR" sz="1500"/>
                    </a:p>
                  </p:txBody>
                </p:sp>
                <p:sp>
                  <p:nvSpPr>
                    <p:cNvPr id="82" name="Retângulo com Canto Aparado do Mesmo Lado 68">
                      <a:extLst>
                        <a:ext uri="{FF2B5EF4-FFF2-40B4-BE49-F238E27FC236}">
                          <a16:creationId xmlns:a16="http://schemas.microsoft.com/office/drawing/2014/main" id="{48F21191-2904-44DB-A97C-DD61C1556D1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84672" y="120769"/>
                      <a:ext cx="122425" cy="247025"/>
                    </a:xfrm>
                    <a:prstGeom prst="snip2SameRect">
                      <a:avLst/>
                    </a:prstGeom>
                    <a:grpFill/>
                    <a:ln w="25400" cap="flat" cmpd="sng" algn="ctr">
                      <a:solidFill>
                        <a:srgbClr val="DDDDD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endParaRPr lang="pt-BR" sz="1500"/>
                    </a:p>
                  </p:txBody>
                </p:sp>
                <p:sp>
                  <p:nvSpPr>
                    <p:cNvPr id="83" name="Fluxograma: Conector 82">
                      <a:extLst>
                        <a:ext uri="{FF2B5EF4-FFF2-40B4-BE49-F238E27FC236}">
                          <a16:creationId xmlns:a16="http://schemas.microsoft.com/office/drawing/2014/main" id="{AD956926-D87E-4EE5-A753-9D980A9FF0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84672" y="0"/>
                      <a:ext cx="122425" cy="123512"/>
                    </a:xfrm>
                    <a:prstGeom prst="flowChartConnector">
                      <a:avLst/>
                    </a:prstGeom>
                    <a:grpFill/>
                    <a:ln w="25400" cap="flat" cmpd="sng" algn="ctr">
                      <a:solidFill>
                        <a:srgbClr val="DDDDD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endParaRPr lang="pt-BR" sz="1500"/>
                    </a:p>
                  </p:txBody>
                </p:sp>
                <p:sp>
                  <p:nvSpPr>
                    <p:cNvPr id="84" name="Retângulo com Canto Aparado do Mesmo Lado 66">
                      <a:extLst>
                        <a:ext uri="{FF2B5EF4-FFF2-40B4-BE49-F238E27FC236}">
                          <a16:creationId xmlns:a16="http://schemas.microsoft.com/office/drawing/2014/main" id="{7B08A72C-3BA2-423A-8F68-FACEEE9C12B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22695" y="120769"/>
                      <a:ext cx="122425" cy="247025"/>
                    </a:xfrm>
                    <a:prstGeom prst="snip2SameRect">
                      <a:avLst/>
                    </a:prstGeom>
                    <a:grpFill/>
                    <a:ln w="25400" cap="flat" cmpd="sng" algn="ctr">
                      <a:solidFill>
                        <a:srgbClr val="DDDDD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endParaRPr lang="pt-BR" sz="1500"/>
                    </a:p>
                  </p:txBody>
                </p:sp>
                <p:sp>
                  <p:nvSpPr>
                    <p:cNvPr id="85" name="Fluxograma: Conector 84">
                      <a:extLst>
                        <a:ext uri="{FF2B5EF4-FFF2-40B4-BE49-F238E27FC236}">
                          <a16:creationId xmlns:a16="http://schemas.microsoft.com/office/drawing/2014/main" id="{D5FF168C-599F-43A2-8E60-504FD3A99FB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22695" y="0"/>
                      <a:ext cx="122425" cy="123512"/>
                    </a:xfrm>
                    <a:prstGeom prst="flowChartConnector">
                      <a:avLst/>
                    </a:prstGeom>
                    <a:grpFill/>
                    <a:ln w="25400" cap="flat" cmpd="sng" algn="ctr">
                      <a:solidFill>
                        <a:srgbClr val="DDDDD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endParaRPr lang="pt-BR" sz="1500"/>
                    </a:p>
                  </p:txBody>
                </p:sp>
              </p:grpSp>
              <p:grpSp>
                <p:nvGrpSpPr>
                  <p:cNvPr id="10" name="Agrupar 9">
                    <a:extLst>
                      <a:ext uri="{FF2B5EF4-FFF2-40B4-BE49-F238E27FC236}">
                        <a16:creationId xmlns:a16="http://schemas.microsoft.com/office/drawing/2014/main" id="{9DB8187E-E19D-463E-999B-4B2811EC1078}"/>
                      </a:ext>
                    </a:extLst>
                  </p:cNvPr>
                  <p:cNvGrpSpPr/>
                  <p:nvPr/>
                </p:nvGrpSpPr>
                <p:grpSpPr>
                  <a:xfrm>
                    <a:off x="8936966" y="2962096"/>
                    <a:ext cx="372110" cy="367665"/>
                    <a:chOff x="0" y="0"/>
                    <a:chExt cx="372596" cy="367840"/>
                  </a:xfrm>
                  <a:solidFill>
                    <a:srgbClr val="0070C0"/>
                  </a:solidFill>
                </p:grpSpPr>
                <p:sp>
                  <p:nvSpPr>
                    <p:cNvPr id="72" name="Retângulo com Canto Aparado do Mesmo Lado 32">
                      <a:extLst>
                        <a:ext uri="{FF2B5EF4-FFF2-40B4-BE49-F238E27FC236}">
                          <a16:creationId xmlns:a16="http://schemas.microsoft.com/office/drawing/2014/main" id="{614F5275-DB6C-4698-9728-DBD3E2DA8E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120770"/>
                      <a:ext cx="122430" cy="247070"/>
                    </a:xfrm>
                    <a:prstGeom prst="snip2SameRect">
                      <a:avLst/>
                    </a:prstGeom>
                    <a:grpFill/>
                    <a:ln w="25400" cap="flat" cmpd="sng" algn="ctr">
                      <a:solidFill>
                        <a:srgbClr val="DDDDD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endParaRPr lang="pt-BR" sz="1500"/>
                    </a:p>
                  </p:txBody>
                </p:sp>
                <p:sp>
                  <p:nvSpPr>
                    <p:cNvPr id="73" name="Fluxograma: Conector 72">
                      <a:extLst>
                        <a:ext uri="{FF2B5EF4-FFF2-40B4-BE49-F238E27FC236}">
                          <a16:creationId xmlns:a16="http://schemas.microsoft.com/office/drawing/2014/main" id="{BDBAFCBA-24D4-485F-8E53-31AE69B1B7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0"/>
                      <a:ext cx="122430" cy="123535"/>
                    </a:xfrm>
                    <a:prstGeom prst="flowChartConnector">
                      <a:avLst/>
                    </a:prstGeom>
                    <a:grpFill/>
                    <a:ln w="25400" cap="flat" cmpd="sng" algn="ctr">
                      <a:solidFill>
                        <a:srgbClr val="DDDDD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endParaRPr lang="pt-BR" sz="1500"/>
                    </a:p>
                  </p:txBody>
                </p:sp>
                <p:sp>
                  <p:nvSpPr>
                    <p:cNvPr id="74" name="Retângulo com Canto Aparado do Mesmo Lado 30">
                      <a:extLst>
                        <a:ext uri="{FF2B5EF4-FFF2-40B4-BE49-F238E27FC236}">
                          <a16:creationId xmlns:a16="http://schemas.microsoft.com/office/drawing/2014/main" id="{1C0183C3-88A5-428F-82D1-46625C309D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9396" y="120770"/>
                      <a:ext cx="122430" cy="247070"/>
                    </a:xfrm>
                    <a:prstGeom prst="snip2SameRect">
                      <a:avLst/>
                    </a:prstGeom>
                    <a:grpFill/>
                    <a:ln w="25400" cap="flat" cmpd="sng" algn="ctr">
                      <a:solidFill>
                        <a:srgbClr val="DDDDD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endParaRPr lang="pt-BR" sz="1500"/>
                    </a:p>
                  </p:txBody>
                </p:sp>
                <p:sp>
                  <p:nvSpPr>
                    <p:cNvPr id="75" name="Fluxograma: Conector 74">
                      <a:extLst>
                        <a:ext uri="{FF2B5EF4-FFF2-40B4-BE49-F238E27FC236}">
                          <a16:creationId xmlns:a16="http://schemas.microsoft.com/office/drawing/2014/main" id="{19D1DA53-E365-42BF-A1B3-D6D0771A00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9396" y="0"/>
                      <a:ext cx="122430" cy="123535"/>
                    </a:xfrm>
                    <a:prstGeom prst="flowChartConnector">
                      <a:avLst/>
                    </a:prstGeom>
                    <a:grpFill/>
                    <a:ln w="25400" cap="flat" cmpd="sng" algn="ctr">
                      <a:solidFill>
                        <a:srgbClr val="DDDDD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endParaRPr lang="pt-BR" sz="1500"/>
                    </a:p>
                  </p:txBody>
                </p:sp>
                <p:sp>
                  <p:nvSpPr>
                    <p:cNvPr id="76" name="Retângulo com Canto Aparado do Mesmo Lado 28">
                      <a:extLst>
                        <a:ext uri="{FF2B5EF4-FFF2-40B4-BE49-F238E27FC236}">
                          <a16:creationId xmlns:a16="http://schemas.microsoft.com/office/drawing/2014/main" id="{5D4DD2ED-65D4-4025-9302-9CDE4222EBD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0166" y="120770"/>
                      <a:ext cx="122430" cy="247070"/>
                    </a:xfrm>
                    <a:prstGeom prst="snip2SameRect">
                      <a:avLst/>
                    </a:prstGeom>
                    <a:grpFill/>
                    <a:ln w="25400" cap="flat" cmpd="sng" algn="ctr">
                      <a:solidFill>
                        <a:srgbClr val="DDDDD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endParaRPr lang="pt-BR" sz="1500"/>
                    </a:p>
                  </p:txBody>
                </p:sp>
                <p:sp>
                  <p:nvSpPr>
                    <p:cNvPr id="77" name="Fluxograma: Conector 76">
                      <a:extLst>
                        <a:ext uri="{FF2B5EF4-FFF2-40B4-BE49-F238E27FC236}">
                          <a16:creationId xmlns:a16="http://schemas.microsoft.com/office/drawing/2014/main" id="{44C92C19-9696-4B7E-A53D-C5CEE67C10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0166" y="0"/>
                      <a:ext cx="122430" cy="123535"/>
                    </a:xfrm>
                    <a:prstGeom prst="flowChartConnector">
                      <a:avLst/>
                    </a:prstGeom>
                    <a:grpFill/>
                    <a:ln w="25400" cap="flat" cmpd="sng" algn="ctr">
                      <a:solidFill>
                        <a:srgbClr val="DDDDD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endParaRPr lang="pt-BR" sz="1500"/>
                    </a:p>
                  </p:txBody>
                </p:sp>
              </p:grpSp>
              <p:grpSp>
                <p:nvGrpSpPr>
                  <p:cNvPr id="11" name="Agrupar 10">
                    <a:extLst>
                      <a:ext uri="{FF2B5EF4-FFF2-40B4-BE49-F238E27FC236}">
                        <a16:creationId xmlns:a16="http://schemas.microsoft.com/office/drawing/2014/main" id="{98303CE1-0706-45EE-82A7-4126617924F1}"/>
                      </a:ext>
                    </a:extLst>
                  </p:cNvPr>
                  <p:cNvGrpSpPr/>
                  <p:nvPr/>
                </p:nvGrpSpPr>
                <p:grpSpPr>
                  <a:xfrm>
                    <a:off x="8488392" y="2962096"/>
                    <a:ext cx="406400" cy="367665"/>
                    <a:chOff x="0" y="0"/>
                    <a:chExt cx="407097" cy="367794"/>
                  </a:xfrm>
                </p:grpSpPr>
                <p:sp>
                  <p:nvSpPr>
                    <p:cNvPr id="66" name="Retângulo com Canto Aparado do Mesmo Lado 72">
                      <a:extLst>
                        <a:ext uri="{FF2B5EF4-FFF2-40B4-BE49-F238E27FC236}">
                          <a16:creationId xmlns:a16="http://schemas.microsoft.com/office/drawing/2014/main" id="{7460DE03-E7B3-439D-ADC1-BB4CA21D4BA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120769"/>
                      <a:ext cx="122425" cy="247025"/>
                    </a:xfrm>
                    <a:prstGeom prst="snip2SameRect">
                      <a:avLst/>
                    </a:prstGeom>
                    <a:solidFill>
                      <a:schemeClr val="accent1">
                        <a:lumMod val="50000"/>
                      </a:schemeClr>
                    </a:solidFill>
                    <a:ln w="25400" cap="flat" cmpd="sng" algn="ctr">
                      <a:solidFill>
                        <a:srgbClr val="DDDDD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endParaRPr lang="pt-BR" sz="1500"/>
                    </a:p>
                  </p:txBody>
                </p:sp>
                <p:sp>
                  <p:nvSpPr>
                    <p:cNvPr id="67" name="Fluxograma: Conector 66">
                      <a:extLst>
                        <a:ext uri="{FF2B5EF4-FFF2-40B4-BE49-F238E27FC236}">
                          <a16:creationId xmlns:a16="http://schemas.microsoft.com/office/drawing/2014/main" id="{AADF86F1-9AEC-4E1B-B226-69B68FCA6A4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0"/>
                      <a:ext cx="122425" cy="123512"/>
                    </a:xfrm>
                    <a:prstGeom prst="flowChartConnector">
                      <a:avLst/>
                    </a:prstGeom>
                    <a:solidFill>
                      <a:schemeClr val="accent1">
                        <a:lumMod val="50000"/>
                      </a:schemeClr>
                    </a:solidFill>
                    <a:ln w="25400" cap="flat" cmpd="sng" algn="ctr">
                      <a:solidFill>
                        <a:srgbClr val="DDDDD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endParaRPr lang="pt-BR" sz="1500"/>
                    </a:p>
                  </p:txBody>
                </p:sp>
                <p:sp>
                  <p:nvSpPr>
                    <p:cNvPr id="68" name="Retângulo com Canto Aparado do Mesmo Lado 70">
                      <a:extLst>
                        <a:ext uri="{FF2B5EF4-FFF2-40B4-BE49-F238E27FC236}">
                          <a16:creationId xmlns:a16="http://schemas.microsoft.com/office/drawing/2014/main" id="{E4B19347-49CF-40D0-B3F7-5ED00EA856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8023" y="120769"/>
                      <a:ext cx="122425" cy="247025"/>
                    </a:xfrm>
                    <a:prstGeom prst="snip2SameRect">
                      <a:avLst/>
                    </a:prstGeom>
                    <a:solidFill>
                      <a:schemeClr val="accent1">
                        <a:lumMod val="50000"/>
                      </a:schemeClr>
                    </a:solidFill>
                    <a:ln w="25400" cap="flat" cmpd="sng" algn="ctr">
                      <a:solidFill>
                        <a:srgbClr val="DDDDD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endParaRPr lang="pt-BR" sz="1500"/>
                    </a:p>
                  </p:txBody>
                </p:sp>
                <p:sp>
                  <p:nvSpPr>
                    <p:cNvPr id="69" name="Fluxograma: Conector 68">
                      <a:extLst>
                        <a:ext uri="{FF2B5EF4-FFF2-40B4-BE49-F238E27FC236}">
                          <a16:creationId xmlns:a16="http://schemas.microsoft.com/office/drawing/2014/main" id="{118EF919-C55F-4A29-AFA3-8BB176E4F11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8023" y="0"/>
                      <a:ext cx="122425" cy="123512"/>
                    </a:xfrm>
                    <a:prstGeom prst="flowChartConnector">
                      <a:avLst/>
                    </a:prstGeom>
                    <a:solidFill>
                      <a:schemeClr val="accent1">
                        <a:lumMod val="50000"/>
                      </a:schemeClr>
                    </a:solidFill>
                    <a:ln w="25400" cap="flat" cmpd="sng" algn="ctr">
                      <a:solidFill>
                        <a:srgbClr val="DDDDD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endParaRPr lang="pt-BR" sz="1500"/>
                    </a:p>
                  </p:txBody>
                </p:sp>
                <p:sp>
                  <p:nvSpPr>
                    <p:cNvPr id="70" name="Retângulo com Canto Aparado do Mesmo Lado 68">
                      <a:extLst>
                        <a:ext uri="{FF2B5EF4-FFF2-40B4-BE49-F238E27FC236}">
                          <a16:creationId xmlns:a16="http://schemas.microsoft.com/office/drawing/2014/main" id="{E3AFEE9E-01FE-4F5F-A2FB-9426BCCEBC3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84672" y="120769"/>
                      <a:ext cx="122425" cy="247025"/>
                    </a:xfrm>
                    <a:prstGeom prst="snip2SameRect">
                      <a:avLst/>
                    </a:prstGeom>
                    <a:solidFill>
                      <a:schemeClr val="accent1">
                        <a:lumMod val="50000"/>
                      </a:schemeClr>
                    </a:solidFill>
                    <a:ln w="25400" cap="flat" cmpd="sng" algn="ctr">
                      <a:solidFill>
                        <a:srgbClr val="DDDDD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endParaRPr lang="pt-BR" sz="1500"/>
                    </a:p>
                  </p:txBody>
                </p:sp>
                <p:sp>
                  <p:nvSpPr>
                    <p:cNvPr id="71" name="Fluxograma: Conector 70">
                      <a:extLst>
                        <a:ext uri="{FF2B5EF4-FFF2-40B4-BE49-F238E27FC236}">
                          <a16:creationId xmlns:a16="http://schemas.microsoft.com/office/drawing/2014/main" id="{1FA1A213-74CE-4C57-8364-CE65FAFB84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84672" y="0"/>
                      <a:ext cx="122425" cy="123512"/>
                    </a:xfrm>
                    <a:prstGeom prst="flowChartConnector">
                      <a:avLst/>
                    </a:prstGeom>
                    <a:solidFill>
                      <a:schemeClr val="accent1">
                        <a:lumMod val="50000"/>
                      </a:schemeClr>
                    </a:solidFill>
                    <a:ln w="25400" cap="flat" cmpd="sng" algn="ctr">
                      <a:solidFill>
                        <a:srgbClr val="DDDDD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endParaRPr lang="pt-BR" sz="1500"/>
                    </a:p>
                  </p:txBody>
                </p:sp>
              </p:grpSp>
              <p:grpSp>
                <p:nvGrpSpPr>
                  <p:cNvPr id="13" name="Agrupar 12">
                    <a:extLst>
                      <a:ext uri="{FF2B5EF4-FFF2-40B4-BE49-F238E27FC236}">
                        <a16:creationId xmlns:a16="http://schemas.microsoft.com/office/drawing/2014/main" id="{AE5BE21D-1880-4AFF-AAC3-0A604FD0FFF1}"/>
                      </a:ext>
                    </a:extLst>
                  </p:cNvPr>
                  <p:cNvGrpSpPr/>
                  <p:nvPr/>
                </p:nvGrpSpPr>
                <p:grpSpPr>
                  <a:xfrm>
                    <a:off x="6944264" y="3005228"/>
                    <a:ext cx="406880" cy="367665"/>
                    <a:chOff x="0" y="0"/>
                    <a:chExt cx="407097" cy="367794"/>
                  </a:xfrm>
                  <a:solidFill>
                    <a:srgbClr val="0070C0"/>
                  </a:solidFill>
                </p:grpSpPr>
                <p:sp>
                  <p:nvSpPr>
                    <p:cNvPr id="50" name="Retângulo com Canto Aparado do Mesmo Lado 72">
                      <a:extLst>
                        <a:ext uri="{FF2B5EF4-FFF2-40B4-BE49-F238E27FC236}">
                          <a16:creationId xmlns:a16="http://schemas.microsoft.com/office/drawing/2014/main" id="{B2B62DF1-A906-4447-81E2-7B78C6B97B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120769"/>
                      <a:ext cx="122425" cy="247025"/>
                    </a:xfrm>
                    <a:prstGeom prst="snip2SameRect">
                      <a:avLst/>
                    </a:prstGeom>
                    <a:grpFill/>
                    <a:ln w="25400" cap="flat" cmpd="sng" algn="ctr">
                      <a:solidFill>
                        <a:srgbClr val="DDDDD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endParaRPr lang="pt-BR" sz="1500"/>
                    </a:p>
                  </p:txBody>
                </p:sp>
                <p:sp>
                  <p:nvSpPr>
                    <p:cNvPr id="51" name="Fluxograma: Conector 50">
                      <a:extLst>
                        <a:ext uri="{FF2B5EF4-FFF2-40B4-BE49-F238E27FC236}">
                          <a16:creationId xmlns:a16="http://schemas.microsoft.com/office/drawing/2014/main" id="{0CA0CC27-8275-420D-B928-51484FA28C7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0"/>
                      <a:ext cx="122425" cy="123512"/>
                    </a:xfrm>
                    <a:prstGeom prst="flowChartConnector">
                      <a:avLst/>
                    </a:prstGeom>
                    <a:grpFill/>
                    <a:ln w="25400" cap="flat" cmpd="sng" algn="ctr">
                      <a:solidFill>
                        <a:srgbClr val="DDDDD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endParaRPr lang="pt-BR" sz="1500"/>
                    </a:p>
                  </p:txBody>
                </p:sp>
                <p:sp>
                  <p:nvSpPr>
                    <p:cNvPr id="52" name="Retângulo com Canto Aparado do Mesmo Lado 70">
                      <a:extLst>
                        <a:ext uri="{FF2B5EF4-FFF2-40B4-BE49-F238E27FC236}">
                          <a16:creationId xmlns:a16="http://schemas.microsoft.com/office/drawing/2014/main" id="{6A0304C5-9021-498F-8E8F-F50B10BE2DE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8023" y="120769"/>
                      <a:ext cx="122425" cy="247025"/>
                    </a:xfrm>
                    <a:prstGeom prst="snip2SameRect">
                      <a:avLst/>
                    </a:prstGeom>
                    <a:grpFill/>
                    <a:ln w="25400" cap="flat" cmpd="sng" algn="ctr">
                      <a:solidFill>
                        <a:srgbClr val="DDDDD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endParaRPr lang="pt-BR" sz="1500"/>
                    </a:p>
                  </p:txBody>
                </p:sp>
                <p:sp>
                  <p:nvSpPr>
                    <p:cNvPr id="53" name="Fluxograma: Conector 52">
                      <a:extLst>
                        <a:ext uri="{FF2B5EF4-FFF2-40B4-BE49-F238E27FC236}">
                          <a16:creationId xmlns:a16="http://schemas.microsoft.com/office/drawing/2014/main" id="{5AD9EA7B-B5FC-4B12-8457-372DED1968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8023" y="0"/>
                      <a:ext cx="122425" cy="123512"/>
                    </a:xfrm>
                    <a:prstGeom prst="flowChartConnector">
                      <a:avLst/>
                    </a:prstGeom>
                    <a:grpFill/>
                    <a:ln w="25400" cap="flat" cmpd="sng" algn="ctr">
                      <a:solidFill>
                        <a:srgbClr val="DDDDD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endParaRPr lang="pt-BR" sz="1500"/>
                    </a:p>
                  </p:txBody>
                </p:sp>
                <p:sp>
                  <p:nvSpPr>
                    <p:cNvPr id="54" name="Retângulo com Canto Aparado do Mesmo Lado 68">
                      <a:extLst>
                        <a:ext uri="{FF2B5EF4-FFF2-40B4-BE49-F238E27FC236}">
                          <a16:creationId xmlns:a16="http://schemas.microsoft.com/office/drawing/2014/main" id="{8FC8BEA1-AAAC-4BF0-BE20-636856A0E0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84672" y="120769"/>
                      <a:ext cx="122425" cy="247025"/>
                    </a:xfrm>
                    <a:prstGeom prst="snip2SameRect">
                      <a:avLst/>
                    </a:prstGeom>
                    <a:grpFill/>
                    <a:ln w="25400" cap="flat" cmpd="sng" algn="ctr">
                      <a:solidFill>
                        <a:srgbClr val="DDDDD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endParaRPr lang="pt-BR" sz="1500"/>
                    </a:p>
                  </p:txBody>
                </p:sp>
                <p:sp>
                  <p:nvSpPr>
                    <p:cNvPr id="55" name="Fluxograma: Conector 54">
                      <a:extLst>
                        <a:ext uri="{FF2B5EF4-FFF2-40B4-BE49-F238E27FC236}">
                          <a16:creationId xmlns:a16="http://schemas.microsoft.com/office/drawing/2014/main" id="{972CAEEA-B67F-4FA7-B2A5-F1FACDFE990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84672" y="0"/>
                      <a:ext cx="122425" cy="123512"/>
                    </a:xfrm>
                    <a:prstGeom prst="flowChartConnector">
                      <a:avLst/>
                    </a:prstGeom>
                    <a:grpFill/>
                    <a:ln w="25400" cap="flat" cmpd="sng" algn="ctr">
                      <a:solidFill>
                        <a:srgbClr val="DDDDD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endParaRPr lang="pt-BR" sz="1500"/>
                    </a:p>
                  </p:txBody>
                </p:sp>
              </p:grpSp>
              <p:grpSp>
                <p:nvGrpSpPr>
                  <p:cNvPr id="14" name="Agrupar 13">
                    <a:extLst>
                      <a:ext uri="{FF2B5EF4-FFF2-40B4-BE49-F238E27FC236}">
                        <a16:creationId xmlns:a16="http://schemas.microsoft.com/office/drawing/2014/main" id="{1B5ADF2D-8387-4423-8998-FE31B89BE675}"/>
                      </a:ext>
                    </a:extLst>
                  </p:cNvPr>
                  <p:cNvGrpSpPr/>
                  <p:nvPr/>
                </p:nvGrpSpPr>
                <p:grpSpPr>
                  <a:xfrm>
                    <a:off x="3165894" y="1038405"/>
                    <a:ext cx="544830" cy="367665"/>
                    <a:chOff x="0" y="0"/>
                    <a:chExt cx="545120" cy="367794"/>
                  </a:xfrm>
                  <a:solidFill>
                    <a:schemeClr val="accent1">
                      <a:lumMod val="75000"/>
                    </a:schemeClr>
                  </a:solidFill>
                </p:grpSpPr>
                <p:sp>
                  <p:nvSpPr>
                    <p:cNvPr id="42" name="Retângulo com Canto Aparado do Mesmo Lado 72">
                      <a:extLst>
                        <a:ext uri="{FF2B5EF4-FFF2-40B4-BE49-F238E27FC236}">
                          <a16:creationId xmlns:a16="http://schemas.microsoft.com/office/drawing/2014/main" id="{094D42DE-F33D-4466-ADB0-3F9409F23C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120769"/>
                      <a:ext cx="122425" cy="247025"/>
                    </a:xfrm>
                    <a:prstGeom prst="snip2SameRect">
                      <a:avLst/>
                    </a:prstGeom>
                    <a:grpFill/>
                    <a:ln w="25400" cap="flat" cmpd="sng" algn="ctr">
                      <a:solidFill>
                        <a:srgbClr val="DDDDD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endParaRPr lang="pt-BR" sz="1500"/>
                    </a:p>
                  </p:txBody>
                </p:sp>
                <p:sp>
                  <p:nvSpPr>
                    <p:cNvPr id="43" name="Fluxograma: Conector 42">
                      <a:extLst>
                        <a:ext uri="{FF2B5EF4-FFF2-40B4-BE49-F238E27FC236}">
                          <a16:creationId xmlns:a16="http://schemas.microsoft.com/office/drawing/2014/main" id="{D77D52AE-7AEB-41FD-BB5D-0B7EB8F2AD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0"/>
                      <a:ext cx="122425" cy="123512"/>
                    </a:xfrm>
                    <a:prstGeom prst="flowChartConnector">
                      <a:avLst/>
                    </a:prstGeom>
                    <a:grpFill/>
                    <a:ln w="25400" cap="flat" cmpd="sng" algn="ctr">
                      <a:solidFill>
                        <a:srgbClr val="DDDDD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endParaRPr lang="pt-BR" sz="1500"/>
                    </a:p>
                  </p:txBody>
                </p:sp>
                <p:sp>
                  <p:nvSpPr>
                    <p:cNvPr id="44" name="Retângulo com Canto Aparado do Mesmo Lado 70">
                      <a:extLst>
                        <a:ext uri="{FF2B5EF4-FFF2-40B4-BE49-F238E27FC236}">
                          <a16:creationId xmlns:a16="http://schemas.microsoft.com/office/drawing/2014/main" id="{2E9B94A2-7C47-4B86-BF37-755238B6114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8023" y="120769"/>
                      <a:ext cx="122425" cy="247025"/>
                    </a:xfrm>
                    <a:prstGeom prst="snip2SameRect">
                      <a:avLst/>
                    </a:prstGeom>
                    <a:grpFill/>
                    <a:ln w="25400" cap="flat" cmpd="sng" algn="ctr">
                      <a:solidFill>
                        <a:srgbClr val="DDDDD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endParaRPr lang="pt-BR" sz="1500"/>
                    </a:p>
                  </p:txBody>
                </p:sp>
                <p:sp>
                  <p:nvSpPr>
                    <p:cNvPr id="45" name="Fluxograma: Conector 44">
                      <a:extLst>
                        <a:ext uri="{FF2B5EF4-FFF2-40B4-BE49-F238E27FC236}">
                          <a16:creationId xmlns:a16="http://schemas.microsoft.com/office/drawing/2014/main" id="{913AFA63-D7AA-4C9F-B4D1-9E581438426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8023" y="0"/>
                      <a:ext cx="122425" cy="123512"/>
                    </a:xfrm>
                    <a:prstGeom prst="flowChartConnector">
                      <a:avLst/>
                    </a:prstGeom>
                    <a:grpFill/>
                    <a:ln w="25400" cap="flat" cmpd="sng" algn="ctr">
                      <a:solidFill>
                        <a:srgbClr val="DDDDD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endParaRPr lang="pt-BR" sz="1500"/>
                    </a:p>
                  </p:txBody>
                </p:sp>
                <p:sp>
                  <p:nvSpPr>
                    <p:cNvPr id="46" name="Retângulo com Canto Aparado do Mesmo Lado 68">
                      <a:extLst>
                        <a:ext uri="{FF2B5EF4-FFF2-40B4-BE49-F238E27FC236}">
                          <a16:creationId xmlns:a16="http://schemas.microsoft.com/office/drawing/2014/main" id="{DE956131-AA58-4971-8116-9B3B8F46209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84672" y="120769"/>
                      <a:ext cx="122425" cy="247025"/>
                    </a:xfrm>
                    <a:prstGeom prst="snip2SameRect">
                      <a:avLst/>
                    </a:prstGeom>
                    <a:grpFill/>
                    <a:ln w="25400" cap="flat" cmpd="sng" algn="ctr">
                      <a:solidFill>
                        <a:srgbClr val="DDDDD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endParaRPr lang="pt-BR" sz="1500"/>
                    </a:p>
                  </p:txBody>
                </p:sp>
                <p:sp>
                  <p:nvSpPr>
                    <p:cNvPr id="47" name="Fluxograma: Conector 46">
                      <a:extLst>
                        <a:ext uri="{FF2B5EF4-FFF2-40B4-BE49-F238E27FC236}">
                          <a16:creationId xmlns:a16="http://schemas.microsoft.com/office/drawing/2014/main" id="{91897FC1-EC92-4F87-A341-D6BE4891617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84672" y="0"/>
                      <a:ext cx="122425" cy="123512"/>
                    </a:xfrm>
                    <a:prstGeom prst="flowChartConnector">
                      <a:avLst/>
                    </a:prstGeom>
                    <a:grpFill/>
                    <a:ln w="25400" cap="flat" cmpd="sng" algn="ctr">
                      <a:solidFill>
                        <a:srgbClr val="DDDDD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endParaRPr lang="pt-BR" sz="1500"/>
                    </a:p>
                  </p:txBody>
                </p:sp>
                <p:sp>
                  <p:nvSpPr>
                    <p:cNvPr id="48" name="Retângulo com Canto Aparado do Mesmo Lado 66">
                      <a:extLst>
                        <a:ext uri="{FF2B5EF4-FFF2-40B4-BE49-F238E27FC236}">
                          <a16:creationId xmlns:a16="http://schemas.microsoft.com/office/drawing/2014/main" id="{C644EDFB-C613-40AD-86DA-F99065898D9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22695" y="120769"/>
                      <a:ext cx="122425" cy="247025"/>
                    </a:xfrm>
                    <a:prstGeom prst="snip2SameRect">
                      <a:avLst/>
                    </a:prstGeom>
                    <a:grpFill/>
                    <a:ln w="25400" cap="flat" cmpd="sng" algn="ctr">
                      <a:solidFill>
                        <a:srgbClr val="DDDDD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endParaRPr lang="pt-BR" sz="1500"/>
                    </a:p>
                  </p:txBody>
                </p:sp>
                <p:sp>
                  <p:nvSpPr>
                    <p:cNvPr id="49" name="Fluxograma: Conector 48">
                      <a:extLst>
                        <a:ext uri="{FF2B5EF4-FFF2-40B4-BE49-F238E27FC236}">
                          <a16:creationId xmlns:a16="http://schemas.microsoft.com/office/drawing/2014/main" id="{09D39691-2ABD-49AD-99BF-3092EDAD46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22695" y="0"/>
                      <a:ext cx="122425" cy="123512"/>
                    </a:xfrm>
                    <a:prstGeom prst="flowChartConnector">
                      <a:avLst/>
                    </a:prstGeom>
                    <a:grpFill/>
                    <a:ln w="25400" cap="flat" cmpd="sng" algn="ctr">
                      <a:solidFill>
                        <a:srgbClr val="DDDDD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endParaRPr lang="pt-BR" sz="1500"/>
                    </a:p>
                  </p:txBody>
                </p:sp>
              </p:grpSp>
              <p:grpSp>
                <p:nvGrpSpPr>
                  <p:cNvPr id="15" name="Agrupar 14">
                    <a:extLst>
                      <a:ext uri="{FF2B5EF4-FFF2-40B4-BE49-F238E27FC236}">
                        <a16:creationId xmlns:a16="http://schemas.microsoft.com/office/drawing/2014/main" id="{CDB27B4F-411B-433C-970F-8B6F27F143D8}"/>
                      </a:ext>
                    </a:extLst>
                  </p:cNvPr>
                  <p:cNvGrpSpPr/>
                  <p:nvPr/>
                </p:nvGrpSpPr>
                <p:grpSpPr>
                  <a:xfrm>
                    <a:off x="6055743" y="1038405"/>
                    <a:ext cx="544830" cy="367665"/>
                    <a:chOff x="0" y="0"/>
                    <a:chExt cx="545120" cy="367794"/>
                  </a:xfrm>
                  <a:solidFill>
                    <a:schemeClr val="accent1">
                      <a:lumMod val="75000"/>
                    </a:schemeClr>
                  </a:solidFill>
                </p:grpSpPr>
                <p:sp>
                  <p:nvSpPr>
                    <p:cNvPr id="34" name="Retângulo com Canto Aparado do Mesmo Lado 72">
                      <a:extLst>
                        <a:ext uri="{FF2B5EF4-FFF2-40B4-BE49-F238E27FC236}">
                          <a16:creationId xmlns:a16="http://schemas.microsoft.com/office/drawing/2014/main" id="{47BA1C27-7FA0-4BFC-BEAF-9429A5EB1F3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120769"/>
                      <a:ext cx="122425" cy="247025"/>
                    </a:xfrm>
                    <a:prstGeom prst="snip2SameRect">
                      <a:avLst/>
                    </a:prstGeom>
                    <a:grpFill/>
                    <a:ln w="25400" cap="flat" cmpd="sng" algn="ctr">
                      <a:solidFill>
                        <a:srgbClr val="DDDDD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endParaRPr lang="pt-BR" sz="1500"/>
                    </a:p>
                  </p:txBody>
                </p:sp>
                <p:sp>
                  <p:nvSpPr>
                    <p:cNvPr id="35" name="Fluxograma: Conector 34">
                      <a:extLst>
                        <a:ext uri="{FF2B5EF4-FFF2-40B4-BE49-F238E27FC236}">
                          <a16:creationId xmlns:a16="http://schemas.microsoft.com/office/drawing/2014/main" id="{41468D77-E804-400F-9ADF-7F8D8CC01FC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0"/>
                      <a:ext cx="122425" cy="123512"/>
                    </a:xfrm>
                    <a:prstGeom prst="flowChartConnector">
                      <a:avLst/>
                    </a:prstGeom>
                    <a:grpFill/>
                    <a:ln w="25400" cap="flat" cmpd="sng" algn="ctr">
                      <a:solidFill>
                        <a:srgbClr val="DDDDD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endParaRPr lang="pt-BR" sz="1500"/>
                    </a:p>
                  </p:txBody>
                </p:sp>
                <p:sp>
                  <p:nvSpPr>
                    <p:cNvPr id="36" name="Retângulo com Canto Aparado do Mesmo Lado 70">
                      <a:extLst>
                        <a:ext uri="{FF2B5EF4-FFF2-40B4-BE49-F238E27FC236}">
                          <a16:creationId xmlns:a16="http://schemas.microsoft.com/office/drawing/2014/main" id="{E437A3E3-B2B9-4BC6-A4D3-DBAEE102F93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8023" y="120769"/>
                      <a:ext cx="122425" cy="247025"/>
                    </a:xfrm>
                    <a:prstGeom prst="snip2SameRect">
                      <a:avLst/>
                    </a:prstGeom>
                    <a:grpFill/>
                    <a:ln w="25400" cap="flat" cmpd="sng" algn="ctr">
                      <a:solidFill>
                        <a:srgbClr val="DDDDD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endParaRPr lang="pt-BR" sz="1500"/>
                    </a:p>
                  </p:txBody>
                </p:sp>
                <p:sp>
                  <p:nvSpPr>
                    <p:cNvPr id="37" name="Fluxograma: Conector 36">
                      <a:extLst>
                        <a:ext uri="{FF2B5EF4-FFF2-40B4-BE49-F238E27FC236}">
                          <a16:creationId xmlns:a16="http://schemas.microsoft.com/office/drawing/2014/main" id="{7662C20E-EAAE-41FF-BBDE-BBA45C670D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8023" y="0"/>
                      <a:ext cx="122425" cy="123512"/>
                    </a:xfrm>
                    <a:prstGeom prst="flowChartConnector">
                      <a:avLst/>
                    </a:prstGeom>
                    <a:grpFill/>
                    <a:ln w="25400" cap="flat" cmpd="sng" algn="ctr">
                      <a:solidFill>
                        <a:srgbClr val="DDDDD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endParaRPr lang="pt-BR" sz="1500"/>
                    </a:p>
                  </p:txBody>
                </p:sp>
                <p:sp>
                  <p:nvSpPr>
                    <p:cNvPr id="38" name="Retângulo com Canto Aparado do Mesmo Lado 68">
                      <a:extLst>
                        <a:ext uri="{FF2B5EF4-FFF2-40B4-BE49-F238E27FC236}">
                          <a16:creationId xmlns:a16="http://schemas.microsoft.com/office/drawing/2014/main" id="{85FDCCB8-A2C4-4462-97C6-1F3031E5C47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84672" y="120769"/>
                      <a:ext cx="122425" cy="247025"/>
                    </a:xfrm>
                    <a:prstGeom prst="snip2SameRect">
                      <a:avLst/>
                    </a:prstGeom>
                    <a:grpFill/>
                    <a:ln w="25400" cap="flat" cmpd="sng" algn="ctr">
                      <a:solidFill>
                        <a:srgbClr val="DDDDD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endParaRPr lang="pt-BR" sz="1500"/>
                    </a:p>
                  </p:txBody>
                </p:sp>
                <p:sp>
                  <p:nvSpPr>
                    <p:cNvPr id="39" name="Fluxograma: Conector 38">
                      <a:extLst>
                        <a:ext uri="{FF2B5EF4-FFF2-40B4-BE49-F238E27FC236}">
                          <a16:creationId xmlns:a16="http://schemas.microsoft.com/office/drawing/2014/main" id="{4321ED46-F1DD-43C3-BCF4-EED69AF8BFC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84672" y="0"/>
                      <a:ext cx="122425" cy="123512"/>
                    </a:xfrm>
                    <a:prstGeom prst="flowChartConnector">
                      <a:avLst/>
                    </a:prstGeom>
                    <a:grpFill/>
                    <a:ln w="25400" cap="flat" cmpd="sng" algn="ctr">
                      <a:solidFill>
                        <a:srgbClr val="DDDDD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endParaRPr lang="pt-BR" sz="1500"/>
                    </a:p>
                  </p:txBody>
                </p:sp>
                <p:sp>
                  <p:nvSpPr>
                    <p:cNvPr id="40" name="Retângulo com Canto Aparado do Mesmo Lado 66">
                      <a:extLst>
                        <a:ext uri="{FF2B5EF4-FFF2-40B4-BE49-F238E27FC236}">
                          <a16:creationId xmlns:a16="http://schemas.microsoft.com/office/drawing/2014/main" id="{88447790-6631-4946-A50B-CB83D44985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22695" y="120769"/>
                      <a:ext cx="122425" cy="247025"/>
                    </a:xfrm>
                    <a:prstGeom prst="snip2SameRect">
                      <a:avLst/>
                    </a:prstGeom>
                    <a:grpFill/>
                    <a:ln w="25400" cap="flat" cmpd="sng" algn="ctr">
                      <a:solidFill>
                        <a:srgbClr val="DDDDD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endParaRPr lang="pt-BR" sz="1500"/>
                    </a:p>
                  </p:txBody>
                </p:sp>
                <p:sp>
                  <p:nvSpPr>
                    <p:cNvPr id="41" name="Fluxograma: Conector 40">
                      <a:extLst>
                        <a:ext uri="{FF2B5EF4-FFF2-40B4-BE49-F238E27FC236}">
                          <a16:creationId xmlns:a16="http://schemas.microsoft.com/office/drawing/2014/main" id="{FA9ED6F5-8C38-45F3-9D31-47C9133504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22695" y="0"/>
                      <a:ext cx="122425" cy="123512"/>
                    </a:xfrm>
                    <a:prstGeom prst="flowChartConnector">
                      <a:avLst/>
                    </a:prstGeom>
                    <a:grpFill/>
                    <a:ln w="25400" cap="flat" cmpd="sng" algn="ctr">
                      <a:solidFill>
                        <a:srgbClr val="DDDDD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endParaRPr lang="pt-BR" sz="1500"/>
                    </a:p>
                  </p:txBody>
                </p:sp>
              </p:grpSp>
              <p:grpSp>
                <p:nvGrpSpPr>
                  <p:cNvPr id="16" name="Agrupar 15">
                    <a:extLst>
                      <a:ext uri="{FF2B5EF4-FFF2-40B4-BE49-F238E27FC236}">
                        <a16:creationId xmlns:a16="http://schemas.microsoft.com/office/drawing/2014/main" id="{A9432D0C-2B94-4269-B53C-9D21E92E16C0}"/>
                      </a:ext>
                    </a:extLst>
                  </p:cNvPr>
                  <p:cNvGrpSpPr/>
                  <p:nvPr/>
                </p:nvGrpSpPr>
                <p:grpSpPr>
                  <a:xfrm>
                    <a:off x="7427343" y="1055658"/>
                    <a:ext cx="544830" cy="367665"/>
                    <a:chOff x="0" y="0"/>
                    <a:chExt cx="545120" cy="367794"/>
                  </a:xfrm>
                  <a:solidFill>
                    <a:schemeClr val="accent1">
                      <a:lumMod val="75000"/>
                    </a:schemeClr>
                  </a:solidFill>
                </p:grpSpPr>
                <p:sp>
                  <p:nvSpPr>
                    <p:cNvPr id="26" name="Retângulo com Canto Aparado do Mesmo Lado 72">
                      <a:extLst>
                        <a:ext uri="{FF2B5EF4-FFF2-40B4-BE49-F238E27FC236}">
                          <a16:creationId xmlns:a16="http://schemas.microsoft.com/office/drawing/2014/main" id="{8C9440D5-A325-4CC8-AF15-B8E274931EA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120769"/>
                      <a:ext cx="122425" cy="247025"/>
                    </a:xfrm>
                    <a:prstGeom prst="snip2SameRect">
                      <a:avLst/>
                    </a:prstGeom>
                    <a:grpFill/>
                    <a:ln w="25400" cap="flat" cmpd="sng" algn="ctr">
                      <a:solidFill>
                        <a:srgbClr val="DDDDD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endParaRPr lang="pt-BR" sz="1500"/>
                    </a:p>
                  </p:txBody>
                </p:sp>
                <p:sp>
                  <p:nvSpPr>
                    <p:cNvPr id="27" name="Fluxograma: Conector 26">
                      <a:extLst>
                        <a:ext uri="{FF2B5EF4-FFF2-40B4-BE49-F238E27FC236}">
                          <a16:creationId xmlns:a16="http://schemas.microsoft.com/office/drawing/2014/main" id="{C27B00D9-50DC-45E5-8D69-04A0F7BC363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0"/>
                      <a:ext cx="122425" cy="123512"/>
                    </a:xfrm>
                    <a:prstGeom prst="flowChartConnector">
                      <a:avLst/>
                    </a:prstGeom>
                    <a:grpFill/>
                    <a:ln w="25400" cap="flat" cmpd="sng" algn="ctr">
                      <a:solidFill>
                        <a:srgbClr val="DDDDD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endParaRPr lang="pt-BR" sz="1500"/>
                    </a:p>
                  </p:txBody>
                </p:sp>
                <p:sp>
                  <p:nvSpPr>
                    <p:cNvPr id="28" name="Retângulo com Canto Aparado do Mesmo Lado 70">
                      <a:extLst>
                        <a:ext uri="{FF2B5EF4-FFF2-40B4-BE49-F238E27FC236}">
                          <a16:creationId xmlns:a16="http://schemas.microsoft.com/office/drawing/2014/main" id="{9A0C6F39-D0FD-4A0A-B69E-8127DBD65EA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8023" y="120769"/>
                      <a:ext cx="122425" cy="247025"/>
                    </a:xfrm>
                    <a:prstGeom prst="snip2SameRect">
                      <a:avLst/>
                    </a:prstGeom>
                    <a:grpFill/>
                    <a:ln w="25400" cap="flat" cmpd="sng" algn="ctr">
                      <a:solidFill>
                        <a:srgbClr val="DDDDD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endParaRPr lang="pt-BR" sz="1500"/>
                    </a:p>
                  </p:txBody>
                </p:sp>
                <p:sp>
                  <p:nvSpPr>
                    <p:cNvPr id="29" name="Fluxograma: Conector 28">
                      <a:extLst>
                        <a:ext uri="{FF2B5EF4-FFF2-40B4-BE49-F238E27FC236}">
                          <a16:creationId xmlns:a16="http://schemas.microsoft.com/office/drawing/2014/main" id="{4C203502-700F-41B9-A5C6-E1A43123FCF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8023" y="0"/>
                      <a:ext cx="122425" cy="123512"/>
                    </a:xfrm>
                    <a:prstGeom prst="flowChartConnector">
                      <a:avLst/>
                    </a:prstGeom>
                    <a:grpFill/>
                    <a:ln w="25400" cap="flat" cmpd="sng" algn="ctr">
                      <a:solidFill>
                        <a:srgbClr val="DDDDD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endParaRPr lang="pt-BR" sz="1500"/>
                    </a:p>
                  </p:txBody>
                </p:sp>
                <p:sp>
                  <p:nvSpPr>
                    <p:cNvPr id="30" name="Retângulo com Canto Aparado do Mesmo Lado 68">
                      <a:extLst>
                        <a:ext uri="{FF2B5EF4-FFF2-40B4-BE49-F238E27FC236}">
                          <a16:creationId xmlns:a16="http://schemas.microsoft.com/office/drawing/2014/main" id="{2BAC50F6-B995-4D77-AEFE-2A0B6752532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84672" y="120769"/>
                      <a:ext cx="122425" cy="247025"/>
                    </a:xfrm>
                    <a:prstGeom prst="snip2SameRect">
                      <a:avLst/>
                    </a:prstGeom>
                    <a:grpFill/>
                    <a:ln w="25400" cap="flat" cmpd="sng" algn="ctr">
                      <a:solidFill>
                        <a:srgbClr val="DDDDD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endParaRPr lang="pt-BR" sz="1500"/>
                    </a:p>
                  </p:txBody>
                </p:sp>
                <p:sp>
                  <p:nvSpPr>
                    <p:cNvPr id="31" name="Fluxograma: Conector 30">
                      <a:extLst>
                        <a:ext uri="{FF2B5EF4-FFF2-40B4-BE49-F238E27FC236}">
                          <a16:creationId xmlns:a16="http://schemas.microsoft.com/office/drawing/2014/main" id="{54ACBAFC-6945-436B-89E0-2322D0E05DC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84672" y="0"/>
                      <a:ext cx="122425" cy="123512"/>
                    </a:xfrm>
                    <a:prstGeom prst="flowChartConnector">
                      <a:avLst/>
                    </a:prstGeom>
                    <a:grpFill/>
                    <a:ln w="25400" cap="flat" cmpd="sng" algn="ctr">
                      <a:solidFill>
                        <a:srgbClr val="DDDDD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endParaRPr lang="pt-BR" sz="1500"/>
                    </a:p>
                  </p:txBody>
                </p:sp>
                <p:sp>
                  <p:nvSpPr>
                    <p:cNvPr id="32" name="Retângulo com Canto Aparado do Mesmo Lado 66">
                      <a:extLst>
                        <a:ext uri="{FF2B5EF4-FFF2-40B4-BE49-F238E27FC236}">
                          <a16:creationId xmlns:a16="http://schemas.microsoft.com/office/drawing/2014/main" id="{6C413C3A-A854-4B86-B791-63394BCD24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22695" y="120769"/>
                      <a:ext cx="122425" cy="247025"/>
                    </a:xfrm>
                    <a:prstGeom prst="snip2SameRect">
                      <a:avLst/>
                    </a:prstGeom>
                    <a:grpFill/>
                    <a:ln w="25400" cap="flat" cmpd="sng" algn="ctr">
                      <a:solidFill>
                        <a:srgbClr val="DDDDD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endParaRPr lang="pt-BR" sz="1500"/>
                    </a:p>
                  </p:txBody>
                </p:sp>
                <p:sp>
                  <p:nvSpPr>
                    <p:cNvPr id="33" name="Fluxograma: Conector 32">
                      <a:extLst>
                        <a:ext uri="{FF2B5EF4-FFF2-40B4-BE49-F238E27FC236}">
                          <a16:creationId xmlns:a16="http://schemas.microsoft.com/office/drawing/2014/main" id="{FA01F9E2-E7D6-4068-B6D5-F89E26FF0E3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22695" y="0"/>
                      <a:ext cx="122425" cy="123512"/>
                    </a:xfrm>
                    <a:prstGeom prst="flowChartConnector">
                      <a:avLst/>
                    </a:prstGeom>
                    <a:grpFill/>
                    <a:ln w="25400" cap="flat" cmpd="sng" algn="ctr">
                      <a:solidFill>
                        <a:srgbClr val="DDDDD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endParaRPr lang="pt-BR" sz="1500"/>
                    </a:p>
                  </p:txBody>
                </p:sp>
              </p:grpSp>
              <p:grpSp>
                <p:nvGrpSpPr>
                  <p:cNvPr id="17" name="Agrupar 16">
                    <a:extLst>
                      <a:ext uri="{FF2B5EF4-FFF2-40B4-BE49-F238E27FC236}">
                        <a16:creationId xmlns:a16="http://schemas.microsoft.com/office/drawing/2014/main" id="{25323A5F-2B27-476D-A47B-9E076445F2A2}"/>
                      </a:ext>
                    </a:extLst>
                  </p:cNvPr>
                  <p:cNvGrpSpPr/>
                  <p:nvPr/>
                </p:nvGrpSpPr>
                <p:grpSpPr>
                  <a:xfrm>
                    <a:off x="1017917" y="2996601"/>
                    <a:ext cx="544830" cy="367665"/>
                    <a:chOff x="0" y="0"/>
                    <a:chExt cx="545120" cy="367794"/>
                  </a:xfrm>
                  <a:solidFill>
                    <a:schemeClr val="accent1">
                      <a:lumMod val="75000"/>
                    </a:schemeClr>
                  </a:solidFill>
                </p:grpSpPr>
                <p:sp>
                  <p:nvSpPr>
                    <p:cNvPr id="18" name="Retângulo com Canto Aparado do Mesmo Lado 72">
                      <a:extLst>
                        <a:ext uri="{FF2B5EF4-FFF2-40B4-BE49-F238E27FC236}">
                          <a16:creationId xmlns:a16="http://schemas.microsoft.com/office/drawing/2014/main" id="{9AD7B85B-46A6-40F6-8440-8C19754D8AD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120769"/>
                      <a:ext cx="122425" cy="247025"/>
                    </a:xfrm>
                    <a:prstGeom prst="snip2SameRect">
                      <a:avLst/>
                    </a:prstGeom>
                    <a:grpFill/>
                    <a:ln w="25400" cap="flat" cmpd="sng" algn="ctr">
                      <a:solidFill>
                        <a:srgbClr val="DDDDD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endParaRPr lang="pt-BR" sz="1500"/>
                    </a:p>
                  </p:txBody>
                </p:sp>
                <p:sp>
                  <p:nvSpPr>
                    <p:cNvPr id="19" name="Fluxograma: Conector 18">
                      <a:extLst>
                        <a:ext uri="{FF2B5EF4-FFF2-40B4-BE49-F238E27FC236}">
                          <a16:creationId xmlns:a16="http://schemas.microsoft.com/office/drawing/2014/main" id="{CDA837FB-F4A2-424F-A530-459F618234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0"/>
                      <a:ext cx="122425" cy="123512"/>
                    </a:xfrm>
                    <a:prstGeom prst="flowChartConnector">
                      <a:avLst/>
                    </a:prstGeom>
                    <a:grpFill/>
                    <a:ln w="25400" cap="flat" cmpd="sng" algn="ctr">
                      <a:solidFill>
                        <a:srgbClr val="DDDDD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endParaRPr lang="pt-BR" sz="1500"/>
                    </a:p>
                  </p:txBody>
                </p:sp>
                <p:sp>
                  <p:nvSpPr>
                    <p:cNvPr id="20" name="Retângulo com Canto Aparado do Mesmo Lado 70">
                      <a:extLst>
                        <a:ext uri="{FF2B5EF4-FFF2-40B4-BE49-F238E27FC236}">
                          <a16:creationId xmlns:a16="http://schemas.microsoft.com/office/drawing/2014/main" id="{4B08E742-6CE4-4302-8CBF-76B32DA595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8023" y="120769"/>
                      <a:ext cx="122425" cy="247025"/>
                    </a:xfrm>
                    <a:prstGeom prst="snip2SameRect">
                      <a:avLst/>
                    </a:prstGeom>
                    <a:grpFill/>
                    <a:ln w="25400" cap="flat" cmpd="sng" algn="ctr">
                      <a:solidFill>
                        <a:srgbClr val="DDDDD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endParaRPr lang="pt-BR" sz="1500"/>
                    </a:p>
                  </p:txBody>
                </p:sp>
                <p:sp>
                  <p:nvSpPr>
                    <p:cNvPr id="21" name="Fluxograma: Conector 20">
                      <a:extLst>
                        <a:ext uri="{FF2B5EF4-FFF2-40B4-BE49-F238E27FC236}">
                          <a16:creationId xmlns:a16="http://schemas.microsoft.com/office/drawing/2014/main" id="{9BE1CD51-B901-45C1-8757-BE2A01561A2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8023" y="0"/>
                      <a:ext cx="122425" cy="123512"/>
                    </a:xfrm>
                    <a:prstGeom prst="flowChartConnector">
                      <a:avLst/>
                    </a:prstGeom>
                    <a:grpFill/>
                    <a:ln w="25400" cap="flat" cmpd="sng" algn="ctr">
                      <a:solidFill>
                        <a:srgbClr val="DDDDD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endParaRPr lang="pt-BR" sz="1500"/>
                    </a:p>
                  </p:txBody>
                </p:sp>
                <p:sp>
                  <p:nvSpPr>
                    <p:cNvPr id="22" name="Retângulo com Canto Aparado do Mesmo Lado 68">
                      <a:extLst>
                        <a:ext uri="{FF2B5EF4-FFF2-40B4-BE49-F238E27FC236}">
                          <a16:creationId xmlns:a16="http://schemas.microsoft.com/office/drawing/2014/main" id="{4399B6E2-6986-4F82-9C99-54B70368361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84672" y="120769"/>
                      <a:ext cx="122425" cy="247025"/>
                    </a:xfrm>
                    <a:prstGeom prst="snip2SameRect">
                      <a:avLst/>
                    </a:prstGeom>
                    <a:grpFill/>
                    <a:ln w="25400" cap="flat" cmpd="sng" algn="ctr">
                      <a:solidFill>
                        <a:srgbClr val="DDDDD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endParaRPr lang="pt-BR" sz="1500"/>
                    </a:p>
                  </p:txBody>
                </p:sp>
                <p:sp>
                  <p:nvSpPr>
                    <p:cNvPr id="23" name="Fluxograma: Conector 22">
                      <a:extLst>
                        <a:ext uri="{FF2B5EF4-FFF2-40B4-BE49-F238E27FC236}">
                          <a16:creationId xmlns:a16="http://schemas.microsoft.com/office/drawing/2014/main" id="{A1EA3E22-10AC-4F0E-B73E-E76F1B044E5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84672" y="0"/>
                      <a:ext cx="122425" cy="123512"/>
                    </a:xfrm>
                    <a:prstGeom prst="flowChartConnector">
                      <a:avLst/>
                    </a:prstGeom>
                    <a:grpFill/>
                    <a:ln w="25400" cap="flat" cmpd="sng" algn="ctr">
                      <a:solidFill>
                        <a:srgbClr val="DDDDD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endParaRPr lang="pt-BR" sz="1500"/>
                    </a:p>
                  </p:txBody>
                </p:sp>
                <p:sp>
                  <p:nvSpPr>
                    <p:cNvPr id="24" name="Retângulo com Canto Aparado do Mesmo Lado 66">
                      <a:extLst>
                        <a:ext uri="{FF2B5EF4-FFF2-40B4-BE49-F238E27FC236}">
                          <a16:creationId xmlns:a16="http://schemas.microsoft.com/office/drawing/2014/main" id="{4C7240C9-EEE5-462A-A4EB-BDD2AABB1F0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22695" y="120769"/>
                      <a:ext cx="122425" cy="247025"/>
                    </a:xfrm>
                    <a:prstGeom prst="snip2SameRect">
                      <a:avLst/>
                    </a:prstGeom>
                    <a:grpFill/>
                    <a:ln w="25400" cap="flat" cmpd="sng" algn="ctr">
                      <a:solidFill>
                        <a:srgbClr val="DDDDD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endParaRPr lang="pt-BR" sz="1500"/>
                    </a:p>
                  </p:txBody>
                </p:sp>
                <p:sp>
                  <p:nvSpPr>
                    <p:cNvPr id="25" name="Fluxograma: Conector 24">
                      <a:extLst>
                        <a:ext uri="{FF2B5EF4-FFF2-40B4-BE49-F238E27FC236}">
                          <a16:creationId xmlns:a16="http://schemas.microsoft.com/office/drawing/2014/main" id="{6B4B8F3E-9D16-421A-BFBD-06D569E6A81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22695" y="0"/>
                      <a:ext cx="122425" cy="123512"/>
                    </a:xfrm>
                    <a:prstGeom prst="flowChartConnector">
                      <a:avLst/>
                    </a:prstGeom>
                    <a:grpFill/>
                    <a:ln w="25400" cap="flat" cmpd="sng" algn="ctr">
                      <a:solidFill>
                        <a:srgbClr val="DDDDD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endParaRPr lang="pt-BR" sz="1500"/>
                    </a:p>
                  </p:txBody>
                </p:sp>
              </p:grpSp>
            </p:grpSp>
            <p:grpSp>
              <p:nvGrpSpPr>
                <p:cNvPr id="176" name="Agrupar 175">
                  <a:extLst>
                    <a:ext uri="{FF2B5EF4-FFF2-40B4-BE49-F238E27FC236}">
                      <a16:creationId xmlns:a16="http://schemas.microsoft.com/office/drawing/2014/main" id="{598CB9E7-3E5C-444D-B26C-6A58A596B155}"/>
                    </a:ext>
                  </a:extLst>
                </p:cNvPr>
                <p:cNvGrpSpPr/>
                <p:nvPr/>
              </p:nvGrpSpPr>
              <p:grpSpPr>
                <a:xfrm>
                  <a:off x="1761711" y="1933492"/>
                  <a:ext cx="8323580" cy="1536700"/>
                  <a:chOff x="0" y="0"/>
                  <a:chExt cx="8323999" cy="1537299"/>
                </a:xfrm>
              </p:grpSpPr>
              <p:cxnSp>
                <p:nvCxnSpPr>
                  <p:cNvPr id="177" name="Conector reto 176">
                    <a:extLst>
                      <a:ext uri="{FF2B5EF4-FFF2-40B4-BE49-F238E27FC236}">
                        <a16:creationId xmlns:a16="http://schemas.microsoft.com/office/drawing/2014/main" id="{486E4C44-D088-4778-A702-FAADE0D8F6B1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0" y="1537299"/>
                    <a:ext cx="8323999" cy="0"/>
                  </a:xfrm>
                  <a:prstGeom prst="line">
                    <a:avLst/>
                  </a:prstGeom>
                  <a:noFill/>
                  <a:ln w="381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sp>
                <p:nvSpPr>
                  <p:cNvPr id="178" name="CaixaDeTexto 232">
                    <a:extLst>
                      <a:ext uri="{FF2B5EF4-FFF2-40B4-BE49-F238E27FC236}">
                        <a16:creationId xmlns:a16="http://schemas.microsoft.com/office/drawing/2014/main" id="{EDECF3AF-1F95-4670-A002-2DF4200A55DA}"/>
                      </a:ext>
                    </a:extLst>
                  </p:cNvPr>
                  <p:cNvSpPr txBox="1"/>
                  <p:nvPr/>
                </p:nvSpPr>
                <p:spPr>
                  <a:xfrm>
                    <a:off x="4568478" y="1143036"/>
                    <a:ext cx="1284605" cy="36576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noAutofit/>
                  </a:bodyPr>
                  <a:lstStyle/>
                  <a:p>
                    <a:pPr algn="ctr" fontAlgn="base"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pt-BR" sz="15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FNDE</a:t>
                    </a:r>
                    <a:endParaRPr lang="pt-BR" sz="1500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79" name="Retângulo 178">
                    <a:extLst>
                      <a:ext uri="{FF2B5EF4-FFF2-40B4-BE49-F238E27FC236}">
                        <a16:creationId xmlns:a16="http://schemas.microsoft.com/office/drawing/2014/main" id="{90F89784-3028-44AB-8E7A-79B62A526713}"/>
                      </a:ext>
                    </a:extLst>
                  </p:cNvPr>
                  <p:cNvSpPr/>
                  <p:nvPr/>
                </p:nvSpPr>
                <p:spPr>
                  <a:xfrm>
                    <a:off x="6157463" y="0"/>
                    <a:ext cx="1030941" cy="380452"/>
                  </a:xfrm>
                  <a:prstGeom prst="rect">
                    <a:avLst/>
                  </a:prstGeom>
                </p:spPr>
                <p:txBody>
                  <a:bodyPr wrap="square">
                    <a:noAutofit/>
                  </a:bodyPr>
                  <a:lstStyle/>
                  <a:p>
                    <a:pPr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pt-BR" sz="15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Habilitação </a:t>
                    </a:r>
                    <a:endParaRPr lang="pt-BR" sz="150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</p:grpSp>
          </p:grpSp>
        </p:grpSp>
        <p:sp>
          <p:nvSpPr>
            <p:cNvPr id="174" name="Caixa de Texto 2">
              <a:extLst>
                <a:ext uri="{FF2B5EF4-FFF2-40B4-BE49-F238E27FC236}">
                  <a16:creationId xmlns:a16="http://schemas.microsoft.com/office/drawing/2014/main" id="{64494B1E-D5C9-4087-A59D-7BFA342BFB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87505" y="3798766"/>
              <a:ext cx="1362075" cy="327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Remanejamento</a:t>
              </a:r>
              <a:endParaRPr kumimoji="0" lang="pt-BR" altLang="pt-B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1" name="CaixaDeTexto 379">
              <a:extLst>
                <a:ext uri="{FF2B5EF4-FFF2-40B4-BE49-F238E27FC236}">
                  <a16:creationId xmlns:a16="http://schemas.microsoft.com/office/drawing/2014/main" id="{943A711A-9C34-48C4-9E05-5A3DDE7BB4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21189" y="3062287"/>
              <a:ext cx="1285875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5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FNDE</a:t>
              </a:r>
              <a:endParaRPr kumimoji="0" lang="pt-BR" altLang="pt-BR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0" name="Seta: Curva para Cima 179">
              <a:extLst>
                <a:ext uri="{FF2B5EF4-FFF2-40B4-BE49-F238E27FC236}">
                  <a16:creationId xmlns:a16="http://schemas.microsoft.com/office/drawing/2014/main" id="{5C0D1614-E5F2-4994-97F6-745EFEEB28D1}"/>
                </a:ext>
              </a:extLst>
            </p:cNvPr>
            <p:cNvSpPr/>
            <p:nvPr/>
          </p:nvSpPr>
          <p:spPr>
            <a:xfrm rot="1894228">
              <a:off x="892947" y="3963941"/>
              <a:ext cx="727710" cy="337185"/>
            </a:xfrm>
            <a:prstGeom prst="curvedUpArrow">
              <a:avLst>
                <a:gd name="adj1" fmla="val 32746"/>
                <a:gd name="adj2" fmla="val 83564"/>
                <a:gd name="adj3" fmla="val 35277"/>
              </a:avLst>
            </a:prstGeom>
            <a:solidFill>
              <a:srgbClr val="FF9933"/>
            </a:solidFill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t-BR" sz="1500"/>
            </a:p>
          </p:txBody>
        </p:sp>
        <p:grpSp>
          <p:nvGrpSpPr>
            <p:cNvPr id="181" name="Agrupar 180">
              <a:extLst>
                <a:ext uri="{FF2B5EF4-FFF2-40B4-BE49-F238E27FC236}">
                  <a16:creationId xmlns:a16="http://schemas.microsoft.com/office/drawing/2014/main" id="{45BFF72D-013C-430B-ADB1-7D3CEF44BCA8}"/>
                </a:ext>
              </a:extLst>
            </p:cNvPr>
            <p:cNvGrpSpPr/>
            <p:nvPr/>
          </p:nvGrpSpPr>
          <p:grpSpPr>
            <a:xfrm>
              <a:off x="2496213" y="2647082"/>
              <a:ext cx="544830" cy="367665"/>
              <a:chOff x="0" y="0"/>
              <a:chExt cx="545120" cy="367794"/>
            </a:xfrm>
            <a:solidFill>
              <a:schemeClr val="accent1">
                <a:lumMod val="75000"/>
              </a:schemeClr>
            </a:solidFill>
          </p:grpSpPr>
          <p:sp>
            <p:nvSpPr>
              <p:cNvPr id="182" name="Retângulo com Canto Aparado do Mesmo Lado 72">
                <a:extLst>
                  <a:ext uri="{FF2B5EF4-FFF2-40B4-BE49-F238E27FC236}">
                    <a16:creationId xmlns:a16="http://schemas.microsoft.com/office/drawing/2014/main" id="{4E829610-16BA-4A3E-AE53-6CAE5894E3C9}"/>
                  </a:ext>
                </a:extLst>
              </p:cNvPr>
              <p:cNvSpPr/>
              <p:nvPr/>
            </p:nvSpPr>
            <p:spPr>
              <a:xfrm>
                <a:off x="0" y="120769"/>
                <a:ext cx="122425" cy="247025"/>
              </a:xfrm>
              <a:prstGeom prst="snip2SameRect">
                <a:avLst/>
              </a:prstGeom>
              <a:grpFill/>
              <a:ln w="25400" cap="flat" cmpd="sng" algn="ctr">
                <a:solidFill>
                  <a:srgbClr val="DDDDD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endParaRPr lang="pt-BR" sz="1500"/>
              </a:p>
            </p:txBody>
          </p:sp>
          <p:sp>
            <p:nvSpPr>
              <p:cNvPr id="183" name="Fluxograma: Conector 182">
                <a:extLst>
                  <a:ext uri="{FF2B5EF4-FFF2-40B4-BE49-F238E27FC236}">
                    <a16:creationId xmlns:a16="http://schemas.microsoft.com/office/drawing/2014/main" id="{DC2A46C7-25C2-40B5-A6C9-CFB62BD98986}"/>
                  </a:ext>
                </a:extLst>
              </p:cNvPr>
              <p:cNvSpPr/>
              <p:nvPr/>
            </p:nvSpPr>
            <p:spPr>
              <a:xfrm>
                <a:off x="0" y="0"/>
                <a:ext cx="122425" cy="123512"/>
              </a:xfrm>
              <a:prstGeom prst="flowChartConnector">
                <a:avLst/>
              </a:prstGeom>
              <a:grpFill/>
              <a:ln w="25400" cap="flat" cmpd="sng" algn="ctr">
                <a:solidFill>
                  <a:srgbClr val="DDDDD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endParaRPr lang="pt-BR" sz="1500"/>
              </a:p>
            </p:txBody>
          </p:sp>
          <p:sp>
            <p:nvSpPr>
              <p:cNvPr id="184" name="Retângulo com Canto Aparado do Mesmo Lado 70">
                <a:extLst>
                  <a:ext uri="{FF2B5EF4-FFF2-40B4-BE49-F238E27FC236}">
                    <a16:creationId xmlns:a16="http://schemas.microsoft.com/office/drawing/2014/main" id="{B724BE76-F789-4626-B99D-25607B5904B9}"/>
                  </a:ext>
                </a:extLst>
              </p:cNvPr>
              <p:cNvSpPr/>
              <p:nvPr/>
            </p:nvSpPr>
            <p:spPr>
              <a:xfrm>
                <a:off x="138023" y="120769"/>
                <a:ext cx="122425" cy="247025"/>
              </a:xfrm>
              <a:prstGeom prst="snip2SameRect">
                <a:avLst/>
              </a:prstGeom>
              <a:grpFill/>
              <a:ln w="25400" cap="flat" cmpd="sng" algn="ctr">
                <a:solidFill>
                  <a:srgbClr val="DDDDD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endParaRPr lang="pt-BR" sz="1500"/>
              </a:p>
            </p:txBody>
          </p:sp>
          <p:sp>
            <p:nvSpPr>
              <p:cNvPr id="185" name="Fluxograma: Conector 184">
                <a:extLst>
                  <a:ext uri="{FF2B5EF4-FFF2-40B4-BE49-F238E27FC236}">
                    <a16:creationId xmlns:a16="http://schemas.microsoft.com/office/drawing/2014/main" id="{EE037E66-8820-47C3-AC62-9C6ADA17F457}"/>
                  </a:ext>
                </a:extLst>
              </p:cNvPr>
              <p:cNvSpPr/>
              <p:nvPr/>
            </p:nvSpPr>
            <p:spPr>
              <a:xfrm>
                <a:off x="138023" y="0"/>
                <a:ext cx="122425" cy="123512"/>
              </a:xfrm>
              <a:prstGeom prst="flowChartConnector">
                <a:avLst/>
              </a:prstGeom>
              <a:grpFill/>
              <a:ln w="25400" cap="flat" cmpd="sng" algn="ctr">
                <a:solidFill>
                  <a:srgbClr val="DDDDD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endParaRPr lang="pt-BR" sz="1500"/>
              </a:p>
            </p:txBody>
          </p:sp>
          <p:sp>
            <p:nvSpPr>
              <p:cNvPr id="186" name="Retângulo com Canto Aparado do Mesmo Lado 68">
                <a:extLst>
                  <a:ext uri="{FF2B5EF4-FFF2-40B4-BE49-F238E27FC236}">
                    <a16:creationId xmlns:a16="http://schemas.microsoft.com/office/drawing/2014/main" id="{42C61074-E67C-492B-87F4-97D04459D969}"/>
                  </a:ext>
                </a:extLst>
              </p:cNvPr>
              <p:cNvSpPr/>
              <p:nvPr/>
            </p:nvSpPr>
            <p:spPr>
              <a:xfrm>
                <a:off x="284672" y="120769"/>
                <a:ext cx="122425" cy="247025"/>
              </a:xfrm>
              <a:prstGeom prst="snip2SameRect">
                <a:avLst/>
              </a:prstGeom>
              <a:grpFill/>
              <a:ln w="25400" cap="flat" cmpd="sng" algn="ctr">
                <a:solidFill>
                  <a:srgbClr val="DDDDD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endParaRPr lang="pt-BR" sz="1500"/>
              </a:p>
            </p:txBody>
          </p:sp>
          <p:sp>
            <p:nvSpPr>
              <p:cNvPr id="187" name="Fluxograma: Conector 186">
                <a:extLst>
                  <a:ext uri="{FF2B5EF4-FFF2-40B4-BE49-F238E27FC236}">
                    <a16:creationId xmlns:a16="http://schemas.microsoft.com/office/drawing/2014/main" id="{5E7AEB6C-AC1A-403D-B432-1AE9D4F09186}"/>
                  </a:ext>
                </a:extLst>
              </p:cNvPr>
              <p:cNvSpPr/>
              <p:nvPr/>
            </p:nvSpPr>
            <p:spPr>
              <a:xfrm>
                <a:off x="284672" y="0"/>
                <a:ext cx="122425" cy="123512"/>
              </a:xfrm>
              <a:prstGeom prst="flowChartConnector">
                <a:avLst/>
              </a:prstGeom>
              <a:grpFill/>
              <a:ln w="25400" cap="flat" cmpd="sng" algn="ctr">
                <a:solidFill>
                  <a:srgbClr val="DDDDD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endParaRPr lang="pt-BR" sz="1500"/>
              </a:p>
            </p:txBody>
          </p:sp>
          <p:sp>
            <p:nvSpPr>
              <p:cNvPr id="188" name="Retângulo com Canto Aparado do Mesmo Lado 66">
                <a:extLst>
                  <a:ext uri="{FF2B5EF4-FFF2-40B4-BE49-F238E27FC236}">
                    <a16:creationId xmlns:a16="http://schemas.microsoft.com/office/drawing/2014/main" id="{43859696-67FA-4D4A-B789-C565A9E9B237}"/>
                  </a:ext>
                </a:extLst>
              </p:cNvPr>
              <p:cNvSpPr/>
              <p:nvPr/>
            </p:nvSpPr>
            <p:spPr>
              <a:xfrm>
                <a:off x="422695" y="120769"/>
                <a:ext cx="122425" cy="247025"/>
              </a:xfrm>
              <a:prstGeom prst="snip2SameRect">
                <a:avLst/>
              </a:prstGeom>
              <a:grpFill/>
              <a:ln w="25400" cap="flat" cmpd="sng" algn="ctr">
                <a:solidFill>
                  <a:srgbClr val="DDDDD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endParaRPr lang="pt-BR" sz="1500"/>
              </a:p>
            </p:txBody>
          </p:sp>
          <p:sp>
            <p:nvSpPr>
              <p:cNvPr id="189" name="Fluxograma: Conector 188">
                <a:extLst>
                  <a:ext uri="{FF2B5EF4-FFF2-40B4-BE49-F238E27FC236}">
                    <a16:creationId xmlns:a16="http://schemas.microsoft.com/office/drawing/2014/main" id="{DEB765CC-A17D-4C62-B3B6-BBC5DAE205E9}"/>
                  </a:ext>
                </a:extLst>
              </p:cNvPr>
              <p:cNvSpPr/>
              <p:nvPr/>
            </p:nvSpPr>
            <p:spPr>
              <a:xfrm>
                <a:off x="422695" y="0"/>
                <a:ext cx="122425" cy="123512"/>
              </a:xfrm>
              <a:prstGeom prst="flowChartConnector">
                <a:avLst/>
              </a:prstGeom>
              <a:grpFill/>
              <a:ln w="25400" cap="flat" cmpd="sng" algn="ctr">
                <a:solidFill>
                  <a:srgbClr val="DDDDD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endParaRPr lang="pt-BR" sz="1500"/>
              </a:p>
            </p:txBody>
          </p:sp>
        </p:grpSp>
        <p:grpSp>
          <p:nvGrpSpPr>
            <p:cNvPr id="190" name="Agrupar 189">
              <a:extLst>
                <a:ext uri="{FF2B5EF4-FFF2-40B4-BE49-F238E27FC236}">
                  <a16:creationId xmlns:a16="http://schemas.microsoft.com/office/drawing/2014/main" id="{42170E64-A0FF-449C-9EFC-C7A10A623B7D}"/>
                </a:ext>
              </a:extLst>
            </p:cNvPr>
            <p:cNvGrpSpPr/>
            <p:nvPr/>
          </p:nvGrpSpPr>
          <p:grpSpPr>
            <a:xfrm>
              <a:off x="5386704" y="2596139"/>
              <a:ext cx="544830" cy="367665"/>
              <a:chOff x="-29890" y="-51596"/>
              <a:chExt cx="545120" cy="367794"/>
            </a:xfrm>
            <a:solidFill>
              <a:schemeClr val="accent4">
                <a:lumMod val="40000"/>
                <a:lumOff val="60000"/>
              </a:schemeClr>
            </a:solidFill>
          </p:grpSpPr>
          <p:sp>
            <p:nvSpPr>
              <p:cNvPr id="191" name="Retângulo com Canto Aparado do Mesmo Lado 72">
                <a:extLst>
                  <a:ext uri="{FF2B5EF4-FFF2-40B4-BE49-F238E27FC236}">
                    <a16:creationId xmlns:a16="http://schemas.microsoft.com/office/drawing/2014/main" id="{5D0DAB73-3517-4290-B2BD-9D7D88F3C7A4}"/>
                  </a:ext>
                </a:extLst>
              </p:cNvPr>
              <p:cNvSpPr/>
              <p:nvPr/>
            </p:nvSpPr>
            <p:spPr>
              <a:xfrm>
                <a:off x="-29890" y="69173"/>
                <a:ext cx="122425" cy="247025"/>
              </a:xfrm>
              <a:prstGeom prst="snip2Same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25400" cap="flat" cmpd="sng" algn="ctr">
                <a:solidFill>
                  <a:srgbClr val="DDDDD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endParaRPr lang="pt-BR" sz="1500"/>
              </a:p>
            </p:txBody>
          </p:sp>
          <p:sp>
            <p:nvSpPr>
              <p:cNvPr id="192" name="Fluxograma: Conector 191">
                <a:extLst>
                  <a:ext uri="{FF2B5EF4-FFF2-40B4-BE49-F238E27FC236}">
                    <a16:creationId xmlns:a16="http://schemas.microsoft.com/office/drawing/2014/main" id="{7B428185-0C35-4A7D-B005-2747314B216E}"/>
                  </a:ext>
                </a:extLst>
              </p:cNvPr>
              <p:cNvSpPr/>
              <p:nvPr/>
            </p:nvSpPr>
            <p:spPr>
              <a:xfrm>
                <a:off x="-29890" y="-51596"/>
                <a:ext cx="122425" cy="123512"/>
              </a:xfrm>
              <a:prstGeom prst="flowChartConnector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25400" cap="flat" cmpd="sng" algn="ctr">
                <a:solidFill>
                  <a:srgbClr val="DDDDD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endParaRPr lang="pt-BR" sz="1500"/>
              </a:p>
            </p:txBody>
          </p:sp>
          <p:sp>
            <p:nvSpPr>
              <p:cNvPr id="193" name="Retângulo com Canto Aparado do Mesmo Lado 70">
                <a:extLst>
                  <a:ext uri="{FF2B5EF4-FFF2-40B4-BE49-F238E27FC236}">
                    <a16:creationId xmlns:a16="http://schemas.microsoft.com/office/drawing/2014/main" id="{70001F6B-6484-4DD1-9420-D6D1141C8624}"/>
                  </a:ext>
                </a:extLst>
              </p:cNvPr>
              <p:cNvSpPr/>
              <p:nvPr/>
            </p:nvSpPr>
            <p:spPr>
              <a:xfrm>
                <a:off x="111968" y="63919"/>
                <a:ext cx="122425" cy="247025"/>
              </a:xfrm>
              <a:prstGeom prst="snip2Same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25400" cap="flat" cmpd="sng" algn="ctr">
                <a:solidFill>
                  <a:srgbClr val="DDDDD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endParaRPr lang="pt-BR" sz="1500"/>
              </a:p>
            </p:txBody>
          </p:sp>
          <p:sp>
            <p:nvSpPr>
              <p:cNvPr id="194" name="Fluxograma: Conector 193">
                <a:extLst>
                  <a:ext uri="{FF2B5EF4-FFF2-40B4-BE49-F238E27FC236}">
                    <a16:creationId xmlns:a16="http://schemas.microsoft.com/office/drawing/2014/main" id="{E5B209CF-CAF3-47DF-A352-8864E4DA20F6}"/>
                  </a:ext>
                </a:extLst>
              </p:cNvPr>
              <p:cNvSpPr/>
              <p:nvPr/>
            </p:nvSpPr>
            <p:spPr>
              <a:xfrm>
                <a:off x="120125" y="-51596"/>
                <a:ext cx="122425" cy="123512"/>
              </a:xfrm>
              <a:prstGeom prst="flowChartConnector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25400" cap="flat" cmpd="sng" algn="ctr">
                <a:solidFill>
                  <a:srgbClr val="DDDDD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endParaRPr lang="pt-BR" sz="1500"/>
              </a:p>
            </p:txBody>
          </p:sp>
          <p:sp>
            <p:nvSpPr>
              <p:cNvPr id="195" name="Retângulo com Canto Aparado do Mesmo Lado 68">
                <a:extLst>
                  <a:ext uri="{FF2B5EF4-FFF2-40B4-BE49-F238E27FC236}">
                    <a16:creationId xmlns:a16="http://schemas.microsoft.com/office/drawing/2014/main" id="{D4E96810-6344-442F-A312-DC65AE8527BA}"/>
                  </a:ext>
                </a:extLst>
              </p:cNvPr>
              <p:cNvSpPr/>
              <p:nvPr/>
            </p:nvSpPr>
            <p:spPr>
              <a:xfrm>
                <a:off x="254782" y="69173"/>
                <a:ext cx="122425" cy="247025"/>
              </a:xfrm>
              <a:prstGeom prst="snip2Same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25400" cap="flat" cmpd="sng" algn="ctr">
                <a:solidFill>
                  <a:srgbClr val="DDDDD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endParaRPr lang="pt-BR" sz="1500"/>
              </a:p>
            </p:txBody>
          </p:sp>
          <p:sp>
            <p:nvSpPr>
              <p:cNvPr id="196" name="Fluxograma: Conector 195">
                <a:extLst>
                  <a:ext uri="{FF2B5EF4-FFF2-40B4-BE49-F238E27FC236}">
                    <a16:creationId xmlns:a16="http://schemas.microsoft.com/office/drawing/2014/main" id="{9D862B48-BCD9-4A2D-8834-420042BE3D7E}"/>
                  </a:ext>
                </a:extLst>
              </p:cNvPr>
              <p:cNvSpPr/>
              <p:nvPr/>
            </p:nvSpPr>
            <p:spPr>
              <a:xfrm>
                <a:off x="254782" y="-51596"/>
                <a:ext cx="122425" cy="123512"/>
              </a:xfrm>
              <a:prstGeom prst="flowChartConnector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25400" cap="flat" cmpd="sng" algn="ctr">
                <a:solidFill>
                  <a:srgbClr val="DDDDD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endParaRPr lang="pt-BR" sz="1500"/>
              </a:p>
            </p:txBody>
          </p:sp>
          <p:sp>
            <p:nvSpPr>
              <p:cNvPr id="197" name="Retângulo com Canto Aparado do Mesmo Lado 66">
                <a:extLst>
                  <a:ext uri="{FF2B5EF4-FFF2-40B4-BE49-F238E27FC236}">
                    <a16:creationId xmlns:a16="http://schemas.microsoft.com/office/drawing/2014/main" id="{2308E9A0-0D0B-44F9-8A24-6F7CD8AB344F}"/>
                  </a:ext>
                </a:extLst>
              </p:cNvPr>
              <p:cNvSpPr/>
              <p:nvPr/>
            </p:nvSpPr>
            <p:spPr>
              <a:xfrm>
                <a:off x="392805" y="69173"/>
                <a:ext cx="122425" cy="247025"/>
              </a:xfrm>
              <a:prstGeom prst="snip2Same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25400" cap="flat" cmpd="sng" algn="ctr">
                <a:solidFill>
                  <a:srgbClr val="DDDDD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endParaRPr lang="pt-BR" sz="1500"/>
              </a:p>
            </p:txBody>
          </p:sp>
          <p:sp>
            <p:nvSpPr>
              <p:cNvPr id="198" name="Fluxograma: Conector 197">
                <a:extLst>
                  <a:ext uri="{FF2B5EF4-FFF2-40B4-BE49-F238E27FC236}">
                    <a16:creationId xmlns:a16="http://schemas.microsoft.com/office/drawing/2014/main" id="{BBF2C029-FCD6-478A-9221-6CEAAD6FF082}"/>
                  </a:ext>
                </a:extLst>
              </p:cNvPr>
              <p:cNvSpPr/>
              <p:nvPr/>
            </p:nvSpPr>
            <p:spPr>
              <a:xfrm>
                <a:off x="392805" y="-51596"/>
                <a:ext cx="122425" cy="123512"/>
              </a:xfrm>
              <a:prstGeom prst="flowChartConnector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25400" cap="flat" cmpd="sng" algn="ctr">
                <a:solidFill>
                  <a:srgbClr val="DDDDD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endParaRPr lang="pt-BR" sz="1500"/>
              </a:p>
            </p:txBody>
          </p:sp>
        </p:grpSp>
      </p:grpSp>
      <p:grpSp>
        <p:nvGrpSpPr>
          <p:cNvPr id="240" name="Agrupar 239">
            <a:extLst>
              <a:ext uri="{FF2B5EF4-FFF2-40B4-BE49-F238E27FC236}">
                <a16:creationId xmlns:a16="http://schemas.microsoft.com/office/drawing/2014/main" id="{0C139799-7ACF-4BBC-9A67-8EF923793BEA}"/>
              </a:ext>
            </a:extLst>
          </p:cNvPr>
          <p:cNvGrpSpPr/>
          <p:nvPr/>
        </p:nvGrpSpPr>
        <p:grpSpPr>
          <a:xfrm>
            <a:off x="6320870" y="4839060"/>
            <a:ext cx="600248" cy="432116"/>
            <a:chOff x="6348318" y="4838603"/>
            <a:chExt cx="600248" cy="432116"/>
          </a:xfrm>
        </p:grpSpPr>
        <p:sp>
          <p:nvSpPr>
            <p:cNvPr id="224" name="Retângulo com Canto Aparado do Mesmo Lado 168">
              <a:extLst>
                <a:ext uri="{FF2B5EF4-FFF2-40B4-BE49-F238E27FC236}">
                  <a16:creationId xmlns:a16="http://schemas.microsoft.com/office/drawing/2014/main" id="{3EC4788A-AEBD-480B-A8F7-BF1041E6D00B}"/>
                </a:ext>
              </a:extLst>
            </p:cNvPr>
            <p:cNvSpPr/>
            <p:nvPr/>
          </p:nvSpPr>
          <p:spPr>
            <a:xfrm>
              <a:off x="6348318" y="4982642"/>
              <a:ext cx="135333" cy="288077"/>
            </a:xfrm>
            <a:prstGeom prst="snip2SameRect">
              <a:avLst/>
            </a:prstGeom>
            <a:solidFill>
              <a:schemeClr val="accent1">
                <a:lumMod val="50000"/>
              </a:schemeClr>
            </a:solidFill>
            <a:ln w="25400" cap="flat" cmpd="sng" algn="ctr">
              <a:solidFill>
                <a:srgbClr val="DDDDD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endParaRPr lang="pt-BR" sz="1500"/>
            </a:p>
          </p:txBody>
        </p:sp>
        <p:sp>
          <p:nvSpPr>
            <p:cNvPr id="225" name="Fluxograma: Conector 224">
              <a:extLst>
                <a:ext uri="{FF2B5EF4-FFF2-40B4-BE49-F238E27FC236}">
                  <a16:creationId xmlns:a16="http://schemas.microsoft.com/office/drawing/2014/main" id="{305E3F67-9EA0-4474-9541-85C5D8A7E6C5}"/>
                </a:ext>
              </a:extLst>
            </p:cNvPr>
            <p:cNvSpPr/>
            <p:nvPr/>
          </p:nvSpPr>
          <p:spPr>
            <a:xfrm>
              <a:off x="6348318" y="4838603"/>
              <a:ext cx="135334" cy="144039"/>
            </a:xfrm>
            <a:prstGeom prst="flowChartConnector">
              <a:avLst/>
            </a:prstGeom>
            <a:solidFill>
              <a:schemeClr val="accent1">
                <a:lumMod val="50000"/>
              </a:schemeClr>
            </a:solidFill>
            <a:ln w="25400" cap="flat" cmpd="sng" algn="ctr">
              <a:solidFill>
                <a:srgbClr val="DDDDD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endParaRPr lang="pt-BR" sz="1500"/>
            </a:p>
          </p:txBody>
        </p:sp>
        <p:sp>
          <p:nvSpPr>
            <p:cNvPr id="226" name="Retângulo com Canto Aparado do Mesmo Lado 166">
              <a:extLst>
                <a:ext uri="{FF2B5EF4-FFF2-40B4-BE49-F238E27FC236}">
                  <a16:creationId xmlns:a16="http://schemas.microsoft.com/office/drawing/2014/main" id="{9AB16437-C2C8-4A18-B548-7563AD27142E}"/>
                </a:ext>
              </a:extLst>
            </p:cNvPr>
            <p:cNvSpPr/>
            <p:nvPr/>
          </p:nvSpPr>
          <p:spPr>
            <a:xfrm>
              <a:off x="6499408" y="4982642"/>
              <a:ext cx="135333" cy="288077"/>
            </a:xfrm>
            <a:prstGeom prst="snip2SameRect">
              <a:avLst/>
            </a:prstGeom>
            <a:solidFill>
              <a:schemeClr val="accent1">
                <a:lumMod val="50000"/>
              </a:schemeClr>
            </a:solidFill>
            <a:ln w="25400" cap="flat" cmpd="sng" algn="ctr">
              <a:solidFill>
                <a:srgbClr val="DDDDD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endParaRPr lang="pt-BR" sz="1500" dirty="0"/>
            </a:p>
          </p:txBody>
        </p:sp>
        <p:sp>
          <p:nvSpPr>
            <p:cNvPr id="227" name="Fluxograma: Conector 226">
              <a:extLst>
                <a:ext uri="{FF2B5EF4-FFF2-40B4-BE49-F238E27FC236}">
                  <a16:creationId xmlns:a16="http://schemas.microsoft.com/office/drawing/2014/main" id="{9CDC7D22-E5E1-46AB-AFF5-9926764CD57D}"/>
                </a:ext>
              </a:extLst>
            </p:cNvPr>
            <p:cNvSpPr/>
            <p:nvPr/>
          </p:nvSpPr>
          <p:spPr>
            <a:xfrm>
              <a:off x="6499408" y="4838603"/>
              <a:ext cx="135333" cy="144039"/>
            </a:xfrm>
            <a:prstGeom prst="flowChartConnector">
              <a:avLst/>
            </a:prstGeom>
            <a:solidFill>
              <a:schemeClr val="accent1">
                <a:lumMod val="50000"/>
              </a:schemeClr>
            </a:solidFill>
            <a:ln w="25400" cap="flat" cmpd="sng" algn="ctr">
              <a:solidFill>
                <a:srgbClr val="DDDDD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endParaRPr lang="pt-BR" sz="1500"/>
            </a:p>
          </p:txBody>
        </p:sp>
        <p:sp>
          <p:nvSpPr>
            <p:cNvPr id="228" name="Retângulo com Canto Aparado do Mesmo Lado 164">
              <a:extLst>
                <a:ext uri="{FF2B5EF4-FFF2-40B4-BE49-F238E27FC236}">
                  <a16:creationId xmlns:a16="http://schemas.microsoft.com/office/drawing/2014/main" id="{C75CC9AD-9BD1-4294-8C28-A13B862A0156}"/>
                </a:ext>
              </a:extLst>
            </p:cNvPr>
            <p:cNvSpPr/>
            <p:nvPr/>
          </p:nvSpPr>
          <p:spPr>
            <a:xfrm>
              <a:off x="6662815" y="4982642"/>
              <a:ext cx="135333" cy="288077"/>
            </a:xfrm>
            <a:prstGeom prst="snip2SameRect">
              <a:avLst/>
            </a:prstGeom>
            <a:solidFill>
              <a:schemeClr val="accent1">
                <a:lumMod val="50000"/>
              </a:schemeClr>
            </a:solidFill>
            <a:ln w="25400" cap="flat" cmpd="sng" algn="ctr">
              <a:solidFill>
                <a:srgbClr val="DDDDD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endParaRPr lang="pt-BR" sz="1500"/>
            </a:p>
          </p:txBody>
        </p:sp>
        <p:sp>
          <p:nvSpPr>
            <p:cNvPr id="229" name="Fluxograma: Conector 228">
              <a:extLst>
                <a:ext uri="{FF2B5EF4-FFF2-40B4-BE49-F238E27FC236}">
                  <a16:creationId xmlns:a16="http://schemas.microsoft.com/office/drawing/2014/main" id="{27A8314F-DFE9-4611-8D13-48C5FE475862}"/>
                </a:ext>
              </a:extLst>
            </p:cNvPr>
            <p:cNvSpPr/>
            <p:nvPr/>
          </p:nvSpPr>
          <p:spPr>
            <a:xfrm>
              <a:off x="6662815" y="4838603"/>
              <a:ext cx="135333" cy="144039"/>
            </a:xfrm>
            <a:prstGeom prst="flowChartConnector">
              <a:avLst/>
            </a:prstGeom>
            <a:solidFill>
              <a:schemeClr val="accent1">
                <a:lumMod val="50000"/>
              </a:schemeClr>
            </a:solidFill>
            <a:ln w="25400" cap="flat" cmpd="sng" algn="ctr">
              <a:solidFill>
                <a:srgbClr val="DDDDD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endParaRPr lang="pt-BR" sz="1500"/>
            </a:p>
          </p:txBody>
        </p:sp>
        <p:sp>
          <p:nvSpPr>
            <p:cNvPr id="230" name="Retângulo com Canto Aparado do Mesmo Lado 162">
              <a:extLst>
                <a:ext uri="{FF2B5EF4-FFF2-40B4-BE49-F238E27FC236}">
                  <a16:creationId xmlns:a16="http://schemas.microsoft.com/office/drawing/2014/main" id="{C4B590DD-885E-4DB3-9B8B-32E1C879496E}"/>
                </a:ext>
              </a:extLst>
            </p:cNvPr>
            <p:cNvSpPr/>
            <p:nvPr/>
          </p:nvSpPr>
          <p:spPr>
            <a:xfrm>
              <a:off x="6813233" y="4982642"/>
              <a:ext cx="135333" cy="288077"/>
            </a:xfrm>
            <a:prstGeom prst="snip2SameRect">
              <a:avLst/>
            </a:prstGeom>
            <a:solidFill>
              <a:schemeClr val="accent1">
                <a:lumMod val="50000"/>
              </a:schemeClr>
            </a:solidFill>
            <a:ln w="25400" cap="flat" cmpd="sng" algn="ctr">
              <a:solidFill>
                <a:srgbClr val="DDDDD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endParaRPr lang="pt-BR" sz="1500"/>
            </a:p>
          </p:txBody>
        </p:sp>
        <p:sp>
          <p:nvSpPr>
            <p:cNvPr id="231" name="Fluxograma: Conector 230">
              <a:extLst>
                <a:ext uri="{FF2B5EF4-FFF2-40B4-BE49-F238E27FC236}">
                  <a16:creationId xmlns:a16="http://schemas.microsoft.com/office/drawing/2014/main" id="{530228C5-2409-4522-BD1B-B0777FB68E44}"/>
                </a:ext>
              </a:extLst>
            </p:cNvPr>
            <p:cNvSpPr/>
            <p:nvPr/>
          </p:nvSpPr>
          <p:spPr>
            <a:xfrm>
              <a:off x="6813233" y="4838603"/>
              <a:ext cx="135333" cy="144039"/>
            </a:xfrm>
            <a:prstGeom prst="flowChartConnector">
              <a:avLst/>
            </a:prstGeom>
            <a:solidFill>
              <a:schemeClr val="accent1">
                <a:lumMod val="50000"/>
              </a:schemeClr>
            </a:solidFill>
            <a:ln w="25400" cap="flat" cmpd="sng" algn="ctr">
              <a:solidFill>
                <a:srgbClr val="DDDDD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endParaRPr lang="pt-BR" sz="1500"/>
            </a:p>
          </p:txBody>
        </p:sp>
      </p:grpSp>
      <p:grpSp>
        <p:nvGrpSpPr>
          <p:cNvPr id="241" name="Agrupar 240">
            <a:extLst>
              <a:ext uri="{FF2B5EF4-FFF2-40B4-BE49-F238E27FC236}">
                <a16:creationId xmlns:a16="http://schemas.microsoft.com/office/drawing/2014/main" id="{0CBC886E-21D8-4A27-913C-7C4235CDC25F}"/>
              </a:ext>
            </a:extLst>
          </p:cNvPr>
          <p:cNvGrpSpPr/>
          <p:nvPr/>
        </p:nvGrpSpPr>
        <p:grpSpPr>
          <a:xfrm>
            <a:off x="8503674" y="4846165"/>
            <a:ext cx="449830" cy="432116"/>
            <a:chOff x="8503674" y="4846165"/>
            <a:chExt cx="449830" cy="432116"/>
          </a:xfrm>
        </p:grpSpPr>
        <p:sp>
          <p:nvSpPr>
            <p:cNvPr id="232" name="Retângulo com Canto Aparado do Mesmo Lado 168">
              <a:extLst>
                <a:ext uri="{FF2B5EF4-FFF2-40B4-BE49-F238E27FC236}">
                  <a16:creationId xmlns:a16="http://schemas.microsoft.com/office/drawing/2014/main" id="{98A8C8BB-36C1-4231-BBA2-D243F3C49353}"/>
                </a:ext>
              </a:extLst>
            </p:cNvPr>
            <p:cNvSpPr/>
            <p:nvPr/>
          </p:nvSpPr>
          <p:spPr>
            <a:xfrm>
              <a:off x="8503674" y="4990204"/>
              <a:ext cx="135333" cy="288077"/>
            </a:xfrm>
            <a:prstGeom prst="snip2SameRect">
              <a:avLst/>
            </a:prstGeom>
            <a:solidFill>
              <a:schemeClr val="accent1">
                <a:lumMod val="50000"/>
              </a:schemeClr>
            </a:solidFill>
            <a:ln w="25400" cap="flat" cmpd="sng" algn="ctr">
              <a:solidFill>
                <a:srgbClr val="DDDDD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endParaRPr lang="pt-BR" sz="1500"/>
            </a:p>
          </p:txBody>
        </p:sp>
        <p:sp>
          <p:nvSpPr>
            <p:cNvPr id="233" name="Fluxograma: Conector 232">
              <a:extLst>
                <a:ext uri="{FF2B5EF4-FFF2-40B4-BE49-F238E27FC236}">
                  <a16:creationId xmlns:a16="http://schemas.microsoft.com/office/drawing/2014/main" id="{5EFD0FEE-5E03-4320-BCD4-67D6A1B9143D}"/>
                </a:ext>
              </a:extLst>
            </p:cNvPr>
            <p:cNvSpPr/>
            <p:nvPr/>
          </p:nvSpPr>
          <p:spPr>
            <a:xfrm>
              <a:off x="8503674" y="4846165"/>
              <a:ext cx="135334" cy="144039"/>
            </a:xfrm>
            <a:prstGeom prst="flowChartConnector">
              <a:avLst/>
            </a:prstGeom>
            <a:solidFill>
              <a:schemeClr val="accent1">
                <a:lumMod val="50000"/>
              </a:schemeClr>
            </a:solidFill>
            <a:ln w="25400" cap="flat" cmpd="sng" algn="ctr">
              <a:solidFill>
                <a:srgbClr val="DDDDD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endParaRPr lang="pt-BR" sz="1500"/>
            </a:p>
          </p:txBody>
        </p:sp>
        <p:sp>
          <p:nvSpPr>
            <p:cNvPr id="234" name="Retângulo com Canto Aparado do Mesmo Lado 166">
              <a:extLst>
                <a:ext uri="{FF2B5EF4-FFF2-40B4-BE49-F238E27FC236}">
                  <a16:creationId xmlns:a16="http://schemas.microsoft.com/office/drawing/2014/main" id="{F3A9DAB2-DD84-4AAE-9B03-08379BBB55F9}"/>
                </a:ext>
              </a:extLst>
            </p:cNvPr>
            <p:cNvSpPr/>
            <p:nvPr/>
          </p:nvSpPr>
          <p:spPr>
            <a:xfrm>
              <a:off x="8654764" y="4990204"/>
              <a:ext cx="135333" cy="288077"/>
            </a:xfrm>
            <a:prstGeom prst="snip2SameRect">
              <a:avLst/>
            </a:prstGeom>
            <a:solidFill>
              <a:schemeClr val="accent1">
                <a:lumMod val="50000"/>
              </a:schemeClr>
            </a:solidFill>
            <a:ln w="25400" cap="flat" cmpd="sng" algn="ctr">
              <a:solidFill>
                <a:srgbClr val="DDDDD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endParaRPr lang="pt-BR" sz="1500" dirty="0"/>
            </a:p>
          </p:txBody>
        </p:sp>
        <p:sp>
          <p:nvSpPr>
            <p:cNvPr id="235" name="Fluxograma: Conector 234">
              <a:extLst>
                <a:ext uri="{FF2B5EF4-FFF2-40B4-BE49-F238E27FC236}">
                  <a16:creationId xmlns:a16="http://schemas.microsoft.com/office/drawing/2014/main" id="{8B0A83EB-18BC-4E6A-B11F-13DD362226DA}"/>
                </a:ext>
              </a:extLst>
            </p:cNvPr>
            <p:cNvSpPr/>
            <p:nvPr/>
          </p:nvSpPr>
          <p:spPr>
            <a:xfrm>
              <a:off x="8654764" y="4846165"/>
              <a:ext cx="135333" cy="144039"/>
            </a:xfrm>
            <a:prstGeom prst="flowChartConnector">
              <a:avLst/>
            </a:prstGeom>
            <a:solidFill>
              <a:schemeClr val="accent1">
                <a:lumMod val="50000"/>
              </a:schemeClr>
            </a:solidFill>
            <a:ln w="25400" cap="flat" cmpd="sng" algn="ctr">
              <a:solidFill>
                <a:srgbClr val="DDDDD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endParaRPr lang="pt-BR" sz="1500"/>
            </a:p>
          </p:txBody>
        </p:sp>
        <p:sp>
          <p:nvSpPr>
            <p:cNvPr id="236" name="Retângulo com Canto Aparado do Mesmo Lado 164">
              <a:extLst>
                <a:ext uri="{FF2B5EF4-FFF2-40B4-BE49-F238E27FC236}">
                  <a16:creationId xmlns:a16="http://schemas.microsoft.com/office/drawing/2014/main" id="{878CE2F1-34D5-4CF4-AAAB-C204A8861725}"/>
                </a:ext>
              </a:extLst>
            </p:cNvPr>
            <p:cNvSpPr/>
            <p:nvPr/>
          </p:nvSpPr>
          <p:spPr>
            <a:xfrm>
              <a:off x="8818171" y="4990204"/>
              <a:ext cx="135333" cy="288077"/>
            </a:xfrm>
            <a:prstGeom prst="snip2SameRect">
              <a:avLst/>
            </a:prstGeom>
            <a:solidFill>
              <a:schemeClr val="accent1">
                <a:lumMod val="50000"/>
              </a:schemeClr>
            </a:solidFill>
            <a:ln w="25400" cap="flat" cmpd="sng" algn="ctr">
              <a:solidFill>
                <a:srgbClr val="DDDDD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endParaRPr lang="pt-BR" sz="1500"/>
            </a:p>
          </p:txBody>
        </p:sp>
        <p:sp>
          <p:nvSpPr>
            <p:cNvPr id="237" name="Fluxograma: Conector 236">
              <a:extLst>
                <a:ext uri="{FF2B5EF4-FFF2-40B4-BE49-F238E27FC236}">
                  <a16:creationId xmlns:a16="http://schemas.microsoft.com/office/drawing/2014/main" id="{52BB4BAE-FFE7-49B6-89E5-23F404661D51}"/>
                </a:ext>
              </a:extLst>
            </p:cNvPr>
            <p:cNvSpPr/>
            <p:nvPr/>
          </p:nvSpPr>
          <p:spPr>
            <a:xfrm>
              <a:off x="8818171" y="4846165"/>
              <a:ext cx="135333" cy="144039"/>
            </a:xfrm>
            <a:prstGeom prst="flowChartConnector">
              <a:avLst/>
            </a:prstGeom>
            <a:solidFill>
              <a:schemeClr val="accent1">
                <a:lumMod val="50000"/>
              </a:schemeClr>
            </a:solidFill>
            <a:ln w="25400" cap="flat" cmpd="sng" algn="ctr">
              <a:solidFill>
                <a:srgbClr val="DDDDD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endParaRPr lang="pt-BR" sz="1500"/>
            </a:p>
          </p:txBody>
        </p:sp>
      </p:grpSp>
    </p:spTree>
    <p:extLst>
      <p:ext uri="{BB962C8B-B14F-4D97-AF65-F5344CB8AC3E}">
        <p14:creationId xmlns:p14="http://schemas.microsoft.com/office/powerpoint/2010/main" val="35822970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" name="AutoShape 4">
            <a:hlinkClick r:id="rId2"/>
            <a:extLst>
              <a:ext uri="{FF2B5EF4-FFF2-40B4-BE49-F238E27FC236}">
                <a16:creationId xmlns:a16="http://schemas.microsoft.com/office/drawing/2014/main" id="{00B8082F-8B3D-4A7F-B755-493A2EE5FF4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4775" y="-295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B18658E-5001-483E-9CDC-6F392DC8D7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1464" y="0"/>
            <a:ext cx="93034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206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A0531866-528C-4257-98CA-8E509EE08692}"/>
              </a:ext>
            </a:extLst>
          </p:cNvPr>
          <p:cNvSpPr txBox="1"/>
          <p:nvPr/>
        </p:nvSpPr>
        <p:spPr>
          <a:xfrm>
            <a:off x="0" y="6001906"/>
            <a:ext cx="609600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500" b="0" i="0" dirty="0"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Escola Estadual </a:t>
            </a:r>
            <a:r>
              <a:rPr lang="pt-BR" sz="2500" b="0" i="0" dirty="0" err="1"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Capitulina</a:t>
            </a:r>
            <a:r>
              <a:rPr lang="pt-BR" sz="2500" b="0" i="0" dirty="0"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pt-BR" sz="2500" b="0" i="0" dirty="0" err="1"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Sátyro</a:t>
            </a:r>
            <a:endParaRPr lang="pt-BR" sz="25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r>
              <a:rPr lang="pt-BR" sz="2500" dirty="0">
                <a:solidFill>
                  <a:schemeClr val="bg1"/>
                </a:solidFill>
                <a:latin typeface="Arial Black" panose="020B0A04020102020204" pitchFamily="34" charset="0"/>
              </a:rPr>
              <a:t>João Pessoa-PB</a:t>
            </a:r>
          </a:p>
        </p:txBody>
      </p:sp>
      <p:pic>
        <p:nvPicPr>
          <p:cNvPr id="3" name="Espaço Reservado para Conteúdo 2">
            <a:extLst>
              <a:ext uri="{FF2B5EF4-FFF2-40B4-BE49-F238E27FC236}">
                <a16:creationId xmlns:a16="http://schemas.microsoft.com/office/drawing/2014/main" id="{CDCD8F81-DE36-4D8B-A92E-CECBAFEBCC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3760" y="0"/>
            <a:ext cx="121889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8216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940F20C4-574D-4AD1-A244-96E69925EC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m 5" descr="Close de páginas de um livro em forma de coração">
            <a:extLst>
              <a:ext uri="{FF2B5EF4-FFF2-40B4-BE49-F238E27FC236}">
                <a16:creationId xmlns:a16="http://schemas.microsoft.com/office/drawing/2014/main" id="{6CF1BFC0-FDFE-40B6-B670-C35B4AB8B1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49" name="Group 48">
            <a:extLst>
              <a:ext uri="{FF2B5EF4-FFF2-40B4-BE49-F238E27FC236}">
                <a16:creationId xmlns:a16="http://schemas.microsoft.com/office/drawing/2014/main" id="{9A7CC453-6F47-4427-B67D-37E65A92C5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72021" y="518649"/>
            <a:ext cx="1128382" cy="847206"/>
            <a:chOff x="8183879" y="1000124"/>
            <a:chExt cx="1562267" cy="1172973"/>
          </a:xfrm>
        </p:grpSpPr>
        <p:sp>
          <p:nvSpPr>
            <p:cNvPr id="50" name="Freeform 5">
              <a:extLst>
                <a:ext uri="{FF2B5EF4-FFF2-40B4-BE49-F238E27FC236}">
                  <a16:creationId xmlns:a16="http://schemas.microsoft.com/office/drawing/2014/main" id="{1B6AD4D9-2CD8-4BB1-8DA9-B1E2BC9BB68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83879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rgbClr val="FFFFFF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5">
              <a:extLst>
                <a:ext uri="{FF2B5EF4-FFF2-40B4-BE49-F238E27FC236}">
                  <a16:creationId xmlns:a16="http://schemas.microsoft.com/office/drawing/2014/main" id="{58E860C5-0E72-4769-BC34-B0F6BEFBC85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83979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rgbClr val="FFFFFF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" name="CaixaDeTexto 3"/>
          <p:cNvSpPr txBox="1"/>
          <p:nvPr/>
        </p:nvSpPr>
        <p:spPr>
          <a:xfrm>
            <a:off x="1164180" y="524602"/>
            <a:ext cx="4303964" cy="16825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5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Números</a:t>
            </a:r>
            <a:r>
              <a:rPr lang="en-US" sz="45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do PNLD</a:t>
            </a: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38672225"/>
              </p:ext>
            </p:extLst>
          </p:nvPr>
        </p:nvGraphicFramePr>
        <p:xfrm>
          <a:off x="6361049" y="210312"/>
          <a:ext cx="5581003" cy="59666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483838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Close de páginas de um livro em forma de coração">
            <a:extLst>
              <a:ext uri="{FF2B5EF4-FFF2-40B4-BE49-F238E27FC236}">
                <a16:creationId xmlns:a16="http://schemas.microsoft.com/office/drawing/2014/main" id="{6CF1BFC0-FDFE-40B6-B670-C35B4AB8B1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23" t="15730"/>
          <a:stretch/>
        </p:blipFill>
        <p:spPr>
          <a:xfrm>
            <a:off x="2" y="-25368"/>
            <a:ext cx="12191998" cy="685799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384223" y="933177"/>
            <a:ext cx="5651900" cy="16825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5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Nova Resolução PNLD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BE839F18-EA42-49C4-8950-1878F7D0FD67}"/>
              </a:ext>
            </a:extLst>
          </p:cNvPr>
          <p:cNvSpPr txBox="1"/>
          <p:nvPr/>
        </p:nvSpPr>
        <p:spPr>
          <a:xfrm>
            <a:off x="5663952" y="501871"/>
            <a:ext cx="6264696" cy="580351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500" dirty="0"/>
              <a:t>Preserva o regime de mútua </a:t>
            </a:r>
            <a:r>
              <a:rPr lang="pt-BR" sz="2500" b="1" dirty="0"/>
              <a:t>cooperação</a:t>
            </a:r>
            <a:r>
              <a:rPr lang="pt-BR" sz="2500" dirty="0"/>
              <a:t>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500" b="1" dirty="0"/>
              <a:t>Controle social </a:t>
            </a:r>
            <a:r>
              <a:rPr lang="pt-BR" sz="2500" dirty="0"/>
              <a:t>- participação ampliada – Conselhos de educação Conselhos Escolares e Bibliotecários.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500" b="1" dirty="0"/>
              <a:t>Relatório anual </a:t>
            </a:r>
            <a:r>
              <a:rPr lang="pt-BR" sz="2500" dirty="0"/>
              <a:t>das escolas.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500" b="1" dirty="0"/>
              <a:t>Educação Infantil </a:t>
            </a:r>
            <a:r>
              <a:rPr lang="pt-BR" sz="2500" dirty="0"/>
              <a:t>– 4 anos para o ciclo.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500" dirty="0"/>
              <a:t>Detalhamento do modelo </a:t>
            </a:r>
            <a:r>
              <a:rPr lang="pt-BR" sz="2500"/>
              <a:t>de </a:t>
            </a:r>
            <a:r>
              <a:rPr lang="pt-BR" sz="2500" b="1"/>
              <a:t>Escolha</a:t>
            </a:r>
            <a:r>
              <a:rPr lang="pt-BR" sz="2500"/>
              <a:t>.</a:t>
            </a:r>
            <a:endParaRPr lang="pt-BR" sz="2500" dirty="0"/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500" dirty="0"/>
              <a:t>Inclusão de </a:t>
            </a:r>
            <a:r>
              <a:rPr lang="pt-BR" sz="2500" b="1" dirty="0"/>
              <a:t>instituições</a:t>
            </a:r>
            <a:r>
              <a:rPr lang="pt-BR" sz="2500" dirty="0"/>
              <a:t> comunitárias, confessionais ou filantrópicas sem fins lucrativos.</a:t>
            </a:r>
          </a:p>
        </p:txBody>
      </p:sp>
    </p:spTree>
    <p:extLst>
      <p:ext uri="{BB962C8B-B14F-4D97-AF65-F5344CB8AC3E}">
        <p14:creationId xmlns:p14="http://schemas.microsoft.com/office/powerpoint/2010/main" val="26267000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Mesa de escola com livros e lápis com lousa na tela de fundo">
            <a:extLst>
              <a:ext uri="{FF2B5EF4-FFF2-40B4-BE49-F238E27FC236}">
                <a16:creationId xmlns:a16="http://schemas.microsoft.com/office/drawing/2014/main" id="{7EC66E29-B8D5-4B8D-8EA0-3BE66E2809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34"/>
          <a:stretch/>
        </p:blipFill>
        <p:spPr>
          <a:xfrm>
            <a:off x="-1" y="1"/>
            <a:ext cx="12192000" cy="6068290"/>
          </a:xfrm>
          <a:prstGeom prst="rect">
            <a:avLst/>
          </a:prstGeom>
        </p:spPr>
      </p:pic>
      <p:graphicFrame>
        <p:nvGraphicFramePr>
          <p:cNvPr id="4" name="Diagrama 3"/>
          <p:cNvGraphicFramePr/>
          <p:nvPr/>
        </p:nvGraphicFramePr>
        <p:xfrm>
          <a:off x="-456728" y="44624"/>
          <a:ext cx="7848872" cy="68120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5666910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238</Words>
  <Application>Microsoft Office PowerPoint</Application>
  <PresentationFormat>Widescreen</PresentationFormat>
  <Paragraphs>87</Paragraphs>
  <Slides>11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21" baseType="lpstr">
      <vt:lpstr>Arial</vt:lpstr>
      <vt:lpstr>Arial Black</vt:lpstr>
      <vt:lpstr>Calibri</vt:lpstr>
      <vt:lpstr>Calibri Light</vt:lpstr>
      <vt:lpstr>Microsoft New Tai Lue</vt:lpstr>
      <vt:lpstr>Times New Roman</vt:lpstr>
      <vt:lpstr>Tw Cen MT</vt:lpstr>
      <vt:lpstr>Tw Cen MT Condensed</vt:lpstr>
      <vt:lpstr>Tw Cen MT Condensed Extra Bold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NADJA CEZAR IANZER RODRIGUES</dc:creator>
  <cp:lastModifiedBy>EDMUNDO BEZERRA DA SILVA</cp:lastModifiedBy>
  <cp:revision>11</cp:revision>
  <dcterms:created xsi:type="dcterms:W3CDTF">2020-12-03T17:27:46Z</dcterms:created>
  <dcterms:modified xsi:type="dcterms:W3CDTF">2021-05-27T12:53:26Z</dcterms:modified>
</cp:coreProperties>
</file>