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73" r:id="rId9"/>
    <p:sldId id="274" r:id="rId10"/>
    <p:sldId id="265" r:id="rId11"/>
    <p:sldId id="266" r:id="rId12"/>
  </p:sldIdLst>
  <p:sldSz cx="18288000" cy="10287000"/>
  <p:notesSz cx="6858000" cy="9144000"/>
  <p:embeddedFontLst>
    <p:embeddedFont>
      <p:font typeface="Arimo" panose="020B0604020202020204" charset="0"/>
      <p:regular r:id="rId14"/>
    </p:embeddedFont>
    <p:embeddedFont>
      <p:font typeface="Bree Serif" panose="020B0604020202020204" charset="0"/>
      <p:regular r:id="rId15"/>
    </p:embeddedFont>
    <p:embeddedFont>
      <p:font typeface="Poppins" panose="00000500000000000000" pitchFamily="2" charset="0"/>
      <p:regular r:id="rId16"/>
      <p:bold r:id="rId17"/>
    </p:embeddedFont>
    <p:embeddedFont>
      <p:font typeface="Poppins Bold" panose="00000800000000000000" pitchFamily="2" charset="0"/>
      <p:regular r:id="rId18"/>
      <p:bold r:id="rId19"/>
    </p:embeddedFont>
    <p:embeddedFont>
      <p:font typeface="Saved By Zero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9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03.12.2024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6590C-25D1-DAEB-1ED5-95CDBE07C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82E268-3491-F086-D701-B12584402B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C6DAD9-0AD3-F894-C64D-15603401274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0B09DBD-AACA-FFD6-857C-22AF14916E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BB3B9BB-C287-D52C-BEDF-4ED08DD600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1F738-EED6-993A-84DE-2D3DEF6259D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0D59B-1DAA-2966-8C80-E3967B02EE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726858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F1C85-3B56-85B1-DAA7-267D0EDBB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BBA662-D887-E218-E08D-938A40BC0A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BE6800-5469-088D-7211-0E6FD39EC41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369E6BC-DF4F-60D0-1DF2-E931D9A46B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5B1F297-02D5-9E4F-253A-9362F30AD5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20BA12-7646-14D0-ACFE-3468FCDC61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60DA65-0DAF-0807-5FE2-55E00E4F48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463355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6.svg"/><Relationship Id="rId4" Type="http://schemas.openxmlformats.org/officeDocument/2006/relationships/image" Target="../media/image2.sv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2.svg"/><Relationship Id="rId9" Type="http://schemas.openxmlformats.org/officeDocument/2006/relationships/image" Target="../media/image11.png"/><Relationship Id="rId1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647953" y="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6963784" y="318945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963784" y="4951889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7647953" y="268391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6963784" y="630650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6965036" y="717978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6963784" y="46107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7647953" y="404001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16963784" y="22107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17647953" y="583400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16282119" y="178635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/>
          <p:nvPr/>
        </p:nvSpPr>
        <p:spPr>
          <a:xfrm>
            <a:off x="16282119" y="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14"/>
          <p:cNvSpPr/>
          <p:nvPr/>
        </p:nvSpPr>
        <p:spPr>
          <a:xfrm>
            <a:off x="17647953" y="762800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Freeform 15"/>
          <p:cNvSpPr/>
          <p:nvPr/>
        </p:nvSpPr>
        <p:spPr>
          <a:xfrm>
            <a:off x="16282119" y="714911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Freeform 16"/>
          <p:cNvSpPr/>
          <p:nvPr/>
        </p:nvSpPr>
        <p:spPr>
          <a:xfrm>
            <a:off x="16963784" y="382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Freeform 17"/>
          <p:cNvSpPr/>
          <p:nvPr/>
        </p:nvSpPr>
        <p:spPr>
          <a:xfrm>
            <a:off x="17647953" y="358798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Freeform 18"/>
          <p:cNvSpPr/>
          <p:nvPr/>
        </p:nvSpPr>
        <p:spPr>
          <a:xfrm>
            <a:off x="17647953" y="539775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Freeform 19"/>
          <p:cNvSpPr/>
          <p:nvPr/>
        </p:nvSpPr>
        <p:spPr>
          <a:xfrm>
            <a:off x="16963784" y="89374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0" name="Freeform 20"/>
          <p:cNvSpPr/>
          <p:nvPr/>
        </p:nvSpPr>
        <p:spPr>
          <a:xfrm>
            <a:off x="16963784" y="448172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1" name="Freeform 21"/>
          <p:cNvSpPr/>
          <p:nvPr/>
        </p:nvSpPr>
        <p:spPr>
          <a:xfrm>
            <a:off x="16963784" y="362734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2" name="Freeform 22"/>
          <p:cNvSpPr/>
          <p:nvPr/>
        </p:nvSpPr>
        <p:spPr>
          <a:xfrm>
            <a:off x="16963784" y="675272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3" name="Freeform 23"/>
          <p:cNvSpPr/>
          <p:nvPr/>
        </p:nvSpPr>
        <p:spPr>
          <a:xfrm>
            <a:off x="17647953" y="43405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4" name="Freeform 24"/>
          <p:cNvSpPr/>
          <p:nvPr/>
        </p:nvSpPr>
        <p:spPr>
          <a:xfrm>
            <a:off x="16282119" y="312432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5" name="Freeform 25"/>
          <p:cNvSpPr/>
          <p:nvPr/>
        </p:nvSpPr>
        <p:spPr>
          <a:xfrm>
            <a:off x="17647953" y="221523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6" name="Freeform 26"/>
          <p:cNvSpPr/>
          <p:nvPr/>
        </p:nvSpPr>
        <p:spPr>
          <a:xfrm>
            <a:off x="17647953" y="135219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7" name="Freeform 27"/>
          <p:cNvSpPr/>
          <p:nvPr/>
        </p:nvSpPr>
        <p:spPr>
          <a:xfrm>
            <a:off x="16282119" y="493254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8" name="Freeform 28"/>
          <p:cNvSpPr/>
          <p:nvPr/>
        </p:nvSpPr>
        <p:spPr>
          <a:xfrm>
            <a:off x="17647953" y="626744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9" name="Freeform 29"/>
          <p:cNvSpPr/>
          <p:nvPr/>
        </p:nvSpPr>
        <p:spPr>
          <a:xfrm>
            <a:off x="17647953" y="806829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0" name="Freeform 30"/>
          <p:cNvSpPr/>
          <p:nvPr/>
        </p:nvSpPr>
        <p:spPr>
          <a:xfrm>
            <a:off x="16282119" y="4520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1" name="Freeform 31"/>
          <p:cNvSpPr/>
          <p:nvPr/>
        </p:nvSpPr>
        <p:spPr>
          <a:xfrm>
            <a:off x="17647953" y="493783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2" name="Freeform 32"/>
          <p:cNvSpPr/>
          <p:nvPr/>
        </p:nvSpPr>
        <p:spPr>
          <a:xfrm>
            <a:off x="16963784" y="541970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3" name="Freeform 33"/>
          <p:cNvSpPr/>
          <p:nvPr/>
        </p:nvSpPr>
        <p:spPr>
          <a:xfrm>
            <a:off x="16963784" y="134285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4" name="Freeform 34"/>
          <p:cNvSpPr/>
          <p:nvPr/>
        </p:nvSpPr>
        <p:spPr>
          <a:xfrm>
            <a:off x="16282119" y="267627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5" name="Freeform 35"/>
          <p:cNvSpPr/>
          <p:nvPr/>
        </p:nvSpPr>
        <p:spPr>
          <a:xfrm>
            <a:off x="16282119" y="626426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6" name="Freeform 36"/>
          <p:cNvSpPr/>
          <p:nvPr/>
        </p:nvSpPr>
        <p:spPr>
          <a:xfrm>
            <a:off x="16282119" y="760862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7" name="Freeform 37"/>
          <p:cNvSpPr/>
          <p:nvPr/>
        </p:nvSpPr>
        <p:spPr>
          <a:xfrm>
            <a:off x="16282119" y="403237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8" name="Freeform 38"/>
          <p:cNvSpPr/>
          <p:nvPr/>
        </p:nvSpPr>
        <p:spPr>
          <a:xfrm>
            <a:off x="16282119" y="133432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9" name="Freeform 39"/>
          <p:cNvSpPr/>
          <p:nvPr/>
        </p:nvSpPr>
        <p:spPr>
          <a:xfrm>
            <a:off x="16963784" y="8100499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0" name="Freeform 40"/>
          <p:cNvSpPr/>
          <p:nvPr/>
        </p:nvSpPr>
        <p:spPr>
          <a:xfrm>
            <a:off x="16282119" y="852966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1" name="Freeform 41"/>
          <p:cNvSpPr/>
          <p:nvPr/>
        </p:nvSpPr>
        <p:spPr>
          <a:xfrm>
            <a:off x="17647953" y="89893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2" name="Freeform 42"/>
          <p:cNvSpPr/>
          <p:nvPr/>
        </p:nvSpPr>
        <p:spPr>
          <a:xfrm>
            <a:off x="16963784" y="1217878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3" name="Freeform 43"/>
          <p:cNvSpPr/>
          <p:nvPr/>
        </p:nvSpPr>
        <p:spPr>
          <a:xfrm>
            <a:off x="17647953" y="1078332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4" name="Freeform 44"/>
          <p:cNvSpPr/>
          <p:nvPr/>
        </p:nvSpPr>
        <p:spPr>
          <a:xfrm>
            <a:off x="16963784" y="1394122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5" name="Freeform 45"/>
          <p:cNvSpPr/>
          <p:nvPr/>
        </p:nvSpPr>
        <p:spPr>
          <a:xfrm>
            <a:off x="17647953" y="1346724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6" name="Freeform 46"/>
          <p:cNvSpPr/>
          <p:nvPr/>
        </p:nvSpPr>
        <p:spPr>
          <a:xfrm>
            <a:off x="17647953" y="1167325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7" name="Freeform 47"/>
          <p:cNvSpPr/>
          <p:nvPr/>
        </p:nvSpPr>
        <p:spPr>
          <a:xfrm>
            <a:off x="16963784" y="1529584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8" name="Freeform 48"/>
          <p:cNvSpPr/>
          <p:nvPr/>
        </p:nvSpPr>
        <p:spPr>
          <a:xfrm>
            <a:off x="16965036" y="1616912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9" name="Freeform 49"/>
          <p:cNvSpPr/>
          <p:nvPr/>
        </p:nvSpPr>
        <p:spPr>
          <a:xfrm>
            <a:off x="16963784" y="945040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0" name="Freeform 50"/>
          <p:cNvSpPr/>
          <p:nvPr/>
        </p:nvSpPr>
        <p:spPr>
          <a:xfrm>
            <a:off x="17647953" y="1302935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1" name="Freeform 51"/>
          <p:cNvSpPr/>
          <p:nvPr/>
        </p:nvSpPr>
        <p:spPr>
          <a:xfrm>
            <a:off x="16963784" y="1120006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2" name="Freeform 52"/>
          <p:cNvSpPr/>
          <p:nvPr/>
        </p:nvSpPr>
        <p:spPr>
          <a:xfrm>
            <a:off x="17647953" y="1482334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53"/>
          <p:cNvSpPr/>
          <p:nvPr/>
        </p:nvSpPr>
        <p:spPr>
          <a:xfrm>
            <a:off x="16282119" y="1077568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4" name="Freeform 54"/>
          <p:cNvSpPr/>
          <p:nvPr/>
        </p:nvSpPr>
        <p:spPr>
          <a:xfrm>
            <a:off x="17647953" y="1571326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5" name="Freeform 55"/>
          <p:cNvSpPr/>
          <p:nvPr/>
        </p:nvSpPr>
        <p:spPr>
          <a:xfrm>
            <a:off x="17647953" y="166173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6" name="Freeform 56"/>
          <p:cNvSpPr/>
          <p:nvPr/>
        </p:nvSpPr>
        <p:spPr>
          <a:xfrm>
            <a:off x="16282119" y="1613844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7" name="Freeform 57"/>
          <p:cNvSpPr/>
          <p:nvPr/>
        </p:nvSpPr>
        <p:spPr>
          <a:xfrm>
            <a:off x="16963784" y="899315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8" name="Freeform 58"/>
          <p:cNvSpPr/>
          <p:nvPr/>
        </p:nvSpPr>
        <p:spPr>
          <a:xfrm>
            <a:off x="17647953" y="1257731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9" name="Freeform 59"/>
          <p:cNvSpPr/>
          <p:nvPr/>
        </p:nvSpPr>
        <p:spPr>
          <a:xfrm>
            <a:off x="16963784" y="1078714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0" name="Freeform 60"/>
          <p:cNvSpPr/>
          <p:nvPr/>
        </p:nvSpPr>
        <p:spPr>
          <a:xfrm>
            <a:off x="17647953" y="1438708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1" name="Freeform 61"/>
          <p:cNvSpPr/>
          <p:nvPr/>
        </p:nvSpPr>
        <p:spPr>
          <a:xfrm>
            <a:off x="16963784" y="988307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2" name="Freeform 62"/>
          <p:cNvSpPr/>
          <p:nvPr/>
        </p:nvSpPr>
        <p:spPr>
          <a:xfrm>
            <a:off x="16963784" y="1347106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3" name="Freeform 63"/>
          <p:cNvSpPr/>
          <p:nvPr/>
        </p:nvSpPr>
        <p:spPr>
          <a:xfrm>
            <a:off x="16963784" y="1261668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4" name="Freeform 64"/>
          <p:cNvSpPr/>
          <p:nvPr/>
        </p:nvSpPr>
        <p:spPr>
          <a:xfrm>
            <a:off x="16963784" y="1574205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5" name="Freeform 65"/>
          <p:cNvSpPr/>
          <p:nvPr/>
        </p:nvSpPr>
        <p:spPr>
          <a:xfrm>
            <a:off x="17647953" y="942338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6" name="Freeform 66"/>
          <p:cNvSpPr/>
          <p:nvPr/>
        </p:nvSpPr>
        <p:spPr>
          <a:xfrm>
            <a:off x="16282119" y="1211365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7" name="Freeform 67"/>
          <p:cNvSpPr/>
          <p:nvPr/>
        </p:nvSpPr>
        <p:spPr>
          <a:xfrm>
            <a:off x="17647953" y="1120457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8" name="Freeform 68"/>
          <p:cNvSpPr/>
          <p:nvPr/>
        </p:nvSpPr>
        <p:spPr>
          <a:xfrm>
            <a:off x="17647953" y="1034153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9" name="Freeform 69"/>
          <p:cNvSpPr/>
          <p:nvPr/>
        </p:nvSpPr>
        <p:spPr>
          <a:xfrm>
            <a:off x="16282119" y="1392187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0" name="Freeform 70"/>
          <p:cNvSpPr/>
          <p:nvPr/>
        </p:nvSpPr>
        <p:spPr>
          <a:xfrm>
            <a:off x="17647953" y="1525677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1" name="Freeform 71"/>
          <p:cNvSpPr/>
          <p:nvPr/>
        </p:nvSpPr>
        <p:spPr>
          <a:xfrm>
            <a:off x="16963784" y="1662115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2" name="Freeform 72"/>
          <p:cNvSpPr/>
          <p:nvPr/>
        </p:nvSpPr>
        <p:spPr>
          <a:xfrm>
            <a:off x="17647953" y="17057629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3" name="Freeform 73"/>
          <p:cNvSpPr/>
          <p:nvPr/>
        </p:nvSpPr>
        <p:spPr>
          <a:xfrm>
            <a:off x="17647953" y="175266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4" name="Freeform 74"/>
          <p:cNvSpPr/>
          <p:nvPr/>
        </p:nvSpPr>
        <p:spPr>
          <a:xfrm>
            <a:off x="16282119" y="944136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5" name="Freeform 75"/>
          <p:cNvSpPr/>
          <p:nvPr/>
        </p:nvSpPr>
        <p:spPr>
          <a:xfrm>
            <a:off x="17647953" y="1392716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6" name="Freeform 76"/>
          <p:cNvSpPr/>
          <p:nvPr/>
        </p:nvSpPr>
        <p:spPr>
          <a:xfrm>
            <a:off x="17647953" y="1213552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7" name="Freeform 77"/>
          <p:cNvSpPr/>
          <p:nvPr/>
        </p:nvSpPr>
        <p:spPr>
          <a:xfrm>
            <a:off x="16963784" y="1440903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8" name="Freeform 78"/>
          <p:cNvSpPr/>
          <p:nvPr/>
        </p:nvSpPr>
        <p:spPr>
          <a:xfrm>
            <a:off x="16963784" y="1033218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9" name="Freeform 79"/>
          <p:cNvSpPr/>
          <p:nvPr/>
        </p:nvSpPr>
        <p:spPr>
          <a:xfrm>
            <a:off x="16282119" y="1166561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0" name="Freeform 80"/>
          <p:cNvSpPr/>
          <p:nvPr/>
        </p:nvSpPr>
        <p:spPr>
          <a:xfrm>
            <a:off x="16282119" y="1525359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1" name="Freeform 81"/>
          <p:cNvSpPr/>
          <p:nvPr/>
        </p:nvSpPr>
        <p:spPr>
          <a:xfrm>
            <a:off x="16282119" y="1659795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2" name="Freeform 82"/>
          <p:cNvSpPr/>
          <p:nvPr/>
        </p:nvSpPr>
        <p:spPr>
          <a:xfrm>
            <a:off x="16282119" y="1302171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3" name="Freeform 83"/>
          <p:cNvSpPr/>
          <p:nvPr/>
        </p:nvSpPr>
        <p:spPr>
          <a:xfrm>
            <a:off x="16282119" y="1032365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4" name="Freeform 84"/>
          <p:cNvSpPr/>
          <p:nvPr/>
        </p:nvSpPr>
        <p:spPr>
          <a:xfrm>
            <a:off x="17647953" y="1616912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5" name="Freeform 85"/>
          <p:cNvSpPr/>
          <p:nvPr/>
        </p:nvSpPr>
        <p:spPr>
          <a:xfrm>
            <a:off x="16963784" y="170898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6" name="Freeform 86"/>
          <p:cNvSpPr/>
          <p:nvPr/>
        </p:nvSpPr>
        <p:spPr>
          <a:xfrm>
            <a:off x="16282119" y="1751899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87" name="Group 87"/>
          <p:cNvGrpSpPr/>
          <p:nvPr/>
        </p:nvGrpSpPr>
        <p:grpSpPr>
          <a:xfrm rot="-589331">
            <a:off x="-160819" y="7526328"/>
            <a:ext cx="2624990" cy="3047796"/>
            <a:chOff x="0" y="0"/>
            <a:chExt cx="3499987" cy="4063728"/>
          </a:xfrm>
        </p:grpSpPr>
        <p:sp>
          <p:nvSpPr>
            <p:cNvPr id="88" name="Freeform 88"/>
            <p:cNvSpPr/>
            <p:nvPr/>
          </p:nvSpPr>
          <p:spPr>
            <a:xfrm flipH="1">
              <a:off x="0" y="0"/>
              <a:ext cx="3499993" cy="4063746"/>
            </a:xfrm>
            <a:custGeom>
              <a:avLst/>
              <a:gdLst/>
              <a:ahLst/>
              <a:cxnLst/>
              <a:rect l="l" t="t" r="r" b="b"/>
              <a:pathLst>
                <a:path w="3499993" h="4063746">
                  <a:moveTo>
                    <a:pt x="3499993" y="0"/>
                  </a:moveTo>
                  <a:lnTo>
                    <a:pt x="0" y="0"/>
                  </a:lnTo>
                  <a:lnTo>
                    <a:pt x="0" y="4063746"/>
                  </a:lnTo>
                  <a:lnTo>
                    <a:pt x="3499993" y="4063746"/>
                  </a:lnTo>
                  <a:lnTo>
                    <a:pt x="3499993" y="0"/>
                  </a:lnTo>
                  <a:close/>
                </a:path>
              </a:pathLst>
            </a:custGeom>
            <a:blipFill>
              <a:blip r:embed="rId4"/>
              <a:stretch>
                <a:fillRect t="-18" b="-17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0" y="0"/>
            <a:ext cx="5248244" cy="559450"/>
            <a:chOff x="0" y="0"/>
            <a:chExt cx="6997659" cy="745933"/>
          </a:xfrm>
        </p:grpSpPr>
        <p:sp>
          <p:nvSpPr>
            <p:cNvPr id="90" name="Freeform 90"/>
            <p:cNvSpPr/>
            <p:nvPr/>
          </p:nvSpPr>
          <p:spPr>
            <a:xfrm>
              <a:off x="0" y="0"/>
              <a:ext cx="6997700" cy="745871"/>
            </a:xfrm>
            <a:custGeom>
              <a:avLst/>
              <a:gdLst/>
              <a:ahLst/>
              <a:cxnLst/>
              <a:rect l="l" t="t" r="r" b="b"/>
              <a:pathLst>
                <a:path w="6997700" h="745871">
                  <a:moveTo>
                    <a:pt x="0" y="0"/>
                  </a:moveTo>
                  <a:lnTo>
                    <a:pt x="6997700" y="0"/>
                  </a:lnTo>
                  <a:lnTo>
                    <a:pt x="6997700" y="745871"/>
                  </a:lnTo>
                  <a:lnTo>
                    <a:pt x="0" y="7458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059" r="-3058" b="-8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91" name="Group 91"/>
          <p:cNvGrpSpPr/>
          <p:nvPr/>
        </p:nvGrpSpPr>
        <p:grpSpPr>
          <a:xfrm>
            <a:off x="2454886" y="1804230"/>
            <a:ext cx="12345378" cy="4954311"/>
            <a:chOff x="0" y="0"/>
            <a:chExt cx="3251458" cy="1304839"/>
          </a:xfrm>
        </p:grpSpPr>
        <p:sp>
          <p:nvSpPr>
            <p:cNvPr id="92" name="Freeform 92"/>
            <p:cNvSpPr/>
            <p:nvPr/>
          </p:nvSpPr>
          <p:spPr>
            <a:xfrm>
              <a:off x="0" y="0"/>
              <a:ext cx="3251457" cy="1304839"/>
            </a:xfrm>
            <a:custGeom>
              <a:avLst/>
              <a:gdLst/>
              <a:ahLst/>
              <a:cxnLst/>
              <a:rect l="l" t="t" r="r" b="b"/>
              <a:pathLst>
                <a:path w="3251457" h="1304839">
                  <a:moveTo>
                    <a:pt x="31983" y="0"/>
                  </a:moveTo>
                  <a:lnTo>
                    <a:pt x="3219475" y="0"/>
                  </a:lnTo>
                  <a:cubicBezTo>
                    <a:pt x="3237138" y="0"/>
                    <a:pt x="3251457" y="14319"/>
                    <a:pt x="3251457" y="31983"/>
                  </a:cubicBezTo>
                  <a:lnTo>
                    <a:pt x="3251457" y="1272857"/>
                  </a:lnTo>
                  <a:cubicBezTo>
                    <a:pt x="3251457" y="1290520"/>
                    <a:pt x="3237138" y="1304839"/>
                    <a:pt x="3219475" y="1304839"/>
                  </a:cubicBezTo>
                  <a:lnTo>
                    <a:pt x="31983" y="1304839"/>
                  </a:lnTo>
                  <a:cubicBezTo>
                    <a:pt x="14319" y="1304839"/>
                    <a:pt x="0" y="1290520"/>
                    <a:pt x="0" y="1272857"/>
                  </a:cubicBezTo>
                  <a:lnTo>
                    <a:pt x="0" y="31983"/>
                  </a:lnTo>
                  <a:cubicBezTo>
                    <a:pt x="0" y="14319"/>
                    <a:pt x="14319" y="0"/>
                    <a:pt x="31983" y="0"/>
                  </a:cubicBezTo>
                  <a:close/>
                </a:path>
              </a:pathLst>
            </a:custGeom>
            <a:solidFill>
              <a:srgbClr val="E46C0A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3" name="TextBox 93"/>
            <p:cNvSpPr txBox="1"/>
            <p:nvPr/>
          </p:nvSpPr>
          <p:spPr>
            <a:xfrm>
              <a:off x="0" y="-133350"/>
              <a:ext cx="3251458" cy="14381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079"/>
                </a:lnSpc>
              </a:pPr>
              <a:endParaRPr/>
            </a:p>
          </p:txBody>
        </p:sp>
      </p:grpSp>
      <p:sp>
        <p:nvSpPr>
          <p:cNvPr id="94" name="TextBox 94"/>
          <p:cNvSpPr txBox="1"/>
          <p:nvPr/>
        </p:nvSpPr>
        <p:spPr>
          <a:xfrm>
            <a:off x="4239798" y="7007138"/>
            <a:ext cx="8775554" cy="1850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74"/>
              </a:lnSpc>
            </a:pPr>
            <a:r>
              <a:rPr lang="en-US" sz="4000">
                <a:solidFill>
                  <a:srgbClr val="002060"/>
                </a:solidFill>
                <a:latin typeface="Bree Serif"/>
                <a:ea typeface="Bree Serif"/>
                <a:cs typeface="Bree Serif"/>
                <a:sym typeface="Bree Serif"/>
              </a:rPr>
              <a:t>Audiência Pública</a:t>
            </a:r>
          </a:p>
          <a:p>
            <a:pPr algn="ctr">
              <a:lnSpc>
                <a:spcPts val="7973"/>
              </a:lnSpc>
            </a:pPr>
            <a:r>
              <a:rPr lang="en-US" sz="3200">
                <a:solidFill>
                  <a:srgbClr val="002060"/>
                </a:solidFill>
                <a:latin typeface="Bree Serif"/>
                <a:ea typeface="Bree Serif"/>
                <a:cs typeface="Bree Serif"/>
                <a:sym typeface="Bree Serif"/>
              </a:rPr>
              <a:t>Dezembro de 2024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2876288" y="2391991"/>
            <a:ext cx="11502574" cy="3479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0"/>
              </a:lnSpc>
            </a:pPr>
            <a:r>
              <a:rPr lang="en-US" sz="9999">
                <a:solidFill>
                  <a:srgbClr val="F5F5F5"/>
                </a:solidFill>
                <a:latin typeface="Bree Serif"/>
                <a:ea typeface="Bree Serif"/>
                <a:cs typeface="Bree Serif"/>
                <a:sym typeface="Bree Serif"/>
              </a:rPr>
              <a:t>PNLD Literário Equidade</a:t>
            </a:r>
          </a:p>
        </p:txBody>
      </p:sp>
      <p:grpSp>
        <p:nvGrpSpPr>
          <p:cNvPr id="96" name="Group 96"/>
          <p:cNvGrpSpPr/>
          <p:nvPr/>
        </p:nvGrpSpPr>
        <p:grpSpPr>
          <a:xfrm>
            <a:off x="15045905" y="8989333"/>
            <a:ext cx="868572" cy="1305306"/>
            <a:chOff x="0" y="0"/>
            <a:chExt cx="1158096" cy="1740408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1158113" cy="1740408"/>
            </a:xfrm>
            <a:custGeom>
              <a:avLst/>
              <a:gdLst/>
              <a:ahLst/>
              <a:cxnLst/>
              <a:rect l="l" t="t" r="r" b="b"/>
              <a:pathLst>
                <a:path w="1158113" h="1740408">
                  <a:moveTo>
                    <a:pt x="0" y="0"/>
                  </a:moveTo>
                  <a:lnTo>
                    <a:pt x="1158113" y="0"/>
                  </a:lnTo>
                  <a:lnTo>
                    <a:pt x="1158113" y="1740408"/>
                  </a:lnTo>
                  <a:lnTo>
                    <a:pt x="0" y="17404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50" r="-48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8" name="Freeform 98"/>
          <p:cNvSpPr/>
          <p:nvPr/>
        </p:nvSpPr>
        <p:spPr>
          <a:xfrm>
            <a:off x="11478906" y="9084265"/>
            <a:ext cx="4079313" cy="1257265"/>
          </a:xfrm>
          <a:custGeom>
            <a:avLst/>
            <a:gdLst/>
            <a:ahLst/>
            <a:cxnLst/>
            <a:rect l="l" t="t" r="r" b="b"/>
            <a:pathLst>
              <a:path w="4079313" h="1257265">
                <a:moveTo>
                  <a:pt x="0" y="0"/>
                </a:moveTo>
                <a:lnTo>
                  <a:pt x="4079313" y="0"/>
                </a:lnTo>
                <a:lnTo>
                  <a:pt x="4079313" y="1257265"/>
                </a:lnTo>
                <a:lnTo>
                  <a:pt x="0" y="125726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80000"/>
            </a:blip>
            <a:stretch>
              <a:fillRect l="-177038"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647953" y="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6963784" y="318945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963784" y="4951889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7647953" y="268391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6963784" y="630650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6965036" y="717978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6963784" y="46107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7647953" y="404001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16963784" y="22107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17647953" y="583400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16282119" y="178635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/>
          <p:nvPr/>
        </p:nvSpPr>
        <p:spPr>
          <a:xfrm>
            <a:off x="16282119" y="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14"/>
          <p:cNvSpPr/>
          <p:nvPr/>
        </p:nvSpPr>
        <p:spPr>
          <a:xfrm>
            <a:off x="17647953" y="762800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Freeform 15"/>
          <p:cNvSpPr/>
          <p:nvPr/>
        </p:nvSpPr>
        <p:spPr>
          <a:xfrm>
            <a:off x="16282119" y="714911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Freeform 16"/>
          <p:cNvSpPr/>
          <p:nvPr/>
        </p:nvSpPr>
        <p:spPr>
          <a:xfrm>
            <a:off x="16963784" y="382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Freeform 17"/>
          <p:cNvSpPr/>
          <p:nvPr/>
        </p:nvSpPr>
        <p:spPr>
          <a:xfrm>
            <a:off x="17647953" y="358798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Freeform 18"/>
          <p:cNvSpPr/>
          <p:nvPr/>
        </p:nvSpPr>
        <p:spPr>
          <a:xfrm>
            <a:off x="17647953" y="539775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Freeform 19"/>
          <p:cNvSpPr/>
          <p:nvPr/>
        </p:nvSpPr>
        <p:spPr>
          <a:xfrm>
            <a:off x="16963784" y="89374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0" name="Freeform 20"/>
          <p:cNvSpPr/>
          <p:nvPr/>
        </p:nvSpPr>
        <p:spPr>
          <a:xfrm>
            <a:off x="16963784" y="448172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1" name="Freeform 21"/>
          <p:cNvSpPr/>
          <p:nvPr/>
        </p:nvSpPr>
        <p:spPr>
          <a:xfrm>
            <a:off x="16963784" y="362734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2" name="Freeform 22"/>
          <p:cNvSpPr/>
          <p:nvPr/>
        </p:nvSpPr>
        <p:spPr>
          <a:xfrm>
            <a:off x="16963784" y="675272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3" name="Freeform 23"/>
          <p:cNvSpPr/>
          <p:nvPr/>
        </p:nvSpPr>
        <p:spPr>
          <a:xfrm>
            <a:off x="17647953" y="43405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4" name="Freeform 24"/>
          <p:cNvSpPr/>
          <p:nvPr/>
        </p:nvSpPr>
        <p:spPr>
          <a:xfrm>
            <a:off x="16282119" y="312432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5" name="Freeform 25"/>
          <p:cNvSpPr/>
          <p:nvPr/>
        </p:nvSpPr>
        <p:spPr>
          <a:xfrm>
            <a:off x="17647953" y="221523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6" name="Freeform 26"/>
          <p:cNvSpPr/>
          <p:nvPr/>
        </p:nvSpPr>
        <p:spPr>
          <a:xfrm>
            <a:off x="17647953" y="135219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7" name="Freeform 27"/>
          <p:cNvSpPr/>
          <p:nvPr/>
        </p:nvSpPr>
        <p:spPr>
          <a:xfrm>
            <a:off x="16282119" y="493254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8" name="Freeform 28"/>
          <p:cNvSpPr/>
          <p:nvPr/>
        </p:nvSpPr>
        <p:spPr>
          <a:xfrm>
            <a:off x="17647953" y="626744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9" name="Freeform 29"/>
          <p:cNvSpPr/>
          <p:nvPr/>
        </p:nvSpPr>
        <p:spPr>
          <a:xfrm>
            <a:off x="17647953" y="806829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0" name="Freeform 30"/>
          <p:cNvSpPr/>
          <p:nvPr/>
        </p:nvSpPr>
        <p:spPr>
          <a:xfrm>
            <a:off x="16282119" y="4520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1" name="Freeform 31"/>
          <p:cNvSpPr/>
          <p:nvPr/>
        </p:nvSpPr>
        <p:spPr>
          <a:xfrm>
            <a:off x="17647953" y="493783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2" name="Freeform 32"/>
          <p:cNvSpPr/>
          <p:nvPr/>
        </p:nvSpPr>
        <p:spPr>
          <a:xfrm>
            <a:off x="16963784" y="541970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3" name="Freeform 33"/>
          <p:cNvSpPr/>
          <p:nvPr/>
        </p:nvSpPr>
        <p:spPr>
          <a:xfrm>
            <a:off x="16963784" y="134285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4" name="Freeform 34"/>
          <p:cNvSpPr/>
          <p:nvPr/>
        </p:nvSpPr>
        <p:spPr>
          <a:xfrm>
            <a:off x="16282119" y="267627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5" name="Freeform 35"/>
          <p:cNvSpPr/>
          <p:nvPr/>
        </p:nvSpPr>
        <p:spPr>
          <a:xfrm>
            <a:off x="16282119" y="626426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6" name="Freeform 36"/>
          <p:cNvSpPr/>
          <p:nvPr/>
        </p:nvSpPr>
        <p:spPr>
          <a:xfrm>
            <a:off x="16282119" y="760862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7" name="Freeform 37"/>
          <p:cNvSpPr/>
          <p:nvPr/>
        </p:nvSpPr>
        <p:spPr>
          <a:xfrm>
            <a:off x="16282119" y="403237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8" name="Freeform 38"/>
          <p:cNvSpPr/>
          <p:nvPr/>
        </p:nvSpPr>
        <p:spPr>
          <a:xfrm>
            <a:off x="16282119" y="133432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9" name="Freeform 39"/>
          <p:cNvSpPr/>
          <p:nvPr/>
        </p:nvSpPr>
        <p:spPr>
          <a:xfrm>
            <a:off x="16963784" y="8100499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0" name="Freeform 40"/>
          <p:cNvSpPr/>
          <p:nvPr/>
        </p:nvSpPr>
        <p:spPr>
          <a:xfrm>
            <a:off x="16282119" y="852966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1" name="Freeform 41"/>
          <p:cNvSpPr/>
          <p:nvPr/>
        </p:nvSpPr>
        <p:spPr>
          <a:xfrm>
            <a:off x="17647953" y="89893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2" name="Freeform 42"/>
          <p:cNvSpPr/>
          <p:nvPr/>
        </p:nvSpPr>
        <p:spPr>
          <a:xfrm>
            <a:off x="16963784" y="1217878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3" name="Freeform 43"/>
          <p:cNvSpPr/>
          <p:nvPr/>
        </p:nvSpPr>
        <p:spPr>
          <a:xfrm>
            <a:off x="17647953" y="1078332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4" name="Freeform 44"/>
          <p:cNvSpPr/>
          <p:nvPr/>
        </p:nvSpPr>
        <p:spPr>
          <a:xfrm>
            <a:off x="16963784" y="1394122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5" name="Freeform 45"/>
          <p:cNvSpPr/>
          <p:nvPr/>
        </p:nvSpPr>
        <p:spPr>
          <a:xfrm>
            <a:off x="17647953" y="1346724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6" name="Freeform 46"/>
          <p:cNvSpPr/>
          <p:nvPr/>
        </p:nvSpPr>
        <p:spPr>
          <a:xfrm>
            <a:off x="17647953" y="1167325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7" name="Freeform 47"/>
          <p:cNvSpPr/>
          <p:nvPr/>
        </p:nvSpPr>
        <p:spPr>
          <a:xfrm>
            <a:off x="16963784" y="1529584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8" name="Freeform 48"/>
          <p:cNvSpPr/>
          <p:nvPr/>
        </p:nvSpPr>
        <p:spPr>
          <a:xfrm>
            <a:off x="16965036" y="1616912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9" name="Freeform 49"/>
          <p:cNvSpPr/>
          <p:nvPr/>
        </p:nvSpPr>
        <p:spPr>
          <a:xfrm>
            <a:off x="16963784" y="945040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0" name="Freeform 50"/>
          <p:cNvSpPr/>
          <p:nvPr/>
        </p:nvSpPr>
        <p:spPr>
          <a:xfrm>
            <a:off x="17647953" y="1302935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1" name="Freeform 51"/>
          <p:cNvSpPr/>
          <p:nvPr/>
        </p:nvSpPr>
        <p:spPr>
          <a:xfrm>
            <a:off x="16963784" y="1120006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2" name="Freeform 52"/>
          <p:cNvSpPr/>
          <p:nvPr/>
        </p:nvSpPr>
        <p:spPr>
          <a:xfrm>
            <a:off x="17647953" y="1482334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53"/>
          <p:cNvSpPr/>
          <p:nvPr/>
        </p:nvSpPr>
        <p:spPr>
          <a:xfrm>
            <a:off x="16282119" y="1077568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4" name="Freeform 54"/>
          <p:cNvSpPr/>
          <p:nvPr/>
        </p:nvSpPr>
        <p:spPr>
          <a:xfrm>
            <a:off x="17647953" y="1571326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5" name="Freeform 55"/>
          <p:cNvSpPr/>
          <p:nvPr/>
        </p:nvSpPr>
        <p:spPr>
          <a:xfrm>
            <a:off x="17647953" y="166173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6" name="Freeform 56"/>
          <p:cNvSpPr/>
          <p:nvPr/>
        </p:nvSpPr>
        <p:spPr>
          <a:xfrm>
            <a:off x="16282119" y="1613844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7" name="Freeform 57"/>
          <p:cNvSpPr/>
          <p:nvPr/>
        </p:nvSpPr>
        <p:spPr>
          <a:xfrm>
            <a:off x="16963784" y="899315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8" name="Freeform 58"/>
          <p:cNvSpPr/>
          <p:nvPr/>
        </p:nvSpPr>
        <p:spPr>
          <a:xfrm>
            <a:off x="17647953" y="1257731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9" name="Freeform 59"/>
          <p:cNvSpPr/>
          <p:nvPr/>
        </p:nvSpPr>
        <p:spPr>
          <a:xfrm>
            <a:off x="16963784" y="1078714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0" name="Freeform 60"/>
          <p:cNvSpPr/>
          <p:nvPr/>
        </p:nvSpPr>
        <p:spPr>
          <a:xfrm>
            <a:off x="17647953" y="1438708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1" name="Freeform 61"/>
          <p:cNvSpPr/>
          <p:nvPr/>
        </p:nvSpPr>
        <p:spPr>
          <a:xfrm>
            <a:off x="16963784" y="988307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2" name="Freeform 62"/>
          <p:cNvSpPr/>
          <p:nvPr/>
        </p:nvSpPr>
        <p:spPr>
          <a:xfrm>
            <a:off x="16963784" y="1347106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3" name="Freeform 63"/>
          <p:cNvSpPr/>
          <p:nvPr/>
        </p:nvSpPr>
        <p:spPr>
          <a:xfrm>
            <a:off x="16963784" y="1261668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4" name="Freeform 64"/>
          <p:cNvSpPr/>
          <p:nvPr/>
        </p:nvSpPr>
        <p:spPr>
          <a:xfrm>
            <a:off x="16963784" y="1574205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5" name="Freeform 65"/>
          <p:cNvSpPr/>
          <p:nvPr/>
        </p:nvSpPr>
        <p:spPr>
          <a:xfrm>
            <a:off x="17647953" y="942338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6" name="Freeform 66"/>
          <p:cNvSpPr/>
          <p:nvPr/>
        </p:nvSpPr>
        <p:spPr>
          <a:xfrm>
            <a:off x="16282119" y="1211365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7" name="Freeform 67"/>
          <p:cNvSpPr/>
          <p:nvPr/>
        </p:nvSpPr>
        <p:spPr>
          <a:xfrm>
            <a:off x="17647953" y="1120457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8" name="Freeform 68"/>
          <p:cNvSpPr/>
          <p:nvPr/>
        </p:nvSpPr>
        <p:spPr>
          <a:xfrm>
            <a:off x="17647953" y="1034153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9" name="Freeform 69"/>
          <p:cNvSpPr/>
          <p:nvPr/>
        </p:nvSpPr>
        <p:spPr>
          <a:xfrm>
            <a:off x="16282119" y="1392187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0" name="Freeform 70"/>
          <p:cNvSpPr/>
          <p:nvPr/>
        </p:nvSpPr>
        <p:spPr>
          <a:xfrm>
            <a:off x="17647953" y="1525677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1" name="Freeform 71"/>
          <p:cNvSpPr/>
          <p:nvPr/>
        </p:nvSpPr>
        <p:spPr>
          <a:xfrm>
            <a:off x="16963784" y="1662115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2" name="Freeform 72"/>
          <p:cNvSpPr/>
          <p:nvPr/>
        </p:nvSpPr>
        <p:spPr>
          <a:xfrm>
            <a:off x="17647953" y="17057629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3" name="Freeform 73"/>
          <p:cNvSpPr/>
          <p:nvPr/>
        </p:nvSpPr>
        <p:spPr>
          <a:xfrm>
            <a:off x="17647953" y="175266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4" name="Freeform 74"/>
          <p:cNvSpPr/>
          <p:nvPr/>
        </p:nvSpPr>
        <p:spPr>
          <a:xfrm>
            <a:off x="16282119" y="944136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5" name="Freeform 75"/>
          <p:cNvSpPr/>
          <p:nvPr/>
        </p:nvSpPr>
        <p:spPr>
          <a:xfrm>
            <a:off x="17647953" y="1392716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6" name="Freeform 76"/>
          <p:cNvSpPr/>
          <p:nvPr/>
        </p:nvSpPr>
        <p:spPr>
          <a:xfrm>
            <a:off x="17647953" y="1213552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7" name="Freeform 77"/>
          <p:cNvSpPr/>
          <p:nvPr/>
        </p:nvSpPr>
        <p:spPr>
          <a:xfrm>
            <a:off x="16963784" y="1440903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8" name="Freeform 78"/>
          <p:cNvSpPr/>
          <p:nvPr/>
        </p:nvSpPr>
        <p:spPr>
          <a:xfrm>
            <a:off x="16963784" y="1033218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9" name="Freeform 79"/>
          <p:cNvSpPr/>
          <p:nvPr/>
        </p:nvSpPr>
        <p:spPr>
          <a:xfrm>
            <a:off x="16282119" y="1166561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0" name="Freeform 80"/>
          <p:cNvSpPr/>
          <p:nvPr/>
        </p:nvSpPr>
        <p:spPr>
          <a:xfrm>
            <a:off x="16282119" y="1525359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1" name="Freeform 81"/>
          <p:cNvSpPr/>
          <p:nvPr/>
        </p:nvSpPr>
        <p:spPr>
          <a:xfrm>
            <a:off x="16282119" y="1659795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2" name="Freeform 82"/>
          <p:cNvSpPr/>
          <p:nvPr/>
        </p:nvSpPr>
        <p:spPr>
          <a:xfrm>
            <a:off x="16282119" y="1302171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3" name="Freeform 83"/>
          <p:cNvSpPr/>
          <p:nvPr/>
        </p:nvSpPr>
        <p:spPr>
          <a:xfrm>
            <a:off x="16282119" y="1032365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4" name="Freeform 84"/>
          <p:cNvSpPr/>
          <p:nvPr/>
        </p:nvSpPr>
        <p:spPr>
          <a:xfrm>
            <a:off x="17647953" y="1616912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5" name="Freeform 85"/>
          <p:cNvSpPr/>
          <p:nvPr/>
        </p:nvSpPr>
        <p:spPr>
          <a:xfrm>
            <a:off x="16963784" y="170898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6" name="Freeform 86"/>
          <p:cNvSpPr/>
          <p:nvPr/>
        </p:nvSpPr>
        <p:spPr>
          <a:xfrm>
            <a:off x="16282119" y="1751899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7" name="Freeform 87"/>
          <p:cNvSpPr/>
          <p:nvPr/>
        </p:nvSpPr>
        <p:spPr>
          <a:xfrm>
            <a:off x="2057400" y="1872964"/>
            <a:ext cx="935884" cy="675538"/>
          </a:xfrm>
          <a:custGeom>
            <a:avLst/>
            <a:gdLst/>
            <a:ahLst/>
            <a:cxnLst/>
            <a:rect l="l" t="t" r="r" b="b"/>
            <a:pathLst>
              <a:path w="935884" h="675538">
                <a:moveTo>
                  <a:pt x="0" y="0"/>
                </a:moveTo>
                <a:lnTo>
                  <a:pt x="935884" y="0"/>
                </a:lnTo>
                <a:lnTo>
                  <a:pt x="935884" y="675538"/>
                </a:lnTo>
                <a:lnTo>
                  <a:pt x="0" y="6755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323" r="-323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88" name="Group 88"/>
          <p:cNvGrpSpPr/>
          <p:nvPr/>
        </p:nvGrpSpPr>
        <p:grpSpPr>
          <a:xfrm>
            <a:off x="-9179" y="9727550"/>
            <a:ext cx="5318043" cy="559450"/>
            <a:chOff x="0" y="0"/>
            <a:chExt cx="7090724" cy="745933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7090664" cy="745871"/>
            </a:xfrm>
            <a:custGeom>
              <a:avLst/>
              <a:gdLst/>
              <a:ahLst/>
              <a:cxnLst/>
              <a:rect l="l" t="t" r="r" b="b"/>
              <a:pathLst>
                <a:path w="7090664" h="745871">
                  <a:moveTo>
                    <a:pt x="0" y="0"/>
                  </a:moveTo>
                  <a:lnTo>
                    <a:pt x="7090664" y="0"/>
                  </a:lnTo>
                  <a:lnTo>
                    <a:pt x="7090664" y="745871"/>
                  </a:lnTo>
                  <a:lnTo>
                    <a:pt x="0" y="7458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362" r="-2363" b="-8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90" name="Group 90"/>
          <p:cNvGrpSpPr/>
          <p:nvPr/>
        </p:nvGrpSpPr>
        <p:grpSpPr>
          <a:xfrm rot="-589331">
            <a:off x="-548991" y="36438"/>
            <a:ext cx="2624990" cy="3047796"/>
            <a:chOff x="0" y="0"/>
            <a:chExt cx="3499987" cy="4063728"/>
          </a:xfrm>
        </p:grpSpPr>
        <p:sp>
          <p:nvSpPr>
            <p:cNvPr id="91" name="Freeform 91"/>
            <p:cNvSpPr/>
            <p:nvPr/>
          </p:nvSpPr>
          <p:spPr>
            <a:xfrm flipH="1">
              <a:off x="0" y="0"/>
              <a:ext cx="3499993" cy="4063746"/>
            </a:xfrm>
            <a:custGeom>
              <a:avLst/>
              <a:gdLst/>
              <a:ahLst/>
              <a:cxnLst/>
              <a:rect l="l" t="t" r="r" b="b"/>
              <a:pathLst>
                <a:path w="3499993" h="4063746">
                  <a:moveTo>
                    <a:pt x="3499993" y="0"/>
                  </a:moveTo>
                  <a:lnTo>
                    <a:pt x="0" y="0"/>
                  </a:lnTo>
                  <a:lnTo>
                    <a:pt x="0" y="4063746"/>
                  </a:lnTo>
                  <a:lnTo>
                    <a:pt x="3499993" y="4063746"/>
                  </a:lnTo>
                  <a:lnTo>
                    <a:pt x="3499993" y="0"/>
                  </a:lnTo>
                  <a:close/>
                </a:path>
              </a:pathLst>
            </a:custGeom>
            <a:blipFill>
              <a:blip r:embed="rId8"/>
              <a:stretch>
                <a:fillRect t="-18" b="-17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2" name="Freeform 92"/>
          <p:cNvSpPr/>
          <p:nvPr/>
        </p:nvSpPr>
        <p:spPr>
          <a:xfrm>
            <a:off x="2057400" y="4932542"/>
            <a:ext cx="935884" cy="675538"/>
          </a:xfrm>
          <a:custGeom>
            <a:avLst/>
            <a:gdLst/>
            <a:ahLst/>
            <a:cxnLst/>
            <a:rect l="l" t="t" r="r" b="b"/>
            <a:pathLst>
              <a:path w="935884" h="675538">
                <a:moveTo>
                  <a:pt x="0" y="0"/>
                </a:moveTo>
                <a:lnTo>
                  <a:pt x="935884" y="0"/>
                </a:lnTo>
                <a:lnTo>
                  <a:pt x="935884" y="675538"/>
                </a:lnTo>
                <a:lnTo>
                  <a:pt x="0" y="6755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323" r="-32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3" name="TextBox 103"/>
          <p:cNvSpPr txBox="1"/>
          <p:nvPr/>
        </p:nvSpPr>
        <p:spPr>
          <a:xfrm>
            <a:off x="3227484" y="1854618"/>
            <a:ext cx="11833031" cy="514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20"/>
              </a:lnSpc>
            </a:pPr>
            <a:r>
              <a:rPr lang="en-US" sz="2800" b="1" dirty="0">
                <a:solidFill>
                  <a:srgbClr val="002060"/>
                </a:solidFill>
                <a:latin typeface="Poppins Bold"/>
                <a:ea typeface="Poppins Bold"/>
                <a:cs typeface="Poppins Bold"/>
                <a:sym typeface="Poppins Bold"/>
              </a:rPr>
              <a:t>O que </a:t>
            </a:r>
            <a:r>
              <a:rPr lang="en-US" sz="2800" b="1" dirty="0" err="1">
                <a:solidFill>
                  <a:srgbClr val="002060"/>
                </a:solidFill>
                <a:latin typeface="Poppins Bold"/>
                <a:ea typeface="Poppins Bold"/>
                <a:cs typeface="Poppins Bold"/>
                <a:sym typeface="Poppins Bold"/>
              </a:rPr>
              <a:t>pode</a:t>
            </a:r>
            <a:r>
              <a:rPr lang="en-US" sz="2800" b="1" dirty="0">
                <a:solidFill>
                  <a:srgbClr val="002060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2558919" y="884824"/>
            <a:ext cx="10989957" cy="64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4"/>
              </a:lnSpc>
              <a:spcBef>
                <a:spcPct val="0"/>
              </a:spcBef>
            </a:pPr>
            <a:r>
              <a:rPr lang="en-US" sz="3999" u="none" strike="noStrike">
                <a:solidFill>
                  <a:srgbClr val="E46C0A"/>
                </a:solidFill>
                <a:latin typeface="Bree Serif"/>
                <a:ea typeface="Bree Serif"/>
                <a:cs typeface="Bree Serif"/>
                <a:sym typeface="Bree Serif"/>
              </a:rPr>
              <a:t>PNLD LITERÁRIO EQUIDADE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3227484" y="5021193"/>
            <a:ext cx="11833031" cy="514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20"/>
              </a:lnSpc>
            </a:pPr>
            <a:r>
              <a:rPr lang="en-US" sz="2800" b="1" dirty="0">
                <a:solidFill>
                  <a:srgbClr val="002060"/>
                </a:solidFill>
                <a:latin typeface="Poppins Bold"/>
                <a:ea typeface="Poppins Bold"/>
                <a:cs typeface="Poppins Bold"/>
                <a:sym typeface="Poppins Bold"/>
              </a:rPr>
              <a:t>O que </a:t>
            </a:r>
            <a:r>
              <a:rPr lang="en-US" sz="2800" b="1" dirty="0" err="1">
                <a:solidFill>
                  <a:srgbClr val="984807"/>
                </a:solidFill>
                <a:latin typeface="Poppins Bold"/>
                <a:ea typeface="Poppins Bold"/>
                <a:cs typeface="Poppins Bold"/>
                <a:sym typeface="Poppins Bold"/>
              </a:rPr>
              <a:t>não</a:t>
            </a:r>
            <a:r>
              <a:rPr lang="en-US" sz="2800" b="1" dirty="0">
                <a:solidFill>
                  <a:srgbClr val="00206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oppins Bold"/>
                <a:ea typeface="Poppins Bold"/>
                <a:cs typeface="Poppins Bold"/>
                <a:sym typeface="Poppins Bold"/>
              </a:rPr>
              <a:t>pode</a:t>
            </a:r>
            <a:r>
              <a:rPr lang="en-US" sz="2800" b="1" dirty="0">
                <a:solidFill>
                  <a:srgbClr val="002060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</p:txBody>
      </p:sp>
      <p:sp>
        <p:nvSpPr>
          <p:cNvPr id="106" name="TextBox 106"/>
          <p:cNvSpPr txBox="1"/>
          <p:nvPr/>
        </p:nvSpPr>
        <p:spPr>
          <a:xfrm>
            <a:off x="3243498" y="2754953"/>
            <a:ext cx="12336995" cy="2091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2400" dirty="0" err="1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Traduções</a:t>
            </a:r>
            <a:r>
              <a:rPr lang="en-US" sz="2400" dirty="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algn="l">
              <a:lnSpc>
                <a:spcPts val="2687"/>
              </a:lnSpc>
            </a:pPr>
            <a:endParaRPr lang="en-US" sz="2400" dirty="0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687"/>
              </a:lnSpc>
            </a:pPr>
            <a:r>
              <a:rPr lang="en-US" sz="2400" dirty="0" err="1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Adaptações</a:t>
            </a:r>
            <a:r>
              <a:rPr lang="en-US" sz="2400" dirty="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algn="l">
              <a:lnSpc>
                <a:spcPts val="2687"/>
              </a:lnSpc>
            </a:pPr>
            <a:endParaRPr lang="en-US" sz="2400" dirty="0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687"/>
              </a:lnSpc>
            </a:pPr>
            <a:r>
              <a:rPr lang="en-US" sz="2400" dirty="0" err="1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Antologias</a:t>
            </a:r>
            <a:r>
              <a:rPr lang="en-US" sz="2400" dirty="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;</a:t>
            </a:r>
          </a:p>
          <a:p>
            <a:pPr algn="l">
              <a:lnSpc>
                <a:spcPts val="2687"/>
              </a:lnSpc>
            </a:pPr>
            <a:endParaRPr lang="en-US" sz="2799" dirty="0">
              <a:solidFill>
                <a:srgbClr val="00206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" name="Freeform 107"/>
          <p:cNvSpPr/>
          <p:nvPr/>
        </p:nvSpPr>
        <p:spPr>
          <a:xfrm>
            <a:off x="2590800" y="2683918"/>
            <a:ext cx="331990" cy="440408"/>
          </a:xfrm>
          <a:custGeom>
            <a:avLst/>
            <a:gdLst/>
            <a:ahLst/>
            <a:cxnLst/>
            <a:rect l="l" t="t" r="r" b="b"/>
            <a:pathLst>
              <a:path w="484390" h="467657">
                <a:moveTo>
                  <a:pt x="0" y="0"/>
                </a:moveTo>
                <a:lnTo>
                  <a:pt x="484390" y="0"/>
                </a:lnTo>
                <a:lnTo>
                  <a:pt x="484390" y="467657"/>
                </a:lnTo>
                <a:lnTo>
                  <a:pt x="0" y="4676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1" name="TextBox 99">
            <a:extLst>
              <a:ext uri="{FF2B5EF4-FFF2-40B4-BE49-F238E27FC236}">
                <a16:creationId xmlns:a16="http://schemas.microsoft.com/office/drawing/2014/main" id="{D7F34204-FC94-157B-5C3F-7737C04BA6B8}"/>
              </a:ext>
            </a:extLst>
          </p:cNvPr>
          <p:cNvSpPr txBox="1"/>
          <p:nvPr/>
        </p:nvSpPr>
        <p:spPr>
          <a:xfrm>
            <a:off x="3276600" y="5699842"/>
            <a:ext cx="12140916" cy="48013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Obras q</a:t>
            </a:r>
            <a:r>
              <a:rPr lang="pt-PT" sz="2400" dirty="0">
                <a:solidFill>
                  <a:srgbClr val="002060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ue tenham sido adquiridas em </a:t>
            </a:r>
            <a:r>
              <a:rPr lang="pt-PT" sz="2400" dirty="0">
                <a:solidFill>
                  <a:schemeClr val="accent6">
                    <a:lumMod val="75000"/>
                  </a:schemeClr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edições anteriores do PNLD.</a:t>
            </a:r>
            <a:endParaRPr lang="pt-BR" sz="2400" dirty="0"/>
          </a:p>
          <a:p>
            <a:pPr algn="just"/>
            <a:endParaRPr lang="pt-BR" sz="24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r>
              <a:rPr lang="pt-BR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Obras em domínio público</a:t>
            </a:r>
          </a:p>
          <a:p>
            <a:pPr algn="just"/>
            <a:endParaRPr lang="pt-BR" sz="24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r>
              <a:rPr lang="pt-BR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Obras didáticas, paradidáticas, informativas, teóricas ou de referência</a:t>
            </a:r>
          </a:p>
          <a:p>
            <a:pPr algn="just"/>
            <a:endParaRPr lang="pt-BR" sz="24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r>
              <a:rPr lang="pt-BR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Obras em língua estrangeira</a:t>
            </a:r>
          </a:p>
          <a:p>
            <a:pPr algn="just"/>
            <a:endParaRPr lang="pt-BR" sz="24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r>
              <a:rPr lang="pt-BR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Obras com registro de ISBN, </a:t>
            </a:r>
            <a:r>
              <a:rPr lang="pt-BR" sz="2400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inferior a um ano</a:t>
            </a:r>
            <a:r>
              <a:rPr lang="pt-BR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no primeiro dia do período de inscrições. </a:t>
            </a:r>
          </a:p>
          <a:p>
            <a:pPr algn="just"/>
            <a:endParaRPr lang="pt-BR" sz="2400" b="1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endParaRPr lang="pt-BR" sz="2400" b="1" dirty="0">
              <a:solidFill>
                <a:schemeClr val="accent6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  <a:sym typeface="Poppins"/>
            </a:endParaRPr>
          </a:p>
          <a:p>
            <a:pPr algn="just"/>
            <a:endParaRPr lang="en-US" sz="2400" dirty="0" err="1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  <a:sym typeface="Poppins"/>
            </a:endParaRPr>
          </a:p>
        </p:txBody>
      </p:sp>
      <p:sp>
        <p:nvSpPr>
          <p:cNvPr id="112" name="Freeform 107">
            <a:extLst>
              <a:ext uri="{FF2B5EF4-FFF2-40B4-BE49-F238E27FC236}">
                <a16:creationId xmlns:a16="http://schemas.microsoft.com/office/drawing/2014/main" id="{201A832C-638A-B995-45ED-AD834A36A99E}"/>
              </a:ext>
            </a:extLst>
          </p:cNvPr>
          <p:cNvSpPr/>
          <p:nvPr/>
        </p:nvSpPr>
        <p:spPr>
          <a:xfrm>
            <a:off x="2667000" y="3350341"/>
            <a:ext cx="331990" cy="440408"/>
          </a:xfrm>
          <a:custGeom>
            <a:avLst/>
            <a:gdLst/>
            <a:ahLst/>
            <a:cxnLst/>
            <a:rect l="l" t="t" r="r" b="b"/>
            <a:pathLst>
              <a:path w="484390" h="467657">
                <a:moveTo>
                  <a:pt x="0" y="0"/>
                </a:moveTo>
                <a:lnTo>
                  <a:pt x="484390" y="0"/>
                </a:lnTo>
                <a:lnTo>
                  <a:pt x="484390" y="467657"/>
                </a:lnTo>
                <a:lnTo>
                  <a:pt x="0" y="4676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3" name="Freeform 107">
            <a:extLst>
              <a:ext uri="{FF2B5EF4-FFF2-40B4-BE49-F238E27FC236}">
                <a16:creationId xmlns:a16="http://schemas.microsoft.com/office/drawing/2014/main" id="{E29DC5BD-0539-574A-DA4E-10D7DEA8628A}"/>
              </a:ext>
            </a:extLst>
          </p:cNvPr>
          <p:cNvSpPr/>
          <p:nvPr/>
        </p:nvSpPr>
        <p:spPr>
          <a:xfrm>
            <a:off x="2667000" y="4023088"/>
            <a:ext cx="331990" cy="440408"/>
          </a:xfrm>
          <a:custGeom>
            <a:avLst/>
            <a:gdLst/>
            <a:ahLst/>
            <a:cxnLst/>
            <a:rect l="l" t="t" r="r" b="b"/>
            <a:pathLst>
              <a:path w="484390" h="467657">
                <a:moveTo>
                  <a:pt x="0" y="0"/>
                </a:moveTo>
                <a:lnTo>
                  <a:pt x="484390" y="0"/>
                </a:lnTo>
                <a:lnTo>
                  <a:pt x="484390" y="467657"/>
                </a:lnTo>
                <a:lnTo>
                  <a:pt x="0" y="4676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5" name="Sinal de Multiplicação 114">
            <a:extLst>
              <a:ext uri="{FF2B5EF4-FFF2-40B4-BE49-F238E27FC236}">
                <a16:creationId xmlns:a16="http://schemas.microsoft.com/office/drawing/2014/main" id="{1B1AC733-624F-CB4D-7702-DCFCFA90D2C5}"/>
              </a:ext>
            </a:extLst>
          </p:cNvPr>
          <p:cNvSpPr/>
          <p:nvPr/>
        </p:nvSpPr>
        <p:spPr>
          <a:xfrm>
            <a:off x="2667000" y="5645717"/>
            <a:ext cx="366758" cy="64396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6" name="Sinal de Multiplicação 115">
            <a:extLst>
              <a:ext uri="{FF2B5EF4-FFF2-40B4-BE49-F238E27FC236}">
                <a16:creationId xmlns:a16="http://schemas.microsoft.com/office/drawing/2014/main" id="{464D39ED-FAB0-A0D9-307B-19444043B5DE}"/>
              </a:ext>
            </a:extLst>
          </p:cNvPr>
          <p:cNvSpPr/>
          <p:nvPr/>
        </p:nvSpPr>
        <p:spPr>
          <a:xfrm>
            <a:off x="2667000" y="6239345"/>
            <a:ext cx="366758" cy="64396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7" name="Sinal de Multiplicação 116">
            <a:extLst>
              <a:ext uri="{FF2B5EF4-FFF2-40B4-BE49-F238E27FC236}">
                <a16:creationId xmlns:a16="http://schemas.microsoft.com/office/drawing/2014/main" id="{26006419-D962-1EC2-BDCC-B9A53CFAB054}"/>
              </a:ext>
            </a:extLst>
          </p:cNvPr>
          <p:cNvSpPr/>
          <p:nvPr/>
        </p:nvSpPr>
        <p:spPr>
          <a:xfrm>
            <a:off x="2667000" y="6984037"/>
            <a:ext cx="366758" cy="64396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8" name="Sinal de Multiplicação 117">
            <a:extLst>
              <a:ext uri="{FF2B5EF4-FFF2-40B4-BE49-F238E27FC236}">
                <a16:creationId xmlns:a16="http://schemas.microsoft.com/office/drawing/2014/main" id="{72B91BD8-C1BE-FBDB-9013-129507157B88}"/>
              </a:ext>
            </a:extLst>
          </p:cNvPr>
          <p:cNvSpPr/>
          <p:nvPr/>
        </p:nvSpPr>
        <p:spPr>
          <a:xfrm>
            <a:off x="2667000" y="7746314"/>
            <a:ext cx="366758" cy="64396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9" name="Sinal de Multiplicação 118">
            <a:extLst>
              <a:ext uri="{FF2B5EF4-FFF2-40B4-BE49-F238E27FC236}">
                <a16:creationId xmlns:a16="http://schemas.microsoft.com/office/drawing/2014/main" id="{D17E92E4-9A3C-0038-D300-41E294751ECD}"/>
              </a:ext>
            </a:extLst>
          </p:cNvPr>
          <p:cNvSpPr/>
          <p:nvPr/>
        </p:nvSpPr>
        <p:spPr>
          <a:xfrm>
            <a:off x="2667000" y="8509377"/>
            <a:ext cx="366758" cy="64396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647953" y="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6963784" y="318945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963784" y="4951889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7647953" y="268391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6963784" y="630650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6965036" y="717978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6963784" y="46107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7647953" y="404001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16963784" y="22107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17647953" y="583400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16282119" y="178635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/>
          <p:nvPr/>
        </p:nvSpPr>
        <p:spPr>
          <a:xfrm>
            <a:off x="16282119" y="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14"/>
          <p:cNvSpPr/>
          <p:nvPr/>
        </p:nvSpPr>
        <p:spPr>
          <a:xfrm>
            <a:off x="17647953" y="762800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Freeform 15"/>
          <p:cNvSpPr/>
          <p:nvPr/>
        </p:nvSpPr>
        <p:spPr>
          <a:xfrm>
            <a:off x="16282119" y="714911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Freeform 16"/>
          <p:cNvSpPr/>
          <p:nvPr/>
        </p:nvSpPr>
        <p:spPr>
          <a:xfrm>
            <a:off x="16963784" y="382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Freeform 17"/>
          <p:cNvSpPr/>
          <p:nvPr/>
        </p:nvSpPr>
        <p:spPr>
          <a:xfrm>
            <a:off x="17647953" y="358798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Freeform 18"/>
          <p:cNvSpPr/>
          <p:nvPr/>
        </p:nvSpPr>
        <p:spPr>
          <a:xfrm>
            <a:off x="17647953" y="539775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Freeform 19"/>
          <p:cNvSpPr/>
          <p:nvPr/>
        </p:nvSpPr>
        <p:spPr>
          <a:xfrm>
            <a:off x="16963784" y="89374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0" name="Freeform 20"/>
          <p:cNvSpPr/>
          <p:nvPr/>
        </p:nvSpPr>
        <p:spPr>
          <a:xfrm>
            <a:off x="16963784" y="448172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1" name="Freeform 21"/>
          <p:cNvSpPr/>
          <p:nvPr/>
        </p:nvSpPr>
        <p:spPr>
          <a:xfrm>
            <a:off x="16963784" y="362734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2" name="Freeform 22"/>
          <p:cNvSpPr/>
          <p:nvPr/>
        </p:nvSpPr>
        <p:spPr>
          <a:xfrm>
            <a:off x="16963784" y="675272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3" name="Freeform 23"/>
          <p:cNvSpPr/>
          <p:nvPr/>
        </p:nvSpPr>
        <p:spPr>
          <a:xfrm>
            <a:off x="17647953" y="43405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4" name="Freeform 24"/>
          <p:cNvSpPr/>
          <p:nvPr/>
        </p:nvSpPr>
        <p:spPr>
          <a:xfrm>
            <a:off x="16282119" y="312432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5" name="Freeform 25"/>
          <p:cNvSpPr/>
          <p:nvPr/>
        </p:nvSpPr>
        <p:spPr>
          <a:xfrm>
            <a:off x="17647953" y="221523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6" name="Freeform 26"/>
          <p:cNvSpPr/>
          <p:nvPr/>
        </p:nvSpPr>
        <p:spPr>
          <a:xfrm>
            <a:off x="17647953" y="135219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7" name="Freeform 27"/>
          <p:cNvSpPr/>
          <p:nvPr/>
        </p:nvSpPr>
        <p:spPr>
          <a:xfrm>
            <a:off x="16282119" y="493254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8" name="Freeform 28"/>
          <p:cNvSpPr/>
          <p:nvPr/>
        </p:nvSpPr>
        <p:spPr>
          <a:xfrm>
            <a:off x="17647953" y="626744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9" name="Freeform 29"/>
          <p:cNvSpPr/>
          <p:nvPr/>
        </p:nvSpPr>
        <p:spPr>
          <a:xfrm>
            <a:off x="17647953" y="806829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0" name="Freeform 30"/>
          <p:cNvSpPr/>
          <p:nvPr/>
        </p:nvSpPr>
        <p:spPr>
          <a:xfrm>
            <a:off x="16282119" y="4520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1" name="Freeform 31"/>
          <p:cNvSpPr/>
          <p:nvPr/>
        </p:nvSpPr>
        <p:spPr>
          <a:xfrm>
            <a:off x="17647953" y="493783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2" name="Freeform 32"/>
          <p:cNvSpPr/>
          <p:nvPr/>
        </p:nvSpPr>
        <p:spPr>
          <a:xfrm>
            <a:off x="16963784" y="541970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3" name="Freeform 33"/>
          <p:cNvSpPr/>
          <p:nvPr/>
        </p:nvSpPr>
        <p:spPr>
          <a:xfrm>
            <a:off x="16963784" y="134285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4" name="Freeform 34"/>
          <p:cNvSpPr/>
          <p:nvPr/>
        </p:nvSpPr>
        <p:spPr>
          <a:xfrm>
            <a:off x="16282119" y="267627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5" name="Freeform 35"/>
          <p:cNvSpPr/>
          <p:nvPr/>
        </p:nvSpPr>
        <p:spPr>
          <a:xfrm>
            <a:off x="16282119" y="626426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6" name="Freeform 36"/>
          <p:cNvSpPr/>
          <p:nvPr/>
        </p:nvSpPr>
        <p:spPr>
          <a:xfrm>
            <a:off x="16282119" y="760862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7" name="Freeform 37"/>
          <p:cNvSpPr/>
          <p:nvPr/>
        </p:nvSpPr>
        <p:spPr>
          <a:xfrm>
            <a:off x="16282119" y="403237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8" name="Freeform 38"/>
          <p:cNvSpPr/>
          <p:nvPr/>
        </p:nvSpPr>
        <p:spPr>
          <a:xfrm>
            <a:off x="16282119" y="133432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9" name="Freeform 39"/>
          <p:cNvSpPr/>
          <p:nvPr/>
        </p:nvSpPr>
        <p:spPr>
          <a:xfrm>
            <a:off x="16963784" y="8100499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0" name="Freeform 40"/>
          <p:cNvSpPr/>
          <p:nvPr/>
        </p:nvSpPr>
        <p:spPr>
          <a:xfrm>
            <a:off x="16282119" y="852966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1" name="Freeform 41"/>
          <p:cNvSpPr/>
          <p:nvPr/>
        </p:nvSpPr>
        <p:spPr>
          <a:xfrm>
            <a:off x="17647953" y="89893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2" name="Freeform 42"/>
          <p:cNvSpPr/>
          <p:nvPr/>
        </p:nvSpPr>
        <p:spPr>
          <a:xfrm>
            <a:off x="16963784" y="1217878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3" name="Freeform 43"/>
          <p:cNvSpPr/>
          <p:nvPr/>
        </p:nvSpPr>
        <p:spPr>
          <a:xfrm>
            <a:off x="17647953" y="1078332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4" name="Freeform 44"/>
          <p:cNvSpPr/>
          <p:nvPr/>
        </p:nvSpPr>
        <p:spPr>
          <a:xfrm>
            <a:off x="16963784" y="1394122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5" name="Freeform 45"/>
          <p:cNvSpPr/>
          <p:nvPr/>
        </p:nvSpPr>
        <p:spPr>
          <a:xfrm>
            <a:off x="17647953" y="1346724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6" name="Freeform 46"/>
          <p:cNvSpPr/>
          <p:nvPr/>
        </p:nvSpPr>
        <p:spPr>
          <a:xfrm>
            <a:off x="17647953" y="1167325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7" name="Freeform 47"/>
          <p:cNvSpPr/>
          <p:nvPr/>
        </p:nvSpPr>
        <p:spPr>
          <a:xfrm>
            <a:off x="16963784" y="1529584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8" name="Freeform 48"/>
          <p:cNvSpPr/>
          <p:nvPr/>
        </p:nvSpPr>
        <p:spPr>
          <a:xfrm>
            <a:off x="16965036" y="1616912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9" name="Freeform 49"/>
          <p:cNvSpPr/>
          <p:nvPr/>
        </p:nvSpPr>
        <p:spPr>
          <a:xfrm>
            <a:off x="16963784" y="945040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0" name="Freeform 50"/>
          <p:cNvSpPr/>
          <p:nvPr/>
        </p:nvSpPr>
        <p:spPr>
          <a:xfrm>
            <a:off x="17647953" y="1302935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1" name="Freeform 51"/>
          <p:cNvSpPr/>
          <p:nvPr/>
        </p:nvSpPr>
        <p:spPr>
          <a:xfrm>
            <a:off x="16963784" y="1120006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2" name="Freeform 52"/>
          <p:cNvSpPr/>
          <p:nvPr/>
        </p:nvSpPr>
        <p:spPr>
          <a:xfrm>
            <a:off x="17647953" y="1482334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53"/>
          <p:cNvSpPr/>
          <p:nvPr/>
        </p:nvSpPr>
        <p:spPr>
          <a:xfrm>
            <a:off x="16282119" y="1077568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4" name="Freeform 54"/>
          <p:cNvSpPr/>
          <p:nvPr/>
        </p:nvSpPr>
        <p:spPr>
          <a:xfrm>
            <a:off x="17647953" y="1571326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5" name="Freeform 55"/>
          <p:cNvSpPr/>
          <p:nvPr/>
        </p:nvSpPr>
        <p:spPr>
          <a:xfrm>
            <a:off x="17647953" y="166173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6" name="Freeform 56"/>
          <p:cNvSpPr/>
          <p:nvPr/>
        </p:nvSpPr>
        <p:spPr>
          <a:xfrm>
            <a:off x="16282119" y="1613844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7" name="Freeform 57"/>
          <p:cNvSpPr/>
          <p:nvPr/>
        </p:nvSpPr>
        <p:spPr>
          <a:xfrm>
            <a:off x="16963784" y="899315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8" name="Freeform 58"/>
          <p:cNvSpPr/>
          <p:nvPr/>
        </p:nvSpPr>
        <p:spPr>
          <a:xfrm>
            <a:off x="17647953" y="1257731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9" name="Freeform 59"/>
          <p:cNvSpPr/>
          <p:nvPr/>
        </p:nvSpPr>
        <p:spPr>
          <a:xfrm>
            <a:off x="16963784" y="1078714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0" name="Freeform 60"/>
          <p:cNvSpPr/>
          <p:nvPr/>
        </p:nvSpPr>
        <p:spPr>
          <a:xfrm>
            <a:off x="17647953" y="1438708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1" name="Freeform 61"/>
          <p:cNvSpPr/>
          <p:nvPr/>
        </p:nvSpPr>
        <p:spPr>
          <a:xfrm>
            <a:off x="16963784" y="988307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2" name="Freeform 62"/>
          <p:cNvSpPr/>
          <p:nvPr/>
        </p:nvSpPr>
        <p:spPr>
          <a:xfrm>
            <a:off x="16963784" y="1347106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3" name="Freeform 63"/>
          <p:cNvSpPr/>
          <p:nvPr/>
        </p:nvSpPr>
        <p:spPr>
          <a:xfrm>
            <a:off x="16963784" y="1261668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4" name="Freeform 64"/>
          <p:cNvSpPr/>
          <p:nvPr/>
        </p:nvSpPr>
        <p:spPr>
          <a:xfrm>
            <a:off x="16963784" y="1574205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5" name="Freeform 65"/>
          <p:cNvSpPr/>
          <p:nvPr/>
        </p:nvSpPr>
        <p:spPr>
          <a:xfrm>
            <a:off x="17647953" y="942338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6" name="Freeform 66"/>
          <p:cNvSpPr/>
          <p:nvPr/>
        </p:nvSpPr>
        <p:spPr>
          <a:xfrm>
            <a:off x="16282119" y="1211365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7" name="Freeform 67"/>
          <p:cNvSpPr/>
          <p:nvPr/>
        </p:nvSpPr>
        <p:spPr>
          <a:xfrm>
            <a:off x="17647953" y="1120457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8" name="Freeform 68"/>
          <p:cNvSpPr/>
          <p:nvPr/>
        </p:nvSpPr>
        <p:spPr>
          <a:xfrm>
            <a:off x="17647953" y="1034153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9" name="Freeform 69"/>
          <p:cNvSpPr/>
          <p:nvPr/>
        </p:nvSpPr>
        <p:spPr>
          <a:xfrm>
            <a:off x="16282119" y="1392187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0" name="Freeform 70"/>
          <p:cNvSpPr/>
          <p:nvPr/>
        </p:nvSpPr>
        <p:spPr>
          <a:xfrm>
            <a:off x="17647953" y="1525677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1" name="Freeform 71"/>
          <p:cNvSpPr/>
          <p:nvPr/>
        </p:nvSpPr>
        <p:spPr>
          <a:xfrm>
            <a:off x="16963784" y="1662115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2" name="Freeform 72"/>
          <p:cNvSpPr/>
          <p:nvPr/>
        </p:nvSpPr>
        <p:spPr>
          <a:xfrm>
            <a:off x="17647953" y="17057629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3" name="Freeform 73"/>
          <p:cNvSpPr/>
          <p:nvPr/>
        </p:nvSpPr>
        <p:spPr>
          <a:xfrm>
            <a:off x="17647953" y="175266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4" name="Freeform 74"/>
          <p:cNvSpPr/>
          <p:nvPr/>
        </p:nvSpPr>
        <p:spPr>
          <a:xfrm>
            <a:off x="16282119" y="944136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5" name="Freeform 75"/>
          <p:cNvSpPr/>
          <p:nvPr/>
        </p:nvSpPr>
        <p:spPr>
          <a:xfrm>
            <a:off x="17647953" y="1392716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6" name="Freeform 76"/>
          <p:cNvSpPr/>
          <p:nvPr/>
        </p:nvSpPr>
        <p:spPr>
          <a:xfrm>
            <a:off x="17647953" y="1213552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7" name="Freeform 77"/>
          <p:cNvSpPr/>
          <p:nvPr/>
        </p:nvSpPr>
        <p:spPr>
          <a:xfrm>
            <a:off x="16963784" y="1440903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8" name="Freeform 78"/>
          <p:cNvSpPr/>
          <p:nvPr/>
        </p:nvSpPr>
        <p:spPr>
          <a:xfrm>
            <a:off x="16963784" y="1033218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9" name="Freeform 79"/>
          <p:cNvSpPr/>
          <p:nvPr/>
        </p:nvSpPr>
        <p:spPr>
          <a:xfrm>
            <a:off x="16282119" y="1166561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0" name="Freeform 80"/>
          <p:cNvSpPr/>
          <p:nvPr/>
        </p:nvSpPr>
        <p:spPr>
          <a:xfrm>
            <a:off x="16282119" y="1525359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1" name="Freeform 81"/>
          <p:cNvSpPr/>
          <p:nvPr/>
        </p:nvSpPr>
        <p:spPr>
          <a:xfrm>
            <a:off x="16282119" y="1659795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2" name="Freeform 82"/>
          <p:cNvSpPr/>
          <p:nvPr/>
        </p:nvSpPr>
        <p:spPr>
          <a:xfrm>
            <a:off x="16282119" y="1302171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3" name="Freeform 83"/>
          <p:cNvSpPr/>
          <p:nvPr/>
        </p:nvSpPr>
        <p:spPr>
          <a:xfrm>
            <a:off x="16282119" y="1032365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4" name="Freeform 84"/>
          <p:cNvSpPr/>
          <p:nvPr/>
        </p:nvSpPr>
        <p:spPr>
          <a:xfrm>
            <a:off x="17647953" y="1616912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5" name="Freeform 85"/>
          <p:cNvSpPr/>
          <p:nvPr/>
        </p:nvSpPr>
        <p:spPr>
          <a:xfrm>
            <a:off x="16963784" y="170898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6" name="Freeform 86"/>
          <p:cNvSpPr/>
          <p:nvPr/>
        </p:nvSpPr>
        <p:spPr>
          <a:xfrm>
            <a:off x="16282119" y="1751899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87" name="Group 87"/>
          <p:cNvGrpSpPr/>
          <p:nvPr/>
        </p:nvGrpSpPr>
        <p:grpSpPr>
          <a:xfrm>
            <a:off x="10813848" y="8885612"/>
            <a:ext cx="868572" cy="1305306"/>
            <a:chOff x="0" y="0"/>
            <a:chExt cx="1158096" cy="1740408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1158113" cy="1740408"/>
            </a:xfrm>
            <a:custGeom>
              <a:avLst/>
              <a:gdLst/>
              <a:ahLst/>
              <a:cxnLst/>
              <a:rect l="l" t="t" r="r" b="b"/>
              <a:pathLst>
                <a:path w="1158113" h="1740408">
                  <a:moveTo>
                    <a:pt x="0" y="0"/>
                  </a:moveTo>
                  <a:lnTo>
                    <a:pt x="1158113" y="0"/>
                  </a:lnTo>
                  <a:lnTo>
                    <a:pt x="1158113" y="1740408"/>
                  </a:lnTo>
                  <a:lnTo>
                    <a:pt x="0" y="17404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50" r="-48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89" name="Group 89"/>
          <p:cNvGrpSpPr/>
          <p:nvPr/>
        </p:nvGrpSpPr>
        <p:grpSpPr>
          <a:xfrm>
            <a:off x="11033875" y="0"/>
            <a:ext cx="5248244" cy="559450"/>
            <a:chOff x="0" y="0"/>
            <a:chExt cx="6997659" cy="745933"/>
          </a:xfrm>
        </p:grpSpPr>
        <p:sp>
          <p:nvSpPr>
            <p:cNvPr id="90" name="Freeform 90"/>
            <p:cNvSpPr/>
            <p:nvPr/>
          </p:nvSpPr>
          <p:spPr>
            <a:xfrm>
              <a:off x="0" y="0"/>
              <a:ext cx="6997700" cy="745871"/>
            </a:xfrm>
            <a:custGeom>
              <a:avLst/>
              <a:gdLst/>
              <a:ahLst/>
              <a:cxnLst/>
              <a:rect l="l" t="t" r="r" b="b"/>
              <a:pathLst>
                <a:path w="6997700" h="745871">
                  <a:moveTo>
                    <a:pt x="0" y="0"/>
                  </a:moveTo>
                  <a:lnTo>
                    <a:pt x="6997700" y="0"/>
                  </a:lnTo>
                  <a:lnTo>
                    <a:pt x="6997700" y="745871"/>
                  </a:lnTo>
                  <a:lnTo>
                    <a:pt x="0" y="7458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059" r="-3058" b="-8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1" name="Freeform 91"/>
          <p:cNvSpPr/>
          <p:nvPr/>
        </p:nvSpPr>
        <p:spPr>
          <a:xfrm>
            <a:off x="4854505" y="2123616"/>
            <a:ext cx="8578989" cy="5168258"/>
          </a:xfrm>
          <a:custGeom>
            <a:avLst/>
            <a:gdLst/>
            <a:ahLst/>
            <a:cxnLst/>
            <a:rect l="l" t="t" r="r" b="b"/>
            <a:pathLst>
              <a:path w="8578989" h="5168258">
                <a:moveTo>
                  <a:pt x="0" y="0"/>
                </a:moveTo>
                <a:lnTo>
                  <a:pt x="8578990" y="0"/>
                </a:lnTo>
                <a:lnTo>
                  <a:pt x="8578990" y="5168258"/>
                </a:lnTo>
                <a:lnTo>
                  <a:pt x="0" y="51682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2" name="Freeform 92"/>
          <p:cNvSpPr/>
          <p:nvPr/>
        </p:nvSpPr>
        <p:spPr>
          <a:xfrm>
            <a:off x="6192225" y="8885612"/>
            <a:ext cx="4079313" cy="1257265"/>
          </a:xfrm>
          <a:custGeom>
            <a:avLst/>
            <a:gdLst/>
            <a:ahLst/>
            <a:cxnLst/>
            <a:rect l="l" t="t" r="r" b="b"/>
            <a:pathLst>
              <a:path w="4079313" h="1257265">
                <a:moveTo>
                  <a:pt x="0" y="0"/>
                </a:moveTo>
                <a:lnTo>
                  <a:pt x="4079313" y="0"/>
                </a:lnTo>
                <a:lnTo>
                  <a:pt x="4079313" y="1257265"/>
                </a:lnTo>
                <a:lnTo>
                  <a:pt x="0" y="12572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80000"/>
            </a:blip>
            <a:stretch>
              <a:fillRect l="-177038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3" name="TextBox 93"/>
          <p:cNvSpPr txBox="1"/>
          <p:nvPr/>
        </p:nvSpPr>
        <p:spPr>
          <a:xfrm>
            <a:off x="5577999" y="3849168"/>
            <a:ext cx="7132002" cy="2657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37"/>
              </a:lnSpc>
            </a:pPr>
            <a:r>
              <a:rPr lang="en-US" sz="5864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AGRADECEMOS A PRESENÇA DE TODOS!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649843" y="1191421"/>
            <a:ext cx="11164077" cy="709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4"/>
              </a:lnSpc>
            </a:pPr>
            <a:r>
              <a:rPr lang="en-US" sz="3767">
                <a:solidFill>
                  <a:srgbClr val="F5F5F5"/>
                </a:solidFill>
                <a:latin typeface="Saved By Zero"/>
                <a:ea typeface="Saved By Zero"/>
                <a:cs typeface="Saved By Zero"/>
                <a:sym typeface="Saved By Zero"/>
              </a:rPr>
              <a:t>escreva seu texto aqu</a:t>
            </a:r>
          </a:p>
        </p:txBody>
      </p:sp>
      <p:grpSp>
        <p:nvGrpSpPr>
          <p:cNvPr id="95" name="Group 95"/>
          <p:cNvGrpSpPr/>
          <p:nvPr/>
        </p:nvGrpSpPr>
        <p:grpSpPr>
          <a:xfrm>
            <a:off x="-9179" y="9727550"/>
            <a:ext cx="5318043" cy="559450"/>
            <a:chOff x="0" y="0"/>
            <a:chExt cx="7090724" cy="745933"/>
          </a:xfrm>
        </p:grpSpPr>
        <p:sp>
          <p:nvSpPr>
            <p:cNvPr id="96" name="Freeform 96"/>
            <p:cNvSpPr/>
            <p:nvPr/>
          </p:nvSpPr>
          <p:spPr>
            <a:xfrm>
              <a:off x="0" y="0"/>
              <a:ext cx="7090664" cy="745871"/>
            </a:xfrm>
            <a:custGeom>
              <a:avLst/>
              <a:gdLst/>
              <a:ahLst/>
              <a:cxnLst/>
              <a:rect l="l" t="t" r="r" b="b"/>
              <a:pathLst>
                <a:path w="7090664" h="745871">
                  <a:moveTo>
                    <a:pt x="0" y="0"/>
                  </a:moveTo>
                  <a:lnTo>
                    <a:pt x="7090664" y="0"/>
                  </a:lnTo>
                  <a:lnTo>
                    <a:pt x="7090664" y="745871"/>
                  </a:lnTo>
                  <a:lnTo>
                    <a:pt x="0" y="7458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362" r="-2363" b="-8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97" name="Group 97"/>
          <p:cNvGrpSpPr/>
          <p:nvPr/>
        </p:nvGrpSpPr>
        <p:grpSpPr>
          <a:xfrm rot="-589331">
            <a:off x="-548991" y="36438"/>
            <a:ext cx="2624990" cy="3047796"/>
            <a:chOff x="0" y="0"/>
            <a:chExt cx="3499987" cy="4063728"/>
          </a:xfrm>
        </p:grpSpPr>
        <p:sp>
          <p:nvSpPr>
            <p:cNvPr id="98" name="Freeform 98"/>
            <p:cNvSpPr/>
            <p:nvPr/>
          </p:nvSpPr>
          <p:spPr>
            <a:xfrm flipH="1">
              <a:off x="0" y="0"/>
              <a:ext cx="3499993" cy="4063746"/>
            </a:xfrm>
            <a:custGeom>
              <a:avLst/>
              <a:gdLst/>
              <a:ahLst/>
              <a:cxnLst/>
              <a:rect l="l" t="t" r="r" b="b"/>
              <a:pathLst>
                <a:path w="3499993" h="4063746">
                  <a:moveTo>
                    <a:pt x="3499993" y="0"/>
                  </a:moveTo>
                  <a:lnTo>
                    <a:pt x="0" y="0"/>
                  </a:lnTo>
                  <a:lnTo>
                    <a:pt x="0" y="4063746"/>
                  </a:lnTo>
                  <a:lnTo>
                    <a:pt x="3499993" y="4063746"/>
                  </a:lnTo>
                  <a:lnTo>
                    <a:pt x="3499993" y="0"/>
                  </a:lnTo>
                  <a:close/>
                </a:path>
              </a:pathLst>
            </a:custGeom>
            <a:blipFill>
              <a:blip r:embed="rId9"/>
              <a:stretch>
                <a:fillRect t="-18" b="-17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647953" y="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6963784" y="318945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963784" y="4951889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7647953" y="268391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6963784" y="630650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6965036" y="717978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6963784" y="46107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7647953" y="404001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16963784" y="22107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17647953" y="583400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16282119" y="178635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/>
          <p:nvPr/>
        </p:nvSpPr>
        <p:spPr>
          <a:xfrm>
            <a:off x="16282119" y="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14"/>
          <p:cNvSpPr/>
          <p:nvPr/>
        </p:nvSpPr>
        <p:spPr>
          <a:xfrm>
            <a:off x="17647953" y="762800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Freeform 15"/>
          <p:cNvSpPr/>
          <p:nvPr/>
        </p:nvSpPr>
        <p:spPr>
          <a:xfrm>
            <a:off x="16282119" y="714911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Freeform 16"/>
          <p:cNvSpPr/>
          <p:nvPr/>
        </p:nvSpPr>
        <p:spPr>
          <a:xfrm>
            <a:off x="16963784" y="382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Freeform 17"/>
          <p:cNvSpPr/>
          <p:nvPr/>
        </p:nvSpPr>
        <p:spPr>
          <a:xfrm>
            <a:off x="17647953" y="358798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Freeform 18"/>
          <p:cNvSpPr/>
          <p:nvPr/>
        </p:nvSpPr>
        <p:spPr>
          <a:xfrm>
            <a:off x="17647953" y="539775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Freeform 19"/>
          <p:cNvSpPr/>
          <p:nvPr/>
        </p:nvSpPr>
        <p:spPr>
          <a:xfrm>
            <a:off x="16963784" y="89374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0" name="Freeform 20"/>
          <p:cNvSpPr/>
          <p:nvPr/>
        </p:nvSpPr>
        <p:spPr>
          <a:xfrm>
            <a:off x="16963784" y="448172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1" name="Freeform 21"/>
          <p:cNvSpPr/>
          <p:nvPr/>
        </p:nvSpPr>
        <p:spPr>
          <a:xfrm>
            <a:off x="16963784" y="362734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2" name="Freeform 22"/>
          <p:cNvSpPr/>
          <p:nvPr/>
        </p:nvSpPr>
        <p:spPr>
          <a:xfrm>
            <a:off x="16963784" y="675272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3" name="Freeform 23"/>
          <p:cNvSpPr/>
          <p:nvPr/>
        </p:nvSpPr>
        <p:spPr>
          <a:xfrm>
            <a:off x="17647953" y="43405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4" name="Freeform 24"/>
          <p:cNvSpPr/>
          <p:nvPr/>
        </p:nvSpPr>
        <p:spPr>
          <a:xfrm>
            <a:off x="16282119" y="312432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5" name="Freeform 25"/>
          <p:cNvSpPr/>
          <p:nvPr/>
        </p:nvSpPr>
        <p:spPr>
          <a:xfrm>
            <a:off x="17647953" y="221523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6" name="Freeform 26"/>
          <p:cNvSpPr/>
          <p:nvPr/>
        </p:nvSpPr>
        <p:spPr>
          <a:xfrm>
            <a:off x="17647953" y="135219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7" name="Freeform 27"/>
          <p:cNvSpPr/>
          <p:nvPr/>
        </p:nvSpPr>
        <p:spPr>
          <a:xfrm>
            <a:off x="16282119" y="493254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8" name="Freeform 28"/>
          <p:cNvSpPr/>
          <p:nvPr/>
        </p:nvSpPr>
        <p:spPr>
          <a:xfrm>
            <a:off x="17647953" y="626744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9" name="Freeform 29"/>
          <p:cNvSpPr/>
          <p:nvPr/>
        </p:nvSpPr>
        <p:spPr>
          <a:xfrm>
            <a:off x="17647953" y="806829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0" name="Freeform 30"/>
          <p:cNvSpPr/>
          <p:nvPr/>
        </p:nvSpPr>
        <p:spPr>
          <a:xfrm>
            <a:off x="16282119" y="4520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1" name="Freeform 31"/>
          <p:cNvSpPr/>
          <p:nvPr/>
        </p:nvSpPr>
        <p:spPr>
          <a:xfrm>
            <a:off x="17647953" y="493783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2" name="Freeform 32"/>
          <p:cNvSpPr/>
          <p:nvPr/>
        </p:nvSpPr>
        <p:spPr>
          <a:xfrm>
            <a:off x="16963784" y="541970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3" name="Freeform 33"/>
          <p:cNvSpPr/>
          <p:nvPr/>
        </p:nvSpPr>
        <p:spPr>
          <a:xfrm>
            <a:off x="16963784" y="134285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4" name="Freeform 34"/>
          <p:cNvSpPr/>
          <p:nvPr/>
        </p:nvSpPr>
        <p:spPr>
          <a:xfrm>
            <a:off x="16282119" y="267627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5" name="Freeform 35"/>
          <p:cNvSpPr/>
          <p:nvPr/>
        </p:nvSpPr>
        <p:spPr>
          <a:xfrm>
            <a:off x="16282119" y="626426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6" name="Freeform 36"/>
          <p:cNvSpPr/>
          <p:nvPr/>
        </p:nvSpPr>
        <p:spPr>
          <a:xfrm>
            <a:off x="16282119" y="760862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7" name="Freeform 37"/>
          <p:cNvSpPr/>
          <p:nvPr/>
        </p:nvSpPr>
        <p:spPr>
          <a:xfrm>
            <a:off x="16282119" y="403237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8" name="Freeform 38"/>
          <p:cNvSpPr/>
          <p:nvPr/>
        </p:nvSpPr>
        <p:spPr>
          <a:xfrm>
            <a:off x="16282119" y="133432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9" name="Freeform 39"/>
          <p:cNvSpPr/>
          <p:nvPr/>
        </p:nvSpPr>
        <p:spPr>
          <a:xfrm>
            <a:off x="16963784" y="8100499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0" name="Freeform 40"/>
          <p:cNvSpPr/>
          <p:nvPr/>
        </p:nvSpPr>
        <p:spPr>
          <a:xfrm>
            <a:off x="16282119" y="852966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1" name="Freeform 41"/>
          <p:cNvSpPr/>
          <p:nvPr/>
        </p:nvSpPr>
        <p:spPr>
          <a:xfrm>
            <a:off x="17647953" y="89893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2" name="Freeform 42"/>
          <p:cNvSpPr/>
          <p:nvPr/>
        </p:nvSpPr>
        <p:spPr>
          <a:xfrm>
            <a:off x="16963784" y="1217878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3" name="Freeform 43"/>
          <p:cNvSpPr/>
          <p:nvPr/>
        </p:nvSpPr>
        <p:spPr>
          <a:xfrm>
            <a:off x="17647953" y="1078332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4" name="Freeform 44"/>
          <p:cNvSpPr/>
          <p:nvPr/>
        </p:nvSpPr>
        <p:spPr>
          <a:xfrm>
            <a:off x="16963784" y="1394122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5" name="Freeform 45"/>
          <p:cNvSpPr/>
          <p:nvPr/>
        </p:nvSpPr>
        <p:spPr>
          <a:xfrm>
            <a:off x="17647953" y="1346724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6" name="Freeform 46"/>
          <p:cNvSpPr/>
          <p:nvPr/>
        </p:nvSpPr>
        <p:spPr>
          <a:xfrm>
            <a:off x="17647953" y="1167325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7" name="Freeform 47"/>
          <p:cNvSpPr/>
          <p:nvPr/>
        </p:nvSpPr>
        <p:spPr>
          <a:xfrm>
            <a:off x="16963784" y="1529584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8" name="Freeform 48"/>
          <p:cNvSpPr/>
          <p:nvPr/>
        </p:nvSpPr>
        <p:spPr>
          <a:xfrm>
            <a:off x="16965036" y="1616912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9" name="Freeform 49"/>
          <p:cNvSpPr/>
          <p:nvPr/>
        </p:nvSpPr>
        <p:spPr>
          <a:xfrm>
            <a:off x="16963784" y="945040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0" name="Freeform 50"/>
          <p:cNvSpPr/>
          <p:nvPr/>
        </p:nvSpPr>
        <p:spPr>
          <a:xfrm>
            <a:off x="17647953" y="1302935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1" name="Freeform 51"/>
          <p:cNvSpPr/>
          <p:nvPr/>
        </p:nvSpPr>
        <p:spPr>
          <a:xfrm>
            <a:off x="16963784" y="1120006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2" name="Freeform 52"/>
          <p:cNvSpPr/>
          <p:nvPr/>
        </p:nvSpPr>
        <p:spPr>
          <a:xfrm>
            <a:off x="17647953" y="1482334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53"/>
          <p:cNvSpPr/>
          <p:nvPr/>
        </p:nvSpPr>
        <p:spPr>
          <a:xfrm>
            <a:off x="16282119" y="1077568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4" name="Freeform 54"/>
          <p:cNvSpPr/>
          <p:nvPr/>
        </p:nvSpPr>
        <p:spPr>
          <a:xfrm>
            <a:off x="17647953" y="1571326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5" name="Freeform 55"/>
          <p:cNvSpPr/>
          <p:nvPr/>
        </p:nvSpPr>
        <p:spPr>
          <a:xfrm>
            <a:off x="17647953" y="166173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6" name="Freeform 56"/>
          <p:cNvSpPr/>
          <p:nvPr/>
        </p:nvSpPr>
        <p:spPr>
          <a:xfrm>
            <a:off x="16282119" y="1613844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7" name="Freeform 57"/>
          <p:cNvSpPr/>
          <p:nvPr/>
        </p:nvSpPr>
        <p:spPr>
          <a:xfrm>
            <a:off x="16963784" y="899315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8" name="Freeform 58"/>
          <p:cNvSpPr/>
          <p:nvPr/>
        </p:nvSpPr>
        <p:spPr>
          <a:xfrm>
            <a:off x="17647953" y="1257731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9" name="Freeform 59"/>
          <p:cNvSpPr/>
          <p:nvPr/>
        </p:nvSpPr>
        <p:spPr>
          <a:xfrm>
            <a:off x="16963784" y="1078714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0" name="Freeform 60"/>
          <p:cNvSpPr/>
          <p:nvPr/>
        </p:nvSpPr>
        <p:spPr>
          <a:xfrm>
            <a:off x="17647953" y="1438708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1" name="Freeform 61"/>
          <p:cNvSpPr/>
          <p:nvPr/>
        </p:nvSpPr>
        <p:spPr>
          <a:xfrm>
            <a:off x="16963784" y="988307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2" name="Freeform 62"/>
          <p:cNvSpPr/>
          <p:nvPr/>
        </p:nvSpPr>
        <p:spPr>
          <a:xfrm>
            <a:off x="16963784" y="1347106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3" name="Freeform 63"/>
          <p:cNvSpPr/>
          <p:nvPr/>
        </p:nvSpPr>
        <p:spPr>
          <a:xfrm>
            <a:off x="16963784" y="1261668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4" name="Freeform 64"/>
          <p:cNvSpPr/>
          <p:nvPr/>
        </p:nvSpPr>
        <p:spPr>
          <a:xfrm>
            <a:off x="16963784" y="1574205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5" name="Freeform 65"/>
          <p:cNvSpPr/>
          <p:nvPr/>
        </p:nvSpPr>
        <p:spPr>
          <a:xfrm>
            <a:off x="17647953" y="942338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6" name="Freeform 66"/>
          <p:cNvSpPr/>
          <p:nvPr/>
        </p:nvSpPr>
        <p:spPr>
          <a:xfrm>
            <a:off x="16282119" y="1211365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7" name="Freeform 67"/>
          <p:cNvSpPr/>
          <p:nvPr/>
        </p:nvSpPr>
        <p:spPr>
          <a:xfrm>
            <a:off x="17647953" y="1120457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8" name="Freeform 68"/>
          <p:cNvSpPr/>
          <p:nvPr/>
        </p:nvSpPr>
        <p:spPr>
          <a:xfrm>
            <a:off x="17647953" y="1034153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9" name="Freeform 69"/>
          <p:cNvSpPr/>
          <p:nvPr/>
        </p:nvSpPr>
        <p:spPr>
          <a:xfrm>
            <a:off x="16282119" y="1392187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0" name="Freeform 70"/>
          <p:cNvSpPr/>
          <p:nvPr/>
        </p:nvSpPr>
        <p:spPr>
          <a:xfrm>
            <a:off x="17647953" y="1525677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1" name="Freeform 71"/>
          <p:cNvSpPr/>
          <p:nvPr/>
        </p:nvSpPr>
        <p:spPr>
          <a:xfrm>
            <a:off x="16963784" y="1662115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2" name="Freeform 72"/>
          <p:cNvSpPr/>
          <p:nvPr/>
        </p:nvSpPr>
        <p:spPr>
          <a:xfrm>
            <a:off x="17647953" y="17057629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3" name="Freeform 73"/>
          <p:cNvSpPr/>
          <p:nvPr/>
        </p:nvSpPr>
        <p:spPr>
          <a:xfrm>
            <a:off x="17647953" y="175266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4" name="Freeform 74"/>
          <p:cNvSpPr/>
          <p:nvPr/>
        </p:nvSpPr>
        <p:spPr>
          <a:xfrm>
            <a:off x="16282119" y="944136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5" name="Freeform 75"/>
          <p:cNvSpPr/>
          <p:nvPr/>
        </p:nvSpPr>
        <p:spPr>
          <a:xfrm>
            <a:off x="17647953" y="1392716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6" name="Freeform 76"/>
          <p:cNvSpPr/>
          <p:nvPr/>
        </p:nvSpPr>
        <p:spPr>
          <a:xfrm>
            <a:off x="17647953" y="1213552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7" name="Freeform 77"/>
          <p:cNvSpPr/>
          <p:nvPr/>
        </p:nvSpPr>
        <p:spPr>
          <a:xfrm>
            <a:off x="16963784" y="1440903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8" name="Freeform 78"/>
          <p:cNvSpPr/>
          <p:nvPr/>
        </p:nvSpPr>
        <p:spPr>
          <a:xfrm>
            <a:off x="16963784" y="1033218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9" name="Freeform 79"/>
          <p:cNvSpPr/>
          <p:nvPr/>
        </p:nvSpPr>
        <p:spPr>
          <a:xfrm>
            <a:off x="16282119" y="1166561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0" name="Freeform 80"/>
          <p:cNvSpPr/>
          <p:nvPr/>
        </p:nvSpPr>
        <p:spPr>
          <a:xfrm>
            <a:off x="16282119" y="1525359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1" name="Freeform 81"/>
          <p:cNvSpPr/>
          <p:nvPr/>
        </p:nvSpPr>
        <p:spPr>
          <a:xfrm>
            <a:off x="16282119" y="1659795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2" name="Freeform 82"/>
          <p:cNvSpPr/>
          <p:nvPr/>
        </p:nvSpPr>
        <p:spPr>
          <a:xfrm>
            <a:off x="16282119" y="1302171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3" name="Freeform 83"/>
          <p:cNvSpPr/>
          <p:nvPr/>
        </p:nvSpPr>
        <p:spPr>
          <a:xfrm>
            <a:off x="16282119" y="1032365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4" name="Freeform 84"/>
          <p:cNvSpPr/>
          <p:nvPr/>
        </p:nvSpPr>
        <p:spPr>
          <a:xfrm>
            <a:off x="17647953" y="1616912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5" name="Freeform 85"/>
          <p:cNvSpPr/>
          <p:nvPr/>
        </p:nvSpPr>
        <p:spPr>
          <a:xfrm>
            <a:off x="16963784" y="170898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6" name="Freeform 86"/>
          <p:cNvSpPr/>
          <p:nvPr/>
        </p:nvSpPr>
        <p:spPr>
          <a:xfrm>
            <a:off x="16282119" y="1751899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7" name="Freeform 87"/>
          <p:cNvSpPr/>
          <p:nvPr/>
        </p:nvSpPr>
        <p:spPr>
          <a:xfrm>
            <a:off x="1872011" y="4900191"/>
            <a:ext cx="1030881" cy="787336"/>
          </a:xfrm>
          <a:custGeom>
            <a:avLst/>
            <a:gdLst/>
            <a:ahLst/>
            <a:cxnLst/>
            <a:rect l="l" t="t" r="r" b="b"/>
            <a:pathLst>
              <a:path w="1030881" h="787336">
                <a:moveTo>
                  <a:pt x="0" y="0"/>
                </a:moveTo>
                <a:lnTo>
                  <a:pt x="1030881" y="0"/>
                </a:lnTo>
                <a:lnTo>
                  <a:pt x="1030881" y="787336"/>
                </a:lnTo>
                <a:lnTo>
                  <a:pt x="0" y="7873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149" r="-149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8" name="TextBox 88"/>
          <p:cNvSpPr txBox="1"/>
          <p:nvPr/>
        </p:nvSpPr>
        <p:spPr>
          <a:xfrm>
            <a:off x="3263547" y="2257647"/>
            <a:ext cx="11760906" cy="2296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400" b="1">
                <a:solidFill>
                  <a:srgbClr val="E46C0A"/>
                </a:solidFill>
                <a:latin typeface="Poppins Bold"/>
                <a:ea typeface="Poppins Bold"/>
                <a:cs typeface="Poppins Bold"/>
                <a:sym typeface="Poppins Bold"/>
              </a:rPr>
              <a:t>Objetivo: </a:t>
            </a:r>
            <a:r>
              <a:rPr lang="en-US" sz="240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fomentar a </a:t>
            </a:r>
            <a:r>
              <a:rPr lang="en-US" sz="2400">
                <a:solidFill>
                  <a:srgbClr val="E46C0A"/>
                </a:solidFill>
                <a:latin typeface="Poppins"/>
                <a:ea typeface="Poppins"/>
                <a:cs typeface="Poppins"/>
                <a:sym typeface="Poppins"/>
              </a:rPr>
              <a:t>equidade</a:t>
            </a:r>
            <a:r>
              <a:rPr lang="en-US" sz="240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 por meio da submissão de obras literárias que promovam princípios como o </a:t>
            </a:r>
            <a:r>
              <a:rPr lang="en-US" sz="2400">
                <a:solidFill>
                  <a:srgbClr val="E46C0A"/>
                </a:solidFill>
                <a:latin typeface="Poppins"/>
                <a:ea typeface="Poppins"/>
                <a:cs typeface="Poppins"/>
                <a:sym typeface="Poppins"/>
              </a:rPr>
              <a:t>reconhecimento e a valorização da diversidade brasileira</a:t>
            </a:r>
            <a:r>
              <a:rPr lang="en-US" sz="240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, em sua autoria e temáticas, nas caraterísticas constituintes de forma, conteúdo e gênero, contribuindo para a formação de uma cultura cidadã e para a afirmação de valores </a:t>
            </a:r>
            <a:r>
              <a:rPr lang="en-US" sz="2400">
                <a:solidFill>
                  <a:srgbClr val="E46C0A"/>
                </a:solidFill>
                <a:latin typeface="Poppins"/>
                <a:ea typeface="Poppins"/>
                <a:cs typeface="Poppins"/>
                <a:sym typeface="Poppins"/>
              </a:rPr>
              <a:t>que se oponham a todo tipo de preconceito, discriminação e exclusão</a:t>
            </a:r>
            <a:r>
              <a:rPr lang="en-US" sz="240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</a:p>
        </p:txBody>
      </p:sp>
      <p:sp>
        <p:nvSpPr>
          <p:cNvPr id="89" name="Freeform 89"/>
          <p:cNvSpPr/>
          <p:nvPr/>
        </p:nvSpPr>
        <p:spPr>
          <a:xfrm>
            <a:off x="2007149" y="7322387"/>
            <a:ext cx="760605" cy="778112"/>
          </a:xfrm>
          <a:custGeom>
            <a:avLst/>
            <a:gdLst/>
            <a:ahLst/>
            <a:cxnLst/>
            <a:rect l="l" t="t" r="r" b="b"/>
            <a:pathLst>
              <a:path w="760605" h="778112">
                <a:moveTo>
                  <a:pt x="0" y="0"/>
                </a:moveTo>
                <a:lnTo>
                  <a:pt x="760605" y="0"/>
                </a:lnTo>
                <a:lnTo>
                  <a:pt x="760605" y="778112"/>
                </a:lnTo>
                <a:lnTo>
                  <a:pt x="0" y="77811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96" b="-9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0" name="TextBox 90"/>
          <p:cNvSpPr txBox="1"/>
          <p:nvPr/>
        </p:nvSpPr>
        <p:spPr>
          <a:xfrm>
            <a:off x="3263547" y="4902744"/>
            <a:ext cx="11755861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400" b="1">
                <a:solidFill>
                  <a:srgbClr val="E46C0A"/>
                </a:solidFill>
                <a:latin typeface="Poppins Bold"/>
                <a:ea typeface="Poppins Bold"/>
                <a:cs typeface="Poppins Bold"/>
                <a:sym typeface="Poppins Bold"/>
              </a:rPr>
              <a:t>Público atendido</a:t>
            </a:r>
            <a:r>
              <a:rPr lang="en-US" sz="2400">
                <a:solidFill>
                  <a:srgbClr val="E46C0A"/>
                </a:solidFill>
                <a:latin typeface="Poppins"/>
                <a:ea typeface="Poppins"/>
                <a:cs typeface="Poppins"/>
                <a:sym typeface="Poppins"/>
              </a:rPr>
              <a:t>:</a:t>
            </a:r>
            <a:r>
              <a:rPr lang="en-US" sz="2400" b="1">
                <a:solidFill>
                  <a:srgbClr val="E46C0A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40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estudantes e professores do Ensino Fundamental, do Ensino Médio e da Educação de Jovens e Adultos. </a:t>
            </a:r>
          </a:p>
        </p:txBody>
      </p:sp>
      <p:sp>
        <p:nvSpPr>
          <p:cNvPr id="91" name="Freeform 91"/>
          <p:cNvSpPr/>
          <p:nvPr/>
        </p:nvSpPr>
        <p:spPr>
          <a:xfrm>
            <a:off x="1963021" y="2325473"/>
            <a:ext cx="848862" cy="863981"/>
          </a:xfrm>
          <a:custGeom>
            <a:avLst/>
            <a:gdLst/>
            <a:ahLst/>
            <a:cxnLst/>
            <a:rect l="l" t="t" r="r" b="b"/>
            <a:pathLst>
              <a:path w="848862" h="863981">
                <a:moveTo>
                  <a:pt x="0" y="0"/>
                </a:moveTo>
                <a:lnTo>
                  <a:pt x="848862" y="0"/>
                </a:lnTo>
                <a:lnTo>
                  <a:pt x="848862" y="863981"/>
                </a:lnTo>
                <a:lnTo>
                  <a:pt x="0" y="8639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t="-762" b="-762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2" name="TextBox 92"/>
          <p:cNvSpPr txBox="1"/>
          <p:nvPr/>
        </p:nvSpPr>
        <p:spPr>
          <a:xfrm>
            <a:off x="3263547" y="6040975"/>
            <a:ext cx="11833031" cy="819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400" b="1">
                <a:solidFill>
                  <a:srgbClr val="E46C0A"/>
                </a:solidFill>
                <a:latin typeface="Poppins Bold"/>
                <a:ea typeface="Poppins Bold"/>
                <a:cs typeface="Poppins Bold"/>
                <a:sym typeface="Poppins Bold"/>
              </a:rPr>
              <a:t>Tipos de livros</a:t>
            </a:r>
            <a:r>
              <a:rPr lang="en-US" sz="2400">
                <a:solidFill>
                  <a:srgbClr val="E46C0A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240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literários - versão impressa e versão digital, acrescida com o </a:t>
            </a:r>
            <a:r>
              <a:rPr lang="en-US" sz="2400">
                <a:solidFill>
                  <a:srgbClr val="E46C0A"/>
                </a:solidFill>
                <a:latin typeface="Poppins"/>
                <a:ea typeface="Poppins"/>
                <a:cs typeface="Poppins"/>
                <a:sym typeface="Poppins"/>
              </a:rPr>
              <a:t>Caderno de Sugestões ao Educador(a) Mediador(a).</a:t>
            </a:r>
          </a:p>
        </p:txBody>
      </p:sp>
      <p:sp>
        <p:nvSpPr>
          <p:cNvPr id="93" name="Freeform 93"/>
          <p:cNvSpPr/>
          <p:nvPr/>
        </p:nvSpPr>
        <p:spPr>
          <a:xfrm>
            <a:off x="1919510" y="6122366"/>
            <a:ext cx="935884" cy="675538"/>
          </a:xfrm>
          <a:custGeom>
            <a:avLst/>
            <a:gdLst/>
            <a:ahLst/>
            <a:cxnLst/>
            <a:rect l="l" t="t" r="r" b="b"/>
            <a:pathLst>
              <a:path w="935884" h="675538">
                <a:moveTo>
                  <a:pt x="0" y="0"/>
                </a:moveTo>
                <a:lnTo>
                  <a:pt x="935884" y="0"/>
                </a:lnTo>
                <a:lnTo>
                  <a:pt x="935884" y="675538"/>
                </a:lnTo>
                <a:lnTo>
                  <a:pt x="0" y="67553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323" r="-32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4" name="TextBox 94"/>
          <p:cNvSpPr txBox="1"/>
          <p:nvPr/>
        </p:nvSpPr>
        <p:spPr>
          <a:xfrm>
            <a:off x="3263547" y="7221616"/>
            <a:ext cx="12140916" cy="219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79"/>
              </a:lnSpc>
            </a:pPr>
            <a:r>
              <a:rPr lang="en-US" sz="2400">
                <a:solidFill>
                  <a:srgbClr val="E46C0A"/>
                </a:solidFill>
                <a:latin typeface="Poppins"/>
                <a:ea typeface="Poppins"/>
                <a:cs typeface="Poppins"/>
                <a:sym typeface="Poppins"/>
              </a:rPr>
              <a:t>O </a:t>
            </a:r>
            <a:r>
              <a:rPr lang="en-US" sz="2400" b="1">
                <a:solidFill>
                  <a:srgbClr val="E46C0A"/>
                </a:solidFill>
                <a:latin typeface="Poppins Bold"/>
                <a:ea typeface="Poppins Bold"/>
                <a:cs typeface="Poppins Bold"/>
                <a:sym typeface="Poppins Bold"/>
              </a:rPr>
              <a:t>Caderno de Sugestões ao Educador(a) Mediador(a) </a:t>
            </a:r>
            <a:r>
              <a:rPr lang="en-US" sz="2400">
                <a:solidFill>
                  <a:srgbClr val="002060"/>
                </a:solidFill>
                <a:latin typeface="Poppins"/>
                <a:ea typeface="Poppins"/>
                <a:cs typeface="Poppins"/>
                <a:sym typeface="Poppins"/>
              </a:rPr>
              <a:t>deve ter de 15 a 20 páginas. Tem como objetivo apresentar as qualidades literárias da obra, tecendo considerações sobre sugestões de mediações da obra literária em contextos escolares e nas bibliotecas públicas que explorem aspectos estéticos e éticos da obra, além da justificativa editorial do motivo de escolha da submissão da obra ao PNLD. 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2558919" y="884824"/>
            <a:ext cx="10989957" cy="64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75"/>
              </a:lnSpc>
            </a:pPr>
            <a:r>
              <a:rPr lang="en-US" sz="4000">
                <a:solidFill>
                  <a:srgbClr val="E46C0A"/>
                </a:solidFill>
                <a:latin typeface="Bree Serif"/>
                <a:ea typeface="Bree Serif"/>
                <a:cs typeface="Bree Serif"/>
                <a:sym typeface="Bree Serif"/>
              </a:rPr>
              <a:t>PNLD LITERÁRIO EQUIDADE</a:t>
            </a:r>
          </a:p>
        </p:txBody>
      </p:sp>
      <p:grpSp>
        <p:nvGrpSpPr>
          <p:cNvPr id="96" name="Group 96"/>
          <p:cNvGrpSpPr/>
          <p:nvPr/>
        </p:nvGrpSpPr>
        <p:grpSpPr>
          <a:xfrm>
            <a:off x="-9179" y="9727550"/>
            <a:ext cx="5318043" cy="559450"/>
            <a:chOff x="0" y="0"/>
            <a:chExt cx="7090724" cy="745933"/>
          </a:xfrm>
        </p:grpSpPr>
        <p:sp>
          <p:nvSpPr>
            <p:cNvPr id="97" name="Freeform 97"/>
            <p:cNvSpPr/>
            <p:nvPr/>
          </p:nvSpPr>
          <p:spPr>
            <a:xfrm>
              <a:off x="0" y="0"/>
              <a:ext cx="7090664" cy="745871"/>
            </a:xfrm>
            <a:custGeom>
              <a:avLst/>
              <a:gdLst/>
              <a:ahLst/>
              <a:cxnLst/>
              <a:rect l="l" t="t" r="r" b="b"/>
              <a:pathLst>
                <a:path w="7090664" h="745871">
                  <a:moveTo>
                    <a:pt x="0" y="0"/>
                  </a:moveTo>
                  <a:lnTo>
                    <a:pt x="7090664" y="0"/>
                  </a:lnTo>
                  <a:lnTo>
                    <a:pt x="7090664" y="745871"/>
                  </a:lnTo>
                  <a:lnTo>
                    <a:pt x="0" y="7458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l="-2362" r="-2363" b="-8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98" name="Group 98"/>
          <p:cNvGrpSpPr/>
          <p:nvPr/>
        </p:nvGrpSpPr>
        <p:grpSpPr>
          <a:xfrm rot="-589331">
            <a:off x="-548991" y="36438"/>
            <a:ext cx="2624990" cy="3047796"/>
            <a:chOff x="0" y="0"/>
            <a:chExt cx="3499987" cy="4063728"/>
          </a:xfrm>
        </p:grpSpPr>
        <p:sp>
          <p:nvSpPr>
            <p:cNvPr id="99" name="Freeform 99"/>
            <p:cNvSpPr/>
            <p:nvPr/>
          </p:nvSpPr>
          <p:spPr>
            <a:xfrm flipH="1">
              <a:off x="0" y="0"/>
              <a:ext cx="3499993" cy="4063746"/>
            </a:xfrm>
            <a:custGeom>
              <a:avLst/>
              <a:gdLst/>
              <a:ahLst/>
              <a:cxnLst/>
              <a:rect l="l" t="t" r="r" b="b"/>
              <a:pathLst>
                <a:path w="3499993" h="4063746">
                  <a:moveTo>
                    <a:pt x="3499993" y="0"/>
                  </a:moveTo>
                  <a:lnTo>
                    <a:pt x="0" y="0"/>
                  </a:lnTo>
                  <a:lnTo>
                    <a:pt x="0" y="4063746"/>
                  </a:lnTo>
                  <a:lnTo>
                    <a:pt x="3499993" y="4063746"/>
                  </a:lnTo>
                  <a:lnTo>
                    <a:pt x="3499993" y="0"/>
                  </a:lnTo>
                  <a:close/>
                </a:path>
              </a:pathLst>
            </a:custGeom>
            <a:blipFill>
              <a:blip r:embed="rId14"/>
              <a:stretch>
                <a:fillRect t="-18" b="-17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647953" y="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6963784" y="318945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963784" y="4951889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7647953" y="268391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6963784" y="630650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6965036" y="717978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6963784" y="46107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7647953" y="404001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16963784" y="22107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17647953" y="583400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16282119" y="178635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/>
          <p:nvPr/>
        </p:nvSpPr>
        <p:spPr>
          <a:xfrm>
            <a:off x="16282119" y="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14"/>
          <p:cNvSpPr/>
          <p:nvPr/>
        </p:nvSpPr>
        <p:spPr>
          <a:xfrm>
            <a:off x="17647953" y="762800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Freeform 15"/>
          <p:cNvSpPr/>
          <p:nvPr/>
        </p:nvSpPr>
        <p:spPr>
          <a:xfrm>
            <a:off x="16282119" y="714911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Freeform 16"/>
          <p:cNvSpPr/>
          <p:nvPr/>
        </p:nvSpPr>
        <p:spPr>
          <a:xfrm>
            <a:off x="16963784" y="382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Freeform 17"/>
          <p:cNvSpPr/>
          <p:nvPr/>
        </p:nvSpPr>
        <p:spPr>
          <a:xfrm>
            <a:off x="17647953" y="358798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Freeform 18"/>
          <p:cNvSpPr/>
          <p:nvPr/>
        </p:nvSpPr>
        <p:spPr>
          <a:xfrm>
            <a:off x="17647953" y="539775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Freeform 19"/>
          <p:cNvSpPr/>
          <p:nvPr/>
        </p:nvSpPr>
        <p:spPr>
          <a:xfrm>
            <a:off x="16963784" y="89374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0" name="Freeform 20"/>
          <p:cNvSpPr/>
          <p:nvPr/>
        </p:nvSpPr>
        <p:spPr>
          <a:xfrm>
            <a:off x="16963784" y="448172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1" name="Freeform 21"/>
          <p:cNvSpPr/>
          <p:nvPr/>
        </p:nvSpPr>
        <p:spPr>
          <a:xfrm>
            <a:off x="16963784" y="362734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2" name="Freeform 22"/>
          <p:cNvSpPr/>
          <p:nvPr/>
        </p:nvSpPr>
        <p:spPr>
          <a:xfrm>
            <a:off x="16963784" y="675272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3" name="Freeform 23"/>
          <p:cNvSpPr/>
          <p:nvPr/>
        </p:nvSpPr>
        <p:spPr>
          <a:xfrm>
            <a:off x="17647953" y="43405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4" name="Freeform 24"/>
          <p:cNvSpPr/>
          <p:nvPr/>
        </p:nvSpPr>
        <p:spPr>
          <a:xfrm>
            <a:off x="16282119" y="312432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5" name="Freeform 25"/>
          <p:cNvSpPr/>
          <p:nvPr/>
        </p:nvSpPr>
        <p:spPr>
          <a:xfrm>
            <a:off x="17647953" y="221523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6" name="Freeform 26"/>
          <p:cNvSpPr/>
          <p:nvPr/>
        </p:nvSpPr>
        <p:spPr>
          <a:xfrm>
            <a:off x="17647953" y="135219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7" name="Freeform 27"/>
          <p:cNvSpPr/>
          <p:nvPr/>
        </p:nvSpPr>
        <p:spPr>
          <a:xfrm>
            <a:off x="16282119" y="493254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8" name="Freeform 28"/>
          <p:cNvSpPr/>
          <p:nvPr/>
        </p:nvSpPr>
        <p:spPr>
          <a:xfrm>
            <a:off x="17647953" y="626744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9" name="Freeform 29"/>
          <p:cNvSpPr/>
          <p:nvPr/>
        </p:nvSpPr>
        <p:spPr>
          <a:xfrm>
            <a:off x="17647953" y="806829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0" name="Freeform 30"/>
          <p:cNvSpPr/>
          <p:nvPr/>
        </p:nvSpPr>
        <p:spPr>
          <a:xfrm>
            <a:off x="16282119" y="4520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1" name="Freeform 31"/>
          <p:cNvSpPr/>
          <p:nvPr/>
        </p:nvSpPr>
        <p:spPr>
          <a:xfrm>
            <a:off x="17647953" y="493783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2" name="Freeform 32"/>
          <p:cNvSpPr/>
          <p:nvPr/>
        </p:nvSpPr>
        <p:spPr>
          <a:xfrm>
            <a:off x="16963784" y="541970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3" name="Freeform 33"/>
          <p:cNvSpPr/>
          <p:nvPr/>
        </p:nvSpPr>
        <p:spPr>
          <a:xfrm>
            <a:off x="16963784" y="134285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4" name="Freeform 34"/>
          <p:cNvSpPr/>
          <p:nvPr/>
        </p:nvSpPr>
        <p:spPr>
          <a:xfrm>
            <a:off x="16282119" y="267627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5" name="Freeform 35"/>
          <p:cNvSpPr/>
          <p:nvPr/>
        </p:nvSpPr>
        <p:spPr>
          <a:xfrm>
            <a:off x="16282119" y="626426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6" name="Freeform 36"/>
          <p:cNvSpPr/>
          <p:nvPr/>
        </p:nvSpPr>
        <p:spPr>
          <a:xfrm>
            <a:off x="16282119" y="760862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7" name="Freeform 37"/>
          <p:cNvSpPr/>
          <p:nvPr/>
        </p:nvSpPr>
        <p:spPr>
          <a:xfrm>
            <a:off x="16282119" y="403237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8" name="Freeform 38"/>
          <p:cNvSpPr/>
          <p:nvPr/>
        </p:nvSpPr>
        <p:spPr>
          <a:xfrm>
            <a:off x="16282119" y="133432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9" name="Freeform 39"/>
          <p:cNvSpPr/>
          <p:nvPr/>
        </p:nvSpPr>
        <p:spPr>
          <a:xfrm>
            <a:off x="16963784" y="8100499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0" name="Freeform 40"/>
          <p:cNvSpPr/>
          <p:nvPr/>
        </p:nvSpPr>
        <p:spPr>
          <a:xfrm>
            <a:off x="16282119" y="852966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1" name="Freeform 41"/>
          <p:cNvSpPr/>
          <p:nvPr/>
        </p:nvSpPr>
        <p:spPr>
          <a:xfrm>
            <a:off x="17647953" y="89893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2" name="Freeform 42"/>
          <p:cNvSpPr/>
          <p:nvPr/>
        </p:nvSpPr>
        <p:spPr>
          <a:xfrm>
            <a:off x="16963784" y="1217878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3" name="Freeform 43"/>
          <p:cNvSpPr/>
          <p:nvPr/>
        </p:nvSpPr>
        <p:spPr>
          <a:xfrm>
            <a:off x="17647953" y="1078332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4" name="Freeform 44"/>
          <p:cNvSpPr/>
          <p:nvPr/>
        </p:nvSpPr>
        <p:spPr>
          <a:xfrm>
            <a:off x="16963784" y="1394122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5" name="Freeform 45"/>
          <p:cNvSpPr/>
          <p:nvPr/>
        </p:nvSpPr>
        <p:spPr>
          <a:xfrm>
            <a:off x="17647953" y="1346724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6" name="Freeform 46"/>
          <p:cNvSpPr/>
          <p:nvPr/>
        </p:nvSpPr>
        <p:spPr>
          <a:xfrm>
            <a:off x="17647953" y="1167325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7" name="Freeform 47"/>
          <p:cNvSpPr/>
          <p:nvPr/>
        </p:nvSpPr>
        <p:spPr>
          <a:xfrm>
            <a:off x="16963784" y="1529584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8" name="Freeform 48"/>
          <p:cNvSpPr/>
          <p:nvPr/>
        </p:nvSpPr>
        <p:spPr>
          <a:xfrm>
            <a:off x="16965036" y="1616912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9" name="Freeform 49"/>
          <p:cNvSpPr/>
          <p:nvPr/>
        </p:nvSpPr>
        <p:spPr>
          <a:xfrm>
            <a:off x="16963784" y="945040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0" name="Freeform 50"/>
          <p:cNvSpPr/>
          <p:nvPr/>
        </p:nvSpPr>
        <p:spPr>
          <a:xfrm>
            <a:off x="17647953" y="1302935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1" name="Freeform 51"/>
          <p:cNvSpPr/>
          <p:nvPr/>
        </p:nvSpPr>
        <p:spPr>
          <a:xfrm>
            <a:off x="16963784" y="1120006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2" name="Freeform 52"/>
          <p:cNvSpPr/>
          <p:nvPr/>
        </p:nvSpPr>
        <p:spPr>
          <a:xfrm>
            <a:off x="17647953" y="1482334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53"/>
          <p:cNvSpPr/>
          <p:nvPr/>
        </p:nvSpPr>
        <p:spPr>
          <a:xfrm>
            <a:off x="16282119" y="1077568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4" name="Freeform 54"/>
          <p:cNvSpPr/>
          <p:nvPr/>
        </p:nvSpPr>
        <p:spPr>
          <a:xfrm>
            <a:off x="17647953" y="1571326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5" name="Freeform 55"/>
          <p:cNvSpPr/>
          <p:nvPr/>
        </p:nvSpPr>
        <p:spPr>
          <a:xfrm>
            <a:off x="17647953" y="166173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6" name="Freeform 56"/>
          <p:cNvSpPr/>
          <p:nvPr/>
        </p:nvSpPr>
        <p:spPr>
          <a:xfrm>
            <a:off x="16282119" y="1613844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7" name="Freeform 57"/>
          <p:cNvSpPr/>
          <p:nvPr/>
        </p:nvSpPr>
        <p:spPr>
          <a:xfrm>
            <a:off x="16963784" y="899315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8" name="Freeform 58"/>
          <p:cNvSpPr/>
          <p:nvPr/>
        </p:nvSpPr>
        <p:spPr>
          <a:xfrm>
            <a:off x="17647953" y="1257731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9" name="Freeform 59"/>
          <p:cNvSpPr/>
          <p:nvPr/>
        </p:nvSpPr>
        <p:spPr>
          <a:xfrm>
            <a:off x="16963784" y="1078714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0" name="Freeform 60"/>
          <p:cNvSpPr/>
          <p:nvPr/>
        </p:nvSpPr>
        <p:spPr>
          <a:xfrm>
            <a:off x="17647953" y="1438708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1" name="Freeform 61"/>
          <p:cNvSpPr/>
          <p:nvPr/>
        </p:nvSpPr>
        <p:spPr>
          <a:xfrm>
            <a:off x="16963784" y="988307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2" name="Freeform 62"/>
          <p:cNvSpPr/>
          <p:nvPr/>
        </p:nvSpPr>
        <p:spPr>
          <a:xfrm>
            <a:off x="16963784" y="1347106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3" name="Freeform 63"/>
          <p:cNvSpPr/>
          <p:nvPr/>
        </p:nvSpPr>
        <p:spPr>
          <a:xfrm>
            <a:off x="16963784" y="1261668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4" name="Freeform 64"/>
          <p:cNvSpPr/>
          <p:nvPr/>
        </p:nvSpPr>
        <p:spPr>
          <a:xfrm>
            <a:off x="16963784" y="1574205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5" name="Freeform 65"/>
          <p:cNvSpPr/>
          <p:nvPr/>
        </p:nvSpPr>
        <p:spPr>
          <a:xfrm>
            <a:off x="17647953" y="942338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6" name="Freeform 66"/>
          <p:cNvSpPr/>
          <p:nvPr/>
        </p:nvSpPr>
        <p:spPr>
          <a:xfrm>
            <a:off x="16282119" y="1211365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7" name="Freeform 67"/>
          <p:cNvSpPr/>
          <p:nvPr/>
        </p:nvSpPr>
        <p:spPr>
          <a:xfrm>
            <a:off x="17647953" y="1120457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8" name="Freeform 68"/>
          <p:cNvSpPr/>
          <p:nvPr/>
        </p:nvSpPr>
        <p:spPr>
          <a:xfrm>
            <a:off x="17647953" y="1034153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9" name="Freeform 69"/>
          <p:cNvSpPr/>
          <p:nvPr/>
        </p:nvSpPr>
        <p:spPr>
          <a:xfrm>
            <a:off x="16282119" y="1392187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0" name="Freeform 70"/>
          <p:cNvSpPr/>
          <p:nvPr/>
        </p:nvSpPr>
        <p:spPr>
          <a:xfrm>
            <a:off x="17647953" y="1525677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1" name="Freeform 71"/>
          <p:cNvSpPr/>
          <p:nvPr/>
        </p:nvSpPr>
        <p:spPr>
          <a:xfrm>
            <a:off x="16963784" y="1662115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2" name="Freeform 72"/>
          <p:cNvSpPr/>
          <p:nvPr/>
        </p:nvSpPr>
        <p:spPr>
          <a:xfrm>
            <a:off x="17647953" y="17057629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3" name="Freeform 73"/>
          <p:cNvSpPr/>
          <p:nvPr/>
        </p:nvSpPr>
        <p:spPr>
          <a:xfrm>
            <a:off x="17647953" y="175266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4" name="Freeform 74"/>
          <p:cNvSpPr/>
          <p:nvPr/>
        </p:nvSpPr>
        <p:spPr>
          <a:xfrm>
            <a:off x="16282119" y="944136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5" name="Freeform 75"/>
          <p:cNvSpPr/>
          <p:nvPr/>
        </p:nvSpPr>
        <p:spPr>
          <a:xfrm>
            <a:off x="17647953" y="1392716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6" name="Freeform 76"/>
          <p:cNvSpPr/>
          <p:nvPr/>
        </p:nvSpPr>
        <p:spPr>
          <a:xfrm>
            <a:off x="17647953" y="1213552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7" name="Freeform 77"/>
          <p:cNvSpPr/>
          <p:nvPr/>
        </p:nvSpPr>
        <p:spPr>
          <a:xfrm>
            <a:off x="16963784" y="1440903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8" name="Freeform 78"/>
          <p:cNvSpPr/>
          <p:nvPr/>
        </p:nvSpPr>
        <p:spPr>
          <a:xfrm>
            <a:off x="16963784" y="1033218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9" name="Freeform 79"/>
          <p:cNvSpPr/>
          <p:nvPr/>
        </p:nvSpPr>
        <p:spPr>
          <a:xfrm>
            <a:off x="16282119" y="1166561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0" name="Freeform 80"/>
          <p:cNvSpPr/>
          <p:nvPr/>
        </p:nvSpPr>
        <p:spPr>
          <a:xfrm>
            <a:off x="16282119" y="1525359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1" name="Freeform 81"/>
          <p:cNvSpPr/>
          <p:nvPr/>
        </p:nvSpPr>
        <p:spPr>
          <a:xfrm>
            <a:off x="16282119" y="1659795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2" name="Freeform 82"/>
          <p:cNvSpPr/>
          <p:nvPr/>
        </p:nvSpPr>
        <p:spPr>
          <a:xfrm>
            <a:off x="16282119" y="1302171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3" name="Freeform 83"/>
          <p:cNvSpPr/>
          <p:nvPr/>
        </p:nvSpPr>
        <p:spPr>
          <a:xfrm>
            <a:off x="16282119" y="1032365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4" name="Freeform 84"/>
          <p:cNvSpPr/>
          <p:nvPr/>
        </p:nvSpPr>
        <p:spPr>
          <a:xfrm>
            <a:off x="17647953" y="1616912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5" name="Freeform 85"/>
          <p:cNvSpPr/>
          <p:nvPr/>
        </p:nvSpPr>
        <p:spPr>
          <a:xfrm>
            <a:off x="16963784" y="170898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6" name="Freeform 86"/>
          <p:cNvSpPr/>
          <p:nvPr/>
        </p:nvSpPr>
        <p:spPr>
          <a:xfrm>
            <a:off x="16282119" y="1751899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7" name="TextBox 87"/>
          <p:cNvSpPr txBox="1"/>
          <p:nvPr/>
        </p:nvSpPr>
        <p:spPr>
          <a:xfrm>
            <a:off x="4205916" y="2009898"/>
            <a:ext cx="11833031" cy="592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20"/>
              </a:lnSpc>
            </a:pPr>
            <a:r>
              <a:rPr lang="en-US" sz="3600" b="1">
                <a:solidFill>
                  <a:srgbClr val="002060"/>
                </a:solidFill>
                <a:latin typeface="Poppins Bold"/>
                <a:ea typeface="Poppins Bold"/>
                <a:cs typeface="Poppins Bold"/>
                <a:sym typeface="Poppins Bold"/>
              </a:rPr>
              <a:t>Objetos</a:t>
            </a:r>
          </a:p>
        </p:txBody>
      </p:sp>
      <p:sp>
        <p:nvSpPr>
          <p:cNvPr id="88" name="Freeform 88"/>
          <p:cNvSpPr/>
          <p:nvPr/>
        </p:nvSpPr>
        <p:spPr>
          <a:xfrm>
            <a:off x="3026861" y="1987228"/>
            <a:ext cx="935884" cy="675538"/>
          </a:xfrm>
          <a:custGeom>
            <a:avLst/>
            <a:gdLst/>
            <a:ahLst/>
            <a:cxnLst/>
            <a:rect l="l" t="t" r="r" b="b"/>
            <a:pathLst>
              <a:path w="935884" h="675538">
                <a:moveTo>
                  <a:pt x="0" y="0"/>
                </a:moveTo>
                <a:lnTo>
                  <a:pt x="935884" y="0"/>
                </a:lnTo>
                <a:lnTo>
                  <a:pt x="935884" y="675538"/>
                </a:lnTo>
                <a:lnTo>
                  <a:pt x="0" y="6755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323" r="-32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9" name="TextBox 89"/>
          <p:cNvSpPr txBox="1"/>
          <p:nvPr/>
        </p:nvSpPr>
        <p:spPr>
          <a:xfrm>
            <a:off x="2558919" y="884824"/>
            <a:ext cx="10989957" cy="64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4"/>
              </a:lnSpc>
              <a:spcBef>
                <a:spcPct val="0"/>
              </a:spcBef>
            </a:pPr>
            <a:r>
              <a:rPr lang="en-US" sz="3999" u="none" strike="noStrike">
                <a:solidFill>
                  <a:srgbClr val="E46C0A"/>
                </a:solidFill>
                <a:latin typeface="Bree Serif"/>
                <a:ea typeface="Bree Serif"/>
                <a:cs typeface="Bree Serif"/>
                <a:sym typeface="Bree Serif"/>
              </a:rPr>
              <a:t>PNLD LITERÁRIO EQUIDADE</a:t>
            </a:r>
          </a:p>
        </p:txBody>
      </p:sp>
      <p:grpSp>
        <p:nvGrpSpPr>
          <p:cNvPr id="90" name="Group 90"/>
          <p:cNvGrpSpPr/>
          <p:nvPr/>
        </p:nvGrpSpPr>
        <p:grpSpPr>
          <a:xfrm>
            <a:off x="-9179" y="9727550"/>
            <a:ext cx="5318043" cy="559450"/>
            <a:chOff x="0" y="0"/>
            <a:chExt cx="7090724" cy="745933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7090664" cy="745871"/>
            </a:xfrm>
            <a:custGeom>
              <a:avLst/>
              <a:gdLst/>
              <a:ahLst/>
              <a:cxnLst/>
              <a:rect l="l" t="t" r="r" b="b"/>
              <a:pathLst>
                <a:path w="7090664" h="745871">
                  <a:moveTo>
                    <a:pt x="0" y="0"/>
                  </a:moveTo>
                  <a:lnTo>
                    <a:pt x="7090664" y="0"/>
                  </a:lnTo>
                  <a:lnTo>
                    <a:pt x="7090664" y="745871"/>
                  </a:lnTo>
                  <a:lnTo>
                    <a:pt x="0" y="7458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362" r="-2363" b="-8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2" name="TextBox 92"/>
          <p:cNvSpPr txBox="1"/>
          <p:nvPr/>
        </p:nvSpPr>
        <p:spPr>
          <a:xfrm>
            <a:off x="3026861" y="2871700"/>
            <a:ext cx="11808065" cy="682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40"/>
              </a:lnSpc>
            </a:pPr>
            <a:r>
              <a:rPr lang="en-US" sz="3200" b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Objeto 1:</a:t>
            </a:r>
            <a:r>
              <a:rPr lang="en-US" sz="3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Obras literárias destinadas aos estudantes do Ensino Médio regular;</a:t>
            </a:r>
          </a:p>
          <a:p>
            <a:pPr algn="just">
              <a:lnSpc>
                <a:spcPts val="3840"/>
              </a:lnSpc>
            </a:pPr>
            <a:endParaRPr lang="en-US" sz="3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3840"/>
              </a:lnSpc>
            </a:pPr>
            <a:r>
              <a:rPr lang="en-US" sz="3200" b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Objeto 2:</a:t>
            </a:r>
            <a:r>
              <a:rPr lang="en-US" sz="3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Obras literárias destinadas aos estudantes da Educação de Jovens e Adultos.</a:t>
            </a:r>
          </a:p>
          <a:p>
            <a:pPr algn="just">
              <a:lnSpc>
                <a:spcPts val="3840"/>
              </a:lnSpc>
            </a:pPr>
            <a:endParaRPr lang="en-US" sz="3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3840"/>
              </a:lnSpc>
            </a:pPr>
            <a:r>
              <a:rPr lang="en-US" sz="3200" b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Objeto 3:</a:t>
            </a:r>
            <a:r>
              <a:rPr lang="en-US" sz="3200" b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Obras literárias destinadas aos estudantes dos Anos Iniciais do ensino regular da Educação Básica regular;</a:t>
            </a:r>
          </a:p>
          <a:p>
            <a:pPr algn="just">
              <a:lnSpc>
                <a:spcPts val="3840"/>
              </a:lnSpc>
            </a:pPr>
            <a:endParaRPr lang="en-US" sz="3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3840"/>
              </a:lnSpc>
            </a:pPr>
            <a:r>
              <a:rPr lang="en-US" sz="3200" b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Objeto 4: </a:t>
            </a:r>
            <a:r>
              <a:rPr lang="en-US" sz="3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Obras literárias destinadas aos estudantes dos Anos Finais do ensino regular da Educação </a:t>
            </a:r>
          </a:p>
          <a:p>
            <a:pPr algn="just">
              <a:lnSpc>
                <a:spcPts val="3840"/>
              </a:lnSpc>
            </a:pPr>
            <a:r>
              <a:rPr lang="en-US" sz="32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Básica regular; </a:t>
            </a:r>
          </a:p>
          <a:p>
            <a:pPr algn="just">
              <a:lnSpc>
                <a:spcPts val="3840"/>
              </a:lnSpc>
            </a:pPr>
            <a:endParaRPr lang="en-US" sz="32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93" name="Group 93"/>
          <p:cNvGrpSpPr/>
          <p:nvPr/>
        </p:nvGrpSpPr>
        <p:grpSpPr>
          <a:xfrm rot="-589331">
            <a:off x="-548991" y="36438"/>
            <a:ext cx="2624990" cy="3047796"/>
            <a:chOff x="0" y="0"/>
            <a:chExt cx="3499987" cy="4063728"/>
          </a:xfrm>
        </p:grpSpPr>
        <p:sp>
          <p:nvSpPr>
            <p:cNvPr id="94" name="Freeform 94"/>
            <p:cNvSpPr/>
            <p:nvPr/>
          </p:nvSpPr>
          <p:spPr>
            <a:xfrm flipH="1">
              <a:off x="0" y="0"/>
              <a:ext cx="3499993" cy="4063746"/>
            </a:xfrm>
            <a:custGeom>
              <a:avLst/>
              <a:gdLst/>
              <a:ahLst/>
              <a:cxnLst/>
              <a:rect l="l" t="t" r="r" b="b"/>
              <a:pathLst>
                <a:path w="3499993" h="4063746">
                  <a:moveTo>
                    <a:pt x="3499993" y="0"/>
                  </a:moveTo>
                  <a:lnTo>
                    <a:pt x="0" y="0"/>
                  </a:lnTo>
                  <a:lnTo>
                    <a:pt x="0" y="4063746"/>
                  </a:lnTo>
                  <a:lnTo>
                    <a:pt x="3499993" y="4063746"/>
                  </a:lnTo>
                  <a:lnTo>
                    <a:pt x="3499993" y="0"/>
                  </a:lnTo>
                  <a:close/>
                </a:path>
              </a:pathLst>
            </a:custGeom>
            <a:blipFill>
              <a:blip r:embed="rId8"/>
              <a:stretch>
                <a:fillRect t="-18" b="-17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647953" y="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6963784" y="318945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963784" y="4951889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7647953" y="268391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6963784" y="630650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6965036" y="717978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6963784" y="46107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7647953" y="404001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16963784" y="22107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17647953" y="583400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16282119" y="178635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/>
          <p:nvPr/>
        </p:nvSpPr>
        <p:spPr>
          <a:xfrm>
            <a:off x="16282119" y="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14"/>
          <p:cNvSpPr/>
          <p:nvPr/>
        </p:nvSpPr>
        <p:spPr>
          <a:xfrm>
            <a:off x="17647953" y="762800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Freeform 15"/>
          <p:cNvSpPr/>
          <p:nvPr/>
        </p:nvSpPr>
        <p:spPr>
          <a:xfrm>
            <a:off x="16282119" y="714911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Freeform 16"/>
          <p:cNvSpPr/>
          <p:nvPr/>
        </p:nvSpPr>
        <p:spPr>
          <a:xfrm>
            <a:off x="16963784" y="382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Freeform 17"/>
          <p:cNvSpPr/>
          <p:nvPr/>
        </p:nvSpPr>
        <p:spPr>
          <a:xfrm>
            <a:off x="17647953" y="358798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Freeform 18"/>
          <p:cNvSpPr/>
          <p:nvPr/>
        </p:nvSpPr>
        <p:spPr>
          <a:xfrm>
            <a:off x="17647953" y="539775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Freeform 19"/>
          <p:cNvSpPr/>
          <p:nvPr/>
        </p:nvSpPr>
        <p:spPr>
          <a:xfrm>
            <a:off x="16963784" y="89374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0" name="Freeform 20"/>
          <p:cNvSpPr/>
          <p:nvPr/>
        </p:nvSpPr>
        <p:spPr>
          <a:xfrm>
            <a:off x="16963784" y="448172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1" name="Freeform 21"/>
          <p:cNvSpPr/>
          <p:nvPr/>
        </p:nvSpPr>
        <p:spPr>
          <a:xfrm>
            <a:off x="16963784" y="362734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2" name="Freeform 22"/>
          <p:cNvSpPr/>
          <p:nvPr/>
        </p:nvSpPr>
        <p:spPr>
          <a:xfrm>
            <a:off x="16963784" y="675272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3" name="Freeform 23"/>
          <p:cNvSpPr/>
          <p:nvPr/>
        </p:nvSpPr>
        <p:spPr>
          <a:xfrm>
            <a:off x="17647953" y="43405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4" name="Freeform 24"/>
          <p:cNvSpPr/>
          <p:nvPr/>
        </p:nvSpPr>
        <p:spPr>
          <a:xfrm>
            <a:off x="16282119" y="312432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5" name="Freeform 25"/>
          <p:cNvSpPr/>
          <p:nvPr/>
        </p:nvSpPr>
        <p:spPr>
          <a:xfrm>
            <a:off x="17647953" y="221523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6" name="Freeform 26"/>
          <p:cNvSpPr/>
          <p:nvPr/>
        </p:nvSpPr>
        <p:spPr>
          <a:xfrm>
            <a:off x="17647953" y="135219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7" name="Freeform 27"/>
          <p:cNvSpPr/>
          <p:nvPr/>
        </p:nvSpPr>
        <p:spPr>
          <a:xfrm>
            <a:off x="16282119" y="493254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8" name="Freeform 28"/>
          <p:cNvSpPr/>
          <p:nvPr/>
        </p:nvSpPr>
        <p:spPr>
          <a:xfrm>
            <a:off x="17647953" y="626744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9" name="Freeform 29"/>
          <p:cNvSpPr/>
          <p:nvPr/>
        </p:nvSpPr>
        <p:spPr>
          <a:xfrm>
            <a:off x="17647953" y="806829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0" name="Freeform 30"/>
          <p:cNvSpPr/>
          <p:nvPr/>
        </p:nvSpPr>
        <p:spPr>
          <a:xfrm>
            <a:off x="16282119" y="4520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1" name="Freeform 31"/>
          <p:cNvSpPr/>
          <p:nvPr/>
        </p:nvSpPr>
        <p:spPr>
          <a:xfrm>
            <a:off x="17647953" y="493783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2" name="Freeform 32"/>
          <p:cNvSpPr/>
          <p:nvPr/>
        </p:nvSpPr>
        <p:spPr>
          <a:xfrm>
            <a:off x="16963784" y="541970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3" name="Freeform 33"/>
          <p:cNvSpPr/>
          <p:nvPr/>
        </p:nvSpPr>
        <p:spPr>
          <a:xfrm>
            <a:off x="16963784" y="134285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4" name="Freeform 34"/>
          <p:cNvSpPr/>
          <p:nvPr/>
        </p:nvSpPr>
        <p:spPr>
          <a:xfrm>
            <a:off x="16282119" y="267627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5" name="Freeform 35"/>
          <p:cNvSpPr/>
          <p:nvPr/>
        </p:nvSpPr>
        <p:spPr>
          <a:xfrm>
            <a:off x="16282119" y="626426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6" name="Freeform 36"/>
          <p:cNvSpPr/>
          <p:nvPr/>
        </p:nvSpPr>
        <p:spPr>
          <a:xfrm>
            <a:off x="16282119" y="760862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7" name="Freeform 37"/>
          <p:cNvSpPr/>
          <p:nvPr/>
        </p:nvSpPr>
        <p:spPr>
          <a:xfrm>
            <a:off x="16282119" y="403237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8" name="Freeform 38"/>
          <p:cNvSpPr/>
          <p:nvPr/>
        </p:nvSpPr>
        <p:spPr>
          <a:xfrm>
            <a:off x="16282119" y="133432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9" name="Freeform 39"/>
          <p:cNvSpPr/>
          <p:nvPr/>
        </p:nvSpPr>
        <p:spPr>
          <a:xfrm>
            <a:off x="16963784" y="8100499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0" name="Freeform 40"/>
          <p:cNvSpPr/>
          <p:nvPr/>
        </p:nvSpPr>
        <p:spPr>
          <a:xfrm>
            <a:off x="16282119" y="852966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1" name="Freeform 41"/>
          <p:cNvSpPr/>
          <p:nvPr/>
        </p:nvSpPr>
        <p:spPr>
          <a:xfrm>
            <a:off x="17647953" y="89893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2" name="Freeform 42"/>
          <p:cNvSpPr/>
          <p:nvPr/>
        </p:nvSpPr>
        <p:spPr>
          <a:xfrm>
            <a:off x="16963784" y="1217878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3" name="Freeform 43"/>
          <p:cNvSpPr/>
          <p:nvPr/>
        </p:nvSpPr>
        <p:spPr>
          <a:xfrm>
            <a:off x="17647953" y="1078332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4" name="Freeform 44"/>
          <p:cNvSpPr/>
          <p:nvPr/>
        </p:nvSpPr>
        <p:spPr>
          <a:xfrm>
            <a:off x="16963784" y="1394122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5" name="Freeform 45"/>
          <p:cNvSpPr/>
          <p:nvPr/>
        </p:nvSpPr>
        <p:spPr>
          <a:xfrm>
            <a:off x="17647953" y="1346724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6" name="Freeform 46"/>
          <p:cNvSpPr/>
          <p:nvPr/>
        </p:nvSpPr>
        <p:spPr>
          <a:xfrm>
            <a:off x="17647953" y="1167325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7" name="Freeform 47"/>
          <p:cNvSpPr/>
          <p:nvPr/>
        </p:nvSpPr>
        <p:spPr>
          <a:xfrm>
            <a:off x="16963784" y="1529584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8" name="Freeform 48"/>
          <p:cNvSpPr/>
          <p:nvPr/>
        </p:nvSpPr>
        <p:spPr>
          <a:xfrm>
            <a:off x="16965036" y="1616912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9" name="Freeform 49"/>
          <p:cNvSpPr/>
          <p:nvPr/>
        </p:nvSpPr>
        <p:spPr>
          <a:xfrm>
            <a:off x="16963784" y="945040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0" name="Freeform 50"/>
          <p:cNvSpPr/>
          <p:nvPr/>
        </p:nvSpPr>
        <p:spPr>
          <a:xfrm>
            <a:off x="17647953" y="1302935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1" name="Freeform 51"/>
          <p:cNvSpPr/>
          <p:nvPr/>
        </p:nvSpPr>
        <p:spPr>
          <a:xfrm>
            <a:off x="16963784" y="1120006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2" name="Freeform 52"/>
          <p:cNvSpPr/>
          <p:nvPr/>
        </p:nvSpPr>
        <p:spPr>
          <a:xfrm>
            <a:off x="17647953" y="1482334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53"/>
          <p:cNvSpPr/>
          <p:nvPr/>
        </p:nvSpPr>
        <p:spPr>
          <a:xfrm>
            <a:off x="16282119" y="1077568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4" name="Freeform 54"/>
          <p:cNvSpPr/>
          <p:nvPr/>
        </p:nvSpPr>
        <p:spPr>
          <a:xfrm>
            <a:off x="17647953" y="1571326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5" name="Freeform 55"/>
          <p:cNvSpPr/>
          <p:nvPr/>
        </p:nvSpPr>
        <p:spPr>
          <a:xfrm>
            <a:off x="17647953" y="166173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6" name="Freeform 56"/>
          <p:cNvSpPr/>
          <p:nvPr/>
        </p:nvSpPr>
        <p:spPr>
          <a:xfrm>
            <a:off x="16282119" y="1613844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7" name="Freeform 57"/>
          <p:cNvSpPr/>
          <p:nvPr/>
        </p:nvSpPr>
        <p:spPr>
          <a:xfrm>
            <a:off x="16963784" y="899315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8" name="Freeform 58"/>
          <p:cNvSpPr/>
          <p:nvPr/>
        </p:nvSpPr>
        <p:spPr>
          <a:xfrm>
            <a:off x="17647953" y="1257731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9" name="Freeform 59"/>
          <p:cNvSpPr/>
          <p:nvPr/>
        </p:nvSpPr>
        <p:spPr>
          <a:xfrm>
            <a:off x="16963784" y="1078714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0" name="Freeform 60"/>
          <p:cNvSpPr/>
          <p:nvPr/>
        </p:nvSpPr>
        <p:spPr>
          <a:xfrm>
            <a:off x="17647953" y="1438708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1" name="Freeform 61"/>
          <p:cNvSpPr/>
          <p:nvPr/>
        </p:nvSpPr>
        <p:spPr>
          <a:xfrm>
            <a:off x="16963784" y="988307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2" name="Freeform 62"/>
          <p:cNvSpPr/>
          <p:nvPr/>
        </p:nvSpPr>
        <p:spPr>
          <a:xfrm>
            <a:off x="16963784" y="1347106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3" name="Freeform 63"/>
          <p:cNvSpPr/>
          <p:nvPr/>
        </p:nvSpPr>
        <p:spPr>
          <a:xfrm>
            <a:off x="16963784" y="1261668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4" name="Freeform 64"/>
          <p:cNvSpPr/>
          <p:nvPr/>
        </p:nvSpPr>
        <p:spPr>
          <a:xfrm>
            <a:off x="16963784" y="1574205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5" name="Freeform 65"/>
          <p:cNvSpPr/>
          <p:nvPr/>
        </p:nvSpPr>
        <p:spPr>
          <a:xfrm>
            <a:off x="17647953" y="942338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6" name="Freeform 66"/>
          <p:cNvSpPr/>
          <p:nvPr/>
        </p:nvSpPr>
        <p:spPr>
          <a:xfrm>
            <a:off x="16282119" y="1211365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7" name="Freeform 67"/>
          <p:cNvSpPr/>
          <p:nvPr/>
        </p:nvSpPr>
        <p:spPr>
          <a:xfrm>
            <a:off x="17647953" y="1120457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8" name="Freeform 68"/>
          <p:cNvSpPr/>
          <p:nvPr/>
        </p:nvSpPr>
        <p:spPr>
          <a:xfrm>
            <a:off x="17647953" y="1034153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9" name="Freeform 69"/>
          <p:cNvSpPr/>
          <p:nvPr/>
        </p:nvSpPr>
        <p:spPr>
          <a:xfrm>
            <a:off x="16282119" y="1392187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0" name="Freeform 70"/>
          <p:cNvSpPr/>
          <p:nvPr/>
        </p:nvSpPr>
        <p:spPr>
          <a:xfrm>
            <a:off x="17647953" y="1525677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1" name="Freeform 71"/>
          <p:cNvSpPr/>
          <p:nvPr/>
        </p:nvSpPr>
        <p:spPr>
          <a:xfrm>
            <a:off x="16963784" y="1662115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2" name="Freeform 72"/>
          <p:cNvSpPr/>
          <p:nvPr/>
        </p:nvSpPr>
        <p:spPr>
          <a:xfrm>
            <a:off x="17647953" y="17057629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3" name="Freeform 73"/>
          <p:cNvSpPr/>
          <p:nvPr/>
        </p:nvSpPr>
        <p:spPr>
          <a:xfrm>
            <a:off x="17647953" y="175266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4" name="Freeform 74"/>
          <p:cNvSpPr/>
          <p:nvPr/>
        </p:nvSpPr>
        <p:spPr>
          <a:xfrm>
            <a:off x="16282119" y="944136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5" name="Freeform 75"/>
          <p:cNvSpPr/>
          <p:nvPr/>
        </p:nvSpPr>
        <p:spPr>
          <a:xfrm>
            <a:off x="17647953" y="1392716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6" name="Freeform 76"/>
          <p:cNvSpPr/>
          <p:nvPr/>
        </p:nvSpPr>
        <p:spPr>
          <a:xfrm>
            <a:off x="17647953" y="1213552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7" name="Freeform 77"/>
          <p:cNvSpPr/>
          <p:nvPr/>
        </p:nvSpPr>
        <p:spPr>
          <a:xfrm>
            <a:off x="16963784" y="1440903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8" name="Freeform 78"/>
          <p:cNvSpPr/>
          <p:nvPr/>
        </p:nvSpPr>
        <p:spPr>
          <a:xfrm>
            <a:off x="16963784" y="1033218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9" name="Freeform 79"/>
          <p:cNvSpPr/>
          <p:nvPr/>
        </p:nvSpPr>
        <p:spPr>
          <a:xfrm>
            <a:off x="16282119" y="1166561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0" name="Freeform 80"/>
          <p:cNvSpPr/>
          <p:nvPr/>
        </p:nvSpPr>
        <p:spPr>
          <a:xfrm>
            <a:off x="16282119" y="1525359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1" name="Freeform 81"/>
          <p:cNvSpPr/>
          <p:nvPr/>
        </p:nvSpPr>
        <p:spPr>
          <a:xfrm>
            <a:off x="16282119" y="1659795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2" name="Freeform 82"/>
          <p:cNvSpPr/>
          <p:nvPr/>
        </p:nvSpPr>
        <p:spPr>
          <a:xfrm>
            <a:off x="16282119" y="1302171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3" name="Freeform 83"/>
          <p:cNvSpPr/>
          <p:nvPr/>
        </p:nvSpPr>
        <p:spPr>
          <a:xfrm>
            <a:off x="16282119" y="1032365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4" name="Freeform 84"/>
          <p:cNvSpPr/>
          <p:nvPr/>
        </p:nvSpPr>
        <p:spPr>
          <a:xfrm>
            <a:off x="17647953" y="1616912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5" name="Freeform 85"/>
          <p:cNvSpPr/>
          <p:nvPr/>
        </p:nvSpPr>
        <p:spPr>
          <a:xfrm>
            <a:off x="16963784" y="170898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6" name="Freeform 86"/>
          <p:cNvSpPr/>
          <p:nvPr/>
        </p:nvSpPr>
        <p:spPr>
          <a:xfrm>
            <a:off x="16282119" y="1751899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7" name="TextBox 87"/>
          <p:cNvSpPr txBox="1"/>
          <p:nvPr/>
        </p:nvSpPr>
        <p:spPr>
          <a:xfrm>
            <a:off x="3070624" y="2009898"/>
            <a:ext cx="11833031" cy="581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20"/>
              </a:lnSpc>
            </a:pPr>
            <a:r>
              <a:rPr lang="en-US" sz="3600" b="1">
                <a:solidFill>
                  <a:srgbClr val="002060"/>
                </a:solidFill>
                <a:latin typeface="Poppins Bold"/>
                <a:ea typeface="Poppins Bold"/>
                <a:cs typeface="Poppins Bold"/>
                <a:sym typeface="Poppins Bold"/>
              </a:rPr>
              <a:t>Categorias</a:t>
            </a:r>
          </a:p>
        </p:txBody>
      </p:sp>
      <p:sp>
        <p:nvSpPr>
          <p:cNvPr id="88" name="Freeform 88"/>
          <p:cNvSpPr/>
          <p:nvPr/>
        </p:nvSpPr>
        <p:spPr>
          <a:xfrm>
            <a:off x="1919510" y="1987228"/>
            <a:ext cx="935884" cy="675538"/>
          </a:xfrm>
          <a:custGeom>
            <a:avLst/>
            <a:gdLst/>
            <a:ahLst/>
            <a:cxnLst/>
            <a:rect l="l" t="t" r="r" b="b"/>
            <a:pathLst>
              <a:path w="935884" h="675538">
                <a:moveTo>
                  <a:pt x="0" y="0"/>
                </a:moveTo>
                <a:lnTo>
                  <a:pt x="935884" y="0"/>
                </a:lnTo>
                <a:lnTo>
                  <a:pt x="935884" y="675538"/>
                </a:lnTo>
                <a:lnTo>
                  <a:pt x="0" y="67553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323" r="-323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9" name="TextBox 89"/>
          <p:cNvSpPr txBox="1"/>
          <p:nvPr/>
        </p:nvSpPr>
        <p:spPr>
          <a:xfrm>
            <a:off x="2558919" y="621966"/>
            <a:ext cx="10989957" cy="64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4"/>
              </a:lnSpc>
              <a:spcBef>
                <a:spcPct val="0"/>
              </a:spcBef>
            </a:pPr>
            <a:r>
              <a:rPr lang="en-US" sz="3999" u="none" strike="noStrike">
                <a:solidFill>
                  <a:srgbClr val="E46C0A"/>
                </a:solidFill>
                <a:latin typeface="Bree Serif"/>
                <a:ea typeface="Bree Serif"/>
                <a:cs typeface="Bree Serif"/>
                <a:sym typeface="Bree Serif"/>
              </a:rPr>
              <a:t>PNLD LITERÁRIO EQUIDADE</a:t>
            </a:r>
          </a:p>
        </p:txBody>
      </p:sp>
      <p:grpSp>
        <p:nvGrpSpPr>
          <p:cNvPr id="90" name="Group 90"/>
          <p:cNvGrpSpPr/>
          <p:nvPr/>
        </p:nvGrpSpPr>
        <p:grpSpPr>
          <a:xfrm>
            <a:off x="-9179" y="9727550"/>
            <a:ext cx="5318043" cy="559450"/>
            <a:chOff x="0" y="0"/>
            <a:chExt cx="7090724" cy="745933"/>
          </a:xfrm>
        </p:grpSpPr>
        <p:sp>
          <p:nvSpPr>
            <p:cNvPr id="91" name="Freeform 91"/>
            <p:cNvSpPr/>
            <p:nvPr/>
          </p:nvSpPr>
          <p:spPr>
            <a:xfrm>
              <a:off x="0" y="0"/>
              <a:ext cx="7090664" cy="745871"/>
            </a:xfrm>
            <a:custGeom>
              <a:avLst/>
              <a:gdLst/>
              <a:ahLst/>
              <a:cxnLst/>
              <a:rect l="l" t="t" r="r" b="b"/>
              <a:pathLst>
                <a:path w="7090664" h="745871">
                  <a:moveTo>
                    <a:pt x="0" y="0"/>
                  </a:moveTo>
                  <a:lnTo>
                    <a:pt x="7090664" y="0"/>
                  </a:lnTo>
                  <a:lnTo>
                    <a:pt x="7090664" y="745871"/>
                  </a:lnTo>
                  <a:lnTo>
                    <a:pt x="0" y="7458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362" r="-2363" b="-8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2" name="TextBox 92"/>
          <p:cNvSpPr txBox="1"/>
          <p:nvPr/>
        </p:nvSpPr>
        <p:spPr>
          <a:xfrm>
            <a:off x="1919510" y="3100604"/>
            <a:ext cx="13835462" cy="4624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2799" b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Categoria 1: </a:t>
            </a: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Indígena;</a:t>
            </a:r>
          </a:p>
          <a:p>
            <a:pPr algn="l">
              <a:lnSpc>
                <a:spcPts val="2799"/>
              </a:lnSpc>
            </a:pPr>
            <a:endParaRPr lang="en-US" sz="27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799"/>
              </a:lnSpc>
            </a:pPr>
            <a:r>
              <a:rPr lang="en-US" sz="2799" b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Categoria 2:</a:t>
            </a: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Quilombola;</a:t>
            </a:r>
          </a:p>
          <a:p>
            <a:pPr algn="l">
              <a:lnSpc>
                <a:spcPts val="2799"/>
              </a:lnSpc>
            </a:pPr>
            <a:endParaRPr lang="en-US" sz="27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799"/>
              </a:lnSpc>
            </a:pPr>
            <a:r>
              <a:rPr lang="en-US" sz="2799" b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Categoria 3:</a:t>
            </a: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Relações Étnico-Raciais;</a:t>
            </a:r>
          </a:p>
          <a:p>
            <a:pPr algn="l">
              <a:lnSpc>
                <a:spcPts val="2799"/>
              </a:lnSpc>
            </a:pPr>
            <a:endParaRPr lang="en-US" sz="27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799"/>
              </a:lnSpc>
            </a:pPr>
            <a:r>
              <a:rPr lang="en-US" sz="2799" b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Categoria 4: </a:t>
            </a: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Direitos Humanos;</a:t>
            </a:r>
          </a:p>
          <a:p>
            <a:pPr algn="l">
              <a:lnSpc>
                <a:spcPts val="2799"/>
              </a:lnSpc>
            </a:pPr>
            <a:endParaRPr lang="en-US" sz="27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799"/>
              </a:lnSpc>
            </a:pPr>
            <a:r>
              <a:rPr lang="en-US" sz="2799" b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Categoria 5:</a:t>
            </a:r>
            <a:r>
              <a:rPr lang="en-US" sz="2799">
                <a:solidFill>
                  <a:srgbClr val="1F497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Populações do Campo, das águas e das florestas;</a:t>
            </a:r>
          </a:p>
          <a:p>
            <a:pPr algn="l">
              <a:lnSpc>
                <a:spcPts val="2799"/>
              </a:lnSpc>
            </a:pPr>
            <a:endParaRPr lang="en-US" sz="27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799"/>
              </a:lnSpc>
            </a:pPr>
            <a:r>
              <a:rPr lang="en-US" sz="2799" b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Categoria 6:</a:t>
            </a: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Educação Especial;</a:t>
            </a:r>
          </a:p>
          <a:p>
            <a:pPr algn="l">
              <a:lnSpc>
                <a:spcPts val="2799"/>
              </a:lnSpc>
            </a:pPr>
            <a:endParaRPr lang="en-US" sz="27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799"/>
              </a:lnSpc>
            </a:pPr>
            <a:r>
              <a:rPr lang="en-US" sz="2799" b="1">
                <a:solidFill>
                  <a:srgbClr val="1F497D"/>
                </a:solidFill>
                <a:latin typeface="Poppins Bold"/>
                <a:ea typeface="Poppins Bold"/>
                <a:cs typeface="Poppins Bold"/>
                <a:sym typeface="Poppins Bold"/>
              </a:rPr>
              <a:t>Categoria 7:</a:t>
            </a:r>
            <a:r>
              <a:rPr lang="en-US" sz="2799">
                <a:solidFill>
                  <a:srgbClr val="1F497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7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Educação Bilingue de Surdos.</a:t>
            </a:r>
          </a:p>
        </p:txBody>
      </p:sp>
      <p:grpSp>
        <p:nvGrpSpPr>
          <p:cNvPr id="93" name="Group 93"/>
          <p:cNvGrpSpPr/>
          <p:nvPr/>
        </p:nvGrpSpPr>
        <p:grpSpPr>
          <a:xfrm rot="-589331">
            <a:off x="-548991" y="36438"/>
            <a:ext cx="2624990" cy="3047796"/>
            <a:chOff x="0" y="0"/>
            <a:chExt cx="3499987" cy="4063728"/>
          </a:xfrm>
        </p:grpSpPr>
        <p:sp>
          <p:nvSpPr>
            <p:cNvPr id="94" name="Freeform 94"/>
            <p:cNvSpPr/>
            <p:nvPr/>
          </p:nvSpPr>
          <p:spPr>
            <a:xfrm flipH="1">
              <a:off x="0" y="0"/>
              <a:ext cx="3499993" cy="4063746"/>
            </a:xfrm>
            <a:custGeom>
              <a:avLst/>
              <a:gdLst/>
              <a:ahLst/>
              <a:cxnLst/>
              <a:rect l="l" t="t" r="r" b="b"/>
              <a:pathLst>
                <a:path w="3499993" h="4063746">
                  <a:moveTo>
                    <a:pt x="3499993" y="0"/>
                  </a:moveTo>
                  <a:lnTo>
                    <a:pt x="0" y="0"/>
                  </a:lnTo>
                  <a:lnTo>
                    <a:pt x="0" y="4063746"/>
                  </a:lnTo>
                  <a:lnTo>
                    <a:pt x="3499993" y="4063746"/>
                  </a:lnTo>
                  <a:lnTo>
                    <a:pt x="3499993" y="0"/>
                  </a:lnTo>
                  <a:close/>
                </a:path>
              </a:pathLst>
            </a:custGeom>
            <a:blipFill>
              <a:blip r:embed="rId8"/>
              <a:stretch>
                <a:fillRect t="-18" b="-17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647953" y="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6963784" y="318945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963784" y="4951889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7647953" y="268391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6963784" y="630650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6965036" y="717978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6963784" y="46107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7647953" y="404001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16963784" y="22107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17647953" y="583400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16282119" y="178635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/>
          <p:nvPr/>
        </p:nvSpPr>
        <p:spPr>
          <a:xfrm>
            <a:off x="16282119" y="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14"/>
          <p:cNvSpPr/>
          <p:nvPr/>
        </p:nvSpPr>
        <p:spPr>
          <a:xfrm>
            <a:off x="17647953" y="762800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Freeform 15"/>
          <p:cNvSpPr/>
          <p:nvPr/>
        </p:nvSpPr>
        <p:spPr>
          <a:xfrm>
            <a:off x="16282119" y="714911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Freeform 16"/>
          <p:cNvSpPr/>
          <p:nvPr/>
        </p:nvSpPr>
        <p:spPr>
          <a:xfrm>
            <a:off x="16963784" y="382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Freeform 17"/>
          <p:cNvSpPr/>
          <p:nvPr/>
        </p:nvSpPr>
        <p:spPr>
          <a:xfrm>
            <a:off x="17647953" y="358798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Freeform 18"/>
          <p:cNvSpPr/>
          <p:nvPr/>
        </p:nvSpPr>
        <p:spPr>
          <a:xfrm>
            <a:off x="17647953" y="539775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Freeform 19"/>
          <p:cNvSpPr/>
          <p:nvPr/>
        </p:nvSpPr>
        <p:spPr>
          <a:xfrm>
            <a:off x="16963784" y="89374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0" name="Freeform 20"/>
          <p:cNvSpPr/>
          <p:nvPr/>
        </p:nvSpPr>
        <p:spPr>
          <a:xfrm>
            <a:off x="16963784" y="448172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1" name="Freeform 21"/>
          <p:cNvSpPr/>
          <p:nvPr/>
        </p:nvSpPr>
        <p:spPr>
          <a:xfrm>
            <a:off x="16963784" y="362734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2" name="Freeform 22"/>
          <p:cNvSpPr/>
          <p:nvPr/>
        </p:nvSpPr>
        <p:spPr>
          <a:xfrm>
            <a:off x="16963784" y="675272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3" name="Freeform 23"/>
          <p:cNvSpPr/>
          <p:nvPr/>
        </p:nvSpPr>
        <p:spPr>
          <a:xfrm>
            <a:off x="17647953" y="43405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4" name="Freeform 24"/>
          <p:cNvSpPr/>
          <p:nvPr/>
        </p:nvSpPr>
        <p:spPr>
          <a:xfrm>
            <a:off x="16282119" y="312432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5" name="Freeform 25"/>
          <p:cNvSpPr/>
          <p:nvPr/>
        </p:nvSpPr>
        <p:spPr>
          <a:xfrm>
            <a:off x="17647953" y="221523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6" name="Freeform 26"/>
          <p:cNvSpPr/>
          <p:nvPr/>
        </p:nvSpPr>
        <p:spPr>
          <a:xfrm>
            <a:off x="17647953" y="135219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7" name="Freeform 27"/>
          <p:cNvSpPr/>
          <p:nvPr/>
        </p:nvSpPr>
        <p:spPr>
          <a:xfrm>
            <a:off x="16282119" y="493254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8" name="Freeform 28"/>
          <p:cNvSpPr/>
          <p:nvPr/>
        </p:nvSpPr>
        <p:spPr>
          <a:xfrm>
            <a:off x="17647953" y="626744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9" name="Freeform 29"/>
          <p:cNvSpPr/>
          <p:nvPr/>
        </p:nvSpPr>
        <p:spPr>
          <a:xfrm>
            <a:off x="17647953" y="806829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0" name="Freeform 30"/>
          <p:cNvSpPr/>
          <p:nvPr/>
        </p:nvSpPr>
        <p:spPr>
          <a:xfrm>
            <a:off x="16282119" y="4520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1" name="Freeform 31"/>
          <p:cNvSpPr/>
          <p:nvPr/>
        </p:nvSpPr>
        <p:spPr>
          <a:xfrm>
            <a:off x="17647953" y="493783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2" name="Freeform 32"/>
          <p:cNvSpPr/>
          <p:nvPr/>
        </p:nvSpPr>
        <p:spPr>
          <a:xfrm>
            <a:off x="16963784" y="541970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3" name="Freeform 33"/>
          <p:cNvSpPr/>
          <p:nvPr/>
        </p:nvSpPr>
        <p:spPr>
          <a:xfrm>
            <a:off x="16963784" y="134285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4" name="Freeform 34"/>
          <p:cNvSpPr/>
          <p:nvPr/>
        </p:nvSpPr>
        <p:spPr>
          <a:xfrm>
            <a:off x="16282119" y="267627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5" name="Freeform 35"/>
          <p:cNvSpPr/>
          <p:nvPr/>
        </p:nvSpPr>
        <p:spPr>
          <a:xfrm>
            <a:off x="16282119" y="626426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6" name="Freeform 36"/>
          <p:cNvSpPr/>
          <p:nvPr/>
        </p:nvSpPr>
        <p:spPr>
          <a:xfrm>
            <a:off x="16282119" y="760862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7" name="Freeform 37"/>
          <p:cNvSpPr/>
          <p:nvPr/>
        </p:nvSpPr>
        <p:spPr>
          <a:xfrm>
            <a:off x="16282119" y="403237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8" name="Freeform 38"/>
          <p:cNvSpPr/>
          <p:nvPr/>
        </p:nvSpPr>
        <p:spPr>
          <a:xfrm>
            <a:off x="16282119" y="133432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9" name="Freeform 39"/>
          <p:cNvSpPr/>
          <p:nvPr/>
        </p:nvSpPr>
        <p:spPr>
          <a:xfrm>
            <a:off x="16963784" y="8100499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0" name="Freeform 40"/>
          <p:cNvSpPr/>
          <p:nvPr/>
        </p:nvSpPr>
        <p:spPr>
          <a:xfrm>
            <a:off x="16282119" y="852966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1" name="Freeform 41"/>
          <p:cNvSpPr/>
          <p:nvPr/>
        </p:nvSpPr>
        <p:spPr>
          <a:xfrm>
            <a:off x="17647953" y="89893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2" name="Freeform 42"/>
          <p:cNvSpPr/>
          <p:nvPr/>
        </p:nvSpPr>
        <p:spPr>
          <a:xfrm>
            <a:off x="16963784" y="1217878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3" name="Freeform 43"/>
          <p:cNvSpPr/>
          <p:nvPr/>
        </p:nvSpPr>
        <p:spPr>
          <a:xfrm>
            <a:off x="17647953" y="1078332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4" name="Freeform 44"/>
          <p:cNvSpPr/>
          <p:nvPr/>
        </p:nvSpPr>
        <p:spPr>
          <a:xfrm>
            <a:off x="16963784" y="1394122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5" name="Freeform 45"/>
          <p:cNvSpPr/>
          <p:nvPr/>
        </p:nvSpPr>
        <p:spPr>
          <a:xfrm>
            <a:off x="17647953" y="1346724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6" name="Freeform 46"/>
          <p:cNvSpPr/>
          <p:nvPr/>
        </p:nvSpPr>
        <p:spPr>
          <a:xfrm>
            <a:off x="17647953" y="1167325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7" name="Freeform 47"/>
          <p:cNvSpPr/>
          <p:nvPr/>
        </p:nvSpPr>
        <p:spPr>
          <a:xfrm>
            <a:off x="16963784" y="1529584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8" name="Freeform 48"/>
          <p:cNvSpPr/>
          <p:nvPr/>
        </p:nvSpPr>
        <p:spPr>
          <a:xfrm>
            <a:off x="16965036" y="1616912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9" name="Freeform 49"/>
          <p:cNvSpPr/>
          <p:nvPr/>
        </p:nvSpPr>
        <p:spPr>
          <a:xfrm>
            <a:off x="16963784" y="945040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0" name="Freeform 50"/>
          <p:cNvSpPr/>
          <p:nvPr/>
        </p:nvSpPr>
        <p:spPr>
          <a:xfrm>
            <a:off x="17647953" y="1302935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1" name="Freeform 51"/>
          <p:cNvSpPr/>
          <p:nvPr/>
        </p:nvSpPr>
        <p:spPr>
          <a:xfrm>
            <a:off x="16963784" y="1120006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2" name="Freeform 52"/>
          <p:cNvSpPr/>
          <p:nvPr/>
        </p:nvSpPr>
        <p:spPr>
          <a:xfrm>
            <a:off x="17647953" y="1482334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53"/>
          <p:cNvSpPr/>
          <p:nvPr/>
        </p:nvSpPr>
        <p:spPr>
          <a:xfrm>
            <a:off x="16282119" y="1077568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4" name="Freeform 54"/>
          <p:cNvSpPr/>
          <p:nvPr/>
        </p:nvSpPr>
        <p:spPr>
          <a:xfrm>
            <a:off x="17647953" y="1571326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5" name="Freeform 55"/>
          <p:cNvSpPr/>
          <p:nvPr/>
        </p:nvSpPr>
        <p:spPr>
          <a:xfrm>
            <a:off x="17647953" y="166173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6" name="Freeform 56"/>
          <p:cNvSpPr/>
          <p:nvPr/>
        </p:nvSpPr>
        <p:spPr>
          <a:xfrm>
            <a:off x="16282119" y="1613844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7" name="Freeform 57"/>
          <p:cNvSpPr/>
          <p:nvPr/>
        </p:nvSpPr>
        <p:spPr>
          <a:xfrm>
            <a:off x="16963784" y="899315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8" name="Freeform 58"/>
          <p:cNvSpPr/>
          <p:nvPr/>
        </p:nvSpPr>
        <p:spPr>
          <a:xfrm>
            <a:off x="17647953" y="1257731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9" name="Freeform 59"/>
          <p:cNvSpPr/>
          <p:nvPr/>
        </p:nvSpPr>
        <p:spPr>
          <a:xfrm>
            <a:off x="16963784" y="1078714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0" name="Freeform 60"/>
          <p:cNvSpPr/>
          <p:nvPr/>
        </p:nvSpPr>
        <p:spPr>
          <a:xfrm>
            <a:off x="17647953" y="1438708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1" name="Freeform 61"/>
          <p:cNvSpPr/>
          <p:nvPr/>
        </p:nvSpPr>
        <p:spPr>
          <a:xfrm>
            <a:off x="16963784" y="988307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2" name="Freeform 62"/>
          <p:cNvSpPr/>
          <p:nvPr/>
        </p:nvSpPr>
        <p:spPr>
          <a:xfrm>
            <a:off x="16963784" y="1347106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3" name="Freeform 63"/>
          <p:cNvSpPr/>
          <p:nvPr/>
        </p:nvSpPr>
        <p:spPr>
          <a:xfrm>
            <a:off x="16963784" y="1261668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4" name="Freeform 64"/>
          <p:cNvSpPr/>
          <p:nvPr/>
        </p:nvSpPr>
        <p:spPr>
          <a:xfrm>
            <a:off x="16963784" y="1574205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5" name="Freeform 65"/>
          <p:cNvSpPr/>
          <p:nvPr/>
        </p:nvSpPr>
        <p:spPr>
          <a:xfrm>
            <a:off x="17647953" y="942338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6" name="Freeform 66"/>
          <p:cNvSpPr/>
          <p:nvPr/>
        </p:nvSpPr>
        <p:spPr>
          <a:xfrm>
            <a:off x="16282119" y="1211365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7" name="Freeform 67"/>
          <p:cNvSpPr/>
          <p:nvPr/>
        </p:nvSpPr>
        <p:spPr>
          <a:xfrm>
            <a:off x="17647953" y="1120457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8" name="Freeform 68"/>
          <p:cNvSpPr/>
          <p:nvPr/>
        </p:nvSpPr>
        <p:spPr>
          <a:xfrm>
            <a:off x="17647953" y="1034153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9" name="Freeform 69"/>
          <p:cNvSpPr/>
          <p:nvPr/>
        </p:nvSpPr>
        <p:spPr>
          <a:xfrm>
            <a:off x="16282119" y="1392187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0" name="Freeform 70"/>
          <p:cNvSpPr/>
          <p:nvPr/>
        </p:nvSpPr>
        <p:spPr>
          <a:xfrm>
            <a:off x="17647953" y="1525677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1" name="Freeform 71"/>
          <p:cNvSpPr/>
          <p:nvPr/>
        </p:nvSpPr>
        <p:spPr>
          <a:xfrm>
            <a:off x="16963784" y="1662115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2" name="Freeform 72"/>
          <p:cNvSpPr/>
          <p:nvPr/>
        </p:nvSpPr>
        <p:spPr>
          <a:xfrm>
            <a:off x="17647953" y="17057629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3" name="Freeform 73"/>
          <p:cNvSpPr/>
          <p:nvPr/>
        </p:nvSpPr>
        <p:spPr>
          <a:xfrm>
            <a:off x="17647953" y="175266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4" name="Freeform 74"/>
          <p:cNvSpPr/>
          <p:nvPr/>
        </p:nvSpPr>
        <p:spPr>
          <a:xfrm>
            <a:off x="16282119" y="944136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5" name="Freeform 75"/>
          <p:cNvSpPr/>
          <p:nvPr/>
        </p:nvSpPr>
        <p:spPr>
          <a:xfrm>
            <a:off x="17647953" y="1392716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6" name="Freeform 76"/>
          <p:cNvSpPr/>
          <p:nvPr/>
        </p:nvSpPr>
        <p:spPr>
          <a:xfrm>
            <a:off x="17647953" y="1213552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7" name="Freeform 77"/>
          <p:cNvSpPr/>
          <p:nvPr/>
        </p:nvSpPr>
        <p:spPr>
          <a:xfrm>
            <a:off x="16963784" y="1440903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8" name="Freeform 78"/>
          <p:cNvSpPr/>
          <p:nvPr/>
        </p:nvSpPr>
        <p:spPr>
          <a:xfrm>
            <a:off x="16963784" y="1033218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9" name="Freeform 79"/>
          <p:cNvSpPr/>
          <p:nvPr/>
        </p:nvSpPr>
        <p:spPr>
          <a:xfrm>
            <a:off x="16282119" y="1166561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0" name="Freeform 80"/>
          <p:cNvSpPr/>
          <p:nvPr/>
        </p:nvSpPr>
        <p:spPr>
          <a:xfrm>
            <a:off x="16282119" y="1525359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1" name="Freeform 81"/>
          <p:cNvSpPr/>
          <p:nvPr/>
        </p:nvSpPr>
        <p:spPr>
          <a:xfrm>
            <a:off x="16282119" y="1659795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2" name="Freeform 82"/>
          <p:cNvSpPr/>
          <p:nvPr/>
        </p:nvSpPr>
        <p:spPr>
          <a:xfrm>
            <a:off x="16282119" y="1302171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3" name="Freeform 83"/>
          <p:cNvSpPr/>
          <p:nvPr/>
        </p:nvSpPr>
        <p:spPr>
          <a:xfrm>
            <a:off x="16282119" y="1032365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4" name="Freeform 84"/>
          <p:cNvSpPr/>
          <p:nvPr/>
        </p:nvSpPr>
        <p:spPr>
          <a:xfrm>
            <a:off x="17647953" y="1616912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5" name="Freeform 85"/>
          <p:cNvSpPr/>
          <p:nvPr/>
        </p:nvSpPr>
        <p:spPr>
          <a:xfrm>
            <a:off x="16963784" y="170898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6" name="Freeform 86"/>
          <p:cNvSpPr/>
          <p:nvPr/>
        </p:nvSpPr>
        <p:spPr>
          <a:xfrm>
            <a:off x="16282119" y="1751899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87" name="Group 87"/>
          <p:cNvGrpSpPr/>
          <p:nvPr/>
        </p:nvGrpSpPr>
        <p:grpSpPr>
          <a:xfrm>
            <a:off x="0" y="9727550"/>
            <a:ext cx="5318043" cy="559450"/>
            <a:chOff x="0" y="0"/>
            <a:chExt cx="7090724" cy="745933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7090664" cy="745871"/>
            </a:xfrm>
            <a:custGeom>
              <a:avLst/>
              <a:gdLst/>
              <a:ahLst/>
              <a:cxnLst/>
              <a:rect l="l" t="t" r="r" b="b"/>
              <a:pathLst>
                <a:path w="7090664" h="745871">
                  <a:moveTo>
                    <a:pt x="0" y="0"/>
                  </a:moveTo>
                  <a:lnTo>
                    <a:pt x="7090664" y="0"/>
                  </a:lnTo>
                  <a:lnTo>
                    <a:pt x="7090664" y="745871"/>
                  </a:lnTo>
                  <a:lnTo>
                    <a:pt x="0" y="7458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9" name="TextBox 89"/>
          <p:cNvSpPr txBox="1"/>
          <p:nvPr/>
        </p:nvSpPr>
        <p:spPr>
          <a:xfrm>
            <a:off x="2558919" y="621966"/>
            <a:ext cx="10989957" cy="64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4"/>
              </a:lnSpc>
              <a:spcBef>
                <a:spcPct val="0"/>
              </a:spcBef>
            </a:pPr>
            <a:r>
              <a:rPr lang="en-US" sz="3999" u="none" strike="noStrike">
                <a:solidFill>
                  <a:srgbClr val="E46C0A"/>
                </a:solidFill>
                <a:latin typeface="Bree Serif"/>
                <a:ea typeface="Bree Serif"/>
                <a:cs typeface="Bree Serif"/>
                <a:sym typeface="Bree Serif"/>
              </a:rPr>
              <a:t>PNLD LITERÁRIO EQUIDADE</a:t>
            </a:r>
          </a:p>
        </p:txBody>
      </p:sp>
      <p:grpSp>
        <p:nvGrpSpPr>
          <p:cNvPr id="90" name="Group 90"/>
          <p:cNvGrpSpPr/>
          <p:nvPr/>
        </p:nvGrpSpPr>
        <p:grpSpPr>
          <a:xfrm rot="-589331">
            <a:off x="-548991" y="36438"/>
            <a:ext cx="2624990" cy="3047796"/>
            <a:chOff x="0" y="0"/>
            <a:chExt cx="3499987" cy="4063728"/>
          </a:xfrm>
        </p:grpSpPr>
        <p:sp>
          <p:nvSpPr>
            <p:cNvPr id="91" name="Freeform 91"/>
            <p:cNvSpPr/>
            <p:nvPr/>
          </p:nvSpPr>
          <p:spPr>
            <a:xfrm flipH="1">
              <a:off x="0" y="0"/>
              <a:ext cx="3499993" cy="4063746"/>
            </a:xfrm>
            <a:custGeom>
              <a:avLst/>
              <a:gdLst/>
              <a:ahLst/>
              <a:cxnLst/>
              <a:rect l="l" t="t" r="r" b="b"/>
              <a:pathLst>
                <a:path w="3499993" h="4063746">
                  <a:moveTo>
                    <a:pt x="3499993" y="0"/>
                  </a:moveTo>
                  <a:lnTo>
                    <a:pt x="0" y="0"/>
                  </a:lnTo>
                  <a:lnTo>
                    <a:pt x="0" y="4063746"/>
                  </a:lnTo>
                  <a:lnTo>
                    <a:pt x="3499993" y="4063746"/>
                  </a:lnTo>
                  <a:lnTo>
                    <a:pt x="3499993" y="0"/>
                  </a:lnTo>
                  <a:close/>
                </a:path>
              </a:pathLst>
            </a:custGeom>
            <a:blipFill>
              <a:blip r:embed="rId5"/>
              <a:stretch>
                <a:fillRect t="-18" b="-17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aphicFrame>
        <p:nvGraphicFramePr>
          <p:cNvPr id="92" name="Table 92"/>
          <p:cNvGraphicFramePr>
            <a:graphicFrameLocks noGrp="1"/>
          </p:cNvGraphicFramePr>
          <p:nvPr/>
        </p:nvGraphicFramePr>
        <p:xfrm>
          <a:off x="1471512" y="1568868"/>
          <a:ext cx="14567751" cy="7923555"/>
        </p:xfrm>
        <a:graphic>
          <a:graphicData uri="http://schemas.openxmlformats.org/drawingml/2006/table">
            <a:tbl>
              <a:tblPr/>
              <a:tblGrid>
                <a:gridCol w="2254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2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3337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Categorias</a:t>
                      </a:r>
                      <a:endParaRPr lang="en-US" sz="1100"/>
                    </a:p>
                  </a:txBody>
                  <a:tcPr marL="44450" marR="44450" marT="44450" marB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Descrição</a:t>
                      </a:r>
                      <a:endParaRPr lang="en-US" sz="1100"/>
                    </a:p>
                  </a:txBody>
                  <a:tcPr marL="44450" marR="44450" marT="44450" marB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0440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Categoria 1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 Indígena </a:t>
                      </a:r>
                      <a:endParaRPr lang="en-US" sz="1100"/>
                    </a:p>
                  </a:txBody>
                  <a:tcPr marL="44450" marR="44450" marT="44450" marB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19"/>
                        </a:lnSpc>
                        <a:defRPr/>
                      </a:pPr>
                      <a:r>
                        <a:rPr lang="en-US" sz="1799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Obras literárias produzidas por autores indígenas e não indígenas que auxiliem na compreensão da história e da cultura indígena, contemplando a história desses povos no Brasil; a interculturalidade e a territorialidade indígena; as línguas indígenas; as cosmologias e cosmogonias indígenas; a afirmação cultural indígena e específica dos diferentes povos indígenas, com destaque para a ruptura de estereótipos sobre as suas histórias, culturas e identidades, em uma abordagem positiva da pluralidade cultural indígena e da afirmação de direitos culturais diferenciados dos povos indígenas. </a:t>
                      </a:r>
                      <a:endParaRPr lang="en-US" sz="1100"/>
                    </a:p>
                  </a:txBody>
                  <a:tcPr marL="44450" marR="44450" marT="44450" marB="444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8675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Categoria 2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Quilombola </a:t>
                      </a:r>
                      <a:endParaRPr lang="en-US" sz="1100"/>
                    </a:p>
                  </a:txBody>
                  <a:tcPr marL="44450" marR="44450" marT="44450" marB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19"/>
                        </a:lnSpc>
                        <a:defRPr/>
                      </a:pPr>
                      <a:r>
                        <a:rPr lang="en-US" sz="1799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Obras literárias produzidas por autores quilombolas ou não quilombolas que auxiliem na compreensão sobre as comunidades remanescentes de quilombos, contemplando o quilombo como espaço de resistência; territorialidade, ancestralidade e organização; cultura, religião e tradição oral; história e saberes tradicionais das diferentes comunidades quilombolas. </a:t>
                      </a:r>
                      <a:endParaRPr lang="en-US" sz="1100"/>
                    </a:p>
                  </a:txBody>
                  <a:tcPr marL="44450" marR="44450" marT="44450" marB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9140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Categoria 3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 Relações Étnico-Raciais</a:t>
                      </a:r>
                      <a:endParaRPr lang="en-US" sz="1100"/>
                    </a:p>
                  </a:txBody>
                  <a:tcPr marL="44450" marR="44450" marT="44450" marB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20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Obras literárias produzidas por autores negros ou não negros que auxiliem na compreensão das relações étnico-raciais, contemplando a história e diversidade cultural afro-brasileira, afro-diaspórica e africana em diferentes espaços geográficos e temporalidades históricas; identidade racial, relações sociais e diversidade; autoestima e identidade étnico-racial; história e cultura dos povos ciganos; povos e comunidades tradicionais de matriz africana e povos de terreiros no Brasil; fomento à ruptura de estereótipos sobre as histórias, culturas e identidades de diferentes grupos humanos, especialmente em uma abordagem positiva da pluralidade cultural afro-brasileira, afro-diaspórica e africana.</a:t>
                      </a:r>
                      <a:endParaRPr lang="en-US" sz="1100"/>
                    </a:p>
                  </a:txBody>
                  <a:tcPr marL="44450" marR="44450" marT="44450" marB="444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1963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Categoria 4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Direitos Humanos </a:t>
                      </a:r>
                      <a:endParaRPr lang="en-US" sz="1100"/>
                    </a:p>
                  </a:txBody>
                  <a:tcPr marL="44450" marR="44450" marT="44450" marB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19"/>
                        </a:lnSpc>
                        <a:defRPr/>
                      </a:pPr>
                      <a:r>
                        <a:rPr lang="en-US" sz="1799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Obras literárias que auxiliem na compreensão sobre os Direitos Humanos e a promoção de uma cultura de convivência com a diversidade de gênero, étnico-racial e religiosa, contemplando o reconhecimento da dignidade humana e a eliminação de todas as formas de discriminação e preconceito; crianças e adolescentes como sujeitos de direitos; valorização das diferenças e mediação de conflitos. </a:t>
                      </a:r>
                      <a:endParaRPr lang="en-US" sz="1100"/>
                    </a:p>
                  </a:txBody>
                  <a:tcPr marL="44450" marR="44450" marT="44450" marB="444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93" name="Group 93"/>
          <p:cNvGrpSpPr/>
          <p:nvPr/>
        </p:nvGrpSpPr>
        <p:grpSpPr>
          <a:xfrm>
            <a:off x="-9179" y="9727550"/>
            <a:ext cx="5318043" cy="559450"/>
            <a:chOff x="0" y="0"/>
            <a:chExt cx="7090724" cy="745933"/>
          </a:xfrm>
        </p:grpSpPr>
        <p:sp>
          <p:nvSpPr>
            <p:cNvPr id="94" name="Freeform 94"/>
            <p:cNvSpPr/>
            <p:nvPr/>
          </p:nvSpPr>
          <p:spPr>
            <a:xfrm>
              <a:off x="0" y="0"/>
              <a:ext cx="7090664" cy="745871"/>
            </a:xfrm>
            <a:custGeom>
              <a:avLst/>
              <a:gdLst/>
              <a:ahLst/>
              <a:cxnLst/>
              <a:rect l="l" t="t" r="r" b="b"/>
              <a:pathLst>
                <a:path w="7090664" h="745871">
                  <a:moveTo>
                    <a:pt x="0" y="0"/>
                  </a:moveTo>
                  <a:lnTo>
                    <a:pt x="7090664" y="0"/>
                  </a:lnTo>
                  <a:lnTo>
                    <a:pt x="7090664" y="745871"/>
                  </a:lnTo>
                  <a:lnTo>
                    <a:pt x="0" y="7458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362" r="-2363" b="-8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647953" y="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6963784" y="318945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963784" y="4951889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7647953" y="268391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6963784" y="630650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6965036" y="717978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6963784" y="46107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7647953" y="404001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16963784" y="22107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17647953" y="583400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16282119" y="178635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/>
          <p:nvPr/>
        </p:nvSpPr>
        <p:spPr>
          <a:xfrm>
            <a:off x="16282119" y="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14"/>
          <p:cNvSpPr/>
          <p:nvPr/>
        </p:nvSpPr>
        <p:spPr>
          <a:xfrm>
            <a:off x="17647953" y="762800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Freeform 15"/>
          <p:cNvSpPr/>
          <p:nvPr/>
        </p:nvSpPr>
        <p:spPr>
          <a:xfrm>
            <a:off x="16282119" y="714911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Freeform 16"/>
          <p:cNvSpPr/>
          <p:nvPr/>
        </p:nvSpPr>
        <p:spPr>
          <a:xfrm>
            <a:off x="16963784" y="382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Freeform 17"/>
          <p:cNvSpPr/>
          <p:nvPr/>
        </p:nvSpPr>
        <p:spPr>
          <a:xfrm>
            <a:off x="17647953" y="358798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Freeform 18"/>
          <p:cNvSpPr/>
          <p:nvPr/>
        </p:nvSpPr>
        <p:spPr>
          <a:xfrm>
            <a:off x="17647953" y="539775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Freeform 19"/>
          <p:cNvSpPr/>
          <p:nvPr/>
        </p:nvSpPr>
        <p:spPr>
          <a:xfrm>
            <a:off x="16963784" y="89374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0" name="Freeform 20"/>
          <p:cNvSpPr/>
          <p:nvPr/>
        </p:nvSpPr>
        <p:spPr>
          <a:xfrm>
            <a:off x="16963784" y="448172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1" name="Freeform 21"/>
          <p:cNvSpPr/>
          <p:nvPr/>
        </p:nvSpPr>
        <p:spPr>
          <a:xfrm>
            <a:off x="16963784" y="362734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2" name="Freeform 22"/>
          <p:cNvSpPr/>
          <p:nvPr/>
        </p:nvSpPr>
        <p:spPr>
          <a:xfrm>
            <a:off x="16963784" y="675272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3" name="Freeform 23"/>
          <p:cNvSpPr/>
          <p:nvPr/>
        </p:nvSpPr>
        <p:spPr>
          <a:xfrm>
            <a:off x="17647953" y="43405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4" name="Freeform 24"/>
          <p:cNvSpPr/>
          <p:nvPr/>
        </p:nvSpPr>
        <p:spPr>
          <a:xfrm>
            <a:off x="16282119" y="312432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5" name="Freeform 25"/>
          <p:cNvSpPr/>
          <p:nvPr/>
        </p:nvSpPr>
        <p:spPr>
          <a:xfrm>
            <a:off x="17647953" y="221523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6" name="Freeform 26"/>
          <p:cNvSpPr/>
          <p:nvPr/>
        </p:nvSpPr>
        <p:spPr>
          <a:xfrm>
            <a:off x="17647953" y="135219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7" name="Freeform 27"/>
          <p:cNvSpPr/>
          <p:nvPr/>
        </p:nvSpPr>
        <p:spPr>
          <a:xfrm>
            <a:off x="16282119" y="493254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8" name="Freeform 28"/>
          <p:cNvSpPr/>
          <p:nvPr/>
        </p:nvSpPr>
        <p:spPr>
          <a:xfrm>
            <a:off x="17647953" y="626744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9" name="Freeform 29"/>
          <p:cNvSpPr/>
          <p:nvPr/>
        </p:nvSpPr>
        <p:spPr>
          <a:xfrm>
            <a:off x="17647953" y="806829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0" name="Freeform 30"/>
          <p:cNvSpPr/>
          <p:nvPr/>
        </p:nvSpPr>
        <p:spPr>
          <a:xfrm>
            <a:off x="16282119" y="4520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1" name="Freeform 31"/>
          <p:cNvSpPr/>
          <p:nvPr/>
        </p:nvSpPr>
        <p:spPr>
          <a:xfrm>
            <a:off x="17647953" y="493783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2" name="Freeform 32"/>
          <p:cNvSpPr/>
          <p:nvPr/>
        </p:nvSpPr>
        <p:spPr>
          <a:xfrm>
            <a:off x="16963784" y="541970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3" name="Freeform 33"/>
          <p:cNvSpPr/>
          <p:nvPr/>
        </p:nvSpPr>
        <p:spPr>
          <a:xfrm>
            <a:off x="16963784" y="134285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4" name="Freeform 34"/>
          <p:cNvSpPr/>
          <p:nvPr/>
        </p:nvSpPr>
        <p:spPr>
          <a:xfrm>
            <a:off x="16282119" y="267627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5" name="Freeform 35"/>
          <p:cNvSpPr/>
          <p:nvPr/>
        </p:nvSpPr>
        <p:spPr>
          <a:xfrm>
            <a:off x="16282119" y="626426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6" name="Freeform 36"/>
          <p:cNvSpPr/>
          <p:nvPr/>
        </p:nvSpPr>
        <p:spPr>
          <a:xfrm>
            <a:off x="16282119" y="760862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7" name="Freeform 37"/>
          <p:cNvSpPr/>
          <p:nvPr/>
        </p:nvSpPr>
        <p:spPr>
          <a:xfrm>
            <a:off x="16282119" y="403237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8" name="Freeform 38"/>
          <p:cNvSpPr/>
          <p:nvPr/>
        </p:nvSpPr>
        <p:spPr>
          <a:xfrm>
            <a:off x="16282119" y="133432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9" name="Freeform 39"/>
          <p:cNvSpPr/>
          <p:nvPr/>
        </p:nvSpPr>
        <p:spPr>
          <a:xfrm>
            <a:off x="16963784" y="8100499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0" name="Freeform 40"/>
          <p:cNvSpPr/>
          <p:nvPr/>
        </p:nvSpPr>
        <p:spPr>
          <a:xfrm>
            <a:off x="16282119" y="852966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1" name="Freeform 41"/>
          <p:cNvSpPr/>
          <p:nvPr/>
        </p:nvSpPr>
        <p:spPr>
          <a:xfrm>
            <a:off x="17647953" y="89893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2" name="Freeform 42"/>
          <p:cNvSpPr/>
          <p:nvPr/>
        </p:nvSpPr>
        <p:spPr>
          <a:xfrm>
            <a:off x="16963784" y="1217878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3" name="Freeform 43"/>
          <p:cNvSpPr/>
          <p:nvPr/>
        </p:nvSpPr>
        <p:spPr>
          <a:xfrm>
            <a:off x="17647953" y="1078332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4" name="Freeform 44"/>
          <p:cNvSpPr/>
          <p:nvPr/>
        </p:nvSpPr>
        <p:spPr>
          <a:xfrm>
            <a:off x="16963784" y="1394122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5" name="Freeform 45"/>
          <p:cNvSpPr/>
          <p:nvPr/>
        </p:nvSpPr>
        <p:spPr>
          <a:xfrm>
            <a:off x="17647953" y="1346724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6" name="Freeform 46"/>
          <p:cNvSpPr/>
          <p:nvPr/>
        </p:nvSpPr>
        <p:spPr>
          <a:xfrm>
            <a:off x="17647953" y="1167325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7" name="Freeform 47"/>
          <p:cNvSpPr/>
          <p:nvPr/>
        </p:nvSpPr>
        <p:spPr>
          <a:xfrm>
            <a:off x="16963784" y="1529584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8" name="Freeform 48"/>
          <p:cNvSpPr/>
          <p:nvPr/>
        </p:nvSpPr>
        <p:spPr>
          <a:xfrm>
            <a:off x="16965036" y="1616912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9" name="Freeform 49"/>
          <p:cNvSpPr/>
          <p:nvPr/>
        </p:nvSpPr>
        <p:spPr>
          <a:xfrm>
            <a:off x="16963784" y="945040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0" name="Freeform 50"/>
          <p:cNvSpPr/>
          <p:nvPr/>
        </p:nvSpPr>
        <p:spPr>
          <a:xfrm>
            <a:off x="17647953" y="1302935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1" name="Freeform 51"/>
          <p:cNvSpPr/>
          <p:nvPr/>
        </p:nvSpPr>
        <p:spPr>
          <a:xfrm>
            <a:off x="16963784" y="1120006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2" name="Freeform 52"/>
          <p:cNvSpPr/>
          <p:nvPr/>
        </p:nvSpPr>
        <p:spPr>
          <a:xfrm>
            <a:off x="17647953" y="1482334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53"/>
          <p:cNvSpPr/>
          <p:nvPr/>
        </p:nvSpPr>
        <p:spPr>
          <a:xfrm>
            <a:off x="16282119" y="1077568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4" name="Freeform 54"/>
          <p:cNvSpPr/>
          <p:nvPr/>
        </p:nvSpPr>
        <p:spPr>
          <a:xfrm>
            <a:off x="17647953" y="1571326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5" name="Freeform 55"/>
          <p:cNvSpPr/>
          <p:nvPr/>
        </p:nvSpPr>
        <p:spPr>
          <a:xfrm>
            <a:off x="17647953" y="166173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6" name="Freeform 56"/>
          <p:cNvSpPr/>
          <p:nvPr/>
        </p:nvSpPr>
        <p:spPr>
          <a:xfrm>
            <a:off x="16282119" y="1613844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7" name="Freeform 57"/>
          <p:cNvSpPr/>
          <p:nvPr/>
        </p:nvSpPr>
        <p:spPr>
          <a:xfrm>
            <a:off x="16963784" y="899315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8" name="Freeform 58"/>
          <p:cNvSpPr/>
          <p:nvPr/>
        </p:nvSpPr>
        <p:spPr>
          <a:xfrm>
            <a:off x="17647953" y="1257731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9" name="Freeform 59"/>
          <p:cNvSpPr/>
          <p:nvPr/>
        </p:nvSpPr>
        <p:spPr>
          <a:xfrm>
            <a:off x="16963784" y="1078714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0" name="Freeform 60"/>
          <p:cNvSpPr/>
          <p:nvPr/>
        </p:nvSpPr>
        <p:spPr>
          <a:xfrm>
            <a:off x="17647953" y="1438708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1" name="Freeform 61"/>
          <p:cNvSpPr/>
          <p:nvPr/>
        </p:nvSpPr>
        <p:spPr>
          <a:xfrm>
            <a:off x="16963784" y="988307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2" name="Freeform 62"/>
          <p:cNvSpPr/>
          <p:nvPr/>
        </p:nvSpPr>
        <p:spPr>
          <a:xfrm>
            <a:off x="16963784" y="1347106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3" name="Freeform 63"/>
          <p:cNvSpPr/>
          <p:nvPr/>
        </p:nvSpPr>
        <p:spPr>
          <a:xfrm>
            <a:off x="16963784" y="1261668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4" name="Freeform 64"/>
          <p:cNvSpPr/>
          <p:nvPr/>
        </p:nvSpPr>
        <p:spPr>
          <a:xfrm>
            <a:off x="16963784" y="1574205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5" name="Freeform 65"/>
          <p:cNvSpPr/>
          <p:nvPr/>
        </p:nvSpPr>
        <p:spPr>
          <a:xfrm>
            <a:off x="17647953" y="942338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6" name="Freeform 66"/>
          <p:cNvSpPr/>
          <p:nvPr/>
        </p:nvSpPr>
        <p:spPr>
          <a:xfrm>
            <a:off x="16282119" y="1211365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7" name="Freeform 67"/>
          <p:cNvSpPr/>
          <p:nvPr/>
        </p:nvSpPr>
        <p:spPr>
          <a:xfrm>
            <a:off x="17647953" y="1120457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8" name="Freeform 68"/>
          <p:cNvSpPr/>
          <p:nvPr/>
        </p:nvSpPr>
        <p:spPr>
          <a:xfrm>
            <a:off x="17647953" y="1034153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9" name="Freeform 69"/>
          <p:cNvSpPr/>
          <p:nvPr/>
        </p:nvSpPr>
        <p:spPr>
          <a:xfrm>
            <a:off x="16282119" y="1392187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0" name="Freeform 70"/>
          <p:cNvSpPr/>
          <p:nvPr/>
        </p:nvSpPr>
        <p:spPr>
          <a:xfrm>
            <a:off x="17647953" y="1525677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1" name="Freeform 71"/>
          <p:cNvSpPr/>
          <p:nvPr/>
        </p:nvSpPr>
        <p:spPr>
          <a:xfrm>
            <a:off x="16963784" y="1662115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2" name="Freeform 72"/>
          <p:cNvSpPr/>
          <p:nvPr/>
        </p:nvSpPr>
        <p:spPr>
          <a:xfrm>
            <a:off x="17647953" y="17057629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3" name="Freeform 73"/>
          <p:cNvSpPr/>
          <p:nvPr/>
        </p:nvSpPr>
        <p:spPr>
          <a:xfrm>
            <a:off x="17647953" y="175266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4" name="Freeform 74"/>
          <p:cNvSpPr/>
          <p:nvPr/>
        </p:nvSpPr>
        <p:spPr>
          <a:xfrm>
            <a:off x="16282119" y="944136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5" name="Freeform 75"/>
          <p:cNvSpPr/>
          <p:nvPr/>
        </p:nvSpPr>
        <p:spPr>
          <a:xfrm>
            <a:off x="17647953" y="1392716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6" name="Freeform 76"/>
          <p:cNvSpPr/>
          <p:nvPr/>
        </p:nvSpPr>
        <p:spPr>
          <a:xfrm>
            <a:off x="17647953" y="1213552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7" name="Freeform 77"/>
          <p:cNvSpPr/>
          <p:nvPr/>
        </p:nvSpPr>
        <p:spPr>
          <a:xfrm>
            <a:off x="16963784" y="1440903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8" name="Freeform 78"/>
          <p:cNvSpPr/>
          <p:nvPr/>
        </p:nvSpPr>
        <p:spPr>
          <a:xfrm>
            <a:off x="16963784" y="1033218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9" name="Freeform 79"/>
          <p:cNvSpPr/>
          <p:nvPr/>
        </p:nvSpPr>
        <p:spPr>
          <a:xfrm>
            <a:off x="16282119" y="1166561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0" name="Freeform 80"/>
          <p:cNvSpPr/>
          <p:nvPr/>
        </p:nvSpPr>
        <p:spPr>
          <a:xfrm>
            <a:off x="16282119" y="1525359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1" name="Freeform 81"/>
          <p:cNvSpPr/>
          <p:nvPr/>
        </p:nvSpPr>
        <p:spPr>
          <a:xfrm>
            <a:off x="16282119" y="1659795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2" name="Freeform 82"/>
          <p:cNvSpPr/>
          <p:nvPr/>
        </p:nvSpPr>
        <p:spPr>
          <a:xfrm>
            <a:off x="16282119" y="1302171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3" name="Freeform 83"/>
          <p:cNvSpPr/>
          <p:nvPr/>
        </p:nvSpPr>
        <p:spPr>
          <a:xfrm>
            <a:off x="16282119" y="1032365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4" name="Freeform 84"/>
          <p:cNvSpPr/>
          <p:nvPr/>
        </p:nvSpPr>
        <p:spPr>
          <a:xfrm>
            <a:off x="17647953" y="1616912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5" name="Freeform 85"/>
          <p:cNvSpPr/>
          <p:nvPr/>
        </p:nvSpPr>
        <p:spPr>
          <a:xfrm>
            <a:off x="16963784" y="170898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6" name="Freeform 86"/>
          <p:cNvSpPr/>
          <p:nvPr/>
        </p:nvSpPr>
        <p:spPr>
          <a:xfrm>
            <a:off x="16282119" y="1751899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87" name="Group 87"/>
          <p:cNvGrpSpPr/>
          <p:nvPr/>
        </p:nvGrpSpPr>
        <p:grpSpPr>
          <a:xfrm>
            <a:off x="-9179" y="9727550"/>
            <a:ext cx="5318043" cy="559450"/>
            <a:chOff x="0" y="0"/>
            <a:chExt cx="7090724" cy="745933"/>
          </a:xfrm>
        </p:grpSpPr>
        <p:sp>
          <p:nvSpPr>
            <p:cNvPr id="88" name="Freeform 88"/>
            <p:cNvSpPr/>
            <p:nvPr/>
          </p:nvSpPr>
          <p:spPr>
            <a:xfrm>
              <a:off x="0" y="0"/>
              <a:ext cx="7090664" cy="745871"/>
            </a:xfrm>
            <a:custGeom>
              <a:avLst/>
              <a:gdLst/>
              <a:ahLst/>
              <a:cxnLst/>
              <a:rect l="l" t="t" r="r" b="b"/>
              <a:pathLst>
                <a:path w="7090664" h="745871">
                  <a:moveTo>
                    <a:pt x="0" y="0"/>
                  </a:moveTo>
                  <a:lnTo>
                    <a:pt x="7090664" y="0"/>
                  </a:lnTo>
                  <a:lnTo>
                    <a:pt x="7090664" y="745871"/>
                  </a:lnTo>
                  <a:lnTo>
                    <a:pt x="0" y="7458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362" r="-2363" b="-8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89" name="TextBox 89"/>
          <p:cNvSpPr txBox="1"/>
          <p:nvPr/>
        </p:nvSpPr>
        <p:spPr>
          <a:xfrm>
            <a:off x="2558919" y="621966"/>
            <a:ext cx="10989957" cy="64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4"/>
              </a:lnSpc>
              <a:spcBef>
                <a:spcPct val="0"/>
              </a:spcBef>
            </a:pPr>
            <a:r>
              <a:rPr lang="en-US" sz="3999" u="none" strike="noStrike">
                <a:solidFill>
                  <a:srgbClr val="E46C0A"/>
                </a:solidFill>
                <a:latin typeface="Bree Serif"/>
                <a:ea typeface="Bree Serif"/>
                <a:cs typeface="Bree Serif"/>
                <a:sym typeface="Bree Serif"/>
              </a:rPr>
              <a:t>PNLD LITERÁRIO EQUIDADE</a:t>
            </a:r>
          </a:p>
        </p:txBody>
      </p:sp>
      <p:grpSp>
        <p:nvGrpSpPr>
          <p:cNvPr id="90" name="Group 90"/>
          <p:cNvGrpSpPr/>
          <p:nvPr/>
        </p:nvGrpSpPr>
        <p:grpSpPr>
          <a:xfrm rot="-589331">
            <a:off x="-548991" y="36438"/>
            <a:ext cx="2624990" cy="3047796"/>
            <a:chOff x="0" y="0"/>
            <a:chExt cx="3499987" cy="4063728"/>
          </a:xfrm>
        </p:grpSpPr>
        <p:sp>
          <p:nvSpPr>
            <p:cNvPr id="91" name="Freeform 91"/>
            <p:cNvSpPr/>
            <p:nvPr/>
          </p:nvSpPr>
          <p:spPr>
            <a:xfrm flipH="1">
              <a:off x="0" y="0"/>
              <a:ext cx="3499993" cy="4063746"/>
            </a:xfrm>
            <a:custGeom>
              <a:avLst/>
              <a:gdLst/>
              <a:ahLst/>
              <a:cxnLst/>
              <a:rect l="l" t="t" r="r" b="b"/>
              <a:pathLst>
                <a:path w="3499993" h="4063746">
                  <a:moveTo>
                    <a:pt x="3499993" y="0"/>
                  </a:moveTo>
                  <a:lnTo>
                    <a:pt x="0" y="0"/>
                  </a:lnTo>
                  <a:lnTo>
                    <a:pt x="0" y="4063746"/>
                  </a:lnTo>
                  <a:lnTo>
                    <a:pt x="3499993" y="4063746"/>
                  </a:lnTo>
                  <a:lnTo>
                    <a:pt x="3499993" y="0"/>
                  </a:lnTo>
                  <a:close/>
                </a:path>
              </a:pathLst>
            </a:custGeom>
            <a:blipFill>
              <a:blip r:embed="rId6"/>
              <a:stretch>
                <a:fillRect t="-18" b="-17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aphicFrame>
        <p:nvGraphicFramePr>
          <p:cNvPr id="92" name="Table 92"/>
          <p:cNvGraphicFramePr>
            <a:graphicFrameLocks noGrp="1"/>
          </p:cNvGraphicFramePr>
          <p:nvPr/>
        </p:nvGraphicFramePr>
        <p:xfrm>
          <a:off x="1486662" y="1578213"/>
          <a:ext cx="14567751" cy="7534791"/>
        </p:xfrm>
        <a:graphic>
          <a:graphicData uri="http://schemas.openxmlformats.org/drawingml/2006/table">
            <a:tbl>
              <a:tblPr/>
              <a:tblGrid>
                <a:gridCol w="2254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2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3383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Categorias</a:t>
                      </a:r>
                      <a:endParaRPr lang="en-US" sz="1100"/>
                    </a:p>
                  </a:txBody>
                  <a:tcPr marL="44450" marR="44450" marT="44450" marB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Temas</a:t>
                      </a:r>
                      <a:endParaRPr lang="en-US" sz="1100"/>
                    </a:p>
                  </a:txBody>
                  <a:tcPr marL="44450" marR="44450" marT="44450" marB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8786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Categoria 5</a:t>
                      </a:r>
                      <a:r>
                        <a:rPr lang="en-US" sz="18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Populações do campo, das águas e das florestas</a:t>
                      </a:r>
                      <a:endParaRPr lang="en-US" sz="1100"/>
                    </a:p>
                  </a:txBody>
                  <a:tcPr marL="44450" marR="44450" marT="44450" marB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19"/>
                        </a:lnSpc>
                        <a:defRPr/>
                      </a:pPr>
                      <a:r>
                        <a:rPr lang="en-US" sz="1799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Obras literárias produzidas por autores pertencentes às populações do campo, das águas e das florestas ou não pertencentes a tais populações, que auxiliem na compreensão sobre a diversidade dessas comunidades, tais como: os agricultores familiares, os extrativistas, os pescadores artesanais, os ribeirinhos, os assentados e acampados da reforma agrária, os trabalhadores assalariados rurais, os caiçaras, os povos da floresta, os caboclos e outros; territorialidade, ancestralidade e organização; cultura, cosmologias, tradição oral, história e saberes tradicionais das diferentes populações do campo, das águas e das florestas.</a:t>
                      </a:r>
                      <a:endParaRPr lang="en-US" sz="1100"/>
                    </a:p>
                  </a:txBody>
                  <a:tcPr marL="44450" marR="44450" marT="44450" marB="444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5111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Categoria 6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Educação Especial</a:t>
                      </a:r>
                      <a:endParaRPr lang="en-US" sz="1100"/>
                    </a:p>
                  </a:txBody>
                  <a:tcPr marL="44450" marR="44450" marT="44450" marB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19"/>
                        </a:lnSpc>
                        <a:defRPr/>
                      </a:pPr>
                      <a:r>
                        <a:rPr lang="en-US" sz="1799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Obras literárias produzidas por pessoas com deficiência ou não, que auxiliem na compreensão sobre as experiências múltiplas e interseccionais de deficiência que retratem a realidade e as especificidades da população brasileira e para fomentar uma atitude de respeito para com os direitos das pessoas com deficiência, promovendo o reconhecimento das potencialidades, das capacidades e da contribuição social das pessoas com deficiência e fortalecendo uma cultura de inclusão e anticapacitista.</a:t>
                      </a:r>
                      <a:endParaRPr lang="en-US" sz="1100"/>
                    </a:p>
                  </a:txBody>
                  <a:tcPr marL="44450" marR="44450" marT="44450" marB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7511">
                <a:tc>
                  <a:txBody>
                    <a:bodyPr/>
                    <a:lstStyle/>
                    <a:p>
                      <a:pPr algn="ctr">
                        <a:lnSpc>
                          <a:spcPts val="2520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Categoria 7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 Educação Bilíngue de Surdos </a:t>
                      </a:r>
                      <a:endParaRPr lang="en-US" sz="1100"/>
                    </a:p>
                  </a:txBody>
                  <a:tcPr marL="44450" marR="44450" marT="44450" marB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519"/>
                        </a:lnSpc>
                        <a:defRPr/>
                      </a:pPr>
                      <a:r>
                        <a:rPr lang="en-US" sz="1799">
                          <a:solidFill>
                            <a:srgbClr val="000000"/>
                          </a:solidFill>
                          <a:latin typeface="Arimo"/>
                          <a:ea typeface="Arimo"/>
                          <a:cs typeface="Arimo"/>
                          <a:sym typeface="Arimo"/>
                        </a:rPr>
                        <a:t>Obras literárias produzidas por autores pertencentes às comunidades surdas ou não pertencentes a tais comunidades, que auxiliem na compreensão das práticas socioculturais dos povos surdos; línguas de sinais; valorização das memórias históricas e das identidades dos povos surdos; valorização do desenvolvimento e da prática da Libras; valorização de diversos aspectos das histórias e das culturas dos povos surdos e de suas organizações políticas; valorização de reflexões críticas sobre o privilégio ouvinte e a perpetuação das desigualdades sociais de acesso à informação; valorização da diversidade linguística, identitária, cultural e regional e da identidade estética, dos saberes e das formas de transmissão dos conhecimentos dos povos surdos. </a:t>
                      </a:r>
                      <a:endParaRPr lang="en-US" sz="1100"/>
                    </a:p>
                  </a:txBody>
                  <a:tcPr marL="44450" marR="44450" marT="44450" marB="4445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647953" y="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6963784" y="318945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6963784" y="4951889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/>
          <p:cNvSpPr/>
          <p:nvPr/>
        </p:nvSpPr>
        <p:spPr>
          <a:xfrm>
            <a:off x="17647953" y="268391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/>
          <p:cNvSpPr/>
          <p:nvPr/>
        </p:nvSpPr>
        <p:spPr>
          <a:xfrm>
            <a:off x="16963784" y="630650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/>
          <p:cNvSpPr/>
          <p:nvPr/>
        </p:nvSpPr>
        <p:spPr>
          <a:xfrm>
            <a:off x="16965036" y="717978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/>
          <p:cNvSpPr/>
          <p:nvPr/>
        </p:nvSpPr>
        <p:spPr>
          <a:xfrm>
            <a:off x="16963784" y="46107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/>
          <p:cNvSpPr/>
          <p:nvPr/>
        </p:nvSpPr>
        <p:spPr>
          <a:xfrm>
            <a:off x="17647953" y="404001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/>
          <p:cNvSpPr/>
          <p:nvPr/>
        </p:nvSpPr>
        <p:spPr>
          <a:xfrm>
            <a:off x="16963784" y="22107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>
          <a:xfrm>
            <a:off x="17647953" y="583400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/>
          <p:cNvSpPr/>
          <p:nvPr/>
        </p:nvSpPr>
        <p:spPr>
          <a:xfrm>
            <a:off x="16282119" y="178635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/>
          <p:cNvSpPr/>
          <p:nvPr/>
        </p:nvSpPr>
        <p:spPr>
          <a:xfrm>
            <a:off x="16282119" y="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14"/>
          <p:cNvSpPr/>
          <p:nvPr/>
        </p:nvSpPr>
        <p:spPr>
          <a:xfrm>
            <a:off x="17647953" y="762800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Freeform 15"/>
          <p:cNvSpPr/>
          <p:nvPr/>
        </p:nvSpPr>
        <p:spPr>
          <a:xfrm>
            <a:off x="16282119" y="714911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Freeform 16"/>
          <p:cNvSpPr/>
          <p:nvPr/>
        </p:nvSpPr>
        <p:spPr>
          <a:xfrm>
            <a:off x="16963784" y="382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Freeform 17"/>
          <p:cNvSpPr/>
          <p:nvPr/>
        </p:nvSpPr>
        <p:spPr>
          <a:xfrm>
            <a:off x="17647953" y="358798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Freeform 18"/>
          <p:cNvSpPr/>
          <p:nvPr/>
        </p:nvSpPr>
        <p:spPr>
          <a:xfrm>
            <a:off x="17647953" y="539775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Freeform 19"/>
          <p:cNvSpPr/>
          <p:nvPr/>
        </p:nvSpPr>
        <p:spPr>
          <a:xfrm>
            <a:off x="16963784" y="89374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0" name="Freeform 20"/>
          <p:cNvSpPr/>
          <p:nvPr/>
        </p:nvSpPr>
        <p:spPr>
          <a:xfrm>
            <a:off x="16963784" y="448172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1" name="Freeform 21"/>
          <p:cNvSpPr/>
          <p:nvPr/>
        </p:nvSpPr>
        <p:spPr>
          <a:xfrm>
            <a:off x="16963784" y="362734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2" name="Freeform 22"/>
          <p:cNvSpPr/>
          <p:nvPr/>
        </p:nvSpPr>
        <p:spPr>
          <a:xfrm>
            <a:off x="16963784" y="675272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3" name="Freeform 23"/>
          <p:cNvSpPr/>
          <p:nvPr/>
        </p:nvSpPr>
        <p:spPr>
          <a:xfrm>
            <a:off x="17647953" y="43405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4" name="Freeform 24"/>
          <p:cNvSpPr/>
          <p:nvPr/>
        </p:nvSpPr>
        <p:spPr>
          <a:xfrm>
            <a:off x="16282119" y="312432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5" name="Freeform 25"/>
          <p:cNvSpPr/>
          <p:nvPr/>
        </p:nvSpPr>
        <p:spPr>
          <a:xfrm>
            <a:off x="17647953" y="221523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6" name="Freeform 26"/>
          <p:cNvSpPr/>
          <p:nvPr/>
        </p:nvSpPr>
        <p:spPr>
          <a:xfrm>
            <a:off x="17647953" y="135219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7" name="Freeform 27"/>
          <p:cNvSpPr/>
          <p:nvPr/>
        </p:nvSpPr>
        <p:spPr>
          <a:xfrm>
            <a:off x="16282119" y="493254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8" name="Freeform 28"/>
          <p:cNvSpPr/>
          <p:nvPr/>
        </p:nvSpPr>
        <p:spPr>
          <a:xfrm>
            <a:off x="17647953" y="626744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9" name="Freeform 29"/>
          <p:cNvSpPr/>
          <p:nvPr/>
        </p:nvSpPr>
        <p:spPr>
          <a:xfrm>
            <a:off x="17647953" y="806829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0" name="Freeform 30"/>
          <p:cNvSpPr/>
          <p:nvPr/>
        </p:nvSpPr>
        <p:spPr>
          <a:xfrm>
            <a:off x="16282119" y="4520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1" name="Freeform 31"/>
          <p:cNvSpPr/>
          <p:nvPr/>
        </p:nvSpPr>
        <p:spPr>
          <a:xfrm>
            <a:off x="17647953" y="493783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2" name="Freeform 32"/>
          <p:cNvSpPr/>
          <p:nvPr/>
        </p:nvSpPr>
        <p:spPr>
          <a:xfrm>
            <a:off x="16963784" y="541970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3" name="Freeform 33"/>
          <p:cNvSpPr/>
          <p:nvPr/>
        </p:nvSpPr>
        <p:spPr>
          <a:xfrm>
            <a:off x="16963784" y="134285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4" name="Freeform 34"/>
          <p:cNvSpPr/>
          <p:nvPr/>
        </p:nvSpPr>
        <p:spPr>
          <a:xfrm>
            <a:off x="16282119" y="267627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5" name="Freeform 35"/>
          <p:cNvSpPr/>
          <p:nvPr/>
        </p:nvSpPr>
        <p:spPr>
          <a:xfrm>
            <a:off x="16282119" y="626426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6" name="Freeform 36"/>
          <p:cNvSpPr/>
          <p:nvPr/>
        </p:nvSpPr>
        <p:spPr>
          <a:xfrm>
            <a:off x="16282119" y="760862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7" name="Freeform 37"/>
          <p:cNvSpPr/>
          <p:nvPr/>
        </p:nvSpPr>
        <p:spPr>
          <a:xfrm>
            <a:off x="16282119" y="403237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8" name="Freeform 38"/>
          <p:cNvSpPr/>
          <p:nvPr/>
        </p:nvSpPr>
        <p:spPr>
          <a:xfrm>
            <a:off x="16282119" y="133432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9" name="Freeform 39"/>
          <p:cNvSpPr/>
          <p:nvPr/>
        </p:nvSpPr>
        <p:spPr>
          <a:xfrm>
            <a:off x="16963784" y="8100499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0" name="Freeform 40"/>
          <p:cNvSpPr/>
          <p:nvPr/>
        </p:nvSpPr>
        <p:spPr>
          <a:xfrm>
            <a:off x="16282119" y="852966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1" name="Freeform 41"/>
          <p:cNvSpPr/>
          <p:nvPr/>
        </p:nvSpPr>
        <p:spPr>
          <a:xfrm>
            <a:off x="17647953" y="89893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2" name="Freeform 42"/>
          <p:cNvSpPr/>
          <p:nvPr/>
        </p:nvSpPr>
        <p:spPr>
          <a:xfrm>
            <a:off x="16963784" y="1217878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3" name="Freeform 43"/>
          <p:cNvSpPr/>
          <p:nvPr/>
        </p:nvSpPr>
        <p:spPr>
          <a:xfrm>
            <a:off x="17647953" y="1078332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4" name="Freeform 44"/>
          <p:cNvSpPr/>
          <p:nvPr/>
        </p:nvSpPr>
        <p:spPr>
          <a:xfrm>
            <a:off x="16963784" y="1394122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5" name="Freeform 45"/>
          <p:cNvSpPr/>
          <p:nvPr/>
        </p:nvSpPr>
        <p:spPr>
          <a:xfrm>
            <a:off x="17647953" y="1346724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6" name="Freeform 46"/>
          <p:cNvSpPr/>
          <p:nvPr/>
        </p:nvSpPr>
        <p:spPr>
          <a:xfrm>
            <a:off x="17647953" y="1167325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7" name="Freeform 47"/>
          <p:cNvSpPr/>
          <p:nvPr/>
        </p:nvSpPr>
        <p:spPr>
          <a:xfrm>
            <a:off x="16963784" y="1529584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8" name="Freeform 48"/>
          <p:cNvSpPr/>
          <p:nvPr/>
        </p:nvSpPr>
        <p:spPr>
          <a:xfrm>
            <a:off x="16965036" y="1616912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9" name="Freeform 49"/>
          <p:cNvSpPr/>
          <p:nvPr/>
        </p:nvSpPr>
        <p:spPr>
          <a:xfrm>
            <a:off x="16963784" y="945040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0" name="Freeform 50"/>
          <p:cNvSpPr/>
          <p:nvPr/>
        </p:nvSpPr>
        <p:spPr>
          <a:xfrm>
            <a:off x="17647953" y="1302935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1" name="Freeform 51"/>
          <p:cNvSpPr/>
          <p:nvPr/>
        </p:nvSpPr>
        <p:spPr>
          <a:xfrm>
            <a:off x="16963784" y="1120006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2" name="Freeform 52"/>
          <p:cNvSpPr/>
          <p:nvPr/>
        </p:nvSpPr>
        <p:spPr>
          <a:xfrm>
            <a:off x="17647953" y="1482334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53"/>
          <p:cNvSpPr/>
          <p:nvPr/>
        </p:nvSpPr>
        <p:spPr>
          <a:xfrm>
            <a:off x="16282119" y="1077568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4" name="Freeform 54"/>
          <p:cNvSpPr/>
          <p:nvPr/>
        </p:nvSpPr>
        <p:spPr>
          <a:xfrm>
            <a:off x="17647953" y="1571326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5" name="Freeform 55"/>
          <p:cNvSpPr/>
          <p:nvPr/>
        </p:nvSpPr>
        <p:spPr>
          <a:xfrm>
            <a:off x="17647953" y="166173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6" name="Freeform 56"/>
          <p:cNvSpPr/>
          <p:nvPr/>
        </p:nvSpPr>
        <p:spPr>
          <a:xfrm>
            <a:off x="16282119" y="1613844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7" name="Freeform 57"/>
          <p:cNvSpPr/>
          <p:nvPr/>
        </p:nvSpPr>
        <p:spPr>
          <a:xfrm>
            <a:off x="16963784" y="899315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8" name="Freeform 58"/>
          <p:cNvSpPr/>
          <p:nvPr/>
        </p:nvSpPr>
        <p:spPr>
          <a:xfrm>
            <a:off x="17647953" y="1257731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9" name="Freeform 59"/>
          <p:cNvSpPr/>
          <p:nvPr/>
        </p:nvSpPr>
        <p:spPr>
          <a:xfrm>
            <a:off x="16963784" y="1078714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0" name="Freeform 60"/>
          <p:cNvSpPr/>
          <p:nvPr/>
        </p:nvSpPr>
        <p:spPr>
          <a:xfrm>
            <a:off x="17647953" y="1438708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1" name="Freeform 61"/>
          <p:cNvSpPr/>
          <p:nvPr/>
        </p:nvSpPr>
        <p:spPr>
          <a:xfrm>
            <a:off x="16963784" y="988307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2" name="Freeform 62"/>
          <p:cNvSpPr/>
          <p:nvPr/>
        </p:nvSpPr>
        <p:spPr>
          <a:xfrm>
            <a:off x="16963784" y="1347106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3" name="Freeform 63"/>
          <p:cNvSpPr/>
          <p:nvPr/>
        </p:nvSpPr>
        <p:spPr>
          <a:xfrm>
            <a:off x="16963784" y="1261668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4" name="Freeform 64"/>
          <p:cNvSpPr/>
          <p:nvPr/>
        </p:nvSpPr>
        <p:spPr>
          <a:xfrm>
            <a:off x="16963784" y="1574205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5" name="Freeform 65"/>
          <p:cNvSpPr/>
          <p:nvPr/>
        </p:nvSpPr>
        <p:spPr>
          <a:xfrm>
            <a:off x="17647953" y="942338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6" name="Freeform 66"/>
          <p:cNvSpPr/>
          <p:nvPr/>
        </p:nvSpPr>
        <p:spPr>
          <a:xfrm>
            <a:off x="16282119" y="1211365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7" name="Freeform 67"/>
          <p:cNvSpPr/>
          <p:nvPr/>
        </p:nvSpPr>
        <p:spPr>
          <a:xfrm>
            <a:off x="17647953" y="1120457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8" name="Freeform 68"/>
          <p:cNvSpPr/>
          <p:nvPr/>
        </p:nvSpPr>
        <p:spPr>
          <a:xfrm>
            <a:off x="17647953" y="1034153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9" name="Freeform 69"/>
          <p:cNvSpPr/>
          <p:nvPr/>
        </p:nvSpPr>
        <p:spPr>
          <a:xfrm>
            <a:off x="16282119" y="1392187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0" name="Freeform 70"/>
          <p:cNvSpPr/>
          <p:nvPr/>
        </p:nvSpPr>
        <p:spPr>
          <a:xfrm>
            <a:off x="17647953" y="1525677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1" name="Freeform 71"/>
          <p:cNvSpPr/>
          <p:nvPr/>
        </p:nvSpPr>
        <p:spPr>
          <a:xfrm>
            <a:off x="16963784" y="1662115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2" name="Freeform 72"/>
          <p:cNvSpPr/>
          <p:nvPr/>
        </p:nvSpPr>
        <p:spPr>
          <a:xfrm>
            <a:off x="17647953" y="17057629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3" name="Freeform 73"/>
          <p:cNvSpPr/>
          <p:nvPr/>
        </p:nvSpPr>
        <p:spPr>
          <a:xfrm>
            <a:off x="17647953" y="175266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4" name="Freeform 74"/>
          <p:cNvSpPr/>
          <p:nvPr/>
        </p:nvSpPr>
        <p:spPr>
          <a:xfrm>
            <a:off x="16282119" y="944136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5" name="Freeform 75"/>
          <p:cNvSpPr/>
          <p:nvPr/>
        </p:nvSpPr>
        <p:spPr>
          <a:xfrm>
            <a:off x="17647953" y="1392716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6" name="Freeform 76"/>
          <p:cNvSpPr/>
          <p:nvPr/>
        </p:nvSpPr>
        <p:spPr>
          <a:xfrm>
            <a:off x="17647953" y="1213552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7" name="Freeform 77"/>
          <p:cNvSpPr/>
          <p:nvPr/>
        </p:nvSpPr>
        <p:spPr>
          <a:xfrm>
            <a:off x="16963784" y="1440903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8" name="Freeform 78"/>
          <p:cNvSpPr/>
          <p:nvPr/>
        </p:nvSpPr>
        <p:spPr>
          <a:xfrm>
            <a:off x="16963784" y="1033218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9" name="Freeform 79"/>
          <p:cNvSpPr/>
          <p:nvPr/>
        </p:nvSpPr>
        <p:spPr>
          <a:xfrm>
            <a:off x="16282119" y="1166561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0" name="Freeform 80"/>
          <p:cNvSpPr/>
          <p:nvPr/>
        </p:nvSpPr>
        <p:spPr>
          <a:xfrm>
            <a:off x="16282119" y="1525359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1" name="Freeform 81"/>
          <p:cNvSpPr/>
          <p:nvPr/>
        </p:nvSpPr>
        <p:spPr>
          <a:xfrm>
            <a:off x="16282119" y="1659795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2" name="Freeform 82"/>
          <p:cNvSpPr/>
          <p:nvPr/>
        </p:nvSpPr>
        <p:spPr>
          <a:xfrm>
            <a:off x="16282119" y="1302171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3" name="Freeform 83"/>
          <p:cNvSpPr/>
          <p:nvPr/>
        </p:nvSpPr>
        <p:spPr>
          <a:xfrm>
            <a:off x="16282119" y="1032365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4" name="Freeform 84"/>
          <p:cNvSpPr/>
          <p:nvPr/>
        </p:nvSpPr>
        <p:spPr>
          <a:xfrm>
            <a:off x="17647953" y="1616912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5" name="Freeform 85"/>
          <p:cNvSpPr/>
          <p:nvPr/>
        </p:nvSpPr>
        <p:spPr>
          <a:xfrm>
            <a:off x="16963784" y="170898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6" name="Freeform 86"/>
          <p:cNvSpPr/>
          <p:nvPr/>
        </p:nvSpPr>
        <p:spPr>
          <a:xfrm>
            <a:off x="16282119" y="1751899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8" name="TextBox 88"/>
          <p:cNvSpPr txBox="1"/>
          <p:nvPr/>
        </p:nvSpPr>
        <p:spPr>
          <a:xfrm>
            <a:off x="2617034" y="395950"/>
            <a:ext cx="10989957" cy="64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4"/>
              </a:lnSpc>
              <a:spcBef>
                <a:spcPct val="0"/>
              </a:spcBef>
            </a:pPr>
            <a:r>
              <a:rPr lang="en-US" sz="3999" u="none" strike="noStrike">
                <a:solidFill>
                  <a:srgbClr val="E46C0A"/>
                </a:solidFill>
                <a:latin typeface="Bree Serif"/>
                <a:ea typeface="Bree Serif"/>
                <a:cs typeface="Bree Serif"/>
                <a:sym typeface="Bree Serif"/>
              </a:rPr>
              <a:t>PNLD LITERÁRIO EQUIDADE</a:t>
            </a:r>
          </a:p>
        </p:txBody>
      </p:sp>
      <p:grpSp>
        <p:nvGrpSpPr>
          <p:cNvPr id="89" name="Group 89"/>
          <p:cNvGrpSpPr/>
          <p:nvPr/>
        </p:nvGrpSpPr>
        <p:grpSpPr>
          <a:xfrm>
            <a:off x="-9179" y="9727550"/>
            <a:ext cx="5318043" cy="559450"/>
            <a:chOff x="0" y="0"/>
            <a:chExt cx="7090724" cy="745933"/>
          </a:xfrm>
        </p:grpSpPr>
        <p:sp>
          <p:nvSpPr>
            <p:cNvPr id="90" name="Freeform 90"/>
            <p:cNvSpPr/>
            <p:nvPr/>
          </p:nvSpPr>
          <p:spPr>
            <a:xfrm>
              <a:off x="0" y="0"/>
              <a:ext cx="7090664" cy="745871"/>
            </a:xfrm>
            <a:custGeom>
              <a:avLst/>
              <a:gdLst/>
              <a:ahLst/>
              <a:cxnLst/>
              <a:rect l="l" t="t" r="r" b="b"/>
              <a:pathLst>
                <a:path w="7090664" h="745871">
                  <a:moveTo>
                    <a:pt x="0" y="0"/>
                  </a:moveTo>
                  <a:lnTo>
                    <a:pt x="7090664" y="0"/>
                  </a:lnTo>
                  <a:lnTo>
                    <a:pt x="7090664" y="745871"/>
                  </a:lnTo>
                  <a:lnTo>
                    <a:pt x="0" y="7458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362" r="-2363" b="-8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aphicFrame>
        <p:nvGraphicFramePr>
          <p:cNvPr id="91" name="Table 91"/>
          <p:cNvGraphicFramePr>
            <a:graphicFrameLocks noGrp="1"/>
          </p:cNvGraphicFramePr>
          <p:nvPr/>
        </p:nvGraphicFramePr>
        <p:xfrm>
          <a:off x="1349717" y="2902295"/>
          <a:ext cx="14632257" cy="5158363"/>
        </p:xfrm>
        <a:graphic>
          <a:graphicData uri="http://schemas.openxmlformats.org/drawingml/2006/table">
            <a:tbl>
              <a:tblPr/>
              <a:tblGrid>
                <a:gridCol w="4781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38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2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76966">
                <a:tc>
                  <a:txBody>
                    <a:bodyPr/>
                    <a:lstStyle/>
                    <a:p>
                      <a:pPr algn="ctr">
                        <a:lnSpc>
                          <a:spcPts val="2419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Objetos</a:t>
                      </a:r>
                      <a:endParaRPr lang="en-US" sz="1100"/>
                    </a:p>
                  </a:txBody>
                  <a:tcPr marL="44450" marR="44450" marT="44450" marB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19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Formatos</a:t>
                      </a:r>
                      <a:endParaRPr lang="en-US" sz="1100"/>
                    </a:p>
                  </a:txBody>
                  <a:tcPr marL="44450" marR="44450" marT="44450" marB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19"/>
                        </a:lnSpc>
                        <a:defRPr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Poppins Bold"/>
                          <a:ea typeface="Poppins Bold"/>
                          <a:cs typeface="Poppins Bold"/>
                          <a:sym typeface="Poppins Bold"/>
                        </a:rPr>
                        <a:t>Nº de Volumes</a:t>
                      </a:r>
                      <a:endParaRPr lang="en-US" sz="1100"/>
                    </a:p>
                  </a:txBody>
                  <a:tcPr marL="44450" marR="44450" marT="44450" marB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6933">
                <a:tc rowSpan="2">
                  <a:txBody>
                    <a:bodyPr/>
                    <a:lstStyle/>
                    <a:p>
                      <a:pPr algn="ctr">
                        <a:lnSpc>
                          <a:spcPts val="2419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Obras Literárias segundo os critérios do edital e a correlação entre objeto, tema e gênero. </a:t>
                      </a:r>
                      <a:endParaRPr lang="en-US" sz="1100"/>
                    </a:p>
                  </a:txBody>
                  <a:tcPr marL="44450" marR="44450" marT="44450" marB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19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Impresso </a:t>
                      </a:r>
                      <a:endParaRPr lang="en-US" sz="1100"/>
                    </a:p>
                  </a:txBody>
                  <a:tcPr marL="44450" marR="44450" marT="44450" marB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19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Volume único</a:t>
                      </a:r>
                      <a:endParaRPr lang="en-US" sz="1100"/>
                    </a:p>
                  </a:txBody>
                  <a:tcPr marL="44450" marR="44450" marT="44450" marB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4464">
                <a:tc vMerge="1">
                  <a:txBody>
                    <a:bodyPr/>
                    <a:lstStyle/>
                    <a:p>
                      <a:pPr algn="ctr">
                        <a:lnSpc>
                          <a:spcPts val="2419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Obras Literárias segundo os critérios do edital e a correlação entre objeto, tema e gênero. </a:t>
                      </a:r>
                      <a:endParaRPr lang="en-US" sz="1100"/>
                    </a:p>
                  </a:txBody>
                  <a:tcPr marL="44450" marR="44450" marT="44450" marB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19"/>
                        </a:lnSpc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Versão Digital em HTML5 </a:t>
                      </a:r>
                      <a:endParaRPr lang="en-US" sz="1100"/>
                    </a:p>
                  </a:txBody>
                  <a:tcPr marL="44450" marR="44450" marT="44450" marB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84"/>
                        </a:lnSpc>
                        <a:defRPr/>
                      </a:pPr>
                      <a:r>
                        <a:rPr lang="en-US" sz="170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Volume único. É composto da versão do volume impresso acrescido de no mínimo 15 e de no máximo 20 páginas referentes ao Caderno de Sugestões do(a) Educador(a) Mediador(a ).</a:t>
                      </a:r>
                      <a:endParaRPr lang="en-US" sz="1100"/>
                    </a:p>
                  </a:txBody>
                  <a:tcPr marL="44450" marR="44450" marT="44450" marB="4445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92" name="Group 92"/>
          <p:cNvGrpSpPr/>
          <p:nvPr/>
        </p:nvGrpSpPr>
        <p:grpSpPr>
          <a:xfrm rot="-589331">
            <a:off x="-548991" y="36438"/>
            <a:ext cx="2624990" cy="3047796"/>
            <a:chOff x="0" y="0"/>
            <a:chExt cx="3499987" cy="4063728"/>
          </a:xfrm>
        </p:grpSpPr>
        <p:sp>
          <p:nvSpPr>
            <p:cNvPr id="93" name="Freeform 93"/>
            <p:cNvSpPr/>
            <p:nvPr/>
          </p:nvSpPr>
          <p:spPr>
            <a:xfrm flipH="1">
              <a:off x="0" y="0"/>
              <a:ext cx="3499993" cy="4063746"/>
            </a:xfrm>
            <a:custGeom>
              <a:avLst/>
              <a:gdLst/>
              <a:ahLst/>
              <a:cxnLst/>
              <a:rect l="l" t="t" r="r" b="b"/>
              <a:pathLst>
                <a:path w="3499993" h="4063746">
                  <a:moveTo>
                    <a:pt x="3499993" y="0"/>
                  </a:moveTo>
                  <a:lnTo>
                    <a:pt x="0" y="0"/>
                  </a:lnTo>
                  <a:lnTo>
                    <a:pt x="0" y="4063746"/>
                  </a:lnTo>
                  <a:lnTo>
                    <a:pt x="3499993" y="4063746"/>
                  </a:lnTo>
                  <a:lnTo>
                    <a:pt x="3499993" y="0"/>
                  </a:lnTo>
                  <a:close/>
                </a:path>
              </a:pathLst>
            </a:custGeom>
            <a:blipFill>
              <a:blip r:embed="rId6"/>
              <a:stretch>
                <a:fillRect t="-18" b="-17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1C348A-763C-C1B6-AC2D-A8E10B8F4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B31EEF8-E77F-83C7-028A-86284956D52F}"/>
              </a:ext>
            </a:extLst>
          </p:cNvPr>
          <p:cNvSpPr/>
          <p:nvPr/>
        </p:nvSpPr>
        <p:spPr>
          <a:xfrm>
            <a:off x="17647953" y="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C1413AB-8DDE-243A-FE89-54DBF2B07C13}"/>
              </a:ext>
            </a:extLst>
          </p:cNvPr>
          <p:cNvSpPr/>
          <p:nvPr/>
        </p:nvSpPr>
        <p:spPr>
          <a:xfrm>
            <a:off x="16963784" y="318945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604950D-3F35-E202-B25B-7890377F6271}"/>
              </a:ext>
            </a:extLst>
          </p:cNvPr>
          <p:cNvSpPr/>
          <p:nvPr/>
        </p:nvSpPr>
        <p:spPr>
          <a:xfrm>
            <a:off x="16963784" y="4951889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7D56EA30-1549-E353-DD15-BC17DE040A64}"/>
              </a:ext>
            </a:extLst>
          </p:cNvPr>
          <p:cNvSpPr/>
          <p:nvPr/>
        </p:nvSpPr>
        <p:spPr>
          <a:xfrm>
            <a:off x="17647953" y="268391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6A3F914-DD20-D37A-FF22-86F173F5BB09}"/>
              </a:ext>
            </a:extLst>
          </p:cNvPr>
          <p:cNvSpPr/>
          <p:nvPr/>
        </p:nvSpPr>
        <p:spPr>
          <a:xfrm>
            <a:off x="16963784" y="630650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63F04074-8814-27A6-C620-62B8BA0083D3}"/>
              </a:ext>
            </a:extLst>
          </p:cNvPr>
          <p:cNvSpPr/>
          <p:nvPr/>
        </p:nvSpPr>
        <p:spPr>
          <a:xfrm>
            <a:off x="16965036" y="717978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2903968E-0675-E529-3671-9F94D51BFDB1}"/>
              </a:ext>
            </a:extLst>
          </p:cNvPr>
          <p:cNvSpPr/>
          <p:nvPr/>
        </p:nvSpPr>
        <p:spPr>
          <a:xfrm>
            <a:off x="16963784" y="46107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45F4C72D-749E-0DD8-EDBB-C9259E01419F}"/>
              </a:ext>
            </a:extLst>
          </p:cNvPr>
          <p:cNvSpPr/>
          <p:nvPr/>
        </p:nvSpPr>
        <p:spPr>
          <a:xfrm>
            <a:off x="17647953" y="404001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CF15B2E6-7D81-DEDD-E00D-6CD071630F50}"/>
              </a:ext>
            </a:extLst>
          </p:cNvPr>
          <p:cNvSpPr/>
          <p:nvPr/>
        </p:nvSpPr>
        <p:spPr>
          <a:xfrm>
            <a:off x="16963784" y="22107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3E35FBB1-2DB1-49A2-6FEF-B29AB45EF927}"/>
              </a:ext>
            </a:extLst>
          </p:cNvPr>
          <p:cNvSpPr/>
          <p:nvPr/>
        </p:nvSpPr>
        <p:spPr>
          <a:xfrm>
            <a:off x="17647953" y="583400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E1C5D75B-FC41-AA33-C045-A8B49964C422}"/>
              </a:ext>
            </a:extLst>
          </p:cNvPr>
          <p:cNvSpPr/>
          <p:nvPr/>
        </p:nvSpPr>
        <p:spPr>
          <a:xfrm>
            <a:off x="16282119" y="178635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A1FDFBEF-10D8-83D7-BFC8-F8A990DB1272}"/>
              </a:ext>
            </a:extLst>
          </p:cNvPr>
          <p:cNvSpPr/>
          <p:nvPr/>
        </p:nvSpPr>
        <p:spPr>
          <a:xfrm>
            <a:off x="16282119" y="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125B2FF3-F8F9-2F67-02C8-90AB37E013E8}"/>
              </a:ext>
            </a:extLst>
          </p:cNvPr>
          <p:cNvSpPr/>
          <p:nvPr/>
        </p:nvSpPr>
        <p:spPr>
          <a:xfrm>
            <a:off x="17647953" y="762800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2F22D0BD-98E0-7223-C89C-866955130261}"/>
              </a:ext>
            </a:extLst>
          </p:cNvPr>
          <p:cNvSpPr/>
          <p:nvPr/>
        </p:nvSpPr>
        <p:spPr>
          <a:xfrm>
            <a:off x="16282119" y="714911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1807A18C-8520-1E93-023E-08111A75AC03}"/>
              </a:ext>
            </a:extLst>
          </p:cNvPr>
          <p:cNvSpPr/>
          <p:nvPr/>
        </p:nvSpPr>
        <p:spPr>
          <a:xfrm>
            <a:off x="16963784" y="382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33910BC1-D5AA-D2CA-D42B-449498F3EBA2}"/>
              </a:ext>
            </a:extLst>
          </p:cNvPr>
          <p:cNvSpPr/>
          <p:nvPr/>
        </p:nvSpPr>
        <p:spPr>
          <a:xfrm>
            <a:off x="17647953" y="358798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A1BAA791-1763-B102-F930-06CA302098FF}"/>
              </a:ext>
            </a:extLst>
          </p:cNvPr>
          <p:cNvSpPr/>
          <p:nvPr/>
        </p:nvSpPr>
        <p:spPr>
          <a:xfrm>
            <a:off x="17647953" y="539775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5A22DDF3-847B-489A-525B-DC377F839387}"/>
              </a:ext>
            </a:extLst>
          </p:cNvPr>
          <p:cNvSpPr/>
          <p:nvPr/>
        </p:nvSpPr>
        <p:spPr>
          <a:xfrm>
            <a:off x="16963784" y="89374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AC5C1673-B406-D3C2-8EBC-225BF746DC95}"/>
              </a:ext>
            </a:extLst>
          </p:cNvPr>
          <p:cNvSpPr/>
          <p:nvPr/>
        </p:nvSpPr>
        <p:spPr>
          <a:xfrm>
            <a:off x="16963784" y="448172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5A03B221-4794-C1E6-9530-83D7BCB6C68B}"/>
              </a:ext>
            </a:extLst>
          </p:cNvPr>
          <p:cNvSpPr/>
          <p:nvPr/>
        </p:nvSpPr>
        <p:spPr>
          <a:xfrm>
            <a:off x="16963784" y="362734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02010F15-8048-D36D-F9D3-0570A1FCB6B3}"/>
              </a:ext>
            </a:extLst>
          </p:cNvPr>
          <p:cNvSpPr/>
          <p:nvPr/>
        </p:nvSpPr>
        <p:spPr>
          <a:xfrm>
            <a:off x="16963784" y="675272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13296A8C-8766-30A2-AC71-B91C83FF43B8}"/>
              </a:ext>
            </a:extLst>
          </p:cNvPr>
          <p:cNvSpPr/>
          <p:nvPr/>
        </p:nvSpPr>
        <p:spPr>
          <a:xfrm>
            <a:off x="17647953" y="43405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489CA5EC-40CD-9EC1-D220-8850E22D70E3}"/>
              </a:ext>
            </a:extLst>
          </p:cNvPr>
          <p:cNvSpPr/>
          <p:nvPr/>
        </p:nvSpPr>
        <p:spPr>
          <a:xfrm>
            <a:off x="16282119" y="312432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2C640FCB-FCAA-9B0B-C35A-68652820B146}"/>
              </a:ext>
            </a:extLst>
          </p:cNvPr>
          <p:cNvSpPr/>
          <p:nvPr/>
        </p:nvSpPr>
        <p:spPr>
          <a:xfrm>
            <a:off x="17647953" y="221523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8E29CA2E-2655-A7F6-0D0B-556ACC1EF137}"/>
              </a:ext>
            </a:extLst>
          </p:cNvPr>
          <p:cNvSpPr/>
          <p:nvPr/>
        </p:nvSpPr>
        <p:spPr>
          <a:xfrm>
            <a:off x="17647953" y="135219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CB2830EC-C53F-DD30-B01C-B474259EAE8D}"/>
              </a:ext>
            </a:extLst>
          </p:cNvPr>
          <p:cNvSpPr/>
          <p:nvPr/>
        </p:nvSpPr>
        <p:spPr>
          <a:xfrm>
            <a:off x="16282119" y="493254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F0248427-AC1A-35D3-ACBF-235DA6E2BD8C}"/>
              </a:ext>
            </a:extLst>
          </p:cNvPr>
          <p:cNvSpPr/>
          <p:nvPr/>
        </p:nvSpPr>
        <p:spPr>
          <a:xfrm>
            <a:off x="17647953" y="626744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9" name="Freeform 29">
            <a:extLst>
              <a:ext uri="{FF2B5EF4-FFF2-40B4-BE49-F238E27FC236}">
                <a16:creationId xmlns:a16="http://schemas.microsoft.com/office/drawing/2014/main" id="{803F03EA-5B69-0008-3F26-AA1A4129C07C}"/>
              </a:ext>
            </a:extLst>
          </p:cNvPr>
          <p:cNvSpPr/>
          <p:nvPr/>
        </p:nvSpPr>
        <p:spPr>
          <a:xfrm>
            <a:off x="17647953" y="806829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0" name="Freeform 30">
            <a:extLst>
              <a:ext uri="{FF2B5EF4-FFF2-40B4-BE49-F238E27FC236}">
                <a16:creationId xmlns:a16="http://schemas.microsoft.com/office/drawing/2014/main" id="{F82EA8CE-7447-CA74-49F3-5CF89D6AC009}"/>
              </a:ext>
            </a:extLst>
          </p:cNvPr>
          <p:cNvSpPr/>
          <p:nvPr/>
        </p:nvSpPr>
        <p:spPr>
          <a:xfrm>
            <a:off x="16282119" y="4520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6A852403-B831-0D56-C508-718464C6ADCA}"/>
              </a:ext>
            </a:extLst>
          </p:cNvPr>
          <p:cNvSpPr/>
          <p:nvPr/>
        </p:nvSpPr>
        <p:spPr>
          <a:xfrm>
            <a:off x="17647953" y="493783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5346B415-5DD0-D971-0C4B-706015C72B34}"/>
              </a:ext>
            </a:extLst>
          </p:cNvPr>
          <p:cNvSpPr/>
          <p:nvPr/>
        </p:nvSpPr>
        <p:spPr>
          <a:xfrm>
            <a:off x="16963784" y="541970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3E4F7A4E-8172-8FA0-92A8-B6A1FFBF6351}"/>
              </a:ext>
            </a:extLst>
          </p:cNvPr>
          <p:cNvSpPr/>
          <p:nvPr/>
        </p:nvSpPr>
        <p:spPr>
          <a:xfrm>
            <a:off x="16963784" y="134285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4" name="Freeform 34">
            <a:extLst>
              <a:ext uri="{FF2B5EF4-FFF2-40B4-BE49-F238E27FC236}">
                <a16:creationId xmlns:a16="http://schemas.microsoft.com/office/drawing/2014/main" id="{E93C6C2C-45E9-8930-B9AA-7C4FEEF17E77}"/>
              </a:ext>
            </a:extLst>
          </p:cNvPr>
          <p:cNvSpPr/>
          <p:nvPr/>
        </p:nvSpPr>
        <p:spPr>
          <a:xfrm>
            <a:off x="16282119" y="267627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5" name="Freeform 35">
            <a:extLst>
              <a:ext uri="{FF2B5EF4-FFF2-40B4-BE49-F238E27FC236}">
                <a16:creationId xmlns:a16="http://schemas.microsoft.com/office/drawing/2014/main" id="{E4617A6A-518A-852E-D9B8-AC5BD98B6678}"/>
              </a:ext>
            </a:extLst>
          </p:cNvPr>
          <p:cNvSpPr/>
          <p:nvPr/>
        </p:nvSpPr>
        <p:spPr>
          <a:xfrm>
            <a:off x="16282119" y="626426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6" name="Freeform 36">
            <a:extLst>
              <a:ext uri="{FF2B5EF4-FFF2-40B4-BE49-F238E27FC236}">
                <a16:creationId xmlns:a16="http://schemas.microsoft.com/office/drawing/2014/main" id="{70FF68C5-DA72-D485-7BA5-069F6C172D4E}"/>
              </a:ext>
            </a:extLst>
          </p:cNvPr>
          <p:cNvSpPr/>
          <p:nvPr/>
        </p:nvSpPr>
        <p:spPr>
          <a:xfrm>
            <a:off x="16282119" y="760862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7" name="Freeform 37">
            <a:extLst>
              <a:ext uri="{FF2B5EF4-FFF2-40B4-BE49-F238E27FC236}">
                <a16:creationId xmlns:a16="http://schemas.microsoft.com/office/drawing/2014/main" id="{C2F36C42-33E7-5B9C-9278-6A67422192AD}"/>
              </a:ext>
            </a:extLst>
          </p:cNvPr>
          <p:cNvSpPr/>
          <p:nvPr/>
        </p:nvSpPr>
        <p:spPr>
          <a:xfrm>
            <a:off x="16282119" y="403237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8" name="Freeform 38">
            <a:extLst>
              <a:ext uri="{FF2B5EF4-FFF2-40B4-BE49-F238E27FC236}">
                <a16:creationId xmlns:a16="http://schemas.microsoft.com/office/drawing/2014/main" id="{7EC20577-6441-9705-C8AD-BB3C67905B6E}"/>
              </a:ext>
            </a:extLst>
          </p:cNvPr>
          <p:cNvSpPr/>
          <p:nvPr/>
        </p:nvSpPr>
        <p:spPr>
          <a:xfrm>
            <a:off x="16282119" y="133432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9" name="Freeform 39">
            <a:extLst>
              <a:ext uri="{FF2B5EF4-FFF2-40B4-BE49-F238E27FC236}">
                <a16:creationId xmlns:a16="http://schemas.microsoft.com/office/drawing/2014/main" id="{748D0C66-460E-FC46-A6E4-E680078FBD17}"/>
              </a:ext>
            </a:extLst>
          </p:cNvPr>
          <p:cNvSpPr/>
          <p:nvPr/>
        </p:nvSpPr>
        <p:spPr>
          <a:xfrm>
            <a:off x="16963784" y="8100499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EEF644E7-D7A8-E2E4-65A1-4A444FE7AA8D}"/>
              </a:ext>
            </a:extLst>
          </p:cNvPr>
          <p:cNvSpPr/>
          <p:nvPr/>
        </p:nvSpPr>
        <p:spPr>
          <a:xfrm>
            <a:off x="16282119" y="852966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1" name="Freeform 41">
            <a:extLst>
              <a:ext uri="{FF2B5EF4-FFF2-40B4-BE49-F238E27FC236}">
                <a16:creationId xmlns:a16="http://schemas.microsoft.com/office/drawing/2014/main" id="{913CEC25-2E81-66FB-14E0-43A798A00031}"/>
              </a:ext>
            </a:extLst>
          </p:cNvPr>
          <p:cNvSpPr/>
          <p:nvPr/>
        </p:nvSpPr>
        <p:spPr>
          <a:xfrm>
            <a:off x="17647953" y="89893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2" name="Freeform 42">
            <a:extLst>
              <a:ext uri="{FF2B5EF4-FFF2-40B4-BE49-F238E27FC236}">
                <a16:creationId xmlns:a16="http://schemas.microsoft.com/office/drawing/2014/main" id="{7790E855-5152-6692-548A-D518520B9B09}"/>
              </a:ext>
            </a:extLst>
          </p:cNvPr>
          <p:cNvSpPr/>
          <p:nvPr/>
        </p:nvSpPr>
        <p:spPr>
          <a:xfrm>
            <a:off x="16963784" y="1217878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3" name="Freeform 43">
            <a:extLst>
              <a:ext uri="{FF2B5EF4-FFF2-40B4-BE49-F238E27FC236}">
                <a16:creationId xmlns:a16="http://schemas.microsoft.com/office/drawing/2014/main" id="{DF1EDB84-8D39-D9E9-FB28-A891536FBAC7}"/>
              </a:ext>
            </a:extLst>
          </p:cNvPr>
          <p:cNvSpPr/>
          <p:nvPr/>
        </p:nvSpPr>
        <p:spPr>
          <a:xfrm>
            <a:off x="17647953" y="1078332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4" name="Freeform 44">
            <a:extLst>
              <a:ext uri="{FF2B5EF4-FFF2-40B4-BE49-F238E27FC236}">
                <a16:creationId xmlns:a16="http://schemas.microsoft.com/office/drawing/2014/main" id="{879AFF0F-5588-24E5-0D43-055C7BB00ADD}"/>
              </a:ext>
            </a:extLst>
          </p:cNvPr>
          <p:cNvSpPr/>
          <p:nvPr/>
        </p:nvSpPr>
        <p:spPr>
          <a:xfrm>
            <a:off x="16963784" y="1394122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5" name="Freeform 45">
            <a:extLst>
              <a:ext uri="{FF2B5EF4-FFF2-40B4-BE49-F238E27FC236}">
                <a16:creationId xmlns:a16="http://schemas.microsoft.com/office/drawing/2014/main" id="{42544173-69F4-F0A5-DC77-3E278968B436}"/>
              </a:ext>
            </a:extLst>
          </p:cNvPr>
          <p:cNvSpPr/>
          <p:nvPr/>
        </p:nvSpPr>
        <p:spPr>
          <a:xfrm>
            <a:off x="17647953" y="1346724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6" name="Freeform 46">
            <a:extLst>
              <a:ext uri="{FF2B5EF4-FFF2-40B4-BE49-F238E27FC236}">
                <a16:creationId xmlns:a16="http://schemas.microsoft.com/office/drawing/2014/main" id="{A0813958-1ED7-6968-2DCB-910C29184729}"/>
              </a:ext>
            </a:extLst>
          </p:cNvPr>
          <p:cNvSpPr/>
          <p:nvPr/>
        </p:nvSpPr>
        <p:spPr>
          <a:xfrm>
            <a:off x="17647953" y="1167325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7" name="Freeform 47">
            <a:extLst>
              <a:ext uri="{FF2B5EF4-FFF2-40B4-BE49-F238E27FC236}">
                <a16:creationId xmlns:a16="http://schemas.microsoft.com/office/drawing/2014/main" id="{18CB9022-7F7B-3C38-38B7-C65FB230D9C2}"/>
              </a:ext>
            </a:extLst>
          </p:cNvPr>
          <p:cNvSpPr/>
          <p:nvPr/>
        </p:nvSpPr>
        <p:spPr>
          <a:xfrm>
            <a:off x="16963784" y="1529584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8" name="Freeform 48">
            <a:extLst>
              <a:ext uri="{FF2B5EF4-FFF2-40B4-BE49-F238E27FC236}">
                <a16:creationId xmlns:a16="http://schemas.microsoft.com/office/drawing/2014/main" id="{C2ED8A7D-1935-6DA5-1D04-831487FAC821}"/>
              </a:ext>
            </a:extLst>
          </p:cNvPr>
          <p:cNvSpPr/>
          <p:nvPr/>
        </p:nvSpPr>
        <p:spPr>
          <a:xfrm>
            <a:off x="16965036" y="1616912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9" name="Freeform 49">
            <a:extLst>
              <a:ext uri="{FF2B5EF4-FFF2-40B4-BE49-F238E27FC236}">
                <a16:creationId xmlns:a16="http://schemas.microsoft.com/office/drawing/2014/main" id="{532479DA-D327-C76F-B435-47201DA2DF58}"/>
              </a:ext>
            </a:extLst>
          </p:cNvPr>
          <p:cNvSpPr/>
          <p:nvPr/>
        </p:nvSpPr>
        <p:spPr>
          <a:xfrm>
            <a:off x="16963784" y="945040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0" name="Freeform 50">
            <a:extLst>
              <a:ext uri="{FF2B5EF4-FFF2-40B4-BE49-F238E27FC236}">
                <a16:creationId xmlns:a16="http://schemas.microsoft.com/office/drawing/2014/main" id="{50B131F3-5615-1B8E-15CC-151E21726C21}"/>
              </a:ext>
            </a:extLst>
          </p:cNvPr>
          <p:cNvSpPr/>
          <p:nvPr/>
        </p:nvSpPr>
        <p:spPr>
          <a:xfrm>
            <a:off x="17647953" y="1302935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1" name="Freeform 51">
            <a:extLst>
              <a:ext uri="{FF2B5EF4-FFF2-40B4-BE49-F238E27FC236}">
                <a16:creationId xmlns:a16="http://schemas.microsoft.com/office/drawing/2014/main" id="{02EB3919-1DAC-092E-69E0-B1124111BFD4}"/>
              </a:ext>
            </a:extLst>
          </p:cNvPr>
          <p:cNvSpPr/>
          <p:nvPr/>
        </p:nvSpPr>
        <p:spPr>
          <a:xfrm>
            <a:off x="16963784" y="1120006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2" name="Freeform 52">
            <a:extLst>
              <a:ext uri="{FF2B5EF4-FFF2-40B4-BE49-F238E27FC236}">
                <a16:creationId xmlns:a16="http://schemas.microsoft.com/office/drawing/2014/main" id="{688A975A-82C5-10E0-145A-9EDACDC0376A}"/>
              </a:ext>
            </a:extLst>
          </p:cNvPr>
          <p:cNvSpPr/>
          <p:nvPr/>
        </p:nvSpPr>
        <p:spPr>
          <a:xfrm>
            <a:off x="17647953" y="1482334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53">
            <a:extLst>
              <a:ext uri="{FF2B5EF4-FFF2-40B4-BE49-F238E27FC236}">
                <a16:creationId xmlns:a16="http://schemas.microsoft.com/office/drawing/2014/main" id="{B3EC8179-3C83-B0F1-012C-1D16142984FC}"/>
              </a:ext>
            </a:extLst>
          </p:cNvPr>
          <p:cNvSpPr/>
          <p:nvPr/>
        </p:nvSpPr>
        <p:spPr>
          <a:xfrm>
            <a:off x="16282119" y="1077568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4" name="Freeform 54">
            <a:extLst>
              <a:ext uri="{FF2B5EF4-FFF2-40B4-BE49-F238E27FC236}">
                <a16:creationId xmlns:a16="http://schemas.microsoft.com/office/drawing/2014/main" id="{79961FE8-60F6-B570-DCE0-3519B69E3F3B}"/>
              </a:ext>
            </a:extLst>
          </p:cNvPr>
          <p:cNvSpPr/>
          <p:nvPr/>
        </p:nvSpPr>
        <p:spPr>
          <a:xfrm>
            <a:off x="17647953" y="1571326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5" name="Freeform 55">
            <a:extLst>
              <a:ext uri="{FF2B5EF4-FFF2-40B4-BE49-F238E27FC236}">
                <a16:creationId xmlns:a16="http://schemas.microsoft.com/office/drawing/2014/main" id="{0F438EB2-4861-24CE-7C80-C29C5CDD1414}"/>
              </a:ext>
            </a:extLst>
          </p:cNvPr>
          <p:cNvSpPr/>
          <p:nvPr/>
        </p:nvSpPr>
        <p:spPr>
          <a:xfrm>
            <a:off x="17647953" y="166173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6" name="Freeform 56">
            <a:extLst>
              <a:ext uri="{FF2B5EF4-FFF2-40B4-BE49-F238E27FC236}">
                <a16:creationId xmlns:a16="http://schemas.microsoft.com/office/drawing/2014/main" id="{958B7AAD-DF79-8ED9-5190-01F6CD44E80C}"/>
              </a:ext>
            </a:extLst>
          </p:cNvPr>
          <p:cNvSpPr/>
          <p:nvPr/>
        </p:nvSpPr>
        <p:spPr>
          <a:xfrm>
            <a:off x="16282119" y="1613844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7" name="Freeform 57">
            <a:extLst>
              <a:ext uri="{FF2B5EF4-FFF2-40B4-BE49-F238E27FC236}">
                <a16:creationId xmlns:a16="http://schemas.microsoft.com/office/drawing/2014/main" id="{12D71955-3E9A-467F-6B9A-1AE8A90B9242}"/>
              </a:ext>
            </a:extLst>
          </p:cNvPr>
          <p:cNvSpPr/>
          <p:nvPr/>
        </p:nvSpPr>
        <p:spPr>
          <a:xfrm>
            <a:off x="16963784" y="899315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8" name="Freeform 58">
            <a:extLst>
              <a:ext uri="{FF2B5EF4-FFF2-40B4-BE49-F238E27FC236}">
                <a16:creationId xmlns:a16="http://schemas.microsoft.com/office/drawing/2014/main" id="{497F4557-3778-1DA6-C83F-898C86B34B7B}"/>
              </a:ext>
            </a:extLst>
          </p:cNvPr>
          <p:cNvSpPr/>
          <p:nvPr/>
        </p:nvSpPr>
        <p:spPr>
          <a:xfrm>
            <a:off x="17647953" y="1257731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9" name="Freeform 59">
            <a:extLst>
              <a:ext uri="{FF2B5EF4-FFF2-40B4-BE49-F238E27FC236}">
                <a16:creationId xmlns:a16="http://schemas.microsoft.com/office/drawing/2014/main" id="{588C598E-C79E-FF98-A9E7-928B004975E5}"/>
              </a:ext>
            </a:extLst>
          </p:cNvPr>
          <p:cNvSpPr/>
          <p:nvPr/>
        </p:nvSpPr>
        <p:spPr>
          <a:xfrm>
            <a:off x="16963784" y="1078714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0" name="Freeform 60">
            <a:extLst>
              <a:ext uri="{FF2B5EF4-FFF2-40B4-BE49-F238E27FC236}">
                <a16:creationId xmlns:a16="http://schemas.microsoft.com/office/drawing/2014/main" id="{2D32D0BC-757F-173D-AA57-1EDAFD8962AF}"/>
              </a:ext>
            </a:extLst>
          </p:cNvPr>
          <p:cNvSpPr/>
          <p:nvPr/>
        </p:nvSpPr>
        <p:spPr>
          <a:xfrm>
            <a:off x="17647953" y="1438708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1" name="Freeform 61">
            <a:extLst>
              <a:ext uri="{FF2B5EF4-FFF2-40B4-BE49-F238E27FC236}">
                <a16:creationId xmlns:a16="http://schemas.microsoft.com/office/drawing/2014/main" id="{EB42CF72-EA66-47F3-983D-8F9CB41610A5}"/>
              </a:ext>
            </a:extLst>
          </p:cNvPr>
          <p:cNvSpPr/>
          <p:nvPr/>
        </p:nvSpPr>
        <p:spPr>
          <a:xfrm>
            <a:off x="16963784" y="988307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2" name="Freeform 62">
            <a:extLst>
              <a:ext uri="{FF2B5EF4-FFF2-40B4-BE49-F238E27FC236}">
                <a16:creationId xmlns:a16="http://schemas.microsoft.com/office/drawing/2014/main" id="{E7659167-316F-D73E-646A-0A0AAB18ECB6}"/>
              </a:ext>
            </a:extLst>
          </p:cNvPr>
          <p:cNvSpPr/>
          <p:nvPr/>
        </p:nvSpPr>
        <p:spPr>
          <a:xfrm>
            <a:off x="16963784" y="1347106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3" name="Freeform 63">
            <a:extLst>
              <a:ext uri="{FF2B5EF4-FFF2-40B4-BE49-F238E27FC236}">
                <a16:creationId xmlns:a16="http://schemas.microsoft.com/office/drawing/2014/main" id="{564566E6-DD27-5A24-3E01-5483D275EBB4}"/>
              </a:ext>
            </a:extLst>
          </p:cNvPr>
          <p:cNvSpPr/>
          <p:nvPr/>
        </p:nvSpPr>
        <p:spPr>
          <a:xfrm>
            <a:off x="16963784" y="1261668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4" name="Freeform 64">
            <a:extLst>
              <a:ext uri="{FF2B5EF4-FFF2-40B4-BE49-F238E27FC236}">
                <a16:creationId xmlns:a16="http://schemas.microsoft.com/office/drawing/2014/main" id="{26146BEE-F9D5-DE7F-6984-BD2F6A5D47EA}"/>
              </a:ext>
            </a:extLst>
          </p:cNvPr>
          <p:cNvSpPr/>
          <p:nvPr/>
        </p:nvSpPr>
        <p:spPr>
          <a:xfrm>
            <a:off x="16963784" y="1574205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5" name="Freeform 65">
            <a:extLst>
              <a:ext uri="{FF2B5EF4-FFF2-40B4-BE49-F238E27FC236}">
                <a16:creationId xmlns:a16="http://schemas.microsoft.com/office/drawing/2014/main" id="{839DB160-00C8-7ED5-11E6-E47036F12D65}"/>
              </a:ext>
            </a:extLst>
          </p:cNvPr>
          <p:cNvSpPr/>
          <p:nvPr/>
        </p:nvSpPr>
        <p:spPr>
          <a:xfrm>
            <a:off x="17647953" y="942338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6" name="Freeform 66">
            <a:extLst>
              <a:ext uri="{FF2B5EF4-FFF2-40B4-BE49-F238E27FC236}">
                <a16:creationId xmlns:a16="http://schemas.microsoft.com/office/drawing/2014/main" id="{D1438EB1-E441-08C6-4841-758AD36FB21B}"/>
              </a:ext>
            </a:extLst>
          </p:cNvPr>
          <p:cNvSpPr/>
          <p:nvPr/>
        </p:nvSpPr>
        <p:spPr>
          <a:xfrm>
            <a:off x="16282119" y="1211365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7" name="Freeform 67">
            <a:extLst>
              <a:ext uri="{FF2B5EF4-FFF2-40B4-BE49-F238E27FC236}">
                <a16:creationId xmlns:a16="http://schemas.microsoft.com/office/drawing/2014/main" id="{FB0F43EE-F9F5-A706-88B0-D5C70EFA7A83}"/>
              </a:ext>
            </a:extLst>
          </p:cNvPr>
          <p:cNvSpPr/>
          <p:nvPr/>
        </p:nvSpPr>
        <p:spPr>
          <a:xfrm>
            <a:off x="17647953" y="1120457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8" name="Freeform 68">
            <a:extLst>
              <a:ext uri="{FF2B5EF4-FFF2-40B4-BE49-F238E27FC236}">
                <a16:creationId xmlns:a16="http://schemas.microsoft.com/office/drawing/2014/main" id="{F4BC2522-6CEE-935C-C8A3-42186DF70C2D}"/>
              </a:ext>
            </a:extLst>
          </p:cNvPr>
          <p:cNvSpPr/>
          <p:nvPr/>
        </p:nvSpPr>
        <p:spPr>
          <a:xfrm>
            <a:off x="17647953" y="1034153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9" name="Freeform 69">
            <a:extLst>
              <a:ext uri="{FF2B5EF4-FFF2-40B4-BE49-F238E27FC236}">
                <a16:creationId xmlns:a16="http://schemas.microsoft.com/office/drawing/2014/main" id="{B1E1B7C6-DF90-0C7B-6505-E384371E32C2}"/>
              </a:ext>
            </a:extLst>
          </p:cNvPr>
          <p:cNvSpPr/>
          <p:nvPr/>
        </p:nvSpPr>
        <p:spPr>
          <a:xfrm>
            <a:off x="16282119" y="1392187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0" name="Freeform 70">
            <a:extLst>
              <a:ext uri="{FF2B5EF4-FFF2-40B4-BE49-F238E27FC236}">
                <a16:creationId xmlns:a16="http://schemas.microsoft.com/office/drawing/2014/main" id="{69BB261E-41F1-695A-CFCA-A24100C3A0B6}"/>
              </a:ext>
            </a:extLst>
          </p:cNvPr>
          <p:cNvSpPr/>
          <p:nvPr/>
        </p:nvSpPr>
        <p:spPr>
          <a:xfrm>
            <a:off x="17647953" y="1525677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1" name="Freeform 71">
            <a:extLst>
              <a:ext uri="{FF2B5EF4-FFF2-40B4-BE49-F238E27FC236}">
                <a16:creationId xmlns:a16="http://schemas.microsoft.com/office/drawing/2014/main" id="{CAFE0EA7-460E-0115-3D70-B3C416DCEE26}"/>
              </a:ext>
            </a:extLst>
          </p:cNvPr>
          <p:cNvSpPr/>
          <p:nvPr/>
        </p:nvSpPr>
        <p:spPr>
          <a:xfrm>
            <a:off x="16963784" y="1662115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2" name="Freeform 72">
            <a:extLst>
              <a:ext uri="{FF2B5EF4-FFF2-40B4-BE49-F238E27FC236}">
                <a16:creationId xmlns:a16="http://schemas.microsoft.com/office/drawing/2014/main" id="{FBAC263D-3E5A-C9CC-54EE-EEEBEE6245D4}"/>
              </a:ext>
            </a:extLst>
          </p:cNvPr>
          <p:cNvSpPr/>
          <p:nvPr/>
        </p:nvSpPr>
        <p:spPr>
          <a:xfrm>
            <a:off x="17647953" y="17057629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3" name="Freeform 73">
            <a:extLst>
              <a:ext uri="{FF2B5EF4-FFF2-40B4-BE49-F238E27FC236}">
                <a16:creationId xmlns:a16="http://schemas.microsoft.com/office/drawing/2014/main" id="{1B18ABB6-E713-0EB6-C86C-A989F5797A4D}"/>
              </a:ext>
            </a:extLst>
          </p:cNvPr>
          <p:cNvSpPr/>
          <p:nvPr/>
        </p:nvSpPr>
        <p:spPr>
          <a:xfrm>
            <a:off x="17647953" y="175266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4" name="Freeform 74">
            <a:extLst>
              <a:ext uri="{FF2B5EF4-FFF2-40B4-BE49-F238E27FC236}">
                <a16:creationId xmlns:a16="http://schemas.microsoft.com/office/drawing/2014/main" id="{B5BBBC3F-EEA0-B445-1817-729D192A3042}"/>
              </a:ext>
            </a:extLst>
          </p:cNvPr>
          <p:cNvSpPr/>
          <p:nvPr/>
        </p:nvSpPr>
        <p:spPr>
          <a:xfrm>
            <a:off x="16282119" y="944136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5" name="Freeform 75">
            <a:extLst>
              <a:ext uri="{FF2B5EF4-FFF2-40B4-BE49-F238E27FC236}">
                <a16:creationId xmlns:a16="http://schemas.microsoft.com/office/drawing/2014/main" id="{F60DE7F0-D40B-D40A-4953-DC42D9705905}"/>
              </a:ext>
            </a:extLst>
          </p:cNvPr>
          <p:cNvSpPr/>
          <p:nvPr/>
        </p:nvSpPr>
        <p:spPr>
          <a:xfrm>
            <a:off x="17647953" y="1392716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6" name="Freeform 76">
            <a:extLst>
              <a:ext uri="{FF2B5EF4-FFF2-40B4-BE49-F238E27FC236}">
                <a16:creationId xmlns:a16="http://schemas.microsoft.com/office/drawing/2014/main" id="{B1D31FA6-87FE-C4D6-BFF6-9CCCA586A574}"/>
              </a:ext>
            </a:extLst>
          </p:cNvPr>
          <p:cNvSpPr/>
          <p:nvPr/>
        </p:nvSpPr>
        <p:spPr>
          <a:xfrm>
            <a:off x="17647953" y="1213552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7" name="Freeform 77">
            <a:extLst>
              <a:ext uri="{FF2B5EF4-FFF2-40B4-BE49-F238E27FC236}">
                <a16:creationId xmlns:a16="http://schemas.microsoft.com/office/drawing/2014/main" id="{E19A5B1C-8745-879B-77AD-B49028A170AC}"/>
              </a:ext>
            </a:extLst>
          </p:cNvPr>
          <p:cNvSpPr/>
          <p:nvPr/>
        </p:nvSpPr>
        <p:spPr>
          <a:xfrm>
            <a:off x="16963784" y="1440903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8" name="Freeform 78">
            <a:extLst>
              <a:ext uri="{FF2B5EF4-FFF2-40B4-BE49-F238E27FC236}">
                <a16:creationId xmlns:a16="http://schemas.microsoft.com/office/drawing/2014/main" id="{D647D90D-0FC1-850D-2E41-D587BCADE64D}"/>
              </a:ext>
            </a:extLst>
          </p:cNvPr>
          <p:cNvSpPr/>
          <p:nvPr/>
        </p:nvSpPr>
        <p:spPr>
          <a:xfrm>
            <a:off x="16963784" y="1033218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9" name="Freeform 79">
            <a:extLst>
              <a:ext uri="{FF2B5EF4-FFF2-40B4-BE49-F238E27FC236}">
                <a16:creationId xmlns:a16="http://schemas.microsoft.com/office/drawing/2014/main" id="{26D819D6-7077-8D04-6F0C-FBA3BEF7445E}"/>
              </a:ext>
            </a:extLst>
          </p:cNvPr>
          <p:cNvSpPr/>
          <p:nvPr/>
        </p:nvSpPr>
        <p:spPr>
          <a:xfrm>
            <a:off x="16282119" y="1166561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0" name="Freeform 80">
            <a:extLst>
              <a:ext uri="{FF2B5EF4-FFF2-40B4-BE49-F238E27FC236}">
                <a16:creationId xmlns:a16="http://schemas.microsoft.com/office/drawing/2014/main" id="{9473FAE1-21D2-4D33-C2E3-B92A9D9ED92E}"/>
              </a:ext>
            </a:extLst>
          </p:cNvPr>
          <p:cNvSpPr/>
          <p:nvPr/>
        </p:nvSpPr>
        <p:spPr>
          <a:xfrm>
            <a:off x="16282119" y="1525359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1" name="Freeform 81">
            <a:extLst>
              <a:ext uri="{FF2B5EF4-FFF2-40B4-BE49-F238E27FC236}">
                <a16:creationId xmlns:a16="http://schemas.microsoft.com/office/drawing/2014/main" id="{6C7C7F78-E84E-F2C2-DCC3-03116CC6BD33}"/>
              </a:ext>
            </a:extLst>
          </p:cNvPr>
          <p:cNvSpPr/>
          <p:nvPr/>
        </p:nvSpPr>
        <p:spPr>
          <a:xfrm>
            <a:off x="16282119" y="1659795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2" name="Freeform 82">
            <a:extLst>
              <a:ext uri="{FF2B5EF4-FFF2-40B4-BE49-F238E27FC236}">
                <a16:creationId xmlns:a16="http://schemas.microsoft.com/office/drawing/2014/main" id="{68AC5E05-655C-18F6-0584-8BF7409DE597}"/>
              </a:ext>
            </a:extLst>
          </p:cNvPr>
          <p:cNvSpPr/>
          <p:nvPr/>
        </p:nvSpPr>
        <p:spPr>
          <a:xfrm>
            <a:off x="16282119" y="1302171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3" name="Freeform 83">
            <a:extLst>
              <a:ext uri="{FF2B5EF4-FFF2-40B4-BE49-F238E27FC236}">
                <a16:creationId xmlns:a16="http://schemas.microsoft.com/office/drawing/2014/main" id="{8344FC38-E667-3122-2290-7AA254A272B2}"/>
              </a:ext>
            </a:extLst>
          </p:cNvPr>
          <p:cNvSpPr/>
          <p:nvPr/>
        </p:nvSpPr>
        <p:spPr>
          <a:xfrm>
            <a:off x="16282119" y="1032365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4" name="Freeform 84">
            <a:extLst>
              <a:ext uri="{FF2B5EF4-FFF2-40B4-BE49-F238E27FC236}">
                <a16:creationId xmlns:a16="http://schemas.microsoft.com/office/drawing/2014/main" id="{6663DBE5-B622-5922-108E-AFB969932F0C}"/>
              </a:ext>
            </a:extLst>
          </p:cNvPr>
          <p:cNvSpPr/>
          <p:nvPr/>
        </p:nvSpPr>
        <p:spPr>
          <a:xfrm>
            <a:off x="17647953" y="1616912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5" name="Freeform 85">
            <a:extLst>
              <a:ext uri="{FF2B5EF4-FFF2-40B4-BE49-F238E27FC236}">
                <a16:creationId xmlns:a16="http://schemas.microsoft.com/office/drawing/2014/main" id="{B2E4BF7B-9973-8234-2501-113D2F54D263}"/>
              </a:ext>
            </a:extLst>
          </p:cNvPr>
          <p:cNvSpPr/>
          <p:nvPr/>
        </p:nvSpPr>
        <p:spPr>
          <a:xfrm>
            <a:off x="16963784" y="170898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6" name="Freeform 86">
            <a:extLst>
              <a:ext uri="{FF2B5EF4-FFF2-40B4-BE49-F238E27FC236}">
                <a16:creationId xmlns:a16="http://schemas.microsoft.com/office/drawing/2014/main" id="{9321A4CF-F682-6DC2-3872-0255BC6E5EDC}"/>
              </a:ext>
            </a:extLst>
          </p:cNvPr>
          <p:cNvSpPr/>
          <p:nvPr/>
        </p:nvSpPr>
        <p:spPr>
          <a:xfrm>
            <a:off x="16282119" y="1751899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8" name="TextBox 88">
            <a:extLst>
              <a:ext uri="{FF2B5EF4-FFF2-40B4-BE49-F238E27FC236}">
                <a16:creationId xmlns:a16="http://schemas.microsoft.com/office/drawing/2014/main" id="{6F2C00BF-447A-6D13-33B7-159228013B81}"/>
              </a:ext>
            </a:extLst>
          </p:cNvPr>
          <p:cNvSpPr txBox="1"/>
          <p:nvPr/>
        </p:nvSpPr>
        <p:spPr>
          <a:xfrm>
            <a:off x="2617034" y="395950"/>
            <a:ext cx="10989957" cy="64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4"/>
              </a:lnSpc>
              <a:spcBef>
                <a:spcPct val="0"/>
              </a:spcBef>
            </a:pPr>
            <a:r>
              <a:rPr lang="en-US" sz="3999" u="none" strike="noStrike">
                <a:solidFill>
                  <a:srgbClr val="E46C0A"/>
                </a:solidFill>
                <a:latin typeface="Bree Serif"/>
                <a:ea typeface="Bree Serif"/>
                <a:cs typeface="Bree Serif"/>
                <a:sym typeface="Bree Serif"/>
              </a:rPr>
              <a:t>PNLD LITERÁRIO EQUIDADE</a:t>
            </a:r>
          </a:p>
        </p:txBody>
      </p:sp>
      <p:grpSp>
        <p:nvGrpSpPr>
          <p:cNvPr id="89" name="Group 89">
            <a:extLst>
              <a:ext uri="{FF2B5EF4-FFF2-40B4-BE49-F238E27FC236}">
                <a16:creationId xmlns:a16="http://schemas.microsoft.com/office/drawing/2014/main" id="{74CE9F60-30BE-A4B8-1286-2E469F672FE9}"/>
              </a:ext>
            </a:extLst>
          </p:cNvPr>
          <p:cNvGrpSpPr/>
          <p:nvPr/>
        </p:nvGrpSpPr>
        <p:grpSpPr>
          <a:xfrm>
            <a:off x="-9179" y="9727550"/>
            <a:ext cx="5318043" cy="559450"/>
            <a:chOff x="0" y="0"/>
            <a:chExt cx="7090724" cy="745933"/>
          </a:xfrm>
        </p:grpSpPr>
        <p:sp>
          <p:nvSpPr>
            <p:cNvPr id="90" name="Freeform 90">
              <a:extLst>
                <a:ext uri="{FF2B5EF4-FFF2-40B4-BE49-F238E27FC236}">
                  <a16:creationId xmlns:a16="http://schemas.microsoft.com/office/drawing/2014/main" id="{B7291838-B6F2-EC7F-EE85-A9399AEACEEF}"/>
                </a:ext>
              </a:extLst>
            </p:cNvPr>
            <p:cNvSpPr/>
            <p:nvPr/>
          </p:nvSpPr>
          <p:spPr>
            <a:xfrm>
              <a:off x="0" y="0"/>
              <a:ext cx="7090664" cy="745871"/>
            </a:xfrm>
            <a:custGeom>
              <a:avLst/>
              <a:gdLst/>
              <a:ahLst/>
              <a:cxnLst/>
              <a:rect l="l" t="t" r="r" b="b"/>
              <a:pathLst>
                <a:path w="7090664" h="745871">
                  <a:moveTo>
                    <a:pt x="0" y="0"/>
                  </a:moveTo>
                  <a:lnTo>
                    <a:pt x="7090664" y="0"/>
                  </a:lnTo>
                  <a:lnTo>
                    <a:pt x="7090664" y="745871"/>
                  </a:lnTo>
                  <a:lnTo>
                    <a:pt x="0" y="7458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362" r="-2363" b="-8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92" name="Group 92">
            <a:extLst>
              <a:ext uri="{FF2B5EF4-FFF2-40B4-BE49-F238E27FC236}">
                <a16:creationId xmlns:a16="http://schemas.microsoft.com/office/drawing/2014/main" id="{EFE84B60-501D-F643-20D9-ADA59CC8BD11}"/>
              </a:ext>
            </a:extLst>
          </p:cNvPr>
          <p:cNvGrpSpPr/>
          <p:nvPr/>
        </p:nvGrpSpPr>
        <p:grpSpPr>
          <a:xfrm rot="-589331">
            <a:off x="-548991" y="36438"/>
            <a:ext cx="2624990" cy="3047796"/>
            <a:chOff x="0" y="0"/>
            <a:chExt cx="3499987" cy="4063728"/>
          </a:xfrm>
        </p:grpSpPr>
        <p:sp>
          <p:nvSpPr>
            <p:cNvPr id="93" name="Freeform 93">
              <a:extLst>
                <a:ext uri="{FF2B5EF4-FFF2-40B4-BE49-F238E27FC236}">
                  <a16:creationId xmlns:a16="http://schemas.microsoft.com/office/drawing/2014/main" id="{5DEDE499-EECF-7CD2-395E-892C75D52D28}"/>
                </a:ext>
              </a:extLst>
            </p:cNvPr>
            <p:cNvSpPr/>
            <p:nvPr/>
          </p:nvSpPr>
          <p:spPr>
            <a:xfrm flipH="1">
              <a:off x="0" y="0"/>
              <a:ext cx="3499993" cy="4063746"/>
            </a:xfrm>
            <a:custGeom>
              <a:avLst/>
              <a:gdLst/>
              <a:ahLst/>
              <a:cxnLst/>
              <a:rect l="l" t="t" r="r" b="b"/>
              <a:pathLst>
                <a:path w="3499993" h="4063746">
                  <a:moveTo>
                    <a:pt x="3499993" y="0"/>
                  </a:moveTo>
                  <a:lnTo>
                    <a:pt x="0" y="0"/>
                  </a:lnTo>
                  <a:lnTo>
                    <a:pt x="0" y="4063746"/>
                  </a:lnTo>
                  <a:lnTo>
                    <a:pt x="3499993" y="4063746"/>
                  </a:lnTo>
                  <a:lnTo>
                    <a:pt x="3499993" y="0"/>
                  </a:lnTo>
                  <a:close/>
                </a:path>
              </a:pathLst>
            </a:custGeom>
            <a:blipFill>
              <a:blip r:embed="rId6"/>
              <a:stretch>
                <a:fillRect t="-18" b="-17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D0E3049F-1482-5464-5C52-D67AF4FAA4A6}"/>
              </a:ext>
            </a:extLst>
          </p:cNvPr>
          <p:cNvSpPr txBox="1"/>
          <p:nvPr/>
        </p:nvSpPr>
        <p:spPr>
          <a:xfrm>
            <a:off x="2966894" y="3271256"/>
            <a:ext cx="1128250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Pessoas jurídicas nacionais </a:t>
            </a:r>
            <a:r>
              <a:rPr lang="pt-PT" sz="2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que, no primeiro dia do período das inscrições, já tenham completado</a:t>
            </a:r>
            <a:r>
              <a:rPr lang="pt-PT" sz="2800" dirty="0">
                <a:solidFill>
                  <a:schemeClr val="accent6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3 anos de atuação nas atividades correspondentes ao objeto do edital.  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PT" sz="2800" dirty="0">
              <a:solidFill>
                <a:schemeClr val="accent6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8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Que atendam às exigências legais para </a:t>
            </a:r>
            <a:r>
              <a:rPr lang="pt-BR" sz="2800" dirty="0">
                <a:solidFill>
                  <a:schemeClr val="accent6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contratar com a Administração Pública</a:t>
            </a:r>
            <a:r>
              <a:rPr lang="pt-BR" sz="2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(Lei nº 14.133/2021, Lei de Licitações e Contratos Administrativos);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8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Que detenham o </a:t>
            </a:r>
            <a:r>
              <a:rPr lang="pt-BR" sz="2800" dirty="0">
                <a:solidFill>
                  <a:schemeClr val="accent6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direito autoral da(s) obra(s), </a:t>
            </a:r>
            <a:r>
              <a:rPr lang="pt-BR" sz="2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sendo proibida a coedição.</a:t>
            </a:r>
          </a:p>
        </p:txBody>
      </p:sp>
      <p:sp>
        <p:nvSpPr>
          <p:cNvPr id="95" name="TextBox 95">
            <a:extLst>
              <a:ext uri="{FF2B5EF4-FFF2-40B4-BE49-F238E27FC236}">
                <a16:creationId xmlns:a16="http://schemas.microsoft.com/office/drawing/2014/main" id="{B16B3247-3030-6D2E-033A-89F6ECB69A16}"/>
              </a:ext>
            </a:extLst>
          </p:cNvPr>
          <p:cNvSpPr txBox="1"/>
          <p:nvPr/>
        </p:nvSpPr>
        <p:spPr>
          <a:xfrm>
            <a:off x="3723301" y="2129919"/>
            <a:ext cx="11833031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3600" b="1" i="0" dirty="0">
                <a:solidFill>
                  <a:srgbClr val="00206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Quem pode se inscrever?</a:t>
            </a:r>
            <a:endParaRPr lang="en-US" sz="3600" b="1" dirty="0">
              <a:solidFill>
                <a:srgbClr val="002060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  <p:sp>
        <p:nvSpPr>
          <p:cNvPr id="97" name="Freeform 88">
            <a:extLst>
              <a:ext uri="{FF2B5EF4-FFF2-40B4-BE49-F238E27FC236}">
                <a16:creationId xmlns:a16="http://schemas.microsoft.com/office/drawing/2014/main" id="{9C5936E1-5F06-73FE-8B1E-8577A8E89026}"/>
              </a:ext>
            </a:extLst>
          </p:cNvPr>
          <p:cNvSpPr/>
          <p:nvPr/>
        </p:nvSpPr>
        <p:spPr>
          <a:xfrm>
            <a:off x="2590800" y="2098980"/>
            <a:ext cx="935884" cy="675538"/>
          </a:xfrm>
          <a:custGeom>
            <a:avLst/>
            <a:gdLst/>
            <a:ahLst/>
            <a:cxnLst/>
            <a:rect l="l" t="t" r="r" b="b"/>
            <a:pathLst>
              <a:path w="935884" h="675538">
                <a:moveTo>
                  <a:pt x="0" y="0"/>
                </a:moveTo>
                <a:lnTo>
                  <a:pt x="935884" y="0"/>
                </a:lnTo>
                <a:lnTo>
                  <a:pt x="935884" y="675538"/>
                </a:lnTo>
                <a:lnTo>
                  <a:pt x="0" y="6755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323" r="-323"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00687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D8DC82-A350-C908-E3B4-A290471DB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634C1A7-9D34-2353-A8F6-5BE6E53E214F}"/>
              </a:ext>
            </a:extLst>
          </p:cNvPr>
          <p:cNvSpPr/>
          <p:nvPr/>
        </p:nvSpPr>
        <p:spPr>
          <a:xfrm>
            <a:off x="17647953" y="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F8BE2779-AED4-5A8B-6841-64D62619B439}"/>
              </a:ext>
            </a:extLst>
          </p:cNvPr>
          <p:cNvSpPr/>
          <p:nvPr/>
        </p:nvSpPr>
        <p:spPr>
          <a:xfrm>
            <a:off x="16963784" y="318945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202AE53E-D95B-C493-6709-1261DC83CAE6}"/>
              </a:ext>
            </a:extLst>
          </p:cNvPr>
          <p:cNvSpPr/>
          <p:nvPr/>
        </p:nvSpPr>
        <p:spPr>
          <a:xfrm>
            <a:off x="16963784" y="4951889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771F308-B10C-66D3-805C-FCB379C8C756}"/>
              </a:ext>
            </a:extLst>
          </p:cNvPr>
          <p:cNvSpPr/>
          <p:nvPr/>
        </p:nvSpPr>
        <p:spPr>
          <a:xfrm>
            <a:off x="17647953" y="268391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FBB4B58D-6A3C-A9A5-854A-3EBBECC85698}"/>
              </a:ext>
            </a:extLst>
          </p:cNvPr>
          <p:cNvSpPr/>
          <p:nvPr/>
        </p:nvSpPr>
        <p:spPr>
          <a:xfrm>
            <a:off x="16963784" y="630650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E676E4B-B322-9125-04D9-962768F912F8}"/>
              </a:ext>
            </a:extLst>
          </p:cNvPr>
          <p:cNvSpPr/>
          <p:nvPr/>
        </p:nvSpPr>
        <p:spPr>
          <a:xfrm>
            <a:off x="16965036" y="717978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96416C72-5986-8F31-F327-0F280D8A8382}"/>
              </a:ext>
            </a:extLst>
          </p:cNvPr>
          <p:cNvSpPr/>
          <p:nvPr/>
        </p:nvSpPr>
        <p:spPr>
          <a:xfrm>
            <a:off x="16963784" y="46107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237CE320-5C89-AA3B-B13A-AAA554DADB80}"/>
              </a:ext>
            </a:extLst>
          </p:cNvPr>
          <p:cNvSpPr/>
          <p:nvPr/>
        </p:nvSpPr>
        <p:spPr>
          <a:xfrm>
            <a:off x="17647953" y="404001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2CAF5E74-0AE9-19A9-2CEC-AA0CFEF62F13}"/>
              </a:ext>
            </a:extLst>
          </p:cNvPr>
          <p:cNvSpPr/>
          <p:nvPr/>
        </p:nvSpPr>
        <p:spPr>
          <a:xfrm>
            <a:off x="16963784" y="22107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0F7E4C9E-3BFF-11D2-D61A-8BA03068C44D}"/>
              </a:ext>
            </a:extLst>
          </p:cNvPr>
          <p:cNvSpPr/>
          <p:nvPr/>
        </p:nvSpPr>
        <p:spPr>
          <a:xfrm>
            <a:off x="17647953" y="583400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2A34FD02-85A7-4F35-BEEB-C2FFFBC7C9E4}"/>
              </a:ext>
            </a:extLst>
          </p:cNvPr>
          <p:cNvSpPr/>
          <p:nvPr/>
        </p:nvSpPr>
        <p:spPr>
          <a:xfrm>
            <a:off x="16282119" y="178635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D5B2C421-91F9-1010-4861-96CA4A52D5D3}"/>
              </a:ext>
            </a:extLst>
          </p:cNvPr>
          <p:cNvSpPr/>
          <p:nvPr/>
        </p:nvSpPr>
        <p:spPr>
          <a:xfrm>
            <a:off x="16282119" y="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DE427A69-3CDD-F7FF-749A-8BC8300A8E1C}"/>
              </a:ext>
            </a:extLst>
          </p:cNvPr>
          <p:cNvSpPr/>
          <p:nvPr/>
        </p:nvSpPr>
        <p:spPr>
          <a:xfrm>
            <a:off x="17647953" y="762800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0AA38A31-AB1C-B182-D81E-35DE8EEB4316}"/>
              </a:ext>
            </a:extLst>
          </p:cNvPr>
          <p:cNvSpPr/>
          <p:nvPr/>
        </p:nvSpPr>
        <p:spPr>
          <a:xfrm>
            <a:off x="16282119" y="714911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5240052C-80C3-060D-ECBA-CE96E6F33EDB}"/>
              </a:ext>
            </a:extLst>
          </p:cNvPr>
          <p:cNvSpPr/>
          <p:nvPr/>
        </p:nvSpPr>
        <p:spPr>
          <a:xfrm>
            <a:off x="16963784" y="382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57ED5E81-B082-7932-1FF9-7C0BCE70590E}"/>
              </a:ext>
            </a:extLst>
          </p:cNvPr>
          <p:cNvSpPr/>
          <p:nvPr/>
        </p:nvSpPr>
        <p:spPr>
          <a:xfrm>
            <a:off x="17647953" y="358798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7E9D5DBB-5D20-7F27-B5AF-8A70C52C7D78}"/>
              </a:ext>
            </a:extLst>
          </p:cNvPr>
          <p:cNvSpPr/>
          <p:nvPr/>
        </p:nvSpPr>
        <p:spPr>
          <a:xfrm>
            <a:off x="17647953" y="539775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93BACA73-2625-905C-AB7B-2674E2D95A02}"/>
              </a:ext>
            </a:extLst>
          </p:cNvPr>
          <p:cNvSpPr/>
          <p:nvPr/>
        </p:nvSpPr>
        <p:spPr>
          <a:xfrm>
            <a:off x="16963784" y="89374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767D8DA4-EDAC-7A5F-1FE1-CE04BFEE9A78}"/>
              </a:ext>
            </a:extLst>
          </p:cNvPr>
          <p:cNvSpPr/>
          <p:nvPr/>
        </p:nvSpPr>
        <p:spPr>
          <a:xfrm>
            <a:off x="16963784" y="448172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49A0ED65-ADBE-9AD4-8AAC-ADDFC1E8D9DD}"/>
              </a:ext>
            </a:extLst>
          </p:cNvPr>
          <p:cNvSpPr/>
          <p:nvPr/>
        </p:nvSpPr>
        <p:spPr>
          <a:xfrm>
            <a:off x="16963784" y="362734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2205ADF8-EAB9-ECA5-8F50-EC041FB4FE44}"/>
              </a:ext>
            </a:extLst>
          </p:cNvPr>
          <p:cNvSpPr/>
          <p:nvPr/>
        </p:nvSpPr>
        <p:spPr>
          <a:xfrm>
            <a:off x="16963784" y="675272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C4C5B451-DC6A-6865-8A3A-DEAA80EA5A0E}"/>
              </a:ext>
            </a:extLst>
          </p:cNvPr>
          <p:cNvSpPr/>
          <p:nvPr/>
        </p:nvSpPr>
        <p:spPr>
          <a:xfrm>
            <a:off x="17647953" y="43405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F9E97E75-A482-461B-6C9C-5E8CED37873A}"/>
              </a:ext>
            </a:extLst>
          </p:cNvPr>
          <p:cNvSpPr/>
          <p:nvPr/>
        </p:nvSpPr>
        <p:spPr>
          <a:xfrm>
            <a:off x="16282119" y="312432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FFD906ED-28DD-01AA-DF6C-37C4A9B06D6B}"/>
              </a:ext>
            </a:extLst>
          </p:cNvPr>
          <p:cNvSpPr/>
          <p:nvPr/>
        </p:nvSpPr>
        <p:spPr>
          <a:xfrm>
            <a:off x="17647953" y="221523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77707C8C-18FD-F4DF-F030-6A5B7D4AC5A0}"/>
              </a:ext>
            </a:extLst>
          </p:cNvPr>
          <p:cNvSpPr/>
          <p:nvPr/>
        </p:nvSpPr>
        <p:spPr>
          <a:xfrm>
            <a:off x="17647953" y="135219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69416794-8AA4-70C8-C380-448C7D89EC81}"/>
              </a:ext>
            </a:extLst>
          </p:cNvPr>
          <p:cNvSpPr/>
          <p:nvPr/>
        </p:nvSpPr>
        <p:spPr>
          <a:xfrm>
            <a:off x="16282119" y="493254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4C730C1C-6E2A-17D1-ECD1-77D0EE894A99}"/>
              </a:ext>
            </a:extLst>
          </p:cNvPr>
          <p:cNvSpPr/>
          <p:nvPr/>
        </p:nvSpPr>
        <p:spPr>
          <a:xfrm>
            <a:off x="17647953" y="626744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29" name="Freeform 29">
            <a:extLst>
              <a:ext uri="{FF2B5EF4-FFF2-40B4-BE49-F238E27FC236}">
                <a16:creationId xmlns:a16="http://schemas.microsoft.com/office/drawing/2014/main" id="{C7758EBC-6A18-B5A4-E7EC-A33F819E4018}"/>
              </a:ext>
            </a:extLst>
          </p:cNvPr>
          <p:cNvSpPr/>
          <p:nvPr/>
        </p:nvSpPr>
        <p:spPr>
          <a:xfrm>
            <a:off x="17647953" y="806829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0" name="Freeform 30">
            <a:extLst>
              <a:ext uri="{FF2B5EF4-FFF2-40B4-BE49-F238E27FC236}">
                <a16:creationId xmlns:a16="http://schemas.microsoft.com/office/drawing/2014/main" id="{99A55100-A96A-6983-3652-6711797FB41A}"/>
              </a:ext>
            </a:extLst>
          </p:cNvPr>
          <p:cNvSpPr/>
          <p:nvPr/>
        </p:nvSpPr>
        <p:spPr>
          <a:xfrm>
            <a:off x="16282119" y="4520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3F7BABF4-9C26-7CB6-3B71-C6A66BA8F2B7}"/>
              </a:ext>
            </a:extLst>
          </p:cNvPr>
          <p:cNvSpPr/>
          <p:nvPr/>
        </p:nvSpPr>
        <p:spPr>
          <a:xfrm>
            <a:off x="17647953" y="493783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A36515DE-B63F-95C5-BABB-B974DCC503AF}"/>
              </a:ext>
            </a:extLst>
          </p:cNvPr>
          <p:cNvSpPr/>
          <p:nvPr/>
        </p:nvSpPr>
        <p:spPr>
          <a:xfrm>
            <a:off x="16963784" y="541970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E8D277DC-4DF6-9FC5-0018-C3AC4727B904}"/>
              </a:ext>
            </a:extLst>
          </p:cNvPr>
          <p:cNvSpPr/>
          <p:nvPr/>
        </p:nvSpPr>
        <p:spPr>
          <a:xfrm>
            <a:off x="16963784" y="134285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4" name="Freeform 34">
            <a:extLst>
              <a:ext uri="{FF2B5EF4-FFF2-40B4-BE49-F238E27FC236}">
                <a16:creationId xmlns:a16="http://schemas.microsoft.com/office/drawing/2014/main" id="{B0D519B6-2044-ADE3-866E-A5563C3FC4F3}"/>
              </a:ext>
            </a:extLst>
          </p:cNvPr>
          <p:cNvSpPr/>
          <p:nvPr/>
        </p:nvSpPr>
        <p:spPr>
          <a:xfrm>
            <a:off x="16282119" y="267627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5" name="Freeform 35">
            <a:extLst>
              <a:ext uri="{FF2B5EF4-FFF2-40B4-BE49-F238E27FC236}">
                <a16:creationId xmlns:a16="http://schemas.microsoft.com/office/drawing/2014/main" id="{F39E78B6-ABA5-1D2C-F93D-D1A61B55DDDF}"/>
              </a:ext>
            </a:extLst>
          </p:cNvPr>
          <p:cNvSpPr/>
          <p:nvPr/>
        </p:nvSpPr>
        <p:spPr>
          <a:xfrm>
            <a:off x="16282119" y="626426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6" name="Freeform 36">
            <a:extLst>
              <a:ext uri="{FF2B5EF4-FFF2-40B4-BE49-F238E27FC236}">
                <a16:creationId xmlns:a16="http://schemas.microsoft.com/office/drawing/2014/main" id="{CA8BFFC3-51B9-BFBA-B5EB-0185E229F309}"/>
              </a:ext>
            </a:extLst>
          </p:cNvPr>
          <p:cNvSpPr/>
          <p:nvPr/>
        </p:nvSpPr>
        <p:spPr>
          <a:xfrm>
            <a:off x="16282119" y="760862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7" name="Freeform 37">
            <a:extLst>
              <a:ext uri="{FF2B5EF4-FFF2-40B4-BE49-F238E27FC236}">
                <a16:creationId xmlns:a16="http://schemas.microsoft.com/office/drawing/2014/main" id="{4805C9A6-016B-1731-3A18-48C08238BBEB}"/>
              </a:ext>
            </a:extLst>
          </p:cNvPr>
          <p:cNvSpPr/>
          <p:nvPr/>
        </p:nvSpPr>
        <p:spPr>
          <a:xfrm>
            <a:off x="16282119" y="403237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8" name="Freeform 38">
            <a:extLst>
              <a:ext uri="{FF2B5EF4-FFF2-40B4-BE49-F238E27FC236}">
                <a16:creationId xmlns:a16="http://schemas.microsoft.com/office/drawing/2014/main" id="{752CA925-89DC-CAC4-6410-0534BFBA0BC7}"/>
              </a:ext>
            </a:extLst>
          </p:cNvPr>
          <p:cNvSpPr/>
          <p:nvPr/>
        </p:nvSpPr>
        <p:spPr>
          <a:xfrm>
            <a:off x="16282119" y="133432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9" name="Freeform 39">
            <a:extLst>
              <a:ext uri="{FF2B5EF4-FFF2-40B4-BE49-F238E27FC236}">
                <a16:creationId xmlns:a16="http://schemas.microsoft.com/office/drawing/2014/main" id="{8F0C1277-7C77-BC51-D896-63C7CE236BC9}"/>
              </a:ext>
            </a:extLst>
          </p:cNvPr>
          <p:cNvSpPr/>
          <p:nvPr/>
        </p:nvSpPr>
        <p:spPr>
          <a:xfrm>
            <a:off x="16963784" y="8100499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0" name="Freeform 40">
            <a:extLst>
              <a:ext uri="{FF2B5EF4-FFF2-40B4-BE49-F238E27FC236}">
                <a16:creationId xmlns:a16="http://schemas.microsoft.com/office/drawing/2014/main" id="{6CA2ECC0-5879-AFB8-C9CD-C70B7518B0B2}"/>
              </a:ext>
            </a:extLst>
          </p:cNvPr>
          <p:cNvSpPr/>
          <p:nvPr/>
        </p:nvSpPr>
        <p:spPr>
          <a:xfrm>
            <a:off x="16282119" y="852966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1" name="Freeform 41">
            <a:extLst>
              <a:ext uri="{FF2B5EF4-FFF2-40B4-BE49-F238E27FC236}">
                <a16:creationId xmlns:a16="http://schemas.microsoft.com/office/drawing/2014/main" id="{FE2FBD26-3164-A753-A763-5C45D7DCFA40}"/>
              </a:ext>
            </a:extLst>
          </p:cNvPr>
          <p:cNvSpPr/>
          <p:nvPr/>
        </p:nvSpPr>
        <p:spPr>
          <a:xfrm>
            <a:off x="17647953" y="89893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2" name="Freeform 42">
            <a:extLst>
              <a:ext uri="{FF2B5EF4-FFF2-40B4-BE49-F238E27FC236}">
                <a16:creationId xmlns:a16="http://schemas.microsoft.com/office/drawing/2014/main" id="{696B32A6-7E72-9E23-18BD-715FBF087CFB}"/>
              </a:ext>
            </a:extLst>
          </p:cNvPr>
          <p:cNvSpPr/>
          <p:nvPr/>
        </p:nvSpPr>
        <p:spPr>
          <a:xfrm>
            <a:off x="16963784" y="1217878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3" name="Freeform 43">
            <a:extLst>
              <a:ext uri="{FF2B5EF4-FFF2-40B4-BE49-F238E27FC236}">
                <a16:creationId xmlns:a16="http://schemas.microsoft.com/office/drawing/2014/main" id="{D5A86AE0-5B21-048C-0CF7-A60A57B8F18F}"/>
              </a:ext>
            </a:extLst>
          </p:cNvPr>
          <p:cNvSpPr/>
          <p:nvPr/>
        </p:nvSpPr>
        <p:spPr>
          <a:xfrm>
            <a:off x="17647953" y="1078332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4" name="Freeform 44">
            <a:extLst>
              <a:ext uri="{FF2B5EF4-FFF2-40B4-BE49-F238E27FC236}">
                <a16:creationId xmlns:a16="http://schemas.microsoft.com/office/drawing/2014/main" id="{7AEC150C-469F-EB50-BFDF-B8C184E194CF}"/>
              </a:ext>
            </a:extLst>
          </p:cNvPr>
          <p:cNvSpPr/>
          <p:nvPr/>
        </p:nvSpPr>
        <p:spPr>
          <a:xfrm>
            <a:off x="16963784" y="1394122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5" name="Freeform 45">
            <a:extLst>
              <a:ext uri="{FF2B5EF4-FFF2-40B4-BE49-F238E27FC236}">
                <a16:creationId xmlns:a16="http://schemas.microsoft.com/office/drawing/2014/main" id="{33265886-FB2C-038F-AFF1-B9A847FE6CE1}"/>
              </a:ext>
            </a:extLst>
          </p:cNvPr>
          <p:cNvSpPr/>
          <p:nvPr/>
        </p:nvSpPr>
        <p:spPr>
          <a:xfrm>
            <a:off x="17647953" y="1346724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6" name="Freeform 46">
            <a:extLst>
              <a:ext uri="{FF2B5EF4-FFF2-40B4-BE49-F238E27FC236}">
                <a16:creationId xmlns:a16="http://schemas.microsoft.com/office/drawing/2014/main" id="{24D4C8C3-04BE-5420-34A0-BEF560E5BC1E}"/>
              </a:ext>
            </a:extLst>
          </p:cNvPr>
          <p:cNvSpPr/>
          <p:nvPr/>
        </p:nvSpPr>
        <p:spPr>
          <a:xfrm>
            <a:off x="17647953" y="1167325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7" name="Freeform 47">
            <a:extLst>
              <a:ext uri="{FF2B5EF4-FFF2-40B4-BE49-F238E27FC236}">
                <a16:creationId xmlns:a16="http://schemas.microsoft.com/office/drawing/2014/main" id="{02897686-4CE0-A7B0-16B8-7B60161BDA01}"/>
              </a:ext>
            </a:extLst>
          </p:cNvPr>
          <p:cNvSpPr/>
          <p:nvPr/>
        </p:nvSpPr>
        <p:spPr>
          <a:xfrm>
            <a:off x="16963784" y="1529584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8" name="Freeform 48">
            <a:extLst>
              <a:ext uri="{FF2B5EF4-FFF2-40B4-BE49-F238E27FC236}">
                <a16:creationId xmlns:a16="http://schemas.microsoft.com/office/drawing/2014/main" id="{968B6F75-6D9A-07C0-34D1-BE4CEFE7A4ED}"/>
              </a:ext>
            </a:extLst>
          </p:cNvPr>
          <p:cNvSpPr/>
          <p:nvPr/>
        </p:nvSpPr>
        <p:spPr>
          <a:xfrm>
            <a:off x="16965036" y="1616912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9" name="Freeform 49">
            <a:extLst>
              <a:ext uri="{FF2B5EF4-FFF2-40B4-BE49-F238E27FC236}">
                <a16:creationId xmlns:a16="http://schemas.microsoft.com/office/drawing/2014/main" id="{A1B3610D-05DC-B881-9BDA-E9E6041C06AC}"/>
              </a:ext>
            </a:extLst>
          </p:cNvPr>
          <p:cNvSpPr/>
          <p:nvPr/>
        </p:nvSpPr>
        <p:spPr>
          <a:xfrm>
            <a:off x="16963784" y="945040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0" name="Freeform 50">
            <a:extLst>
              <a:ext uri="{FF2B5EF4-FFF2-40B4-BE49-F238E27FC236}">
                <a16:creationId xmlns:a16="http://schemas.microsoft.com/office/drawing/2014/main" id="{240D3D88-1978-8692-CED1-D552C484C8B0}"/>
              </a:ext>
            </a:extLst>
          </p:cNvPr>
          <p:cNvSpPr/>
          <p:nvPr/>
        </p:nvSpPr>
        <p:spPr>
          <a:xfrm>
            <a:off x="17647953" y="1302935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1" name="Freeform 51">
            <a:extLst>
              <a:ext uri="{FF2B5EF4-FFF2-40B4-BE49-F238E27FC236}">
                <a16:creationId xmlns:a16="http://schemas.microsoft.com/office/drawing/2014/main" id="{368C9CCA-1927-3622-CFE4-D3E423E1EDA2}"/>
              </a:ext>
            </a:extLst>
          </p:cNvPr>
          <p:cNvSpPr/>
          <p:nvPr/>
        </p:nvSpPr>
        <p:spPr>
          <a:xfrm>
            <a:off x="16963784" y="1120006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2" name="Freeform 52">
            <a:extLst>
              <a:ext uri="{FF2B5EF4-FFF2-40B4-BE49-F238E27FC236}">
                <a16:creationId xmlns:a16="http://schemas.microsoft.com/office/drawing/2014/main" id="{B8362EC2-634E-30B5-0CA9-C894DB521F0A}"/>
              </a:ext>
            </a:extLst>
          </p:cNvPr>
          <p:cNvSpPr/>
          <p:nvPr/>
        </p:nvSpPr>
        <p:spPr>
          <a:xfrm>
            <a:off x="17647953" y="1482334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3" name="Freeform 53">
            <a:extLst>
              <a:ext uri="{FF2B5EF4-FFF2-40B4-BE49-F238E27FC236}">
                <a16:creationId xmlns:a16="http://schemas.microsoft.com/office/drawing/2014/main" id="{AFF0322A-C9D3-759F-4E38-6D528B029B49}"/>
              </a:ext>
            </a:extLst>
          </p:cNvPr>
          <p:cNvSpPr/>
          <p:nvPr/>
        </p:nvSpPr>
        <p:spPr>
          <a:xfrm>
            <a:off x="16282119" y="1077568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4" name="Freeform 54">
            <a:extLst>
              <a:ext uri="{FF2B5EF4-FFF2-40B4-BE49-F238E27FC236}">
                <a16:creationId xmlns:a16="http://schemas.microsoft.com/office/drawing/2014/main" id="{B0494DA7-C3DF-74EB-7CFF-3FBDCD9CBAF9}"/>
              </a:ext>
            </a:extLst>
          </p:cNvPr>
          <p:cNvSpPr/>
          <p:nvPr/>
        </p:nvSpPr>
        <p:spPr>
          <a:xfrm>
            <a:off x="17647953" y="1571326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5" name="Freeform 55">
            <a:extLst>
              <a:ext uri="{FF2B5EF4-FFF2-40B4-BE49-F238E27FC236}">
                <a16:creationId xmlns:a16="http://schemas.microsoft.com/office/drawing/2014/main" id="{6871F9B2-A09B-4A13-9C7B-88E6A86CCA81}"/>
              </a:ext>
            </a:extLst>
          </p:cNvPr>
          <p:cNvSpPr/>
          <p:nvPr/>
        </p:nvSpPr>
        <p:spPr>
          <a:xfrm>
            <a:off x="17647953" y="166173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6" name="Freeform 56">
            <a:extLst>
              <a:ext uri="{FF2B5EF4-FFF2-40B4-BE49-F238E27FC236}">
                <a16:creationId xmlns:a16="http://schemas.microsoft.com/office/drawing/2014/main" id="{CC0381E6-844C-735A-103A-9B41D9C5B310}"/>
              </a:ext>
            </a:extLst>
          </p:cNvPr>
          <p:cNvSpPr/>
          <p:nvPr/>
        </p:nvSpPr>
        <p:spPr>
          <a:xfrm>
            <a:off x="16282119" y="1613844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7" name="Freeform 57">
            <a:extLst>
              <a:ext uri="{FF2B5EF4-FFF2-40B4-BE49-F238E27FC236}">
                <a16:creationId xmlns:a16="http://schemas.microsoft.com/office/drawing/2014/main" id="{6AD76BAB-7436-1CD1-70EB-6EEE6961D061}"/>
              </a:ext>
            </a:extLst>
          </p:cNvPr>
          <p:cNvSpPr/>
          <p:nvPr/>
        </p:nvSpPr>
        <p:spPr>
          <a:xfrm>
            <a:off x="16963784" y="899315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8" name="Freeform 58">
            <a:extLst>
              <a:ext uri="{FF2B5EF4-FFF2-40B4-BE49-F238E27FC236}">
                <a16:creationId xmlns:a16="http://schemas.microsoft.com/office/drawing/2014/main" id="{016E0812-397B-5E60-4845-612A21187FE2}"/>
              </a:ext>
            </a:extLst>
          </p:cNvPr>
          <p:cNvSpPr/>
          <p:nvPr/>
        </p:nvSpPr>
        <p:spPr>
          <a:xfrm>
            <a:off x="17647953" y="1257731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59" name="Freeform 59">
            <a:extLst>
              <a:ext uri="{FF2B5EF4-FFF2-40B4-BE49-F238E27FC236}">
                <a16:creationId xmlns:a16="http://schemas.microsoft.com/office/drawing/2014/main" id="{E3C029EB-8E43-C82D-A9C8-2C631F2BDF00}"/>
              </a:ext>
            </a:extLst>
          </p:cNvPr>
          <p:cNvSpPr/>
          <p:nvPr/>
        </p:nvSpPr>
        <p:spPr>
          <a:xfrm>
            <a:off x="16963784" y="1078714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0" name="Freeform 60">
            <a:extLst>
              <a:ext uri="{FF2B5EF4-FFF2-40B4-BE49-F238E27FC236}">
                <a16:creationId xmlns:a16="http://schemas.microsoft.com/office/drawing/2014/main" id="{329F194C-D02F-1280-C54C-EB86C2DA95B3}"/>
              </a:ext>
            </a:extLst>
          </p:cNvPr>
          <p:cNvSpPr/>
          <p:nvPr/>
        </p:nvSpPr>
        <p:spPr>
          <a:xfrm>
            <a:off x="17647953" y="1438708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1" name="Freeform 61">
            <a:extLst>
              <a:ext uri="{FF2B5EF4-FFF2-40B4-BE49-F238E27FC236}">
                <a16:creationId xmlns:a16="http://schemas.microsoft.com/office/drawing/2014/main" id="{AE3BAADE-FF08-63D2-4AB7-06506690959C}"/>
              </a:ext>
            </a:extLst>
          </p:cNvPr>
          <p:cNvSpPr/>
          <p:nvPr/>
        </p:nvSpPr>
        <p:spPr>
          <a:xfrm>
            <a:off x="16963784" y="988307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2" name="Freeform 62">
            <a:extLst>
              <a:ext uri="{FF2B5EF4-FFF2-40B4-BE49-F238E27FC236}">
                <a16:creationId xmlns:a16="http://schemas.microsoft.com/office/drawing/2014/main" id="{4EEF163E-00DA-DEEE-B2A7-1128F7F82D3D}"/>
              </a:ext>
            </a:extLst>
          </p:cNvPr>
          <p:cNvSpPr/>
          <p:nvPr/>
        </p:nvSpPr>
        <p:spPr>
          <a:xfrm>
            <a:off x="16963784" y="1347106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3" name="Freeform 63">
            <a:extLst>
              <a:ext uri="{FF2B5EF4-FFF2-40B4-BE49-F238E27FC236}">
                <a16:creationId xmlns:a16="http://schemas.microsoft.com/office/drawing/2014/main" id="{3882AB99-34B6-8982-57C4-B90ED12C2653}"/>
              </a:ext>
            </a:extLst>
          </p:cNvPr>
          <p:cNvSpPr/>
          <p:nvPr/>
        </p:nvSpPr>
        <p:spPr>
          <a:xfrm>
            <a:off x="16963784" y="1261668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4" name="Freeform 64">
            <a:extLst>
              <a:ext uri="{FF2B5EF4-FFF2-40B4-BE49-F238E27FC236}">
                <a16:creationId xmlns:a16="http://schemas.microsoft.com/office/drawing/2014/main" id="{F2BDCB99-8AE4-F24C-047C-B84DA33556D3}"/>
              </a:ext>
            </a:extLst>
          </p:cNvPr>
          <p:cNvSpPr/>
          <p:nvPr/>
        </p:nvSpPr>
        <p:spPr>
          <a:xfrm>
            <a:off x="16963784" y="1574205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5" name="Freeform 65">
            <a:extLst>
              <a:ext uri="{FF2B5EF4-FFF2-40B4-BE49-F238E27FC236}">
                <a16:creationId xmlns:a16="http://schemas.microsoft.com/office/drawing/2014/main" id="{1753752C-3134-035B-B0B5-EFB9E955F040}"/>
              </a:ext>
            </a:extLst>
          </p:cNvPr>
          <p:cNvSpPr/>
          <p:nvPr/>
        </p:nvSpPr>
        <p:spPr>
          <a:xfrm>
            <a:off x="17647953" y="942338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6" name="Freeform 66">
            <a:extLst>
              <a:ext uri="{FF2B5EF4-FFF2-40B4-BE49-F238E27FC236}">
                <a16:creationId xmlns:a16="http://schemas.microsoft.com/office/drawing/2014/main" id="{B2E838CF-F2A3-6CEB-123C-798EDC637249}"/>
              </a:ext>
            </a:extLst>
          </p:cNvPr>
          <p:cNvSpPr/>
          <p:nvPr/>
        </p:nvSpPr>
        <p:spPr>
          <a:xfrm>
            <a:off x="16282119" y="12113658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7" name="Freeform 67">
            <a:extLst>
              <a:ext uri="{FF2B5EF4-FFF2-40B4-BE49-F238E27FC236}">
                <a16:creationId xmlns:a16="http://schemas.microsoft.com/office/drawing/2014/main" id="{6BDC7AE1-3401-E1CF-E8BC-08228DD0CD5A}"/>
              </a:ext>
            </a:extLst>
          </p:cNvPr>
          <p:cNvSpPr/>
          <p:nvPr/>
        </p:nvSpPr>
        <p:spPr>
          <a:xfrm>
            <a:off x="17647953" y="1120457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8" name="Freeform 68">
            <a:extLst>
              <a:ext uri="{FF2B5EF4-FFF2-40B4-BE49-F238E27FC236}">
                <a16:creationId xmlns:a16="http://schemas.microsoft.com/office/drawing/2014/main" id="{7C74F4DC-2B3B-F5A2-395D-74FE8D4D5209}"/>
              </a:ext>
            </a:extLst>
          </p:cNvPr>
          <p:cNvSpPr/>
          <p:nvPr/>
        </p:nvSpPr>
        <p:spPr>
          <a:xfrm>
            <a:off x="17647953" y="1034153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69" name="Freeform 69">
            <a:extLst>
              <a:ext uri="{FF2B5EF4-FFF2-40B4-BE49-F238E27FC236}">
                <a16:creationId xmlns:a16="http://schemas.microsoft.com/office/drawing/2014/main" id="{6D09D277-5C5E-43CB-0CBF-B6C8ED234C4E}"/>
              </a:ext>
            </a:extLst>
          </p:cNvPr>
          <p:cNvSpPr/>
          <p:nvPr/>
        </p:nvSpPr>
        <p:spPr>
          <a:xfrm>
            <a:off x="16282119" y="1392187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0" name="Freeform 70">
            <a:extLst>
              <a:ext uri="{FF2B5EF4-FFF2-40B4-BE49-F238E27FC236}">
                <a16:creationId xmlns:a16="http://schemas.microsoft.com/office/drawing/2014/main" id="{0D99635F-3F22-8766-069D-156F870AF16E}"/>
              </a:ext>
            </a:extLst>
          </p:cNvPr>
          <p:cNvSpPr/>
          <p:nvPr/>
        </p:nvSpPr>
        <p:spPr>
          <a:xfrm>
            <a:off x="17647953" y="1525677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1" name="Freeform 71">
            <a:extLst>
              <a:ext uri="{FF2B5EF4-FFF2-40B4-BE49-F238E27FC236}">
                <a16:creationId xmlns:a16="http://schemas.microsoft.com/office/drawing/2014/main" id="{5637DA0A-F212-81F8-2844-8DD7A87103FD}"/>
              </a:ext>
            </a:extLst>
          </p:cNvPr>
          <p:cNvSpPr/>
          <p:nvPr/>
        </p:nvSpPr>
        <p:spPr>
          <a:xfrm>
            <a:off x="16963784" y="1662115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2" name="Freeform 72">
            <a:extLst>
              <a:ext uri="{FF2B5EF4-FFF2-40B4-BE49-F238E27FC236}">
                <a16:creationId xmlns:a16="http://schemas.microsoft.com/office/drawing/2014/main" id="{750446E3-C5D4-7B82-98E3-2023B56718FC}"/>
              </a:ext>
            </a:extLst>
          </p:cNvPr>
          <p:cNvSpPr/>
          <p:nvPr/>
        </p:nvSpPr>
        <p:spPr>
          <a:xfrm>
            <a:off x="17647953" y="17057629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3" name="Freeform 73">
            <a:extLst>
              <a:ext uri="{FF2B5EF4-FFF2-40B4-BE49-F238E27FC236}">
                <a16:creationId xmlns:a16="http://schemas.microsoft.com/office/drawing/2014/main" id="{20D37A75-92FE-0FD3-7E25-40FE6AC7EA55}"/>
              </a:ext>
            </a:extLst>
          </p:cNvPr>
          <p:cNvSpPr/>
          <p:nvPr/>
        </p:nvSpPr>
        <p:spPr>
          <a:xfrm>
            <a:off x="17647953" y="175266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4" name="Freeform 74">
            <a:extLst>
              <a:ext uri="{FF2B5EF4-FFF2-40B4-BE49-F238E27FC236}">
                <a16:creationId xmlns:a16="http://schemas.microsoft.com/office/drawing/2014/main" id="{BDD6F14C-ADFE-8740-EF25-CB2584151D7E}"/>
              </a:ext>
            </a:extLst>
          </p:cNvPr>
          <p:cNvSpPr/>
          <p:nvPr/>
        </p:nvSpPr>
        <p:spPr>
          <a:xfrm>
            <a:off x="16282119" y="9441366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5" name="Freeform 75">
            <a:extLst>
              <a:ext uri="{FF2B5EF4-FFF2-40B4-BE49-F238E27FC236}">
                <a16:creationId xmlns:a16="http://schemas.microsoft.com/office/drawing/2014/main" id="{5EE27F55-9C2F-F5CA-71F0-7E17D4F0C265}"/>
              </a:ext>
            </a:extLst>
          </p:cNvPr>
          <p:cNvSpPr/>
          <p:nvPr/>
        </p:nvSpPr>
        <p:spPr>
          <a:xfrm>
            <a:off x="17647953" y="1392716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6" name="Freeform 76">
            <a:extLst>
              <a:ext uri="{FF2B5EF4-FFF2-40B4-BE49-F238E27FC236}">
                <a16:creationId xmlns:a16="http://schemas.microsoft.com/office/drawing/2014/main" id="{03DA378B-292D-2B12-058E-A9EC17496AEC}"/>
              </a:ext>
            </a:extLst>
          </p:cNvPr>
          <p:cNvSpPr/>
          <p:nvPr/>
        </p:nvSpPr>
        <p:spPr>
          <a:xfrm>
            <a:off x="17647953" y="12135522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7" name="Freeform 77">
            <a:extLst>
              <a:ext uri="{FF2B5EF4-FFF2-40B4-BE49-F238E27FC236}">
                <a16:creationId xmlns:a16="http://schemas.microsoft.com/office/drawing/2014/main" id="{D548CEA2-FDCA-B0B8-82C0-AE264CAE52D1}"/>
              </a:ext>
            </a:extLst>
          </p:cNvPr>
          <p:cNvSpPr/>
          <p:nvPr/>
        </p:nvSpPr>
        <p:spPr>
          <a:xfrm>
            <a:off x="16963784" y="1440903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8" name="Freeform 78">
            <a:extLst>
              <a:ext uri="{FF2B5EF4-FFF2-40B4-BE49-F238E27FC236}">
                <a16:creationId xmlns:a16="http://schemas.microsoft.com/office/drawing/2014/main" id="{7F61E6D5-FB20-053B-5703-0C56749927EF}"/>
              </a:ext>
            </a:extLst>
          </p:cNvPr>
          <p:cNvSpPr/>
          <p:nvPr/>
        </p:nvSpPr>
        <p:spPr>
          <a:xfrm>
            <a:off x="16963784" y="1033218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79" name="Freeform 79">
            <a:extLst>
              <a:ext uri="{FF2B5EF4-FFF2-40B4-BE49-F238E27FC236}">
                <a16:creationId xmlns:a16="http://schemas.microsoft.com/office/drawing/2014/main" id="{F25DF39E-2906-7030-31F0-CF2BD9DF4855}"/>
              </a:ext>
            </a:extLst>
          </p:cNvPr>
          <p:cNvSpPr/>
          <p:nvPr/>
        </p:nvSpPr>
        <p:spPr>
          <a:xfrm>
            <a:off x="16282119" y="1166561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4"/>
                </a:lnTo>
                <a:lnTo>
                  <a:pt x="0" y="45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0" name="Freeform 80">
            <a:extLst>
              <a:ext uri="{FF2B5EF4-FFF2-40B4-BE49-F238E27FC236}">
                <a16:creationId xmlns:a16="http://schemas.microsoft.com/office/drawing/2014/main" id="{A80D94ED-99A0-6FDE-F94E-85B3AA59CF1A}"/>
              </a:ext>
            </a:extLst>
          </p:cNvPr>
          <p:cNvSpPr/>
          <p:nvPr/>
        </p:nvSpPr>
        <p:spPr>
          <a:xfrm>
            <a:off x="16282119" y="15253595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1" name="Freeform 81">
            <a:extLst>
              <a:ext uri="{FF2B5EF4-FFF2-40B4-BE49-F238E27FC236}">
                <a16:creationId xmlns:a16="http://schemas.microsoft.com/office/drawing/2014/main" id="{2018D886-1A71-C0CC-E987-51256E9B1C3C}"/>
              </a:ext>
            </a:extLst>
          </p:cNvPr>
          <p:cNvSpPr/>
          <p:nvPr/>
        </p:nvSpPr>
        <p:spPr>
          <a:xfrm>
            <a:off x="16282119" y="16597957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2" name="Freeform 82">
            <a:extLst>
              <a:ext uri="{FF2B5EF4-FFF2-40B4-BE49-F238E27FC236}">
                <a16:creationId xmlns:a16="http://schemas.microsoft.com/office/drawing/2014/main" id="{7CA46E35-DEB2-6056-1D49-75DAF43715EC}"/>
              </a:ext>
            </a:extLst>
          </p:cNvPr>
          <p:cNvSpPr/>
          <p:nvPr/>
        </p:nvSpPr>
        <p:spPr>
          <a:xfrm>
            <a:off x="16282119" y="13021711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3" name="Freeform 83">
            <a:extLst>
              <a:ext uri="{FF2B5EF4-FFF2-40B4-BE49-F238E27FC236}">
                <a16:creationId xmlns:a16="http://schemas.microsoft.com/office/drawing/2014/main" id="{F3093FCF-30F3-83A0-A2E6-69366CFCA5F4}"/>
              </a:ext>
            </a:extLst>
          </p:cNvPr>
          <p:cNvSpPr/>
          <p:nvPr/>
        </p:nvSpPr>
        <p:spPr>
          <a:xfrm>
            <a:off x="16282119" y="1032365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4" name="Freeform 84">
            <a:extLst>
              <a:ext uri="{FF2B5EF4-FFF2-40B4-BE49-F238E27FC236}">
                <a16:creationId xmlns:a16="http://schemas.microsoft.com/office/drawing/2014/main" id="{D2925008-3408-4165-F7AA-E0FB15C1C38C}"/>
              </a:ext>
            </a:extLst>
          </p:cNvPr>
          <p:cNvSpPr/>
          <p:nvPr/>
        </p:nvSpPr>
        <p:spPr>
          <a:xfrm>
            <a:off x="17647953" y="16169120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5" name="Freeform 85">
            <a:extLst>
              <a:ext uri="{FF2B5EF4-FFF2-40B4-BE49-F238E27FC236}">
                <a16:creationId xmlns:a16="http://schemas.microsoft.com/office/drawing/2014/main" id="{036F3100-EC82-07BD-4E22-B544D29CF3D5}"/>
              </a:ext>
            </a:extLst>
          </p:cNvPr>
          <p:cNvSpPr/>
          <p:nvPr/>
        </p:nvSpPr>
        <p:spPr>
          <a:xfrm>
            <a:off x="16963784" y="17089833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6" y="0"/>
                </a:lnTo>
                <a:lnTo>
                  <a:pt x="640046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6" name="Freeform 86">
            <a:extLst>
              <a:ext uri="{FF2B5EF4-FFF2-40B4-BE49-F238E27FC236}">
                <a16:creationId xmlns:a16="http://schemas.microsoft.com/office/drawing/2014/main" id="{6E7D613B-EADC-D425-F4EE-D45A2337A663}"/>
              </a:ext>
            </a:extLst>
          </p:cNvPr>
          <p:cNvSpPr/>
          <p:nvPr/>
        </p:nvSpPr>
        <p:spPr>
          <a:xfrm>
            <a:off x="16282119" y="17518994"/>
            <a:ext cx="640047" cy="452033"/>
          </a:xfrm>
          <a:custGeom>
            <a:avLst/>
            <a:gdLst/>
            <a:ahLst/>
            <a:cxnLst/>
            <a:rect l="l" t="t" r="r" b="b"/>
            <a:pathLst>
              <a:path w="640047" h="452033">
                <a:moveTo>
                  <a:pt x="0" y="0"/>
                </a:moveTo>
                <a:lnTo>
                  <a:pt x="640047" y="0"/>
                </a:lnTo>
                <a:lnTo>
                  <a:pt x="640047" y="452033"/>
                </a:lnTo>
                <a:lnTo>
                  <a:pt x="0" y="4520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6" r="-26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88" name="TextBox 88">
            <a:extLst>
              <a:ext uri="{FF2B5EF4-FFF2-40B4-BE49-F238E27FC236}">
                <a16:creationId xmlns:a16="http://schemas.microsoft.com/office/drawing/2014/main" id="{F786E59C-F5F1-3B79-E708-77BC36CDA19C}"/>
              </a:ext>
            </a:extLst>
          </p:cNvPr>
          <p:cNvSpPr txBox="1"/>
          <p:nvPr/>
        </p:nvSpPr>
        <p:spPr>
          <a:xfrm>
            <a:off x="2617034" y="395950"/>
            <a:ext cx="10989957" cy="64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274"/>
              </a:lnSpc>
              <a:spcBef>
                <a:spcPct val="0"/>
              </a:spcBef>
            </a:pPr>
            <a:r>
              <a:rPr lang="en-US" sz="3999" u="none" strike="noStrike">
                <a:solidFill>
                  <a:srgbClr val="E46C0A"/>
                </a:solidFill>
                <a:latin typeface="Bree Serif"/>
                <a:ea typeface="Bree Serif"/>
                <a:cs typeface="Bree Serif"/>
                <a:sym typeface="Bree Serif"/>
              </a:rPr>
              <a:t>PNLD LITERÁRIO EQUIDADE</a:t>
            </a:r>
          </a:p>
        </p:txBody>
      </p:sp>
      <p:grpSp>
        <p:nvGrpSpPr>
          <p:cNvPr id="89" name="Group 89">
            <a:extLst>
              <a:ext uri="{FF2B5EF4-FFF2-40B4-BE49-F238E27FC236}">
                <a16:creationId xmlns:a16="http://schemas.microsoft.com/office/drawing/2014/main" id="{0003C418-B8E9-27ED-A0DF-CBB1DD753575}"/>
              </a:ext>
            </a:extLst>
          </p:cNvPr>
          <p:cNvGrpSpPr/>
          <p:nvPr/>
        </p:nvGrpSpPr>
        <p:grpSpPr>
          <a:xfrm>
            <a:off x="-9179" y="9727550"/>
            <a:ext cx="5318043" cy="559450"/>
            <a:chOff x="0" y="0"/>
            <a:chExt cx="7090724" cy="745933"/>
          </a:xfrm>
        </p:grpSpPr>
        <p:sp>
          <p:nvSpPr>
            <p:cNvPr id="90" name="Freeform 90">
              <a:extLst>
                <a:ext uri="{FF2B5EF4-FFF2-40B4-BE49-F238E27FC236}">
                  <a16:creationId xmlns:a16="http://schemas.microsoft.com/office/drawing/2014/main" id="{21F9ECFC-2924-12CC-0668-520D70692FEC}"/>
                </a:ext>
              </a:extLst>
            </p:cNvPr>
            <p:cNvSpPr/>
            <p:nvPr/>
          </p:nvSpPr>
          <p:spPr>
            <a:xfrm>
              <a:off x="0" y="0"/>
              <a:ext cx="7090664" cy="745871"/>
            </a:xfrm>
            <a:custGeom>
              <a:avLst/>
              <a:gdLst/>
              <a:ahLst/>
              <a:cxnLst/>
              <a:rect l="l" t="t" r="r" b="b"/>
              <a:pathLst>
                <a:path w="7090664" h="745871">
                  <a:moveTo>
                    <a:pt x="0" y="0"/>
                  </a:moveTo>
                  <a:lnTo>
                    <a:pt x="7090664" y="0"/>
                  </a:lnTo>
                  <a:lnTo>
                    <a:pt x="7090664" y="745871"/>
                  </a:lnTo>
                  <a:lnTo>
                    <a:pt x="0" y="7458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362" r="-2363" b="-8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92" name="Group 92">
            <a:extLst>
              <a:ext uri="{FF2B5EF4-FFF2-40B4-BE49-F238E27FC236}">
                <a16:creationId xmlns:a16="http://schemas.microsoft.com/office/drawing/2014/main" id="{B9CABD9F-A098-7CC2-8618-C7C94ECEEC27}"/>
              </a:ext>
            </a:extLst>
          </p:cNvPr>
          <p:cNvGrpSpPr/>
          <p:nvPr/>
        </p:nvGrpSpPr>
        <p:grpSpPr>
          <a:xfrm rot="-589331">
            <a:off x="-548991" y="36438"/>
            <a:ext cx="2624990" cy="3047796"/>
            <a:chOff x="0" y="0"/>
            <a:chExt cx="3499987" cy="4063728"/>
          </a:xfrm>
        </p:grpSpPr>
        <p:sp>
          <p:nvSpPr>
            <p:cNvPr id="93" name="Freeform 93">
              <a:extLst>
                <a:ext uri="{FF2B5EF4-FFF2-40B4-BE49-F238E27FC236}">
                  <a16:creationId xmlns:a16="http://schemas.microsoft.com/office/drawing/2014/main" id="{81BFCC8C-8365-C702-2F4F-5A42D5568C98}"/>
                </a:ext>
              </a:extLst>
            </p:cNvPr>
            <p:cNvSpPr/>
            <p:nvPr/>
          </p:nvSpPr>
          <p:spPr>
            <a:xfrm flipH="1">
              <a:off x="0" y="0"/>
              <a:ext cx="3499993" cy="4063746"/>
            </a:xfrm>
            <a:custGeom>
              <a:avLst/>
              <a:gdLst/>
              <a:ahLst/>
              <a:cxnLst/>
              <a:rect l="l" t="t" r="r" b="b"/>
              <a:pathLst>
                <a:path w="3499993" h="4063746">
                  <a:moveTo>
                    <a:pt x="3499993" y="0"/>
                  </a:moveTo>
                  <a:lnTo>
                    <a:pt x="0" y="0"/>
                  </a:lnTo>
                  <a:lnTo>
                    <a:pt x="0" y="4063746"/>
                  </a:lnTo>
                  <a:lnTo>
                    <a:pt x="3499993" y="4063746"/>
                  </a:lnTo>
                  <a:lnTo>
                    <a:pt x="3499993" y="0"/>
                  </a:lnTo>
                  <a:close/>
                </a:path>
              </a:pathLst>
            </a:custGeom>
            <a:blipFill>
              <a:blip r:embed="rId6"/>
              <a:stretch>
                <a:fillRect t="-18" b="-17"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F098A5FD-A1CF-6FEF-DE9A-8C92F3FBADB8}"/>
              </a:ext>
            </a:extLst>
          </p:cNvPr>
          <p:cNvSpPr txBox="1"/>
          <p:nvPr/>
        </p:nvSpPr>
        <p:spPr>
          <a:xfrm>
            <a:off x="2966894" y="3271256"/>
            <a:ext cx="11282506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 ato da inscrição das obras, os detentores de direitos autorais deverão indicar: a) o</a:t>
            </a:r>
            <a:r>
              <a:rPr lang="pt-BR" sz="2800" dirty="0">
                <a:solidFill>
                  <a:schemeClr val="accent6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objeto</a:t>
            </a:r>
            <a:r>
              <a:rPr lang="pt-BR" sz="2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; b) a</a:t>
            </a:r>
            <a:r>
              <a:rPr lang="pt-BR" sz="2800" dirty="0">
                <a:solidFill>
                  <a:schemeClr val="accent6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categoria</a:t>
            </a:r>
            <a:r>
              <a:rPr lang="pt-BR" sz="2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; c) o </a:t>
            </a:r>
            <a:r>
              <a:rPr lang="pt-BR" sz="2800" dirty="0">
                <a:solidFill>
                  <a:schemeClr val="accent6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gênero literário majoritário</a:t>
            </a:r>
            <a:r>
              <a:rPr lang="pt-BR" sz="2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algn="just"/>
            <a:endParaRPr lang="pt-BR" sz="28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r>
              <a:rPr lang="pt-BR" sz="2000" dirty="0">
                <a:solidFill>
                  <a:schemeClr val="accent6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Atenção!</a:t>
            </a:r>
            <a:r>
              <a:rPr lang="pt-BR" sz="2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 correspondência da obra entre o objeto, a categoria e o gênero literário é critério de avaliação. </a:t>
            </a:r>
          </a:p>
          <a:p>
            <a:pPr algn="just"/>
            <a:endParaRPr lang="pt-BR" sz="28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800" b="1" dirty="0">
              <a:solidFill>
                <a:schemeClr val="accent6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 Carregamento na inscrição deve ser no formato </a:t>
            </a:r>
            <a:r>
              <a:rPr lang="pt-BR" sz="2800" dirty="0">
                <a:solidFill>
                  <a:schemeClr val="accent6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HTML5</a:t>
            </a:r>
            <a:r>
              <a:rPr lang="pt-BR" sz="2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pt-PT" sz="2800" dirty="0">
                <a:solidFill>
                  <a:srgbClr val="002060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e em </a:t>
            </a:r>
            <a:r>
              <a:rPr lang="pt-PT" sz="2800" dirty="0">
                <a:solidFill>
                  <a:schemeClr val="accent6">
                    <a:lumMod val="75000"/>
                  </a:schemeClr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PDF</a:t>
            </a:r>
            <a:r>
              <a:rPr lang="pt-PT" sz="2800" dirty="0">
                <a:solidFill>
                  <a:srgbClr val="002060"/>
                </a:solidFill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.</a:t>
            </a:r>
            <a:r>
              <a:rPr lang="pt-BR" sz="2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algn="just"/>
            <a:endParaRPr lang="pt-BR" sz="28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Será aceita a inscrição de uma obra por CNPJ para cada objeto. Portanto, </a:t>
            </a:r>
            <a:r>
              <a:rPr lang="pt-BR" sz="2800" dirty="0">
                <a:solidFill>
                  <a:schemeClr val="accent6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cada editora </a:t>
            </a:r>
            <a:r>
              <a:rPr lang="pt-BR" sz="2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poderá inscrever </a:t>
            </a:r>
            <a:r>
              <a:rPr lang="pt-BR" sz="2800" dirty="0">
                <a:solidFill>
                  <a:schemeClr val="accent6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até 4 obras</a:t>
            </a:r>
            <a:r>
              <a:rPr lang="pt-BR" sz="2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</a:p>
        </p:txBody>
      </p:sp>
      <p:sp>
        <p:nvSpPr>
          <p:cNvPr id="95" name="TextBox 95">
            <a:extLst>
              <a:ext uri="{FF2B5EF4-FFF2-40B4-BE49-F238E27FC236}">
                <a16:creationId xmlns:a16="http://schemas.microsoft.com/office/drawing/2014/main" id="{62AF1627-D20C-9577-8D5E-1BB57D7E0494}"/>
              </a:ext>
            </a:extLst>
          </p:cNvPr>
          <p:cNvSpPr txBox="1"/>
          <p:nvPr/>
        </p:nvSpPr>
        <p:spPr>
          <a:xfrm>
            <a:off x="3723301" y="2129919"/>
            <a:ext cx="11833031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pt-BR" sz="3600" b="1" i="0" dirty="0">
                <a:solidFill>
                  <a:srgbClr val="00206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Regras importantes na inscrição</a:t>
            </a:r>
            <a:endParaRPr lang="en-US" sz="3600" b="1" dirty="0">
              <a:solidFill>
                <a:srgbClr val="002060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</p:txBody>
      </p:sp>
      <p:sp>
        <p:nvSpPr>
          <p:cNvPr id="97" name="Freeform 88">
            <a:extLst>
              <a:ext uri="{FF2B5EF4-FFF2-40B4-BE49-F238E27FC236}">
                <a16:creationId xmlns:a16="http://schemas.microsoft.com/office/drawing/2014/main" id="{75548A34-C032-E44C-00B0-EED1A75A5A6E}"/>
              </a:ext>
            </a:extLst>
          </p:cNvPr>
          <p:cNvSpPr/>
          <p:nvPr/>
        </p:nvSpPr>
        <p:spPr>
          <a:xfrm>
            <a:off x="2590800" y="2098980"/>
            <a:ext cx="935884" cy="675538"/>
          </a:xfrm>
          <a:custGeom>
            <a:avLst/>
            <a:gdLst/>
            <a:ahLst/>
            <a:cxnLst/>
            <a:rect l="l" t="t" r="r" b="b"/>
            <a:pathLst>
              <a:path w="935884" h="675538">
                <a:moveTo>
                  <a:pt x="0" y="0"/>
                </a:moveTo>
                <a:lnTo>
                  <a:pt x="935884" y="0"/>
                </a:lnTo>
                <a:lnTo>
                  <a:pt x="935884" y="675538"/>
                </a:lnTo>
                <a:lnTo>
                  <a:pt x="0" y="6755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-323" r="-323"/>
            </a:stretch>
          </a:blipFill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331839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1312</Words>
  <Application>Microsoft Office PowerPoint</Application>
  <PresentationFormat>Personalizar</PresentationFormat>
  <Paragraphs>127</Paragraphs>
  <Slides>11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20" baseType="lpstr">
      <vt:lpstr>Poppins</vt:lpstr>
      <vt:lpstr>Arimo</vt:lpstr>
      <vt:lpstr>Arial</vt:lpstr>
      <vt:lpstr>Calibri</vt:lpstr>
      <vt:lpstr>Poppins Bold</vt:lpstr>
      <vt:lpstr>Saved By Zero</vt:lpstr>
      <vt:lpstr>Wingdings</vt:lpstr>
      <vt:lpstr>Bree Serif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PNLD Literário Equidade - reunião técnica.pptx</dc:title>
  <dc:creator>ANA LUIZA CRUZ SA BARRETO</dc:creator>
  <cp:lastModifiedBy>ANA LUIZA CRUZ SA BARRETO</cp:lastModifiedBy>
  <cp:revision>2</cp:revision>
  <dcterms:created xsi:type="dcterms:W3CDTF">2006-08-16T00:00:00Z</dcterms:created>
  <dcterms:modified xsi:type="dcterms:W3CDTF">2024-12-03T18:53:48Z</dcterms:modified>
  <dc:identifier>DAGU9arKE-E</dc:identifier>
</cp:coreProperties>
</file>