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sldIdLst>
    <p:sldId id="257" r:id="rId2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inaturaConjunta-SPE-M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MINISTÉRIO DA FAZENDA</a:t>
            </a:r>
            <a:endParaRPr lang="en-US" sz="1200" b="1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 smtClean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 smtClean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Fazenda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6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Fonte: </a:t>
            </a:r>
            <a:endParaRPr lang="pt-BR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ssinaturaConjunta-SPE-M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44" y="6290273"/>
            <a:ext cx="2089631" cy="482223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 smtClean="0"/>
              <a:t>TÍTULO DO CAPÍTULO</a:t>
            </a:r>
            <a:endParaRPr lang="pt-BR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*Nota de Rodapé</a:t>
            </a:r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 smtClean="0">
                <a:solidFill>
                  <a:schemeClr val="bg2">
                    <a:lumMod val="25000"/>
                  </a:schemeClr>
                </a:solidFill>
              </a:rPr>
              <a:t> da Fazenda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 smtClean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 smtClean="0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AssinaturaConjunta-SPE-MF-Negativ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75" y="3671315"/>
            <a:ext cx="2305432" cy="53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Projeto: Avaliação dos Instrumentos de Política Agrícola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6"/>
          </p:nvPr>
        </p:nvSpPr>
        <p:spPr>
          <a:xfrm>
            <a:off x="457201" y="1046602"/>
            <a:ext cx="8310879" cy="4924540"/>
          </a:xfrm>
        </p:spPr>
        <p:txBody>
          <a:bodyPr/>
          <a:lstStyle/>
          <a:p>
            <a:pPr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FASES:</a:t>
            </a:r>
          </a:p>
          <a:p>
            <a:pPr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1. Iniciação - Executado</a:t>
            </a:r>
          </a:p>
          <a:p>
            <a:pPr>
              <a:buNone/>
            </a:pPr>
            <a:endParaRPr lang="pt-BR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2. Planejamento e execução dos produtos</a:t>
            </a:r>
          </a:p>
          <a:p>
            <a:pPr>
              <a:buNone/>
            </a:pPr>
            <a:endParaRPr lang="pt-BR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2.1. Produto 1: Crédito Rural – prazo 02.05.2018</a:t>
            </a:r>
          </a:p>
          <a:p>
            <a:pPr>
              <a:buNone/>
            </a:pPr>
            <a:endParaRPr lang="pt-BR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2.2. Produto 2: Seguro Rural – prazo 18.02.2019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3.3. Produto 3: Instrumentos de Política agrícola – prazo 01.10.2019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Levantamento das necessidades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B0F0"/>
                </a:solidFill>
              </a:rPr>
              <a:t> Revisão da literatura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B0F0"/>
                </a:solidFill>
              </a:rPr>
              <a:t> Definição do modelo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B0F0"/>
                </a:solidFill>
              </a:rPr>
              <a:t> Coleta dos dados disponíveis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B0F0"/>
                </a:solidFill>
              </a:rPr>
              <a:t> Tratamento dos dados e aplicação ao modelo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B0F0"/>
                </a:solidFill>
              </a:rPr>
              <a:t> Interpretação dos resultados e preparação do relatório 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>
                <a:solidFill>
                  <a:srgbClr val="00B0F0"/>
                </a:solidFill>
              </a:rPr>
              <a:t> Apresentação do relatório final do produto 3</a:t>
            </a:r>
            <a:endParaRPr lang="pt-BR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34</TotalTime>
  <Words>95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Default Theme</vt:lpstr>
      <vt:lpstr>Projeto: Avaliação dos Instrumentos de Política Agrícola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19666691272</cp:lastModifiedBy>
  <cp:revision>7</cp:revision>
  <dcterms:created xsi:type="dcterms:W3CDTF">2018-03-09T20:31:31Z</dcterms:created>
  <dcterms:modified xsi:type="dcterms:W3CDTF">2018-03-22T20:46:17Z</dcterms:modified>
</cp:coreProperties>
</file>