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8"/>
  </p:notesMasterIdLst>
  <p:handoutMasterIdLst>
    <p:handoutMasterId r:id="rId19"/>
  </p:handoutMasterIdLst>
  <p:sldIdLst>
    <p:sldId id="290" r:id="rId2"/>
    <p:sldId id="306" r:id="rId3"/>
    <p:sldId id="299" r:id="rId4"/>
    <p:sldId id="308" r:id="rId5"/>
    <p:sldId id="307" r:id="rId6"/>
    <p:sldId id="300" r:id="rId7"/>
    <p:sldId id="309" r:id="rId8"/>
    <p:sldId id="310" r:id="rId9"/>
    <p:sldId id="295" r:id="rId10"/>
    <p:sldId id="298" r:id="rId11"/>
    <p:sldId id="311" r:id="rId12"/>
    <p:sldId id="301" r:id="rId13"/>
    <p:sldId id="303" r:id="rId14"/>
    <p:sldId id="302" r:id="rId15"/>
    <p:sldId id="305" r:id="rId16"/>
    <p:sldId id="297" r:id="rId17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0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1201DA-9B70-44B3-A5FA-60B05D5BDE8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10272C7-97FD-4313-8625-5F148E8CA1CE}">
      <dgm:prSet phldrT="[Texto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pt-BR" sz="1400" b="1" dirty="0">
              <a:solidFill>
                <a:schemeClr val="tx1"/>
              </a:solidFill>
            </a:rPr>
            <a:t>Coordenador Geral da COOPE e da UCP</a:t>
          </a:r>
        </a:p>
      </dgm:t>
    </dgm:pt>
    <dgm:pt modelId="{80DE1A8E-2E72-49AA-B62C-4726AF09771D}" type="parTrans" cxnId="{79462FE9-F077-41FC-A2E6-77F9D4D03143}">
      <dgm:prSet/>
      <dgm:spPr/>
      <dgm:t>
        <a:bodyPr/>
        <a:lstStyle/>
        <a:p>
          <a:endParaRPr lang="pt-BR"/>
        </a:p>
      </dgm:t>
    </dgm:pt>
    <dgm:pt modelId="{ABA207D7-E76A-4F43-AB33-3FA027F9A589}" type="sibTrans" cxnId="{79462FE9-F077-41FC-A2E6-77F9D4D03143}">
      <dgm:prSet/>
      <dgm:spPr/>
      <dgm:t>
        <a:bodyPr/>
        <a:lstStyle/>
        <a:p>
          <a:endParaRPr lang="pt-BR"/>
        </a:p>
      </dgm:t>
    </dgm:pt>
    <dgm:pt modelId="{9CCFE4D6-72DA-40C7-8996-0CA23318F4E9}" type="asst">
      <dgm:prSet phldrT="[Texto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pt-BR" sz="1300" b="1" dirty="0">
              <a:solidFill>
                <a:schemeClr val="tx1"/>
              </a:solidFill>
            </a:rPr>
            <a:t>Coordenador Geral Adjunto</a:t>
          </a:r>
        </a:p>
      </dgm:t>
    </dgm:pt>
    <dgm:pt modelId="{10C9E3B6-32CA-4F61-BB68-2D3B5CF270A7}" type="parTrans" cxnId="{8D227695-BCB9-4924-81C1-74601DC25401}">
      <dgm:prSet/>
      <dgm:spPr/>
      <dgm:t>
        <a:bodyPr/>
        <a:lstStyle/>
        <a:p>
          <a:endParaRPr lang="pt-BR"/>
        </a:p>
      </dgm:t>
    </dgm:pt>
    <dgm:pt modelId="{CB8A540F-286F-4142-BAB0-4743FF0F8440}" type="sibTrans" cxnId="{8D227695-BCB9-4924-81C1-74601DC25401}">
      <dgm:prSet/>
      <dgm:spPr/>
      <dgm:t>
        <a:bodyPr/>
        <a:lstStyle/>
        <a:p>
          <a:endParaRPr lang="pt-BR"/>
        </a:p>
      </dgm:t>
    </dgm:pt>
    <dgm:pt modelId="{81E18D7D-983E-47DF-B797-41092E2FECC3}">
      <dgm:prSet phldrT="[Texto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Coordenador Administrativo</a:t>
          </a:r>
        </a:p>
      </dgm:t>
    </dgm:pt>
    <dgm:pt modelId="{4575AF22-B67C-4A8B-935F-C4FCD283B39A}" type="parTrans" cxnId="{87FB6F47-987B-476E-A1F1-D6B74F4512A8}">
      <dgm:prSet/>
      <dgm:spPr/>
      <dgm:t>
        <a:bodyPr/>
        <a:lstStyle/>
        <a:p>
          <a:endParaRPr lang="pt-BR"/>
        </a:p>
      </dgm:t>
    </dgm:pt>
    <dgm:pt modelId="{A9B5FC59-29CA-4D67-8FBF-8F4C1E3C4D06}" type="sibTrans" cxnId="{87FB6F47-987B-476E-A1F1-D6B74F4512A8}">
      <dgm:prSet/>
      <dgm:spPr/>
      <dgm:t>
        <a:bodyPr/>
        <a:lstStyle/>
        <a:p>
          <a:endParaRPr lang="pt-BR"/>
        </a:p>
      </dgm:t>
    </dgm:pt>
    <dgm:pt modelId="{782648F0-2EAB-4791-AD4C-7E707D84169D}">
      <dgm:prSet phldrT="[Texto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Coordenador Financeiro</a:t>
          </a:r>
        </a:p>
      </dgm:t>
    </dgm:pt>
    <dgm:pt modelId="{AD7470FD-2B93-4E09-999B-4D8DF59CF03A}" type="parTrans" cxnId="{8EC3445C-1129-4329-9107-20F3CF25AC83}">
      <dgm:prSet/>
      <dgm:spPr/>
      <dgm:t>
        <a:bodyPr/>
        <a:lstStyle/>
        <a:p>
          <a:endParaRPr lang="pt-BR"/>
        </a:p>
      </dgm:t>
    </dgm:pt>
    <dgm:pt modelId="{5C4DED02-3E99-479B-BC32-0CAB0BDB28E3}" type="sibTrans" cxnId="{8EC3445C-1129-4329-9107-20F3CF25AC83}">
      <dgm:prSet/>
      <dgm:spPr/>
      <dgm:t>
        <a:bodyPr/>
        <a:lstStyle/>
        <a:p>
          <a:endParaRPr lang="pt-BR"/>
        </a:p>
      </dgm:t>
    </dgm:pt>
    <dgm:pt modelId="{E1CFC6F2-2FD9-48FB-835B-4DED9AABA4B2}">
      <dgm:prSet phldrT="[Texto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Coordenador Técnico</a:t>
          </a:r>
        </a:p>
      </dgm:t>
    </dgm:pt>
    <dgm:pt modelId="{E7350081-48FA-4D06-9F2F-71489FDAA682}" type="parTrans" cxnId="{6C0E93AB-8F8B-4DE4-8BBA-71D41DE23FF7}">
      <dgm:prSet/>
      <dgm:spPr/>
      <dgm:t>
        <a:bodyPr/>
        <a:lstStyle/>
        <a:p>
          <a:endParaRPr lang="pt-BR"/>
        </a:p>
      </dgm:t>
    </dgm:pt>
    <dgm:pt modelId="{C75E7884-A3FF-4D1C-8F82-1F70629377E8}" type="sibTrans" cxnId="{6C0E93AB-8F8B-4DE4-8BBA-71D41DE23FF7}">
      <dgm:prSet/>
      <dgm:spPr/>
      <dgm:t>
        <a:bodyPr/>
        <a:lstStyle/>
        <a:p>
          <a:endParaRPr lang="pt-BR"/>
        </a:p>
      </dgm:t>
    </dgm:pt>
    <dgm:pt modelId="{814A2B1B-568D-47C7-B308-13979591EBF3}">
      <dgm:prSet phldrT="[Texto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Coordenador de Monitoramento</a:t>
          </a:r>
        </a:p>
      </dgm:t>
    </dgm:pt>
    <dgm:pt modelId="{41CED073-2310-4054-B38D-975A38BE8726}" type="parTrans" cxnId="{2EBD1DC2-DA93-491B-8B1F-46646F65C0DF}">
      <dgm:prSet/>
      <dgm:spPr/>
      <dgm:t>
        <a:bodyPr/>
        <a:lstStyle/>
        <a:p>
          <a:endParaRPr lang="pt-BR"/>
        </a:p>
      </dgm:t>
    </dgm:pt>
    <dgm:pt modelId="{41A3D139-FBFD-4B9B-B726-CACABCC79B44}" type="sibTrans" cxnId="{2EBD1DC2-DA93-491B-8B1F-46646F65C0DF}">
      <dgm:prSet/>
      <dgm:spPr/>
      <dgm:t>
        <a:bodyPr/>
        <a:lstStyle/>
        <a:p>
          <a:endParaRPr lang="pt-BR"/>
        </a:p>
      </dgm:t>
    </dgm:pt>
    <dgm:pt modelId="{1460FE88-327B-400B-B282-F8AD29EE4FCF}">
      <dgm:prSet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pt-BR" sz="1600" b="1" dirty="0" smtClean="0">
              <a:solidFill>
                <a:schemeClr val="tx1"/>
              </a:solidFill>
            </a:rPr>
            <a:t>SGE</a:t>
          </a:r>
          <a:endParaRPr lang="pt-BR" sz="1600" b="1" dirty="0">
            <a:solidFill>
              <a:schemeClr val="tx1"/>
            </a:solidFill>
          </a:endParaRPr>
        </a:p>
      </dgm:t>
    </dgm:pt>
    <dgm:pt modelId="{A4465C44-85B7-4A8D-ADD9-D58D5B2EF30C}" type="sibTrans" cxnId="{F00CA062-C556-488F-B896-0525E6EA1749}">
      <dgm:prSet/>
      <dgm:spPr/>
      <dgm:t>
        <a:bodyPr/>
        <a:lstStyle/>
        <a:p>
          <a:endParaRPr lang="pt-BR"/>
        </a:p>
      </dgm:t>
    </dgm:pt>
    <dgm:pt modelId="{7FC6B9B9-FD2E-4966-AE56-0FDDA212B732}" type="parTrans" cxnId="{F00CA062-C556-488F-B896-0525E6EA1749}">
      <dgm:prSet/>
      <dgm:spPr/>
      <dgm:t>
        <a:bodyPr/>
        <a:lstStyle/>
        <a:p>
          <a:endParaRPr lang="pt-BR"/>
        </a:p>
      </dgm:t>
    </dgm:pt>
    <dgm:pt modelId="{7A820B35-6128-4EDE-9A8A-B90582B5763E}" type="pres">
      <dgm:prSet presAssocID="{D21201DA-9B70-44B3-A5FA-60B05D5BDE8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FC77425E-F38A-4770-ADA0-9C6995212470}" type="pres">
      <dgm:prSet presAssocID="{1460FE88-327B-400B-B282-F8AD29EE4FCF}" presName="hierRoot1" presStyleCnt="0">
        <dgm:presLayoutVars>
          <dgm:hierBranch val="init"/>
        </dgm:presLayoutVars>
      </dgm:prSet>
      <dgm:spPr/>
    </dgm:pt>
    <dgm:pt modelId="{DA7CD11F-B844-4A49-84B3-4775CCA48430}" type="pres">
      <dgm:prSet presAssocID="{1460FE88-327B-400B-B282-F8AD29EE4FCF}" presName="rootComposite1" presStyleCnt="0"/>
      <dgm:spPr/>
    </dgm:pt>
    <dgm:pt modelId="{4968B852-DFCF-4E88-8560-50EDF399569C}" type="pres">
      <dgm:prSet presAssocID="{1460FE88-327B-400B-B282-F8AD29EE4FCF}" presName="rootText1" presStyleLbl="node0" presStyleIdx="0" presStyleCnt="1" custScaleX="348046" custScaleY="172210" custLinFactNeighborX="-9852" custLinFactNeighborY="-16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E9ADF17-D983-4C93-A7E8-43B4A48E9124}" type="pres">
      <dgm:prSet presAssocID="{1460FE88-327B-400B-B282-F8AD29EE4FCF}" presName="rootConnector1" presStyleLbl="node1" presStyleIdx="0" presStyleCnt="0"/>
      <dgm:spPr/>
      <dgm:t>
        <a:bodyPr/>
        <a:lstStyle/>
        <a:p>
          <a:endParaRPr lang="pt-BR"/>
        </a:p>
      </dgm:t>
    </dgm:pt>
    <dgm:pt modelId="{27A6CC27-0D55-4C00-9B97-0D083AF937B5}" type="pres">
      <dgm:prSet presAssocID="{1460FE88-327B-400B-B282-F8AD29EE4FCF}" presName="hierChild2" presStyleCnt="0"/>
      <dgm:spPr/>
    </dgm:pt>
    <dgm:pt modelId="{9B996B00-59EC-4CE7-BBB8-C01F70585891}" type="pres">
      <dgm:prSet presAssocID="{80DE1A8E-2E72-49AA-B62C-4726AF09771D}" presName="Name37" presStyleLbl="parChTrans1D2" presStyleIdx="0" presStyleCnt="1"/>
      <dgm:spPr/>
      <dgm:t>
        <a:bodyPr/>
        <a:lstStyle/>
        <a:p>
          <a:endParaRPr lang="pt-BR"/>
        </a:p>
      </dgm:t>
    </dgm:pt>
    <dgm:pt modelId="{EDEB9CCF-B6CD-4073-80C9-CCF8E7027528}" type="pres">
      <dgm:prSet presAssocID="{810272C7-97FD-4313-8625-5F148E8CA1CE}" presName="hierRoot2" presStyleCnt="0">
        <dgm:presLayoutVars>
          <dgm:hierBranch val="init"/>
        </dgm:presLayoutVars>
      </dgm:prSet>
      <dgm:spPr/>
    </dgm:pt>
    <dgm:pt modelId="{1D25F7CA-327A-4917-9D4D-D12AFA12DE9A}" type="pres">
      <dgm:prSet presAssocID="{810272C7-97FD-4313-8625-5F148E8CA1CE}" presName="rootComposite" presStyleCnt="0"/>
      <dgm:spPr/>
    </dgm:pt>
    <dgm:pt modelId="{7F9F2990-0388-4FEC-A0E1-28DA6482BB06}" type="pres">
      <dgm:prSet presAssocID="{810272C7-97FD-4313-8625-5F148E8CA1CE}" presName="rootText" presStyleLbl="node2" presStyleIdx="0" presStyleCnt="1" custScaleX="869339" custScaleY="322466" custLinFactNeighborX="5669" custLinFactNeighborY="-427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915FCE6-080F-4077-A63D-E40D09E49A46}" type="pres">
      <dgm:prSet presAssocID="{810272C7-97FD-4313-8625-5F148E8CA1CE}" presName="rootConnector" presStyleLbl="node2" presStyleIdx="0" presStyleCnt="1"/>
      <dgm:spPr/>
      <dgm:t>
        <a:bodyPr/>
        <a:lstStyle/>
        <a:p>
          <a:endParaRPr lang="pt-BR"/>
        </a:p>
      </dgm:t>
    </dgm:pt>
    <dgm:pt modelId="{D5788723-1138-4CB4-BE05-DE814FB772F1}" type="pres">
      <dgm:prSet presAssocID="{810272C7-97FD-4313-8625-5F148E8CA1CE}" presName="hierChild4" presStyleCnt="0"/>
      <dgm:spPr/>
    </dgm:pt>
    <dgm:pt modelId="{7FD12244-0FBD-4F9E-974F-1A3ECF6950AE}" type="pres">
      <dgm:prSet presAssocID="{4575AF22-B67C-4A8B-935F-C4FCD283B39A}" presName="Name37" presStyleLbl="parChTrans1D3" presStyleIdx="0" presStyleCnt="5"/>
      <dgm:spPr/>
      <dgm:t>
        <a:bodyPr/>
        <a:lstStyle/>
        <a:p>
          <a:endParaRPr lang="pt-BR"/>
        </a:p>
      </dgm:t>
    </dgm:pt>
    <dgm:pt modelId="{DE13B0AF-32AD-43E6-88E9-11D8870B3E70}" type="pres">
      <dgm:prSet presAssocID="{81E18D7D-983E-47DF-B797-41092E2FECC3}" presName="hierRoot2" presStyleCnt="0">
        <dgm:presLayoutVars>
          <dgm:hierBranch val="init"/>
        </dgm:presLayoutVars>
      </dgm:prSet>
      <dgm:spPr/>
    </dgm:pt>
    <dgm:pt modelId="{4E43EE66-E6A0-4437-9F45-E9890C25DF4D}" type="pres">
      <dgm:prSet presAssocID="{81E18D7D-983E-47DF-B797-41092E2FECC3}" presName="rootComposite" presStyleCnt="0"/>
      <dgm:spPr/>
    </dgm:pt>
    <dgm:pt modelId="{CD3FB83F-68B1-4397-8DEA-4E8C29140295}" type="pres">
      <dgm:prSet presAssocID="{81E18D7D-983E-47DF-B797-41092E2FECC3}" presName="rootText" presStyleLbl="node3" presStyleIdx="0" presStyleCnt="4" custScaleX="555503" custScaleY="14409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188692A-8A51-46F9-B7B3-F0374544844C}" type="pres">
      <dgm:prSet presAssocID="{81E18D7D-983E-47DF-B797-41092E2FECC3}" presName="rootConnector" presStyleLbl="node3" presStyleIdx="0" presStyleCnt="4"/>
      <dgm:spPr/>
      <dgm:t>
        <a:bodyPr/>
        <a:lstStyle/>
        <a:p>
          <a:endParaRPr lang="pt-BR"/>
        </a:p>
      </dgm:t>
    </dgm:pt>
    <dgm:pt modelId="{934E8E94-81A4-4751-80E7-B08FD3A7C4CD}" type="pres">
      <dgm:prSet presAssocID="{81E18D7D-983E-47DF-B797-41092E2FECC3}" presName="hierChild4" presStyleCnt="0"/>
      <dgm:spPr/>
    </dgm:pt>
    <dgm:pt modelId="{6B75510C-57CA-410E-B26B-D5C501D7FB72}" type="pres">
      <dgm:prSet presAssocID="{81E18D7D-983E-47DF-B797-41092E2FECC3}" presName="hierChild5" presStyleCnt="0"/>
      <dgm:spPr/>
    </dgm:pt>
    <dgm:pt modelId="{768299A3-8ACF-4C7B-B650-BF63FA0E3334}" type="pres">
      <dgm:prSet presAssocID="{AD7470FD-2B93-4E09-999B-4D8DF59CF03A}" presName="Name37" presStyleLbl="parChTrans1D3" presStyleIdx="1" presStyleCnt="5"/>
      <dgm:spPr/>
      <dgm:t>
        <a:bodyPr/>
        <a:lstStyle/>
        <a:p>
          <a:endParaRPr lang="pt-BR"/>
        </a:p>
      </dgm:t>
    </dgm:pt>
    <dgm:pt modelId="{EF701779-720C-450F-99B9-5E8819636CA6}" type="pres">
      <dgm:prSet presAssocID="{782648F0-2EAB-4791-AD4C-7E707D84169D}" presName="hierRoot2" presStyleCnt="0">
        <dgm:presLayoutVars>
          <dgm:hierBranch val="init"/>
        </dgm:presLayoutVars>
      </dgm:prSet>
      <dgm:spPr/>
    </dgm:pt>
    <dgm:pt modelId="{29DD1E93-5EF4-4AD1-B8B0-85D0C6BF7880}" type="pres">
      <dgm:prSet presAssocID="{782648F0-2EAB-4791-AD4C-7E707D84169D}" presName="rootComposite" presStyleCnt="0"/>
      <dgm:spPr/>
    </dgm:pt>
    <dgm:pt modelId="{6A8BC513-D1A7-4ACF-B061-B5CAEC0D425B}" type="pres">
      <dgm:prSet presAssocID="{782648F0-2EAB-4791-AD4C-7E707D84169D}" presName="rootText" presStyleLbl="node3" presStyleIdx="1" presStyleCnt="4" custScaleX="549064" custScaleY="155653" custLinFactNeighborX="-229" custLinFactNeighborY="523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E0E0811-568B-467E-BB4A-5AAB64637E74}" type="pres">
      <dgm:prSet presAssocID="{782648F0-2EAB-4791-AD4C-7E707D84169D}" presName="rootConnector" presStyleLbl="node3" presStyleIdx="1" presStyleCnt="4"/>
      <dgm:spPr/>
      <dgm:t>
        <a:bodyPr/>
        <a:lstStyle/>
        <a:p>
          <a:endParaRPr lang="pt-BR"/>
        </a:p>
      </dgm:t>
    </dgm:pt>
    <dgm:pt modelId="{6AB094CF-DB06-4D26-BDE5-D21CB2F0082A}" type="pres">
      <dgm:prSet presAssocID="{782648F0-2EAB-4791-AD4C-7E707D84169D}" presName="hierChild4" presStyleCnt="0"/>
      <dgm:spPr/>
    </dgm:pt>
    <dgm:pt modelId="{EA2F3ED9-1EB1-4E2C-BA96-0D77FB551BE3}" type="pres">
      <dgm:prSet presAssocID="{782648F0-2EAB-4791-AD4C-7E707D84169D}" presName="hierChild5" presStyleCnt="0"/>
      <dgm:spPr/>
    </dgm:pt>
    <dgm:pt modelId="{9BB15BA9-1CC0-4937-A472-F1B6E1913ADD}" type="pres">
      <dgm:prSet presAssocID="{E7350081-48FA-4D06-9F2F-71489FDAA682}" presName="Name37" presStyleLbl="parChTrans1D3" presStyleIdx="2" presStyleCnt="5"/>
      <dgm:spPr/>
      <dgm:t>
        <a:bodyPr/>
        <a:lstStyle/>
        <a:p>
          <a:endParaRPr lang="pt-BR"/>
        </a:p>
      </dgm:t>
    </dgm:pt>
    <dgm:pt modelId="{6A5D7487-A955-4D87-9A6E-F51F8E5C9A3B}" type="pres">
      <dgm:prSet presAssocID="{E1CFC6F2-2FD9-48FB-835B-4DED9AABA4B2}" presName="hierRoot2" presStyleCnt="0">
        <dgm:presLayoutVars>
          <dgm:hierBranch val="init"/>
        </dgm:presLayoutVars>
      </dgm:prSet>
      <dgm:spPr/>
    </dgm:pt>
    <dgm:pt modelId="{CBC85CDC-A93E-4B13-BEA3-57743A18ED49}" type="pres">
      <dgm:prSet presAssocID="{E1CFC6F2-2FD9-48FB-835B-4DED9AABA4B2}" presName="rootComposite" presStyleCnt="0"/>
      <dgm:spPr/>
    </dgm:pt>
    <dgm:pt modelId="{E9F0F0B2-F68D-4954-8EDC-4CCF674FD50E}" type="pres">
      <dgm:prSet presAssocID="{E1CFC6F2-2FD9-48FB-835B-4DED9AABA4B2}" presName="rootText" presStyleLbl="node3" presStyleIdx="2" presStyleCnt="4" custScaleX="552054" custScaleY="138489" custLinFactNeighborX="-26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F004038-F98B-40E8-B7AB-E038A1F398E4}" type="pres">
      <dgm:prSet presAssocID="{E1CFC6F2-2FD9-48FB-835B-4DED9AABA4B2}" presName="rootConnector" presStyleLbl="node3" presStyleIdx="2" presStyleCnt="4"/>
      <dgm:spPr/>
      <dgm:t>
        <a:bodyPr/>
        <a:lstStyle/>
        <a:p>
          <a:endParaRPr lang="pt-BR"/>
        </a:p>
      </dgm:t>
    </dgm:pt>
    <dgm:pt modelId="{0B29F53B-CD91-4494-9600-D6B17D999F57}" type="pres">
      <dgm:prSet presAssocID="{E1CFC6F2-2FD9-48FB-835B-4DED9AABA4B2}" presName="hierChild4" presStyleCnt="0"/>
      <dgm:spPr/>
    </dgm:pt>
    <dgm:pt modelId="{6B2FB870-0BEF-468C-8670-CBE089D00918}" type="pres">
      <dgm:prSet presAssocID="{E1CFC6F2-2FD9-48FB-835B-4DED9AABA4B2}" presName="hierChild5" presStyleCnt="0"/>
      <dgm:spPr/>
    </dgm:pt>
    <dgm:pt modelId="{C2BE63C3-BA15-4840-9B5B-C6043B1F674A}" type="pres">
      <dgm:prSet presAssocID="{41CED073-2310-4054-B38D-975A38BE8726}" presName="Name37" presStyleLbl="parChTrans1D3" presStyleIdx="3" presStyleCnt="5"/>
      <dgm:spPr/>
      <dgm:t>
        <a:bodyPr/>
        <a:lstStyle/>
        <a:p>
          <a:endParaRPr lang="pt-BR"/>
        </a:p>
      </dgm:t>
    </dgm:pt>
    <dgm:pt modelId="{15FC4EF8-E45C-486B-B138-BD02FC70C901}" type="pres">
      <dgm:prSet presAssocID="{814A2B1B-568D-47C7-B308-13979591EBF3}" presName="hierRoot2" presStyleCnt="0">
        <dgm:presLayoutVars>
          <dgm:hierBranch val="init"/>
        </dgm:presLayoutVars>
      </dgm:prSet>
      <dgm:spPr/>
    </dgm:pt>
    <dgm:pt modelId="{C9111FE2-683A-44EA-AF82-2CD98BC41E7F}" type="pres">
      <dgm:prSet presAssocID="{814A2B1B-568D-47C7-B308-13979591EBF3}" presName="rootComposite" presStyleCnt="0"/>
      <dgm:spPr/>
    </dgm:pt>
    <dgm:pt modelId="{0F472895-3F01-463C-8E20-08EBD68BBBC9}" type="pres">
      <dgm:prSet presAssocID="{814A2B1B-568D-47C7-B308-13979591EBF3}" presName="rootText" presStyleLbl="node3" presStyleIdx="3" presStyleCnt="4" custScaleX="546822" custScaleY="16777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D902D2E-DDDD-4A1F-B34C-F6F06DF0F70E}" type="pres">
      <dgm:prSet presAssocID="{814A2B1B-568D-47C7-B308-13979591EBF3}" presName="rootConnector" presStyleLbl="node3" presStyleIdx="3" presStyleCnt="4"/>
      <dgm:spPr/>
      <dgm:t>
        <a:bodyPr/>
        <a:lstStyle/>
        <a:p>
          <a:endParaRPr lang="pt-BR"/>
        </a:p>
      </dgm:t>
    </dgm:pt>
    <dgm:pt modelId="{9A0931E3-6D99-4F0E-8664-1266B48F649F}" type="pres">
      <dgm:prSet presAssocID="{814A2B1B-568D-47C7-B308-13979591EBF3}" presName="hierChild4" presStyleCnt="0"/>
      <dgm:spPr/>
    </dgm:pt>
    <dgm:pt modelId="{2460EFFB-A277-42DA-B3F5-61AB1971CCEC}" type="pres">
      <dgm:prSet presAssocID="{814A2B1B-568D-47C7-B308-13979591EBF3}" presName="hierChild5" presStyleCnt="0"/>
      <dgm:spPr/>
    </dgm:pt>
    <dgm:pt modelId="{FAC0B968-2000-4C15-BFEF-FEA6775A9EAC}" type="pres">
      <dgm:prSet presAssocID="{810272C7-97FD-4313-8625-5F148E8CA1CE}" presName="hierChild5" presStyleCnt="0"/>
      <dgm:spPr/>
    </dgm:pt>
    <dgm:pt modelId="{0B066E2C-BD49-4D4A-9D6C-585AC8504613}" type="pres">
      <dgm:prSet presAssocID="{10C9E3B6-32CA-4F61-BB68-2D3B5CF270A7}" presName="Name111" presStyleLbl="parChTrans1D3" presStyleIdx="4" presStyleCnt="5"/>
      <dgm:spPr/>
      <dgm:t>
        <a:bodyPr/>
        <a:lstStyle/>
        <a:p>
          <a:endParaRPr lang="pt-BR"/>
        </a:p>
      </dgm:t>
    </dgm:pt>
    <dgm:pt modelId="{7239D2B5-3D83-43BC-A8B6-B073AA6F883F}" type="pres">
      <dgm:prSet presAssocID="{9CCFE4D6-72DA-40C7-8996-0CA23318F4E9}" presName="hierRoot3" presStyleCnt="0">
        <dgm:presLayoutVars>
          <dgm:hierBranch val="init"/>
        </dgm:presLayoutVars>
      </dgm:prSet>
      <dgm:spPr/>
    </dgm:pt>
    <dgm:pt modelId="{B6D849A5-3F60-40E1-A8B5-B35DBA399483}" type="pres">
      <dgm:prSet presAssocID="{9CCFE4D6-72DA-40C7-8996-0CA23318F4E9}" presName="rootComposite3" presStyleCnt="0"/>
      <dgm:spPr/>
    </dgm:pt>
    <dgm:pt modelId="{36E8427E-425F-4717-9F4D-F24C1151F42A}" type="pres">
      <dgm:prSet presAssocID="{9CCFE4D6-72DA-40C7-8996-0CA23318F4E9}" presName="rootText3" presStyleLbl="asst2" presStyleIdx="0" presStyleCnt="1" custScaleX="388937" custScaleY="257800" custLinFactNeighborX="-29376" custLinFactNeighborY="355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45DDCF2-0A8C-4C3B-B026-2190D81B0B17}" type="pres">
      <dgm:prSet presAssocID="{9CCFE4D6-72DA-40C7-8996-0CA23318F4E9}" presName="rootConnector3" presStyleLbl="asst2" presStyleIdx="0" presStyleCnt="1"/>
      <dgm:spPr/>
      <dgm:t>
        <a:bodyPr/>
        <a:lstStyle/>
        <a:p>
          <a:endParaRPr lang="pt-BR"/>
        </a:p>
      </dgm:t>
    </dgm:pt>
    <dgm:pt modelId="{2367C249-3AF3-4236-A6A8-FB3D9B751EFB}" type="pres">
      <dgm:prSet presAssocID="{9CCFE4D6-72DA-40C7-8996-0CA23318F4E9}" presName="hierChild6" presStyleCnt="0"/>
      <dgm:spPr/>
    </dgm:pt>
    <dgm:pt modelId="{E6DEAF38-D314-4B98-90F5-352CDB9F60E4}" type="pres">
      <dgm:prSet presAssocID="{9CCFE4D6-72DA-40C7-8996-0CA23318F4E9}" presName="hierChild7" presStyleCnt="0"/>
      <dgm:spPr/>
    </dgm:pt>
    <dgm:pt modelId="{CA86F007-E59A-42E2-B4DD-6E9622B8341D}" type="pres">
      <dgm:prSet presAssocID="{1460FE88-327B-400B-B282-F8AD29EE4FCF}" presName="hierChild3" presStyleCnt="0"/>
      <dgm:spPr/>
    </dgm:pt>
  </dgm:ptLst>
  <dgm:cxnLst>
    <dgm:cxn modelId="{2D79C84D-36E3-44C3-9B58-76595B4682DA}" type="presOf" srcId="{1460FE88-327B-400B-B282-F8AD29EE4FCF}" destId="{DE9ADF17-D983-4C93-A7E8-43B4A48E9124}" srcOrd="1" destOrd="0" presId="urn:microsoft.com/office/officeart/2005/8/layout/orgChart1"/>
    <dgm:cxn modelId="{F00CA062-C556-488F-B896-0525E6EA1749}" srcId="{D21201DA-9B70-44B3-A5FA-60B05D5BDE8C}" destId="{1460FE88-327B-400B-B282-F8AD29EE4FCF}" srcOrd="0" destOrd="0" parTransId="{7FC6B9B9-FD2E-4966-AE56-0FDDA212B732}" sibTransId="{A4465C44-85B7-4A8D-ADD9-D58D5B2EF30C}"/>
    <dgm:cxn modelId="{8338F74A-5481-4FD3-8A0F-556D73A18B59}" type="presOf" srcId="{81E18D7D-983E-47DF-B797-41092E2FECC3}" destId="{CD3FB83F-68B1-4397-8DEA-4E8C29140295}" srcOrd="0" destOrd="0" presId="urn:microsoft.com/office/officeart/2005/8/layout/orgChart1"/>
    <dgm:cxn modelId="{BC901DBB-D104-4BC3-8969-3E8F0A59095C}" type="presOf" srcId="{41CED073-2310-4054-B38D-975A38BE8726}" destId="{C2BE63C3-BA15-4840-9B5B-C6043B1F674A}" srcOrd="0" destOrd="0" presId="urn:microsoft.com/office/officeart/2005/8/layout/orgChart1"/>
    <dgm:cxn modelId="{49CC7044-6DF0-4305-9BEE-DED2E50C03CA}" type="presOf" srcId="{810272C7-97FD-4313-8625-5F148E8CA1CE}" destId="{0915FCE6-080F-4077-A63D-E40D09E49A46}" srcOrd="1" destOrd="0" presId="urn:microsoft.com/office/officeart/2005/8/layout/orgChart1"/>
    <dgm:cxn modelId="{F4DC6BB3-6E5C-4B79-ACC1-5F9D54E0D7DA}" type="presOf" srcId="{9CCFE4D6-72DA-40C7-8996-0CA23318F4E9}" destId="{F45DDCF2-0A8C-4C3B-B026-2190D81B0B17}" srcOrd="1" destOrd="0" presId="urn:microsoft.com/office/officeart/2005/8/layout/orgChart1"/>
    <dgm:cxn modelId="{60260476-3445-48EF-AD17-FA0BFB4C63FE}" type="presOf" srcId="{814A2B1B-568D-47C7-B308-13979591EBF3}" destId="{0F472895-3F01-463C-8E20-08EBD68BBBC9}" srcOrd="0" destOrd="0" presId="urn:microsoft.com/office/officeart/2005/8/layout/orgChart1"/>
    <dgm:cxn modelId="{E6E4F8C3-05CF-42B0-B79B-A3468A1E7194}" type="presOf" srcId="{782648F0-2EAB-4791-AD4C-7E707D84169D}" destId="{6A8BC513-D1A7-4ACF-B061-B5CAEC0D425B}" srcOrd="0" destOrd="0" presId="urn:microsoft.com/office/officeart/2005/8/layout/orgChart1"/>
    <dgm:cxn modelId="{6DDE24C2-6477-4140-A7B6-E18327050A16}" type="presOf" srcId="{814A2B1B-568D-47C7-B308-13979591EBF3}" destId="{AD902D2E-DDDD-4A1F-B34C-F6F06DF0F70E}" srcOrd="1" destOrd="0" presId="urn:microsoft.com/office/officeart/2005/8/layout/orgChart1"/>
    <dgm:cxn modelId="{471E6FF7-A192-43C0-93B3-252FE3EED676}" type="presOf" srcId="{9CCFE4D6-72DA-40C7-8996-0CA23318F4E9}" destId="{36E8427E-425F-4717-9F4D-F24C1151F42A}" srcOrd="0" destOrd="0" presId="urn:microsoft.com/office/officeart/2005/8/layout/orgChart1"/>
    <dgm:cxn modelId="{99D9030B-2F47-4622-9868-C698BABCF943}" type="presOf" srcId="{E1CFC6F2-2FD9-48FB-835B-4DED9AABA4B2}" destId="{2F004038-F98B-40E8-B7AB-E038A1F398E4}" srcOrd="1" destOrd="0" presId="urn:microsoft.com/office/officeart/2005/8/layout/orgChart1"/>
    <dgm:cxn modelId="{6C0E93AB-8F8B-4DE4-8BBA-71D41DE23FF7}" srcId="{810272C7-97FD-4313-8625-5F148E8CA1CE}" destId="{E1CFC6F2-2FD9-48FB-835B-4DED9AABA4B2}" srcOrd="3" destOrd="0" parTransId="{E7350081-48FA-4D06-9F2F-71489FDAA682}" sibTransId="{C75E7884-A3FF-4D1C-8F82-1F70629377E8}"/>
    <dgm:cxn modelId="{9F6153B9-5255-45D2-96A2-0CCD583FE8B9}" type="presOf" srcId="{4575AF22-B67C-4A8B-935F-C4FCD283B39A}" destId="{7FD12244-0FBD-4F9E-974F-1A3ECF6950AE}" srcOrd="0" destOrd="0" presId="urn:microsoft.com/office/officeart/2005/8/layout/orgChart1"/>
    <dgm:cxn modelId="{F1059926-355D-43ED-99CB-65ED3AC5F9BC}" type="presOf" srcId="{810272C7-97FD-4313-8625-5F148E8CA1CE}" destId="{7F9F2990-0388-4FEC-A0E1-28DA6482BB06}" srcOrd="0" destOrd="0" presId="urn:microsoft.com/office/officeart/2005/8/layout/orgChart1"/>
    <dgm:cxn modelId="{8EC3445C-1129-4329-9107-20F3CF25AC83}" srcId="{810272C7-97FD-4313-8625-5F148E8CA1CE}" destId="{782648F0-2EAB-4791-AD4C-7E707D84169D}" srcOrd="2" destOrd="0" parTransId="{AD7470FD-2B93-4E09-999B-4D8DF59CF03A}" sibTransId="{5C4DED02-3E99-479B-BC32-0CAB0BDB28E3}"/>
    <dgm:cxn modelId="{965E4192-2843-4F72-BB14-40C5DEB3A253}" type="presOf" srcId="{AD7470FD-2B93-4E09-999B-4D8DF59CF03A}" destId="{768299A3-8ACF-4C7B-B650-BF63FA0E3334}" srcOrd="0" destOrd="0" presId="urn:microsoft.com/office/officeart/2005/8/layout/orgChart1"/>
    <dgm:cxn modelId="{33CEE73A-2B21-4CFC-B3D2-580C255D45F5}" type="presOf" srcId="{1460FE88-327B-400B-B282-F8AD29EE4FCF}" destId="{4968B852-DFCF-4E88-8560-50EDF399569C}" srcOrd="0" destOrd="0" presId="urn:microsoft.com/office/officeart/2005/8/layout/orgChart1"/>
    <dgm:cxn modelId="{D22F54E2-0624-4839-8551-0449C368225A}" type="presOf" srcId="{D21201DA-9B70-44B3-A5FA-60B05D5BDE8C}" destId="{7A820B35-6128-4EDE-9A8A-B90582B5763E}" srcOrd="0" destOrd="0" presId="urn:microsoft.com/office/officeart/2005/8/layout/orgChart1"/>
    <dgm:cxn modelId="{87FB6F47-987B-476E-A1F1-D6B74F4512A8}" srcId="{810272C7-97FD-4313-8625-5F148E8CA1CE}" destId="{81E18D7D-983E-47DF-B797-41092E2FECC3}" srcOrd="1" destOrd="0" parTransId="{4575AF22-B67C-4A8B-935F-C4FCD283B39A}" sibTransId="{A9B5FC59-29CA-4D67-8FBF-8F4C1E3C4D06}"/>
    <dgm:cxn modelId="{8D227695-BCB9-4924-81C1-74601DC25401}" srcId="{810272C7-97FD-4313-8625-5F148E8CA1CE}" destId="{9CCFE4D6-72DA-40C7-8996-0CA23318F4E9}" srcOrd="0" destOrd="0" parTransId="{10C9E3B6-32CA-4F61-BB68-2D3B5CF270A7}" sibTransId="{CB8A540F-286F-4142-BAB0-4743FF0F8440}"/>
    <dgm:cxn modelId="{79462FE9-F077-41FC-A2E6-77F9D4D03143}" srcId="{1460FE88-327B-400B-B282-F8AD29EE4FCF}" destId="{810272C7-97FD-4313-8625-5F148E8CA1CE}" srcOrd="0" destOrd="0" parTransId="{80DE1A8E-2E72-49AA-B62C-4726AF09771D}" sibTransId="{ABA207D7-E76A-4F43-AB33-3FA027F9A589}"/>
    <dgm:cxn modelId="{3A0C947B-723E-40DF-B251-277B6CC093AF}" type="presOf" srcId="{E1CFC6F2-2FD9-48FB-835B-4DED9AABA4B2}" destId="{E9F0F0B2-F68D-4954-8EDC-4CCF674FD50E}" srcOrd="0" destOrd="0" presId="urn:microsoft.com/office/officeart/2005/8/layout/orgChart1"/>
    <dgm:cxn modelId="{9B6E9939-8583-4B36-B5C1-605EA71104AF}" type="presOf" srcId="{80DE1A8E-2E72-49AA-B62C-4726AF09771D}" destId="{9B996B00-59EC-4CE7-BBB8-C01F70585891}" srcOrd="0" destOrd="0" presId="urn:microsoft.com/office/officeart/2005/8/layout/orgChart1"/>
    <dgm:cxn modelId="{7F711593-9CDB-462D-A04E-A8396B9F0C1E}" type="presOf" srcId="{782648F0-2EAB-4791-AD4C-7E707D84169D}" destId="{9E0E0811-568B-467E-BB4A-5AAB64637E74}" srcOrd="1" destOrd="0" presId="urn:microsoft.com/office/officeart/2005/8/layout/orgChart1"/>
    <dgm:cxn modelId="{1F68BE6B-7A38-4FA0-B0ED-BC1F917180C8}" type="presOf" srcId="{10C9E3B6-32CA-4F61-BB68-2D3B5CF270A7}" destId="{0B066E2C-BD49-4D4A-9D6C-585AC8504613}" srcOrd="0" destOrd="0" presId="urn:microsoft.com/office/officeart/2005/8/layout/orgChart1"/>
    <dgm:cxn modelId="{424F71BB-9251-4760-8DD0-F8C88E88AFF4}" type="presOf" srcId="{E7350081-48FA-4D06-9F2F-71489FDAA682}" destId="{9BB15BA9-1CC0-4937-A472-F1B6E1913ADD}" srcOrd="0" destOrd="0" presId="urn:microsoft.com/office/officeart/2005/8/layout/orgChart1"/>
    <dgm:cxn modelId="{2EBD1DC2-DA93-491B-8B1F-46646F65C0DF}" srcId="{810272C7-97FD-4313-8625-5F148E8CA1CE}" destId="{814A2B1B-568D-47C7-B308-13979591EBF3}" srcOrd="4" destOrd="0" parTransId="{41CED073-2310-4054-B38D-975A38BE8726}" sibTransId="{41A3D139-FBFD-4B9B-B726-CACABCC79B44}"/>
    <dgm:cxn modelId="{87D5CC77-DF66-49C2-A356-C7B5A8F6BC30}" type="presOf" srcId="{81E18D7D-983E-47DF-B797-41092E2FECC3}" destId="{B188692A-8A51-46F9-B7B3-F0374544844C}" srcOrd="1" destOrd="0" presId="urn:microsoft.com/office/officeart/2005/8/layout/orgChart1"/>
    <dgm:cxn modelId="{CDAFFF8A-C580-487D-96EF-C8304D7C9257}" type="presParOf" srcId="{7A820B35-6128-4EDE-9A8A-B90582B5763E}" destId="{FC77425E-F38A-4770-ADA0-9C6995212470}" srcOrd="0" destOrd="0" presId="urn:microsoft.com/office/officeart/2005/8/layout/orgChart1"/>
    <dgm:cxn modelId="{CCFE8D19-CA98-48AF-AF97-0F88B735BDBD}" type="presParOf" srcId="{FC77425E-F38A-4770-ADA0-9C6995212470}" destId="{DA7CD11F-B844-4A49-84B3-4775CCA48430}" srcOrd="0" destOrd="0" presId="urn:microsoft.com/office/officeart/2005/8/layout/orgChart1"/>
    <dgm:cxn modelId="{A67BA959-F497-41E6-A39E-5A40EEA7D553}" type="presParOf" srcId="{DA7CD11F-B844-4A49-84B3-4775CCA48430}" destId="{4968B852-DFCF-4E88-8560-50EDF399569C}" srcOrd="0" destOrd="0" presId="urn:microsoft.com/office/officeart/2005/8/layout/orgChart1"/>
    <dgm:cxn modelId="{99DD174E-8829-4460-BF46-B50A21A18300}" type="presParOf" srcId="{DA7CD11F-B844-4A49-84B3-4775CCA48430}" destId="{DE9ADF17-D983-4C93-A7E8-43B4A48E9124}" srcOrd="1" destOrd="0" presId="urn:microsoft.com/office/officeart/2005/8/layout/orgChart1"/>
    <dgm:cxn modelId="{545337B6-8572-47BB-AC8F-B5200F82A20C}" type="presParOf" srcId="{FC77425E-F38A-4770-ADA0-9C6995212470}" destId="{27A6CC27-0D55-4C00-9B97-0D083AF937B5}" srcOrd="1" destOrd="0" presId="urn:microsoft.com/office/officeart/2005/8/layout/orgChart1"/>
    <dgm:cxn modelId="{1EC93377-0D5F-432A-89CB-61F52095E491}" type="presParOf" srcId="{27A6CC27-0D55-4C00-9B97-0D083AF937B5}" destId="{9B996B00-59EC-4CE7-BBB8-C01F70585891}" srcOrd="0" destOrd="0" presId="urn:microsoft.com/office/officeart/2005/8/layout/orgChart1"/>
    <dgm:cxn modelId="{0B952A25-D0EA-411A-B2FC-B1C6207FBA5A}" type="presParOf" srcId="{27A6CC27-0D55-4C00-9B97-0D083AF937B5}" destId="{EDEB9CCF-B6CD-4073-80C9-CCF8E7027528}" srcOrd="1" destOrd="0" presId="urn:microsoft.com/office/officeart/2005/8/layout/orgChart1"/>
    <dgm:cxn modelId="{10CE2BE5-5C4D-40A9-83C6-EB676F22BB36}" type="presParOf" srcId="{EDEB9CCF-B6CD-4073-80C9-CCF8E7027528}" destId="{1D25F7CA-327A-4917-9D4D-D12AFA12DE9A}" srcOrd="0" destOrd="0" presId="urn:microsoft.com/office/officeart/2005/8/layout/orgChart1"/>
    <dgm:cxn modelId="{93DD5B8A-C842-4328-A503-784044713C1E}" type="presParOf" srcId="{1D25F7CA-327A-4917-9D4D-D12AFA12DE9A}" destId="{7F9F2990-0388-4FEC-A0E1-28DA6482BB06}" srcOrd="0" destOrd="0" presId="urn:microsoft.com/office/officeart/2005/8/layout/orgChart1"/>
    <dgm:cxn modelId="{C5912CB0-F04E-40D7-A60B-DB96DE28441E}" type="presParOf" srcId="{1D25F7CA-327A-4917-9D4D-D12AFA12DE9A}" destId="{0915FCE6-080F-4077-A63D-E40D09E49A46}" srcOrd="1" destOrd="0" presId="urn:microsoft.com/office/officeart/2005/8/layout/orgChart1"/>
    <dgm:cxn modelId="{1D4B98D0-8382-4CA4-9E0D-12E5F6B58F36}" type="presParOf" srcId="{EDEB9CCF-B6CD-4073-80C9-CCF8E7027528}" destId="{D5788723-1138-4CB4-BE05-DE814FB772F1}" srcOrd="1" destOrd="0" presId="urn:microsoft.com/office/officeart/2005/8/layout/orgChart1"/>
    <dgm:cxn modelId="{ACDF1C09-FF78-4E2F-873B-D259CB26934E}" type="presParOf" srcId="{D5788723-1138-4CB4-BE05-DE814FB772F1}" destId="{7FD12244-0FBD-4F9E-974F-1A3ECF6950AE}" srcOrd="0" destOrd="0" presId="urn:microsoft.com/office/officeart/2005/8/layout/orgChart1"/>
    <dgm:cxn modelId="{E4345665-9059-4792-81B3-E49142332950}" type="presParOf" srcId="{D5788723-1138-4CB4-BE05-DE814FB772F1}" destId="{DE13B0AF-32AD-43E6-88E9-11D8870B3E70}" srcOrd="1" destOrd="0" presId="urn:microsoft.com/office/officeart/2005/8/layout/orgChart1"/>
    <dgm:cxn modelId="{41E5BCFC-0534-436B-B807-0BA1E533F6BB}" type="presParOf" srcId="{DE13B0AF-32AD-43E6-88E9-11D8870B3E70}" destId="{4E43EE66-E6A0-4437-9F45-E9890C25DF4D}" srcOrd="0" destOrd="0" presId="urn:microsoft.com/office/officeart/2005/8/layout/orgChart1"/>
    <dgm:cxn modelId="{E4512BA0-6FE0-4C25-B19E-8F0C4511EE57}" type="presParOf" srcId="{4E43EE66-E6A0-4437-9F45-E9890C25DF4D}" destId="{CD3FB83F-68B1-4397-8DEA-4E8C29140295}" srcOrd="0" destOrd="0" presId="urn:microsoft.com/office/officeart/2005/8/layout/orgChart1"/>
    <dgm:cxn modelId="{77295F27-B942-4AA8-B141-A94810633431}" type="presParOf" srcId="{4E43EE66-E6A0-4437-9F45-E9890C25DF4D}" destId="{B188692A-8A51-46F9-B7B3-F0374544844C}" srcOrd="1" destOrd="0" presId="urn:microsoft.com/office/officeart/2005/8/layout/orgChart1"/>
    <dgm:cxn modelId="{AC3761CE-1967-44B3-81E7-40271B40C5B9}" type="presParOf" srcId="{DE13B0AF-32AD-43E6-88E9-11D8870B3E70}" destId="{934E8E94-81A4-4751-80E7-B08FD3A7C4CD}" srcOrd="1" destOrd="0" presId="urn:microsoft.com/office/officeart/2005/8/layout/orgChart1"/>
    <dgm:cxn modelId="{6AF9BE94-A927-434D-A64D-F82431B9295E}" type="presParOf" srcId="{DE13B0AF-32AD-43E6-88E9-11D8870B3E70}" destId="{6B75510C-57CA-410E-B26B-D5C501D7FB72}" srcOrd="2" destOrd="0" presId="urn:microsoft.com/office/officeart/2005/8/layout/orgChart1"/>
    <dgm:cxn modelId="{A899CD02-A6F6-4E49-B9BA-F18069DCD9E5}" type="presParOf" srcId="{D5788723-1138-4CB4-BE05-DE814FB772F1}" destId="{768299A3-8ACF-4C7B-B650-BF63FA0E3334}" srcOrd="2" destOrd="0" presId="urn:microsoft.com/office/officeart/2005/8/layout/orgChart1"/>
    <dgm:cxn modelId="{194A8F1B-E047-4338-91F0-055D30587894}" type="presParOf" srcId="{D5788723-1138-4CB4-BE05-DE814FB772F1}" destId="{EF701779-720C-450F-99B9-5E8819636CA6}" srcOrd="3" destOrd="0" presId="urn:microsoft.com/office/officeart/2005/8/layout/orgChart1"/>
    <dgm:cxn modelId="{FD0596E1-2EEA-4BF3-82E3-6E8734251277}" type="presParOf" srcId="{EF701779-720C-450F-99B9-5E8819636CA6}" destId="{29DD1E93-5EF4-4AD1-B8B0-85D0C6BF7880}" srcOrd="0" destOrd="0" presId="urn:microsoft.com/office/officeart/2005/8/layout/orgChart1"/>
    <dgm:cxn modelId="{EAD1156F-D72C-412E-BB5A-B924C4D5627A}" type="presParOf" srcId="{29DD1E93-5EF4-4AD1-B8B0-85D0C6BF7880}" destId="{6A8BC513-D1A7-4ACF-B061-B5CAEC0D425B}" srcOrd="0" destOrd="0" presId="urn:microsoft.com/office/officeart/2005/8/layout/orgChart1"/>
    <dgm:cxn modelId="{5CF4DD46-87EC-439D-9CE4-382806A713D7}" type="presParOf" srcId="{29DD1E93-5EF4-4AD1-B8B0-85D0C6BF7880}" destId="{9E0E0811-568B-467E-BB4A-5AAB64637E74}" srcOrd="1" destOrd="0" presId="urn:microsoft.com/office/officeart/2005/8/layout/orgChart1"/>
    <dgm:cxn modelId="{EA9DF90F-025E-43B1-BC64-09977BE48322}" type="presParOf" srcId="{EF701779-720C-450F-99B9-5E8819636CA6}" destId="{6AB094CF-DB06-4D26-BDE5-D21CB2F0082A}" srcOrd="1" destOrd="0" presId="urn:microsoft.com/office/officeart/2005/8/layout/orgChart1"/>
    <dgm:cxn modelId="{F4DF77E9-904C-43D5-9B56-1100AAA65B67}" type="presParOf" srcId="{EF701779-720C-450F-99B9-5E8819636CA6}" destId="{EA2F3ED9-1EB1-4E2C-BA96-0D77FB551BE3}" srcOrd="2" destOrd="0" presId="urn:microsoft.com/office/officeart/2005/8/layout/orgChart1"/>
    <dgm:cxn modelId="{6E963E8C-8BDA-4626-AABA-BB851B1AF7D6}" type="presParOf" srcId="{D5788723-1138-4CB4-BE05-DE814FB772F1}" destId="{9BB15BA9-1CC0-4937-A472-F1B6E1913ADD}" srcOrd="4" destOrd="0" presId="urn:microsoft.com/office/officeart/2005/8/layout/orgChart1"/>
    <dgm:cxn modelId="{DABB6DE7-FAC3-4092-A4D2-D44B86A2F96A}" type="presParOf" srcId="{D5788723-1138-4CB4-BE05-DE814FB772F1}" destId="{6A5D7487-A955-4D87-9A6E-F51F8E5C9A3B}" srcOrd="5" destOrd="0" presId="urn:microsoft.com/office/officeart/2005/8/layout/orgChart1"/>
    <dgm:cxn modelId="{870511A4-BF38-4CBC-A5CD-9EAD1C65CB92}" type="presParOf" srcId="{6A5D7487-A955-4D87-9A6E-F51F8E5C9A3B}" destId="{CBC85CDC-A93E-4B13-BEA3-57743A18ED49}" srcOrd="0" destOrd="0" presId="urn:microsoft.com/office/officeart/2005/8/layout/orgChart1"/>
    <dgm:cxn modelId="{D4A39E7F-6119-4C57-9091-8C8BF9E5F697}" type="presParOf" srcId="{CBC85CDC-A93E-4B13-BEA3-57743A18ED49}" destId="{E9F0F0B2-F68D-4954-8EDC-4CCF674FD50E}" srcOrd="0" destOrd="0" presId="urn:microsoft.com/office/officeart/2005/8/layout/orgChart1"/>
    <dgm:cxn modelId="{E791B066-56E6-498A-BD22-AF124045D751}" type="presParOf" srcId="{CBC85CDC-A93E-4B13-BEA3-57743A18ED49}" destId="{2F004038-F98B-40E8-B7AB-E038A1F398E4}" srcOrd="1" destOrd="0" presId="urn:microsoft.com/office/officeart/2005/8/layout/orgChart1"/>
    <dgm:cxn modelId="{54BC4E05-F709-43B7-869D-DFE0E2F3F4F0}" type="presParOf" srcId="{6A5D7487-A955-4D87-9A6E-F51F8E5C9A3B}" destId="{0B29F53B-CD91-4494-9600-D6B17D999F57}" srcOrd="1" destOrd="0" presId="urn:microsoft.com/office/officeart/2005/8/layout/orgChart1"/>
    <dgm:cxn modelId="{21A085FE-2899-4A92-979E-0C4B8BE8FDF5}" type="presParOf" srcId="{6A5D7487-A955-4D87-9A6E-F51F8E5C9A3B}" destId="{6B2FB870-0BEF-468C-8670-CBE089D00918}" srcOrd="2" destOrd="0" presId="urn:microsoft.com/office/officeart/2005/8/layout/orgChart1"/>
    <dgm:cxn modelId="{3ACDA1CA-65E0-4286-8691-E659F3787530}" type="presParOf" srcId="{D5788723-1138-4CB4-BE05-DE814FB772F1}" destId="{C2BE63C3-BA15-4840-9B5B-C6043B1F674A}" srcOrd="6" destOrd="0" presId="urn:microsoft.com/office/officeart/2005/8/layout/orgChart1"/>
    <dgm:cxn modelId="{1EE8AB01-DD4C-4070-A659-D076401B0719}" type="presParOf" srcId="{D5788723-1138-4CB4-BE05-DE814FB772F1}" destId="{15FC4EF8-E45C-486B-B138-BD02FC70C901}" srcOrd="7" destOrd="0" presId="urn:microsoft.com/office/officeart/2005/8/layout/orgChart1"/>
    <dgm:cxn modelId="{35F93629-FA2E-4D6A-911D-48ED1C74D6EF}" type="presParOf" srcId="{15FC4EF8-E45C-486B-B138-BD02FC70C901}" destId="{C9111FE2-683A-44EA-AF82-2CD98BC41E7F}" srcOrd="0" destOrd="0" presId="urn:microsoft.com/office/officeart/2005/8/layout/orgChart1"/>
    <dgm:cxn modelId="{CDD2BD70-DD72-4828-947D-D3546B8EE555}" type="presParOf" srcId="{C9111FE2-683A-44EA-AF82-2CD98BC41E7F}" destId="{0F472895-3F01-463C-8E20-08EBD68BBBC9}" srcOrd="0" destOrd="0" presId="urn:microsoft.com/office/officeart/2005/8/layout/orgChart1"/>
    <dgm:cxn modelId="{C6D8E214-B5D3-45FB-862B-7EEDEF2F55BD}" type="presParOf" srcId="{C9111FE2-683A-44EA-AF82-2CD98BC41E7F}" destId="{AD902D2E-DDDD-4A1F-B34C-F6F06DF0F70E}" srcOrd="1" destOrd="0" presId="urn:microsoft.com/office/officeart/2005/8/layout/orgChart1"/>
    <dgm:cxn modelId="{24F0DF28-551E-4439-BF84-346484AE1711}" type="presParOf" srcId="{15FC4EF8-E45C-486B-B138-BD02FC70C901}" destId="{9A0931E3-6D99-4F0E-8664-1266B48F649F}" srcOrd="1" destOrd="0" presId="urn:microsoft.com/office/officeart/2005/8/layout/orgChart1"/>
    <dgm:cxn modelId="{2C435E10-4855-4CDB-A771-0B6239504D39}" type="presParOf" srcId="{15FC4EF8-E45C-486B-B138-BD02FC70C901}" destId="{2460EFFB-A277-42DA-B3F5-61AB1971CCEC}" srcOrd="2" destOrd="0" presId="urn:microsoft.com/office/officeart/2005/8/layout/orgChart1"/>
    <dgm:cxn modelId="{4BC50AF3-16B9-42E4-B6E9-E8D953908EB4}" type="presParOf" srcId="{EDEB9CCF-B6CD-4073-80C9-CCF8E7027528}" destId="{FAC0B968-2000-4C15-BFEF-FEA6775A9EAC}" srcOrd="2" destOrd="0" presId="urn:microsoft.com/office/officeart/2005/8/layout/orgChart1"/>
    <dgm:cxn modelId="{8330326B-8B7A-4335-B5E0-5010F245E2C5}" type="presParOf" srcId="{FAC0B968-2000-4C15-BFEF-FEA6775A9EAC}" destId="{0B066E2C-BD49-4D4A-9D6C-585AC8504613}" srcOrd="0" destOrd="0" presId="urn:microsoft.com/office/officeart/2005/8/layout/orgChart1"/>
    <dgm:cxn modelId="{55CC7BC5-79EA-43EF-ABD7-1FB63BEFCC47}" type="presParOf" srcId="{FAC0B968-2000-4C15-BFEF-FEA6775A9EAC}" destId="{7239D2B5-3D83-43BC-A8B6-B073AA6F883F}" srcOrd="1" destOrd="0" presId="urn:microsoft.com/office/officeart/2005/8/layout/orgChart1"/>
    <dgm:cxn modelId="{F4518513-B896-4340-BCC1-8BFE7508FBDC}" type="presParOf" srcId="{7239D2B5-3D83-43BC-A8B6-B073AA6F883F}" destId="{B6D849A5-3F60-40E1-A8B5-B35DBA399483}" srcOrd="0" destOrd="0" presId="urn:microsoft.com/office/officeart/2005/8/layout/orgChart1"/>
    <dgm:cxn modelId="{E84103F7-DD20-46A3-8011-3B3CC6FBD41C}" type="presParOf" srcId="{B6D849A5-3F60-40E1-A8B5-B35DBA399483}" destId="{36E8427E-425F-4717-9F4D-F24C1151F42A}" srcOrd="0" destOrd="0" presId="urn:microsoft.com/office/officeart/2005/8/layout/orgChart1"/>
    <dgm:cxn modelId="{50AF4DDF-430B-4189-9703-7F88E9318C18}" type="presParOf" srcId="{B6D849A5-3F60-40E1-A8B5-B35DBA399483}" destId="{F45DDCF2-0A8C-4C3B-B026-2190D81B0B17}" srcOrd="1" destOrd="0" presId="urn:microsoft.com/office/officeart/2005/8/layout/orgChart1"/>
    <dgm:cxn modelId="{CB0DA835-F930-4925-B8B0-F6478E59966F}" type="presParOf" srcId="{7239D2B5-3D83-43BC-A8B6-B073AA6F883F}" destId="{2367C249-3AF3-4236-A6A8-FB3D9B751EFB}" srcOrd="1" destOrd="0" presId="urn:microsoft.com/office/officeart/2005/8/layout/orgChart1"/>
    <dgm:cxn modelId="{FB2C268A-AA3F-45A0-854B-EB1631DF138A}" type="presParOf" srcId="{7239D2B5-3D83-43BC-A8B6-B073AA6F883F}" destId="{E6DEAF38-D314-4B98-90F5-352CDB9F60E4}" srcOrd="2" destOrd="0" presId="urn:microsoft.com/office/officeart/2005/8/layout/orgChart1"/>
    <dgm:cxn modelId="{2C8FBA0F-41F3-49FA-BB06-5C0E9020D6EF}" type="presParOf" srcId="{FC77425E-F38A-4770-ADA0-9C6995212470}" destId="{CA86F007-E59A-42E2-B4DD-6E9622B8341D}" srcOrd="2" destOrd="0" presId="urn:microsoft.com/office/officeart/2005/8/layout/orgChart1"/>
  </dgm:cxnLst>
  <dgm:bg>
    <a:solidFill>
      <a:schemeClr val="bg1">
        <a:lumMod val="75000"/>
      </a:schemeClr>
    </a:solidFill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BF4753-BE1B-47BC-A80F-97A88470F0DB}" type="datetimeFigureOut">
              <a:rPr lang="pt-BR" smtClean="0"/>
              <a:pPr/>
              <a:t>06/04/2018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D3583-0097-4F6C-BB15-1730F390F0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F42578F-F417-4A9D-AF7D-12E7CA4E8FE8}" type="datetimeFigureOut">
              <a:rPr lang="pt-BR"/>
              <a:pPr>
                <a:defRPr/>
              </a:pPr>
              <a:t>06/04/2018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18967A9-777F-48F7-BD0F-61D604089C2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CC51DA7-8EE9-4C0A-9FB6-AF5A73DACD7B}" type="datetimeFigureOut">
              <a:rPr lang="pt-BR" smtClean="0"/>
              <a:pPr>
                <a:defRPr/>
              </a:pPr>
              <a:t>06/04/2018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AA80550-ED17-4C09-A388-0CD243CB490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6390DAF-063C-4145-8B72-4B33034A3CE1}" type="datetimeFigureOut">
              <a:rPr lang="pt-BR" smtClean="0"/>
              <a:pPr>
                <a:defRPr/>
              </a:pPr>
              <a:t>06/04/2018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C24B964-3B47-4939-AB7C-904B3A3692F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F1A1CCC-0A60-4CC5-9AE1-40FE78C1D42D}" type="datetimeFigureOut">
              <a:rPr lang="pt-BR" smtClean="0"/>
              <a:pPr>
                <a:defRPr/>
              </a:pPr>
              <a:t>06/04/2018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0E0F759-932B-4C4C-BFD2-2FD554145A0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EE22087-6A51-476D-926A-21A4FB97127B}" type="datetimeFigureOut">
              <a:rPr lang="pt-BR" smtClean="0"/>
              <a:pPr>
                <a:defRPr/>
              </a:pPr>
              <a:t>06/04/2018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D53719B-8098-441D-96A8-D7E29426D37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76C4130-8761-41F0-8915-EE444793023D}" type="datetimeFigureOut">
              <a:rPr lang="pt-BR" smtClean="0"/>
              <a:pPr>
                <a:defRPr/>
              </a:pPr>
              <a:t>06/04/2018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2E85CF0-389E-4528-AFBB-EE42F2DF5C7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30E7A66-DD45-4141-9F9E-A00BA404F8E7}" type="datetimeFigureOut">
              <a:rPr lang="pt-BR" smtClean="0"/>
              <a:pPr>
                <a:defRPr/>
              </a:pPr>
              <a:t>06/04/2018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6ACF4AD-E5F1-4F85-8E74-2237F549CA0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8EEBDE5-5849-4C3E-B3BE-E9FA1684D604}" type="datetimeFigureOut">
              <a:rPr lang="pt-BR" smtClean="0"/>
              <a:pPr>
                <a:defRPr/>
              </a:pPr>
              <a:t>06/04/2018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C5FC2DD-D445-4928-A5CE-CEC1C2C3E05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AE5BA81-4A69-4209-9CAB-524BE181FA31}" type="datetimeFigureOut">
              <a:rPr lang="pt-BR" smtClean="0"/>
              <a:pPr>
                <a:defRPr/>
              </a:pPr>
              <a:t>06/04/2018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10E9ED5-BD9B-433B-8F4D-990DC63B98E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B2F08CF-C867-4393-B0BD-524E5179DF9F}" type="datetimeFigureOut">
              <a:rPr lang="pt-BR" smtClean="0"/>
              <a:pPr>
                <a:defRPr/>
              </a:pPr>
              <a:t>06/04/2018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26DAA2B-9EA9-41AA-A2D4-1CC76FC6B2B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64F9687F-C7BC-4BC5-98FE-03F26BAFE6FA}" type="datetimeFigureOut">
              <a:rPr lang="pt-BR" smtClean="0"/>
              <a:pPr>
                <a:defRPr/>
              </a:pPr>
              <a:t>06/04/2018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08F74A7-1A45-4FC4-97AA-0998D22172F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CCFAE56-6A84-4652-A0C9-1DD14076BD33}" type="datetimeFigureOut">
              <a:rPr lang="pt-BR" smtClean="0"/>
              <a:pPr>
                <a:defRPr/>
              </a:pPr>
              <a:t>06/04/2018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7DDF20B-D957-4B17-80F6-E6105DB3DD1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B67BCE7-B5AD-410F-8E6C-94C3463AB5EA}" type="datetimeFigureOut">
              <a:rPr lang="pt-BR" smtClean="0"/>
              <a:pPr>
                <a:defRPr/>
              </a:pPr>
              <a:t>06/04/2018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44AD263-294F-4A23-A3DF-0F1FDA5AD70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ucp.df@fazenda.gov.br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63713" y="1916113"/>
            <a:ext cx="7380287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</p:txBody>
      </p:sp>
      <p:sp>
        <p:nvSpPr>
          <p:cNvPr id="9219" name="CaixaDeTexto 3"/>
          <p:cNvSpPr txBox="1">
            <a:spLocks noChangeArrowheads="1"/>
          </p:cNvSpPr>
          <p:nvPr/>
        </p:nvSpPr>
        <p:spPr bwMode="auto">
          <a:xfrm>
            <a:off x="250825" y="5705475"/>
            <a:ext cx="8569325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600" b="1" dirty="0" smtClean="0"/>
              <a:t>Programa Nacional de Apoio à Gestão Administrativa e Fiscal dos Municípios Brasileiros - PNAFM</a:t>
            </a:r>
            <a:endParaRPr lang="pt-BR" sz="2600" b="1" dirty="0"/>
          </a:p>
        </p:txBody>
      </p:sp>
      <p:pic>
        <p:nvPicPr>
          <p:cNvPr id="9220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04664"/>
            <a:ext cx="3729460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4139952" y="908720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3923928" y="548680"/>
            <a:ext cx="511256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ctr" eaLnBrk="1" hangingPunct="1"/>
            <a:r>
              <a:rPr lang="pt-BR" sz="4400" b="1" dirty="0" smtClean="0">
                <a:solidFill>
                  <a:srgbClr val="0070C0"/>
                </a:solidFill>
              </a:rPr>
              <a:t>WORKSHOP</a:t>
            </a:r>
          </a:p>
          <a:p>
            <a:pPr marR="0" algn="ctr" eaLnBrk="1" hangingPunct="1"/>
            <a:r>
              <a:rPr lang="pt-BR" sz="3600" b="1" dirty="0" smtClean="0">
                <a:solidFill>
                  <a:schemeClr val="tx1"/>
                </a:solidFill>
              </a:rPr>
              <a:t>PNAFM III - FAIXA 2</a:t>
            </a:r>
          </a:p>
          <a:p>
            <a:pPr marR="0" algn="ctr" eaLnBrk="1" hangingPunct="1"/>
            <a:r>
              <a:rPr lang="pt-BR" sz="3200" b="1" dirty="0" smtClean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NORMAS E ORIENTAÇÕES</a:t>
            </a:r>
          </a:p>
        </p:txBody>
      </p:sp>
      <p:sp>
        <p:nvSpPr>
          <p:cNvPr id="7" name="CaixaDeTexto 10"/>
          <p:cNvSpPr txBox="1">
            <a:spLocks noChangeArrowheads="1"/>
          </p:cNvSpPr>
          <p:nvPr/>
        </p:nvSpPr>
        <p:spPr bwMode="auto">
          <a:xfrm>
            <a:off x="3635896" y="4365104"/>
            <a:ext cx="532859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latin typeface="Aparajita" pitchFamily="34" charset="0"/>
                <a:cs typeface="Aparajita" pitchFamily="34" charset="0"/>
              </a:rPr>
              <a:t>São Paulo/SP, 09 A 11/04/2018</a:t>
            </a:r>
            <a:endParaRPr lang="pt-BR" sz="3600" b="1" dirty="0">
              <a:latin typeface="Aparajita" pitchFamily="34" charset="0"/>
              <a:cs typeface="Aparajit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9632" y="6093296"/>
            <a:ext cx="7560840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/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marR="0" algn="ctr" eaLnBrk="1" hangingPunct="1"/>
            <a:r>
              <a:rPr lang="pt-BR" sz="1900" b="1" dirty="0" smtClean="0">
                <a:latin typeface="Arial Black" pitchFamily="34" charset="0"/>
              </a:rPr>
              <a:t>PNAFM III - FAIXA 2</a:t>
            </a:r>
          </a:p>
          <a:p>
            <a:pPr marR="0" algn="ctr" eaLnBrk="1" hangingPunct="1"/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hangingPunct="1"/>
            <a:endParaRPr lang="pt-BR" dirty="0" smtClean="0"/>
          </a:p>
        </p:txBody>
      </p:sp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9038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pt-BR" sz="2800" b="1" dirty="0" smtClean="0"/>
              <a:t>RECOMENDAÇÕES TÉCNICAS</a:t>
            </a:r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1043608" y="1124744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Arial" pitchFamily="34" charset="0"/>
              <a:buChar char="•"/>
            </a:pPr>
            <a:endParaRPr lang="pt-BR" dirty="0" smtClean="0"/>
          </a:p>
          <a:p>
            <a:pPr>
              <a:buFont typeface="Arial" pitchFamily="34" charset="0"/>
              <a:buChar char="•"/>
            </a:pPr>
            <a:endParaRPr lang="pt-BR" dirty="0" smtClean="0"/>
          </a:p>
          <a:p>
            <a:pPr>
              <a:buFont typeface="Arial" pitchFamily="34" charset="0"/>
              <a:buChar char="•"/>
            </a:pPr>
            <a:endParaRPr lang="pt-BR" dirty="0" smtClean="0"/>
          </a:p>
          <a:p>
            <a:pPr lvl="1">
              <a:buFont typeface="Arial" pitchFamily="34" charset="0"/>
              <a:buChar char="•"/>
            </a:pP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755576" y="1124744"/>
            <a:ext cx="7776864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dirty="0" smtClean="0"/>
              <a:t> </a:t>
            </a:r>
            <a:r>
              <a:rPr lang="pt-BR" sz="2000" b="1" dirty="0" smtClean="0"/>
              <a:t>Integração dos Fiscos</a:t>
            </a:r>
            <a:r>
              <a:rPr lang="pt-BR" dirty="0" smtClean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Harmonização das Informações Cadastrais da Pessoas Jurídicas e demais entidades;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Consolidação da implementação do SPED:</a:t>
            </a:r>
          </a:p>
          <a:p>
            <a:pPr lvl="2">
              <a:buFont typeface="Arial" pitchFamily="34" charset="0"/>
              <a:buChar char="•"/>
            </a:pPr>
            <a:r>
              <a:rPr lang="pt-BR" dirty="0" smtClean="0"/>
              <a:t> Escrituração Contábil Digital;</a:t>
            </a:r>
          </a:p>
          <a:p>
            <a:pPr lvl="2">
              <a:buFont typeface="Arial" pitchFamily="34" charset="0"/>
              <a:buChar char="•"/>
            </a:pPr>
            <a:r>
              <a:rPr lang="pt-BR" dirty="0" smtClean="0"/>
              <a:t> Escrituração Fiscal Digital;</a:t>
            </a:r>
          </a:p>
          <a:p>
            <a:pPr lvl="2">
              <a:buFont typeface="Arial" pitchFamily="34" charset="0"/>
              <a:buChar char="•"/>
            </a:pPr>
            <a:r>
              <a:rPr lang="pt-BR" dirty="0" smtClean="0"/>
              <a:t> Nota Fiscal Eletrônica de Serviços.</a:t>
            </a:r>
          </a:p>
          <a:p>
            <a:pPr lvl="2">
              <a:buFont typeface="Arial" pitchFamily="34" charset="0"/>
              <a:buChar char="•"/>
            </a:pPr>
            <a:endParaRPr lang="pt-BR" dirty="0" smtClean="0"/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 </a:t>
            </a:r>
            <a:r>
              <a:rPr lang="pt-BR" sz="2000" b="1" dirty="0" smtClean="0"/>
              <a:t>Sustentabilidade Fiscal e Crescimento Econômico</a:t>
            </a:r>
            <a:r>
              <a:rPr lang="pt-BR" dirty="0" smtClean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Elevação  dos níveis da arrecadação própria;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Ampliação da base de contribuintes;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Exploração do potencial de arrecadação existente;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Redução da despesa  X  Qualidade do Gasto Público;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Mecanismos de gestão da dívida pública;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Revisão dos Regimes Próprios de Previdência.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9632" y="6093296"/>
            <a:ext cx="7560840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/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marR="0" algn="ctr" eaLnBrk="1" hangingPunct="1"/>
            <a:r>
              <a:rPr lang="pt-BR" sz="1900" b="1" dirty="0" smtClean="0">
                <a:latin typeface="Arial Black" pitchFamily="34" charset="0"/>
              </a:rPr>
              <a:t>PNAFM III - FAIXA 2</a:t>
            </a:r>
          </a:p>
          <a:p>
            <a:pPr marR="0" algn="ctr" eaLnBrk="1" hangingPunct="1"/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hangingPunct="1"/>
            <a:endParaRPr lang="pt-BR" dirty="0" smtClean="0"/>
          </a:p>
        </p:txBody>
      </p:sp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9038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pt-BR" sz="2800" b="1" dirty="0" smtClean="0"/>
              <a:t>RECOMENDAÇÕES TÉCNICAS</a:t>
            </a:r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539552" y="764705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dirty="0" smtClean="0"/>
              <a:t> </a:t>
            </a:r>
          </a:p>
          <a:p>
            <a:endParaRPr lang="pt-BR" dirty="0" smtClean="0"/>
          </a:p>
          <a:p>
            <a:endParaRPr lang="pt-BR" dirty="0" smtClean="0"/>
          </a:p>
          <a:p>
            <a:pPr lvl="1">
              <a:buFont typeface="Arial" pitchFamily="34" charset="0"/>
              <a:buChar char="•"/>
            </a:pP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971600" y="908720"/>
            <a:ext cx="7704856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2000" b="1" dirty="0" smtClean="0"/>
              <a:t>Transparência e Controle Social</a:t>
            </a:r>
            <a:r>
              <a:rPr lang="pt-BR" dirty="0" smtClean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Aprimoramento dos sistemas de gestão Orçamentária e Financeira;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Disponibilização do acesso aos dados e informações fiscais,  que não sejam sigilosos;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Mecanismos de combate à fraude e à sonegação;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Manter as informações econômico-fiscais registradas tempestivamente no SICONFI/STN.</a:t>
            </a:r>
          </a:p>
          <a:p>
            <a:pPr lvl="1">
              <a:buFont typeface="Arial" pitchFamily="34" charset="0"/>
              <a:buChar char="•"/>
            </a:pPr>
            <a:endParaRPr lang="pt-BR" dirty="0" smtClean="0"/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 </a:t>
            </a:r>
            <a:r>
              <a:rPr lang="pt-BR" sz="2000" b="1" dirty="0" smtClean="0"/>
              <a:t>Aperfeiçoamento da Gestão Fiscal</a:t>
            </a:r>
            <a:r>
              <a:rPr lang="pt-BR" b="1" dirty="0" smtClean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Gestão de Risco em prol do controle de evasão, da fraude e da sonegação fiscal;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Harmonização dos procedimentos fiscais, objetivando a identificação mais célere de ilícitos tributários;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Elevação da produtividade da administração tributária com foco positivo na arrecadação;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Aperfeiçoamento dos mecanismos de Auditoria e Controle, do Contencioso Fiscal e de realização do crédito tributário.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9632" y="6093296"/>
            <a:ext cx="7560840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/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marR="0" algn="ctr" eaLnBrk="1" hangingPunct="1"/>
            <a:r>
              <a:rPr lang="pt-BR" sz="1900" b="1" dirty="0" smtClean="0">
                <a:latin typeface="Arial Black" pitchFamily="34" charset="0"/>
              </a:rPr>
              <a:t>PNAFM III - FAIXA 2</a:t>
            </a:r>
          </a:p>
          <a:p>
            <a:pPr marR="0" algn="ctr" eaLnBrk="1" hangingPunct="1"/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hangingPunct="1"/>
            <a:endParaRPr lang="pt-BR" dirty="0" smtClean="0"/>
          </a:p>
        </p:txBody>
      </p:sp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9038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pt-BR" sz="2800" b="1" dirty="0" smtClean="0"/>
              <a:t>ALOCAÇÃO DOS RECURSOS</a:t>
            </a:r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908720"/>
            <a:ext cx="6696744" cy="4787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9632" y="6093296"/>
            <a:ext cx="7560840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/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marR="0" algn="ctr" eaLnBrk="1" hangingPunct="1"/>
            <a:r>
              <a:rPr lang="pt-BR" sz="1900" b="1" dirty="0" smtClean="0">
                <a:latin typeface="Arial Black" pitchFamily="34" charset="0"/>
              </a:rPr>
              <a:t>PNAFM III - FAIXA 2</a:t>
            </a:r>
          </a:p>
          <a:p>
            <a:pPr marR="0" algn="ctr" eaLnBrk="1" hangingPunct="1"/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hangingPunct="1"/>
            <a:endParaRPr lang="pt-BR" dirty="0" smtClean="0"/>
          </a:p>
        </p:txBody>
      </p:sp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9038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pt-BR" sz="2800" b="1" dirty="0" smtClean="0">
                <a:latin typeface="+mj-lt"/>
                <a:cs typeface="Arial" pitchFamily="34" charset="0"/>
              </a:rPr>
              <a:t>FLUXO DE APROVAÇÃO</a:t>
            </a:r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11560" y="1165394"/>
            <a:ext cx="770485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lang="pt-BR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Aprovação da COOPE/UCP/MF;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endParaRPr lang="pt-BR" sz="2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Aprovação do </a:t>
            </a:r>
            <a:r>
              <a:rPr kumimoji="0" lang="pt-B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BID;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endParaRPr kumimoji="0" lang="pt-BR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lang="pt-BR" sz="2400" baseline="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Autorização para a </a:t>
            </a:r>
            <a:r>
              <a:rPr lang="pt-BR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CAIXA inserir o pedido de endividamento no SADIPEM;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endParaRPr lang="pt-BR" sz="2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Expedição da </a:t>
            </a:r>
            <a:r>
              <a:rPr kumimoji="0" lang="pt-B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Autorização de Endividamento pela STN/MF;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endParaRPr kumimoji="0" lang="pt-BR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lang="pt-BR" sz="2400" baseline="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Autorização da </a:t>
            </a:r>
            <a:r>
              <a:rPr lang="pt-BR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COOPE/UCP/MF à CAIXA para assinatura do Contrato de Subempréstimo.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9632" y="6093296"/>
            <a:ext cx="7560840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/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marR="0" algn="ctr" eaLnBrk="1" hangingPunct="1"/>
            <a:r>
              <a:rPr lang="pt-BR" sz="1900" b="1" dirty="0" smtClean="0">
                <a:latin typeface="Arial Black" pitchFamily="34" charset="0"/>
              </a:rPr>
              <a:t>PNAFM III - FAIXA 2</a:t>
            </a:r>
          </a:p>
          <a:p>
            <a:pPr marR="0" algn="ctr" eaLnBrk="1" hangingPunct="1"/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hangingPunct="1"/>
            <a:endParaRPr lang="pt-BR" dirty="0" smtClean="0"/>
          </a:p>
        </p:txBody>
      </p:sp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562392"/>
          </a:xfrm>
        </p:spPr>
        <p:txBody>
          <a:bodyPr>
            <a:normAutofit/>
          </a:bodyPr>
          <a:lstStyle/>
          <a:p>
            <a:pPr eaLnBrk="1" hangingPunct="1"/>
            <a:r>
              <a:rPr lang="pt-BR" sz="2800" b="1" dirty="0" smtClean="0"/>
              <a:t>PRAZO DE VALIDADE DOS PROJETOS</a:t>
            </a:r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1043608" y="1700808"/>
            <a:ext cx="6912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2400" dirty="0" smtClean="0"/>
              <a:t> O prazo de validade da aprovação do projeto municipal pela COOPE/UCP será de </a:t>
            </a:r>
            <a:r>
              <a:rPr lang="pt-BR" sz="2400" b="1" dirty="0" smtClean="0"/>
              <a:t>180 dias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9632" y="6093296"/>
            <a:ext cx="7560840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/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marR="0" algn="ctr" eaLnBrk="1" hangingPunct="1"/>
            <a:r>
              <a:rPr lang="pt-BR" sz="1900" b="1" dirty="0" smtClean="0">
                <a:latin typeface="Arial Black" pitchFamily="34" charset="0"/>
              </a:rPr>
              <a:t>PNAFM III - FAIXA 2</a:t>
            </a:r>
          </a:p>
          <a:p>
            <a:pPr marR="0" algn="ctr" eaLnBrk="1" hangingPunct="1"/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hangingPunct="1"/>
            <a:endParaRPr lang="pt-BR" dirty="0" smtClean="0"/>
          </a:p>
        </p:txBody>
      </p:sp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1066448"/>
          </a:xfrm>
        </p:spPr>
        <p:txBody>
          <a:bodyPr>
            <a:noAutofit/>
          </a:bodyPr>
          <a:lstStyle/>
          <a:p>
            <a:pPr algn="ctr" eaLnBrk="1" hangingPunct="1"/>
            <a:r>
              <a:rPr lang="pt-BR" sz="2800" b="1" dirty="0" smtClean="0"/>
              <a:t>AUTORIZAÇÃO PARA ASSINATURA DO CONTRATO DE SUBEMPRÉSTIMO</a:t>
            </a:r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1043608" y="1772816"/>
            <a:ext cx="74168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pt-BR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Para que ocorra a Autorização da COOPE/UCP/MF à CAIXA para a celebração do Contrato de Subempréstimo, o Município deverá ter cumprido  todos os requisitos de Elegibilidade Municipal e dos Projetos.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sz="half" idx="1"/>
          </p:nvPr>
        </p:nvSpPr>
        <p:spPr>
          <a:xfrm>
            <a:off x="467544" y="766195"/>
            <a:ext cx="8136904" cy="5093702"/>
          </a:xfrm>
        </p:spPr>
        <p:txBody>
          <a:bodyPr wrap="square" anchor="ctr">
            <a:spAutoFit/>
          </a:bodyPr>
          <a:lstStyle/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20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PROGRAMA NACIONAL DE APOIO À GESTÃO ADMINISTRATIVA </a:t>
            </a: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20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E FISCAL DOS MUNICÍPIOS BRASILEIROS - PNAFM</a:t>
            </a: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endParaRPr lang="pt-BR" sz="2700" b="1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20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COORDENAÇÃO-GERAL DE PROGRAMAS E PROJETOS DE </a:t>
            </a: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20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COOPERAÇÃO – COOPE  (UCP)</a:t>
            </a: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20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/>
            </a:r>
            <a:br>
              <a:rPr lang="pt-BR" sz="20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SUBSECRETARIA DE GESTÃO ESTRATÉGICA</a:t>
            </a:r>
            <a:b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SECRETARIA EXECUTIVA</a:t>
            </a:r>
            <a:b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MINISTÉRIO DA FAZENDA</a:t>
            </a:r>
            <a:r>
              <a:rPr lang="pt-BR" sz="12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/>
            </a:r>
            <a:br>
              <a:rPr lang="pt-BR" sz="12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1800" b="1" dirty="0" err="1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Tel</a:t>
            </a: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: +55 (61) 3412-2492</a:t>
            </a:r>
            <a:b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E-mail: </a:t>
            </a:r>
            <a:r>
              <a:rPr lang="pt-BR" sz="1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charset="0"/>
                <a:ea typeface="Times New Roman" pitchFamily="18" charset="0"/>
                <a:cs typeface="Arial" charset="0"/>
                <a:hlinkClick r:id="rId2"/>
              </a:rPr>
              <a:t>ucp.df@fazenda.gov.br</a:t>
            </a:r>
            <a:endParaRPr lang="pt-BR" sz="18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Endereço: Esplanada dos Ministérios, Bloco "P", Sala 415,</a:t>
            </a:r>
            <a:b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Brasília - DF  CEP:70048-900</a:t>
            </a:r>
            <a:endParaRPr lang="pt-BR" sz="1800" b="1" dirty="0" smtClean="0">
              <a:latin typeface="Arial" charset="0"/>
              <a:ea typeface="Times New Roman" pitchFamily="18" charset="0"/>
              <a:cs typeface="Arial" charset="0"/>
            </a:endParaRPr>
          </a:p>
        </p:txBody>
      </p:sp>
      <p:pic>
        <p:nvPicPr>
          <p:cNvPr id="3" name="Imagem 2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9632" y="6093296"/>
            <a:ext cx="7560840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/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marR="0" algn="ctr" eaLnBrk="1" hangingPunct="1"/>
            <a:r>
              <a:rPr lang="pt-BR" sz="1900" b="1" dirty="0" smtClean="0">
                <a:latin typeface="Arial Black" pitchFamily="34" charset="0"/>
              </a:rPr>
              <a:t>PNAFM III - FAIXA 2</a:t>
            </a:r>
          </a:p>
          <a:p>
            <a:pPr marR="0" algn="ctr" eaLnBrk="1" hangingPunct="1"/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9632" y="6093296"/>
            <a:ext cx="7560840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/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marR="0" algn="ctr" eaLnBrk="1" hangingPunct="1"/>
            <a:r>
              <a:rPr lang="pt-BR" sz="1900" b="1" dirty="0" smtClean="0">
                <a:latin typeface="Arial Black" pitchFamily="34" charset="0"/>
              </a:rPr>
              <a:t>PNAFM III - FAIXA 2</a:t>
            </a:r>
          </a:p>
          <a:p>
            <a:pPr marR="0" algn="ctr" eaLnBrk="1" hangingPunct="1"/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hangingPunct="1"/>
            <a:endParaRPr lang="pt-BR" dirty="0" smtClean="0"/>
          </a:p>
        </p:txBody>
      </p:sp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02312"/>
            <a:ext cx="7479792" cy="49038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pt-BR" sz="2800" b="1" dirty="0" smtClean="0"/>
              <a:t>AGENDA</a:t>
            </a:r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467544" y="1004530"/>
            <a:ext cx="806489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Diretrizes;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Objetivos;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algn="just" ea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Arranjo Institucional;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algn="just" ea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Recomendações Técnicas;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algn="just" ea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Alocação dos Recursos;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algn="just" ea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Fluxo de Aprovação dos Projetos Municipais;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algn="just" ea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Prazo de Validade dos Projetos Aprovados;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algn="just" ea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Autorização para assinatura do Contrato de Subempréstimo;</a:t>
            </a:r>
            <a:r>
              <a:rPr kumimoji="0" lang="pt-BR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e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1" ea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Perguntas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9632" y="6093296"/>
            <a:ext cx="7560840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/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marR="0" algn="ctr" eaLnBrk="1" hangingPunct="1"/>
            <a:r>
              <a:rPr lang="pt-BR" sz="1900" b="1" dirty="0" smtClean="0">
                <a:latin typeface="Arial Black" pitchFamily="34" charset="0"/>
              </a:rPr>
              <a:t>PNAFM III - FAIXA 2</a:t>
            </a:r>
          </a:p>
          <a:p>
            <a:pPr marR="0" algn="ctr" eaLnBrk="1" hangingPunct="1"/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hangingPunct="1"/>
            <a:endParaRPr lang="pt-BR" dirty="0" smtClean="0"/>
          </a:p>
        </p:txBody>
      </p:sp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9038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pt-BR" sz="2800" b="1" dirty="0" smtClean="0"/>
              <a:t>DIRETRIZ PRINCIPAL  DO PNAFM - III</a:t>
            </a:r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539552" y="1484784"/>
            <a:ext cx="82444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pt-BR" sz="2400" dirty="0" smtClean="0"/>
              <a:t>Deve integrar o esforço permanente do governo brasileiro na manutenção do equilíbrio fiscal e da estabilidade social e macroeconômica.</a:t>
            </a:r>
          </a:p>
          <a:p>
            <a:pPr algn="just">
              <a:buNone/>
            </a:pPr>
            <a:endParaRPr lang="pt-BR" sz="2400" dirty="0" smtClean="0"/>
          </a:p>
          <a:p>
            <a:pPr algn="just">
              <a:buNone/>
            </a:pPr>
            <a:endParaRPr lang="pt-BR" sz="2400" dirty="0" smtClean="0"/>
          </a:p>
        </p:txBody>
      </p:sp>
      <p:sp>
        <p:nvSpPr>
          <p:cNvPr id="7" name="CaixaDeTexto 6"/>
          <p:cNvSpPr txBox="1"/>
          <p:nvPr/>
        </p:nvSpPr>
        <p:spPr>
          <a:xfrm>
            <a:off x="539552" y="3140968"/>
            <a:ext cx="8064896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ARRECADAÇÃO =&gt; GASTO PÚBLICO =&gt; INVESTIMENTOS</a:t>
            </a:r>
            <a:endParaRPr lang="pt-BR" sz="20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79512" y="4244895"/>
            <a:ext cx="8784976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 smtClean="0"/>
              <a:t>Excelência na Ação do Estado</a:t>
            </a:r>
          </a:p>
          <a:p>
            <a:r>
              <a:rPr lang="pt-BR" b="1" dirty="0" smtClean="0"/>
              <a:t>Transparência na Gestão</a:t>
            </a:r>
          </a:p>
          <a:p>
            <a:r>
              <a:rPr lang="pt-BR" b="1" dirty="0" smtClean="0"/>
              <a:t>Equidade Econômica e Social</a:t>
            </a:r>
          </a:p>
          <a:p>
            <a:r>
              <a:rPr lang="pt-BR" b="1" dirty="0" smtClean="0"/>
              <a:t>Disparidades Técnicas e Operacionais nas Administrações Fiscais Municipais</a:t>
            </a:r>
            <a:endParaRPr lang="pt-BR" b="1" dirty="0"/>
          </a:p>
        </p:txBody>
      </p:sp>
      <p:sp>
        <p:nvSpPr>
          <p:cNvPr id="10" name="Seta para baixo 9"/>
          <p:cNvSpPr/>
          <p:nvPr/>
        </p:nvSpPr>
        <p:spPr>
          <a:xfrm flipH="1">
            <a:off x="4211960" y="3717032"/>
            <a:ext cx="50405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9632" y="6093296"/>
            <a:ext cx="7560840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/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marR="0" algn="ctr" eaLnBrk="1" hangingPunct="1"/>
            <a:r>
              <a:rPr lang="pt-BR" sz="1900" b="1" dirty="0" smtClean="0">
                <a:latin typeface="Arial Black" pitchFamily="34" charset="0"/>
              </a:rPr>
              <a:t>PNAFM III - FAIXA 2</a:t>
            </a:r>
          </a:p>
          <a:p>
            <a:pPr marR="0" algn="ctr" eaLnBrk="1" hangingPunct="1"/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hangingPunct="1"/>
            <a:endParaRPr lang="pt-BR" dirty="0" smtClean="0"/>
          </a:p>
        </p:txBody>
      </p:sp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9038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pt-BR" sz="2800" b="1" dirty="0" smtClean="0"/>
              <a:t>DIRETRIZES DO PNAFM - III</a:t>
            </a:r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1043608" y="1124745"/>
            <a:ext cx="727280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dirty="0" smtClean="0"/>
              <a:t> </a:t>
            </a:r>
            <a:r>
              <a:rPr lang="pt-BR" sz="2000" b="1" dirty="0" smtClean="0"/>
              <a:t>Excelência na Ação do Estado</a:t>
            </a:r>
            <a:r>
              <a:rPr lang="pt-BR" sz="2000" dirty="0" smtClean="0"/>
              <a:t>: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sz="2000" dirty="0" smtClean="0"/>
              <a:t> Melhores práticas de gestão;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sz="2000" dirty="0" smtClean="0"/>
              <a:t> Maior participação das receitas próprias na totalidade dos gastos público municipal;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sz="2000" dirty="0" smtClean="0"/>
              <a:t> Controle do Gasto;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sz="2000" dirty="0" smtClean="0"/>
              <a:t> Melhoria quantitativa e qualitativa dos serviços públicos ofertados à sociedade;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sz="2000" dirty="0" smtClean="0"/>
              <a:t> Simplificação da Obrigação Tributária;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sz="2000" dirty="0" smtClean="0"/>
              <a:t> Registros Fiscais no SICONFI;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sz="2000" dirty="0" smtClean="0"/>
              <a:t> Adoção da Nota Fiscal Eletrônica de Serviço.</a:t>
            </a:r>
          </a:p>
          <a:p>
            <a:pPr lvl="1" algn="just"/>
            <a:endParaRPr lang="pt-BR" sz="2000" dirty="0" smtClean="0"/>
          </a:p>
          <a:p>
            <a:pPr algn="just">
              <a:buFont typeface="Arial" pitchFamily="34" charset="0"/>
              <a:buChar char="•"/>
            </a:pPr>
            <a:r>
              <a:rPr lang="pt-BR" sz="2000" dirty="0" smtClean="0"/>
              <a:t> </a:t>
            </a:r>
            <a:r>
              <a:rPr lang="pt-BR" sz="2000" b="1" dirty="0" smtClean="0"/>
              <a:t>Transparência na Gestão</a:t>
            </a:r>
            <a:r>
              <a:rPr lang="pt-BR" sz="2000" dirty="0" smtClean="0"/>
              <a:t>: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sz="2000" dirty="0" smtClean="0"/>
              <a:t> Disponibilização de informações orçamentárias e financeiras;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sz="2000" dirty="0" smtClean="0"/>
              <a:t> Acompanhamento dos Atos de Gestão Municipal.</a:t>
            </a:r>
          </a:p>
          <a:p>
            <a:endParaRPr lang="pt-BR" dirty="0" smtClean="0"/>
          </a:p>
          <a:p>
            <a:r>
              <a:rPr lang="pt-BR" dirty="0" smtClean="0"/>
              <a:t>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9632" y="6093296"/>
            <a:ext cx="7560840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/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marR="0" algn="ctr" eaLnBrk="1" hangingPunct="1"/>
            <a:r>
              <a:rPr lang="pt-BR" sz="1900" b="1" dirty="0" smtClean="0">
                <a:latin typeface="Arial Black" pitchFamily="34" charset="0"/>
              </a:rPr>
              <a:t>PNAFM III - FAIXA 2</a:t>
            </a:r>
          </a:p>
          <a:p>
            <a:pPr marR="0" algn="ctr" eaLnBrk="1" hangingPunct="1"/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hangingPunct="1"/>
            <a:endParaRPr lang="pt-BR" dirty="0" smtClean="0"/>
          </a:p>
        </p:txBody>
      </p:sp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9038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pt-BR" sz="2800" b="1" dirty="0" smtClean="0"/>
              <a:t>DIRETRIZES DO PNAFM - III</a:t>
            </a:r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539552" y="1484784"/>
            <a:ext cx="8244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pt-BR" sz="2400" dirty="0" smtClean="0"/>
              <a:t>.</a:t>
            </a:r>
          </a:p>
        </p:txBody>
      </p:sp>
      <p:sp>
        <p:nvSpPr>
          <p:cNvPr id="7" name="Retângulo 6"/>
          <p:cNvSpPr/>
          <p:nvPr/>
        </p:nvSpPr>
        <p:spPr>
          <a:xfrm>
            <a:off x="827584" y="1196752"/>
            <a:ext cx="72728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2000" dirty="0" smtClean="0"/>
              <a:t> </a:t>
            </a:r>
            <a:r>
              <a:rPr lang="pt-BR" sz="2000" b="1" dirty="0" smtClean="0"/>
              <a:t>Equidade Econômica e Social</a:t>
            </a:r>
            <a:r>
              <a:rPr lang="pt-BR" sz="2000" dirty="0" smtClean="0"/>
              <a:t>: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sz="2000" dirty="0" smtClean="0"/>
              <a:t> Justiça Fiscal;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sz="2000" dirty="0" smtClean="0"/>
              <a:t> Justiça Social – Oportunidades iguais para acesso aos serviços públicos oferecidos (Administrativos/Fiscal);</a:t>
            </a:r>
          </a:p>
          <a:p>
            <a:pPr lvl="1" algn="just"/>
            <a:endParaRPr lang="pt-BR" sz="2000" dirty="0" smtClean="0"/>
          </a:p>
          <a:p>
            <a:pPr algn="just">
              <a:buFont typeface="Arial" pitchFamily="34" charset="0"/>
              <a:buChar char="•"/>
            </a:pPr>
            <a:endParaRPr lang="pt-BR" sz="2000" dirty="0" smtClean="0"/>
          </a:p>
          <a:p>
            <a:pPr algn="just">
              <a:buFont typeface="Arial" pitchFamily="34" charset="0"/>
              <a:buChar char="•"/>
            </a:pPr>
            <a:r>
              <a:rPr lang="pt-BR" sz="2000" dirty="0" smtClean="0"/>
              <a:t> </a:t>
            </a:r>
            <a:r>
              <a:rPr lang="pt-BR" sz="2000" b="1" dirty="0" smtClean="0"/>
              <a:t>Minimização das Disparidades Técnicas e Operacionais nas Administrações Fiscais Municipais: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sz="2000" b="1" dirty="0" smtClean="0"/>
              <a:t> </a:t>
            </a:r>
            <a:r>
              <a:rPr lang="pt-BR" sz="2000" dirty="0" smtClean="0"/>
              <a:t>Integração com  outras administrações públicas municipais;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sz="2000" dirty="0" smtClean="0"/>
              <a:t> Comitê Gestor do PNAFM – COGEP.</a:t>
            </a:r>
          </a:p>
          <a:p>
            <a:pPr lvl="1" algn="just"/>
            <a:endParaRPr lang="pt-B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9632" y="6093296"/>
            <a:ext cx="7560840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/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marR="0" algn="ctr" eaLnBrk="1" hangingPunct="1"/>
            <a:r>
              <a:rPr lang="pt-BR" sz="1900" b="1" dirty="0" smtClean="0">
                <a:latin typeface="Arial Black" pitchFamily="34" charset="0"/>
              </a:rPr>
              <a:t>PNAFM III - FAIXA 2</a:t>
            </a:r>
          </a:p>
          <a:p>
            <a:pPr marR="0" algn="ctr" eaLnBrk="1" hangingPunct="1"/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hangingPunct="1"/>
            <a:endParaRPr lang="pt-BR" dirty="0" smtClean="0"/>
          </a:p>
        </p:txBody>
      </p:sp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90384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pt-BR" sz="3000" b="1" dirty="0" smtClean="0"/>
              <a:t>OBJETIVOS</a:t>
            </a:r>
          </a:p>
          <a:p>
            <a:pPr>
              <a:buNone/>
            </a:pPr>
            <a:endParaRPr lang="pt-BR" b="1" dirty="0" smtClean="0"/>
          </a:p>
          <a:p>
            <a:pPr algn="just">
              <a:buNone/>
            </a:pPr>
            <a:endParaRPr lang="pt-BR" b="1" dirty="0" smtClean="0"/>
          </a:p>
          <a:p>
            <a:pPr eaLnBrk="1" hangingPunct="1">
              <a:buNone/>
            </a:pPr>
            <a:endParaRPr lang="pt-BR" dirty="0" smtClean="0"/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611560" y="980728"/>
            <a:ext cx="79208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pt-BR" sz="2400" b="1" dirty="0" smtClean="0"/>
              <a:t>Objetivo Geral</a:t>
            </a:r>
            <a:r>
              <a:rPr lang="pt-BR" sz="2400" dirty="0" smtClean="0"/>
              <a:t>: </a:t>
            </a:r>
          </a:p>
          <a:p>
            <a:pPr algn="just">
              <a:buNone/>
            </a:pPr>
            <a:endParaRPr lang="pt-BR" sz="2400" dirty="0" smtClean="0"/>
          </a:p>
          <a:p>
            <a:pPr algn="just">
              <a:buFont typeface="Arial" pitchFamily="34" charset="0"/>
              <a:buChar char="•"/>
            </a:pPr>
            <a:r>
              <a:rPr lang="pt-BR" sz="2400" dirty="0" smtClean="0"/>
              <a:t> Contribuir para a integração dos fiscos e para a modernização da gestão administrativa, fiscal, financeira e patrimonial dos municípios brasileiros, tornando mais efetivo o sistema fiscal vigente, em cumprimento às normas constitucionais e legais brasileiras.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9632" y="6093296"/>
            <a:ext cx="7560840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/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marR="0" algn="ctr" eaLnBrk="1" hangingPunct="1"/>
            <a:r>
              <a:rPr lang="pt-BR" sz="1900" b="1" dirty="0" smtClean="0">
                <a:latin typeface="Arial Black" pitchFamily="34" charset="0"/>
              </a:rPr>
              <a:t>PNAFM III - FAIXA 2</a:t>
            </a:r>
          </a:p>
          <a:p>
            <a:pPr marR="0" algn="ctr" eaLnBrk="1" hangingPunct="1"/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hangingPunct="1"/>
            <a:endParaRPr lang="pt-BR" dirty="0" smtClean="0"/>
          </a:p>
        </p:txBody>
      </p:sp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90384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pt-BR" sz="3000" b="1" dirty="0" smtClean="0"/>
              <a:t>OBJETIVOS</a:t>
            </a:r>
          </a:p>
          <a:p>
            <a:pPr>
              <a:buNone/>
            </a:pPr>
            <a:endParaRPr lang="pt-BR" b="1" dirty="0" smtClean="0"/>
          </a:p>
          <a:p>
            <a:pPr algn="just">
              <a:buNone/>
            </a:pPr>
            <a:endParaRPr lang="pt-BR" b="1" dirty="0" smtClean="0"/>
          </a:p>
          <a:p>
            <a:pPr eaLnBrk="1" hangingPunct="1">
              <a:buNone/>
            </a:pPr>
            <a:endParaRPr lang="pt-BR" dirty="0" smtClean="0"/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611560" y="908721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pt-BR" sz="2400" b="1" dirty="0" smtClean="0"/>
              <a:t>Objetivos Específicos (Planejamento Estratégico)</a:t>
            </a:r>
            <a:r>
              <a:rPr lang="pt-BR" sz="2400" dirty="0" smtClean="0"/>
              <a:t>:</a:t>
            </a:r>
          </a:p>
          <a:p>
            <a:pPr algn="just">
              <a:buNone/>
            </a:pPr>
            <a:endParaRPr lang="pt-BR" sz="2400" dirty="0" smtClean="0"/>
          </a:p>
        </p:txBody>
      </p:sp>
      <p:sp>
        <p:nvSpPr>
          <p:cNvPr id="7" name="Retângulo 6"/>
          <p:cNvSpPr/>
          <p:nvPr/>
        </p:nvSpPr>
        <p:spPr>
          <a:xfrm>
            <a:off x="755576" y="1556792"/>
            <a:ext cx="763284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400" dirty="0" smtClean="0"/>
              <a:t> Aumentar a capacidade de arrecadação municipal, com maior participação de receitas próprias no orçamento;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400" dirty="0" smtClean="0"/>
              <a:t> Adotar as melhores práticas de gestão, visando a elevação da eficiência, eficácia e efetividade administrativa e fiscal;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400" dirty="0" smtClean="0"/>
              <a:t> Incrementar a transparência na gestão, com a divulgação periódica do orçamento e dos atos administrativos, e com a maior participação da população nas decisões governamentais;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9632" y="6093296"/>
            <a:ext cx="7560840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/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marR="0" algn="ctr" eaLnBrk="1" hangingPunct="1"/>
            <a:r>
              <a:rPr lang="pt-BR" sz="1900" b="1" dirty="0" smtClean="0">
                <a:latin typeface="Arial Black" pitchFamily="34" charset="0"/>
              </a:rPr>
              <a:t>PNAFM III - FAIXA 2</a:t>
            </a:r>
          </a:p>
          <a:p>
            <a:pPr marR="0" algn="ctr" eaLnBrk="1" hangingPunct="1"/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hangingPunct="1"/>
            <a:endParaRPr lang="pt-BR" dirty="0" smtClean="0"/>
          </a:p>
        </p:txBody>
      </p:sp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90384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pt-BR" sz="3000" b="1" dirty="0" smtClean="0"/>
              <a:t>OBJETIVOS</a:t>
            </a:r>
          </a:p>
          <a:p>
            <a:pPr>
              <a:buNone/>
            </a:pPr>
            <a:endParaRPr lang="pt-BR" b="1" dirty="0" smtClean="0"/>
          </a:p>
          <a:p>
            <a:pPr algn="just">
              <a:buNone/>
            </a:pPr>
            <a:endParaRPr lang="pt-BR" b="1" dirty="0" smtClean="0"/>
          </a:p>
          <a:p>
            <a:pPr eaLnBrk="1" hangingPunct="1">
              <a:buNone/>
            </a:pPr>
            <a:endParaRPr lang="pt-BR" dirty="0" smtClean="0"/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611560" y="908721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pt-BR" sz="2400" b="1" dirty="0" smtClean="0"/>
              <a:t>Objetivos Específicos (Planejamento Estratégico)</a:t>
            </a:r>
            <a:r>
              <a:rPr lang="pt-BR" sz="2400" dirty="0" smtClean="0"/>
              <a:t>:</a:t>
            </a:r>
          </a:p>
          <a:p>
            <a:pPr algn="just">
              <a:buNone/>
            </a:pPr>
            <a:endParaRPr lang="pt-BR" sz="2400" dirty="0" smtClean="0"/>
          </a:p>
        </p:txBody>
      </p:sp>
      <p:sp>
        <p:nvSpPr>
          <p:cNvPr id="9" name="Retângulo 8"/>
          <p:cNvSpPr/>
          <p:nvPr/>
        </p:nvSpPr>
        <p:spPr>
          <a:xfrm>
            <a:off x="683568" y="1772816"/>
            <a:ext cx="7272808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400" dirty="0" smtClean="0"/>
              <a:t> Promoção da justiça fiscal, com ênfase na equidade econômica e social;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400" dirty="0" smtClean="0"/>
              <a:t> Controle do Gasto X Investimentos; e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400" dirty="0" smtClean="0"/>
              <a:t> Aprimoramento dos serviços públicos oferecidos, inclusive e principalmente, os relacionados à arrecadação de tributos e ao atendimento de melhor qualidade dos cidadãos.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9632" y="6093296"/>
            <a:ext cx="7560840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/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marR="0" algn="ctr" eaLnBrk="1" hangingPunct="1"/>
            <a:r>
              <a:rPr lang="pt-BR" sz="1900" b="1" dirty="0" smtClean="0">
                <a:latin typeface="Arial Black" pitchFamily="34" charset="0"/>
              </a:rPr>
              <a:t>PNAFM III - FAIXA 2</a:t>
            </a:r>
          </a:p>
          <a:p>
            <a:pPr marR="0" algn="ctr" eaLnBrk="1" hangingPunct="1"/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hangingPunct="1"/>
            <a:endParaRPr lang="pt-BR" dirty="0" smtClean="0"/>
          </a:p>
        </p:txBody>
      </p:sp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5746968"/>
          </a:xfrm>
        </p:spPr>
        <p:txBody>
          <a:bodyPr>
            <a:normAutofit/>
          </a:bodyPr>
          <a:lstStyle/>
          <a:p>
            <a:pPr eaLnBrk="1" hangingPunct="1"/>
            <a:r>
              <a:rPr lang="pt-BR" sz="2800" b="1" dirty="0" smtClean="0"/>
              <a:t>ARRANJO INSTITUCIONAL</a:t>
            </a:r>
          </a:p>
          <a:p>
            <a:pPr eaLnBrk="1" hangingPunct="1">
              <a:buNone/>
            </a:pPr>
            <a:endParaRPr lang="pt-BR" sz="2400" b="1" dirty="0" smtClean="0"/>
          </a:p>
          <a:p>
            <a:pPr eaLnBrk="1" hangingPunct="1">
              <a:buNone/>
            </a:pPr>
            <a:r>
              <a:rPr lang="pt-BR" sz="2400" b="1" dirty="0" smtClean="0"/>
              <a:t>BID</a:t>
            </a:r>
          </a:p>
          <a:p>
            <a:pPr eaLnBrk="1" hangingPunct="1">
              <a:buNone/>
            </a:pPr>
            <a:endParaRPr lang="pt-BR" sz="2400" b="1" dirty="0" smtClean="0"/>
          </a:p>
          <a:p>
            <a:pPr eaLnBrk="1" hangingPunct="1">
              <a:buNone/>
            </a:pPr>
            <a:endParaRPr lang="pt-BR" sz="2400" b="1" dirty="0" smtClean="0"/>
          </a:p>
          <a:p>
            <a:pPr eaLnBrk="1" hangingPunct="1">
              <a:buNone/>
            </a:pPr>
            <a:r>
              <a:rPr lang="pt-BR" sz="2400" b="1" dirty="0" smtClean="0"/>
              <a:t>UNIÃO/MF </a:t>
            </a:r>
          </a:p>
          <a:p>
            <a:pPr eaLnBrk="1" hangingPunct="1">
              <a:buNone/>
            </a:pPr>
            <a:endParaRPr lang="pt-BR" sz="2400" b="1" dirty="0" smtClean="0"/>
          </a:p>
          <a:p>
            <a:pPr eaLnBrk="1" hangingPunct="1">
              <a:buNone/>
            </a:pPr>
            <a:endParaRPr lang="pt-BR" sz="2400" b="1" dirty="0" smtClean="0"/>
          </a:p>
          <a:p>
            <a:pPr eaLnBrk="1" hangingPunct="1">
              <a:buNone/>
            </a:pPr>
            <a:endParaRPr lang="pt-BR" sz="2400" b="1" dirty="0" smtClean="0"/>
          </a:p>
          <a:p>
            <a:pPr eaLnBrk="1" hangingPunct="1">
              <a:buNone/>
            </a:pPr>
            <a:r>
              <a:rPr lang="pt-BR" sz="2400" b="1" dirty="0" smtClean="0"/>
              <a:t>CAIXA</a:t>
            </a:r>
          </a:p>
          <a:p>
            <a:pPr eaLnBrk="1" hangingPunct="1">
              <a:buNone/>
            </a:pPr>
            <a:endParaRPr lang="pt-BR" sz="2400" b="1" dirty="0" smtClean="0"/>
          </a:p>
          <a:p>
            <a:pPr eaLnBrk="1" hangingPunct="1">
              <a:buNone/>
            </a:pPr>
            <a:endParaRPr lang="pt-BR" sz="2400" b="1" dirty="0" smtClean="0"/>
          </a:p>
          <a:p>
            <a:pPr eaLnBrk="1" hangingPunct="1">
              <a:buNone/>
            </a:pPr>
            <a:r>
              <a:rPr lang="pt-BR" sz="2400" b="1" dirty="0" smtClean="0"/>
              <a:t>MUNICÍPIOS</a:t>
            </a:r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eta para baixo 5"/>
          <p:cNvSpPr/>
          <p:nvPr/>
        </p:nvSpPr>
        <p:spPr>
          <a:xfrm>
            <a:off x="1331640" y="1556792"/>
            <a:ext cx="28803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a direita 6"/>
          <p:cNvSpPr/>
          <p:nvPr/>
        </p:nvSpPr>
        <p:spPr>
          <a:xfrm>
            <a:off x="2843808" y="2492896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8" name="Diagrama 7"/>
          <p:cNvGraphicFramePr/>
          <p:nvPr/>
        </p:nvGraphicFramePr>
        <p:xfrm>
          <a:off x="3491880" y="1916832"/>
          <a:ext cx="5472608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Seta para baixo 8"/>
          <p:cNvSpPr/>
          <p:nvPr/>
        </p:nvSpPr>
        <p:spPr>
          <a:xfrm>
            <a:off x="1331640" y="2852936"/>
            <a:ext cx="288032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 para baixo 9"/>
          <p:cNvSpPr/>
          <p:nvPr/>
        </p:nvSpPr>
        <p:spPr>
          <a:xfrm>
            <a:off x="1331640" y="4581128"/>
            <a:ext cx="28803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4428</TotalTime>
  <Words>1167</Words>
  <Application>Microsoft Office PowerPoint</Application>
  <PresentationFormat>Apresentação na tela (4:3)</PresentationFormat>
  <Paragraphs>189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Concurso</vt:lpstr>
      <vt:lpstr> 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IrmaBC</dc:creator>
  <cp:lastModifiedBy>Wilza</cp:lastModifiedBy>
  <cp:revision>199</cp:revision>
  <dcterms:created xsi:type="dcterms:W3CDTF">2016-08-22T14:28:27Z</dcterms:created>
  <dcterms:modified xsi:type="dcterms:W3CDTF">2018-04-06T19:10:47Z</dcterms:modified>
</cp:coreProperties>
</file>