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63" r:id="rId2"/>
    <p:sldId id="256" r:id="rId3"/>
    <p:sldId id="279" r:id="rId4"/>
    <p:sldId id="277" r:id="rId5"/>
  </p:sldIdLst>
  <p:sldSz cx="12192000" cy="6858000"/>
  <p:notesSz cx="7023100" cy="93091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CA950"/>
    <a:srgbClr val="F9F9F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B47ED5-775C-4921-A356-242AE49E6D67}" type="doc">
      <dgm:prSet loTypeId="urn:microsoft.com/office/officeart/2005/8/layout/hList6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1E30E2F2-0E31-4923-8C7F-5ECFB3438EDD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pt-BR" sz="1600" dirty="0"/>
        </a:p>
      </dgm:t>
    </dgm:pt>
    <dgm:pt modelId="{64AAF652-10D9-4FE2-B1D1-ADA11462140F}" type="parTrans" cxnId="{30F0F369-7B8B-48E0-9372-95847158CB6A}">
      <dgm:prSet/>
      <dgm:spPr/>
      <dgm:t>
        <a:bodyPr/>
        <a:lstStyle/>
        <a:p>
          <a:endParaRPr lang="pt-BR"/>
        </a:p>
      </dgm:t>
    </dgm:pt>
    <dgm:pt modelId="{5C11A3EF-41B2-4ED6-8A52-08D72AA6A729}" type="sibTrans" cxnId="{30F0F369-7B8B-48E0-9372-95847158CB6A}">
      <dgm:prSet/>
      <dgm:spPr/>
      <dgm:t>
        <a:bodyPr/>
        <a:lstStyle/>
        <a:p>
          <a:endParaRPr lang="pt-BR"/>
        </a:p>
      </dgm:t>
    </dgm:pt>
    <dgm:pt modelId="{9E2ABC96-610D-4361-937B-19854EFF7FDC}" type="pres">
      <dgm:prSet presAssocID="{B3B47ED5-775C-4921-A356-242AE49E6D6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4A778FF-D914-481C-B4E2-B0CEEFB9577B}" type="pres">
      <dgm:prSet presAssocID="{1E30E2F2-0E31-4923-8C7F-5ECFB3438EDD}" presName="node" presStyleLbl="node1" presStyleIdx="0" presStyleCnt="1" custLinFactY="-100000" custLinFactNeighborX="-50394" custLinFactNeighborY="-18255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6FFF5D1-2DA9-4A12-869D-D4A7D0EA0B8F}" type="presOf" srcId="{B3B47ED5-775C-4921-A356-242AE49E6D67}" destId="{9E2ABC96-610D-4361-937B-19854EFF7FDC}" srcOrd="0" destOrd="0" presId="urn:microsoft.com/office/officeart/2005/8/layout/hList6"/>
    <dgm:cxn modelId="{C02BDFFC-B9AB-4E4F-91EA-3A347CC5B583}" type="presOf" srcId="{1E30E2F2-0E31-4923-8C7F-5ECFB3438EDD}" destId="{24A778FF-D914-481C-B4E2-B0CEEFB9577B}" srcOrd="0" destOrd="0" presId="urn:microsoft.com/office/officeart/2005/8/layout/hList6"/>
    <dgm:cxn modelId="{30F0F369-7B8B-48E0-9372-95847158CB6A}" srcId="{B3B47ED5-775C-4921-A356-242AE49E6D67}" destId="{1E30E2F2-0E31-4923-8C7F-5ECFB3438EDD}" srcOrd="0" destOrd="0" parTransId="{64AAF652-10D9-4FE2-B1D1-ADA11462140F}" sibTransId="{5C11A3EF-41B2-4ED6-8A52-08D72AA6A729}"/>
    <dgm:cxn modelId="{FC940339-0A29-4012-BC71-FFCE988C5142}" type="presParOf" srcId="{9E2ABC96-610D-4361-937B-19854EFF7FDC}" destId="{24A778FF-D914-481C-B4E2-B0CEEFB9577B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B47ED5-775C-4921-A356-242AE49E6D67}" type="doc">
      <dgm:prSet loTypeId="urn:microsoft.com/office/officeart/2005/8/layout/hList6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1E30E2F2-0E31-4923-8C7F-5ECFB3438EDD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pt-BR" sz="1600" dirty="0"/>
        </a:p>
      </dgm:t>
    </dgm:pt>
    <dgm:pt modelId="{64AAF652-10D9-4FE2-B1D1-ADA11462140F}" type="parTrans" cxnId="{30F0F369-7B8B-48E0-9372-95847158CB6A}">
      <dgm:prSet/>
      <dgm:spPr/>
      <dgm:t>
        <a:bodyPr/>
        <a:lstStyle/>
        <a:p>
          <a:endParaRPr lang="pt-BR"/>
        </a:p>
      </dgm:t>
    </dgm:pt>
    <dgm:pt modelId="{5C11A3EF-41B2-4ED6-8A52-08D72AA6A729}" type="sibTrans" cxnId="{30F0F369-7B8B-48E0-9372-95847158CB6A}">
      <dgm:prSet/>
      <dgm:spPr/>
      <dgm:t>
        <a:bodyPr/>
        <a:lstStyle/>
        <a:p>
          <a:endParaRPr lang="pt-BR"/>
        </a:p>
      </dgm:t>
    </dgm:pt>
    <dgm:pt modelId="{9E2ABC96-610D-4361-937B-19854EFF7FDC}" type="pres">
      <dgm:prSet presAssocID="{B3B47ED5-775C-4921-A356-242AE49E6D6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4A778FF-D914-481C-B4E2-B0CEEFB9577B}" type="pres">
      <dgm:prSet presAssocID="{1E30E2F2-0E31-4923-8C7F-5ECFB3438EDD}" presName="node" presStyleLbl="node1" presStyleIdx="0" presStyleCnt="1" custLinFactNeighborX="-4646" custLinFactNeighborY="49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1874F74-5A9B-4D80-9353-C3888D37B5FC}" type="presOf" srcId="{1E30E2F2-0E31-4923-8C7F-5ECFB3438EDD}" destId="{24A778FF-D914-481C-B4E2-B0CEEFB9577B}" srcOrd="0" destOrd="0" presId="urn:microsoft.com/office/officeart/2005/8/layout/hList6"/>
    <dgm:cxn modelId="{689C8DC5-ED12-471E-A863-5A1BF6AC7002}" type="presOf" srcId="{B3B47ED5-775C-4921-A356-242AE49E6D67}" destId="{9E2ABC96-610D-4361-937B-19854EFF7FDC}" srcOrd="0" destOrd="0" presId="urn:microsoft.com/office/officeart/2005/8/layout/hList6"/>
    <dgm:cxn modelId="{30F0F369-7B8B-48E0-9372-95847158CB6A}" srcId="{B3B47ED5-775C-4921-A356-242AE49E6D67}" destId="{1E30E2F2-0E31-4923-8C7F-5ECFB3438EDD}" srcOrd="0" destOrd="0" parTransId="{64AAF652-10D9-4FE2-B1D1-ADA11462140F}" sibTransId="{5C11A3EF-41B2-4ED6-8A52-08D72AA6A729}"/>
    <dgm:cxn modelId="{540F603C-13DE-4B4B-99CC-77103F5DDA2A}" type="presParOf" srcId="{9E2ABC96-610D-4361-937B-19854EFF7FDC}" destId="{24A778FF-D914-481C-B4E2-B0CEEFB9577B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DE7E73-179E-4039-B0CE-650E6C6DED62}" type="doc">
      <dgm:prSet loTypeId="urn:microsoft.com/office/officeart/2005/8/layout/hList6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pt-BR"/>
        </a:p>
      </dgm:t>
    </dgm:pt>
    <dgm:pt modelId="{CBB70523-BDA6-402C-9792-CE4CC0E0BF78}">
      <dgm:prSet phldrT="[Texto]" custT="1"/>
      <dgm:spPr/>
      <dgm:t>
        <a:bodyPr lIns="0" rIns="0"/>
        <a:lstStyle/>
        <a:p>
          <a:pPr>
            <a:lnSpc>
              <a:spcPts val="2000"/>
            </a:lnSpc>
          </a:pPr>
          <a:endParaRPr lang="pt-BR" sz="1600" dirty="0" smtClean="0">
            <a:solidFill>
              <a:schemeClr val="bg1"/>
            </a:solidFill>
          </a:endParaRPr>
        </a:p>
        <a:p>
          <a:pPr>
            <a:lnSpc>
              <a:spcPts val="2000"/>
            </a:lnSpc>
          </a:pPr>
          <a:endParaRPr lang="pt-BR" sz="1600" dirty="0">
            <a:solidFill>
              <a:schemeClr val="bg1"/>
            </a:solidFill>
          </a:endParaRPr>
        </a:p>
      </dgm:t>
    </dgm:pt>
    <dgm:pt modelId="{D23CFB31-8BDA-4677-B554-967DD54F36FD}" type="parTrans" cxnId="{5876186A-BA25-4D54-8659-66700ECE1F1E}">
      <dgm:prSet/>
      <dgm:spPr/>
      <dgm:t>
        <a:bodyPr/>
        <a:lstStyle/>
        <a:p>
          <a:endParaRPr lang="pt-BR">
            <a:solidFill>
              <a:schemeClr val="accent3">
                <a:lumMod val="50000"/>
              </a:schemeClr>
            </a:solidFill>
          </a:endParaRPr>
        </a:p>
      </dgm:t>
    </dgm:pt>
    <dgm:pt modelId="{2C563D65-8ABE-4049-B34B-4F49D202E4E5}" type="sibTrans" cxnId="{5876186A-BA25-4D54-8659-66700ECE1F1E}">
      <dgm:prSet/>
      <dgm:spPr/>
      <dgm:t>
        <a:bodyPr/>
        <a:lstStyle/>
        <a:p>
          <a:endParaRPr lang="pt-BR">
            <a:solidFill>
              <a:schemeClr val="accent3">
                <a:lumMod val="50000"/>
              </a:schemeClr>
            </a:solidFill>
          </a:endParaRPr>
        </a:p>
      </dgm:t>
    </dgm:pt>
    <dgm:pt modelId="{87517077-C27A-4287-AA8D-8AF38ED7E638}">
      <dgm:prSet phldrT="[Texto]" custT="1"/>
      <dgm:spPr/>
      <dgm:t>
        <a:bodyPr lIns="0" rIns="0"/>
        <a:lstStyle/>
        <a:p>
          <a:pPr>
            <a:lnSpc>
              <a:spcPts val="2000"/>
            </a:lnSpc>
          </a:pPr>
          <a:r>
            <a:rPr lang="pt-BR" sz="1600" dirty="0" smtClean="0">
              <a:solidFill>
                <a:schemeClr val="bg1"/>
              </a:solidFill>
            </a:rPr>
            <a:t>Serviços Municipais</a:t>
          </a:r>
          <a:endParaRPr lang="pt-BR" sz="1600" dirty="0">
            <a:solidFill>
              <a:schemeClr val="bg1"/>
            </a:solidFill>
          </a:endParaRPr>
        </a:p>
      </dgm:t>
    </dgm:pt>
    <dgm:pt modelId="{F5A33099-576E-47EA-B501-E8D02773A3F2}" type="parTrans" cxnId="{CECFA046-0CFC-4F5D-A1E2-2800F7F41B8A}">
      <dgm:prSet/>
      <dgm:spPr/>
      <dgm:t>
        <a:bodyPr/>
        <a:lstStyle/>
        <a:p>
          <a:endParaRPr lang="pt-BR">
            <a:solidFill>
              <a:schemeClr val="accent3">
                <a:lumMod val="50000"/>
              </a:schemeClr>
            </a:solidFill>
          </a:endParaRPr>
        </a:p>
      </dgm:t>
    </dgm:pt>
    <dgm:pt modelId="{E355FD0D-4F0C-451D-B179-62506288AC75}" type="sibTrans" cxnId="{CECFA046-0CFC-4F5D-A1E2-2800F7F41B8A}">
      <dgm:prSet/>
      <dgm:spPr/>
      <dgm:t>
        <a:bodyPr/>
        <a:lstStyle/>
        <a:p>
          <a:endParaRPr lang="pt-BR">
            <a:solidFill>
              <a:schemeClr val="accent3">
                <a:lumMod val="50000"/>
              </a:schemeClr>
            </a:solidFill>
          </a:endParaRPr>
        </a:p>
      </dgm:t>
    </dgm:pt>
    <dgm:pt modelId="{300D308A-67F0-49EB-AB02-A02D71E7A899}">
      <dgm:prSet phldrT="[Texto]" custT="1"/>
      <dgm:spPr/>
      <dgm:t>
        <a:bodyPr lIns="0" rIns="0"/>
        <a:lstStyle/>
        <a:p>
          <a:pPr>
            <a:lnSpc>
              <a:spcPct val="90000"/>
            </a:lnSpc>
          </a:pPr>
          <a:endParaRPr lang="pt-BR" sz="1600" dirty="0" smtClean="0">
            <a:solidFill>
              <a:schemeClr val="bg1"/>
            </a:solidFill>
          </a:endParaRPr>
        </a:p>
        <a:p>
          <a:pPr>
            <a:lnSpc>
              <a:spcPct val="90000"/>
            </a:lnSpc>
          </a:pPr>
          <a:endParaRPr lang="pt-BR" sz="1600" dirty="0">
            <a:solidFill>
              <a:schemeClr val="bg1"/>
            </a:solidFill>
          </a:endParaRPr>
        </a:p>
      </dgm:t>
    </dgm:pt>
    <dgm:pt modelId="{509C9367-2FD5-4B0E-8C81-460CB90EF1F9}" type="parTrans" cxnId="{DB5435A3-2AE5-4093-9118-D5F57E31E6F1}">
      <dgm:prSet/>
      <dgm:spPr/>
      <dgm:t>
        <a:bodyPr/>
        <a:lstStyle/>
        <a:p>
          <a:endParaRPr lang="pt-BR">
            <a:solidFill>
              <a:schemeClr val="accent3">
                <a:lumMod val="50000"/>
              </a:schemeClr>
            </a:solidFill>
          </a:endParaRPr>
        </a:p>
      </dgm:t>
    </dgm:pt>
    <dgm:pt modelId="{D5BEB867-4345-4DBD-80B3-87D1884880AF}" type="sibTrans" cxnId="{DB5435A3-2AE5-4093-9118-D5F57E31E6F1}">
      <dgm:prSet/>
      <dgm:spPr/>
      <dgm:t>
        <a:bodyPr/>
        <a:lstStyle/>
        <a:p>
          <a:endParaRPr lang="pt-BR">
            <a:solidFill>
              <a:schemeClr val="accent3">
                <a:lumMod val="50000"/>
              </a:schemeClr>
            </a:solidFill>
          </a:endParaRPr>
        </a:p>
      </dgm:t>
    </dgm:pt>
    <dgm:pt modelId="{FEA2A72E-9571-427B-B262-30EDB7599C29}">
      <dgm:prSet phldrT="[Texto]" custT="1"/>
      <dgm:spPr/>
      <dgm:t>
        <a:bodyPr lIns="0" rIns="0"/>
        <a:lstStyle/>
        <a:p>
          <a:pPr>
            <a:lnSpc>
              <a:spcPts val="2000"/>
            </a:lnSpc>
          </a:pPr>
          <a:r>
            <a:rPr lang="pt-BR" sz="1600" dirty="0" smtClean="0">
              <a:solidFill>
                <a:schemeClr val="bg1"/>
              </a:solidFill>
            </a:rPr>
            <a:t>Segurança de que o taxi é legítimo</a:t>
          </a:r>
          <a:endParaRPr lang="pt-BR" sz="1600" dirty="0">
            <a:solidFill>
              <a:schemeClr val="bg1"/>
            </a:solidFill>
          </a:endParaRPr>
        </a:p>
      </dgm:t>
    </dgm:pt>
    <dgm:pt modelId="{218C849B-E0B9-4D83-BDFD-D470339EF276}" type="parTrans" cxnId="{B91F07E7-E075-41F8-866E-67512CE74775}">
      <dgm:prSet/>
      <dgm:spPr/>
      <dgm:t>
        <a:bodyPr/>
        <a:lstStyle/>
        <a:p>
          <a:endParaRPr lang="pt-BR">
            <a:solidFill>
              <a:schemeClr val="accent3">
                <a:lumMod val="50000"/>
              </a:schemeClr>
            </a:solidFill>
          </a:endParaRPr>
        </a:p>
      </dgm:t>
    </dgm:pt>
    <dgm:pt modelId="{506246CD-11A7-4991-B35C-2A8B644386D8}" type="sibTrans" cxnId="{B91F07E7-E075-41F8-866E-67512CE74775}">
      <dgm:prSet/>
      <dgm:spPr/>
      <dgm:t>
        <a:bodyPr/>
        <a:lstStyle/>
        <a:p>
          <a:endParaRPr lang="pt-BR">
            <a:solidFill>
              <a:schemeClr val="accent3">
                <a:lumMod val="50000"/>
              </a:schemeClr>
            </a:solidFill>
          </a:endParaRPr>
        </a:p>
      </dgm:t>
    </dgm:pt>
    <dgm:pt modelId="{0BDCB5E9-E32B-4B9F-8DD3-22702B14C14C}">
      <dgm:prSet phldrT="[Texto]" custT="1"/>
      <dgm:spPr/>
      <dgm:t>
        <a:bodyPr lIns="0" rIns="0"/>
        <a:lstStyle/>
        <a:p>
          <a:pPr>
            <a:lnSpc>
              <a:spcPts val="2000"/>
            </a:lnSpc>
          </a:pPr>
          <a:r>
            <a:rPr lang="pt-BR" sz="1600" dirty="0" smtClean="0">
              <a:solidFill>
                <a:schemeClr val="bg1"/>
              </a:solidFill>
            </a:rPr>
            <a:t>Maior e melhor disponibilidade de taxis em eventos</a:t>
          </a:r>
          <a:endParaRPr lang="pt-BR" sz="1600" dirty="0">
            <a:solidFill>
              <a:schemeClr val="bg1"/>
            </a:solidFill>
          </a:endParaRPr>
        </a:p>
      </dgm:t>
    </dgm:pt>
    <dgm:pt modelId="{100EEF1A-03FB-4E45-B0CD-98C963B32758}" type="parTrans" cxnId="{26374667-EA35-422E-B2A2-613B46EDE17E}">
      <dgm:prSet/>
      <dgm:spPr/>
      <dgm:t>
        <a:bodyPr/>
        <a:lstStyle/>
        <a:p>
          <a:endParaRPr lang="pt-BR">
            <a:solidFill>
              <a:schemeClr val="accent3">
                <a:lumMod val="50000"/>
              </a:schemeClr>
            </a:solidFill>
          </a:endParaRPr>
        </a:p>
      </dgm:t>
    </dgm:pt>
    <dgm:pt modelId="{34B134C7-25B9-4E3E-9516-75DEDBFBA162}" type="sibTrans" cxnId="{26374667-EA35-422E-B2A2-613B46EDE17E}">
      <dgm:prSet/>
      <dgm:spPr/>
      <dgm:t>
        <a:bodyPr/>
        <a:lstStyle/>
        <a:p>
          <a:endParaRPr lang="pt-BR">
            <a:solidFill>
              <a:schemeClr val="accent3">
                <a:lumMod val="50000"/>
              </a:schemeClr>
            </a:solidFill>
          </a:endParaRPr>
        </a:p>
      </dgm:t>
    </dgm:pt>
    <dgm:pt modelId="{3E349590-5C06-416A-B37F-8AA03B024034}">
      <dgm:prSet phldrT="[Texto]" custT="1"/>
      <dgm:spPr>
        <a:solidFill>
          <a:schemeClr val="accent3">
            <a:lumMod val="75000"/>
          </a:schemeClr>
        </a:solidFill>
      </dgm:spPr>
      <dgm:t>
        <a:bodyPr lIns="0" rIns="0"/>
        <a:lstStyle/>
        <a:p>
          <a:pPr>
            <a:lnSpc>
              <a:spcPct val="90000"/>
            </a:lnSpc>
          </a:pPr>
          <a:endParaRPr lang="pt-BR" sz="1600" dirty="0" smtClean="0">
            <a:solidFill>
              <a:schemeClr val="bg1"/>
            </a:solidFill>
          </a:endParaRPr>
        </a:p>
        <a:p>
          <a:pPr>
            <a:lnSpc>
              <a:spcPct val="90000"/>
            </a:lnSpc>
          </a:pPr>
          <a:endParaRPr lang="pt-BR" sz="1600" dirty="0">
            <a:solidFill>
              <a:schemeClr val="bg1"/>
            </a:solidFill>
          </a:endParaRPr>
        </a:p>
      </dgm:t>
    </dgm:pt>
    <dgm:pt modelId="{A4B16D7C-82E1-4845-A295-DD7560B6C2E7}" type="parTrans" cxnId="{BAD9F748-A54E-4C2A-BABC-1FEE2C6EFC86}">
      <dgm:prSet/>
      <dgm:spPr/>
      <dgm:t>
        <a:bodyPr/>
        <a:lstStyle/>
        <a:p>
          <a:endParaRPr lang="pt-BR">
            <a:solidFill>
              <a:schemeClr val="accent3">
                <a:lumMod val="50000"/>
              </a:schemeClr>
            </a:solidFill>
          </a:endParaRPr>
        </a:p>
      </dgm:t>
    </dgm:pt>
    <dgm:pt modelId="{C50AC34F-64DE-430C-A3AE-32AE1C664DF9}" type="sibTrans" cxnId="{BAD9F748-A54E-4C2A-BABC-1FEE2C6EFC86}">
      <dgm:prSet/>
      <dgm:spPr/>
      <dgm:t>
        <a:bodyPr/>
        <a:lstStyle/>
        <a:p>
          <a:endParaRPr lang="pt-BR">
            <a:solidFill>
              <a:schemeClr val="accent3">
                <a:lumMod val="50000"/>
              </a:schemeClr>
            </a:solidFill>
          </a:endParaRPr>
        </a:p>
      </dgm:t>
    </dgm:pt>
    <dgm:pt modelId="{C5CA6B4B-D400-4740-9BC2-42CCB4AC7C4D}">
      <dgm:prSet phldrT="[Texto]" custT="1"/>
      <dgm:spPr>
        <a:solidFill>
          <a:schemeClr val="accent3">
            <a:lumMod val="75000"/>
          </a:schemeClr>
        </a:solidFill>
      </dgm:spPr>
      <dgm:t>
        <a:bodyPr lIns="0" rIns="0"/>
        <a:lstStyle/>
        <a:p>
          <a:pPr>
            <a:lnSpc>
              <a:spcPts val="2000"/>
            </a:lnSpc>
          </a:pPr>
          <a:r>
            <a:rPr lang="pt-BR" sz="1600" dirty="0" smtClean="0">
              <a:solidFill>
                <a:schemeClr val="bg1"/>
              </a:solidFill>
            </a:rPr>
            <a:t>Gestão aprimorada do serviço de taxis</a:t>
          </a:r>
          <a:endParaRPr lang="pt-BR" sz="1600" dirty="0">
            <a:solidFill>
              <a:schemeClr val="bg1"/>
            </a:solidFill>
          </a:endParaRPr>
        </a:p>
      </dgm:t>
    </dgm:pt>
    <dgm:pt modelId="{189A2371-1A7A-4E8D-9A7F-43553BFB3051}" type="parTrans" cxnId="{056EAD46-10F0-420D-BC83-16E2EEF717F2}">
      <dgm:prSet/>
      <dgm:spPr/>
      <dgm:t>
        <a:bodyPr/>
        <a:lstStyle/>
        <a:p>
          <a:endParaRPr lang="pt-BR">
            <a:solidFill>
              <a:schemeClr val="accent3">
                <a:lumMod val="50000"/>
              </a:schemeClr>
            </a:solidFill>
          </a:endParaRPr>
        </a:p>
      </dgm:t>
    </dgm:pt>
    <dgm:pt modelId="{0556679A-054E-4F01-B2EB-23F9042BAFE8}" type="sibTrans" cxnId="{056EAD46-10F0-420D-BC83-16E2EEF717F2}">
      <dgm:prSet/>
      <dgm:spPr/>
      <dgm:t>
        <a:bodyPr/>
        <a:lstStyle/>
        <a:p>
          <a:endParaRPr lang="pt-BR">
            <a:solidFill>
              <a:schemeClr val="accent3">
                <a:lumMod val="50000"/>
              </a:schemeClr>
            </a:solidFill>
          </a:endParaRPr>
        </a:p>
      </dgm:t>
    </dgm:pt>
    <dgm:pt modelId="{845B8999-24FC-4387-A26B-E3D50E1160D2}">
      <dgm:prSet phldrT="[Texto]" custT="1"/>
      <dgm:spPr>
        <a:solidFill>
          <a:schemeClr val="accent3">
            <a:lumMod val="75000"/>
          </a:schemeClr>
        </a:solidFill>
      </dgm:spPr>
      <dgm:t>
        <a:bodyPr lIns="0" rIns="0"/>
        <a:lstStyle/>
        <a:p>
          <a:pPr>
            <a:lnSpc>
              <a:spcPts val="2000"/>
            </a:lnSpc>
          </a:pPr>
          <a:r>
            <a:rPr lang="pt-BR" sz="1600" dirty="0" smtClean="0">
              <a:solidFill>
                <a:schemeClr val="bg1"/>
              </a:solidFill>
            </a:rPr>
            <a:t>Parâmetros na definição de tarifas</a:t>
          </a:r>
          <a:endParaRPr lang="pt-BR" sz="1600" dirty="0">
            <a:solidFill>
              <a:schemeClr val="bg1"/>
            </a:solidFill>
          </a:endParaRPr>
        </a:p>
      </dgm:t>
    </dgm:pt>
    <dgm:pt modelId="{8BA9B2AB-25E9-420B-B4DB-4E647A70059A}" type="parTrans" cxnId="{60699D10-1627-45F2-8ECD-D4AC9A0BC817}">
      <dgm:prSet/>
      <dgm:spPr/>
      <dgm:t>
        <a:bodyPr/>
        <a:lstStyle/>
        <a:p>
          <a:endParaRPr lang="pt-BR">
            <a:solidFill>
              <a:schemeClr val="accent3">
                <a:lumMod val="50000"/>
              </a:schemeClr>
            </a:solidFill>
          </a:endParaRPr>
        </a:p>
      </dgm:t>
    </dgm:pt>
    <dgm:pt modelId="{94A8060A-2C2C-41D7-A232-7948051D6857}" type="sibTrans" cxnId="{60699D10-1627-45F2-8ECD-D4AC9A0BC817}">
      <dgm:prSet/>
      <dgm:spPr/>
      <dgm:t>
        <a:bodyPr/>
        <a:lstStyle/>
        <a:p>
          <a:endParaRPr lang="pt-BR">
            <a:solidFill>
              <a:schemeClr val="accent3">
                <a:lumMod val="50000"/>
              </a:schemeClr>
            </a:solidFill>
          </a:endParaRPr>
        </a:p>
      </dgm:t>
    </dgm:pt>
    <dgm:pt modelId="{B48AA879-2675-47B9-B36B-F7AD8A1F9C6B}">
      <dgm:prSet phldrT="[Texto]" custT="1"/>
      <dgm:spPr>
        <a:solidFill>
          <a:schemeClr val="accent3">
            <a:lumMod val="75000"/>
          </a:schemeClr>
        </a:solidFill>
      </dgm:spPr>
      <dgm:t>
        <a:bodyPr lIns="0" rIns="0"/>
        <a:lstStyle/>
        <a:p>
          <a:pPr>
            <a:lnSpc>
              <a:spcPts val="2000"/>
            </a:lnSpc>
          </a:pPr>
          <a:r>
            <a:rPr lang="pt-BR" sz="1600" dirty="0" smtClean="0">
              <a:solidFill>
                <a:schemeClr val="bg1"/>
              </a:solidFill>
            </a:rPr>
            <a:t>Redução de custos com frota da Prefeitura</a:t>
          </a:r>
          <a:endParaRPr lang="pt-BR" sz="1600" dirty="0">
            <a:solidFill>
              <a:schemeClr val="bg1"/>
            </a:solidFill>
          </a:endParaRPr>
        </a:p>
      </dgm:t>
    </dgm:pt>
    <dgm:pt modelId="{F1684BBF-D498-49DA-8AD7-7E8880DB3763}" type="parTrans" cxnId="{C9661314-BF1C-4B0F-B8D7-D240B7C9DDFA}">
      <dgm:prSet/>
      <dgm:spPr/>
      <dgm:t>
        <a:bodyPr/>
        <a:lstStyle/>
        <a:p>
          <a:endParaRPr lang="pt-BR">
            <a:solidFill>
              <a:schemeClr val="accent3">
                <a:lumMod val="50000"/>
              </a:schemeClr>
            </a:solidFill>
          </a:endParaRPr>
        </a:p>
      </dgm:t>
    </dgm:pt>
    <dgm:pt modelId="{60F6C152-EAF2-45E6-AC70-5BFAB093ED5A}" type="sibTrans" cxnId="{C9661314-BF1C-4B0F-B8D7-D240B7C9DDFA}">
      <dgm:prSet/>
      <dgm:spPr/>
      <dgm:t>
        <a:bodyPr/>
        <a:lstStyle/>
        <a:p>
          <a:endParaRPr lang="pt-BR">
            <a:solidFill>
              <a:schemeClr val="accent3">
                <a:lumMod val="50000"/>
              </a:schemeClr>
            </a:solidFill>
          </a:endParaRPr>
        </a:p>
      </dgm:t>
    </dgm:pt>
    <dgm:pt modelId="{9806D2DB-FF34-41E2-804E-B3B7E88E66DF}">
      <dgm:prSet phldrT="[Texto]" custT="1"/>
      <dgm:spPr/>
      <dgm:t>
        <a:bodyPr lIns="0" rIns="0"/>
        <a:lstStyle/>
        <a:p>
          <a:pPr>
            <a:lnSpc>
              <a:spcPts val="2000"/>
            </a:lnSpc>
          </a:pPr>
          <a:r>
            <a:rPr lang="pt-BR" sz="1600" dirty="0" smtClean="0">
              <a:solidFill>
                <a:schemeClr val="bg1"/>
              </a:solidFill>
            </a:rPr>
            <a:t>Benefícios Específicos (Exclusividade em eventos, prioridades de operação etc.)</a:t>
          </a:r>
          <a:endParaRPr lang="pt-BR" sz="1600" dirty="0">
            <a:solidFill>
              <a:schemeClr val="bg1"/>
            </a:solidFill>
          </a:endParaRPr>
        </a:p>
      </dgm:t>
    </dgm:pt>
    <dgm:pt modelId="{9E023764-7597-4D53-83CB-8D21931D0038}" type="parTrans" cxnId="{072C8FA9-1251-45C3-983E-AE6296BBE844}">
      <dgm:prSet/>
      <dgm:spPr/>
      <dgm:t>
        <a:bodyPr/>
        <a:lstStyle/>
        <a:p>
          <a:endParaRPr lang="pt-BR">
            <a:solidFill>
              <a:schemeClr val="accent3">
                <a:lumMod val="50000"/>
              </a:schemeClr>
            </a:solidFill>
          </a:endParaRPr>
        </a:p>
      </dgm:t>
    </dgm:pt>
    <dgm:pt modelId="{D7983EFD-C4BE-4400-859A-621D252DE878}" type="sibTrans" cxnId="{072C8FA9-1251-45C3-983E-AE6296BBE844}">
      <dgm:prSet/>
      <dgm:spPr/>
      <dgm:t>
        <a:bodyPr/>
        <a:lstStyle/>
        <a:p>
          <a:endParaRPr lang="pt-BR">
            <a:solidFill>
              <a:schemeClr val="accent3">
                <a:lumMod val="50000"/>
              </a:schemeClr>
            </a:solidFill>
          </a:endParaRPr>
        </a:p>
      </dgm:t>
    </dgm:pt>
    <dgm:pt modelId="{AD8CBE9F-D520-430A-847C-454504BE2903}">
      <dgm:prSet phldrT="[Texto]" custT="1"/>
      <dgm:spPr/>
      <dgm:t>
        <a:bodyPr lIns="0" rIns="0"/>
        <a:lstStyle/>
        <a:p>
          <a:pPr>
            <a:lnSpc>
              <a:spcPts val="2000"/>
            </a:lnSpc>
          </a:pPr>
          <a:r>
            <a:rPr lang="pt-BR" sz="1600" dirty="0" smtClean="0">
              <a:solidFill>
                <a:schemeClr val="bg1"/>
              </a:solidFill>
            </a:rPr>
            <a:t>Redução das taxas em comparação com </a:t>
          </a:r>
          <a:r>
            <a:rPr lang="pt-BR" sz="1600" dirty="0" err="1" smtClean="0">
              <a:solidFill>
                <a:schemeClr val="bg1"/>
              </a:solidFill>
            </a:rPr>
            <a:t>apps</a:t>
          </a:r>
          <a:r>
            <a:rPr lang="pt-BR" sz="1600" dirty="0" smtClean="0">
              <a:solidFill>
                <a:schemeClr val="bg1"/>
              </a:solidFill>
            </a:rPr>
            <a:t> de mercado</a:t>
          </a:r>
          <a:endParaRPr lang="pt-BR" sz="1600" dirty="0">
            <a:solidFill>
              <a:schemeClr val="bg1"/>
            </a:solidFill>
          </a:endParaRPr>
        </a:p>
      </dgm:t>
    </dgm:pt>
    <dgm:pt modelId="{B30C6CA6-84E0-4700-B61B-3C4D33627232}" type="parTrans" cxnId="{776C9C90-D9FE-4689-9FF9-DAF98AA1376B}">
      <dgm:prSet/>
      <dgm:spPr/>
      <dgm:t>
        <a:bodyPr/>
        <a:lstStyle/>
        <a:p>
          <a:endParaRPr lang="pt-BR">
            <a:solidFill>
              <a:schemeClr val="accent3">
                <a:lumMod val="50000"/>
              </a:schemeClr>
            </a:solidFill>
          </a:endParaRPr>
        </a:p>
      </dgm:t>
    </dgm:pt>
    <dgm:pt modelId="{B6839908-4F0E-4A47-8B7E-6DA11B1D1A58}" type="sibTrans" cxnId="{776C9C90-D9FE-4689-9FF9-DAF98AA1376B}">
      <dgm:prSet/>
      <dgm:spPr/>
      <dgm:t>
        <a:bodyPr/>
        <a:lstStyle/>
        <a:p>
          <a:endParaRPr lang="pt-BR">
            <a:solidFill>
              <a:schemeClr val="accent3">
                <a:lumMod val="50000"/>
              </a:schemeClr>
            </a:solidFill>
          </a:endParaRPr>
        </a:p>
      </dgm:t>
    </dgm:pt>
    <dgm:pt modelId="{AF328C00-76C3-4D5D-A5CE-5BE3684DF794}">
      <dgm:prSet phldrT="[Texto]" custT="1"/>
      <dgm:spPr/>
      <dgm:t>
        <a:bodyPr lIns="0" rIns="0"/>
        <a:lstStyle/>
        <a:p>
          <a:pPr>
            <a:lnSpc>
              <a:spcPts val="2000"/>
            </a:lnSpc>
          </a:pPr>
          <a:r>
            <a:rPr lang="pt-BR" sz="1600" dirty="0" smtClean="0">
              <a:solidFill>
                <a:schemeClr val="bg1"/>
              </a:solidFill>
            </a:rPr>
            <a:t>Redução de custos</a:t>
          </a:r>
          <a:endParaRPr lang="pt-BR" sz="1600" dirty="0">
            <a:solidFill>
              <a:schemeClr val="bg1"/>
            </a:solidFill>
          </a:endParaRPr>
        </a:p>
      </dgm:t>
    </dgm:pt>
    <dgm:pt modelId="{F00006F7-0564-402D-9D19-92298AA46B87}" type="parTrans" cxnId="{8C765D3C-23ED-4E49-8FE8-28D80688CAA7}">
      <dgm:prSet/>
      <dgm:spPr/>
      <dgm:t>
        <a:bodyPr/>
        <a:lstStyle/>
        <a:p>
          <a:endParaRPr lang="pt-BR">
            <a:solidFill>
              <a:schemeClr val="accent3">
                <a:lumMod val="50000"/>
              </a:schemeClr>
            </a:solidFill>
          </a:endParaRPr>
        </a:p>
      </dgm:t>
    </dgm:pt>
    <dgm:pt modelId="{1B6B83D2-AD7E-4FCC-A428-1E4B1B0C0446}" type="sibTrans" cxnId="{8C765D3C-23ED-4E49-8FE8-28D80688CAA7}">
      <dgm:prSet/>
      <dgm:spPr/>
      <dgm:t>
        <a:bodyPr/>
        <a:lstStyle/>
        <a:p>
          <a:endParaRPr lang="pt-BR">
            <a:solidFill>
              <a:schemeClr val="accent3">
                <a:lumMod val="50000"/>
              </a:schemeClr>
            </a:solidFill>
          </a:endParaRPr>
        </a:p>
      </dgm:t>
    </dgm:pt>
    <dgm:pt modelId="{9B419555-9686-496D-A55D-69D635F9537C}">
      <dgm:prSet phldrT="[Texto]" custT="1"/>
      <dgm:spPr/>
      <dgm:t>
        <a:bodyPr lIns="0" rIns="0"/>
        <a:lstStyle/>
        <a:p>
          <a:pPr>
            <a:lnSpc>
              <a:spcPts val="2000"/>
            </a:lnSpc>
          </a:pPr>
          <a:r>
            <a:rPr lang="pt-BR" sz="1600" dirty="0" smtClean="0">
              <a:solidFill>
                <a:schemeClr val="bg1"/>
              </a:solidFill>
            </a:rPr>
            <a:t>Meritocracia, o melhor para os melhores</a:t>
          </a:r>
          <a:endParaRPr lang="pt-BR" sz="1600" dirty="0">
            <a:solidFill>
              <a:schemeClr val="bg1"/>
            </a:solidFill>
          </a:endParaRPr>
        </a:p>
      </dgm:t>
    </dgm:pt>
    <dgm:pt modelId="{A1723626-A5AB-4672-A2B9-8EABC1922E39}" type="parTrans" cxnId="{C7FABF66-3603-49E3-A129-D089142A7541}">
      <dgm:prSet/>
      <dgm:spPr/>
      <dgm:t>
        <a:bodyPr/>
        <a:lstStyle/>
        <a:p>
          <a:endParaRPr lang="pt-BR">
            <a:solidFill>
              <a:schemeClr val="accent3">
                <a:lumMod val="50000"/>
              </a:schemeClr>
            </a:solidFill>
          </a:endParaRPr>
        </a:p>
      </dgm:t>
    </dgm:pt>
    <dgm:pt modelId="{69DC332A-7473-458B-97FC-D83962269139}" type="sibTrans" cxnId="{C7FABF66-3603-49E3-A129-D089142A7541}">
      <dgm:prSet/>
      <dgm:spPr/>
      <dgm:t>
        <a:bodyPr/>
        <a:lstStyle/>
        <a:p>
          <a:endParaRPr lang="pt-BR">
            <a:solidFill>
              <a:schemeClr val="accent3">
                <a:lumMod val="50000"/>
              </a:schemeClr>
            </a:solidFill>
          </a:endParaRPr>
        </a:p>
      </dgm:t>
    </dgm:pt>
    <dgm:pt modelId="{E57B5857-83AF-42C6-9E05-F42A555BC860}">
      <dgm:prSet phldrT="[Texto]" custT="1"/>
      <dgm:spPr/>
      <dgm:t>
        <a:bodyPr lIns="0" rIns="0"/>
        <a:lstStyle/>
        <a:p>
          <a:pPr>
            <a:lnSpc>
              <a:spcPts val="2000"/>
            </a:lnSpc>
          </a:pPr>
          <a:r>
            <a:rPr lang="pt-BR" sz="1600" dirty="0" smtClean="0">
              <a:solidFill>
                <a:schemeClr val="bg1"/>
              </a:solidFill>
            </a:rPr>
            <a:t>Maior controle da qualidade do serviço</a:t>
          </a:r>
          <a:endParaRPr lang="pt-BR" sz="1600" dirty="0">
            <a:solidFill>
              <a:schemeClr val="bg1"/>
            </a:solidFill>
          </a:endParaRPr>
        </a:p>
      </dgm:t>
    </dgm:pt>
    <dgm:pt modelId="{52317FDC-09C1-4E64-A923-B6CE22050D7A}" type="parTrans" cxnId="{A09263F9-3F1A-4EF1-BA36-50E2E9647F5F}">
      <dgm:prSet/>
      <dgm:spPr/>
      <dgm:t>
        <a:bodyPr/>
        <a:lstStyle/>
        <a:p>
          <a:endParaRPr lang="pt-BR">
            <a:solidFill>
              <a:schemeClr val="accent3">
                <a:lumMod val="50000"/>
              </a:schemeClr>
            </a:solidFill>
          </a:endParaRPr>
        </a:p>
      </dgm:t>
    </dgm:pt>
    <dgm:pt modelId="{F12E5C49-A881-4DA6-ACFB-844424C3AE14}" type="sibTrans" cxnId="{A09263F9-3F1A-4EF1-BA36-50E2E9647F5F}">
      <dgm:prSet/>
      <dgm:spPr/>
      <dgm:t>
        <a:bodyPr/>
        <a:lstStyle/>
        <a:p>
          <a:endParaRPr lang="pt-BR">
            <a:solidFill>
              <a:schemeClr val="accent3">
                <a:lumMod val="50000"/>
              </a:schemeClr>
            </a:solidFill>
          </a:endParaRPr>
        </a:p>
      </dgm:t>
    </dgm:pt>
    <dgm:pt modelId="{864AF6A4-09B1-4F43-8587-C0DFE4688A07}">
      <dgm:prSet phldrT="[Texto]" custT="1"/>
      <dgm:spPr/>
      <dgm:t>
        <a:bodyPr lIns="0" rIns="0"/>
        <a:lstStyle/>
        <a:p>
          <a:pPr>
            <a:lnSpc>
              <a:spcPts val="2000"/>
            </a:lnSpc>
          </a:pPr>
          <a:r>
            <a:rPr lang="pt-BR" sz="1600" dirty="0" smtClean="0">
              <a:solidFill>
                <a:schemeClr val="bg1"/>
              </a:solidFill>
            </a:rPr>
            <a:t>Valores mais vantajosos para o serviço, competitivos com o mercado</a:t>
          </a:r>
          <a:endParaRPr lang="pt-BR" sz="1600" dirty="0">
            <a:solidFill>
              <a:schemeClr val="bg1"/>
            </a:solidFill>
          </a:endParaRPr>
        </a:p>
      </dgm:t>
    </dgm:pt>
    <dgm:pt modelId="{802DDA60-EB33-4AD0-B4F5-F6D7D916B850}" type="parTrans" cxnId="{09442162-36C9-4ED6-83A0-0FBB64E5CF47}">
      <dgm:prSet/>
      <dgm:spPr/>
      <dgm:t>
        <a:bodyPr/>
        <a:lstStyle/>
        <a:p>
          <a:endParaRPr lang="pt-BR">
            <a:solidFill>
              <a:schemeClr val="accent3">
                <a:lumMod val="50000"/>
              </a:schemeClr>
            </a:solidFill>
          </a:endParaRPr>
        </a:p>
      </dgm:t>
    </dgm:pt>
    <dgm:pt modelId="{24FB850B-DAC4-455E-BF9E-72B676366EAB}" type="sibTrans" cxnId="{09442162-36C9-4ED6-83A0-0FBB64E5CF47}">
      <dgm:prSet/>
      <dgm:spPr/>
      <dgm:t>
        <a:bodyPr/>
        <a:lstStyle/>
        <a:p>
          <a:endParaRPr lang="pt-BR">
            <a:solidFill>
              <a:schemeClr val="accent3">
                <a:lumMod val="50000"/>
              </a:schemeClr>
            </a:solidFill>
          </a:endParaRPr>
        </a:p>
      </dgm:t>
    </dgm:pt>
    <dgm:pt modelId="{58B2BD91-1F80-450C-91CB-3A1E89BE68A3}">
      <dgm:prSet phldrT="[Texto]" custT="1"/>
      <dgm:spPr/>
      <dgm:t>
        <a:bodyPr lIns="0" rIns="0"/>
        <a:lstStyle/>
        <a:p>
          <a:pPr>
            <a:lnSpc>
              <a:spcPts val="2000"/>
            </a:lnSpc>
          </a:pPr>
          <a:r>
            <a:rPr lang="pt-BR" sz="1600" dirty="0" smtClean="0">
              <a:solidFill>
                <a:schemeClr val="bg1"/>
              </a:solidFill>
            </a:rPr>
            <a:t>Segurança quanto à tabela de tarifas, pois os reajustes serão automáticos</a:t>
          </a:r>
          <a:endParaRPr lang="pt-BR" sz="1600" dirty="0">
            <a:solidFill>
              <a:schemeClr val="bg1"/>
            </a:solidFill>
          </a:endParaRPr>
        </a:p>
      </dgm:t>
    </dgm:pt>
    <dgm:pt modelId="{A04357C4-5463-4A0C-B450-BB015201ACED}" type="parTrans" cxnId="{223DDD40-2D95-4BEE-831A-48CC555254E9}">
      <dgm:prSet/>
      <dgm:spPr/>
      <dgm:t>
        <a:bodyPr/>
        <a:lstStyle/>
        <a:p>
          <a:endParaRPr lang="pt-BR">
            <a:solidFill>
              <a:schemeClr val="accent3">
                <a:lumMod val="50000"/>
              </a:schemeClr>
            </a:solidFill>
          </a:endParaRPr>
        </a:p>
      </dgm:t>
    </dgm:pt>
    <dgm:pt modelId="{FDB4D052-44D8-47A2-BF5B-BF3F19E6FF13}" type="sibTrans" cxnId="{223DDD40-2D95-4BEE-831A-48CC555254E9}">
      <dgm:prSet/>
      <dgm:spPr/>
      <dgm:t>
        <a:bodyPr/>
        <a:lstStyle/>
        <a:p>
          <a:endParaRPr lang="pt-BR">
            <a:solidFill>
              <a:schemeClr val="accent3">
                <a:lumMod val="50000"/>
              </a:schemeClr>
            </a:solidFill>
          </a:endParaRPr>
        </a:p>
      </dgm:t>
    </dgm:pt>
    <dgm:pt modelId="{70E7ADD9-3CAF-4B63-9049-360F7940A608}">
      <dgm:prSet phldrT="[Texto]" custT="1"/>
      <dgm:spPr/>
      <dgm:t>
        <a:bodyPr lIns="0" rIns="0"/>
        <a:lstStyle/>
        <a:p>
          <a:pPr>
            <a:lnSpc>
              <a:spcPts val="2000"/>
            </a:lnSpc>
          </a:pPr>
          <a:r>
            <a:rPr lang="pt-BR" sz="1600" dirty="0" smtClean="0">
              <a:solidFill>
                <a:schemeClr val="bg1"/>
              </a:solidFill>
            </a:rPr>
            <a:t>Mais segurança com o monitoramento pelo COR</a:t>
          </a:r>
          <a:endParaRPr lang="pt-BR" sz="1600" dirty="0">
            <a:solidFill>
              <a:schemeClr val="bg1"/>
            </a:solidFill>
          </a:endParaRPr>
        </a:p>
      </dgm:t>
    </dgm:pt>
    <dgm:pt modelId="{0E4D6948-24BB-446E-A1E0-FE8142FA529A}" type="parTrans" cxnId="{58F3D278-35AE-4669-BB07-D3EA2DD5A4A7}">
      <dgm:prSet/>
      <dgm:spPr/>
      <dgm:t>
        <a:bodyPr/>
        <a:lstStyle/>
        <a:p>
          <a:endParaRPr lang="pt-BR">
            <a:solidFill>
              <a:schemeClr val="accent3">
                <a:lumMod val="50000"/>
              </a:schemeClr>
            </a:solidFill>
          </a:endParaRPr>
        </a:p>
      </dgm:t>
    </dgm:pt>
    <dgm:pt modelId="{172B8C87-3B12-46F6-AF05-6376738D15CD}" type="sibTrans" cxnId="{58F3D278-35AE-4669-BB07-D3EA2DD5A4A7}">
      <dgm:prSet/>
      <dgm:spPr/>
      <dgm:t>
        <a:bodyPr/>
        <a:lstStyle/>
        <a:p>
          <a:endParaRPr lang="pt-BR">
            <a:solidFill>
              <a:schemeClr val="accent3">
                <a:lumMod val="50000"/>
              </a:schemeClr>
            </a:solidFill>
          </a:endParaRPr>
        </a:p>
      </dgm:t>
    </dgm:pt>
    <dgm:pt modelId="{BAA69D02-95A6-4EDC-BA1D-55490490E957}">
      <dgm:prSet phldrT="[Texto]" custT="1"/>
      <dgm:spPr>
        <a:solidFill>
          <a:schemeClr val="accent3">
            <a:lumMod val="75000"/>
          </a:schemeClr>
        </a:solidFill>
      </dgm:spPr>
      <dgm:t>
        <a:bodyPr lIns="0" rIns="0"/>
        <a:lstStyle/>
        <a:p>
          <a:pPr>
            <a:lnSpc>
              <a:spcPts val="2000"/>
            </a:lnSpc>
          </a:pPr>
          <a:r>
            <a:rPr lang="pt-BR" sz="1600" dirty="0" err="1" smtClean="0">
              <a:solidFill>
                <a:schemeClr val="bg1"/>
              </a:solidFill>
            </a:rPr>
            <a:t>Geolocalização</a:t>
          </a:r>
          <a:r>
            <a:rPr lang="pt-BR" sz="1600" dirty="0" smtClean="0">
              <a:solidFill>
                <a:schemeClr val="bg1"/>
              </a:solidFill>
            </a:rPr>
            <a:t> de todos os taxis em operação</a:t>
          </a:r>
          <a:endParaRPr lang="pt-BR" sz="1600" dirty="0">
            <a:solidFill>
              <a:schemeClr val="bg1"/>
            </a:solidFill>
          </a:endParaRPr>
        </a:p>
      </dgm:t>
    </dgm:pt>
    <dgm:pt modelId="{A971573E-A1AD-44FE-AB07-27ACCB6BA81E}" type="parTrans" cxnId="{ED71C872-7DA2-457B-9BBD-6A17171FFFEB}">
      <dgm:prSet/>
      <dgm:spPr/>
      <dgm:t>
        <a:bodyPr/>
        <a:lstStyle/>
        <a:p>
          <a:endParaRPr lang="pt-BR"/>
        </a:p>
      </dgm:t>
    </dgm:pt>
    <dgm:pt modelId="{DF3C362A-7459-4A47-8669-FE5842B31671}" type="sibTrans" cxnId="{ED71C872-7DA2-457B-9BBD-6A17171FFFEB}">
      <dgm:prSet/>
      <dgm:spPr/>
      <dgm:t>
        <a:bodyPr/>
        <a:lstStyle/>
        <a:p>
          <a:endParaRPr lang="pt-BR"/>
        </a:p>
      </dgm:t>
    </dgm:pt>
    <dgm:pt modelId="{511F09F7-22F5-4625-8D99-312AC6540FD0}">
      <dgm:prSet phldrT="[Texto]" custT="1"/>
      <dgm:spPr>
        <a:solidFill>
          <a:schemeClr val="accent3">
            <a:lumMod val="75000"/>
          </a:schemeClr>
        </a:solidFill>
      </dgm:spPr>
      <dgm:t>
        <a:bodyPr lIns="0" rIns="0"/>
        <a:lstStyle/>
        <a:p>
          <a:pPr>
            <a:lnSpc>
              <a:spcPts val="2000"/>
            </a:lnSpc>
          </a:pPr>
          <a:r>
            <a:rPr lang="pt-BR" sz="1600" dirty="0" smtClean="0">
              <a:solidFill>
                <a:schemeClr val="bg1"/>
              </a:solidFill>
            </a:rPr>
            <a:t>Preservação da atividade do taxista</a:t>
          </a:r>
          <a:endParaRPr lang="pt-BR" sz="1600" dirty="0">
            <a:solidFill>
              <a:schemeClr val="bg1"/>
            </a:solidFill>
          </a:endParaRPr>
        </a:p>
      </dgm:t>
    </dgm:pt>
    <dgm:pt modelId="{7AD88E51-30A9-4499-9E60-4F810184A684}" type="parTrans" cxnId="{5BB06ECF-5E13-42F1-A0FD-3F0E577FCBBD}">
      <dgm:prSet/>
      <dgm:spPr/>
      <dgm:t>
        <a:bodyPr/>
        <a:lstStyle/>
        <a:p>
          <a:endParaRPr lang="pt-BR"/>
        </a:p>
      </dgm:t>
    </dgm:pt>
    <dgm:pt modelId="{A8F7FFAA-CD4C-463B-AB4B-5F3C28F88D52}" type="sibTrans" cxnId="{5BB06ECF-5E13-42F1-A0FD-3F0E577FCBBD}">
      <dgm:prSet/>
      <dgm:spPr/>
      <dgm:t>
        <a:bodyPr/>
        <a:lstStyle/>
        <a:p>
          <a:endParaRPr lang="pt-BR"/>
        </a:p>
      </dgm:t>
    </dgm:pt>
    <dgm:pt modelId="{FCFDF141-8513-4023-92A4-E260A3625DDF}">
      <dgm:prSet phldrT="[Texto]" custT="1"/>
      <dgm:spPr>
        <a:solidFill>
          <a:schemeClr val="accent3">
            <a:lumMod val="75000"/>
          </a:schemeClr>
        </a:solidFill>
      </dgm:spPr>
      <dgm:t>
        <a:bodyPr lIns="0" rIns="0"/>
        <a:lstStyle/>
        <a:p>
          <a:pPr>
            <a:lnSpc>
              <a:spcPts val="2000"/>
            </a:lnSpc>
          </a:pPr>
          <a:r>
            <a:rPr lang="pt-BR" sz="1600" dirty="0" smtClean="0">
              <a:solidFill>
                <a:schemeClr val="bg1"/>
              </a:solidFill>
            </a:rPr>
            <a:t>Exportação do modelo para outras cidades</a:t>
          </a:r>
          <a:endParaRPr lang="pt-BR" sz="1600" dirty="0">
            <a:solidFill>
              <a:schemeClr val="bg1"/>
            </a:solidFill>
          </a:endParaRPr>
        </a:p>
      </dgm:t>
    </dgm:pt>
    <dgm:pt modelId="{9708CF99-0656-468C-823E-13D958F2BA1F}" type="parTrans" cxnId="{E84A584A-0CB7-4A9E-8432-782A75B1A768}">
      <dgm:prSet/>
      <dgm:spPr/>
      <dgm:t>
        <a:bodyPr/>
        <a:lstStyle/>
        <a:p>
          <a:endParaRPr lang="pt-BR"/>
        </a:p>
      </dgm:t>
    </dgm:pt>
    <dgm:pt modelId="{C9D18130-01F7-4F19-ACDE-40D5311479A2}" type="sibTrans" cxnId="{E84A584A-0CB7-4A9E-8432-782A75B1A768}">
      <dgm:prSet/>
      <dgm:spPr/>
      <dgm:t>
        <a:bodyPr/>
        <a:lstStyle/>
        <a:p>
          <a:endParaRPr lang="pt-BR"/>
        </a:p>
      </dgm:t>
    </dgm:pt>
    <dgm:pt modelId="{91AAD65B-BA37-4A15-BE2E-B6284E5C5D2F}" type="pres">
      <dgm:prSet presAssocID="{03DE7E73-179E-4039-B0CE-650E6C6DED6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0B25677-895D-4191-8A74-10DE4DABF2E8}" type="pres">
      <dgm:prSet presAssocID="{CBB70523-BDA6-402C-9792-CE4CC0E0BF78}" presName="node" presStyleLbl="node1" presStyleIdx="0" presStyleCnt="3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pt-BR"/>
        </a:p>
      </dgm:t>
    </dgm:pt>
    <dgm:pt modelId="{3AA89F56-C698-4E4B-8ABA-0A27CF9980F6}" type="pres">
      <dgm:prSet presAssocID="{2C563D65-8ABE-4049-B34B-4F49D202E4E5}" presName="sibTrans" presStyleCnt="0"/>
      <dgm:spPr/>
    </dgm:pt>
    <dgm:pt modelId="{632BFD13-6509-4D64-9AA9-6C367CD734E0}" type="pres">
      <dgm:prSet presAssocID="{300D308A-67F0-49EB-AB02-A02D71E7A899}" presName="node" presStyleLbl="node1" presStyleIdx="1" presStyleCnt="3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pt-BR"/>
        </a:p>
      </dgm:t>
    </dgm:pt>
    <dgm:pt modelId="{E827FBC8-4067-4D79-B1B1-595F15D71B75}" type="pres">
      <dgm:prSet presAssocID="{D5BEB867-4345-4DBD-80B3-87D1884880AF}" presName="sibTrans" presStyleCnt="0"/>
      <dgm:spPr/>
    </dgm:pt>
    <dgm:pt modelId="{610EB6A1-DC4E-4103-86EF-5E28B86DBE48}" type="pres">
      <dgm:prSet presAssocID="{3E349590-5C06-416A-B37F-8AA03B024034}" presName="node" presStyleLbl="node1" presStyleIdx="2" presStyleCnt="3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pt-BR"/>
        </a:p>
      </dgm:t>
    </dgm:pt>
  </dgm:ptLst>
  <dgm:cxnLst>
    <dgm:cxn modelId="{5BB06ECF-5E13-42F1-A0FD-3F0E577FCBBD}" srcId="{3E349590-5C06-416A-B37F-8AA03B024034}" destId="{511F09F7-22F5-4625-8D99-312AC6540FD0}" srcOrd="4" destOrd="0" parTransId="{7AD88E51-30A9-4499-9E60-4F810184A684}" sibTransId="{A8F7FFAA-CD4C-463B-AB4B-5F3C28F88D52}"/>
    <dgm:cxn modelId="{CECFA046-0CFC-4F5D-A1E2-2800F7F41B8A}" srcId="{CBB70523-BDA6-402C-9792-CE4CC0E0BF78}" destId="{87517077-C27A-4287-AA8D-8AF38ED7E638}" srcOrd="2" destOrd="0" parTransId="{F5A33099-576E-47EA-B501-E8D02773A3F2}" sibTransId="{E355FD0D-4F0C-451D-B179-62506288AC75}"/>
    <dgm:cxn modelId="{EB07CA28-9D4F-4C45-9A18-7D25E615CC56}" type="presOf" srcId="{9806D2DB-FF34-41E2-804E-B3B7E88E66DF}" destId="{80B25677-895D-4191-8A74-10DE4DABF2E8}" srcOrd="0" destOrd="4" presId="urn:microsoft.com/office/officeart/2005/8/layout/hList6"/>
    <dgm:cxn modelId="{16A34B1C-78A8-4092-A6FD-DBE5696830AA}" type="presOf" srcId="{AF328C00-76C3-4D5D-A5CE-5BE3684DF794}" destId="{80B25677-895D-4191-8A74-10DE4DABF2E8}" srcOrd="0" destOrd="2" presId="urn:microsoft.com/office/officeart/2005/8/layout/hList6"/>
    <dgm:cxn modelId="{166E03BF-13DE-4506-9614-2CE6F97CB328}" type="presOf" srcId="{FCFDF141-8513-4023-92A4-E260A3625DDF}" destId="{610EB6A1-DC4E-4103-86EF-5E28B86DBE48}" srcOrd="0" destOrd="6" presId="urn:microsoft.com/office/officeart/2005/8/layout/hList6"/>
    <dgm:cxn modelId="{E3C40DBE-9357-41C9-A5B9-3C5BB8E0ED10}" type="presOf" srcId="{AD8CBE9F-D520-430A-847C-454504BE2903}" destId="{80B25677-895D-4191-8A74-10DE4DABF2E8}" srcOrd="0" destOrd="1" presId="urn:microsoft.com/office/officeart/2005/8/layout/hList6"/>
    <dgm:cxn modelId="{776C9C90-D9FE-4689-9FF9-DAF98AA1376B}" srcId="{CBB70523-BDA6-402C-9792-CE4CC0E0BF78}" destId="{AD8CBE9F-D520-430A-847C-454504BE2903}" srcOrd="0" destOrd="0" parTransId="{B30C6CA6-84E0-4700-B61B-3C4D33627232}" sibTransId="{B6839908-4F0E-4A47-8B7E-6DA11B1D1A58}"/>
    <dgm:cxn modelId="{DB5435A3-2AE5-4093-9118-D5F57E31E6F1}" srcId="{03DE7E73-179E-4039-B0CE-650E6C6DED62}" destId="{300D308A-67F0-49EB-AB02-A02D71E7A899}" srcOrd="1" destOrd="0" parTransId="{509C9367-2FD5-4B0E-8C81-460CB90EF1F9}" sibTransId="{D5BEB867-4345-4DBD-80B3-87D1884880AF}"/>
    <dgm:cxn modelId="{5876186A-BA25-4D54-8659-66700ECE1F1E}" srcId="{03DE7E73-179E-4039-B0CE-650E6C6DED62}" destId="{CBB70523-BDA6-402C-9792-CE4CC0E0BF78}" srcOrd="0" destOrd="0" parTransId="{D23CFB31-8BDA-4677-B554-967DD54F36FD}" sibTransId="{2C563D65-8ABE-4049-B34B-4F49D202E4E5}"/>
    <dgm:cxn modelId="{B91F07E7-E075-41F8-866E-67512CE74775}" srcId="{300D308A-67F0-49EB-AB02-A02D71E7A899}" destId="{FEA2A72E-9571-427B-B262-30EDB7599C29}" srcOrd="0" destOrd="0" parTransId="{218C849B-E0B9-4D83-BDFD-D470339EF276}" sibTransId="{506246CD-11A7-4991-B35C-2A8B644386D8}"/>
    <dgm:cxn modelId="{9708A6F3-9EDB-46F7-9EBF-164889B429DD}" type="presOf" srcId="{B48AA879-2675-47B9-B36B-F7AD8A1F9C6B}" destId="{610EB6A1-DC4E-4103-86EF-5E28B86DBE48}" srcOrd="0" destOrd="3" presId="urn:microsoft.com/office/officeart/2005/8/layout/hList6"/>
    <dgm:cxn modelId="{09442162-36C9-4ED6-83A0-0FBB64E5CF47}" srcId="{300D308A-67F0-49EB-AB02-A02D71E7A899}" destId="{864AF6A4-09B1-4F43-8587-C0DFE4688A07}" srcOrd="2" destOrd="0" parTransId="{802DDA60-EB33-4AD0-B4F5-F6D7D916B850}" sibTransId="{24FB850B-DAC4-455E-BF9E-72B676366EAB}"/>
    <dgm:cxn modelId="{1FF3DB7E-8C15-4668-B7FD-4FB6A3DEC185}" type="presOf" srcId="{70E7ADD9-3CAF-4B63-9049-360F7940A608}" destId="{80B25677-895D-4191-8A74-10DE4DABF2E8}" srcOrd="0" destOrd="6" presId="urn:microsoft.com/office/officeart/2005/8/layout/hList6"/>
    <dgm:cxn modelId="{5352EC04-BCF9-436D-9F15-C113D4FAE725}" type="presOf" srcId="{FEA2A72E-9571-427B-B262-30EDB7599C29}" destId="{632BFD13-6509-4D64-9AA9-6C367CD734E0}" srcOrd="0" destOrd="1" presId="urn:microsoft.com/office/officeart/2005/8/layout/hList6"/>
    <dgm:cxn modelId="{BD5B45E2-5937-4658-882F-BF3AC337530E}" type="presOf" srcId="{C5CA6B4B-D400-4740-9BC2-42CCB4AC7C4D}" destId="{610EB6A1-DC4E-4103-86EF-5E28B86DBE48}" srcOrd="0" destOrd="1" presId="urn:microsoft.com/office/officeart/2005/8/layout/hList6"/>
    <dgm:cxn modelId="{C7361663-5C36-482A-8F40-33FE49D5D317}" type="presOf" srcId="{03DE7E73-179E-4039-B0CE-650E6C6DED62}" destId="{91AAD65B-BA37-4A15-BE2E-B6284E5C5D2F}" srcOrd="0" destOrd="0" presId="urn:microsoft.com/office/officeart/2005/8/layout/hList6"/>
    <dgm:cxn modelId="{60699D10-1627-45F2-8ECD-D4AC9A0BC817}" srcId="{3E349590-5C06-416A-B37F-8AA03B024034}" destId="{845B8999-24FC-4387-A26B-E3D50E1160D2}" srcOrd="1" destOrd="0" parTransId="{8BA9B2AB-25E9-420B-B4DB-4E647A70059A}" sibTransId="{94A8060A-2C2C-41D7-A232-7948051D6857}"/>
    <dgm:cxn modelId="{E84A584A-0CB7-4A9E-8432-782A75B1A768}" srcId="{3E349590-5C06-416A-B37F-8AA03B024034}" destId="{FCFDF141-8513-4023-92A4-E260A3625DDF}" srcOrd="5" destOrd="0" parTransId="{9708CF99-0656-468C-823E-13D958F2BA1F}" sibTransId="{C9D18130-01F7-4F19-ACDE-40D5311479A2}"/>
    <dgm:cxn modelId="{ED71C872-7DA2-457B-9BBD-6A17171FFFEB}" srcId="{3E349590-5C06-416A-B37F-8AA03B024034}" destId="{BAA69D02-95A6-4EDC-BA1D-55490490E957}" srcOrd="3" destOrd="0" parTransId="{A971573E-A1AD-44FE-AB07-27ACCB6BA81E}" sibTransId="{DF3C362A-7459-4A47-8669-FE5842B31671}"/>
    <dgm:cxn modelId="{C7FABF66-3603-49E3-A129-D089142A7541}" srcId="{CBB70523-BDA6-402C-9792-CE4CC0E0BF78}" destId="{9B419555-9686-496D-A55D-69D635F9537C}" srcOrd="4" destOrd="0" parTransId="{A1723626-A5AB-4672-A2B9-8EABC1922E39}" sibTransId="{69DC332A-7473-458B-97FC-D83962269139}"/>
    <dgm:cxn modelId="{BAD9F748-A54E-4C2A-BABC-1FEE2C6EFC86}" srcId="{03DE7E73-179E-4039-B0CE-650E6C6DED62}" destId="{3E349590-5C06-416A-B37F-8AA03B024034}" srcOrd="2" destOrd="0" parTransId="{A4B16D7C-82E1-4845-A295-DD7560B6C2E7}" sibTransId="{C50AC34F-64DE-430C-A3AE-32AE1C664DF9}"/>
    <dgm:cxn modelId="{51BD2B94-CC3A-4C8A-A591-B662EE9E0B22}" type="presOf" srcId="{0BDCB5E9-E32B-4B9F-8DD3-22702B14C14C}" destId="{632BFD13-6509-4D64-9AA9-6C367CD734E0}" srcOrd="0" destOrd="4" presId="urn:microsoft.com/office/officeart/2005/8/layout/hList6"/>
    <dgm:cxn modelId="{A09263F9-3F1A-4EF1-BA36-50E2E9647F5F}" srcId="{300D308A-67F0-49EB-AB02-A02D71E7A899}" destId="{E57B5857-83AF-42C6-9E05-F42A555BC860}" srcOrd="1" destOrd="0" parTransId="{52317FDC-09C1-4E64-A923-B6CE22050D7A}" sibTransId="{F12E5C49-A881-4DA6-ACFB-844424C3AE14}"/>
    <dgm:cxn modelId="{C9661314-BF1C-4B0F-B8D7-D240B7C9DDFA}" srcId="{3E349590-5C06-416A-B37F-8AA03B024034}" destId="{B48AA879-2675-47B9-B36B-F7AD8A1F9C6B}" srcOrd="2" destOrd="0" parTransId="{F1684BBF-D498-49DA-8AD7-7E8880DB3763}" sibTransId="{60F6C152-EAF2-45E6-AC70-5BFAB093ED5A}"/>
    <dgm:cxn modelId="{056EAD46-10F0-420D-BC83-16E2EEF717F2}" srcId="{3E349590-5C06-416A-B37F-8AA03B024034}" destId="{C5CA6B4B-D400-4740-9BC2-42CCB4AC7C4D}" srcOrd="0" destOrd="0" parTransId="{189A2371-1A7A-4E8D-9A7F-43553BFB3051}" sibTransId="{0556679A-054E-4F01-B2EB-23F9042BAFE8}"/>
    <dgm:cxn modelId="{8C765D3C-23ED-4E49-8FE8-28D80688CAA7}" srcId="{CBB70523-BDA6-402C-9792-CE4CC0E0BF78}" destId="{AF328C00-76C3-4D5D-A5CE-5BE3684DF794}" srcOrd="1" destOrd="0" parTransId="{F00006F7-0564-402D-9D19-92298AA46B87}" sibTransId="{1B6B83D2-AD7E-4FCC-A428-1E4B1B0C0446}"/>
    <dgm:cxn modelId="{AA92B437-810C-4FC9-829E-E76D6BF59965}" type="presOf" srcId="{58B2BD91-1F80-450C-91CB-3A1E89BE68A3}" destId="{632BFD13-6509-4D64-9AA9-6C367CD734E0}" srcOrd="0" destOrd="5" presId="urn:microsoft.com/office/officeart/2005/8/layout/hList6"/>
    <dgm:cxn modelId="{2F438890-7646-4694-8CC9-0D961499EE93}" type="presOf" srcId="{511F09F7-22F5-4625-8D99-312AC6540FD0}" destId="{610EB6A1-DC4E-4103-86EF-5E28B86DBE48}" srcOrd="0" destOrd="5" presId="urn:microsoft.com/office/officeart/2005/8/layout/hList6"/>
    <dgm:cxn modelId="{0E30369B-37BC-4C27-A425-CBA4393B5543}" type="presOf" srcId="{3E349590-5C06-416A-B37F-8AA03B024034}" destId="{610EB6A1-DC4E-4103-86EF-5E28B86DBE48}" srcOrd="0" destOrd="0" presId="urn:microsoft.com/office/officeart/2005/8/layout/hList6"/>
    <dgm:cxn modelId="{223DDD40-2D95-4BEE-831A-48CC555254E9}" srcId="{300D308A-67F0-49EB-AB02-A02D71E7A899}" destId="{58B2BD91-1F80-450C-91CB-3A1E89BE68A3}" srcOrd="4" destOrd="0" parTransId="{A04357C4-5463-4A0C-B450-BB015201ACED}" sibTransId="{FDB4D052-44D8-47A2-BF5B-BF3F19E6FF13}"/>
    <dgm:cxn modelId="{408EAFA1-83AC-43D5-B26F-16885D73CC74}" type="presOf" srcId="{9B419555-9686-496D-A55D-69D635F9537C}" destId="{80B25677-895D-4191-8A74-10DE4DABF2E8}" srcOrd="0" destOrd="5" presId="urn:microsoft.com/office/officeart/2005/8/layout/hList6"/>
    <dgm:cxn modelId="{43F13A90-C182-4D97-89BE-3F059B9BA8F5}" type="presOf" srcId="{BAA69D02-95A6-4EDC-BA1D-55490490E957}" destId="{610EB6A1-DC4E-4103-86EF-5E28B86DBE48}" srcOrd="0" destOrd="4" presId="urn:microsoft.com/office/officeart/2005/8/layout/hList6"/>
    <dgm:cxn modelId="{DDC89549-EE5A-40A1-8C5C-E2F253704E3E}" type="presOf" srcId="{E57B5857-83AF-42C6-9E05-F42A555BC860}" destId="{632BFD13-6509-4D64-9AA9-6C367CD734E0}" srcOrd="0" destOrd="2" presId="urn:microsoft.com/office/officeart/2005/8/layout/hList6"/>
    <dgm:cxn modelId="{072C8FA9-1251-45C3-983E-AE6296BBE844}" srcId="{CBB70523-BDA6-402C-9792-CE4CC0E0BF78}" destId="{9806D2DB-FF34-41E2-804E-B3B7E88E66DF}" srcOrd="3" destOrd="0" parTransId="{9E023764-7597-4D53-83CB-8D21931D0038}" sibTransId="{D7983EFD-C4BE-4400-859A-621D252DE878}"/>
    <dgm:cxn modelId="{AC4B7F49-B6EE-4C13-B78F-EDD4C2F35D7D}" type="presOf" srcId="{845B8999-24FC-4387-A26B-E3D50E1160D2}" destId="{610EB6A1-DC4E-4103-86EF-5E28B86DBE48}" srcOrd="0" destOrd="2" presId="urn:microsoft.com/office/officeart/2005/8/layout/hList6"/>
    <dgm:cxn modelId="{222BDA49-06FD-4820-9BC5-FEF72ED4EA36}" type="presOf" srcId="{87517077-C27A-4287-AA8D-8AF38ED7E638}" destId="{80B25677-895D-4191-8A74-10DE4DABF2E8}" srcOrd="0" destOrd="3" presId="urn:microsoft.com/office/officeart/2005/8/layout/hList6"/>
    <dgm:cxn modelId="{29F1723B-64A7-43D8-8932-DDB628CA3B6B}" type="presOf" srcId="{300D308A-67F0-49EB-AB02-A02D71E7A899}" destId="{632BFD13-6509-4D64-9AA9-6C367CD734E0}" srcOrd="0" destOrd="0" presId="urn:microsoft.com/office/officeart/2005/8/layout/hList6"/>
    <dgm:cxn modelId="{58F3D278-35AE-4669-BB07-D3EA2DD5A4A7}" srcId="{CBB70523-BDA6-402C-9792-CE4CC0E0BF78}" destId="{70E7ADD9-3CAF-4B63-9049-360F7940A608}" srcOrd="5" destOrd="0" parTransId="{0E4D6948-24BB-446E-A1E0-FE8142FA529A}" sibTransId="{172B8C87-3B12-46F6-AF05-6376738D15CD}"/>
    <dgm:cxn modelId="{26374667-EA35-422E-B2A2-613B46EDE17E}" srcId="{300D308A-67F0-49EB-AB02-A02D71E7A899}" destId="{0BDCB5E9-E32B-4B9F-8DD3-22702B14C14C}" srcOrd="3" destOrd="0" parTransId="{100EEF1A-03FB-4E45-B0CD-98C963B32758}" sibTransId="{34B134C7-25B9-4E3E-9516-75DEDBFBA162}"/>
    <dgm:cxn modelId="{1DAB59F9-E799-4966-9D7F-17B7E0F1B853}" type="presOf" srcId="{864AF6A4-09B1-4F43-8587-C0DFE4688A07}" destId="{632BFD13-6509-4D64-9AA9-6C367CD734E0}" srcOrd="0" destOrd="3" presId="urn:microsoft.com/office/officeart/2005/8/layout/hList6"/>
    <dgm:cxn modelId="{FF6BE687-F2E0-45B2-AC19-B65746944669}" type="presOf" srcId="{CBB70523-BDA6-402C-9792-CE4CC0E0BF78}" destId="{80B25677-895D-4191-8A74-10DE4DABF2E8}" srcOrd="0" destOrd="0" presId="urn:microsoft.com/office/officeart/2005/8/layout/hList6"/>
    <dgm:cxn modelId="{DCEDBA76-BF38-4637-ADC3-C61247FD1510}" type="presParOf" srcId="{91AAD65B-BA37-4A15-BE2E-B6284E5C5D2F}" destId="{80B25677-895D-4191-8A74-10DE4DABF2E8}" srcOrd="0" destOrd="0" presId="urn:microsoft.com/office/officeart/2005/8/layout/hList6"/>
    <dgm:cxn modelId="{625B2140-516A-4D65-B4A8-B13B320A0959}" type="presParOf" srcId="{91AAD65B-BA37-4A15-BE2E-B6284E5C5D2F}" destId="{3AA89F56-C698-4E4B-8ABA-0A27CF9980F6}" srcOrd="1" destOrd="0" presId="urn:microsoft.com/office/officeart/2005/8/layout/hList6"/>
    <dgm:cxn modelId="{D9253FC2-C492-4A81-A25E-6A8539BA6DFF}" type="presParOf" srcId="{91AAD65B-BA37-4A15-BE2E-B6284E5C5D2F}" destId="{632BFD13-6509-4D64-9AA9-6C367CD734E0}" srcOrd="2" destOrd="0" presId="urn:microsoft.com/office/officeart/2005/8/layout/hList6"/>
    <dgm:cxn modelId="{867A288F-76DE-47DA-BF50-E90A6EED8B76}" type="presParOf" srcId="{91AAD65B-BA37-4A15-BE2E-B6284E5C5D2F}" destId="{E827FBC8-4067-4D79-B1B1-595F15D71B75}" srcOrd="3" destOrd="0" presId="urn:microsoft.com/office/officeart/2005/8/layout/hList6"/>
    <dgm:cxn modelId="{A2BA4D51-9C70-4906-BAE3-5C2312662AB2}" type="presParOf" srcId="{91AAD65B-BA37-4A15-BE2E-B6284E5C5D2F}" destId="{610EB6A1-DC4E-4103-86EF-5E28B86DBE48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B47ED5-775C-4921-A356-242AE49E6D67}" type="doc">
      <dgm:prSet loTypeId="urn:microsoft.com/office/officeart/2005/8/layout/hList6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1E30E2F2-0E31-4923-8C7F-5ECFB3438EDD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pt-BR" sz="1600" dirty="0"/>
        </a:p>
      </dgm:t>
    </dgm:pt>
    <dgm:pt modelId="{64AAF652-10D9-4FE2-B1D1-ADA11462140F}" type="parTrans" cxnId="{30F0F369-7B8B-48E0-9372-95847158CB6A}">
      <dgm:prSet/>
      <dgm:spPr/>
      <dgm:t>
        <a:bodyPr/>
        <a:lstStyle/>
        <a:p>
          <a:endParaRPr lang="pt-BR"/>
        </a:p>
      </dgm:t>
    </dgm:pt>
    <dgm:pt modelId="{5C11A3EF-41B2-4ED6-8A52-08D72AA6A729}" type="sibTrans" cxnId="{30F0F369-7B8B-48E0-9372-95847158CB6A}">
      <dgm:prSet/>
      <dgm:spPr/>
      <dgm:t>
        <a:bodyPr/>
        <a:lstStyle/>
        <a:p>
          <a:endParaRPr lang="pt-BR"/>
        </a:p>
      </dgm:t>
    </dgm:pt>
    <dgm:pt modelId="{9E2ABC96-610D-4361-937B-19854EFF7FDC}" type="pres">
      <dgm:prSet presAssocID="{B3B47ED5-775C-4921-A356-242AE49E6D6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4A778FF-D914-481C-B4E2-B0CEEFB9577B}" type="pres">
      <dgm:prSet presAssocID="{1E30E2F2-0E31-4923-8C7F-5ECFB3438EDD}" presName="node" presStyleLbl="node1" presStyleIdx="0" presStyleCnt="1" custLinFactNeighborX="-4646" custLinFactNeighborY="49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0F0F369-7B8B-48E0-9372-95847158CB6A}" srcId="{B3B47ED5-775C-4921-A356-242AE49E6D67}" destId="{1E30E2F2-0E31-4923-8C7F-5ECFB3438EDD}" srcOrd="0" destOrd="0" parTransId="{64AAF652-10D9-4FE2-B1D1-ADA11462140F}" sibTransId="{5C11A3EF-41B2-4ED6-8A52-08D72AA6A729}"/>
    <dgm:cxn modelId="{02EE3973-92A2-495E-BA8A-D1E032E44130}" type="presOf" srcId="{B3B47ED5-775C-4921-A356-242AE49E6D67}" destId="{9E2ABC96-610D-4361-937B-19854EFF7FDC}" srcOrd="0" destOrd="0" presId="urn:microsoft.com/office/officeart/2005/8/layout/hList6"/>
    <dgm:cxn modelId="{6D3FDB08-7F35-4135-8E37-C0535B49C84A}" type="presOf" srcId="{1E30E2F2-0E31-4923-8C7F-5ECFB3438EDD}" destId="{24A778FF-D914-481C-B4E2-B0CEEFB9577B}" srcOrd="0" destOrd="0" presId="urn:microsoft.com/office/officeart/2005/8/layout/hList6"/>
    <dgm:cxn modelId="{A0D923EF-244B-418D-BBB6-EE94FD7B9E78}" type="presParOf" srcId="{9E2ABC96-610D-4361-937B-19854EFF7FDC}" destId="{24A778FF-D914-481C-B4E2-B0CEEFB9577B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A778FF-D914-481C-B4E2-B0CEEFB9577B}">
      <dsp:nvSpPr>
        <dsp:cNvPr id="0" name=""/>
        <dsp:cNvSpPr/>
      </dsp:nvSpPr>
      <dsp:spPr>
        <a:xfrm rot="16200000">
          <a:off x="3142629" y="-3142629"/>
          <a:ext cx="1463403" cy="7748662"/>
        </a:xfrm>
        <a:prstGeom prst="flowChartManualOperation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 dirty="0"/>
        </a:p>
      </dsp:txBody>
      <dsp:txXfrm rot="16200000">
        <a:off x="3142629" y="-3142629"/>
        <a:ext cx="1463403" cy="774866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A778FF-D914-481C-B4E2-B0CEEFB9577B}">
      <dsp:nvSpPr>
        <dsp:cNvPr id="0" name=""/>
        <dsp:cNvSpPr/>
      </dsp:nvSpPr>
      <dsp:spPr>
        <a:xfrm rot="16200000">
          <a:off x="3652712" y="-3652712"/>
          <a:ext cx="1463403" cy="8768828"/>
        </a:xfrm>
        <a:prstGeom prst="flowChartManualOperation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 dirty="0"/>
        </a:p>
      </dsp:txBody>
      <dsp:txXfrm rot="16200000">
        <a:off x="3652712" y="-3652712"/>
        <a:ext cx="1463403" cy="876882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B25677-895D-4191-8A74-10DE4DABF2E8}">
      <dsp:nvSpPr>
        <dsp:cNvPr id="0" name=""/>
        <dsp:cNvSpPr/>
      </dsp:nvSpPr>
      <dsp:spPr>
        <a:xfrm rot="16200000">
          <a:off x="-768876" y="770024"/>
          <a:ext cx="4524883" cy="2984833"/>
        </a:xfrm>
        <a:prstGeom prst="flowChartAlternateProcess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71120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endParaRPr lang="pt-BR" sz="1600" kern="1200" dirty="0" smtClean="0">
            <a:solidFill>
              <a:schemeClr val="bg1"/>
            </a:solidFill>
          </a:endParaRPr>
        </a:p>
        <a:p>
          <a:pPr lvl="0" algn="l" defTabSz="71120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endParaRPr lang="pt-BR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solidFill>
                <a:schemeClr val="bg1"/>
              </a:solidFill>
            </a:rPr>
            <a:t>Redução das taxas em comparação com </a:t>
          </a:r>
          <a:r>
            <a:rPr lang="pt-BR" sz="1600" kern="1200" dirty="0" err="1" smtClean="0">
              <a:solidFill>
                <a:schemeClr val="bg1"/>
              </a:solidFill>
            </a:rPr>
            <a:t>apps</a:t>
          </a:r>
          <a:r>
            <a:rPr lang="pt-BR" sz="1600" kern="1200" dirty="0" smtClean="0">
              <a:solidFill>
                <a:schemeClr val="bg1"/>
              </a:solidFill>
            </a:rPr>
            <a:t> de mercado</a:t>
          </a:r>
          <a:endParaRPr lang="pt-BR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solidFill>
                <a:schemeClr val="bg1"/>
              </a:solidFill>
            </a:rPr>
            <a:t>Redução de custos</a:t>
          </a:r>
          <a:endParaRPr lang="pt-BR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solidFill>
                <a:schemeClr val="bg1"/>
              </a:solidFill>
            </a:rPr>
            <a:t>Serviços Municipais</a:t>
          </a:r>
          <a:endParaRPr lang="pt-BR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solidFill>
                <a:schemeClr val="bg1"/>
              </a:solidFill>
            </a:rPr>
            <a:t>Benefícios Específicos (Exclusividade em eventos, prioridades de operação etc.)</a:t>
          </a:r>
          <a:endParaRPr lang="pt-BR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solidFill>
                <a:schemeClr val="bg1"/>
              </a:solidFill>
            </a:rPr>
            <a:t>Meritocracia, o melhor para os melhores</a:t>
          </a:r>
          <a:endParaRPr lang="pt-BR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solidFill>
                <a:schemeClr val="bg1"/>
              </a:solidFill>
            </a:rPr>
            <a:t>Mais segurança com o monitoramento pelo COR</a:t>
          </a:r>
          <a:endParaRPr lang="pt-BR" sz="1600" kern="1200" dirty="0">
            <a:solidFill>
              <a:schemeClr val="bg1"/>
            </a:solidFill>
          </a:endParaRPr>
        </a:p>
      </dsp:txBody>
      <dsp:txXfrm rot="16200000">
        <a:off x="-768876" y="770024"/>
        <a:ext cx="4524883" cy="2984833"/>
      </dsp:txXfrm>
    </dsp:sp>
    <dsp:sp modelId="{632BFD13-6509-4D64-9AA9-6C367CD734E0}">
      <dsp:nvSpPr>
        <dsp:cNvPr id="0" name=""/>
        <dsp:cNvSpPr/>
      </dsp:nvSpPr>
      <dsp:spPr>
        <a:xfrm rot="16200000">
          <a:off x="2439819" y="770024"/>
          <a:ext cx="4524883" cy="2984833"/>
        </a:xfrm>
        <a:prstGeom prst="flowChartAlternateProcess">
          <a:avLst/>
        </a:prstGeom>
        <a:solidFill>
          <a:schemeClr val="accent3">
            <a:shade val="80000"/>
            <a:hueOff val="109454"/>
            <a:satOff val="-716"/>
            <a:lumOff val="122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 dirty="0" smtClean="0">
            <a:solidFill>
              <a:schemeClr val="bg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solidFill>
                <a:schemeClr val="bg1"/>
              </a:solidFill>
            </a:rPr>
            <a:t>Segurança de que o taxi é legítimo</a:t>
          </a:r>
          <a:endParaRPr lang="pt-BR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solidFill>
                <a:schemeClr val="bg1"/>
              </a:solidFill>
            </a:rPr>
            <a:t>Maior controle da qualidade do serviço</a:t>
          </a:r>
          <a:endParaRPr lang="pt-BR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solidFill>
                <a:schemeClr val="bg1"/>
              </a:solidFill>
            </a:rPr>
            <a:t>Valores mais vantajosos para o serviço, competitivos com o mercado</a:t>
          </a:r>
          <a:endParaRPr lang="pt-BR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solidFill>
                <a:schemeClr val="bg1"/>
              </a:solidFill>
            </a:rPr>
            <a:t>Maior e melhor disponibilidade de taxis em eventos</a:t>
          </a:r>
          <a:endParaRPr lang="pt-BR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solidFill>
                <a:schemeClr val="bg1"/>
              </a:solidFill>
            </a:rPr>
            <a:t>Segurança quanto à tabela de tarifas, pois os reajustes serão automáticos</a:t>
          </a:r>
          <a:endParaRPr lang="pt-BR" sz="1600" kern="1200" dirty="0">
            <a:solidFill>
              <a:schemeClr val="bg1"/>
            </a:solidFill>
          </a:endParaRPr>
        </a:p>
      </dsp:txBody>
      <dsp:txXfrm rot="16200000">
        <a:off x="2439819" y="770024"/>
        <a:ext cx="4524883" cy="2984833"/>
      </dsp:txXfrm>
    </dsp:sp>
    <dsp:sp modelId="{610EB6A1-DC4E-4103-86EF-5E28B86DBE48}">
      <dsp:nvSpPr>
        <dsp:cNvPr id="0" name=""/>
        <dsp:cNvSpPr/>
      </dsp:nvSpPr>
      <dsp:spPr>
        <a:xfrm rot="16200000">
          <a:off x="5648515" y="770024"/>
          <a:ext cx="4524883" cy="2984833"/>
        </a:xfrm>
        <a:prstGeom prst="flowChartAlternateProcess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 dirty="0" smtClean="0">
            <a:solidFill>
              <a:schemeClr val="bg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solidFill>
                <a:schemeClr val="bg1"/>
              </a:solidFill>
            </a:rPr>
            <a:t>Gestão aprimorada do serviço de taxis</a:t>
          </a:r>
          <a:endParaRPr lang="pt-BR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solidFill>
                <a:schemeClr val="bg1"/>
              </a:solidFill>
            </a:rPr>
            <a:t>Parâmetros na definição de tarifas</a:t>
          </a:r>
          <a:endParaRPr lang="pt-BR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solidFill>
                <a:schemeClr val="bg1"/>
              </a:solidFill>
            </a:rPr>
            <a:t>Redução de custos com frota da Prefeitura</a:t>
          </a:r>
          <a:endParaRPr lang="pt-BR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err="1" smtClean="0">
              <a:solidFill>
                <a:schemeClr val="bg1"/>
              </a:solidFill>
            </a:rPr>
            <a:t>Geolocalização</a:t>
          </a:r>
          <a:r>
            <a:rPr lang="pt-BR" sz="1600" kern="1200" dirty="0" smtClean="0">
              <a:solidFill>
                <a:schemeClr val="bg1"/>
              </a:solidFill>
            </a:rPr>
            <a:t> de todos os taxis em operação</a:t>
          </a:r>
          <a:endParaRPr lang="pt-BR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solidFill>
                <a:schemeClr val="bg1"/>
              </a:solidFill>
            </a:rPr>
            <a:t>Preservação da atividade do taxista</a:t>
          </a:r>
          <a:endParaRPr lang="pt-BR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solidFill>
                <a:schemeClr val="bg1"/>
              </a:solidFill>
            </a:rPr>
            <a:t>Exportação do modelo para outras cidades</a:t>
          </a:r>
          <a:endParaRPr lang="pt-BR" sz="1600" kern="1200" dirty="0">
            <a:solidFill>
              <a:schemeClr val="bg1"/>
            </a:solidFill>
          </a:endParaRPr>
        </a:p>
      </dsp:txBody>
      <dsp:txXfrm rot="16200000">
        <a:off x="5648515" y="770024"/>
        <a:ext cx="4524883" cy="298483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A778FF-D914-481C-B4E2-B0CEEFB9577B}">
      <dsp:nvSpPr>
        <dsp:cNvPr id="0" name=""/>
        <dsp:cNvSpPr/>
      </dsp:nvSpPr>
      <dsp:spPr>
        <a:xfrm rot="16200000">
          <a:off x="3652712" y="-3652712"/>
          <a:ext cx="1463403" cy="8768828"/>
        </a:xfrm>
        <a:prstGeom prst="flowChartManualOperation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 dirty="0"/>
        </a:p>
      </dsp:txBody>
      <dsp:txXfrm rot="16200000">
        <a:off x="3652712" y="-3652712"/>
        <a:ext cx="1463403" cy="8768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30C7A-4B91-4A26-AFAF-695712869F03}" type="datetimeFigureOut">
              <a:rPr lang="pt-BR" smtClean="0"/>
              <a:pPr/>
              <a:t>20/09/2017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11D2E-0956-4F48-AEDA-4832C057D2C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97478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1308-D4CF-494D-B84A-9731BA5FCC0C}" type="datetimeFigureOut">
              <a:rPr lang="pt-BR" smtClean="0"/>
              <a:pPr/>
              <a:t>20/09/2017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B6DBE-4969-42CA-BBAF-F989FA32D5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6046013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1308-D4CF-494D-B84A-9731BA5FCC0C}" type="datetimeFigureOut">
              <a:rPr lang="pt-BR" smtClean="0"/>
              <a:pPr/>
              <a:t>20/09/2017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B6DBE-4969-42CA-BBAF-F989FA32D5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0228410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1308-D4CF-494D-B84A-9731BA5FCC0C}" type="datetimeFigureOut">
              <a:rPr lang="pt-BR" smtClean="0"/>
              <a:pPr/>
              <a:t>20/09/2017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B6DBE-4969-42CA-BBAF-F989FA32D5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059690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1308-D4CF-494D-B84A-9731BA5FCC0C}" type="datetimeFigureOut">
              <a:rPr lang="pt-BR" smtClean="0"/>
              <a:pPr/>
              <a:t>20/09/2017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B6DBE-4969-42CA-BBAF-F989FA32D5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3114066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1308-D4CF-494D-B84A-9731BA5FCC0C}" type="datetimeFigureOut">
              <a:rPr lang="pt-BR" smtClean="0"/>
              <a:pPr/>
              <a:t>20/09/2017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B6DBE-4969-42CA-BBAF-F989FA32D5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0320373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1308-D4CF-494D-B84A-9731BA5FCC0C}" type="datetimeFigureOut">
              <a:rPr lang="pt-BR" smtClean="0"/>
              <a:pPr/>
              <a:t>20/09/2017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B6DBE-4969-42CA-BBAF-F989FA32D5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6809960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1308-D4CF-494D-B84A-9731BA5FCC0C}" type="datetimeFigureOut">
              <a:rPr lang="pt-BR" smtClean="0"/>
              <a:pPr/>
              <a:t>20/09/2017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B6DBE-4969-42CA-BBAF-F989FA32D5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368381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1308-D4CF-494D-B84A-9731BA5FCC0C}" type="datetimeFigureOut">
              <a:rPr lang="pt-BR" smtClean="0"/>
              <a:pPr/>
              <a:t>20/09/2017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B6DBE-4969-42CA-BBAF-F989FA32D5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1027553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1308-D4CF-494D-B84A-9731BA5FCC0C}" type="datetimeFigureOut">
              <a:rPr lang="pt-BR" smtClean="0"/>
              <a:pPr/>
              <a:t>20/09/2017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B6DBE-4969-42CA-BBAF-F989FA32D5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278355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1308-D4CF-494D-B84A-9731BA5FCC0C}" type="datetimeFigureOut">
              <a:rPr lang="pt-BR" smtClean="0"/>
              <a:pPr/>
              <a:t>20/09/2017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B6DBE-4969-42CA-BBAF-F989FA32D5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2885453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1308-D4CF-494D-B84A-9731BA5FCC0C}" type="datetimeFigureOut">
              <a:rPr lang="pt-BR" smtClean="0"/>
              <a:pPr/>
              <a:t>20/09/2017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B6DBE-4969-42CA-BBAF-F989FA32D5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4558780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C1308-D4CF-494D-B84A-9731BA5FCC0C}" type="datetimeFigureOut">
              <a:rPr lang="pt-BR" smtClean="0"/>
              <a:pPr/>
              <a:t>20/09/2017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B6DBE-4969-42CA-BBAF-F989FA32D5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5073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12" Type="http://schemas.openxmlformats.org/officeDocument/2006/relationships/diagramQuickStyle" Target="../diagrams/quickStyle3.xml"/><Relationship Id="rId17" Type="http://schemas.openxmlformats.org/officeDocument/2006/relationships/image" Target="../media/image10.png"/><Relationship Id="rId2" Type="http://schemas.openxmlformats.org/officeDocument/2006/relationships/image" Target="../media/image6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Layout" Target="../diagrams/layout3.xml"/><Relationship Id="rId5" Type="http://schemas.openxmlformats.org/officeDocument/2006/relationships/diagramLayout" Target="../diagrams/layout2.xml"/><Relationship Id="rId15" Type="http://schemas.openxmlformats.org/officeDocument/2006/relationships/image" Target="../media/image8.png"/><Relationship Id="rId10" Type="http://schemas.openxmlformats.org/officeDocument/2006/relationships/diagramData" Target="../diagrams/data3.xml"/><Relationship Id="rId4" Type="http://schemas.openxmlformats.org/officeDocument/2006/relationships/diagramData" Target="../diagrams/data2.xml"/><Relationship Id="rId9" Type="http://schemas.openxmlformats.org/officeDocument/2006/relationships/image" Target="../media/image5.png"/><Relationship Id="rId14" Type="http://schemas.microsoft.com/office/2007/relationships/diagramDrawing" Target="../diagrams/drawing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13" Type="http://schemas.openxmlformats.org/officeDocument/2006/relationships/image" Target="../media/image14.jpeg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4.xml"/><Relationship Id="rId12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11" Type="http://schemas.openxmlformats.org/officeDocument/2006/relationships/image" Target="../media/image12.jpeg"/><Relationship Id="rId5" Type="http://schemas.openxmlformats.org/officeDocument/2006/relationships/diagramData" Target="../diagrams/data4.xml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7.jpeg"/><Relationship Id="rId9" Type="http://schemas.microsoft.com/office/2007/relationships/diagramDrawing" Target="../diagrams/drawing4.xml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627159" y="3667674"/>
            <a:ext cx="7269042" cy="2281606"/>
          </a:xfrm>
          <a:prstGeom prst="rect">
            <a:avLst/>
          </a:prstGeom>
          <a:solidFill>
            <a:schemeClr val="tx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771175" y="3614970"/>
            <a:ext cx="5756873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TAXI.Rio</a:t>
            </a:r>
            <a:endParaRPr lang="pt-BR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pt-BR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UM NOVO MODELO DE GESTÃO DE TAXIS</a:t>
            </a:r>
            <a:endParaRPr lang="pt-BR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pt-BR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 serviço que você precisa, com a tecnologia que já conhece e a segurança que só a Prefeitura do Rio pode dar.</a:t>
            </a:r>
            <a:endParaRPr lang="pt-B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pt-BR" sz="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6310678" y="1320284"/>
            <a:ext cx="4537850" cy="5537717"/>
            <a:chOff x="3563888" y="1320283"/>
            <a:chExt cx="4623993" cy="5537717"/>
          </a:xfrm>
        </p:grpSpPr>
        <p:pic>
          <p:nvPicPr>
            <p:cNvPr id="25" name="Imagem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63888" y="1320283"/>
              <a:ext cx="4623993" cy="553771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6" name="Imagem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56539" y="2533666"/>
              <a:ext cx="895334" cy="89533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8088" y="1628800"/>
            <a:ext cx="1944216" cy="324036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80576" y="5588963"/>
            <a:ext cx="836996" cy="11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9755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1516014" y="2047310"/>
            <a:ext cx="9088289" cy="3901970"/>
          </a:xfrm>
          <a:prstGeom prst="rect">
            <a:avLst/>
          </a:prstGeom>
          <a:solidFill>
            <a:schemeClr val="tx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1631504" y="2191326"/>
            <a:ext cx="8972798" cy="3516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 QUE É</a:t>
            </a:r>
          </a:p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Revisão do modelo de negócio na gestão e operação de taxis no </a:t>
            </a: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Rio</a:t>
            </a:r>
          </a:p>
          <a:p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pt-BR" sz="10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pt-BR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COMPOSTO DE</a:t>
            </a:r>
            <a:endParaRPr lang="pt-BR" sz="2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Uma solução de tecnologia com App, Sistema de </a:t>
            </a: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Gestão e de </a:t>
            </a:r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Inteligência;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Condições mais vantajosas </a:t>
            </a: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para </a:t>
            </a:r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 taxista, passageiro e prefeitura;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Novos processos de trabalho na Prefeitura.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63" t="14300" r="31363" b="61550"/>
          <a:stretch/>
        </p:blipFill>
        <p:spPr>
          <a:xfrm>
            <a:off x="1516014" y="224645"/>
            <a:ext cx="1283620" cy="147616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80576" y="5588963"/>
            <a:ext cx="836996" cy="1166816"/>
          </a:xfrm>
          <a:prstGeom prst="rect">
            <a:avLst/>
          </a:prstGeom>
        </p:spPr>
      </p:pic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xmlns="" val="2837762183"/>
              </p:ext>
            </p:extLst>
          </p:nvPr>
        </p:nvGraphicFramePr>
        <p:xfrm>
          <a:off x="2855640" y="237405"/>
          <a:ext cx="7748662" cy="1463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Retângulo 11"/>
          <p:cNvSpPr/>
          <p:nvPr/>
        </p:nvSpPr>
        <p:spPr>
          <a:xfrm>
            <a:off x="2999656" y="446147"/>
            <a:ext cx="53285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 CONCEITO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lvl="0"/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Diferenciais do novo modelo</a:t>
            </a:r>
          </a:p>
        </p:txBody>
      </p:sp>
    </p:spTree>
    <p:extLst>
      <p:ext uri="{BB962C8B-B14F-4D97-AF65-F5344CB8AC3E}">
        <p14:creationId xmlns:p14="http://schemas.microsoft.com/office/powerpoint/2010/main" xmlns="" val="266800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1055440" y="1772817"/>
            <a:ext cx="10081120" cy="4824535"/>
          </a:xfrm>
          <a:prstGeom prst="rect">
            <a:avLst/>
          </a:prstGeom>
          <a:solidFill>
            <a:schemeClr val="tx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63" t="14300" r="31363" b="61550"/>
          <a:stretch/>
        </p:blipFill>
        <p:spPr>
          <a:xfrm>
            <a:off x="1055440" y="217403"/>
            <a:ext cx="1283620" cy="1476163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xmlns="" val="1112539680"/>
              </p:ext>
            </p:extLst>
          </p:nvPr>
        </p:nvGraphicFramePr>
        <p:xfrm>
          <a:off x="2367732" y="223782"/>
          <a:ext cx="8768828" cy="1463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tângulo 7"/>
          <p:cNvSpPr/>
          <p:nvPr/>
        </p:nvSpPr>
        <p:spPr>
          <a:xfrm>
            <a:off x="2999656" y="446147"/>
            <a:ext cx="53285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BENEFÍCIOS</a:t>
            </a:r>
          </a:p>
          <a:p>
            <a:pPr lvl="0"/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Diferenciais do novo modelo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80576" y="5588963"/>
            <a:ext cx="836996" cy="1166816"/>
          </a:xfrm>
          <a:prstGeom prst="rect">
            <a:avLst/>
          </a:prstGeom>
        </p:spPr>
      </p:pic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xmlns="" val="2480959981"/>
              </p:ext>
            </p:extLst>
          </p:nvPr>
        </p:nvGraphicFramePr>
        <p:xfrm>
          <a:off x="1393739" y="1915930"/>
          <a:ext cx="9404522" cy="452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2376080" y="1986831"/>
            <a:ext cx="792088" cy="712294"/>
            <a:chOff x="2399961" y="1936767"/>
            <a:chExt cx="792088" cy="712294"/>
          </a:xfrm>
        </p:grpSpPr>
        <p:sp>
          <p:nvSpPr>
            <p:cNvPr id="4" name="Retângulo 3"/>
            <p:cNvSpPr/>
            <p:nvPr/>
          </p:nvSpPr>
          <p:spPr>
            <a:xfrm>
              <a:off x="2423592" y="2292914"/>
              <a:ext cx="288032" cy="2320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307" b="4767"/>
            <a:stretch/>
          </p:blipFill>
          <p:spPr>
            <a:xfrm>
              <a:off x="2399961" y="1936767"/>
              <a:ext cx="792088" cy="712294"/>
            </a:xfrm>
            <a:prstGeom prst="rect">
              <a:avLst/>
            </a:prstGeom>
          </p:spPr>
        </p:pic>
      </p:grpSp>
      <p:sp>
        <p:nvSpPr>
          <p:cNvPr id="13" name="Retângulo 12"/>
          <p:cNvSpPr/>
          <p:nvPr/>
        </p:nvSpPr>
        <p:spPr>
          <a:xfrm>
            <a:off x="3133727" y="2115220"/>
            <a:ext cx="360040" cy="210122"/>
          </a:xfrm>
          <a:prstGeom prst="rect">
            <a:avLst/>
          </a:prstGeom>
          <a:solidFill>
            <a:srgbClr val="8CA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052044" y="2100428"/>
            <a:ext cx="360040" cy="210122"/>
          </a:xfrm>
          <a:prstGeom prst="rect">
            <a:avLst/>
          </a:prstGeom>
          <a:solidFill>
            <a:srgbClr val="8CA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1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9976" y="2013253"/>
            <a:ext cx="476090" cy="659449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2945" y="1918713"/>
            <a:ext cx="1511999" cy="78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8938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80576" y="5588963"/>
            <a:ext cx="836996" cy="116681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63" t="14300" r="31363" b="61550"/>
          <a:stretch/>
        </p:blipFill>
        <p:spPr>
          <a:xfrm>
            <a:off x="1055440" y="217403"/>
            <a:ext cx="1283620" cy="1476163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xmlns="" val="4221036290"/>
              </p:ext>
            </p:extLst>
          </p:nvPr>
        </p:nvGraphicFramePr>
        <p:xfrm>
          <a:off x="2367732" y="223782"/>
          <a:ext cx="8768828" cy="1463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Retângulo 11"/>
          <p:cNvSpPr/>
          <p:nvPr/>
        </p:nvSpPr>
        <p:spPr>
          <a:xfrm>
            <a:off x="2999656" y="446147"/>
            <a:ext cx="53285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TECNOLOGIA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lvl="0"/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 tecnologia envolvida no novo modelo</a:t>
            </a:r>
            <a:endParaRPr 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055440" y="1772817"/>
            <a:ext cx="10081120" cy="4824535"/>
          </a:xfrm>
          <a:prstGeom prst="rect">
            <a:avLst/>
          </a:prstGeom>
          <a:solidFill>
            <a:schemeClr val="tx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4494" y="1871931"/>
            <a:ext cx="2094103" cy="3717032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7510" y="2276522"/>
            <a:ext cx="2075847" cy="3684628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6230" y="2743782"/>
            <a:ext cx="2053535" cy="3645024"/>
          </a:xfrm>
          <a:prstGeom prst="rect">
            <a:avLst/>
          </a:prstGeom>
        </p:spPr>
      </p:pic>
      <p:pic>
        <p:nvPicPr>
          <p:cNvPr id="33" name="Picture 2" descr="Resultado de imagem para centro de operaçõe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2097" y="4032520"/>
            <a:ext cx="3776431" cy="23929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upo 31"/>
          <p:cNvGrpSpPr/>
          <p:nvPr/>
        </p:nvGrpSpPr>
        <p:grpSpPr>
          <a:xfrm>
            <a:off x="6168008" y="2204864"/>
            <a:ext cx="4154004" cy="2130479"/>
            <a:chOff x="6712626" y="2107551"/>
            <a:chExt cx="4154004" cy="2130479"/>
          </a:xfrm>
        </p:grpSpPr>
        <p:sp>
          <p:nvSpPr>
            <p:cNvPr id="24" name="Retângulo 23"/>
            <p:cNvSpPr/>
            <p:nvPr/>
          </p:nvSpPr>
          <p:spPr>
            <a:xfrm>
              <a:off x="7216044" y="2131549"/>
              <a:ext cx="3648926" cy="20535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" name="Retângulo 1"/>
            <p:cNvSpPr/>
            <p:nvPr/>
          </p:nvSpPr>
          <p:spPr>
            <a:xfrm>
              <a:off x="7216044" y="2132856"/>
              <a:ext cx="2321205" cy="7920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8328248" y="2319644"/>
              <a:ext cx="12089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3200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12,50</a:t>
              </a:r>
              <a:endParaRPr lang="pt-BR" sz="32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" name="CaixaDeTexto 3"/>
            <p:cNvSpPr txBox="1"/>
            <p:nvPr/>
          </p:nvSpPr>
          <p:spPr>
            <a:xfrm>
              <a:off x="7975500" y="2107551"/>
              <a:ext cx="15265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 smtClean="0">
                  <a:solidFill>
                    <a:schemeClr val="bg1"/>
                  </a:solidFill>
                </a:rPr>
                <a:t>Preço a Pagar   </a:t>
              </a:r>
              <a:r>
                <a:rPr lang="pt-BR" sz="1600" b="1" dirty="0" smtClean="0">
                  <a:solidFill>
                    <a:srgbClr val="FFFF00"/>
                  </a:solidFill>
                </a:rPr>
                <a:t>R$</a:t>
              </a:r>
              <a:endParaRPr lang="pt-BR" sz="1600" b="1" dirty="0">
                <a:solidFill>
                  <a:srgbClr val="FFFF00"/>
                </a:solidFill>
              </a:endParaRPr>
            </a:p>
          </p:txBody>
        </p:sp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63181" y="2240644"/>
              <a:ext cx="708298" cy="708298"/>
            </a:xfrm>
            <a:prstGeom prst="rect">
              <a:avLst/>
            </a:prstGeom>
          </p:spPr>
        </p:pic>
        <p:sp>
          <p:nvSpPr>
            <p:cNvPr id="20" name="CaixaDeTexto 19"/>
            <p:cNvSpPr txBox="1"/>
            <p:nvPr/>
          </p:nvSpPr>
          <p:spPr>
            <a:xfrm>
              <a:off x="7968208" y="230075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>
                  <a:solidFill>
                    <a:srgbClr val="FFFF00"/>
                  </a:solidFill>
                </a:rPr>
                <a:t>2</a:t>
              </a:r>
              <a:endParaRPr lang="pt-BR" b="1" dirty="0">
                <a:solidFill>
                  <a:srgbClr val="FFFF00"/>
                </a:solidFill>
              </a:endParaRPr>
            </a:p>
          </p:txBody>
        </p:sp>
        <p:sp>
          <p:nvSpPr>
            <p:cNvPr id="22" name="Corda 21"/>
            <p:cNvSpPr/>
            <p:nvPr/>
          </p:nvSpPr>
          <p:spPr>
            <a:xfrm>
              <a:off x="6712626" y="2573192"/>
              <a:ext cx="1262874" cy="1224136"/>
            </a:xfrm>
            <a:prstGeom prst="chord">
              <a:avLst>
                <a:gd name="adj1" fmla="val 15425080"/>
                <a:gd name="adj2" fmla="val 6154139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7173091" y="2892771"/>
              <a:ext cx="81304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pt-BR" sz="1600" b="1" dirty="0" smtClean="0"/>
                <a:t>Iniciar</a:t>
              </a:r>
            </a:p>
            <a:p>
              <a:pPr>
                <a:lnSpc>
                  <a:spcPts val="1800"/>
                </a:lnSpc>
              </a:pPr>
              <a:r>
                <a:rPr lang="pt-BR" sz="1600" b="1" dirty="0" smtClean="0"/>
                <a:t>Corrida</a:t>
              </a:r>
              <a:endParaRPr lang="pt-BR" sz="1600" b="1" dirty="0"/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7957041" y="2960146"/>
              <a:ext cx="16902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/>
                <a:t>MOTORISTA (AUXILIAR)</a:t>
              </a:r>
              <a:endParaRPr lang="pt-BR" sz="1200" b="1" dirty="0"/>
            </a:p>
          </p:txBody>
        </p:sp>
        <p:sp>
          <p:nvSpPr>
            <p:cNvPr id="26" name="Retângulo 25"/>
            <p:cNvSpPr/>
            <p:nvPr/>
          </p:nvSpPr>
          <p:spPr>
            <a:xfrm>
              <a:off x="9552384" y="2117601"/>
              <a:ext cx="1314246" cy="60786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9642366" y="2184495"/>
              <a:ext cx="11528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 smtClean="0"/>
                <a:t>PROTOCOLO</a:t>
              </a:r>
            </a:p>
            <a:p>
              <a:r>
                <a:rPr lang="pt-BR" sz="1400" b="1" dirty="0" smtClean="0"/>
                <a:t>125478-3214</a:t>
              </a:r>
              <a:endParaRPr lang="pt-BR" sz="1400" b="1" dirty="0"/>
            </a:p>
          </p:txBody>
        </p:sp>
        <p:pic>
          <p:nvPicPr>
            <p:cNvPr id="28" name="Imagem 27"/>
            <p:cNvPicPr>
              <a:picLocks noChangeAspect="1"/>
            </p:cNvPicPr>
            <p:nvPr/>
          </p:nvPicPr>
          <p:blipFill rotWithShape="1"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2438" t="9051" r="23226" b="9051"/>
            <a:stretch/>
          </p:blipFill>
          <p:spPr>
            <a:xfrm>
              <a:off x="9642366" y="2939385"/>
              <a:ext cx="1148801" cy="1298645"/>
            </a:xfrm>
            <a:prstGeom prst="rect">
              <a:avLst/>
            </a:prstGeom>
          </p:spPr>
        </p:pic>
        <p:sp>
          <p:nvSpPr>
            <p:cNvPr id="29" name="CaixaDeTexto 28"/>
            <p:cNvSpPr txBox="1"/>
            <p:nvPr/>
          </p:nvSpPr>
          <p:spPr>
            <a:xfrm>
              <a:off x="7975499" y="3192437"/>
              <a:ext cx="16717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 smtClean="0"/>
                <a:t>CARLOS ALBERTO BOTELHO JUNIOR</a:t>
              </a:r>
              <a:endParaRPr lang="pt-BR" sz="1600" b="1" dirty="0"/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7180891" y="3864566"/>
              <a:ext cx="1589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 smtClean="0"/>
                <a:t>Permissão: 523648</a:t>
              </a:r>
              <a:endParaRPr lang="pt-BR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79037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2442</TotalTime>
  <Words>242</Words>
  <Application>Microsoft Office PowerPoint</Application>
  <PresentationFormat>Personalizar</PresentationFormat>
  <Paragraphs>45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5" baseType="lpstr">
      <vt:lpstr>Tema do Office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Fernando Ivo Cavalcante</dc:creator>
  <cp:lastModifiedBy>IrmaBC</cp:lastModifiedBy>
  <cp:revision>94</cp:revision>
  <cp:lastPrinted>2017-03-15T13:19:29Z</cp:lastPrinted>
  <dcterms:created xsi:type="dcterms:W3CDTF">2017-03-14T15:50:44Z</dcterms:created>
  <dcterms:modified xsi:type="dcterms:W3CDTF">2017-09-20T18:20:39Z</dcterms:modified>
</cp:coreProperties>
</file>