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64" r:id="rId4"/>
    <p:sldId id="272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A0549-6236-45AE-8238-9C97F47FA89E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A8BAB-028A-42DB-899A-BD21438404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66E3D-D699-4A72-BA61-171F8EB3EA2F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FCC3-4630-4B00-B904-2F51D0D47C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133D-4DA7-4E9A-9658-740229A3CB51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C7A9F-47BF-4E7C-A650-C894798C21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9A9D-34B2-499C-A721-F10BDE0EDF96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9F0F9-B198-4523-B3B1-E7C94133D6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7D80-04E0-43EC-B7F7-EB01C3233D3A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3A8D-7D16-4A70-92A5-BCD618F31F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0241-DFF9-4E41-90AD-41F0054744B0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FA5B-0D47-4BDC-AEBC-28455F6A2A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0F93-FCD1-43BA-9E9D-588AE6EDBDBA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ED86-0BC6-4DF9-B98B-1EC5A6F466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F321-2ACA-478B-B8A0-16C304C5F745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55A9-A052-44D1-B6C4-D625AAF401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80BA-5987-4E8F-8655-2EF7378A5BDB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2700-2DD3-4462-8AC6-2F4E809B73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03AA0-0507-48BD-B365-550D89F38C16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4486E-038B-4551-9637-B77D31446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8FC6-335E-4A5E-813F-6D7CE2E57382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DE7A-3EB1-4BB9-A978-0D87A6A907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FC8094-5CBA-47ED-8A92-9DE9B276B351}" type="datetimeFigureOut">
              <a:rPr lang="pt-BR"/>
              <a:pPr>
                <a:defRPr/>
              </a:pPr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003864-C5A4-4C78-AB7A-E66B209BB0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 descr="Seminário Fortalez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3076" name="Imagem 3" descr="DSC057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4100" name="Imagem 3" descr="DSC057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:\Users\irmabc\Desktop\IMG_011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5663"/>
            <a:ext cx="9144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ogef.ms.gov.br/wp-content/gallery/seminario-12092017/IMG_01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1913" y="-674688"/>
            <a:ext cx="11068051" cy="830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ogef.ms.gov.br/wp-content/gallery/seminario-12092017/IMG_011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3138" y="-963613"/>
            <a:ext cx="11068051" cy="830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ogef.ms.gov.br/wp-content/gallery/seminario-12092017/IMG_012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549275"/>
            <a:ext cx="9829801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ogef.ms.gov.br/wp-content/gallery/seminario-12092017/IMG_013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620713"/>
            <a:ext cx="98298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ogef.ms.gov.br/wp-content/gallery/seminario-12092017/IMG_013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313" y="404813"/>
            <a:ext cx="9829801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Apresentação na tela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IrmaBC</dc:creator>
  <cp:lastModifiedBy>IrmaBC</cp:lastModifiedBy>
  <cp:revision>7</cp:revision>
  <dcterms:created xsi:type="dcterms:W3CDTF">2017-09-18T18:43:21Z</dcterms:created>
  <dcterms:modified xsi:type="dcterms:W3CDTF">2017-09-19T14:17:21Z</dcterms:modified>
</cp:coreProperties>
</file>