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diagrams/data12.xml" ContentType="application/vnd.openxmlformats-officedocument.drawingml.diagramData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6"/>
  </p:notesMasterIdLst>
  <p:sldIdLst>
    <p:sldId id="256" r:id="rId4"/>
    <p:sldId id="370" r:id="rId5"/>
    <p:sldId id="404" r:id="rId6"/>
    <p:sldId id="351" r:id="rId7"/>
    <p:sldId id="405" r:id="rId8"/>
    <p:sldId id="412" r:id="rId9"/>
    <p:sldId id="411" r:id="rId10"/>
    <p:sldId id="414" r:id="rId11"/>
    <p:sldId id="406" r:id="rId12"/>
    <p:sldId id="407" r:id="rId13"/>
    <p:sldId id="408" r:id="rId14"/>
    <p:sldId id="409" r:id="rId15"/>
    <p:sldId id="389" r:id="rId16"/>
    <p:sldId id="373" r:id="rId17"/>
    <p:sldId id="348" r:id="rId18"/>
    <p:sldId id="391" r:id="rId19"/>
    <p:sldId id="415" r:id="rId20"/>
    <p:sldId id="399" r:id="rId21"/>
    <p:sldId id="394" r:id="rId22"/>
    <p:sldId id="416" r:id="rId23"/>
    <p:sldId id="395" r:id="rId24"/>
    <p:sldId id="334" r:id="rId25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2" autoAdjust="0"/>
    <p:restoredTop sz="94707" autoAdjust="0"/>
  </p:normalViewPr>
  <p:slideViewPr>
    <p:cSldViewPr snapToGrid="0" snapToObjects="1">
      <p:cViewPr varScale="1">
        <p:scale>
          <a:sx n="121" d="100"/>
          <a:sy n="121" d="100"/>
        </p:scale>
        <p:origin x="-102" y="-36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9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AE30B-DCD3-49D4-BCDF-A6C866F05B8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6BB36EF-5772-4D43-B3E0-F02E37F4C4B2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pt-BR" sz="1800" b="1" dirty="0"/>
            <a:t>Primeiro ciclo: </a:t>
          </a:r>
        </a:p>
        <a:p>
          <a:pPr rtl="0">
            <a:spcAft>
              <a:spcPts val="0"/>
            </a:spcAft>
          </a:pPr>
          <a:r>
            <a:rPr lang="pt-BR" sz="1800" b="1" dirty="0"/>
            <a:t>1996 – 2006</a:t>
          </a:r>
        </a:p>
      </dgm:t>
    </dgm:pt>
    <dgm:pt modelId="{66921FCB-C7F5-4690-AF27-17A9C9179D44}" type="parTrans" cxnId="{0EB290F5-0DAA-4433-98A3-C5A14852C9F1}">
      <dgm:prSet/>
      <dgm:spPr/>
      <dgm:t>
        <a:bodyPr/>
        <a:lstStyle/>
        <a:p>
          <a:endParaRPr lang="pt-BR"/>
        </a:p>
      </dgm:t>
    </dgm:pt>
    <dgm:pt modelId="{6EB2A199-8799-423D-837D-9C8F76AEC707}" type="sibTrans" cxnId="{0EB290F5-0DAA-4433-98A3-C5A14852C9F1}">
      <dgm:prSet/>
      <dgm:spPr/>
      <dgm:t>
        <a:bodyPr/>
        <a:lstStyle/>
        <a:p>
          <a:endParaRPr lang="pt-BR"/>
        </a:p>
      </dgm:t>
    </dgm:pt>
    <dgm:pt modelId="{1913F515-B4E2-46B1-A69E-A8E29C02DF4E}" type="pres">
      <dgm:prSet presAssocID="{578AE30B-DCD3-49D4-BCDF-A6C866F05B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D74A3DD-C638-4D1E-963E-328172A13936}" type="pres">
      <dgm:prSet presAssocID="{36BB36EF-5772-4D43-B3E0-F02E37F4C4B2}" presName="parTxOnly" presStyleLbl="node1" presStyleIdx="0" presStyleCnt="1" custLinFactNeighborX="49" custLinFactNeighborY="-91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EB290F5-0DAA-4433-98A3-C5A14852C9F1}" srcId="{578AE30B-DCD3-49D4-BCDF-A6C866F05B81}" destId="{36BB36EF-5772-4D43-B3E0-F02E37F4C4B2}" srcOrd="0" destOrd="0" parTransId="{66921FCB-C7F5-4690-AF27-17A9C9179D44}" sibTransId="{6EB2A199-8799-423D-837D-9C8F76AEC707}"/>
    <dgm:cxn modelId="{812B634D-0FB5-4D6B-9F39-D82042AA947F}" type="presOf" srcId="{36BB36EF-5772-4D43-B3E0-F02E37F4C4B2}" destId="{BD74A3DD-C638-4D1E-963E-328172A13936}" srcOrd="0" destOrd="0" presId="urn:microsoft.com/office/officeart/2005/8/layout/hChevron3"/>
    <dgm:cxn modelId="{202CE005-9C22-4985-93E4-EF913E9CC5B9}" type="presOf" srcId="{578AE30B-DCD3-49D4-BCDF-A6C866F05B81}" destId="{1913F515-B4E2-46B1-A69E-A8E29C02DF4E}" srcOrd="0" destOrd="0" presId="urn:microsoft.com/office/officeart/2005/8/layout/hChevron3"/>
    <dgm:cxn modelId="{D595669F-C8A3-46F1-BC59-C007B98D6E3F}" type="presParOf" srcId="{1913F515-B4E2-46B1-A69E-A8E29C02DF4E}" destId="{BD74A3DD-C638-4D1E-963E-328172A1393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A8A71F-9868-4B09-A300-02A9BFF4E47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961075-9EEF-40C7-BE71-C3F0BD2F323A}">
      <dgm:prSet custT="1"/>
      <dgm:spPr/>
      <dgm:t>
        <a:bodyPr/>
        <a:lstStyle/>
        <a:p>
          <a:pPr rtl="0"/>
          <a:r>
            <a:rPr lang="pt-BR" sz="2400" b="1" dirty="0"/>
            <a:t>PROFISCO II</a:t>
          </a:r>
        </a:p>
      </dgm:t>
    </dgm:pt>
    <dgm:pt modelId="{ED0D3683-17F9-4006-B506-0BF88A1C2ED4}" type="parTrans" cxnId="{B24FD71D-D5AA-4985-B2F7-4AB6F7CC9F13}">
      <dgm:prSet/>
      <dgm:spPr/>
      <dgm:t>
        <a:bodyPr/>
        <a:lstStyle/>
        <a:p>
          <a:endParaRPr lang="pt-BR"/>
        </a:p>
      </dgm:t>
    </dgm:pt>
    <dgm:pt modelId="{AE4D9CDA-280C-4EC7-938B-CCF4A28B879A}" type="sibTrans" cxnId="{B24FD71D-D5AA-4985-B2F7-4AB6F7CC9F13}">
      <dgm:prSet/>
      <dgm:spPr/>
      <dgm:t>
        <a:bodyPr/>
        <a:lstStyle/>
        <a:p>
          <a:endParaRPr lang="pt-BR"/>
        </a:p>
      </dgm:t>
    </dgm:pt>
    <dgm:pt modelId="{CB37C5AC-AC52-42D1-8BC0-01EB55D372CD}" type="pres">
      <dgm:prSet presAssocID="{1AA8A71F-9868-4B09-A300-02A9BFF4E4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2062CB1-4567-403D-AFC7-5A6293A22595}" type="pres">
      <dgm:prSet presAssocID="{8B961075-9EEF-40C7-BE71-C3F0BD2F323A}" presName="parTxOnly" presStyleLbl="node1" presStyleIdx="0" presStyleCnt="1" custLinFactNeighborX="-42" custLinFactNeighborY="-91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4FD71D-D5AA-4985-B2F7-4AB6F7CC9F13}" srcId="{1AA8A71F-9868-4B09-A300-02A9BFF4E476}" destId="{8B961075-9EEF-40C7-BE71-C3F0BD2F323A}" srcOrd="0" destOrd="0" parTransId="{ED0D3683-17F9-4006-B506-0BF88A1C2ED4}" sibTransId="{AE4D9CDA-280C-4EC7-938B-CCF4A28B879A}"/>
    <dgm:cxn modelId="{1636C2C2-7F0C-4B79-95DE-5409D3A72E8F}" type="presOf" srcId="{1AA8A71F-9868-4B09-A300-02A9BFF4E476}" destId="{CB37C5AC-AC52-42D1-8BC0-01EB55D372CD}" srcOrd="0" destOrd="0" presId="urn:microsoft.com/office/officeart/2005/8/layout/hChevron3"/>
    <dgm:cxn modelId="{786851B7-EE41-4224-9E90-1D5A11B9D469}" type="presOf" srcId="{8B961075-9EEF-40C7-BE71-C3F0BD2F323A}" destId="{02062CB1-4567-403D-AFC7-5A6293A22595}" srcOrd="0" destOrd="0" presId="urn:microsoft.com/office/officeart/2005/8/layout/hChevron3"/>
    <dgm:cxn modelId="{217D1124-E6CD-4D19-A3A0-C657ADED8191}" type="presParOf" srcId="{CB37C5AC-AC52-42D1-8BC0-01EB55D372CD}" destId="{02062CB1-4567-403D-AFC7-5A6293A2259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5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255759-453B-4925-B45F-D8B111C15465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DD76B4-CA4A-4096-B016-D0760CACB55E}">
      <dgm:prSet phldrT="[Text]" custT="1"/>
      <dgm:spPr>
        <a:solidFill>
          <a:schemeClr val="tx2"/>
        </a:solidFill>
      </dgm:spPr>
      <dgm:t>
        <a:bodyPr/>
        <a:lstStyle/>
        <a:p>
          <a:r>
            <a:rPr lang="pt-BR" sz="2400" b="1" noProof="0" dirty="0"/>
            <a:t>I. Rede de Descentralização e Plano de Ação</a:t>
          </a:r>
        </a:p>
      </dgm:t>
    </dgm:pt>
    <dgm:pt modelId="{1932F6AE-9234-4B4C-89DA-E329FD9BBCC0}" type="parTrans" cxnId="{FB2F4EDF-7574-4890-BDD9-44B4C24E415E}">
      <dgm:prSet/>
      <dgm:spPr/>
      <dgm:t>
        <a:bodyPr/>
        <a:lstStyle/>
        <a:p>
          <a:endParaRPr lang="es-ES"/>
        </a:p>
      </dgm:t>
    </dgm:pt>
    <dgm:pt modelId="{94938F9B-5A90-478E-9FB1-ECDD2E72FFAF}" type="sibTrans" cxnId="{FB2F4EDF-7574-4890-BDD9-44B4C24E415E}">
      <dgm:prSet/>
      <dgm:spPr/>
      <dgm:t>
        <a:bodyPr/>
        <a:lstStyle/>
        <a:p>
          <a:endParaRPr lang="es-ES"/>
        </a:p>
      </dgm:t>
    </dgm:pt>
    <dgm:pt modelId="{D3874868-246B-4DC8-93B7-08462D959C2C}">
      <dgm:prSet phldrT="[Text]" custT="1"/>
      <dgm:spPr/>
      <dgm:t>
        <a:bodyPr/>
        <a:lstStyle/>
        <a:p>
          <a:r>
            <a:rPr lang="pt-BR" sz="1400" noProof="0" dirty="0"/>
            <a:t>Elaborar Plano de Ação  (prioridades de análise da Rede;</a:t>
          </a:r>
        </a:p>
      </dgm:t>
    </dgm:pt>
    <dgm:pt modelId="{B23275E7-171C-4696-8E85-2BEA8C4ACACF}" type="parTrans" cxnId="{87B5F44B-76E1-441A-8C33-61D2B33EEDCE}">
      <dgm:prSet/>
      <dgm:spPr/>
      <dgm:t>
        <a:bodyPr/>
        <a:lstStyle/>
        <a:p>
          <a:endParaRPr lang="es-ES"/>
        </a:p>
      </dgm:t>
    </dgm:pt>
    <dgm:pt modelId="{BA90DC40-0C5D-47DA-9DBB-CBB73BA78F14}" type="sibTrans" cxnId="{87B5F44B-76E1-441A-8C33-61D2B33EEDCE}">
      <dgm:prSet/>
      <dgm:spPr/>
      <dgm:t>
        <a:bodyPr/>
        <a:lstStyle/>
        <a:p>
          <a:endParaRPr lang="es-ES"/>
        </a:p>
      </dgm:t>
    </dgm:pt>
    <dgm:pt modelId="{5263C77E-6DB7-476B-B0CC-E5E7779581EC}">
      <dgm:prSet phldrT="[Text]" custT="1"/>
      <dgm:spPr>
        <a:solidFill>
          <a:schemeClr val="tx2"/>
        </a:solidFill>
      </dgm:spPr>
      <dgm:t>
        <a:bodyPr/>
        <a:lstStyle/>
        <a:p>
          <a:r>
            <a:rPr lang="pt-BR" sz="2400" b="1" noProof="0" dirty="0"/>
            <a:t>II. Informação e Capacitação</a:t>
          </a:r>
        </a:p>
      </dgm:t>
    </dgm:pt>
    <dgm:pt modelId="{2C6CBB67-B9CC-4283-A57E-C8706303D904}" type="parTrans" cxnId="{B3B86CE6-E7A5-4582-875E-6BD6589D9F31}">
      <dgm:prSet/>
      <dgm:spPr/>
      <dgm:t>
        <a:bodyPr/>
        <a:lstStyle/>
        <a:p>
          <a:endParaRPr lang="es-ES"/>
        </a:p>
      </dgm:t>
    </dgm:pt>
    <dgm:pt modelId="{03DF4E9F-49FB-4A36-8F34-22EEA3A20922}" type="sibTrans" cxnId="{B3B86CE6-E7A5-4582-875E-6BD6589D9F31}">
      <dgm:prSet/>
      <dgm:spPr/>
      <dgm:t>
        <a:bodyPr/>
        <a:lstStyle/>
        <a:p>
          <a:endParaRPr lang="es-ES"/>
        </a:p>
      </dgm:t>
    </dgm:pt>
    <dgm:pt modelId="{FC81F24D-1C51-4AC8-B511-251B9CDA082D}">
      <dgm:prSet phldrT="[Text]" custT="1"/>
      <dgm:spPr/>
      <dgm:t>
        <a:bodyPr/>
        <a:lstStyle/>
        <a:p>
          <a:r>
            <a:rPr lang="pt-BR" sz="1400" noProof="0" dirty="0"/>
            <a:t>Desenvolver um portal web para a Rede  (Intercâmbio de conhecimento, documentos, informação, bem como acesso a outras ferramentas de  do Banco e/ou membros da Rede</a:t>
          </a:r>
        </a:p>
      </dgm:t>
    </dgm:pt>
    <dgm:pt modelId="{B90DE3E1-4974-40C4-A6F6-080F355F12BB}" type="parTrans" cxnId="{9F23B980-862F-4EED-A979-BBBE351D7B8C}">
      <dgm:prSet/>
      <dgm:spPr/>
      <dgm:t>
        <a:bodyPr/>
        <a:lstStyle/>
        <a:p>
          <a:endParaRPr lang="es-ES"/>
        </a:p>
      </dgm:t>
    </dgm:pt>
    <dgm:pt modelId="{8B618428-3B08-4D86-8AE0-C290929C8F5D}" type="sibTrans" cxnId="{9F23B980-862F-4EED-A979-BBBE351D7B8C}">
      <dgm:prSet/>
      <dgm:spPr/>
      <dgm:t>
        <a:bodyPr/>
        <a:lstStyle/>
        <a:p>
          <a:endParaRPr lang="es-ES"/>
        </a:p>
      </dgm:t>
    </dgm:pt>
    <dgm:pt modelId="{780FE914-07CF-4F9F-A7AA-5C78D15D40CA}">
      <dgm:prSet phldrT="[Text]" custT="1"/>
      <dgm:spPr>
        <a:solidFill>
          <a:schemeClr val="tx2"/>
        </a:solidFill>
      </dgm:spPr>
      <dgm:t>
        <a:bodyPr/>
        <a:lstStyle/>
        <a:p>
          <a:r>
            <a:rPr lang="pt-BR" sz="2400" b="1" noProof="0" dirty="0"/>
            <a:t>III. Criação e Disseminação de Conhecimento</a:t>
          </a:r>
        </a:p>
      </dgm:t>
    </dgm:pt>
    <dgm:pt modelId="{83D2AC4F-2E5D-4469-99E1-22FF931C68D2}" type="parTrans" cxnId="{8BD1F63D-9919-4A59-9303-381C6000F7BC}">
      <dgm:prSet/>
      <dgm:spPr/>
      <dgm:t>
        <a:bodyPr/>
        <a:lstStyle/>
        <a:p>
          <a:endParaRPr lang="es-ES"/>
        </a:p>
      </dgm:t>
    </dgm:pt>
    <dgm:pt modelId="{89185164-1F10-4E68-BFDD-AFC05004BBA9}" type="sibTrans" cxnId="{8BD1F63D-9919-4A59-9303-381C6000F7BC}">
      <dgm:prSet/>
      <dgm:spPr/>
      <dgm:t>
        <a:bodyPr/>
        <a:lstStyle/>
        <a:p>
          <a:endParaRPr lang="es-ES"/>
        </a:p>
      </dgm:t>
    </dgm:pt>
    <dgm:pt modelId="{BC26AC30-EADF-4616-81DD-FE1781E0E0DF}">
      <dgm:prSet phldrT="[Text]" custT="1"/>
      <dgm:spPr/>
      <dgm:t>
        <a:bodyPr/>
        <a:lstStyle/>
        <a:p>
          <a:r>
            <a:rPr lang="pt-BR" sz="1400" noProof="0" dirty="0"/>
            <a:t>Elaborar estudos específicos de temas  centrais  a ser discutidos  nos Foros Regionais, Publicar e disseminar as memórias dos Foros Regionais (Monografias temáticas).</a:t>
          </a:r>
        </a:p>
      </dgm:t>
    </dgm:pt>
    <dgm:pt modelId="{8E564DC9-50D5-4A6F-93EA-7FD608443DAB}" type="parTrans" cxnId="{66B72222-331C-4F9A-B406-101E60E1D099}">
      <dgm:prSet/>
      <dgm:spPr/>
      <dgm:t>
        <a:bodyPr/>
        <a:lstStyle/>
        <a:p>
          <a:endParaRPr lang="es-ES"/>
        </a:p>
      </dgm:t>
    </dgm:pt>
    <dgm:pt modelId="{AC554198-4E3F-487B-A368-0B23F951A942}" type="sibTrans" cxnId="{66B72222-331C-4F9A-B406-101E60E1D099}">
      <dgm:prSet/>
      <dgm:spPr/>
      <dgm:t>
        <a:bodyPr/>
        <a:lstStyle/>
        <a:p>
          <a:endParaRPr lang="es-ES"/>
        </a:p>
      </dgm:t>
    </dgm:pt>
    <dgm:pt modelId="{F2462907-50DF-4897-B95A-7462E81FBDD7}">
      <dgm:prSet custT="1"/>
      <dgm:spPr/>
      <dgm:t>
        <a:bodyPr/>
        <a:lstStyle/>
        <a:p>
          <a:r>
            <a:rPr lang="pt-BR" sz="1400" noProof="0" dirty="0"/>
            <a:t>Formar Grupo de Diálogo Técnico (GDT)</a:t>
          </a:r>
        </a:p>
      </dgm:t>
    </dgm:pt>
    <dgm:pt modelId="{2ECE3A11-1252-4043-BEA3-DBBF41039335}" type="parTrans" cxnId="{3A0E0970-B2F9-41FC-81EF-0BD65765A32F}">
      <dgm:prSet/>
      <dgm:spPr/>
      <dgm:t>
        <a:bodyPr/>
        <a:lstStyle/>
        <a:p>
          <a:endParaRPr lang="es-ES"/>
        </a:p>
      </dgm:t>
    </dgm:pt>
    <dgm:pt modelId="{D00FC322-A424-48EE-BDFA-FDD0B0F9963D}" type="sibTrans" cxnId="{3A0E0970-B2F9-41FC-81EF-0BD65765A32F}">
      <dgm:prSet/>
      <dgm:spPr/>
      <dgm:t>
        <a:bodyPr/>
        <a:lstStyle/>
        <a:p>
          <a:endParaRPr lang="es-ES"/>
        </a:p>
      </dgm:t>
    </dgm:pt>
    <dgm:pt modelId="{D7AAE9FA-C6E9-4EF0-9C44-14C27FB39274}">
      <dgm:prSet custT="1"/>
      <dgm:spPr/>
      <dgm:t>
        <a:bodyPr/>
        <a:lstStyle/>
        <a:p>
          <a:r>
            <a:rPr lang="pt-BR" sz="1400" noProof="0" dirty="0"/>
            <a:t>Organizar Foros Regionais (2)</a:t>
          </a:r>
        </a:p>
      </dgm:t>
    </dgm:pt>
    <dgm:pt modelId="{B367E005-CBD3-4E32-97F4-A9C40B92B65A}" type="parTrans" cxnId="{93884049-E9AF-4607-AD72-2621B8B00A74}">
      <dgm:prSet/>
      <dgm:spPr/>
      <dgm:t>
        <a:bodyPr/>
        <a:lstStyle/>
        <a:p>
          <a:endParaRPr lang="es-ES"/>
        </a:p>
      </dgm:t>
    </dgm:pt>
    <dgm:pt modelId="{3DCC41FC-D880-4C64-806D-0614935DC0B3}" type="sibTrans" cxnId="{93884049-E9AF-4607-AD72-2621B8B00A74}">
      <dgm:prSet/>
      <dgm:spPr/>
      <dgm:t>
        <a:bodyPr/>
        <a:lstStyle/>
        <a:p>
          <a:endParaRPr lang="es-ES"/>
        </a:p>
      </dgm:t>
    </dgm:pt>
    <dgm:pt modelId="{DDB93DF1-5822-4CE8-82D9-EE8FCC575578}">
      <dgm:prSet custT="1"/>
      <dgm:spPr/>
      <dgm:t>
        <a:bodyPr/>
        <a:lstStyle/>
        <a:p>
          <a:r>
            <a:rPr lang="pt-BR" sz="1400" noProof="0" dirty="0"/>
            <a:t>Consultoria para avaliação de alternativas de financiamento da Rede</a:t>
          </a:r>
        </a:p>
      </dgm:t>
    </dgm:pt>
    <dgm:pt modelId="{BD89E75C-6D73-4FB1-BE76-33E31BF9155F}" type="parTrans" cxnId="{38BA7ED6-EFB3-48BD-8219-D489F34F13D2}">
      <dgm:prSet/>
      <dgm:spPr/>
      <dgm:t>
        <a:bodyPr/>
        <a:lstStyle/>
        <a:p>
          <a:endParaRPr lang="es-ES"/>
        </a:p>
      </dgm:t>
    </dgm:pt>
    <dgm:pt modelId="{F90CD808-C0F0-4E8E-BDE2-BF3A9EFCDA34}" type="sibTrans" cxnId="{38BA7ED6-EFB3-48BD-8219-D489F34F13D2}">
      <dgm:prSet/>
      <dgm:spPr/>
      <dgm:t>
        <a:bodyPr/>
        <a:lstStyle/>
        <a:p>
          <a:endParaRPr lang="es-ES"/>
        </a:p>
      </dgm:t>
    </dgm:pt>
    <dgm:pt modelId="{20C68A9D-2902-4365-B4A5-5114221BF92A}">
      <dgm:prSet custT="1"/>
      <dgm:spPr/>
      <dgm:t>
        <a:bodyPr/>
        <a:lstStyle/>
        <a:p>
          <a:r>
            <a:rPr lang="pt-BR" sz="1400" noProof="0" dirty="0"/>
            <a:t>Organizar </a:t>
          </a:r>
          <a:r>
            <a:rPr lang="pt-BR" sz="1400" i="1" noProof="0" dirty="0" err="1"/>
            <a:t>talleres</a:t>
          </a:r>
          <a:r>
            <a:rPr lang="pt-BR" sz="1400" noProof="0" dirty="0"/>
            <a:t> de disseminação dos produtos da Rede.</a:t>
          </a:r>
        </a:p>
      </dgm:t>
    </dgm:pt>
    <dgm:pt modelId="{761DDC59-37D6-44F7-832B-E822C4DE9F54}" type="parTrans" cxnId="{796ACF12-6683-4C0A-A2FB-D8ED247ECF21}">
      <dgm:prSet/>
      <dgm:spPr/>
      <dgm:t>
        <a:bodyPr/>
        <a:lstStyle/>
        <a:p>
          <a:endParaRPr lang="es-ES"/>
        </a:p>
      </dgm:t>
    </dgm:pt>
    <dgm:pt modelId="{E63EDB2C-B3C1-4033-958D-2C8C11B426CB}" type="sibTrans" cxnId="{796ACF12-6683-4C0A-A2FB-D8ED247ECF21}">
      <dgm:prSet/>
      <dgm:spPr/>
      <dgm:t>
        <a:bodyPr/>
        <a:lstStyle/>
        <a:p>
          <a:endParaRPr lang="es-ES"/>
        </a:p>
      </dgm:t>
    </dgm:pt>
    <dgm:pt modelId="{4D9F9EEC-A45E-493F-84CF-47303B567600}">
      <dgm:prSet custT="1"/>
      <dgm:spPr/>
      <dgm:t>
        <a:bodyPr/>
        <a:lstStyle/>
        <a:p>
          <a:r>
            <a:rPr lang="pt-BR" sz="1400" noProof="0" dirty="0"/>
            <a:t>Avaliar o desempenho da CT no  final de sua execução.</a:t>
          </a:r>
        </a:p>
      </dgm:t>
    </dgm:pt>
    <dgm:pt modelId="{49997C3B-76A4-4418-8D37-AA042837A948}" type="parTrans" cxnId="{C0F65CF7-0F5D-483B-8AA8-EA0CB5AE68A3}">
      <dgm:prSet/>
      <dgm:spPr/>
      <dgm:t>
        <a:bodyPr/>
        <a:lstStyle/>
        <a:p>
          <a:endParaRPr lang="es-ES"/>
        </a:p>
      </dgm:t>
    </dgm:pt>
    <dgm:pt modelId="{7223C9E3-E0CC-4243-9815-C2DA480FA7D6}" type="sibTrans" cxnId="{C0F65CF7-0F5D-483B-8AA8-EA0CB5AE68A3}">
      <dgm:prSet/>
      <dgm:spPr/>
      <dgm:t>
        <a:bodyPr/>
        <a:lstStyle/>
        <a:p>
          <a:endParaRPr lang="es-ES"/>
        </a:p>
      </dgm:t>
    </dgm:pt>
    <dgm:pt modelId="{1989C190-8370-49F2-8D16-48DF749F72D1}" type="pres">
      <dgm:prSet presAssocID="{02255759-453B-4925-B45F-D8B111C154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9BC8AFF-DC20-49A4-8577-8DF7683BD82C}" type="pres">
      <dgm:prSet presAssocID="{6FDD76B4-CA4A-4096-B016-D0760CACB55E}" presName="linNode" presStyleCnt="0"/>
      <dgm:spPr/>
    </dgm:pt>
    <dgm:pt modelId="{4F078268-4D03-4592-9C98-2FA94901F97B}" type="pres">
      <dgm:prSet presAssocID="{6FDD76B4-CA4A-4096-B016-D0760CACB55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4E9FCF-A5F1-4B43-997B-234D75E875AF}" type="pres">
      <dgm:prSet presAssocID="{6FDD76B4-CA4A-4096-B016-D0760CACB55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5122D0-6BFD-4545-A863-07CFCE0F777B}" type="pres">
      <dgm:prSet presAssocID="{94938F9B-5A90-478E-9FB1-ECDD2E72FFAF}" presName="sp" presStyleCnt="0"/>
      <dgm:spPr/>
    </dgm:pt>
    <dgm:pt modelId="{47663FB1-779F-4119-B49C-01E619E2D6D3}" type="pres">
      <dgm:prSet presAssocID="{5263C77E-6DB7-476B-B0CC-E5E7779581EC}" presName="linNode" presStyleCnt="0"/>
      <dgm:spPr/>
    </dgm:pt>
    <dgm:pt modelId="{C83A02DD-59F1-4E21-87A5-E4CB4F43D8C6}" type="pres">
      <dgm:prSet presAssocID="{5263C77E-6DB7-476B-B0CC-E5E7779581E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411A21-E919-4D64-894F-A434C23D8C84}" type="pres">
      <dgm:prSet presAssocID="{5263C77E-6DB7-476B-B0CC-E5E7779581E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334156-A75E-49B8-B975-27D9DAF65140}" type="pres">
      <dgm:prSet presAssocID="{03DF4E9F-49FB-4A36-8F34-22EEA3A20922}" presName="sp" presStyleCnt="0"/>
      <dgm:spPr/>
    </dgm:pt>
    <dgm:pt modelId="{B20B4893-39F0-4429-BBAD-FB84BB91BA72}" type="pres">
      <dgm:prSet presAssocID="{780FE914-07CF-4F9F-A7AA-5C78D15D40CA}" presName="linNode" presStyleCnt="0"/>
      <dgm:spPr/>
    </dgm:pt>
    <dgm:pt modelId="{6CE7BEF2-41BA-44CD-A0AE-6DD0B30A5688}" type="pres">
      <dgm:prSet presAssocID="{780FE914-07CF-4F9F-A7AA-5C78D15D40C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8C1466-08C0-481A-A326-5C211FB8FBC4}" type="pres">
      <dgm:prSet presAssocID="{780FE914-07CF-4F9F-A7AA-5C78D15D40C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2F4EDF-7574-4890-BDD9-44B4C24E415E}" srcId="{02255759-453B-4925-B45F-D8B111C15465}" destId="{6FDD76B4-CA4A-4096-B016-D0760CACB55E}" srcOrd="0" destOrd="0" parTransId="{1932F6AE-9234-4B4C-89DA-E329FD9BBCC0}" sibTransId="{94938F9B-5A90-478E-9FB1-ECDD2E72FFAF}"/>
    <dgm:cxn modelId="{ED89B4BE-E6F8-465B-8B8B-FCE446AF1D2A}" type="presOf" srcId="{BC26AC30-EADF-4616-81DD-FE1781E0E0DF}" destId="{938C1466-08C0-481A-A326-5C211FB8FBC4}" srcOrd="0" destOrd="0" presId="urn:microsoft.com/office/officeart/2005/8/layout/vList5"/>
    <dgm:cxn modelId="{66B72222-331C-4F9A-B406-101E60E1D099}" srcId="{780FE914-07CF-4F9F-A7AA-5C78D15D40CA}" destId="{BC26AC30-EADF-4616-81DD-FE1781E0E0DF}" srcOrd="0" destOrd="0" parTransId="{8E564DC9-50D5-4A6F-93EA-7FD608443DAB}" sibTransId="{AC554198-4E3F-487B-A368-0B23F951A942}"/>
    <dgm:cxn modelId="{EB56A6DA-712B-46A2-98B1-DEC3840111C3}" type="presOf" srcId="{4D9F9EEC-A45E-493F-84CF-47303B567600}" destId="{938C1466-08C0-481A-A326-5C211FB8FBC4}" srcOrd="0" destOrd="2" presId="urn:microsoft.com/office/officeart/2005/8/layout/vList5"/>
    <dgm:cxn modelId="{6F49C0A8-8512-4E75-A4DF-A41CDDC2A649}" type="presOf" srcId="{D3874868-246B-4DC8-93B7-08462D959C2C}" destId="{184E9FCF-A5F1-4B43-997B-234D75E875AF}" srcOrd="0" destOrd="0" presId="urn:microsoft.com/office/officeart/2005/8/layout/vList5"/>
    <dgm:cxn modelId="{AF03F1F2-B85C-42FA-BBF9-FD42B6F74C43}" type="presOf" srcId="{780FE914-07CF-4F9F-A7AA-5C78D15D40CA}" destId="{6CE7BEF2-41BA-44CD-A0AE-6DD0B30A5688}" srcOrd="0" destOrd="0" presId="urn:microsoft.com/office/officeart/2005/8/layout/vList5"/>
    <dgm:cxn modelId="{C0F65CF7-0F5D-483B-8AA8-EA0CB5AE68A3}" srcId="{780FE914-07CF-4F9F-A7AA-5C78D15D40CA}" destId="{4D9F9EEC-A45E-493F-84CF-47303B567600}" srcOrd="2" destOrd="0" parTransId="{49997C3B-76A4-4418-8D37-AA042837A948}" sibTransId="{7223C9E3-E0CC-4243-9815-C2DA480FA7D6}"/>
    <dgm:cxn modelId="{49277B22-E90D-4165-A555-D0DCEF8F66B9}" type="presOf" srcId="{5263C77E-6DB7-476B-B0CC-E5E7779581EC}" destId="{C83A02DD-59F1-4E21-87A5-E4CB4F43D8C6}" srcOrd="0" destOrd="0" presId="urn:microsoft.com/office/officeart/2005/8/layout/vList5"/>
    <dgm:cxn modelId="{38BA7ED6-EFB3-48BD-8219-D489F34F13D2}" srcId="{6FDD76B4-CA4A-4096-B016-D0760CACB55E}" destId="{DDB93DF1-5822-4CE8-82D9-EE8FCC575578}" srcOrd="3" destOrd="0" parTransId="{BD89E75C-6D73-4FB1-BE76-33E31BF9155F}" sibTransId="{F90CD808-C0F0-4E8E-BDE2-BF3A9EFCDA34}"/>
    <dgm:cxn modelId="{93884049-E9AF-4607-AD72-2621B8B00A74}" srcId="{6FDD76B4-CA4A-4096-B016-D0760CACB55E}" destId="{D7AAE9FA-C6E9-4EF0-9C44-14C27FB39274}" srcOrd="2" destOrd="0" parTransId="{B367E005-CBD3-4E32-97F4-A9C40B92B65A}" sibTransId="{3DCC41FC-D880-4C64-806D-0614935DC0B3}"/>
    <dgm:cxn modelId="{8BD1F63D-9919-4A59-9303-381C6000F7BC}" srcId="{02255759-453B-4925-B45F-D8B111C15465}" destId="{780FE914-07CF-4F9F-A7AA-5C78D15D40CA}" srcOrd="2" destOrd="0" parTransId="{83D2AC4F-2E5D-4469-99E1-22FF931C68D2}" sibTransId="{89185164-1F10-4E68-BFDD-AFC05004BBA9}"/>
    <dgm:cxn modelId="{87B5F44B-76E1-441A-8C33-61D2B33EEDCE}" srcId="{6FDD76B4-CA4A-4096-B016-D0760CACB55E}" destId="{D3874868-246B-4DC8-93B7-08462D959C2C}" srcOrd="0" destOrd="0" parTransId="{B23275E7-171C-4696-8E85-2BEA8C4ACACF}" sibTransId="{BA90DC40-0C5D-47DA-9DBB-CBB73BA78F14}"/>
    <dgm:cxn modelId="{B3B86CE6-E7A5-4582-875E-6BD6589D9F31}" srcId="{02255759-453B-4925-B45F-D8B111C15465}" destId="{5263C77E-6DB7-476B-B0CC-E5E7779581EC}" srcOrd="1" destOrd="0" parTransId="{2C6CBB67-B9CC-4283-A57E-C8706303D904}" sibTransId="{03DF4E9F-49FB-4A36-8F34-22EEA3A20922}"/>
    <dgm:cxn modelId="{D70F90F6-BA46-4744-9557-C445A3A26089}" type="presOf" srcId="{FC81F24D-1C51-4AC8-B511-251B9CDA082D}" destId="{51411A21-E919-4D64-894F-A434C23D8C84}" srcOrd="0" destOrd="0" presId="urn:microsoft.com/office/officeart/2005/8/layout/vList5"/>
    <dgm:cxn modelId="{03EFDE62-A303-4EE9-A780-686D0E0F0579}" type="presOf" srcId="{02255759-453B-4925-B45F-D8B111C15465}" destId="{1989C190-8370-49F2-8D16-48DF749F72D1}" srcOrd="0" destOrd="0" presId="urn:microsoft.com/office/officeart/2005/8/layout/vList5"/>
    <dgm:cxn modelId="{9F23B980-862F-4EED-A979-BBBE351D7B8C}" srcId="{5263C77E-6DB7-476B-B0CC-E5E7779581EC}" destId="{FC81F24D-1C51-4AC8-B511-251B9CDA082D}" srcOrd="0" destOrd="0" parTransId="{B90DE3E1-4974-40C4-A6F6-080F355F12BB}" sibTransId="{8B618428-3B08-4D86-8AE0-C290929C8F5D}"/>
    <dgm:cxn modelId="{796ACF12-6683-4C0A-A2FB-D8ED247ECF21}" srcId="{780FE914-07CF-4F9F-A7AA-5C78D15D40CA}" destId="{20C68A9D-2902-4365-B4A5-5114221BF92A}" srcOrd="1" destOrd="0" parTransId="{761DDC59-37D6-44F7-832B-E822C4DE9F54}" sibTransId="{E63EDB2C-B3C1-4033-958D-2C8C11B426CB}"/>
    <dgm:cxn modelId="{5ECB0425-1A4E-4836-9BA1-639C032BF3AF}" type="presOf" srcId="{6FDD76B4-CA4A-4096-B016-D0760CACB55E}" destId="{4F078268-4D03-4592-9C98-2FA94901F97B}" srcOrd="0" destOrd="0" presId="urn:microsoft.com/office/officeart/2005/8/layout/vList5"/>
    <dgm:cxn modelId="{3A0E0970-B2F9-41FC-81EF-0BD65765A32F}" srcId="{6FDD76B4-CA4A-4096-B016-D0760CACB55E}" destId="{F2462907-50DF-4897-B95A-7462E81FBDD7}" srcOrd="1" destOrd="0" parTransId="{2ECE3A11-1252-4043-BEA3-DBBF41039335}" sibTransId="{D00FC322-A424-48EE-BDFA-FDD0B0F9963D}"/>
    <dgm:cxn modelId="{9B874581-D412-474F-90A0-F6A9BF2412F2}" type="presOf" srcId="{F2462907-50DF-4897-B95A-7462E81FBDD7}" destId="{184E9FCF-A5F1-4B43-997B-234D75E875AF}" srcOrd="0" destOrd="1" presId="urn:microsoft.com/office/officeart/2005/8/layout/vList5"/>
    <dgm:cxn modelId="{1AF67C8D-DBB9-4FD9-9B27-1F9055021237}" type="presOf" srcId="{DDB93DF1-5822-4CE8-82D9-EE8FCC575578}" destId="{184E9FCF-A5F1-4B43-997B-234D75E875AF}" srcOrd="0" destOrd="3" presId="urn:microsoft.com/office/officeart/2005/8/layout/vList5"/>
    <dgm:cxn modelId="{163A2480-E5AA-4877-9A4C-6C3EEBF387CA}" type="presOf" srcId="{20C68A9D-2902-4365-B4A5-5114221BF92A}" destId="{938C1466-08C0-481A-A326-5C211FB8FBC4}" srcOrd="0" destOrd="1" presId="urn:microsoft.com/office/officeart/2005/8/layout/vList5"/>
    <dgm:cxn modelId="{A5A374EB-EED8-45C0-8AED-48F98CA577A5}" type="presOf" srcId="{D7AAE9FA-C6E9-4EF0-9C44-14C27FB39274}" destId="{184E9FCF-A5F1-4B43-997B-234D75E875AF}" srcOrd="0" destOrd="2" presId="urn:microsoft.com/office/officeart/2005/8/layout/vList5"/>
    <dgm:cxn modelId="{186B4166-CBC0-4A1B-83FE-1B3857731B00}" type="presParOf" srcId="{1989C190-8370-49F2-8D16-48DF749F72D1}" destId="{49BC8AFF-DC20-49A4-8577-8DF7683BD82C}" srcOrd="0" destOrd="0" presId="urn:microsoft.com/office/officeart/2005/8/layout/vList5"/>
    <dgm:cxn modelId="{CD986A98-8EDB-40C4-B80E-240FFF2E7CA7}" type="presParOf" srcId="{49BC8AFF-DC20-49A4-8577-8DF7683BD82C}" destId="{4F078268-4D03-4592-9C98-2FA94901F97B}" srcOrd="0" destOrd="0" presId="urn:microsoft.com/office/officeart/2005/8/layout/vList5"/>
    <dgm:cxn modelId="{68EF50C1-52CC-43A8-9D68-3075D7EA65CF}" type="presParOf" srcId="{49BC8AFF-DC20-49A4-8577-8DF7683BD82C}" destId="{184E9FCF-A5F1-4B43-997B-234D75E875AF}" srcOrd="1" destOrd="0" presId="urn:microsoft.com/office/officeart/2005/8/layout/vList5"/>
    <dgm:cxn modelId="{122DCDB9-5B85-47E0-8412-10C5964ED5D4}" type="presParOf" srcId="{1989C190-8370-49F2-8D16-48DF749F72D1}" destId="{F15122D0-6BFD-4545-A863-07CFCE0F777B}" srcOrd="1" destOrd="0" presId="urn:microsoft.com/office/officeart/2005/8/layout/vList5"/>
    <dgm:cxn modelId="{B4FA0F4B-0FFB-4995-9C43-74D58CDE9985}" type="presParOf" srcId="{1989C190-8370-49F2-8D16-48DF749F72D1}" destId="{47663FB1-779F-4119-B49C-01E619E2D6D3}" srcOrd="2" destOrd="0" presId="urn:microsoft.com/office/officeart/2005/8/layout/vList5"/>
    <dgm:cxn modelId="{767B5DBE-3958-4B98-BAAF-884E44C4F57F}" type="presParOf" srcId="{47663FB1-779F-4119-B49C-01E619E2D6D3}" destId="{C83A02DD-59F1-4E21-87A5-E4CB4F43D8C6}" srcOrd="0" destOrd="0" presId="urn:microsoft.com/office/officeart/2005/8/layout/vList5"/>
    <dgm:cxn modelId="{601BDC29-8F40-4228-A5A0-AAFAC8ACEDC4}" type="presParOf" srcId="{47663FB1-779F-4119-B49C-01E619E2D6D3}" destId="{51411A21-E919-4D64-894F-A434C23D8C84}" srcOrd="1" destOrd="0" presId="urn:microsoft.com/office/officeart/2005/8/layout/vList5"/>
    <dgm:cxn modelId="{18129A44-E8EF-426E-B86F-C964D0AAB87F}" type="presParOf" srcId="{1989C190-8370-49F2-8D16-48DF749F72D1}" destId="{19334156-A75E-49B8-B975-27D9DAF65140}" srcOrd="3" destOrd="0" presId="urn:microsoft.com/office/officeart/2005/8/layout/vList5"/>
    <dgm:cxn modelId="{14B7DD2F-6118-4A9C-9FE0-BAFEB960F441}" type="presParOf" srcId="{1989C190-8370-49F2-8D16-48DF749F72D1}" destId="{B20B4893-39F0-4429-BBAD-FB84BB91BA72}" srcOrd="4" destOrd="0" presId="urn:microsoft.com/office/officeart/2005/8/layout/vList5"/>
    <dgm:cxn modelId="{D5E0833A-1C70-4DB7-9AC1-DEECF3C4CED7}" type="presParOf" srcId="{B20B4893-39F0-4429-BBAD-FB84BB91BA72}" destId="{6CE7BEF2-41BA-44CD-A0AE-6DD0B30A5688}" srcOrd="0" destOrd="0" presId="urn:microsoft.com/office/officeart/2005/8/layout/vList5"/>
    <dgm:cxn modelId="{01980AA9-A6B7-4927-8A78-E0F2538B86D3}" type="presParOf" srcId="{B20B4893-39F0-4429-BBAD-FB84BB91BA72}" destId="{938C1466-08C0-481A-A326-5C211FB8FB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255759-453B-4925-B45F-D8B111C15465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DD76B4-CA4A-4096-B016-D0760CACB55E}">
      <dgm:prSet phldrT="[Text]" custT="1"/>
      <dgm:spPr>
        <a:solidFill>
          <a:schemeClr val="tx2"/>
        </a:solidFill>
      </dgm:spPr>
      <dgm:t>
        <a:bodyPr/>
        <a:lstStyle/>
        <a:p>
          <a:r>
            <a:rPr lang="pt-BR" sz="2400" b="1" noProof="0" dirty="0"/>
            <a:t>I. Diagnóstico e Plano de Ação Regional</a:t>
          </a:r>
        </a:p>
      </dgm:t>
    </dgm:pt>
    <dgm:pt modelId="{1932F6AE-9234-4B4C-89DA-E329FD9BBCC0}" type="parTrans" cxnId="{FB2F4EDF-7574-4890-BDD9-44B4C24E415E}">
      <dgm:prSet/>
      <dgm:spPr/>
      <dgm:t>
        <a:bodyPr/>
        <a:lstStyle/>
        <a:p>
          <a:endParaRPr lang="es-ES"/>
        </a:p>
      </dgm:t>
    </dgm:pt>
    <dgm:pt modelId="{94938F9B-5A90-478E-9FB1-ECDD2E72FFAF}" type="sibTrans" cxnId="{FB2F4EDF-7574-4890-BDD9-44B4C24E415E}">
      <dgm:prSet/>
      <dgm:spPr/>
      <dgm:t>
        <a:bodyPr/>
        <a:lstStyle/>
        <a:p>
          <a:endParaRPr lang="es-ES"/>
        </a:p>
      </dgm:t>
    </dgm:pt>
    <dgm:pt modelId="{D3874868-246B-4DC8-93B7-08462D959C2C}">
      <dgm:prSet phldrT="[Text]" custT="1"/>
      <dgm:spPr/>
      <dgm:t>
        <a:bodyPr/>
        <a:lstStyle/>
        <a:p>
          <a:r>
            <a:rPr lang="pt-BR" sz="1400" noProof="0" dirty="0"/>
            <a:t>Seminário de arranque: realizado em 4 e 5/4/2018</a:t>
          </a:r>
        </a:p>
      </dgm:t>
    </dgm:pt>
    <dgm:pt modelId="{B23275E7-171C-4696-8E85-2BEA8C4ACACF}" type="parTrans" cxnId="{87B5F44B-76E1-441A-8C33-61D2B33EEDCE}">
      <dgm:prSet/>
      <dgm:spPr/>
      <dgm:t>
        <a:bodyPr/>
        <a:lstStyle/>
        <a:p>
          <a:endParaRPr lang="es-ES"/>
        </a:p>
      </dgm:t>
    </dgm:pt>
    <dgm:pt modelId="{BA90DC40-0C5D-47DA-9DBB-CBB73BA78F14}" type="sibTrans" cxnId="{87B5F44B-76E1-441A-8C33-61D2B33EEDCE}">
      <dgm:prSet/>
      <dgm:spPr/>
      <dgm:t>
        <a:bodyPr/>
        <a:lstStyle/>
        <a:p>
          <a:endParaRPr lang="es-ES"/>
        </a:p>
      </dgm:t>
    </dgm:pt>
    <dgm:pt modelId="{5263C77E-6DB7-476B-B0CC-E5E7779581EC}">
      <dgm:prSet phldrT="[Text]" custT="1"/>
      <dgm:spPr>
        <a:solidFill>
          <a:schemeClr val="tx2"/>
        </a:solidFill>
      </dgm:spPr>
      <dgm:t>
        <a:bodyPr/>
        <a:lstStyle/>
        <a:p>
          <a:r>
            <a:rPr lang="pt-BR" sz="2400" b="1" noProof="0" dirty="0"/>
            <a:t>II. Desenvolvimento de Soluções Digitais</a:t>
          </a:r>
        </a:p>
      </dgm:t>
    </dgm:pt>
    <dgm:pt modelId="{2C6CBB67-B9CC-4283-A57E-C8706303D904}" type="parTrans" cxnId="{B3B86CE6-E7A5-4582-875E-6BD6589D9F31}">
      <dgm:prSet/>
      <dgm:spPr/>
      <dgm:t>
        <a:bodyPr/>
        <a:lstStyle/>
        <a:p>
          <a:endParaRPr lang="es-ES"/>
        </a:p>
      </dgm:t>
    </dgm:pt>
    <dgm:pt modelId="{03DF4E9F-49FB-4A36-8F34-22EEA3A20922}" type="sibTrans" cxnId="{B3B86CE6-E7A5-4582-875E-6BD6589D9F31}">
      <dgm:prSet/>
      <dgm:spPr/>
      <dgm:t>
        <a:bodyPr/>
        <a:lstStyle/>
        <a:p>
          <a:endParaRPr lang="es-ES"/>
        </a:p>
      </dgm:t>
    </dgm:pt>
    <dgm:pt modelId="{FC81F24D-1C51-4AC8-B511-251B9CDA082D}">
      <dgm:prSet phldrT="[Text]" custT="1"/>
      <dgm:spPr/>
      <dgm:t>
        <a:bodyPr/>
        <a:lstStyle/>
        <a:p>
          <a:r>
            <a:rPr lang="pt-BR" sz="1400" noProof="0" dirty="0"/>
            <a:t>Quatro eventos nacionais (</a:t>
          </a:r>
          <a:r>
            <a:rPr lang="pt-BR" sz="1400" noProof="0" dirty="0" err="1"/>
            <a:t>hackathons</a:t>
          </a:r>
          <a:r>
            <a:rPr lang="pt-BR" sz="1400" noProof="0" dirty="0"/>
            <a:t>, seminários, treinamentos)</a:t>
          </a:r>
        </a:p>
      </dgm:t>
    </dgm:pt>
    <dgm:pt modelId="{B90DE3E1-4974-40C4-A6F6-080F355F12BB}" type="parTrans" cxnId="{9F23B980-862F-4EED-A979-BBBE351D7B8C}">
      <dgm:prSet/>
      <dgm:spPr/>
      <dgm:t>
        <a:bodyPr/>
        <a:lstStyle/>
        <a:p>
          <a:endParaRPr lang="es-ES"/>
        </a:p>
      </dgm:t>
    </dgm:pt>
    <dgm:pt modelId="{8B618428-3B08-4D86-8AE0-C290929C8F5D}" type="sibTrans" cxnId="{9F23B980-862F-4EED-A979-BBBE351D7B8C}">
      <dgm:prSet/>
      <dgm:spPr/>
      <dgm:t>
        <a:bodyPr/>
        <a:lstStyle/>
        <a:p>
          <a:endParaRPr lang="es-ES"/>
        </a:p>
      </dgm:t>
    </dgm:pt>
    <dgm:pt modelId="{780FE914-07CF-4F9F-A7AA-5C78D15D40CA}">
      <dgm:prSet phldrT="[Text]" custT="1"/>
      <dgm:spPr>
        <a:solidFill>
          <a:schemeClr val="tx2"/>
        </a:solidFill>
      </dgm:spPr>
      <dgm:t>
        <a:bodyPr/>
        <a:lstStyle/>
        <a:p>
          <a:r>
            <a:rPr lang="pt-BR" sz="2400" b="1" noProof="0" dirty="0"/>
            <a:t>III. Assistência Técnica e Capacitação e divulgação de resultados</a:t>
          </a:r>
        </a:p>
      </dgm:t>
    </dgm:pt>
    <dgm:pt modelId="{83D2AC4F-2E5D-4469-99E1-22FF931C68D2}" type="parTrans" cxnId="{8BD1F63D-9919-4A59-9303-381C6000F7BC}">
      <dgm:prSet/>
      <dgm:spPr/>
      <dgm:t>
        <a:bodyPr/>
        <a:lstStyle/>
        <a:p>
          <a:endParaRPr lang="es-ES"/>
        </a:p>
      </dgm:t>
    </dgm:pt>
    <dgm:pt modelId="{89185164-1F10-4E68-BFDD-AFC05004BBA9}" type="sibTrans" cxnId="{8BD1F63D-9919-4A59-9303-381C6000F7BC}">
      <dgm:prSet/>
      <dgm:spPr/>
      <dgm:t>
        <a:bodyPr/>
        <a:lstStyle/>
        <a:p>
          <a:endParaRPr lang="es-ES"/>
        </a:p>
      </dgm:t>
    </dgm:pt>
    <dgm:pt modelId="{BC26AC30-EADF-4616-81DD-FE1781E0E0DF}">
      <dgm:prSet phldrT="[Text]" custT="1"/>
      <dgm:spPr/>
      <dgm:t>
        <a:bodyPr/>
        <a:lstStyle/>
        <a:p>
          <a:r>
            <a:rPr lang="pt-BR" sz="1400" noProof="0" dirty="0"/>
            <a:t>Implantação das soluções Digitais em 4 municípios pilotos</a:t>
          </a:r>
        </a:p>
      </dgm:t>
    </dgm:pt>
    <dgm:pt modelId="{8E564DC9-50D5-4A6F-93EA-7FD608443DAB}" type="parTrans" cxnId="{66B72222-331C-4F9A-B406-101E60E1D099}">
      <dgm:prSet/>
      <dgm:spPr/>
      <dgm:t>
        <a:bodyPr/>
        <a:lstStyle/>
        <a:p>
          <a:endParaRPr lang="es-ES"/>
        </a:p>
      </dgm:t>
    </dgm:pt>
    <dgm:pt modelId="{AC554198-4E3F-487B-A368-0B23F951A942}" type="sibTrans" cxnId="{66B72222-331C-4F9A-B406-101E60E1D099}">
      <dgm:prSet/>
      <dgm:spPr/>
      <dgm:t>
        <a:bodyPr/>
        <a:lstStyle/>
        <a:p>
          <a:endParaRPr lang="es-ES"/>
        </a:p>
      </dgm:t>
    </dgm:pt>
    <dgm:pt modelId="{D7AAE9FA-C6E9-4EF0-9C44-14C27FB39274}">
      <dgm:prSet custT="1"/>
      <dgm:spPr/>
      <dgm:t>
        <a:bodyPr/>
        <a:lstStyle/>
        <a:p>
          <a:r>
            <a:rPr lang="pt-BR" sz="1400" noProof="0" dirty="0"/>
            <a:t>Identificação de práticas inovadoras para as </a:t>
          </a:r>
          <a:r>
            <a:rPr lang="pt-BR" sz="1400" noProof="0" dirty="0" err="1"/>
            <a:t>ATs</a:t>
          </a:r>
          <a:r>
            <a:rPr lang="pt-BR" sz="1400" noProof="0" dirty="0"/>
            <a:t> municipais</a:t>
          </a:r>
        </a:p>
      </dgm:t>
    </dgm:pt>
    <dgm:pt modelId="{B367E005-CBD3-4E32-97F4-A9C40B92B65A}" type="parTrans" cxnId="{93884049-E9AF-4607-AD72-2621B8B00A74}">
      <dgm:prSet/>
      <dgm:spPr/>
      <dgm:t>
        <a:bodyPr/>
        <a:lstStyle/>
        <a:p>
          <a:endParaRPr lang="es-ES"/>
        </a:p>
      </dgm:t>
    </dgm:pt>
    <dgm:pt modelId="{3DCC41FC-D880-4C64-806D-0614935DC0B3}" type="sibTrans" cxnId="{93884049-E9AF-4607-AD72-2621B8B00A74}">
      <dgm:prSet/>
      <dgm:spPr/>
      <dgm:t>
        <a:bodyPr/>
        <a:lstStyle/>
        <a:p>
          <a:endParaRPr lang="es-ES"/>
        </a:p>
      </dgm:t>
    </dgm:pt>
    <dgm:pt modelId="{20C68A9D-2902-4365-B4A5-5114221BF92A}">
      <dgm:prSet custT="1"/>
      <dgm:spPr/>
      <dgm:t>
        <a:bodyPr/>
        <a:lstStyle/>
        <a:p>
          <a:r>
            <a:rPr lang="pt-BR" sz="1400" noProof="0" dirty="0"/>
            <a:t>Avaliação de Resultados</a:t>
          </a:r>
        </a:p>
      </dgm:t>
    </dgm:pt>
    <dgm:pt modelId="{761DDC59-37D6-44F7-832B-E822C4DE9F54}" type="parTrans" cxnId="{796ACF12-6683-4C0A-A2FB-D8ED247ECF21}">
      <dgm:prSet/>
      <dgm:spPr/>
      <dgm:t>
        <a:bodyPr/>
        <a:lstStyle/>
        <a:p>
          <a:endParaRPr lang="es-ES"/>
        </a:p>
      </dgm:t>
    </dgm:pt>
    <dgm:pt modelId="{E63EDB2C-B3C1-4033-958D-2C8C11B426CB}" type="sibTrans" cxnId="{796ACF12-6683-4C0A-A2FB-D8ED247ECF21}">
      <dgm:prSet/>
      <dgm:spPr/>
      <dgm:t>
        <a:bodyPr/>
        <a:lstStyle/>
        <a:p>
          <a:endParaRPr lang="es-ES"/>
        </a:p>
      </dgm:t>
    </dgm:pt>
    <dgm:pt modelId="{DDB93DF1-5822-4CE8-82D9-EE8FCC575578}">
      <dgm:prSet custT="1"/>
      <dgm:spPr/>
      <dgm:t>
        <a:bodyPr/>
        <a:lstStyle/>
        <a:p>
          <a:r>
            <a:rPr lang="pt-BR" sz="1400" noProof="0" dirty="0"/>
            <a:t>Plano de Ação 2018 - 2019</a:t>
          </a:r>
        </a:p>
      </dgm:t>
    </dgm:pt>
    <dgm:pt modelId="{F90CD808-C0F0-4E8E-BDE2-BF3A9EFCDA34}" type="sibTrans" cxnId="{38BA7ED6-EFB3-48BD-8219-D489F34F13D2}">
      <dgm:prSet/>
      <dgm:spPr/>
      <dgm:t>
        <a:bodyPr/>
        <a:lstStyle/>
        <a:p>
          <a:endParaRPr lang="es-ES"/>
        </a:p>
      </dgm:t>
    </dgm:pt>
    <dgm:pt modelId="{BD89E75C-6D73-4FB1-BE76-33E31BF9155F}" type="parTrans" cxnId="{38BA7ED6-EFB3-48BD-8219-D489F34F13D2}">
      <dgm:prSet/>
      <dgm:spPr/>
      <dgm:t>
        <a:bodyPr/>
        <a:lstStyle/>
        <a:p>
          <a:endParaRPr lang="es-ES"/>
        </a:p>
      </dgm:t>
    </dgm:pt>
    <dgm:pt modelId="{F2462907-50DF-4897-B95A-7462E81FBDD7}">
      <dgm:prSet custT="1"/>
      <dgm:spPr/>
      <dgm:t>
        <a:bodyPr/>
        <a:lstStyle/>
        <a:p>
          <a:r>
            <a:rPr lang="pt-BR" sz="1400" noProof="0" dirty="0"/>
            <a:t>Diagnóstico das </a:t>
          </a:r>
          <a:r>
            <a:rPr lang="pt-BR" sz="1400" noProof="0" dirty="0" err="1"/>
            <a:t>ATs</a:t>
          </a:r>
          <a:r>
            <a:rPr lang="pt-BR" sz="1400" noProof="0" dirty="0"/>
            <a:t> municipais e uso de tecnologia</a:t>
          </a:r>
        </a:p>
      </dgm:t>
    </dgm:pt>
    <dgm:pt modelId="{D00FC322-A424-48EE-BDFA-FDD0B0F9963D}" type="sibTrans" cxnId="{3A0E0970-B2F9-41FC-81EF-0BD65765A32F}">
      <dgm:prSet/>
      <dgm:spPr/>
      <dgm:t>
        <a:bodyPr/>
        <a:lstStyle/>
        <a:p>
          <a:endParaRPr lang="es-ES"/>
        </a:p>
      </dgm:t>
    </dgm:pt>
    <dgm:pt modelId="{2ECE3A11-1252-4043-BEA3-DBBF41039335}" type="parTrans" cxnId="{3A0E0970-B2F9-41FC-81EF-0BD65765A32F}">
      <dgm:prSet/>
      <dgm:spPr/>
      <dgm:t>
        <a:bodyPr/>
        <a:lstStyle/>
        <a:p>
          <a:endParaRPr lang="es-ES"/>
        </a:p>
      </dgm:t>
    </dgm:pt>
    <dgm:pt modelId="{3531544F-282D-4EA7-99FA-BD744F0A42A1}">
      <dgm:prSet phldrT="[Text]" custT="1"/>
      <dgm:spPr/>
      <dgm:t>
        <a:bodyPr/>
        <a:lstStyle/>
        <a:p>
          <a:endParaRPr lang="pt-BR" sz="1400" noProof="0" dirty="0"/>
        </a:p>
      </dgm:t>
    </dgm:pt>
    <dgm:pt modelId="{1CE76CB9-A526-4F53-8EE6-BACD1590E298}" type="parTrans" cxnId="{78247A54-675E-44CF-A05D-7E89C0CFCC82}">
      <dgm:prSet/>
      <dgm:spPr/>
      <dgm:t>
        <a:bodyPr/>
        <a:lstStyle/>
        <a:p>
          <a:endParaRPr lang="en-US"/>
        </a:p>
      </dgm:t>
    </dgm:pt>
    <dgm:pt modelId="{AD53D554-733F-4CA2-9A4C-5FD3CF1B8E2B}" type="sibTrans" cxnId="{78247A54-675E-44CF-A05D-7E89C0CFCC82}">
      <dgm:prSet/>
      <dgm:spPr/>
      <dgm:t>
        <a:bodyPr/>
        <a:lstStyle/>
        <a:p>
          <a:endParaRPr lang="en-US"/>
        </a:p>
      </dgm:t>
    </dgm:pt>
    <dgm:pt modelId="{42F4B65D-EAB7-48CA-A287-99476B0EB1E1}">
      <dgm:prSet phldrT="[Text]" custT="1"/>
      <dgm:spPr/>
      <dgm:t>
        <a:bodyPr/>
        <a:lstStyle/>
        <a:p>
          <a:r>
            <a:rPr lang="pt-BR" sz="1400" noProof="0" dirty="0"/>
            <a:t>Desenvolvimento de até 8 soluções digitais priorizadas pelos 4 países</a:t>
          </a:r>
        </a:p>
      </dgm:t>
    </dgm:pt>
    <dgm:pt modelId="{46221BA7-F252-496C-A649-0238D5F24513}" type="parTrans" cxnId="{5E35D647-BA8C-4ADE-A85E-891710A6B203}">
      <dgm:prSet/>
      <dgm:spPr/>
    </dgm:pt>
    <dgm:pt modelId="{3162BE0B-ECC2-40BE-9F96-AD18478FD25B}" type="sibTrans" cxnId="{5E35D647-BA8C-4ADE-A85E-891710A6B203}">
      <dgm:prSet/>
      <dgm:spPr/>
    </dgm:pt>
    <dgm:pt modelId="{6D78E57A-5518-42B5-A393-F5DF7D1D2AC2}">
      <dgm:prSet custT="1"/>
      <dgm:spPr/>
      <dgm:t>
        <a:bodyPr/>
        <a:lstStyle/>
        <a:p>
          <a:r>
            <a:rPr lang="pt-BR" sz="1400" noProof="0" dirty="0" err="1"/>
            <a:t>Seminario</a:t>
          </a:r>
          <a:r>
            <a:rPr lang="pt-BR" sz="1400" noProof="0" dirty="0"/>
            <a:t> de Divulgação</a:t>
          </a:r>
        </a:p>
      </dgm:t>
    </dgm:pt>
    <dgm:pt modelId="{DA42DDDC-2DFE-42EE-918E-E768EF816B4F}" type="parTrans" cxnId="{05A3BCE8-3DBD-4243-BE76-79D7747F57B2}">
      <dgm:prSet/>
      <dgm:spPr/>
    </dgm:pt>
    <dgm:pt modelId="{11CAE4DD-A84F-481D-B11A-68D92DB7AD67}" type="sibTrans" cxnId="{05A3BCE8-3DBD-4243-BE76-79D7747F57B2}">
      <dgm:prSet/>
      <dgm:spPr/>
    </dgm:pt>
    <dgm:pt modelId="{280DE5E4-EA08-4A20-B4AB-8AE99C7AD81F}">
      <dgm:prSet custT="1"/>
      <dgm:spPr/>
      <dgm:t>
        <a:bodyPr/>
        <a:lstStyle/>
        <a:p>
          <a:r>
            <a:rPr lang="pt-BR" sz="1400" noProof="0" dirty="0"/>
            <a:t>Publicação</a:t>
          </a:r>
        </a:p>
      </dgm:t>
    </dgm:pt>
    <dgm:pt modelId="{E2519641-76D0-4883-A71B-2ED1BAF1FCEB}" type="parTrans" cxnId="{CCDBDC0B-D01C-4321-9426-55FCEBB7AF01}">
      <dgm:prSet/>
      <dgm:spPr/>
    </dgm:pt>
    <dgm:pt modelId="{5C350C1A-5783-4C85-A33C-CBD54B636812}" type="sibTrans" cxnId="{CCDBDC0B-D01C-4321-9426-55FCEBB7AF01}">
      <dgm:prSet/>
      <dgm:spPr/>
    </dgm:pt>
    <dgm:pt modelId="{052A04CB-0876-49BE-82CA-670F97EF516A}">
      <dgm:prSet custT="1"/>
      <dgm:spPr/>
      <dgm:t>
        <a:bodyPr/>
        <a:lstStyle/>
        <a:p>
          <a:r>
            <a:rPr lang="pt-BR" sz="1400" noProof="0" dirty="0"/>
            <a:t>Disponibilização das soluções digitais</a:t>
          </a:r>
        </a:p>
      </dgm:t>
    </dgm:pt>
    <dgm:pt modelId="{2699ADA9-F92B-48B3-A578-05B8E5A221C0}" type="parTrans" cxnId="{DDA0A19A-CFC8-41D3-9378-2C699D72339E}">
      <dgm:prSet/>
      <dgm:spPr/>
    </dgm:pt>
    <dgm:pt modelId="{3B6C80AA-32EB-4ACE-92C7-A7CB83FD7EE8}" type="sibTrans" cxnId="{DDA0A19A-CFC8-41D3-9378-2C699D72339E}">
      <dgm:prSet/>
      <dgm:spPr/>
    </dgm:pt>
    <dgm:pt modelId="{1989C190-8370-49F2-8D16-48DF749F72D1}" type="pres">
      <dgm:prSet presAssocID="{02255759-453B-4925-B45F-D8B111C154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9BC8AFF-DC20-49A4-8577-8DF7683BD82C}" type="pres">
      <dgm:prSet presAssocID="{6FDD76B4-CA4A-4096-B016-D0760CACB55E}" presName="linNode" presStyleCnt="0"/>
      <dgm:spPr/>
    </dgm:pt>
    <dgm:pt modelId="{4F078268-4D03-4592-9C98-2FA94901F97B}" type="pres">
      <dgm:prSet presAssocID="{6FDD76B4-CA4A-4096-B016-D0760CACB55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4E9FCF-A5F1-4B43-997B-234D75E875AF}" type="pres">
      <dgm:prSet presAssocID="{6FDD76B4-CA4A-4096-B016-D0760CACB55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5122D0-6BFD-4545-A863-07CFCE0F777B}" type="pres">
      <dgm:prSet presAssocID="{94938F9B-5A90-478E-9FB1-ECDD2E72FFAF}" presName="sp" presStyleCnt="0"/>
      <dgm:spPr/>
    </dgm:pt>
    <dgm:pt modelId="{47663FB1-779F-4119-B49C-01E619E2D6D3}" type="pres">
      <dgm:prSet presAssocID="{5263C77E-6DB7-476B-B0CC-E5E7779581EC}" presName="linNode" presStyleCnt="0"/>
      <dgm:spPr/>
    </dgm:pt>
    <dgm:pt modelId="{C83A02DD-59F1-4E21-87A5-E4CB4F43D8C6}" type="pres">
      <dgm:prSet presAssocID="{5263C77E-6DB7-476B-B0CC-E5E7779581E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411A21-E919-4D64-894F-A434C23D8C84}" type="pres">
      <dgm:prSet presAssocID="{5263C77E-6DB7-476B-B0CC-E5E7779581E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334156-A75E-49B8-B975-27D9DAF65140}" type="pres">
      <dgm:prSet presAssocID="{03DF4E9F-49FB-4A36-8F34-22EEA3A20922}" presName="sp" presStyleCnt="0"/>
      <dgm:spPr/>
    </dgm:pt>
    <dgm:pt modelId="{B20B4893-39F0-4429-BBAD-FB84BB91BA72}" type="pres">
      <dgm:prSet presAssocID="{780FE914-07CF-4F9F-A7AA-5C78D15D40CA}" presName="linNode" presStyleCnt="0"/>
      <dgm:spPr/>
    </dgm:pt>
    <dgm:pt modelId="{6CE7BEF2-41BA-44CD-A0AE-6DD0B30A5688}" type="pres">
      <dgm:prSet presAssocID="{780FE914-07CF-4F9F-A7AA-5C78D15D40C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8C1466-08C0-481A-A326-5C211FB8FBC4}" type="pres">
      <dgm:prSet presAssocID="{780FE914-07CF-4F9F-A7AA-5C78D15D40C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5A3BCE8-3DBD-4243-BE76-79D7747F57B2}" srcId="{780FE914-07CF-4F9F-A7AA-5C78D15D40CA}" destId="{6D78E57A-5518-42B5-A393-F5DF7D1D2AC2}" srcOrd="2" destOrd="0" parTransId="{DA42DDDC-2DFE-42EE-918E-E768EF816B4F}" sibTransId="{11CAE4DD-A84F-481D-B11A-68D92DB7AD67}"/>
    <dgm:cxn modelId="{FB2F4EDF-7574-4890-BDD9-44B4C24E415E}" srcId="{02255759-453B-4925-B45F-D8B111C15465}" destId="{6FDD76B4-CA4A-4096-B016-D0760CACB55E}" srcOrd="0" destOrd="0" parTransId="{1932F6AE-9234-4B4C-89DA-E329FD9BBCC0}" sibTransId="{94938F9B-5A90-478E-9FB1-ECDD2E72FFAF}"/>
    <dgm:cxn modelId="{F4F6E0AE-947A-4C7F-BD00-7ADBC02CEC4C}" type="presOf" srcId="{42F4B65D-EAB7-48CA-A287-99476B0EB1E1}" destId="{51411A21-E919-4D64-894F-A434C23D8C84}" srcOrd="0" destOrd="1" presId="urn:microsoft.com/office/officeart/2005/8/layout/vList5"/>
    <dgm:cxn modelId="{ED89B4BE-E6F8-465B-8B8B-FCE446AF1D2A}" type="presOf" srcId="{BC26AC30-EADF-4616-81DD-FE1781E0E0DF}" destId="{938C1466-08C0-481A-A326-5C211FB8FBC4}" srcOrd="0" destOrd="0" presId="urn:microsoft.com/office/officeart/2005/8/layout/vList5"/>
    <dgm:cxn modelId="{66B72222-331C-4F9A-B406-101E60E1D099}" srcId="{780FE914-07CF-4F9F-A7AA-5C78D15D40CA}" destId="{BC26AC30-EADF-4616-81DD-FE1781E0E0DF}" srcOrd="0" destOrd="0" parTransId="{8E564DC9-50D5-4A6F-93EA-7FD608443DAB}" sibTransId="{AC554198-4E3F-487B-A368-0B23F951A942}"/>
    <dgm:cxn modelId="{6F49C0A8-8512-4E75-A4DF-A41CDDC2A649}" type="presOf" srcId="{D3874868-246B-4DC8-93B7-08462D959C2C}" destId="{184E9FCF-A5F1-4B43-997B-234D75E875AF}" srcOrd="0" destOrd="0" presId="urn:microsoft.com/office/officeart/2005/8/layout/vList5"/>
    <dgm:cxn modelId="{AF03F1F2-B85C-42FA-BBF9-FD42B6F74C43}" type="presOf" srcId="{780FE914-07CF-4F9F-A7AA-5C78D15D40CA}" destId="{6CE7BEF2-41BA-44CD-A0AE-6DD0B30A5688}" srcOrd="0" destOrd="0" presId="urn:microsoft.com/office/officeart/2005/8/layout/vList5"/>
    <dgm:cxn modelId="{EF5CF1F1-DF6D-47DB-990B-075317935D22}" type="presOf" srcId="{6D78E57A-5518-42B5-A393-F5DF7D1D2AC2}" destId="{938C1466-08C0-481A-A326-5C211FB8FBC4}" srcOrd="0" destOrd="2" presId="urn:microsoft.com/office/officeart/2005/8/layout/vList5"/>
    <dgm:cxn modelId="{49277B22-E90D-4165-A555-D0DCEF8F66B9}" type="presOf" srcId="{5263C77E-6DB7-476B-B0CC-E5E7779581EC}" destId="{C83A02DD-59F1-4E21-87A5-E4CB4F43D8C6}" srcOrd="0" destOrd="0" presId="urn:microsoft.com/office/officeart/2005/8/layout/vList5"/>
    <dgm:cxn modelId="{78247A54-675E-44CF-A05D-7E89C0CFCC82}" srcId="{5263C77E-6DB7-476B-B0CC-E5E7779581EC}" destId="{3531544F-282D-4EA7-99FA-BD744F0A42A1}" srcOrd="2" destOrd="0" parTransId="{1CE76CB9-A526-4F53-8EE6-BACD1590E298}" sibTransId="{AD53D554-733F-4CA2-9A4C-5FD3CF1B8E2B}"/>
    <dgm:cxn modelId="{38BA7ED6-EFB3-48BD-8219-D489F34F13D2}" srcId="{6FDD76B4-CA4A-4096-B016-D0760CACB55E}" destId="{DDB93DF1-5822-4CE8-82D9-EE8FCC575578}" srcOrd="3" destOrd="0" parTransId="{BD89E75C-6D73-4FB1-BE76-33E31BF9155F}" sibTransId="{F90CD808-C0F0-4E8E-BDE2-BF3A9EFCDA34}"/>
    <dgm:cxn modelId="{93884049-E9AF-4607-AD72-2621B8B00A74}" srcId="{6FDD76B4-CA4A-4096-B016-D0760CACB55E}" destId="{D7AAE9FA-C6E9-4EF0-9C44-14C27FB39274}" srcOrd="2" destOrd="0" parTransId="{B367E005-CBD3-4E32-97F4-A9C40B92B65A}" sibTransId="{3DCC41FC-D880-4C64-806D-0614935DC0B3}"/>
    <dgm:cxn modelId="{87B5F44B-76E1-441A-8C33-61D2B33EEDCE}" srcId="{6FDD76B4-CA4A-4096-B016-D0760CACB55E}" destId="{D3874868-246B-4DC8-93B7-08462D959C2C}" srcOrd="0" destOrd="0" parTransId="{B23275E7-171C-4696-8E85-2BEA8C4ACACF}" sibTransId="{BA90DC40-0C5D-47DA-9DBB-CBB73BA78F14}"/>
    <dgm:cxn modelId="{491C3DEF-2763-4CE8-B7D2-2C48D85A36FE}" type="presOf" srcId="{3531544F-282D-4EA7-99FA-BD744F0A42A1}" destId="{51411A21-E919-4D64-894F-A434C23D8C84}" srcOrd="0" destOrd="2" presId="urn:microsoft.com/office/officeart/2005/8/layout/vList5"/>
    <dgm:cxn modelId="{8BD1F63D-9919-4A59-9303-381C6000F7BC}" srcId="{02255759-453B-4925-B45F-D8B111C15465}" destId="{780FE914-07CF-4F9F-A7AA-5C78D15D40CA}" srcOrd="2" destOrd="0" parTransId="{83D2AC4F-2E5D-4469-99E1-22FF931C68D2}" sibTransId="{89185164-1F10-4E68-BFDD-AFC05004BBA9}"/>
    <dgm:cxn modelId="{DDA0A19A-CFC8-41D3-9378-2C699D72339E}" srcId="{780FE914-07CF-4F9F-A7AA-5C78D15D40CA}" destId="{052A04CB-0876-49BE-82CA-670F97EF516A}" srcOrd="4" destOrd="0" parTransId="{2699ADA9-F92B-48B3-A578-05B8E5A221C0}" sibTransId="{3B6C80AA-32EB-4ACE-92C7-A7CB83FD7EE8}"/>
    <dgm:cxn modelId="{B3B86CE6-E7A5-4582-875E-6BD6589D9F31}" srcId="{02255759-453B-4925-B45F-D8B111C15465}" destId="{5263C77E-6DB7-476B-B0CC-E5E7779581EC}" srcOrd="1" destOrd="0" parTransId="{2C6CBB67-B9CC-4283-A57E-C8706303D904}" sibTransId="{03DF4E9F-49FB-4A36-8F34-22EEA3A20922}"/>
    <dgm:cxn modelId="{D70F90F6-BA46-4744-9557-C445A3A26089}" type="presOf" srcId="{FC81F24D-1C51-4AC8-B511-251B9CDA082D}" destId="{51411A21-E919-4D64-894F-A434C23D8C84}" srcOrd="0" destOrd="0" presId="urn:microsoft.com/office/officeart/2005/8/layout/vList5"/>
    <dgm:cxn modelId="{03EFDE62-A303-4EE9-A780-686D0E0F0579}" type="presOf" srcId="{02255759-453B-4925-B45F-D8B111C15465}" destId="{1989C190-8370-49F2-8D16-48DF749F72D1}" srcOrd="0" destOrd="0" presId="urn:microsoft.com/office/officeart/2005/8/layout/vList5"/>
    <dgm:cxn modelId="{9F23B980-862F-4EED-A979-BBBE351D7B8C}" srcId="{5263C77E-6DB7-476B-B0CC-E5E7779581EC}" destId="{FC81F24D-1C51-4AC8-B511-251B9CDA082D}" srcOrd="0" destOrd="0" parTransId="{B90DE3E1-4974-40C4-A6F6-080F355F12BB}" sibTransId="{8B618428-3B08-4D86-8AE0-C290929C8F5D}"/>
    <dgm:cxn modelId="{796ACF12-6683-4C0A-A2FB-D8ED247ECF21}" srcId="{780FE914-07CF-4F9F-A7AA-5C78D15D40CA}" destId="{20C68A9D-2902-4365-B4A5-5114221BF92A}" srcOrd="1" destOrd="0" parTransId="{761DDC59-37D6-44F7-832B-E822C4DE9F54}" sibTransId="{E63EDB2C-B3C1-4033-958D-2C8C11B426CB}"/>
    <dgm:cxn modelId="{5ECB0425-1A4E-4836-9BA1-639C032BF3AF}" type="presOf" srcId="{6FDD76B4-CA4A-4096-B016-D0760CACB55E}" destId="{4F078268-4D03-4592-9C98-2FA94901F97B}" srcOrd="0" destOrd="0" presId="urn:microsoft.com/office/officeart/2005/8/layout/vList5"/>
    <dgm:cxn modelId="{CCDBDC0B-D01C-4321-9426-55FCEBB7AF01}" srcId="{780FE914-07CF-4F9F-A7AA-5C78D15D40CA}" destId="{280DE5E4-EA08-4A20-B4AB-8AE99C7AD81F}" srcOrd="3" destOrd="0" parTransId="{E2519641-76D0-4883-A71B-2ED1BAF1FCEB}" sibTransId="{5C350C1A-5783-4C85-A33C-CBD54B636812}"/>
    <dgm:cxn modelId="{3A0E0970-B2F9-41FC-81EF-0BD65765A32F}" srcId="{6FDD76B4-CA4A-4096-B016-D0760CACB55E}" destId="{F2462907-50DF-4897-B95A-7462E81FBDD7}" srcOrd="1" destOrd="0" parTransId="{2ECE3A11-1252-4043-BEA3-DBBF41039335}" sibTransId="{D00FC322-A424-48EE-BDFA-FDD0B0F9963D}"/>
    <dgm:cxn modelId="{9B874581-D412-474F-90A0-F6A9BF2412F2}" type="presOf" srcId="{F2462907-50DF-4897-B95A-7462E81FBDD7}" destId="{184E9FCF-A5F1-4B43-997B-234D75E875AF}" srcOrd="0" destOrd="1" presId="urn:microsoft.com/office/officeart/2005/8/layout/vList5"/>
    <dgm:cxn modelId="{73519FBA-D307-43BD-9D2E-ACAB3A0809FA}" type="presOf" srcId="{280DE5E4-EA08-4A20-B4AB-8AE99C7AD81F}" destId="{938C1466-08C0-481A-A326-5C211FB8FBC4}" srcOrd="0" destOrd="3" presId="urn:microsoft.com/office/officeart/2005/8/layout/vList5"/>
    <dgm:cxn modelId="{1AF67C8D-DBB9-4FD9-9B27-1F9055021237}" type="presOf" srcId="{DDB93DF1-5822-4CE8-82D9-EE8FCC575578}" destId="{184E9FCF-A5F1-4B43-997B-234D75E875AF}" srcOrd="0" destOrd="3" presId="urn:microsoft.com/office/officeart/2005/8/layout/vList5"/>
    <dgm:cxn modelId="{16ABFCEB-32B9-4AEA-938C-AC09D98F7073}" type="presOf" srcId="{052A04CB-0876-49BE-82CA-670F97EF516A}" destId="{938C1466-08C0-481A-A326-5C211FB8FBC4}" srcOrd="0" destOrd="4" presId="urn:microsoft.com/office/officeart/2005/8/layout/vList5"/>
    <dgm:cxn modelId="{5E35D647-BA8C-4ADE-A85E-891710A6B203}" srcId="{5263C77E-6DB7-476B-B0CC-E5E7779581EC}" destId="{42F4B65D-EAB7-48CA-A287-99476B0EB1E1}" srcOrd="1" destOrd="0" parTransId="{46221BA7-F252-496C-A649-0238D5F24513}" sibTransId="{3162BE0B-ECC2-40BE-9F96-AD18478FD25B}"/>
    <dgm:cxn modelId="{163A2480-E5AA-4877-9A4C-6C3EEBF387CA}" type="presOf" srcId="{20C68A9D-2902-4365-B4A5-5114221BF92A}" destId="{938C1466-08C0-481A-A326-5C211FB8FBC4}" srcOrd="0" destOrd="1" presId="urn:microsoft.com/office/officeart/2005/8/layout/vList5"/>
    <dgm:cxn modelId="{A5A374EB-EED8-45C0-8AED-48F98CA577A5}" type="presOf" srcId="{D7AAE9FA-C6E9-4EF0-9C44-14C27FB39274}" destId="{184E9FCF-A5F1-4B43-997B-234D75E875AF}" srcOrd="0" destOrd="2" presId="urn:microsoft.com/office/officeart/2005/8/layout/vList5"/>
    <dgm:cxn modelId="{186B4166-CBC0-4A1B-83FE-1B3857731B00}" type="presParOf" srcId="{1989C190-8370-49F2-8D16-48DF749F72D1}" destId="{49BC8AFF-DC20-49A4-8577-8DF7683BD82C}" srcOrd="0" destOrd="0" presId="urn:microsoft.com/office/officeart/2005/8/layout/vList5"/>
    <dgm:cxn modelId="{CD986A98-8EDB-40C4-B80E-240FFF2E7CA7}" type="presParOf" srcId="{49BC8AFF-DC20-49A4-8577-8DF7683BD82C}" destId="{4F078268-4D03-4592-9C98-2FA94901F97B}" srcOrd="0" destOrd="0" presId="urn:microsoft.com/office/officeart/2005/8/layout/vList5"/>
    <dgm:cxn modelId="{68EF50C1-52CC-43A8-9D68-3075D7EA65CF}" type="presParOf" srcId="{49BC8AFF-DC20-49A4-8577-8DF7683BD82C}" destId="{184E9FCF-A5F1-4B43-997B-234D75E875AF}" srcOrd="1" destOrd="0" presId="urn:microsoft.com/office/officeart/2005/8/layout/vList5"/>
    <dgm:cxn modelId="{122DCDB9-5B85-47E0-8412-10C5964ED5D4}" type="presParOf" srcId="{1989C190-8370-49F2-8D16-48DF749F72D1}" destId="{F15122D0-6BFD-4545-A863-07CFCE0F777B}" srcOrd="1" destOrd="0" presId="urn:microsoft.com/office/officeart/2005/8/layout/vList5"/>
    <dgm:cxn modelId="{B4FA0F4B-0FFB-4995-9C43-74D58CDE9985}" type="presParOf" srcId="{1989C190-8370-49F2-8D16-48DF749F72D1}" destId="{47663FB1-779F-4119-B49C-01E619E2D6D3}" srcOrd="2" destOrd="0" presId="urn:microsoft.com/office/officeart/2005/8/layout/vList5"/>
    <dgm:cxn modelId="{767B5DBE-3958-4B98-BAAF-884E44C4F57F}" type="presParOf" srcId="{47663FB1-779F-4119-B49C-01E619E2D6D3}" destId="{C83A02DD-59F1-4E21-87A5-E4CB4F43D8C6}" srcOrd="0" destOrd="0" presId="urn:microsoft.com/office/officeart/2005/8/layout/vList5"/>
    <dgm:cxn modelId="{601BDC29-8F40-4228-A5A0-AAFAC8ACEDC4}" type="presParOf" srcId="{47663FB1-779F-4119-B49C-01E619E2D6D3}" destId="{51411A21-E919-4D64-894F-A434C23D8C84}" srcOrd="1" destOrd="0" presId="urn:microsoft.com/office/officeart/2005/8/layout/vList5"/>
    <dgm:cxn modelId="{18129A44-E8EF-426E-B86F-C964D0AAB87F}" type="presParOf" srcId="{1989C190-8370-49F2-8D16-48DF749F72D1}" destId="{19334156-A75E-49B8-B975-27D9DAF65140}" srcOrd="3" destOrd="0" presId="urn:microsoft.com/office/officeart/2005/8/layout/vList5"/>
    <dgm:cxn modelId="{14B7DD2F-6118-4A9C-9FE0-BAFEB960F441}" type="presParOf" srcId="{1989C190-8370-49F2-8D16-48DF749F72D1}" destId="{B20B4893-39F0-4429-BBAD-FB84BB91BA72}" srcOrd="4" destOrd="0" presId="urn:microsoft.com/office/officeart/2005/8/layout/vList5"/>
    <dgm:cxn modelId="{D5E0833A-1C70-4DB7-9AC1-DEECF3C4CED7}" type="presParOf" srcId="{B20B4893-39F0-4429-BBAD-FB84BB91BA72}" destId="{6CE7BEF2-41BA-44CD-A0AE-6DD0B30A5688}" srcOrd="0" destOrd="0" presId="urn:microsoft.com/office/officeart/2005/8/layout/vList5"/>
    <dgm:cxn modelId="{01980AA9-A6B7-4927-8A78-E0F2538B86D3}" type="presParOf" srcId="{B20B4893-39F0-4429-BBAD-FB84BB91BA72}" destId="{938C1466-08C0-481A-A326-5C211FB8FB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53CD65-98BF-4B4A-A349-89C097404C6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B3AA90-DB00-499D-A649-E62697FE621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Clr>
              <a:srgbClr val="00FFCC"/>
            </a:buClr>
            <a:buFont typeface="Wingdings" panose="05000000000000000000" pitchFamily="2" charset="2"/>
            <a:buNone/>
          </a:pPr>
          <a:r>
            <a:rPr lang="pt-BR" altLang="en-US" b="1" dirty="0">
              <a:solidFill>
                <a:schemeClr val="bg1"/>
              </a:solidFill>
              <a:effectLst/>
            </a:rPr>
            <a:t>Município: Executor local dos projetos (UEM)</a:t>
          </a:r>
          <a:endParaRPr lang="en-US" b="1" dirty="0">
            <a:solidFill>
              <a:schemeClr val="bg1"/>
            </a:solidFill>
          </a:endParaRPr>
        </a:p>
      </dgm:t>
    </dgm:pt>
    <dgm:pt modelId="{6C379F9B-04DD-447F-9ED3-BC2F1EF815A3}" type="parTrans" cxnId="{E0A455AC-4D95-45BD-8E22-D77365E121D7}">
      <dgm:prSet/>
      <dgm:spPr/>
      <dgm:t>
        <a:bodyPr/>
        <a:lstStyle/>
        <a:p>
          <a:endParaRPr lang="en-US"/>
        </a:p>
      </dgm:t>
    </dgm:pt>
    <dgm:pt modelId="{FE11E756-7399-4E2B-BAE5-E6FF664E117A}" type="sibTrans" cxnId="{E0A455AC-4D95-45BD-8E22-D77365E121D7}">
      <dgm:prSet/>
      <dgm:spPr/>
      <dgm:t>
        <a:bodyPr/>
        <a:lstStyle/>
        <a:p>
          <a:endParaRPr lang="en-US"/>
        </a:p>
      </dgm:t>
    </dgm:pt>
    <dgm:pt modelId="{6C39A1BC-0765-4A8C-A834-D74FE6E157F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Clr>
              <a:srgbClr val="00FFCC"/>
            </a:buClr>
            <a:buFont typeface="Wingdings" panose="05000000000000000000" pitchFamily="2" charset="2"/>
            <a:buNone/>
          </a:pPr>
          <a:r>
            <a:rPr lang="pt-BR" altLang="en-US" b="1" dirty="0">
              <a:solidFill>
                <a:schemeClr val="bg1"/>
              </a:solidFill>
              <a:effectLst/>
            </a:rPr>
            <a:t>SE/MF: Executor e coordenador nacional  do Programa (UCP)</a:t>
          </a:r>
          <a:endParaRPr lang="en-US" b="1" dirty="0">
            <a:solidFill>
              <a:schemeClr val="bg1"/>
            </a:solidFill>
          </a:endParaRPr>
        </a:p>
      </dgm:t>
    </dgm:pt>
    <dgm:pt modelId="{5C194BDF-6D01-4C34-B7E3-AF4F45808DEF}" type="parTrans" cxnId="{BB8B4F09-D3D2-4464-ADD5-3FCA359ACD62}">
      <dgm:prSet/>
      <dgm:spPr/>
      <dgm:t>
        <a:bodyPr/>
        <a:lstStyle/>
        <a:p>
          <a:endParaRPr lang="en-US"/>
        </a:p>
      </dgm:t>
    </dgm:pt>
    <dgm:pt modelId="{CAF1715F-2FC7-474A-A0D0-7D807BA41397}" type="sibTrans" cxnId="{BB8B4F09-D3D2-4464-ADD5-3FCA359ACD62}">
      <dgm:prSet/>
      <dgm:spPr/>
      <dgm:t>
        <a:bodyPr/>
        <a:lstStyle/>
        <a:p>
          <a:endParaRPr lang="en-US"/>
        </a:p>
      </dgm:t>
    </dgm:pt>
    <dgm:pt modelId="{F7D8F405-9857-4765-8647-ADA29482400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altLang="en-US" b="1" dirty="0">
              <a:solidFill>
                <a:schemeClr val="bg1"/>
              </a:solidFill>
              <a:effectLst/>
            </a:rPr>
            <a:t>Caixa: Agente financeiro e </a:t>
          </a:r>
          <a:r>
            <a:rPr lang="pt-BR" altLang="en-US" b="1" dirty="0" err="1">
              <a:solidFill>
                <a:schemeClr val="bg1"/>
              </a:solidFill>
              <a:effectLst/>
            </a:rPr>
            <a:t>Co-executor</a:t>
          </a:r>
          <a:r>
            <a:rPr lang="pt-BR" altLang="en-US" b="1" dirty="0">
              <a:solidFill>
                <a:schemeClr val="bg1"/>
              </a:solidFill>
              <a:effectLst/>
            </a:rPr>
            <a:t> do Programa</a:t>
          </a:r>
        </a:p>
      </dgm:t>
    </dgm:pt>
    <dgm:pt modelId="{7FBDD246-376B-4713-8B93-904113D422EE}" type="parTrans" cxnId="{BA33FE5C-EC09-4A0D-9798-296D2D427F4B}">
      <dgm:prSet/>
      <dgm:spPr/>
      <dgm:t>
        <a:bodyPr/>
        <a:lstStyle/>
        <a:p>
          <a:endParaRPr lang="en-US"/>
        </a:p>
      </dgm:t>
    </dgm:pt>
    <dgm:pt modelId="{4BFF0B87-E94C-4B39-890B-B852EB954792}" type="sibTrans" cxnId="{BA33FE5C-EC09-4A0D-9798-296D2D427F4B}">
      <dgm:prSet/>
      <dgm:spPr/>
      <dgm:t>
        <a:bodyPr/>
        <a:lstStyle/>
        <a:p>
          <a:endParaRPr lang="en-US"/>
        </a:p>
      </dgm:t>
    </dgm:pt>
    <dgm:pt modelId="{5C7513CA-2F9A-4E26-9814-74A6DB4A7AE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altLang="en-US" b="1" dirty="0">
              <a:solidFill>
                <a:schemeClr val="bg1"/>
              </a:solidFill>
              <a:effectLst/>
            </a:rPr>
            <a:t>BID: Financiamento e assistência técnica</a:t>
          </a:r>
        </a:p>
      </dgm:t>
    </dgm:pt>
    <dgm:pt modelId="{E1A2EF6F-917C-42C8-AC5F-E06EC70ED993}" type="parTrans" cxnId="{341EC84E-22B9-4FBB-B638-F4E97B99325A}">
      <dgm:prSet/>
      <dgm:spPr/>
      <dgm:t>
        <a:bodyPr/>
        <a:lstStyle/>
        <a:p>
          <a:endParaRPr lang="en-US"/>
        </a:p>
      </dgm:t>
    </dgm:pt>
    <dgm:pt modelId="{CD422EC6-3172-4E29-944B-DDB91393BE63}" type="sibTrans" cxnId="{341EC84E-22B9-4FBB-B638-F4E97B99325A}">
      <dgm:prSet/>
      <dgm:spPr/>
      <dgm:t>
        <a:bodyPr/>
        <a:lstStyle/>
        <a:p>
          <a:endParaRPr lang="en-US"/>
        </a:p>
      </dgm:t>
    </dgm:pt>
    <dgm:pt modelId="{26F07987-9451-4734-BD2A-EBF4A16536EB}" type="pres">
      <dgm:prSet presAssocID="{F453CD65-98BF-4B4A-A349-89C097404C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B3F4ED-4FEE-462A-8404-142B040E9FD4}" type="pres">
      <dgm:prSet presAssocID="{FFB3AA90-DB00-499D-A649-E62697FE621A}" presName="node" presStyleLbl="node1" presStyleIdx="0" presStyleCnt="4" custLinFactX="10026" custLinFactY="10336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E09412-286E-4B0B-A8E9-6E2CCE8E2EC4}" type="pres">
      <dgm:prSet presAssocID="{FE11E756-7399-4E2B-BAE5-E6FF664E117A}" presName="sibTrans" presStyleCnt="0"/>
      <dgm:spPr/>
    </dgm:pt>
    <dgm:pt modelId="{0ADE4919-79CE-4B6E-A884-C12326427EFE}" type="pres">
      <dgm:prSet presAssocID="{6C39A1BC-0765-4A8C-A834-D74FE6E157FA}" presName="node" presStyleLbl="node1" presStyleIdx="1" presStyleCnt="4" custLinFactX="-5273" custLinFactNeighborX="-100000" custLinFactNeighborY="-151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5E8C7A-194A-43A1-9781-0C984410D012}" type="pres">
      <dgm:prSet presAssocID="{CAF1715F-2FC7-474A-A0D0-7D807BA41397}" presName="sibTrans" presStyleCnt="0"/>
      <dgm:spPr/>
    </dgm:pt>
    <dgm:pt modelId="{68D1702E-EFF0-4C07-9CC6-14FE880B632E}" type="pres">
      <dgm:prSet presAssocID="{F7D8F405-9857-4765-8647-ADA294824009}" presName="node" presStyleLbl="node1" presStyleIdx="2" presStyleCnt="4" custLinFactX="10026" custLinFactY="-3450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76D5B3-4D93-4B19-BC60-B5FFA8D3F362}" type="pres">
      <dgm:prSet presAssocID="{4BFF0B87-E94C-4B39-890B-B852EB954792}" presName="sibTrans" presStyleCnt="0"/>
      <dgm:spPr/>
    </dgm:pt>
    <dgm:pt modelId="{D4955822-19B7-4889-AD14-7DCFF88444F1}" type="pres">
      <dgm:prSet presAssocID="{5C7513CA-2F9A-4E26-9814-74A6DB4A7AE3}" presName="node" presStyleLbl="node1" presStyleIdx="3" presStyleCnt="4" custLinFactX="-5565" custLinFactNeighborX="-100000" custLinFactNeighborY="-48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C13749-FA8E-4EFA-9BF1-D526332D6EA0}" type="presOf" srcId="{5C7513CA-2F9A-4E26-9814-74A6DB4A7AE3}" destId="{D4955822-19B7-4889-AD14-7DCFF88444F1}" srcOrd="0" destOrd="0" presId="urn:microsoft.com/office/officeart/2005/8/layout/default#1"/>
    <dgm:cxn modelId="{9F5F3ACA-A4D9-4286-ADCC-9B3D659A15E1}" type="presOf" srcId="{6C39A1BC-0765-4A8C-A834-D74FE6E157FA}" destId="{0ADE4919-79CE-4B6E-A884-C12326427EFE}" srcOrd="0" destOrd="0" presId="urn:microsoft.com/office/officeart/2005/8/layout/default#1"/>
    <dgm:cxn modelId="{341EC84E-22B9-4FBB-B638-F4E97B99325A}" srcId="{F453CD65-98BF-4B4A-A349-89C097404C67}" destId="{5C7513CA-2F9A-4E26-9814-74A6DB4A7AE3}" srcOrd="3" destOrd="0" parTransId="{E1A2EF6F-917C-42C8-AC5F-E06EC70ED993}" sibTransId="{CD422EC6-3172-4E29-944B-DDB91393BE63}"/>
    <dgm:cxn modelId="{BA33FE5C-EC09-4A0D-9798-296D2D427F4B}" srcId="{F453CD65-98BF-4B4A-A349-89C097404C67}" destId="{F7D8F405-9857-4765-8647-ADA294824009}" srcOrd="2" destOrd="0" parTransId="{7FBDD246-376B-4713-8B93-904113D422EE}" sibTransId="{4BFF0B87-E94C-4B39-890B-B852EB954792}"/>
    <dgm:cxn modelId="{BB8B4F09-D3D2-4464-ADD5-3FCA359ACD62}" srcId="{F453CD65-98BF-4B4A-A349-89C097404C67}" destId="{6C39A1BC-0765-4A8C-A834-D74FE6E157FA}" srcOrd="1" destOrd="0" parTransId="{5C194BDF-6D01-4C34-B7E3-AF4F45808DEF}" sibTransId="{CAF1715F-2FC7-474A-A0D0-7D807BA41397}"/>
    <dgm:cxn modelId="{E0A455AC-4D95-45BD-8E22-D77365E121D7}" srcId="{F453CD65-98BF-4B4A-A349-89C097404C67}" destId="{FFB3AA90-DB00-499D-A649-E62697FE621A}" srcOrd="0" destOrd="0" parTransId="{6C379F9B-04DD-447F-9ED3-BC2F1EF815A3}" sibTransId="{FE11E756-7399-4E2B-BAE5-E6FF664E117A}"/>
    <dgm:cxn modelId="{5BCB3E92-4507-4225-BB63-4953075A6A3A}" type="presOf" srcId="{FFB3AA90-DB00-499D-A649-E62697FE621A}" destId="{74B3F4ED-4FEE-462A-8404-142B040E9FD4}" srcOrd="0" destOrd="0" presId="urn:microsoft.com/office/officeart/2005/8/layout/default#1"/>
    <dgm:cxn modelId="{7D77B6B1-B7A0-4C28-A865-6ED385936D4A}" type="presOf" srcId="{F453CD65-98BF-4B4A-A349-89C097404C67}" destId="{26F07987-9451-4734-BD2A-EBF4A16536EB}" srcOrd="0" destOrd="0" presId="urn:microsoft.com/office/officeart/2005/8/layout/default#1"/>
    <dgm:cxn modelId="{9E8744B0-569D-48E8-B578-FFBDBB106720}" type="presOf" srcId="{F7D8F405-9857-4765-8647-ADA294824009}" destId="{68D1702E-EFF0-4C07-9CC6-14FE880B632E}" srcOrd="0" destOrd="0" presId="urn:microsoft.com/office/officeart/2005/8/layout/default#1"/>
    <dgm:cxn modelId="{A16C6722-7E3F-41A2-A151-C356F7BCE8A5}" type="presParOf" srcId="{26F07987-9451-4734-BD2A-EBF4A16536EB}" destId="{74B3F4ED-4FEE-462A-8404-142B040E9FD4}" srcOrd="0" destOrd="0" presId="urn:microsoft.com/office/officeart/2005/8/layout/default#1"/>
    <dgm:cxn modelId="{A8B66747-8E53-4291-9040-93EA972628A7}" type="presParOf" srcId="{26F07987-9451-4734-BD2A-EBF4A16536EB}" destId="{C1E09412-286E-4B0B-A8E9-6E2CCE8E2EC4}" srcOrd="1" destOrd="0" presId="urn:microsoft.com/office/officeart/2005/8/layout/default#1"/>
    <dgm:cxn modelId="{A1101124-3B3A-4122-9C92-EC9154B42978}" type="presParOf" srcId="{26F07987-9451-4734-BD2A-EBF4A16536EB}" destId="{0ADE4919-79CE-4B6E-A884-C12326427EFE}" srcOrd="2" destOrd="0" presId="urn:microsoft.com/office/officeart/2005/8/layout/default#1"/>
    <dgm:cxn modelId="{A4638947-DAA9-4C99-A297-D89026632769}" type="presParOf" srcId="{26F07987-9451-4734-BD2A-EBF4A16536EB}" destId="{B85E8C7A-194A-43A1-9781-0C984410D012}" srcOrd="3" destOrd="0" presId="urn:microsoft.com/office/officeart/2005/8/layout/default#1"/>
    <dgm:cxn modelId="{B5484C5C-EEFB-4987-8E5A-2554670EA29A}" type="presParOf" srcId="{26F07987-9451-4734-BD2A-EBF4A16536EB}" destId="{68D1702E-EFF0-4C07-9CC6-14FE880B632E}" srcOrd="4" destOrd="0" presId="urn:microsoft.com/office/officeart/2005/8/layout/default#1"/>
    <dgm:cxn modelId="{A7C398A8-232D-4688-838B-9DAD25560CD1}" type="presParOf" srcId="{26F07987-9451-4734-BD2A-EBF4A16536EB}" destId="{2776D5B3-4D93-4B19-BC60-B5FFA8D3F362}" srcOrd="5" destOrd="0" presId="urn:microsoft.com/office/officeart/2005/8/layout/default#1"/>
    <dgm:cxn modelId="{5F016001-EE9C-4C7D-86AB-A7CEF3750613}" type="presParOf" srcId="{26F07987-9451-4734-BD2A-EBF4A16536EB}" destId="{D4955822-19B7-4889-AD14-7DCFF88444F1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87ECE4B-430E-4BE3-AEE5-F51DFA7B78B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8C879-24A6-4240-B47D-3A734DD1AEA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err="1"/>
            <a:t>Município</a:t>
          </a:r>
          <a:endParaRPr lang="en-US" dirty="0"/>
        </a:p>
      </dgm:t>
    </dgm:pt>
    <dgm:pt modelId="{9E7A2462-4829-4615-8D8F-1E60F6B2306D}" type="parTrans" cxnId="{6E0B16C1-FD79-4EAA-9FAF-73630AF4076A}">
      <dgm:prSet/>
      <dgm:spPr/>
      <dgm:t>
        <a:bodyPr/>
        <a:lstStyle/>
        <a:p>
          <a:endParaRPr lang="en-US"/>
        </a:p>
      </dgm:t>
    </dgm:pt>
    <dgm:pt modelId="{CE357AA8-5A82-4742-8BC9-1B1DE6F2F57A}" type="sibTrans" cxnId="{6E0B16C1-FD79-4EAA-9FAF-73630AF4076A}">
      <dgm:prSet/>
      <dgm:spPr/>
      <dgm:t>
        <a:bodyPr/>
        <a:lstStyle/>
        <a:p>
          <a:endParaRPr lang="en-US"/>
        </a:p>
      </dgm:t>
    </dgm:pt>
    <dgm:pt modelId="{B440A007-1050-4857-A075-03E9CBA16803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err="1"/>
            <a:t>Ministério</a:t>
          </a:r>
          <a:r>
            <a:rPr lang="en-US" dirty="0"/>
            <a:t> da </a:t>
          </a:r>
          <a:r>
            <a:rPr lang="en-US" dirty="0" err="1"/>
            <a:t>Fazenda</a:t>
          </a:r>
          <a:r>
            <a:rPr lang="en-US" dirty="0"/>
            <a:t> SE/MF</a:t>
          </a:r>
        </a:p>
      </dgm:t>
    </dgm:pt>
    <dgm:pt modelId="{D655ADD7-365C-4D46-9C60-2B14890197D2}" type="parTrans" cxnId="{B2902577-1707-4624-AEA3-E01BCC49E88E}">
      <dgm:prSet/>
      <dgm:spPr/>
      <dgm:t>
        <a:bodyPr/>
        <a:lstStyle/>
        <a:p>
          <a:endParaRPr lang="en-US"/>
        </a:p>
      </dgm:t>
    </dgm:pt>
    <dgm:pt modelId="{FD055ECE-05D2-4FAE-83BE-6809007B79AA}" type="sibTrans" cxnId="{B2902577-1707-4624-AEA3-E01BCC49E88E}">
      <dgm:prSet/>
      <dgm:spPr/>
      <dgm:t>
        <a:bodyPr/>
        <a:lstStyle/>
        <a:p>
          <a:endParaRPr lang="en-US"/>
        </a:p>
      </dgm:t>
    </dgm:pt>
    <dgm:pt modelId="{39C53761-8DE9-40A0-83CA-1632C85BBCA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err="1"/>
            <a:t>Caixa</a:t>
          </a:r>
          <a:r>
            <a:rPr lang="en-US" dirty="0"/>
            <a:t> </a:t>
          </a:r>
          <a:r>
            <a:rPr lang="en-US" dirty="0" err="1"/>
            <a:t>Econômica</a:t>
          </a:r>
          <a:r>
            <a:rPr lang="en-US" dirty="0"/>
            <a:t> Federal</a:t>
          </a:r>
        </a:p>
      </dgm:t>
    </dgm:pt>
    <dgm:pt modelId="{C5386EBA-EA32-4BDF-B40A-67EC5CD26C0D}" type="parTrans" cxnId="{05808142-1EB5-4BD6-92E6-852B34F7DFB7}">
      <dgm:prSet/>
      <dgm:spPr/>
      <dgm:t>
        <a:bodyPr/>
        <a:lstStyle/>
        <a:p>
          <a:endParaRPr lang="en-US"/>
        </a:p>
      </dgm:t>
    </dgm:pt>
    <dgm:pt modelId="{1E34AD5F-68EC-4B49-9E8D-F599306EA2C8}" type="sibTrans" cxnId="{05808142-1EB5-4BD6-92E6-852B34F7DFB7}">
      <dgm:prSet/>
      <dgm:spPr/>
      <dgm:t>
        <a:bodyPr/>
        <a:lstStyle/>
        <a:p>
          <a:endParaRPr lang="en-US"/>
        </a:p>
      </dgm:t>
    </dgm:pt>
    <dgm:pt modelId="{5C29348F-934D-455C-BDCB-67F43CFB0D4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BID</a:t>
          </a:r>
        </a:p>
      </dgm:t>
    </dgm:pt>
    <dgm:pt modelId="{A587F1BF-223A-4500-AB64-23ABE44829D0}" type="parTrans" cxnId="{941C2962-865B-45AC-89E5-138FEE0FB4AF}">
      <dgm:prSet/>
      <dgm:spPr/>
      <dgm:t>
        <a:bodyPr/>
        <a:lstStyle/>
        <a:p>
          <a:endParaRPr lang="en-US"/>
        </a:p>
      </dgm:t>
    </dgm:pt>
    <dgm:pt modelId="{8DF524B0-3A02-428E-A018-0F1CBB228126}" type="sibTrans" cxnId="{941C2962-865B-45AC-89E5-138FEE0FB4AF}">
      <dgm:prSet/>
      <dgm:spPr/>
      <dgm:t>
        <a:bodyPr/>
        <a:lstStyle/>
        <a:p>
          <a:endParaRPr lang="en-US"/>
        </a:p>
      </dgm:t>
    </dgm:pt>
    <dgm:pt modelId="{13A615DD-7662-4840-96D6-39BC24AE316E}" type="pres">
      <dgm:prSet presAssocID="{487ECE4B-430E-4BE3-AEE5-F51DFA7B78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FF72BB-ACD2-453F-9524-7BA11867F4DD}" type="pres">
      <dgm:prSet presAssocID="{9C08C879-24A6-4240-B47D-3A734DD1AE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C2D9FC-A8FA-4581-9306-7822EA216B3F}" type="pres">
      <dgm:prSet presAssocID="{CE357AA8-5A82-4742-8BC9-1B1DE6F2F57A}" presName="sibTrans" presStyleLbl="sibTrans2D1" presStyleIdx="0" presStyleCnt="4"/>
      <dgm:spPr/>
      <dgm:t>
        <a:bodyPr/>
        <a:lstStyle/>
        <a:p>
          <a:endParaRPr lang="pt-BR"/>
        </a:p>
      </dgm:t>
    </dgm:pt>
    <dgm:pt modelId="{03BA0101-59A5-4619-8614-9CC99C58F233}" type="pres">
      <dgm:prSet presAssocID="{CE357AA8-5A82-4742-8BC9-1B1DE6F2F57A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D526B31F-EF64-4AC5-A31C-C2297B1EC57C}" type="pres">
      <dgm:prSet presAssocID="{B440A007-1050-4857-A075-03E9CBA168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6730B2-A8CF-42D9-9EDA-02B02B0D8B53}" type="pres">
      <dgm:prSet presAssocID="{FD055ECE-05D2-4FAE-83BE-6809007B79AA}" presName="sibTrans" presStyleLbl="sibTrans2D1" presStyleIdx="1" presStyleCnt="4"/>
      <dgm:spPr/>
      <dgm:t>
        <a:bodyPr/>
        <a:lstStyle/>
        <a:p>
          <a:endParaRPr lang="pt-BR"/>
        </a:p>
      </dgm:t>
    </dgm:pt>
    <dgm:pt modelId="{6A91E036-A090-4659-A5E3-90AC5704A9B5}" type="pres">
      <dgm:prSet presAssocID="{FD055ECE-05D2-4FAE-83BE-6809007B79AA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82247FCF-09D2-42B9-BA6D-956A0593B371}" type="pres">
      <dgm:prSet presAssocID="{39C53761-8DE9-40A0-83CA-1632C85BBCA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382910-BE01-4B04-A8A4-A2C122252F68}" type="pres">
      <dgm:prSet presAssocID="{1E34AD5F-68EC-4B49-9E8D-F599306EA2C8}" presName="sibTrans" presStyleLbl="sibTrans2D1" presStyleIdx="2" presStyleCnt="4"/>
      <dgm:spPr/>
      <dgm:t>
        <a:bodyPr/>
        <a:lstStyle/>
        <a:p>
          <a:endParaRPr lang="pt-BR"/>
        </a:p>
      </dgm:t>
    </dgm:pt>
    <dgm:pt modelId="{04EB6096-7127-49EB-8EBC-D5327F846FE4}" type="pres">
      <dgm:prSet presAssocID="{1E34AD5F-68EC-4B49-9E8D-F599306EA2C8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F9BA69BC-7653-4C01-870C-AC5919D3DDFF}" type="pres">
      <dgm:prSet presAssocID="{5C29348F-934D-455C-BDCB-67F43CFB0D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57858F-C4D6-40E3-9088-3978F10A086D}" type="pres">
      <dgm:prSet presAssocID="{8DF524B0-3A02-428E-A018-0F1CBB228126}" presName="sibTrans" presStyleLbl="sibTrans2D1" presStyleIdx="3" presStyleCnt="4"/>
      <dgm:spPr/>
      <dgm:t>
        <a:bodyPr/>
        <a:lstStyle/>
        <a:p>
          <a:endParaRPr lang="pt-BR"/>
        </a:p>
      </dgm:t>
    </dgm:pt>
    <dgm:pt modelId="{76EEF9C9-8A95-4C8E-8160-87B7695ACB4F}" type="pres">
      <dgm:prSet presAssocID="{8DF524B0-3A02-428E-A018-0F1CBB228126}" presName="connectorText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C0C172E3-6B35-4A32-8D9E-321A8F7A13F8}" type="presOf" srcId="{9C08C879-24A6-4240-B47D-3A734DD1AEA6}" destId="{55FF72BB-ACD2-453F-9524-7BA11867F4DD}" srcOrd="0" destOrd="0" presId="urn:microsoft.com/office/officeart/2005/8/layout/cycle2"/>
    <dgm:cxn modelId="{B22A2BBE-C291-454C-9783-C658443F43AB}" type="presOf" srcId="{CE357AA8-5A82-4742-8BC9-1B1DE6F2F57A}" destId="{24C2D9FC-A8FA-4581-9306-7822EA216B3F}" srcOrd="0" destOrd="0" presId="urn:microsoft.com/office/officeart/2005/8/layout/cycle2"/>
    <dgm:cxn modelId="{9AAA31DD-BE18-496C-AEC2-04811116F67B}" type="presOf" srcId="{39C53761-8DE9-40A0-83CA-1632C85BBCA6}" destId="{82247FCF-09D2-42B9-BA6D-956A0593B371}" srcOrd="0" destOrd="0" presId="urn:microsoft.com/office/officeart/2005/8/layout/cycle2"/>
    <dgm:cxn modelId="{D25C6584-9EFF-46ED-A926-8CD52DCC74A5}" type="presOf" srcId="{1E34AD5F-68EC-4B49-9E8D-F599306EA2C8}" destId="{04EB6096-7127-49EB-8EBC-D5327F846FE4}" srcOrd="1" destOrd="0" presId="urn:microsoft.com/office/officeart/2005/8/layout/cycle2"/>
    <dgm:cxn modelId="{05808142-1EB5-4BD6-92E6-852B34F7DFB7}" srcId="{487ECE4B-430E-4BE3-AEE5-F51DFA7B78B2}" destId="{39C53761-8DE9-40A0-83CA-1632C85BBCA6}" srcOrd="2" destOrd="0" parTransId="{C5386EBA-EA32-4BDF-B40A-67EC5CD26C0D}" sibTransId="{1E34AD5F-68EC-4B49-9E8D-F599306EA2C8}"/>
    <dgm:cxn modelId="{96AC4D62-9B5E-480D-857E-C04DE113E314}" type="presOf" srcId="{8DF524B0-3A02-428E-A018-0F1CBB228126}" destId="{CD57858F-C4D6-40E3-9088-3978F10A086D}" srcOrd="0" destOrd="0" presId="urn:microsoft.com/office/officeart/2005/8/layout/cycle2"/>
    <dgm:cxn modelId="{3022D571-3BF8-4F2A-83FA-3318751AFB47}" type="presOf" srcId="{FD055ECE-05D2-4FAE-83BE-6809007B79AA}" destId="{6A91E036-A090-4659-A5E3-90AC5704A9B5}" srcOrd="1" destOrd="0" presId="urn:microsoft.com/office/officeart/2005/8/layout/cycle2"/>
    <dgm:cxn modelId="{6E7F94E6-6262-4218-A024-636AA1C29B43}" type="presOf" srcId="{487ECE4B-430E-4BE3-AEE5-F51DFA7B78B2}" destId="{13A615DD-7662-4840-96D6-39BC24AE316E}" srcOrd="0" destOrd="0" presId="urn:microsoft.com/office/officeart/2005/8/layout/cycle2"/>
    <dgm:cxn modelId="{941C2962-865B-45AC-89E5-138FEE0FB4AF}" srcId="{487ECE4B-430E-4BE3-AEE5-F51DFA7B78B2}" destId="{5C29348F-934D-455C-BDCB-67F43CFB0D40}" srcOrd="3" destOrd="0" parTransId="{A587F1BF-223A-4500-AB64-23ABE44829D0}" sibTransId="{8DF524B0-3A02-428E-A018-0F1CBB228126}"/>
    <dgm:cxn modelId="{BB21AE40-C7A7-4DE5-8803-C7A637406B43}" type="presOf" srcId="{B440A007-1050-4857-A075-03E9CBA16803}" destId="{D526B31F-EF64-4AC5-A31C-C2297B1EC57C}" srcOrd="0" destOrd="0" presId="urn:microsoft.com/office/officeart/2005/8/layout/cycle2"/>
    <dgm:cxn modelId="{9272BD3B-CAA4-48DE-8203-06666C72673D}" type="presOf" srcId="{FD055ECE-05D2-4FAE-83BE-6809007B79AA}" destId="{DC6730B2-A8CF-42D9-9EDA-02B02B0D8B53}" srcOrd="0" destOrd="0" presId="urn:microsoft.com/office/officeart/2005/8/layout/cycle2"/>
    <dgm:cxn modelId="{8CE4FCDD-FD7C-49A9-9329-752983CE9BB4}" type="presOf" srcId="{5C29348F-934D-455C-BDCB-67F43CFB0D40}" destId="{F9BA69BC-7653-4C01-870C-AC5919D3DDFF}" srcOrd="0" destOrd="0" presId="urn:microsoft.com/office/officeart/2005/8/layout/cycle2"/>
    <dgm:cxn modelId="{B2902577-1707-4624-AEA3-E01BCC49E88E}" srcId="{487ECE4B-430E-4BE3-AEE5-F51DFA7B78B2}" destId="{B440A007-1050-4857-A075-03E9CBA16803}" srcOrd="1" destOrd="0" parTransId="{D655ADD7-365C-4D46-9C60-2B14890197D2}" sibTransId="{FD055ECE-05D2-4FAE-83BE-6809007B79AA}"/>
    <dgm:cxn modelId="{09D9C789-662B-4D68-B676-6392CB54BCF2}" type="presOf" srcId="{1E34AD5F-68EC-4B49-9E8D-F599306EA2C8}" destId="{14382910-BE01-4B04-A8A4-A2C122252F68}" srcOrd="0" destOrd="0" presId="urn:microsoft.com/office/officeart/2005/8/layout/cycle2"/>
    <dgm:cxn modelId="{C209C97D-D961-4E80-8A60-10F069AFAD9E}" type="presOf" srcId="{CE357AA8-5A82-4742-8BC9-1B1DE6F2F57A}" destId="{03BA0101-59A5-4619-8614-9CC99C58F233}" srcOrd="1" destOrd="0" presId="urn:microsoft.com/office/officeart/2005/8/layout/cycle2"/>
    <dgm:cxn modelId="{6E0B16C1-FD79-4EAA-9FAF-73630AF4076A}" srcId="{487ECE4B-430E-4BE3-AEE5-F51DFA7B78B2}" destId="{9C08C879-24A6-4240-B47D-3A734DD1AEA6}" srcOrd="0" destOrd="0" parTransId="{9E7A2462-4829-4615-8D8F-1E60F6B2306D}" sibTransId="{CE357AA8-5A82-4742-8BC9-1B1DE6F2F57A}"/>
    <dgm:cxn modelId="{A94732E3-A678-4C1E-A6B8-DEFC0C8DC023}" type="presOf" srcId="{8DF524B0-3A02-428E-A018-0F1CBB228126}" destId="{76EEF9C9-8A95-4C8E-8160-87B7695ACB4F}" srcOrd="1" destOrd="0" presId="urn:microsoft.com/office/officeart/2005/8/layout/cycle2"/>
    <dgm:cxn modelId="{A112FA68-4471-417F-9992-4FFC66C3DB27}" type="presParOf" srcId="{13A615DD-7662-4840-96D6-39BC24AE316E}" destId="{55FF72BB-ACD2-453F-9524-7BA11867F4DD}" srcOrd="0" destOrd="0" presId="urn:microsoft.com/office/officeart/2005/8/layout/cycle2"/>
    <dgm:cxn modelId="{39231E13-1ECA-4D01-8EF7-1E7F49D01406}" type="presParOf" srcId="{13A615DD-7662-4840-96D6-39BC24AE316E}" destId="{24C2D9FC-A8FA-4581-9306-7822EA216B3F}" srcOrd="1" destOrd="0" presId="urn:microsoft.com/office/officeart/2005/8/layout/cycle2"/>
    <dgm:cxn modelId="{6C0B69BD-B745-47B3-AC4F-0C847CD2A3C0}" type="presParOf" srcId="{24C2D9FC-A8FA-4581-9306-7822EA216B3F}" destId="{03BA0101-59A5-4619-8614-9CC99C58F233}" srcOrd="0" destOrd="0" presId="urn:microsoft.com/office/officeart/2005/8/layout/cycle2"/>
    <dgm:cxn modelId="{FD9FA92E-3C05-4666-9D08-DED5C073A616}" type="presParOf" srcId="{13A615DD-7662-4840-96D6-39BC24AE316E}" destId="{D526B31F-EF64-4AC5-A31C-C2297B1EC57C}" srcOrd="2" destOrd="0" presId="urn:microsoft.com/office/officeart/2005/8/layout/cycle2"/>
    <dgm:cxn modelId="{4F4D1D61-D499-41DE-B6EF-6E5FC9B5CCEE}" type="presParOf" srcId="{13A615DD-7662-4840-96D6-39BC24AE316E}" destId="{DC6730B2-A8CF-42D9-9EDA-02B02B0D8B53}" srcOrd="3" destOrd="0" presId="urn:microsoft.com/office/officeart/2005/8/layout/cycle2"/>
    <dgm:cxn modelId="{7DBBF3CD-582C-468F-A157-227DEDADFA68}" type="presParOf" srcId="{DC6730B2-A8CF-42D9-9EDA-02B02B0D8B53}" destId="{6A91E036-A090-4659-A5E3-90AC5704A9B5}" srcOrd="0" destOrd="0" presId="urn:microsoft.com/office/officeart/2005/8/layout/cycle2"/>
    <dgm:cxn modelId="{2DC191E8-4C60-486F-B0CF-A6C29777FA08}" type="presParOf" srcId="{13A615DD-7662-4840-96D6-39BC24AE316E}" destId="{82247FCF-09D2-42B9-BA6D-956A0593B371}" srcOrd="4" destOrd="0" presId="urn:microsoft.com/office/officeart/2005/8/layout/cycle2"/>
    <dgm:cxn modelId="{229A75CB-038C-49FE-8BAE-1DA9045D3515}" type="presParOf" srcId="{13A615DD-7662-4840-96D6-39BC24AE316E}" destId="{14382910-BE01-4B04-A8A4-A2C122252F68}" srcOrd="5" destOrd="0" presId="urn:microsoft.com/office/officeart/2005/8/layout/cycle2"/>
    <dgm:cxn modelId="{51A3D79E-18B9-436A-819C-537A2FEFE6A2}" type="presParOf" srcId="{14382910-BE01-4B04-A8A4-A2C122252F68}" destId="{04EB6096-7127-49EB-8EBC-D5327F846FE4}" srcOrd="0" destOrd="0" presId="urn:microsoft.com/office/officeart/2005/8/layout/cycle2"/>
    <dgm:cxn modelId="{E2A8A8DF-1BE8-4685-998D-9DB8D146295C}" type="presParOf" srcId="{13A615DD-7662-4840-96D6-39BC24AE316E}" destId="{F9BA69BC-7653-4C01-870C-AC5919D3DDFF}" srcOrd="6" destOrd="0" presId="urn:microsoft.com/office/officeart/2005/8/layout/cycle2"/>
    <dgm:cxn modelId="{7B1D93CB-5671-4464-AE72-FA61FE148C3C}" type="presParOf" srcId="{13A615DD-7662-4840-96D6-39BC24AE316E}" destId="{CD57858F-C4D6-40E3-9088-3978F10A086D}" srcOrd="7" destOrd="0" presId="urn:microsoft.com/office/officeart/2005/8/layout/cycle2"/>
    <dgm:cxn modelId="{7FC45C75-76AA-4927-962F-992B58CE754D}" type="presParOf" srcId="{CD57858F-C4D6-40E3-9088-3978F10A086D}" destId="{76EEF9C9-8A95-4C8E-8160-87B7695ACB4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E2BCE9-B8CD-4BB3-A734-8E3984141AEA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22E911-A5E4-419B-8B0C-B2CEC0BFD14C}">
      <dgm:prSet phldrT="[Text]"/>
      <dgm:spPr>
        <a:solidFill>
          <a:schemeClr val="tx2"/>
        </a:solidFill>
      </dgm:spPr>
      <dgm:t>
        <a:bodyPr/>
        <a:lstStyle/>
        <a:p>
          <a:r>
            <a:rPr lang="pt-BR" dirty="0"/>
            <a:t>Incentivo à prática da transparência na gestão</a:t>
          </a:r>
          <a:endParaRPr lang="en-US" dirty="0"/>
        </a:p>
      </dgm:t>
    </dgm:pt>
    <dgm:pt modelId="{3FBF8890-596E-4290-B3C8-FB9BED7AE49F}" type="parTrans" cxnId="{9511896F-6A54-4A77-867C-6B4B162A1CD9}">
      <dgm:prSet/>
      <dgm:spPr/>
      <dgm:t>
        <a:bodyPr/>
        <a:lstStyle/>
        <a:p>
          <a:endParaRPr lang="en-US"/>
        </a:p>
      </dgm:t>
    </dgm:pt>
    <dgm:pt modelId="{0BF79426-81F3-4726-BA57-BC0104379970}" type="sibTrans" cxnId="{9511896F-6A54-4A77-867C-6B4B162A1CD9}">
      <dgm:prSet/>
      <dgm:spPr/>
      <dgm:t>
        <a:bodyPr/>
        <a:lstStyle/>
        <a:p>
          <a:endParaRPr lang="en-US"/>
        </a:p>
      </dgm:t>
    </dgm:pt>
    <dgm:pt modelId="{FB7DD71E-8FE3-4E97-B5B0-286D809B41C7}">
      <dgm:prSet phldrT="[Text]"/>
      <dgm:spPr>
        <a:solidFill>
          <a:schemeClr val="tx2"/>
        </a:solidFill>
      </dgm:spPr>
      <dgm:t>
        <a:bodyPr/>
        <a:lstStyle/>
        <a:p>
          <a:r>
            <a:rPr lang="pt-BR" dirty="0"/>
            <a:t>Maior equidade econômica e social</a:t>
          </a:r>
          <a:endParaRPr lang="en-US" dirty="0"/>
        </a:p>
      </dgm:t>
    </dgm:pt>
    <dgm:pt modelId="{BAC74534-10C7-4CB1-8D07-EEAEE19FE46B}" type="parTrans" cxnId="{A2422ABD-2DBA-44EB-8313-69789A10072B}">
      <dgm:prSet/>
      <dgm:spPr/>
      <dgm:t>
        <a:bodyPr/>
        <a:lstStyle/>
        <a:p>
          <a:endParaRPr lang="en-US"/>
        </a:p>
      </dgm:t>
    </dgm:pt>
    <dgm:pt modelId="{63E7BB05-D466-400D-B59D-25E94DFA17FD}" type="sibTrans" cxnId="{A2422ABD-2DBA-44EB-8313-69789A10072B}">
      <dgm:prSet/>
      <dgm:spPr/>
      <dgm:t>
        <a:bodyPr/>
        <a:lstStyle/>
        <a:p>
          <a:endParaRPr lang="en-US"/>
        </a:p>
      </dgm:t>
    </dgm:pt>
    <dgm:pt modelId="{15F41421-90B7-4BBE-8E4F-B148045E93AF}">
      <dgm:prSet phldrT="[Text]"/>
      <dgm:spPr>
        <a:solidFill>
          <a:schemeClr val="tx2"/>
        </a:solidFill>
      </dgm:spPr>
      <dgm:t>
        <a:bodyPr/>
        <a:lstStyle/>
        <a:p>
          <a:r>
            <a:rPr lang="pt-BR" dirty="0"/>
            <a:t>Minimização das disparidades técnicas e operacionais nas AF municipais</a:t>
          </a:r>
          <a:endParaRPr lang="en-US" dirty="0"/>
        </a:p>
      </dgm:t>
    </dgm:pt>
    <dgm:pt modelId="{223E0002-8CFB-4366-A764-2792E3A88111}" type="parTrans" cxnId="{9D25BB9D-D69C-4953-BF98-5A7BD7C5BED3}">
      <dgm:prSet/>
      <dgm:spPr/>
      <dgm:t>
        <a:bodyPr/>
        <a:lstStyle/>
        <a:p>
          <a:endParaRPr lang="en-US"/>
        </a:p>
      </dgm:t>
    </dgm:pt>
    <dgm:pt modelId="{99393C02-3538-4AB5-9360-4880AA69F633}" type="sibTrans" cxnId="{9D25BB9D-D69C-4953-BF98-5A7BD7C5BED3}">
      <dgm:prSet/>
      <dgm:spPr/>
      <dgm:t>
        <a:bodyPr/>
        <a:lstStyle/>
        <a:p>
          <a:endParaRPr lang="en-US"/>
        </a:p>
      </dgm:t>
    </dgm:pt>
    <dgm:pt modelId="{21840F63-E634-45F7-9196-1C74B9BC362D}">
      <dgm:prSet/>
      <dgm:spPr>
        <a:solidFill>
          <a:schemeClr val="tx2"/>
        </a:solidFill>
      </dgm:spPr>
      <dgm:t>
        <a:bodyPr/>
        <a:lstStyle/>
        <a:p>
          <a:r>
            <a:rPr lang="pt-BR" dirty="0"/>
            <a:t>Excelência na ação do Estado</a:t>
          </a:r>
          <a:endParaRPr lang="en-US" dirty="0"/>
        </a:p>
      </dgm:t>
    </dgm:pt>
    <dgm:pt modelId="{1E0A2B63-088C-4338-919F-F3828CC12CA0}" type="parTrans" cxnId="{C5A4A91D-9348-45C1-BDE2-3B66CE4DB8C5}">
      <dgm:prSet/>
      <dgm:spPr/>
      <dgm:t>
        <a:bodyPr/>
        <a:lstStyle/>
        <a:p>
          <a:endParaRPr lang="en-US"/>
        </a:p>
      </dgm:t>
    </dgm:pt>
    <dgm:pt modelId="{90D2953A-4866-4A63-83A5-BD075705284B}" type="sibTrans" cxnId="{C5A4A91D-9348-45C1-BDE2-3B66CE4DB8C5}">
      <dgm:prSet/>
      <dgm:spPr/>
      <dgm:t>
        <a:bodyPr/>
        <a:lstStyle/>
        <a:p>
          <a:endParaRPr lang="en-US"/>
        </a:p>
      </dgm:t>
    </dgm:pt>
    <dgm:pt modelId="{7E6F59D8-CB9F-4754-A99D-195A54A09EA7}" type="pres">
      <dgm:prSet presAssocID="{09E2BCE9-B8CD-4BB3-A734-8E3984141A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8F4903-BC53-4697-AC53-9C3E77ED0E50}" type="pres">
      <dgm:prSet presAssocID="{21840F63-E634-45F7-9196-1C74B9BC36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AC9DA1-AFD8-462A-8DD6-64AC258B9B01}" type="pres">
      <dgm:prSet presAssocID="{90D2953A-4866-4A63-83A5-BD075705284B}" presName="sibTrans" presStyleCnt="0"/>
      <dgm:spPr/>
    </dgm:pt>
    <dgm:pt modelId="{B178A7AF-1B83-4311-AF0A-EBFD1DD36FF1}" type="pres">
      <dgm:prSet presAssocID="{9B22E911-A5E4-419B-8B0C-B2CEC0BFD1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6DEF59-13F0-44D5-8B4F-887A97E2C067}" type="pres">
      <dgm:prSet presAssocID="{0BF79426-81F3-4726-BA57-BC0104379970}" presName="sibTrans" presStyleCnt="0"/>
      <dgm:spPr/>
    </dgm:pt>
    <dgm:pt modelId="{6C64277F-CE44-4F7C-8351-612A05F875DA}" type="pres">
      <dgm:prSet presAssocID="{FB7DD71E-8FE3-4E97-B5B0-286D809B41C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F04FF8-3342-4717-B046-1A65286CF232}" type="pres">
      <dgm:prSet presAssocID="{63E7BB05-D466-400D-B59D-25E94DFA17FD}" presName="sibTrans" presStyleCnt="0"/>
      <dgm:spPr/>
    </dgm:pt>
    <dgm:pt modelId="{4D0C6341-1BE9-4858-9F2D-941B21AF5F63}" type="pres">
      <dgm:prSet presAssocID="{15F41421-90B7-4BBE-8E4F-B148045E93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25BB9D-D69C-4953-BF98-5A7BD7C5BED3}" srcId="{09E2BCE9-B8CD-4BB3-A734-8E3984141AEA}" destId="{15F41421-90B7-4BBE-8E4F-B148045E93AF}" srcOrd="3" destOrd="0" parTransId="{223E0002-8CFB-4366-A764-2792E3A88111}" sibTransId="{99393C02-3538-4AB5-9360-4880AA69F633}"/>
    <dgm:cxn modelId="{FA3C8F09-B2D0-418A-BFDE-9A26C4ECB46A}" type="presOf" srcId="{15F41421-90B7-4BBE-8E4F-B148045E93AF}" destId="{4D0C6341-1BE9-4858-9F2D-941B21AF5F63}" srcOrd="0" destOrd="0" presId="urn:microsoft.com/office/officeart/2005/8/layout/default#2"/>
    <dgm:cxn modelId="{595852F2-3B9D-4607-8736-8E32A5253F04}" type="presOf" srcId="{21840F63-E634-45F7-9196-1C74B9BC362D}" destId="{CA8F4903-BC53-4697-AC53-9C3E77ED0E50}" srcOrd="0" destOrd="0" presId="urn:microsoft.com/office/officeart/2005/8/layout/default#2"/>
    <dgm:cxn modelId="{9511896F-6A54-4A77-867C-6B4B162A1CD9}" srcId="{09E2BCE9-B8CD-4BB3-A734-8E3984141AEA}" destId="{9B22E911-A5E4-419B-8B0C-B2CEC0BFD14C}" srcOrd="1" destOrd="0" parTransId="{3FBF8890-596E-4290-B3C8-FB9BED7AE49F}" sibTransId="{0BF79426-81F3-4726-BA57-BC0104379970}"/>
    <dgm:cxn modelId="{BE361581-645F-4133-BD97-18A6A2B98AF3}" type="presOf" srcId="{9B22E911-A5E4-419B-8B0C-B2CEC0BFD14C}" destId="{B178A7AF-1B83-4311-AF0A-EBFD1DD36FF1}" srcOrd="0" destOrd="0" presId="urn:microsoft.com/office/officeart/2005/8/layout/default#2"/>
    <dgm:cxn modelId="{F9FF5A9B-15EF-4D39-BBE5-6C20CB58A869}" type="presOf" srcId="{FB7DD71E-8FE3-4E97-B5B0-286D809B41C7}" destId="{6C64277F-CE44-4F7C-8351-612A05F875DA}" srcOrd="0" destOrd="0" presId="urn:microsoft.com/office/officeart/2005/8/layout/default#2"/>
    <dgm:cxn modelId="{A2422ABD-2DBA-44EB-8313-69789A10072B}" srcId="{09E2BCE9-B8CD-4BB3-A734-8E3984141AEA}" destId="{FB7DD71E-8FE3-4E97-B5B0-286D809B41C7}" srcOrd="2" destOrd="0" parTransId="{BAC74534-10C7-4CB1-8D07-EEAEE19FE46B}" sibTransId="{63E7BB05-D466-400D-B59D-25E94DFA17FD}"/>
    <dgm:cxn modelId="{C5A4A91D-9348-45C1-BDE2-3B66CE4DB8C5}" srcId="{09E2BCE9-B8CD-4BB3-A734-8E3984141AEA}" destId="{21840F63-E634-45F7-9196-1C74B9BC362D}" srcOrd="0" destOrd="0" parTransId="{1E0A2B63-088C-4338-919F-F3828CC12CA0}" sibTransId="{90D2953A-4866-4A63-83A5-BD075705284B}"/>
    <dgm:cxn modelId="{D7F6B177-ECFC-48B3-8225-8A4A1F1D2478}" type="presOf" srcId="{09E2BCE9-B8CD-4BB3-A734-8E3984141AEA}" destId="{7E6F59D8-CB9F-4754-A99D-195A54A09EA7}" srcOrd="0" destOrd="0" presId="urn:microsoft.com/office/officeart/2005/8/layout/default#2"/>
    <dgm:cxn modelId="{C3AAFB97-B78A-4E6C-A4DF-AF15F8CB1391}" type="presParOf" srcId="{7E6F59D8-CB9F-4754-A99D-195A54A09EA7}" destId="{CA8F4903-BC53-4697-AC53-9C3E77ED0E50}" srcOrd="0" destOrd="0" presId="urn:microsoft.com/office/officeart/2005/8/layout/default#2"/>
    <dgm:cxn modelId="{694268F5-69BC-4C83-8813-6255F10FA87E}" type="presParOf" srcId="{7E6F59D8-CB9F-4754-A99D-195A54A09EA7}" destId="{E4AC9DA1-AFD8-462A-8DD6-64AC258B9B01}" srcOrd="1" destOrd="0" presId="urn:microsoft.com/office/officeart/2005/8/layout/default#2"/>
    <dgm:cxn modelId="{7D23F888-F872-4F39-A48A-A10CC19749AC}" type="presParOf" srcId="{7E6F59D8-CB9F-4754-A99D-195A54A09EA7}" destId="{B178A7AF-1B83-4311-AF0A-EBFD1DD36FF1}" srcOrd="2" destOrd="0" presId="urn:microsoft.com/office/officeart/2005/8/layout/default#2"/>
    <dgm:cxn modelId="{9EF439A7-23DD-41CA-880F-3CE87E2BD015}" type="presParOf" srcId="{7E6F59D8-CB9F-4754-A99D-195A54A09EA7}" destId="{466DEF59-13F0-44D5-8B4F-887A97E2C067}" srcOrd="3" destOrd="0" presId="urn:microsoft.com/office/officeart/2005/8/layout/default#2"/>
    <dgm:cxn modelId="{029C1925-BF0F-42FA-A269-26980AA2390B}" type="presParOf" srcId="{7E6F59D8-CB9F-4754-A99D-195A54A09EA7}" destId="{6C64277F-CE44-4F7C-8351-612A05F875DA}" srcOrd="4" destOrd="0" presId="urn:microsoft.com/office/officeart/2005/8/layout/default#2"/>
    <dgm:cxn modelId="{5CADE14B-3BD4-4888-9891-10528B2BE614}" type="presParOf" srcId="{7E6F59D8-CB9F-4754-A99D-195A54A09EA7}" destId="{FCF04FF8-3342-4717-B046-1A65286CF232}" srcOrd="5" destOrd="0" presId="urn:microsoft.com/office/officeart/2005/8/layout/default#2"/>
    <dgm:cxn modelId="{FF5EB0E0-36E0-4438-82BF-4B3F23341788}" type="presParOf" srcId="{7E6F59D8-CB9F-4754-A99D-195A54A09EA7}" destId="{4D0C6341-1BE9-4858-9F2D-941B21AF5F63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39DE9E5-2C97-44D5-B2F1-8E445493DDB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5465E0-9A1A-44B0-80CD-133D61C5E55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PNAFM</a:t>
          </a:r>
        </a:p>
      </dgm:t>
    </dgm:pt>
    <dgm:pt modelId="{04B4BD07-4177-4056-9981-10E02ED1D9D8}" type="parTrans" cxnId="{D0D33C82-7608-41B4-AAB7-AE73646A5E27}">
      <dgm:prSet/>
      <dgm:spPr/>
      <dgm:t>
        <a:bodyPr/>
        <a:lstStyle/>
        <a:p>
          <a:endParaRPr lang="en-US"/>
        </a:p>
      </dgm:t>
    </dgm:pt>
    <dgm:pt modelId="{DD9F497B-69A8-46FD-A2AE-C6F57F34A1AC}" type="sibTrans" cxnId="{D0D33C82-7608-41B4-AAB7-AE73646A5E27}">
      <dgm:prSet/>
      <dgm:spPr/>
      <dgm:t>
        <a:bodyPr/>
        <a:lstStyle/>
        <a:p>
          <a:endParaRPr lang="en-US"/>
        </a:p>
      </dgm:t>
    </dgm:pt>
    <dgm:pt modelId="{117ACC8D-DACB-4678-941E-4E09F98F9BA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I</a:t>
          </a:r>
          <a:r>
            <a:rPr lang="en-US" dirty="0">
              <a:solidFill>
                <a:prstClr val="white"/>
              </a:solidFill>
              <a:latin typeface="Calibri"/>
              <a:ea typeface="+mn-ea"/>
              <a:cs typeface="+mn-cs"/>
            </a:rPr>
            <a:t>.</a:t>
          </a:r>
          <a:r>
            <a:rPr lang="en-US" dirty="0"/>
            <a:t> </a:t>
          </a:r>
          <a:r>
            <a:rPr lang="en-US" b="1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Integração</a:t>
          </a:r>
          <a:r>
            <a:rPr lang="en-US" b="1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</a:p>
        <a:p>
          <a:r>
            <a:rPr lang="en-US" b="1" dirty="0">
              <a:solidFill>
                <a:prstClr val="white"/>
              </a:solidFill>
              <a:latin typeface="Calibri"/>
              <a:ea typeface="+mn-ea"/>
              <a:cs typeface="+mn-cs"/>
            </a:rPr>
            <a:t>dos </a:t>
          </a:r>
          <a:r>
            <a:rPr lang="en-US" b="1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Fiscos</a:t>
          </a:r>
          <a:endParaRPr lang="en-US" dirty="0"/>
        </a:p>
      </dgm:t>
    </dgm:pt>
    <dgm:pt modelId="{DC58F405-0752-46BD-9C14-587429C45B6A}" type="parTrans" cxnId="{0E89D562-12D0-4390-989B-B5E9AB6B62A5}">
      <dgm:prSet/>
      <dgm:spPr/>
      <dgm:t>
        <a:bodyPr/>
        <a:lstStyle/>
        <a:p>
          <a:endParaRPr lang="en-US"/>
        </a:p>
      </dgm:t>
    </dgm:pt>
    <dgm:pt modelId="{71B6D684-21EE-4398-8D0B-ABF68194D05D}" type="sibTrans" cxnId="{0E89D562-12D0-4390-989B-B5E9AB6B62A5}">
      <dgm:prSet/>
      <dgm:spPr/>
      <dgm:t>
        <a:bodyPr/>
        <a:lstStyle/>
        <a:p>
          <a:endParaRPr lang="en-US"/>
        </a:p>
      </dgm:t>
    </dgm:pt>
    <dgm:pt modelId="{7ED9A841-56EB-49AD-A5C9-131B531E16EC}">
      <dgm:prSet phldrT="[Text]"/>
      <dgm:spPr>
        <a:solidFill>
          <a:schemeClr val="tx2"/>
        </a:solidFill>
      </dgm:spPr>
      <dgm:t>
        <a:bodyPr/>
        <a:lstStyle/>
        <a:p>
          <a:r>
            <a:rPr lang="pt-BR" dirty="0"/>
            <a:t>II. </a:t>
          </a:r>
          <a:r>
            <a:rPr lang="pt-BR" b="1" dirty="0"/>
            <a:t>Sustentabilidade Fiscal e Crescimento Econômico</a:t>
          </a:r>
          <a:endParaRPr lang="en-US" dirty="0"/>
        </a:p>
      </dgm:t>
    </dgm:pt>
    <dgm:pt modelId="{AB1AD3A1-6110-4639-8F71-6E4A83A8D8E6}" type="parTrans" cxnId="{4DDD12D6-F2CE-44DB-89D5-E7F319F5D255}">
      <dgm:prSet/>
      <dgm:spPr/>
      <dgm:t>
        <a:bodyPr/>
        <a:lstStyle/>
        <a:p>
          <a:endParaRPr lang="en-US"/>
        </a:p>
      </dgm:t>
    </dgm:pt>
    <dgm:pt modelId="{B2129204-62FA-4261-B837-8F5F4EF36DEA}" type="sibTrans" cxnId="{4DDD12D6-F2CE-44DB-89D5-E7F319F5D255}">
      <dgm:prSet/>
      <dgm:spPr/>
      <dgm:t>
        <a:bodyPr/>
        <a:lstStyle/>
        <a:p>
          <a:endParaRPr lang="en-US"/>
        </a:p>
      </dgm:t>
    </dgm:pt>
    <dgm:pt modelId="{DBD22758-D076-497C-9BF2-FFB50EED2A3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III. </a:t>
          </a:r>
          <a:r>
            <a:rPr lang="en-US" b="1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Transparência</a:t>
          </a:r>
          <a:r>
            <a:rPr lang="en-US" b="1" dirty="0">
              <a:solidFill>
                <a:prstClr val="white"/>
              </a:solidFill>
              <a:latin typeface="Calibri"/>
              <a:ea typeface="+mn-ea"/>
              <a:cs typeface="+mn-cs"/>
            </a:rPr>
            <a:t> e </a:t>
          </a:r>
          <a:r>
            <a:rPr lang="en-US" b="1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Controle</a:t>
          </a:r>
          <a:r>
            <a:rPr lang="en-US" b="1" dirty="0">
              <a:solidFill>
                <a:prstClr val="white"/>
              </a:solidFill>
              <a:latin typeface="Calibri"/>
              <a:ea typeface="+mn-ea"/>
              <a:cs typeface="+mn-cs"/>
            </a:rPr>
            <a:t> Social</a:t>
          </a:r>
          <a:endParaRPr lang="en-US" dirty="0"/>
        </a:p>
      </dgm:t>
    </dgm:pt>
    <dgm:pt modelId="{3CDACADA-95B2-4E99-A865-988AF35A05BD}" type="parTrans" cxnId="{C0CD222F-39D2-4B5A-B2C5-784568815067}">
      <dgm:prSet/>
      <dgm:spPr/>
      <dgm:t>
        <a:bodyPr/>
        <a:lstStyle/>
        <a:p>
          <a:endParaRPr lang="en-US"/>
        </a:p>
      </dgm:t>
    </dgm:pt>
    <dgm:pt modelId="{BB9190DB-BEB6-44D1-A1EA-B43B7EA7E569}" type="sibTrans" cxnId="{C0CD222F-39D2-4B5A-B2C5-784568815067}">
      <dgm:prSet/>
      <dgm:spPr/>
      <dgm:t>
        <a:bodyPr/>
        <a:lstStyle/>
        <a:p>
          <a:endParaRPr lang="en-US"/>
        </a:p>
      </dgm:t>
    </dgm:pt>
    <dgm:pt modelId="{0CF488D3-CF5F-401D-A97A-E8DDCC5AE5D3}">
      <dgm:prSet phldrT="[Text]"/>
      <dgm:spPr>
        <a:solidFill>
          <a:schemeClr val="tx2"/>
        </a:solidFill>
      </dgm:spPr>
      <dgm:t>
        <a:bodyPr/>
        <a:lstStyle/>
        <a:p>
          <a:r>
            <a:rPr lang="pt-BR" b="1" dirty="0">
              <a:solidFill>
                <a:prstClr val="white"/>
              </a:solidFill>
              <a:latin typeface="Calibri"/>
              <a:ea typeface="+mn-ea"/>
              <a:cs typeface="+mn-cs"/>
            </a:rPr>
            <a:t>IV.   Aperfeiçoamento </a:t>
          </a:r>
          <a:r>
            <a:rPr lang="en-US" b="1" dirty="0">
              <a:solidFill>
                <a:prstClr val="white"/>
              </a:solidFill>
              <a:latin typeface="Calibri"/>
              <a:ea typeface="+mn-ea"/>
              <a:cs typeface="+mn-cs"/>
            </a:rPr>
            <a:t>da </a:t>
          </a:r>
        </a:p>
        <a:p>
          <a:r>
            <a:rPr lang="en-US" b="1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Gestão</a:t>
          </a:r>
          <a:r>
            <a:rPr lang="en-US" b="1" dirty="0">
              <a:solidFill>
                <a:prstClr val="white"/>
              </a:solidFill>
              <a:latin typeface="Calibri"/>
              <a:ea typeface="+mn-ea"/>
              <a:cs typeface="+mn-cs"/>
            </a:rPr>
            <a:t> Fiscal</a:t>
          </a:r>
          <a:endParaRPr lang="en-US" dirty="0"/>
        </a:p>
      </dgm:t>
    </dgm:pt>
    <dgm:pt modelId="{919EAC06-4256-424A-AF78-4C33FE4CC2EE}" type="parTrans" cxnId="{D76437CF-F525-40FA-A0FA-4D689DB67094}">
      <dgm:prSet/>
      <dgm:spPr/>
      <dgm:t>
        <a:bodyPr/>
        <a:lstStyle/>
        <a:p>
          <a:endParaRPr lang="en-US"/>
        </a:p>
      </dgm:t>
    </dgm:pt>
    <dgm:pt modelId="{0DAA154A-8811-4B0D-A502-3F955E1D2109}" type="sibTrans" cxnId="{D76437CF-F525-40FA-A0FA-4D689DB67094}">
      <dgm:prSet/>
      <dgm:spPr/>
      <dgm:t>
        <a:bodyPr/>
        <a:lstStyle/>
        <a:p>
          <a:endParaRPr lang="en-US"/>
        </a:p>
      </dgm:t>
    </dgm:pt>
    <dgm:pt modelId="{274BF978-D596-423C-BE0D-74A06523ABEA}" type="pres">
      <dgm:prSet presAssocID="{A39DE9E5-2C97-44D5-B2F1-8E445493DDB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534C08-5A2A-47B6-AD8A-BDDA676AEEB7}" type="pres">
      <dgm:prSet presAssocID="{A39DE9E5-2C97-44D5-B2F1-8E445493DDB1}" presName="matrix" presStyleCnt="0"/>
      <dgm:spPr/>
    </dgm:pt>
    <dgm:pt modelId="{8CD7FA05-C7E6-47F0-8D2D-9031D4361DBE}" type="pres">
      <dgm:prSet presAssocID="{A39DE9E5-2C97-44D5-B2F1-8E445493DDB1}" presName="tile1" presStyleLbl="node1" presStyleIdx="0" presStyleCnt="4"/>
      <dgm:spPr/>
      <dgm:t>
        <a:bodyPr/>
        <a:lstStyle/>
        <a:p>
          <a:endParaRPr lang="pt-BR"/>
        </a:p>
      </dgm:t>
    </dgm:pt>
    <dgm:pt modelId="{56579CCA-1190-4215-9B81-F3CC67EFAF66}" type="pres">
      <dgm:prSet presAssocID="{A39DE9E5-2C97-44D5-B2F1-8E445493DDB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1F832E-BCD3-41E0-84C2-B323FDF94ADC}" type="pres">
      <dgm:prSet presAssocID="{A39DE9E5-2C97-44D5-B2F1-8E445493DDB1}" presName="tile2" presStyleLbl="node1" presStyleIdx="1" presStyleCnt="4"/>
      <dgm:spPr/>
      <dgm:t>
        <a:bodyPr/>
        <a:lstStyle/>
        <a:p>
          <a:endParaRPr lang="pt-BR"/>
        </a:p>
      </dgm:t>
    </dgm:pt>
    <dgm:pt modelId="{5CC87EC1-2147-40CA-89E9-B73DDB15097B}" type="pres">
      <dgm:prSet presAssocID="{A39DE9E5-2C97-44D5-B2F1-8E445493DDB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A52787-ED60-4553-BD61-BE2DD6D037EF}" type="pres">
      <dgm:prSet presAssocID="{A39DE9E5-2C97-44D5-B2F1-8E445493DDB1}" presName="tile3" presStyleLbl="node1" presStyleIdx="2" presStyleCnt="4"/>
      <dgm:spPr/>
      <dgm:t>
        <a:bodyPr/>
        <a:lstStyle/>
        <a:p>
          <a:endParaRPr lang="pt-BR"/>
        </a:p>
      </dgm:t>
    </dgm:pt>
    <dgm:pt modelId="{CED7EA51-6883-425A-8B53-2DF973B73725}" type="pres">
      <dgm:prSet presAssocID="{A39DE9E5-2C97-44D5-B2F1-8E445493DDB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B5A2C8-048F-463D-9E6D-4C1819F79A81}" type="pres">
      <dgm:prSet presAssocID="{A39DE9E5-2C97-44D5-B2F1-8E445493DDB1}" presName="tile4" presStyleLbl="node1" presStyleIdx="3" presStyleCnt="4"/>
      <dgm:spPr/>
      <dgm:t>
        <a:bodyPr/>
        <a:lstStyle/>
        <a:p>
          <a:endParaRPr lang="pt-BR"/>
        </a:p>
      </dgm:t>
    </dgm:pt>
    <dgm:pt modelId="{DE35FC1F-334D-407F-BD86-30FB0FC7C579}" type="pres">
      <dgm:prSet presAssocID="{A39DE9E5-2C97-44D5-B2F1-8E445493DDB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D6AD2B-35ED-464E-B0D8-37DCBB314966}" type="pres">
      <dgm:prSet presAssocID="{A39DE9E5-2C97-44D5-B2F1-8E445493DDB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6E43A7A5-C3E2-45E8-B029-1ED6AD54CFCD}" type="presOf" srcId="{FE5465E0-9A1A-44B0-80CD-133D61C5E55D}" destId="{A5D6AD2B-35ED-464E-B0D8-37DCBB314966}" srcOrd="0" destOrd="0" presId="urn:microsoft.com/office/officeart/2005/8/layout/matrix1"/>
    <dgm:cxn modelId="{C6F82AEC-EFDD-4EB9-842A-5C7C5E8E2277}" type="presOf" srcId="{7ED9A841-56EB-49AD-A5C9-131B531E16EC}" destId="{1E1F832E-BCD3-41E0-84C2-B323FDF94ADC}" srcOrd="0" destOrd="0" presId="urn:microsoft.com/office/officeart/2005/8/layout/matrix1"/>
    <dgm:cxn modelId="{846DBEB6-A5AC-4C52-A8E4-1EF743ECE0F4}" type="presOf" srcId="{0CF488D3-CF5F-401D-A97A-E8DDCC5AE5D3}" destId="{69B5A2C8-048F-463D-9E6D-4C1819F79A81}" srcOrd="0" destOrd="0" presId="urn:microsoft.com/office/officeart/2005/8/layout/matrix1"/>
    <dgm:cxn modelId="{34F99373-82B8-4A5A-A28F-2FD6F52D15F9}" type="presOf" srcId="{7ED9A841-56EB-49AD-A5C9-131B531E16EC}" destId="{5CC87EC1-2147-40CA-89E9-B73DDB15097B}" srcOrd="1" destOrd="0" presId="urn:microsoft.com/office/officeart/2005/8/layout/matrix1"/>
    <dgm:cxn modelId="{D76437CF-F525-40FA-A0FA-4D689DB67094}" srcId="{FE5465E0-9A1A-44B0-80CD-133D61C5E55D}" destId="{0CF488D3-CF5F-401D-A97A-E8DDCC5AE5D3}" srcOrd="3" destOrd="0" parTransId="{919EAC06-4256-424A-AF78-4C33FE4CC2EE}" sibTransId="{0DAA154A-8811-4B0D-A502-3F955E1D2109}"/>
    <dgm:cxn modelId="{C0CD222F-39D2-4B5A-B2C5-784568815067}" srcId="{FE5465E0-9A1A-44B0-80CD-133D61C5E55D}" destId="{DBD22758-D076-497C-9BF2-FFB50EED2A37}" srcOrd="2" destOrd="0" parTransId="{3CDACADA-95B2-4E99-A865-988AF35A05BD}" sibTransId="{BB9190DB-BEB6-44D1-A1EA-B43B7EA7E569}"/>
    <dgm:cxn modelId="{69A75441-2D0E-4581-9535-2708F5191ADB}" type="presOf" srcId="{DBD22758-D076-497C-9BF2-FFB50EED2A37}" destId="{CED7EA51-6883-425A-8B53-2DF973B73725}" srcOrd="1" destOrd="0" presId="urn:microsoft.com/office/officeart/2005/8/layout/matrix1"/>
    <dgm:cxn modelId="{E7CEF502-0944-4114-A279-AD6AA6AB06FF}" type="presOf" srcId="{DBD22758-D076-497C-9BF2-FFB50EED2A37}" destId="{CEA52787-ED60-4553-BD61-BE2DD6D037EF}" srcOrd="0" destOrd="0" presId="urn:microsoft.com/office/officeart/2005/8/layout/matrix1"/>
    <dgm:cxn modelId="{FC11A27F-6CB8-4817-A9A1-6CF7FFFE5724}" type="presOf" srcId="{A39DE9E5-2C97-44D5-B2F1-8E445493DDB1}" destId="{274BF978-D596-423C-BE0D-74A06523ABEA}" srcOrd="0" destOrd="0" presId="urn:microsoft.com/office/officeart/2005/8/layout/matrix1"/>
    <dgm:cxn modelId="{818249AF-FF59-4BBE-A8B9-8885288C85E4}" type="presOf" srcId="{117ACC8D-DACB-4678-941E-4E09F98F9BAD}" destId="{8CD7FA05-C7E6-47F0-8D2D-9031D4361DBE}" srcOrd="0" destOrd="0" presId="urn:microsoft.com/office/officeart/2005/8/layout/matrix1"/>
    <dgm:cxn modelId="{D0D33C82-7608-41B4-AAB7-AE73646A5E27}" srcId="{A39DE9E5-2C97-44D5-B2F1-8E445493DDB1}" destId="{FE5465E0-9A1A-44B0-80CD-133D61C5E55D}" srcOrd="0" destOrd="0" parTransId="{04B4BD07-4177-4056-9981-10E02ED1D9D8}" sibTransId="{DD9F497B-69A8-46FD-A2AE-C6F57F34A1AC}"/>
    <dgm:cxn modelId="{4DDD12D6-F2CE-44DB-89D5-E7F319F5D255}" srcId="{FE5465E0-9A1A-44B0-80CD-133D61C5E55D}" destId="{7ED9A841-56EB-49AD-A5C9-131B531E16EC}" srcOrd="1" destOrd="0" parTransId="{AB1AD3A1-6110-4639-8F71-6E4A83A8D8E6}" sibTransId="{B2129204-62FA-4261-B837-8F5F4EF36DEA}"/>
    <dgm:cxn modelId="{2C8E59E7-9AC1-4C84-BA5B-0854010126B4}" type="presOf" srcId="{117ACC8D-DACB-4678-941E-4E09F98F9BAD}" destId="{56579CCA-1190-4215-9B81-F3CC67EFAF66}" srcOrd="1" destOrd="0" presId="urn:microsoft.com/office/officeart/2005/8/layout/matrix1"/>
    <dgm:cxn modelId="{0E89D562-12D0-4390-989B-B5E9AB6B62A5}" srcId="{FE5465E0-9A1A-44B0-80CD-133D61C5E55D}" destId="{117ACC8D-DACB-4678-941E-4E09F98F9BAD}" srcOrd="0" destOrd="0" parTransId="{DC58F405-0752-46BD-9C14-587429C45B6A}" sibTransId="{71B6D684-21EE-4398-8D0B-ABF68194D05D}"/>
    <dgm:cxn modelId="{35698FDA-C302-4666-B699-D4F939B4E143}" type="presOf" srcId="{0CF488D3-CF5F-401D-A97A-E8DDCC5AE5D3}" destId="{DE35FC1F-334D-407F-BD86-30FB0FC7C579}" srcOrd="1" destOrd="0" presId="urn:microsoft.com/office/officeart/2005/8/layout/matrix1"/>
    <dgm:cxn modelId="{182296F8-9F26-44FA-A216-F8B0BA6D61B5}" type="presParOf" srcId="{274BF978-D596-423C-BE0D-74A06523ABEA}" destId="{0E534C08-5A2A-47B6-AD8A-BDDA676AEEB7}" srcOrd="0" destOrd="0" presId="urn:microsoft.com/office/officeart/2005/8/layout/matrix1"/>
    <dgm:cxn modelId="{AF1466A7-9918-4C17-8E72-A4B95D10BEA1}" type="presParOf" srcId="{0E534C08-5A2A-47B6-AD8A-BDDA676AEEB7}" destId="{8CD7FA05-C7E6-47F0-8D2D-9031D4361DBE}" srcOrd="0" destOrd="0" presId="urn:microsoft.com/office/officeart/2005/8/layout/matrix1"/>
    <dgm:cxn modelId="{87326E44-562C-4F59-84D9-3FE3FDF484B2}" type="presParOf" srcId="{0E534C08-5A2A-47B6-AD8A-BDDA676AEEB7}" destId="{56579CCA-1190-4215-9B81-F3CC67EFAF66}" srcOrd="1" destOrd="0" presId="urn:microsoft.com/office/officeart/2005/8/layout/matrix1"/>
    <dgm:cxn modelId="{11FF225A-9883-453A-A148-20F032BFB5F6}" type="presParOf" srcId="{0E534C08-5A2A-47B6-AD8A-BDDA676AEEB7}" destId="{1E1F832E-BCD3-41E0-84C2-B323FDF94ADC}" srcOrd="2" destOrd="0" presId="urn:microsoft.com/office/officeart/2005/8/layout/matrix1"/>
    <dgm:cxn modelId="{B47D2F07-C7D6-4AAE-83E9-4D301FAC6B73}" type="presParOf" srcId="{0E534C08-5A2A-47B6-AD8A-BDDA676AEEB7}" destId="{5CC87EC1-2147-40CA-89E9-B73DDB15097B}" srcOrd="3" destOrd="0" presId="urn:microsoft.com/office/officeart/2005/8/layout/matrix1"/>
    <dgm:cxn modelId="{21EB12B4-E6F2-4AF6-ADEA-C90BF0E32355}" type="presParOf" srcId="{0E534C08-5A2A-47B6-AD8A-BDDA676AEEB7}" destId="{CEA52787-ED60-4553-BD61-BE2DD6D037EF}" srcOrd="4" destOrd="0" presId="urn:microsoft.com/office/officeart/2005/8/layout/matrix1"/>
    <dgm:cxn modelId="{3163367F-A265-410D-96A3-9875999C48AE}" type="presParOf" srcId="{0E534C08-5A2A-47B6-AD8A-BDDA676AEEB7}" destId="{CED7EA51-6883-425A-8B53-2DF973B73725}" srcOrd="5" destOrd="0" presId="urn:microsoft.com/office/officeart/2005/8/layout/matrix1"/>
    <dgm:cxn modelId="{21FBEC75-71C1-4E34-AA87-AE8553BD4205}" type="presParOf" srcId="{0E534C08-5A2A-47B6-AD8A-BDDA676AEEB7}" destId="{69B5A2C8-048F-463D-9E6D-4C1819F79A81}" srcOrd="6" destOrd="0" presId="urn:microsoft.com/office/officeart/2005/8/layout/matrix1"/>
    <dgm:cxn modelId="{39ABF40A-A26E-4263-8AE3-9D240E1B96E3}" type="presParOf" srcId="{0E534C08-5A2A-47B6-AD8A-BDDA676AEEB7}" destId="{DE35FC1F-334D-407F-BD86-30FB0FC7C579}" srcOrd="7" destOrd="0" presId="urn:microsoft.com/office/officeart/2005/8/layout/matrix1"/>
    <dgm:cxn modelId="{709A2626-B262-47B4-B3C6-039134052939}" type="presParOf" srcId="{274BF978-D596-423C-BE0D-74A06523ABEA}" destId="{A5D6AD2B-35ED-464E-B0D8-37DCBB31496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84CA85B-D5CE-402B-BCA9-95507A7521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056860-4428-45C3-8B27-BCB2F56E804F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400" dirty="0"/>
            <a:t>I. </a:t>
          </a:r>
          <a:r>
            <a:rPr lang="en-US" sz="2400" b="1" dirty="0" err="1"/>
            <a:t>Integração</a:t>
          </a:r>
          <a:r>
            <a:rPr lang="en-US" sz="2400" b="1" dirty="0"/>
            <a:t> dos </a:t>
          </a:r>
          <a:r>
            <a:rPr lang="en-US" sz="2400" b="1" dirty="0" err="1"/>
            <a:t>Fiscos</a:t>
          </a:r>
          <a:endParaRPr lang="en-US" sz="2400" b="1" dirty="0"/>
        </a:p>
      </dgm:t>
    </dgm:pt>
    <dgm:pt modelId="{A87C5AAC-E257-4042-909B-FD28F5034033}" type="parTrans" cxnId="{91E7B7A9-A83C-41B4-96C9-0EAF968458B8}">
      <dgm:prSet/>
      <dgm:spPr/>
      <dgm:t>
        <a:bodyPr/>
        <a:lstStyle/>
        <a:p>
          <a:endParaRPr lang="en-US"/>
        </a:p>
      </dgm:t>
    </dgm:pt>
    <dgm:pt modelId="{2B1B8056-6C3F-48F2-A767-97E67C0A9633}" type="sibTrans" cxnId="{91E7B7A9-A83C-41B4-96C9-0EAF968458B8}">
      <dgm:prSet/>
      <dgm:spPr/>
      <dgm:t>
        <a:bodyPr/>
        <a:lstStyle/>
        <a:p>
          <a:endParaRPr lang="en-US"/>
        </a:p>
      </dgm:t>
    </dgm:pt>
    <dgm:pt modelId="{21142E2D-E9DF-442C-9A04-D56D52EA7F2B}">
      <dgm:prSet phldrT="[Text]" custT="1"/>
      <dgm:spPr/>
      <dgm:t>
        <a:bodyPr/>
        <a:lstStyle/>
        <a:p>
          <a:r>
            <a:rPr lang="en-US" sz="1800" b="1" dirty="0" err="1">
              <a:solidFill>
                <a:schemeClr val="tx2"/>
              </a:solidFill>
            </a:rPr>
            <a:t>Harmonização</a:t>
          </a:r>
          <a:r>
            <a:rPr lang="en-US" sz="1800" b="1" dirty="0">
              <a:solidFill>
                <a:schemeClr val="tx2"/>
              </a:solidFill>
            </a:rPr>
            <a:t> de </a:t>
          </a:r>
          <a:r>
            <a:rPr lang="en-US" sz="1800" b="1" dirty="0" err="1">
              <a:solidFill>
                <a:schemeClr val="tx2"/>
              </a:solidFill>
            </a:rPr>
            <a:t>informações</a:t>
          </a:r>
          <a:r>
            <a:rPr lang="en-US" sz="1800" b="1" dirty="0">
              <a:solidFill>
                <a:schemeClr val="tx2"/>
              </a:solidFill>
            </a:rPr>
            <a:t> </a:t>
          </a:r>
          <a:r>
            <a:rPr lang="en-US" sz="1800" b="1" dirty="0" err="1">
              <a:solidFill>
                <a:schemeClr val="tx2"/>
              </a:solidFill>
            </a:rPr>
            <a:t>cadastrais</a:t>
          </a:r>
          <a:r>
            <a:rPr lang="en-US" sz="1800" b="1" dirty="0">
              <a:solidFill>
                <a:schemeClr val="tx2"/>
              </a:solidFill>
            </a:rPr>
            <a:t>; </a:t>
          </a:r>
          <a:r>
            <a:rPr lang="pt-BR" sz="1800" b="1" dirty="0">
              <a:solidFill>
                <a:schemeClr val="tx2"/>
              </a:solidFill>
            </a:rPr>
            <a:t>Consolidação da implementação do SPED (ECF, EFD e </a:t>
          </a:r>
          <a:r>
            <a:rPr lang="pt-BR" sz="1800" b="1" dirty="0" err="1">
              <a:solidFill>
                <a:schemeClr val="tx2"/>
              </a:solidFill>
            </a:rPr>
            <a:t>Nfe</a:t>
          </a:r>
          <a:r>
            <a:rPr lang="pt-BR" sz="1800" b="1" dirty="0">
              <a:solidFill>
                <a:schemeClr val="tx2"/>
              </a:solidFill>
            </a:rPr>
            <a:t>); C</a:t>
          </a:r>
          <a:r>
            <a:rPr lang="en-US" sz="1800" b="1" dirty="0" err="1">
              <a:solidFill>
                <a:schemeClr val="tx2"/>
              </a:solidFill>
            </a:rPr>
            <a:t>ooperação</a:t>
          </a:r>
          <a:r>
            <a:rPr lang="en-US" sz="1800" b="1" dirty="0">
              <a:solidFill>
                <a:schemeClr val="tx2"/>
              </a:solidFill>
            </a:rPr>
            <a:t> </a:t>
          </a:r>
          <a:r>
            <a:rPr lang="en-US" sz="1800" b="1" dirty="0" err="1">
              <a:solidFill>
                <a:schemeClr val="tx2"/>
              </a:solidFill>
            </a:rPr>
            <a:t>interinstitucional</a:t>
          </a:r>
          <a:r>
            <a:rPr lang="en-US" sz="1800" b="1" dirty="0">
              <a:solidFill>
                <a:schemeClr val="tx2"/>
              </a:solidFill>
            </a:rPr>
            <a:t>; </a:t>
          </a:r>
          <a:r>
            <a:rPr lang="en-US" sz="1800" b="1" dirty="0" err="1">
              <a:solidFill>
                <a:schemeClr val="tx2"/>
              </a:solidFill>
            </a:rPr>
            <a:t>Simplificação</a:t>
          </a:r>
          <a:r>
            <a:rPr lang="en-US" sz="1800" b="1" dirty="0">
              <a:solidFill>
                <a:schemeClr val="tx2"/>
              </a:solidFill>
            </a:rPr>
            <a:t> da </a:t>
          </a:r>
          <a:r>
            <a:rPr lang="en-US" sz="1800" b="1" dirty="0" err="1">
              <a:solidFill>
                <a:schemeClr val="tx2"/>
              </a:solidFill>
            </a:rPr>
            <a:t>obrigação</a:t>
          </a:r>
          <a:r>
            <a:rPr lang="en-US" sz="1800" b="1" dirty="0">
              <a:solidFill>
                <a:schemeClr val="tx2"/>
              </a:solidFill>
            </a:rPr>
            <a:t> </a:t>
          </a:r>
          <a:r>
            <a:rPr lang="en-US" sz="1800" b="1" dirty="0" err="1">
              <a:solidFill>
                <a:schemeClr val="tx2"/>
              </a:solidFill>
            </a:rPr>
            <a:t>tributária</a:t>
          </a:r>
          <a:endParaRPr lang="en-US" sz="1800" b="1" dirty="0">
            <a:solidFill>
              <a:schemeClr val="tx2"/>
            </a:solidFill>
          </a:endParaRPr>
        </a:p>
      </dgm:t>
    </dgm:pt>
    <dgm:pt modelId="{4F3788CF-B773-4511-962A-B0B33DAE8633}" type="parTrans" cxnId="{7644FEA6-DAE2-4B94-932B-DDB5D584E67B}">
      <dgm:prSet/>
      <dgm:spPr/>
      <dgm:t>
        <a:bodyPr/>
        <a:lstStyle/>
        <a:p>
          <a:endParaRPr lang="en-US"/>
        </a:p>
      </dgm:t>
    </dgm:pt>
    <dgm:pt modelId="{BD8CC465-DBAA-4CC2-A055-7D759F11AE8C}" type="sibTrans" cxnId="{7644FEA6-DAE2-4B94-932B-DDB5D584E67B}">
      <dgm:prSet/>
      <dgm:spPr/>
      <dgm:t>
        <a:bodyPr/>
        <a:lstStyle/>
        <a:p>
          <a:endParaRPr lang="en-US"/>
        </a:p>
      </dgm:t>
    </dgm:pt>
    <dgm:pt modelId="{8A926833-023D-4D1F-8208-84184A6D275E}">
      <dgm:prSet phldrT="[Text]" custT="1"/>
      <dgm:spPr>
        <a:solidFill>
          <a:schemeClr val="tx2"/>
        </a:solidFill>
      </dgm:spPr>
      <dgm:t>
        <a:bodyPr/>
        <a:lstStyle/>
        <a:p>
          <a:r>
            <a:rPr lang="pt-BR" sz="2400" dirty="0"/>
            <a:t>II. </a:t>
          </a:r>
          <a:r>
            <a:rPr lang="pt-BR" sz="2400" b="1" dirty="0"/>
            <a:t>Sustentabilidade Fiscal e Crescimento Econômico</a:t>
          </a:r>
          <a:endParaRPr lang="en-US" sz="2400" b="1" dirty="0"/>
        </a:p>
      </dgm:t>
    </dgm:pt>
    <dgm:pt modelId="{B2151ABF-2544-42B1-8443-811A04072D5C}" type="parTrans" cxnId="{33224609-0216-470B-805A-0DF245FB7FD4}">
      <dgm:prSet/>
      <dgm:spPr/>
      <dgm:t>
        <a:bodyPr/>
        <a:lstStyle/>
        <a:p>
          <a:endParaRPr lang="en-US"/>
        </a:p>
      </dgm:t>
    </dgm:pt>
    <dgm:pt modelId="{D8971B84-B25F-49D8-AFA7-684904340BB1}" type="sibTrans" cxnId="{33224609-0216-470B-805A-0DF245FB7FD4}">
      <dgm:prSet/>
      <dgm:spPr/>
      <dgm:t>
        <a:bodyPr/>
        <a:lstStyle/>
        <a:p>
          <a:endParaRPr lang="en-US"/>
        </a:p>
      </dgm:t>
    </dgm:pt>
    <dgm:pt modelId="{17D13793-8097-4A96-8450-1E595D652AC9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Ampliação da base de contribuintes; </a:t>
          </a:r>
          <a:r>
            <a:rPr lang="en-US" sz="1800" b="1" kern="1200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potencial</a:t>
          </a:r>
          <a:r>
            <a:rPr lang="en-US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 de </a:t>
          </a:r>
          <a:r>
            <a:rPr lang="en-US" sz="1800" b="1" kern="1200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arrecadação</a:t>
          </a:r>
          <a:r>
            <a:rPr lang="en-US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; </a:t>
          </a:r>
          <a:r>
            <a:rPr lang="pt-BR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Atualização do Cadastro de Contribuintes e da Planta Genérica de Valores; Controle da expansão da despesa e aperfeiçoamento da qualidade do gasto público; </a:t>
          </a:r>
          <a:r>
            <a:rPr lang="en-US" sz="1800" b="1" kern="1200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Redução</a:t>
          </a:r>
          <a:r>
            <a:rPr lang="en-US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 da </a:t>
          </a:r>
          <a:r>
            <a:rPr lang="en-US" sz="1800" b="1" kern="1200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dívida</a:t>
          </a:r>
          <a:r>
            <a:rPr lang="en-US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pública</a:t>
          </a:r>
          <a:r>
            <a:rPr lang="en-US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; </a:t>
          </a:r>
          <a:r>
            <a:rPr lang="pt-BR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Promoção do equilíbrio e da sustentabilidade fiscal; Avaliação e revisão dos Regimes Próprios de Previdência; Análise dos impactos da gestão fiscal para o crescimento econômico</a:t>
          </a:r>
          <a:endParaRPr lang="en-US" sz="1800" b="1" kern="1200" dirty="0">
            <a:solidFill>
              <a:srgbClr val="1F497D"/>
            </a:solidFill>
            <a:latin typeface="Calibri"/>
            <a:ea typeface="+mn-ea"/>
            <a:cs typeface="+mn-cs"/>
          </a:endParaRPr>
        </a:p>
      </dgm:t>
    </dgm:pt>
    <dgm:pt modelId="{8334FCB1-9223-41BE-ABEF-38DC1D338B41}" type="parTrans" cxnId="{9F72CF63-B7F2-4FF2-BD82-9CF6888DE41C}">
      <dgm:prSet/>
      <dgm:spPr/>
      <dgm:t>
        <a:bodyPr/>
        <a:lstStyle/>
        <a:p>
          <a:endParaRPr lang="en-US"/>
        </a:p>
      </dgm:t>
    </dgm:pt>
    <dgm:pt modelId="{FB3AD5D9-84AA-4641-8E3D-1936250F8454}" type="sibTrans" cxnId="{9F72CF63-B7F2-4FF2-BD82-9CF6888DE41C}">
      <dgm:prSet/>
      <dgm:spPr/>
      <dgm:t>
        <a:bodyPr/>
        <a:lstStyle/>
        <a:p>
          <a:endParaRPr lang="en-US"/>
        </a:p>
      </dgm:t>
    </dgm:pt>
    <dgm:pt modelId="{ECE4FDD6-BD3C-4A2D-9620-DC8AFDA7AFE0}" type="pres">
      <dgm:prSet presAssocID="{084CA85B-D5CE-402B-BCA9-95507A7521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0DADC36-3316-4CF9-A7F5-A59574249BF4}" type="pres">
      <dgm:prSet presAssocID="{4A056860-4428-45C3-8B27-BCB2F56E804F}" presName="parentText" presStyleLbl="node1" presStyleIdx="0" presStyleCnt="2" custScaleY="77401" custLinFactNeighborX="6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A70E2B-27D0-448C-8A33-166611521E8A}" type="pres">
      <dgm:prSet presAssocID="{4A056860-4428-45C3-8B27-BCB2F56E804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610901-0148-418F-AF8F-A294A3704519}" type="pres">
      <dgm:prSet presAssocID="{8A926833-023D-4D1F-8208-84184A6D275E}" presName="parentText" presStyleLbl="node1" presStyleIdx="1" presStyleCnt="2" custScaleY="7846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988EB6-BE4B-4021-8F38-225B63F4D3E2}" type="pres">
      <dgm:prSet presAssocID="{8A926833-023D-4D1F-8208-84184A6D275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D6B169-B0EB-4FF0-AC88-C6BDF27422D9}" type="presOf" srcId="{8A926833-023D-4D1F-8208-84184A6D275E}" destId="{78610901-0148-418F-AF8F-A294A3704519}" srcOrd="0" destOrd="0" presId="urn:microsoft.com/office/officeart/2005/8/layout/vList2"/>
    <dgm:cxn modelId="{36266F93-C8DA-46B3-856B-D56EE45D378E}" type="presOf" srcId="{4A056860-4428-45C3-8B27-BCB2F56E804F}" destId="{00DADC36-3316-4CF9-A7F5-A59574249BF4}" srcOrd="0" destOrd="0" presId="urn:microsoft.com/office/officeart/2005/8/layout/vList2"/>
    <dgm:cxn modelId="{F0E90103-5B7B-41B4-B743-12055EA4F90F}" type="presOf" srcId="{21142E2D-E9DF-442C-9A04-D56D52EA7F2B}" destId="{EBA70E2B-27D0-448C-8A33-166611521E8A}" srcOrd="0" destOrd="0" presId="urn:microsoft.com/office/officeart/2005/8/layout/vList2"/>
    <dgm:cxn modelId="{7644FEA6-DAE2-4B94-932B-DDB5D584E67B}" srcId="{4A056860-4428-45C3-8B27-BCB2F56E804F}" destId="{21142E2D-E9DF-442C-9A04-D56D52EA7F2B}" srcOrd="0" destOrd="0" parTransId="{4F3788CF-B773-4511-962A-B0B33DAE8633}" sibTransId="{BD8CC465-DBAA-4CC2-A055-7D759F11AE8C}"/>
    <dgm:cxn modelId="{AE462026-1667-413A-A5A2-E768EEA60369}" type="presOf" srcId="{084CA85B-D5CE-402B-BCA9-95507A7521C3}" destId="{ECE4FDD6-BD3C-4A2D-9620-DC8AFDA7AFE0}" srcOrd="0" destOrd="0" presId="urn:microsoft.com/office/officeart/2005/8/layout/vList2"/>
    <dgm:cxn modelId="{A26B5B81-8281-4625-85E3-765D1F60142F}" type="presOf" srcId="{17D13793-8097-4A96-8450-1E595D652AC9}" destId="{34988EB6-BE4B-4021-8F38-225B63F4D3E2}" srcOrd="0" destOrd="0" presId="urn:microsoft.com/office/officeart/2005/8/layout/vList2"/>
    <dgm:cxn modelId="{9F72CF63-B7F2-4FF2-BD82-9CF6888DE41C}" srcId="{8A926833-023D-4D1F-8208-84184A6D275E}" destId="{17D13793-8097-4A96-8450-1E595D652AC9}" srcOrd="0" destOrd="0" parTransId="{8334FCB1-9223-41BE-ABEF-38DC1D338B41}" sibTransId="{FB3AD5D9-84AA-4641-8E3D-1936250F8454}"/>
    <dgm:cxn modelId="{33224609-0216-470B-805A-0DF245FB7FD4}" srcId="{084CA85B-D5CE-402B-BCA9-95507A7521C3}" destId="{8A926833-023D-4D1F-8208-84184A6D275E}" srcOrd="1" destOrd="0" parTransId="{B2151ABF-2544-42B1-8443-811A04072D5C}" sibTransId="{D8971B84-B25F-49D8-AFA7-684904340BB1}"/>
    <dgm:cxn modelId="{91E7B7A9-A83C-41B4-96C9-0EAF968458B8}" srcId="{084CA85B-D5CE-402B-BCA9-95507A7521C3}" destId="{4A056860-4428-45C3-8B27-BCB2F56E804F}" srcOrd="0" destOrd="0" parTransId="{A87C5AAC-E257-4042-909B-FD28F5034033}" sibTransId="{2B1B8056-6C3F-48F2-A767-97E67C0A9633}"/>
    <dgm:cxn modelId="{8F346878-A366-4481-8B2D-035604E34E83}" type="presParOf" srcId="{ECE4FDD6-BD3C-4A2D-9620-DC8AFDA7AFE0}" destId="{00DADC36-3316-4CF9-A7F5-A59574249BF4}" srcOrd="0" destOrd="0" presId="urn:microsoft.com/office/officeart/2005/8/layout/vList2"/>
    <dgm:cxn modelId="{B1E4C499-D09D-4C62-B0E4-087EFF45B1E8}" type="presParOf" srcId="{ECE4FDD6-BD3C-4A2D-9620-DC8AFDA7AFE0}" destId="{EBA70E2B-27D0-448C-8A33-166611521E8A}" srcOrd="1" destOrd="0" presId="urn:microsoft.com/office/officeart/2005/8/layout/vList2"/>
    <dgm:cxn modelId="{EBFEF5C3-3380-4740-B455-F7837EAC13BA}" type="presParOf" srcId="{ECE4FDD6-BD3C-4A2D-9620-DC8AFDA7AFE0}" destId="{78610901-0148-418F-AF8F-A294A3704519}" srcOrd="2" destOrd="0" presId="urn:microsoft.com/office/officeart/2005/8/layout/vList2"/>
    <dgm:cxn modelId="{0AD9F5FC-7D53-41A6-BC55-9D2B72DDDC3D}" type="presParOf" srcId="{ECE4FDD6-BD3C-4A2D-9620-DC8AFDA7AFE0}" destId="{34988EB6-BE4B-4021-8F38-225B63F4D3E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84CA85B-D5CE-402B-BCA9-95507A7521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056860-4428-45C3-8B27-BCB2F56E804F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400" kern="1200" dirty="0"/>
            <a:t>III. </a:t>
          </a:r>
          <a:r>
            <a:rPr lang="en-US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Transparência</a:t>
          </a: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e </a:t>
          </a:r>
          <a:r>
            <a:rPr lang="en-US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Controle</a:t>
          </a: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Social</a:t>
          </a:r>
        </a:p>
      </dgm:t>
    </dgm:pt>
    <dgm:pt modelId="{A87C5AAC-E257-4042-909B-FD28F5034033}" type="parTrans" cxnId="{91E7B7A9-A83C-41B4-96C9-0EAF968458B8}">
      <dgm:prSet/>
      <dgm:spPr/>
      <dgm:t>
        <a:bodyPr/>
        <a:lstStyle/>
        <a:p>
          <a:endParaRPr lang="en-US"/>
        </a:p>
      </dgm:t>
    </dgm:pt>
    <dgm:pt modelId="{2B1B8056-6C3F-48F2-A767-97E67C0A9633}" type="sibTrans" cxnId="{91E7B7A9-A83C-41B4-96C9-0EAF968458B8}">
      <dgm:prSet/>
      <dgm:spPr/>
      <dgm:t>
        <a:bodyPr/>
        <a:lstStyle/>
        <a:p>
          <a:endParaRPr lang="en-US"/>
        </a:p>
      </dgm:t>
    </dgm:pt>
    <dgm:pt modelId="{21142E2D-E9DF-442C-9A04-D56D52EA7F2B}">
      <dgm:prSet phldrT="[Text]" custT="1"/>
      <dgm:spPr/>
      <dgm:t>
        <a:bodyPr/>
        <a:lstStyle/>
        <a:p>
          <a:r>
            <a:rPr lang="pt-BR" sz="1800" b="1" dirty="0">
              <a:solidFill>
                <a:schemeClr val="tx2"/>
              </a:solidFill>
            </a:rPr>
            <a:t>Aperfeiçoamento dos sistemas de gestão orçamentária e financeira e dos serviços de atenção ao contribuinte-cidadão; Implementação de mecanismos que facilitem o controle social; Acesso a todos as informações fiscais, que não sejam sigilosas; cooperação da sociedade com a administração tributária; </a:t>
          </a:r>
          <a:r>
            <a:rPr lang="en-US" sz="1800" b="1" dirty="0" err="1">
              <a:solidFill>
                <a:schemeClr val="tx2"/>
              </a:solidFill>
            </a:rPr>
            <a:t>programas</a:t>
          </a:r>
          <a:r>
            <a:rPr lang="en-US" sz="1800" b="1" dirty="0">
              <a:solidFill>
                <a:schemeClr val="tx2"/>
              </a:solidFill>
            </a:rPr>
            <a:t> de </a:t>
          </a:r>
          <a:r>
            <a:rPr lang="en-US" sz="1800" b="1" dirty="0" err="1">
              <a:solidFill>
                <a:schemeClr val="tx2"/>
              </a:solidFill>
            </a:rPr>
            <a:t>educação</a:t>
          </a:r>
          <a:r>
            <a:rPr lang="en-US" sz="1800" b="1" dirty="0">
              <a:solidFill>
                <a:schemeClr val="tx2"/>
              </a:solidFill>
            </a:rPr>
            <a:t> fiscal; </a:t>
          </a:r>
          <a:r>
            <a:rPr lang="en-US" sz="1800" b="1" dirty="0" err="1">
              <a:solidFill>
                <a:schemeClr val="tx2"/>
              </a:solidFill>
            </a:rPr>
            <a:t>informações</a:t>
          </a:r>
          <a:r>
            <a:rPr lang="en-US" sz="1800" b="1" dirty="0">
              <a:solidFill>
                <a:schemeClr val="tx2"/>
              </a:solidFill>
            </a:rPr>
            <a:t> </a:t>
          </a:r>
          <a:r>
            <a:rPr lang="en-US" sz="1800" b="1" dirty="0" err="1">
              <a:solidFill>
                <a:schemeClr val="tx2"/>
              </a:solidFill>
            </a:rPr>
            <a:t>econômico-fiscais</a:t>
          </a:r>
          <a:r>
            <a:rPr lang="en-US" sz="1800" b="1" dirty="0">
              <a:solidFill>
                <a:schemeClr val="tx2"/>
              </a:solidFill>
            </a:rPr>
            <a:t> no SICONFI</a:t>
          </a:r>
        </a:p>
      </dgm:t>
    </dgm:pt>
    <dgm:pt modelId="{4F3788CF-B773-4511-962A-B0B33DAE8633}" type="parTrans" cxnId="{7644FEA6-DAE2-4B94-932B-DDB5D584E67B}">
      <dgm:prSet/>
      <dgm:spPr/>
      <dgm:t>
        <a:bodyPr/>
        <a:lstStyle/>
        <a:p>
          <a:endParaRPr lang="en-US"/>
        </a:p>
      </dgm:t>
    </dgm:pt>
    <dgm:pt modelId="{BD8CC465-DBAA-4CC2-A055-7D759F11AE8C}" type="sibTrans" cxnId="{7644FEA6-DAE2-4B94-932B-DDB5D584E67B}">
      <dgm:prSet/>
      <dgm:spPr/>
      <dgm:t>
        <a:bodyPr/>
        <a:lstStyle/>
        <a:p>
          <a:endParaRPr lang="en-US"/>
        </a:p>
      </dgm:t>
    </dgm:pt>
    <dgm:pt modelId="{8A926833-023D-4D1F-8208-84184A6D275E}">
      <dgm:prSet phldrT="[Text]" custT="1"/>
      <dgm:spPr>
        <a:solidFill>
          <a:schemeClr val="tx2"/>
        </a:solidFill>
      </dgm:spPr>
      <dgm:t>
        <a:bodyPr/>
        <a:lstStyle/>
        <a:p>
          <a:r>
            <a:rPr lang="pt-BR" sz="2400" kern="1200" dirty="0"/>
            <a:t>IV. </a:t>
          </a:r>
          <a:r>
            <a:rPr lang="en-US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Aperfeiçoamento</a:t>
          </a: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da </a:t>
          </a:r>
          <a:r>
            <a:rPr lang="en-US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Gestão</a:t>
          </a: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Fiscal</a:t>
          </a:r>
        </a:p>
      </dgm:t>
    </dgm:pt>
    <dgm:pt modelId="{B2151ABF-2544-42B1-8443-811A04072D5C}" type="parTrans" cxnId="{33224609-0216-470B-805A-0DF245FB7FD4}">
      <dgm:prSet/>
      <dgm:spPr/>
      <dgm:t>
        <a:bodyPr/>
        <a:lstStyle/>
        <a:p>
          <a:endParaRPr lang="en-US"/>
        </a:p>
      </dgm:t>
    </dgm:pt>
    <dgm:pt modelId="{D8971B84-B25F-49D8-AFA7-684904340BB1}" type="sibTrans" cxnId="{33224609-0216-470B-805A-0DF245FB7FD4}">
      <dgm:prSet/>
      <dgm:spPr/>
      <dgm:t>
        <a:bodyPr/>
        <a:lstStyle/>
        <a:p>
          <a:endParaRPr lang="en-US"/>
        </a:p>
      </dgm:t>
    </dgm:pt>
    <dgm:pt modelId="{17D13793-8097-4A96-8450-1E595D652AC9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Controle da evasão, da fraude e da sonegação fiscal</a:t>
          </a:r>
          <a:r>
            <a:rPr lang="en-US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; </a:t>
          </a:r>
          <a:r>
            <a:rPr lang="pt-BR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Harmonização de condutas e procedimentos fiscais; Elevação da produtividade do trabalho da AT; Aperfeiçoamento da gestão orçamentária e financeira; sistemas de apoio à administração do gasto público e à descentralização da gestão financeira; auditoria e controle da qualidade do gasto público; gestão do contencioso fiscal e de realização do crédito tributário; economicidade à logística das compras governamentais</a:t>
          </a:r>
          <a:r>
            <a:rPr lang="en-US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8334FCB1-9223-41BE-ABEF-38DC1D338B41}" type="parTrans" cxnId="{9F72CF63-B7F2-4FF2-BD82-9CF6888DE41C}">
      <dgm:prSet/>
      <dgm:spPr/>
      <dgm:t>
        <a:bodyPr/>
        <a:lstStyle/>
        <a:p>
          <a:endParaRPr lang="en-US"/>
        </a:p>
      </dgm:t>
    </dgm:pt>
    <dgm:pt modelId="{FB3AD5D9-84AA-4641-8E3D-1936250F8454}" type="sibTrans" cxnId="{9F72CF63-B7F2-4FF2-BD82-9CF6888DE41C}">
      <dgm:prSet/>
      <dgm:spPr/>
      <dgm:t>
        <a:bodyPr/>
        <a:lstStyle/>
        <a:p>
          <a:endParaRPr lang="en-US"/>
        </a:p>
      </dgm:t>
    </dgm:pt>
    <dgm:pt modelId="{ECE4FDD6-BD3C-4A2D-9620-DC8AFDA7AFE0}" type="pres">
      <dgm:prSet presAssocID="{084CA85B-D5CE-402B-BCA9-95507A7521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0DADC36-3316-4CF9-A7F5-A59574249BF4}" type="pres">
      <dgm:prSet presAssocID="{4A056860-4428-45C3-8B27-BCB2F56E804F}" presName="parentText" presStyleLbl="node1" presStyleIdx="0" presStyleCnt="2" custScaleY="77401" custLinFactNeighborX="6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A70E2B-27D0-448C-8A33-166611521E8A}" type="pres">
      <dgm:prSet presAssocID="{4A056860-4428-45C3-8B27-BCB2F56E804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610901-0148-418F-AF8F-A294A3704519}" type="pres">
      <dgm:prSet presAssocID="{8A926833-023D-4D1F-8208-84184A6D275E}" presName="parentText" presStyleLbl="node1" presStyleIdx="1" presStyleCnt="2" custScaleY="78462" custLinFactNeighborY="221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988EB6-BE4B-4021-8F38-225B63F4D3E2}" type="pres">
      <dgm:prSet presAssocID="{8A926833-023D-4D1F-8208-84184A6D275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D6B169-B0EB-4FF0-AC88-C6BDF27422D9}" type="presOf" srcId="{8A926833-023D-4D1F-8208-84184A6D275E}" destId="{78610901-0148-418F-AF8F-A294A3704519}" srcOrd="0" destOrd="0" presId="urn:microsoft.com/office/officeart/2005/8/layout/vList2"/>
    <dgm:cxn modelId="{36266F93-C8DA-46B3-856B-D56EE45D378E}" type="presOf" srcId="{4A056860-4428-45C3-8B27-BCB2F56E804F}" destId="{00DADC36-3316-4CF9-A7F5-A59574249BF4}" srcOrd="0" destOrd="0" presId="urn:microsoft.com/office/officeart/2005/8/layout/vList2"/>
    <dgm:cxn modelId="{F0E90103-5B7B-41B4-B743-12055EA4F90F}" type="presOf" srcId="{21142E2D-E9DF-442C-9A04-D56D52EA7F2B}" destId="{EBA70E2B-27D0-448C-8A33-166611521E8A}" srcOrd="0" destOrd="0" presId="urn:microsoft.com/office/officeart/2005/8/layout/vList2"/>
    <dgm:cxn modelId="{7644FEA6-DAE2-4B94-932B-DDB5D584E67B}" srcId="{4A056860-4428-45C3-8B27-BCB2F56E804F}" destId="{21142E2D-E9DF-442C-9A04-D56D52EA7F2B}" srcOrd="0" destOrd="0" parTransId="{4F3788CF-B773-4511-962A-B0B33DAE8633}" sibTransId="{BD8CC465-DBAA-4CC2-A055-7D759F11AE8C}"/>
    <dgm:cxn modelId="{AE462026-1667-413A-A5A2-E768EEA60369}" type="presOf" srcId="{084CA85B-D5CE-402B-BCA9-95507A7521C3}" destId="{ECE4FDD6-BD3C-4A2D-9620-DC8AFDA7AFE0}" srcOrd="0" destOrd="0" presId="urn:microsoft.com/office/officeart/2005/8/layout/vList2"/>
    <dgm:cxn modelId="{A26B5B81-8281-4625-85E3-765D1F60142F}" type="presOf" srcId="{17D13793-8097-4A96-8450-1E595D652AC9}" destId="{34988EB6-BE4B-4021-8F38-225B63F4D3E2}" srcOrd="0" destOrd="0" presId="urn:microsoft.com/office/officeart/2005/8/layout/vList2"/>
    <dgm:cxn modelId="{9F72CF63-B7F2-4FF2-BD82-9CF6888DE41C}" srcId="{8A926833-023D-4D1F-8208-84184A6D275E}" destId="{17D13793-8097-4A96-8450-1E595D652AC9}" srcOrd="0" destOrd="0" parTransId="{8334FCB1-9223-41BE-ABEF-38DC1D338B41}" sibTransId="{FB3AD5D9-84AA-4641-8E3D-1936250F8454}"/>
    <dgm:cxn modelId="{33224609-0216-470B-805A-0DF245FB7FD4}" srcId="{084CA85B-D5CE-402B-BCA9-95507A7521C3}" destId="{8A926833-023D-4D1F-8208-84184A6D275E}" srcOrd="1" destOrd="0" parTransId="{B2151ABF-2544-42B1-8443-811A04072D5C}" sibTransId="{D8971B84-B25F-49D8-AFA7-684904340BB1}"/>
    <dgm:cxn modelId="{91E7B7A9-A83C-41B4-96C9-0EAF968458B8}" srcId="{084CA85B-D5CE-402B-BCA9-95507A7521C3}" destId="{4A056860-4428-45C3-8B27-BCB2F56E804F}" srcOrd="0" destOrd="0" parTransId="{A87C5AAC-E257-4042-909B-FD28F5034033}" sibTransId="{2B1B8056-6C3F-48F2-A767-97E67C0A9633}"/>
    <dgm:cxn modelId="{8F346878-A366-4481-8B2D-035604E34E83}" type="presParOf" srcId="{ECE4FDD6-BD3C-4A2D-9620-DC8AFDA7AFE0}" destId="{00DADC36-3316-4CF9-A7F5-A59574249BF4}" srcOrd="0" destOrd="0" presId="urn:microsoft.com/office/officeart/2005/8/layout/vList2"/>
    <dgm:cxn modelId="{B1E4C499-D09D-4C62-B0E4-087EFF45B1E8}" type="presParOf" srcId="{ECE4FDD6-BD3C-4A2D-9620-DC8AFDA7AFE0}" destId="{EBA70E2B-27D0-448C-8A33-166611521E8A}" srcOrd="1" destOrd="0" presId="urn:microsoft.com/office/officeart/2005/8/layout/vList2"/>
    <dgm:cxn modelId="{EBFEF5C3-3380-4740-B455-F7837EAC13BA}" type="presParOf" srcId="{ECE4FDD6-BD3C-4A2D-9620-DC8AFDA7AFE0}" destId="{78610901-0148-418F-AF8F-A294A3704519}" srcOrd="2" destOrd="0" presId="urn:microsoft.com/office/officeart/2005/8/layout/vList2"/>
    <dgm:cxn modelId="{0AD9F5FC-7D53-41A6-BC55-9D2B72DDDC3D}" type="presParOf" srcId="{ECE4FDD6-BD3C-4A2D-9620-DC8AFDA7AFE0}" destId="{34988EB6-BE4B-4021-8F38-225B63F4D3E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08C4F9-0945-4A6C-A3B2-FF7A896810F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181FE68-F398-4C62-B6E5-DE030189745E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pt-BR" sz="1800" b="1" dirty="0"/>
            <a:t>Segundo ciclo: </a:t>
          </a:r>
        </a:p>
        <a:p>
          <a:pPr rtl="0">
            <a:spcAft>
              <a:spcPts val="0"/>
            </a:spcAft>
          </a:pPr>
          <a:r>
            <a:rPr lang="pt-BR" sz="1800" b="1" dirty="0"/>
            <a:t>2009 </a:t>
          </a:r>
          <a:r>
            <a:rPr lang="pt-BR" sz="2400" b="1" dirty="0"/>
            <a:t>– </a:t>
          </a:r>
        </a:p>
      </dgm:t>
    </dgm:pt>
    <dgm:pt modelId="{ED8FB985-9798-4603-85E7-AC058D2F5F39}" type="parTrans" cxnId="{FF4F5A25-7CCA-4201-B6C5-62E091FC623A}">
      <dgm:prSet/>
      <dgm:spPr/>
      <dgm:t>
        <a:bodyPr/>
        <a:lstStyle/>
        <a:p>
          <a:endParaRPr lang="pt-BR"/>
        </a:p>
      </dgm:t>
    </dgm:pt>
    <dgm:pt modelId="{E9BAFE66-82CE-4DC7-B61A-43F7228DC7F3}" type="sibTrans" cxnId="{FF4F5A25-7CCA-4201-B6C5-62E091FC623A}">
      <dgm:prSet/>
      <dgm:spPr/>
      <dgm:t>
        <a:bodyPr/>
        <a:lstStyle/>
        <a:p>
          <a:endParaRPr lang="pt-BR"/>
        </a:p>
      </dgm:t>
    </dgm:pt>
    <dgm:pt modelId="{732E826F-4E79-4189-97AB-02E7F28D853B}" type="pres">
      <dgm:prSet presAssocID="{7D08C4F9-0945-4A6C-A3B2-FF7A896810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F195D5-DAF3-48DF-B744-30E1427B90F5}" type="pres">
      <dgm:prSet presAssocID="{3181FE68-F398-4C62-B6E5-DE030189745E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08E1DC-0537-4406-A701-10B1C7FC1725}" type="presOf" srcId="{3181FE68-F398-4C62-B6E5-DE030189745E}" destId="{95F195D5-DAF3-48DF-B744-30E1427B90F5}" srcOrd="0" destOrd="0" presId="urn:microsoft.com/office/officeart/2005/8/layout/hChevron3"/>
    <dgm:cxn modelId="{FF4F5A25-7CCA-4201-B6C5-62E091FC623A}" srcId="{7D08C4F9-0945-4A6C-A3B2-FF7A896810FC}" destId="{3181FE68-F398-4C62-B6E5-DE030189745E}" srcOrd="0" destOrd="0" parTransId="{ED8FB985-9798-4603-85E7-AC058D2F5F39}" sibTransId="{E9BAFE66-82CE-4DC7-B61A-43F7228DC7F3}"/>
    <dgm:cxn modelId="{223EB1A1-DDF7-44D5-96CB-90B24BF9E1E9}" type="presOf" srcId="{7D08C4F9-0945-4A6C-A3B2-FF7A896810FC}" destId="{732E826F-4E79-4189-97AB-02E7F28D853B}" srcOrd="0" destOrd="0" presId="urn:microsoft.com/office/officeart/2005/8/layout/hChevron3"/>
    <dgm:cxn modelId="{94B4E4B3-84AD-4891-8A17-4D47705B6D99}" type="presParOf" srcId="{732E826F-4E79-4189-97AB-02E7F28D853B}" destId="{95F195D5-DAF3-48DF-B744-30E1427B90F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9C6896-5621-42CA-9702-A77DF59DB96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04825CE2-72D6-480A-B7B5-489ADA63EFBF}" type="pres">
      <dgm:prSet presAssocID="{069C6896-5621-42CA-9702-A77DF59DB9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8A8952EB-9F70-4BF2-89AA-C2A5B6CB19FE}" type="presOf" srcId="{069C6896-5621-42CA-9702-A77DF59DB96F}" destId="{04825CE2-72D6-480A-B7B5-489ADA63EFB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8A71F-9868-4B09-A300-02A9BFF4E47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961075-9EEF-40C7-BE71-C3F0BD2F323A}">
      <dgm:prSet custT="1"/>
      <dgm:spPr/>
      <dgm:t>
        <a:bodyPr/>
        <a:lstStyle/>
        <a:p>
          <a:pPr rtl="0"/>
          <a:r>
            <a:rPr lang="pt-BR" sz="2400" b="1" dirty="0"/>
            <a:t>PROFISCO</a:t>
          </a:r>
        </a:p>
      </dgm:t>
    </dgm:pt>
    <dgm:pt modelId="{ED0D3683-17F9-4006-B506-0BF88A1C2ED4}" type="parTrans" cxnId="{B24FD71D-D5AA-4985-B2F7-4AB6F7CC9F13}">
      <dgm:prSet/>
      <dgm:spPr/>
      <dgm:t>
        <a:bodyPr/>
        <a:lstStyle/>
        <a:p>
          <a:endParaRPr lang="pt-BR"/>
        </a:p>
      </dgm:t>
    </dgm:pt>
    <dgm:pt modelId="{AE4D9CDA-280C-4EC7-938B-CCF4A28B879A}" type="sibTrans" cxnId="{B24FD71D-D5AA-4985-B2F7-4AB6F7CC9F13}">
      <dgm:prSet/>
      <dgm:spPr/>
      <dgm:t>
        <a:bodyPr/>
        <a:lstStyle/>
        <a:p>
          <a:endParaRPr lang="pt-BR"/>
        </a:p>
      </dgm:t>
    </dgm:pt>
    <dgm:pt modelId="{CB37C5AC-AC52-42D1-8BC0-01EB55D372CD}" type="pres">
      <dgm:prSet presAssocID="{1AA8A71F-9868-4B09-A300-02A9BFF4E4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2062CB1-4567-403D-AFC7-5A6293A22595}" type="pres">
      <dgm:prSet presAssocID="{8B961075-9EEF-40C7-BE71-C3F0BD2F323A}" presName="parTxOnly" presStyleLbl="node1" presStyleIdx="0" presStyleCnt="1" custLinFactNeighborX="-42" custLinFactNeighborY="-91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4FD71D-D5AA-4985-B2F7-4AB6F7CC9F13}" srcId="{1AA8A71F-9868-4B09-A300-02A9BFF4E476}" destId="{8B961075-9EEF-40C7-BE71-C3F0BD2F323A}" srcOrd="0" destOrd="0" parTransId="{ED0D3683-17F9-4006-B506-0BF88A1C2ED4}" sibTransId="{AE4D9CDA-280C-4EC7-938B-CCF4A28B879A}"/>
    <dgm:cxn modelId="{1636C2C2-7F0C-4B79-95DE-5409D3A72E8F}" type="presOf" srcId="{1AA8A71F-9868-4B09-A300-02A9BFF4E476}" destId="{CB37C5AC-AC52-42D1-8BC0-01EB55D372CD}" srcOrd="0" destOrd="0" presId="urn:microsoft.com/office/officeart/2005/8/layout/hChevron3"/>
    <dgm:cxn modelId="{786851B7-EE41-4224-9E90-1D5A11B9D469}" type="presOf" srcId="{8B961075-9EEF-40C7-BE71-C3F0BD2F323A}" destId="{02062CB1-4567-403D-AFC7-5A6293A22595}" srcOrd="0" destOrd="0" presId="urn:microsoft.com/office/officeart/2005/8/layout/hChevron3"/>
    <dgm:cxn modelId="{217D1124-E6CD-4D19-A3A0-C657ADED8191}" type="presParOf" srcId="{CB37C5AC-AC52-42D1-8BC0-01EB55D372CD}" destId="{02062CB1-4567-403D-AFC7-5A6293A2259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7FA23C-4F7F-4C79-86E9-1AC99CDDC1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C78D59-0A43-445A-8E2C-57957CD7C1F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t-BR" sz="2400" b="1" dirty="0"/>
            <a:t>PNAFE</a:t>
          </a:r>
        </a:p>
      </dgm:t>
    </dgm:pt>
    <dgm:pt modelId="{76C4B4CB-B776-44F0-9DB8-2CA345F5E4E5}" type="parTrans" cxnId="{2E9D9F6C-EDDD-45CD-8F65-2D562985E778}">
      <dgm:prSet/>
      <dgm:spPr/>
      <dgm:t>
        <a:bodyPr/>
        <a:lstStyle/>
        <a:p>
          <a:endParaRPr lang="en-US"/>
        </a:p>
      </dgm:t>
    </dgm:pt>
    <dgm:pt modelId="{5C79C9DB-9D3E-426D-9430-15CA108F5565}" type="sibTrans" cxnId="{2E9D9F6C-EDDD-45CD-8F65-2D562985E778}">
      <dgm:prSet/>
      <dgm:spPr/>
      <dgm:t>
        <a:bodyPr/>
        <a:lstStyle/>
        <a:p>
          <a:endParaRPr lang="en-US"/>
        </a:p>
      </dgm:t>
    </dgm:pt>
    <dgm:pt modelId="{08CB78E1-908D-4D46-A0EF-0FFCADC1AA37}" type="pres">
      <dgm:prSet presAssocID="{097FA23C-4F7F-4C79-86E9-1AC99CDDC1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6A05DC2-FB2E-40EA-ABD1-E3AA1D83EBFC}" type="pres">
      <dgm:prSet presAssocID="{19C78D59-0A43-445A-8E2C-57957CD7C1F9}" presName="parTxOnly" presStyleLbl="node1" presStyleIdx="0" presStyleCnt="1" custScaleY="49012" custLinFactNeighborY="-24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F989F2C-B01F-4C4F-9B91-0B6BF1B001D9}" type="presOf" srcId="{19C78D59-0A43-445A-8E2C-57957CD7C1F9}" destId="{96A05DC2-FB2E-40EA-ABD1-E3AA1D83EBFC}" srcOrd="0" destOrd="0" presId="urn:microsoft.com/office/officeart/2005/8/layout/hChevron3"/>
    <dgm:cxn modelId="{32005058-2E35-468F-9AA9-A13FC6DCF4F5}" type="presOf" srcId="{097FA23C-4F7F-4C79-86E9-1AC99CDDC1BA}" destId="{08CB78E1-908D-4D46-A0EF-0FFCADC1AA37}" srcOrd="0" destOrd="0" presId="urn:microsoft.com/office/officeart/2005/8/layout/hChevron3"/>
    <dgm:cxn modelId="{2E9D9F6C-EDDD-45CD-8F65-2D562985E778}" srcId="{097FA23C-4F7F-4C79-86E9-1AC99CDDC1BA}" destId="{19C78D59-0A43-445A-8E2C-57957CD7C1F9}" srcOrd="0" destOrd="0" parTransId="{76C4B4CB-B776-44F0-9DB8-2CA345F5E4E5}" sibTransId="{5C79C9DB-9D3E-426D-9430-15CA108F5565}"/>
    <dgm:cxn modelId="{DF90F8B1-927F-4AEF-AB70-B7BC87E15D0C}" type="presParOf" srcId="{08CB78E1-908D-4D46-A0EF-0FFCADC1AA37}" destId="{96A05DC2-FB2E-40EA-ABD1-E3AA1D83EBFC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8AE30B-DCD3-49D4-BCDF-A6C866F05B8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6BB36EF-5772-4D43-B3E0-F02E37F4C4B2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pt-BR" sz="1800" b="1" dirty="0"/>
            <a:t>1ª FASE</a:t>
          </a:r>
        </a:p>
      </dgm:t>
    </dgm:pt>
    <dgm:pt modelId="{66921FCB-C7F5-4690-AF27-17A9C9179D44}" type="parTrans" cxnId="{0EB290F5-0DAA-4433-98A3-C5A14852C9F1}">
      <dgm:prSet/>
      <dgm:spPr/>
      <dgm:t>
        <a:bodyPr/>
        <a:lstStyle/>
        <a:p>
          <a:endParaRPr lang="pt-BR"/>
        </a:p>
      </dgm:t>
    </dgm:pt>
    <dgm:pt modelId="{6EB2A199-8799-423D-837D-9C8F76AEC707}" type="sibTrans" cxnId="{0EB290F5-0DAA-4433-98A3-C5A14852C9F1}">
      <dgm:prSet/>
      <dgm:spPr/>
      <dgm:t>
        <a:bodyPr/>
        <a:lstStyle/>
        <a:p>
          <a:endParaRPr lang="pt-BR"/>
        </a:p>
      </dgm:t>
    </dgm:pt>
    <dgm:pt modelId="{1913F515-B4E2-46B1-A69E-A8E29C02DF4E}" type="pres">
      <dgm:prSet presAssocID="{578AE30B-DCD3-49D4-BCDF-A6C866F05B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D74A3DD-C638-4D1E-963E-328172A13936}" type="pres">
      <dgm:prSet presAssocID="{36BB36EF-5772-4D43-B3E0-F02E37F4C4B2}" presName="parTxOnly" presStyleLbl="node1" presStyleIdx="0" presStyleCnt="1" custLinFactNeighborX="49" custLinFactNeighborY="-91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6F0605B-6014-469C-8915-C19C1CCF6DB5}" type="presOf" srcId="{578AE30B-DCD3-49D4-BCDF-A6C866F05B81}" destId="{1913F515-B4E2-46B1-A69E-A8E29C02DF4E}" srcOrd="0" destOrd="0" presId="urn:microsoft.com/office/officeart/2005/8/layout/hChevron3"/>
    <dgm:cxn modelId="{0EB290F5-0DAA-4433-98A3-C5A14852C9F1}" srcId="{578AE30B-DCD3-49D4-BCDF-A6C866F05B81}" destId="{36BB36EF-5772-4D43-B3E0-F02E37F4C4B2}" srcOrd="0" destOrd="0" parTransId="{66921FCB-C7F5-4690-AF27-17A9C9179D44}" sibTransId="{6EB2A199-8799-423D-837D-9C8F76AEC707}"/>
    <dgm:cxn modelId="{4AA66742-C441-4B9E-AEFE-3F063A0E2B93}" type="presOf" srcId="{36BB36EF-5772-4D43-B3E0-F02E37F4C4B2}" destId="{BD74A3DD-C638-4D1E-963E-328172A13936}" srcOrd="0" destOrd="0" presId="urn:microsoft.com/office/officeart/2005/8/layout/hChevron3"/>
    <dgm:cxn modelId="{2532B0B1-FC60-48C8-8535-0ABD919D67AB}" type="presParOf" srcId="{1913F515-B4E2-46B1-A69E-A8E29C02DF4E}" destId="{BD74A3DD-C638-4D1E-963E-328172A1393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7FA23C-4F7F-4C79-86E9-1AC99CDDC1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C78D59-0A43-445A-8E2C-57957CD7C1F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>
              <a:solidFill>
                <a:schemeClr val="bg1"/>
              </a:solidFill>
            </a:rPr>
            <a:t>PNAFM I: 2001 - 2012</a:t>
          </a:r>
        </a:p>
      </dgm:t>
    </dgm:pt>
    <dgm:pt modelId="{76C4B4CB-B776-44F0-9DB8-2CA345F5E4E5}" type="parTrans" cxnId="{2E9D9F6C-EDDD-45CD-8F65-2D562985E778}">
      <dgm:prSet/>
      <dgm:spPr/>
      <dgm:t>
        <a:bodyPr/>
        <a:lstStyle/>
        <a:p>
          <a:endParaRPr lang="en-US"/>
        </a:p>
      </dgm:t>
    </dgm:pt>
    <dgm:pt modelId="{5C79C9DB-9D3E-426D-9430-15CA108F5565}" type="sibTrans" cxnId="{2E9D9F6C-EDDD-45CD-8F65-2D562985E778}">
      <dgm:prSet/>
      <dgm:spPr/>
      <dgm:t>
        <a:bodyPr/>
        <a:lstStyle/>
        <a:p>
          <a:endParaRPr lang="en-US"/>
        </a:p>
      </dgm:t>
    </dgm:pt>
    <dgm:pt modelId="{08CB78E1-908D-4D46-A0EF-0FFCADC1AA37}" type="pres">
      <dgm:prSet presAssocID="{097FA23C-4F7F-4C79-86E9-1AC99CDDC1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6A05DC2-FB2E-40EA-ABD1-E3AA1D83EBFC}" type="pres">
      <dgm:prSet presAssocID="{19C78D59-0A43-445A-8E2C-57957CD7C1F9}" presName="parTxOnly" presStyleLbl="node1" presStyleIdx="0" presStyleCnt="1" custScaleY="82475" custLinFactNeighborX="396" custLinFactNeighborY="172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FDF49DA-0875-4785-970A-B6CB8C17DDD1}" type="presOf" srcId="{19C78D59-0A43-445A-8E2C-57957CD7C1F9}" destId="{96A05DC2-FB2E-40EA-ABD1-E3AA1D83EBFC}" srcOrd="0" destOrd="0" presId="urn:microsoft.com/office/officeart/2005/8/layout/hChevron3"/>
    <dgm:cxn modelId="{7D0C0AF8-A343-4A2F-A467-DFBACFBE71BC}" type="presOf" srcId="{097FA23C-4F7F-4C79-86E9-1AC99CDDC1BA}" destId="{08CB78E1-908D-4D46-A0EF-0FFCADC1AA37}" srcOrd="0" destOrd="0" presId="urn:microsoft.com/office/officeart/2005/8/layout/hChevron3"/>
    <dgm:cxn modelId="{2E9D9F6C-EDDD-45CD-8F65-2D562985E778}" srcId="{097FA23C-4F7F-4C79-86E9-1AC99CDDC1BA}" destId="{19C78D59-0A43-445A-8E2C-57957CD7C1F9}" srcOrd="0" destOrd="0" parTransId="{76C4B4CB-B776-44F0-9DB8-2CA345F5E4E5}" sibTransId="{5C79C9DB-9D3E-426D-9430-15CA108F5565}"/>
    <dgm:cxn modelId="{A097E284-A06C-4DF5-9BBB-6CB5199C0D34}" type="presParOf" srcId="{08CB78E1-908D-4D46-A0EF-0FFCADC1AA37}" destId="{96A05DC2-FB2E-40EA-ABD1-E3AA1D83EBFC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7FA23C-4F7F-4C79-86E9-1AC99CDDC1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C78D59-0A43-445A-8E2C-57957CD7C1F9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PNAFM II: 2009 - 2016</a:t>
          </a:r>
        </a:p>
      </dgm:t>
    </dgm:pt>
    <dgm:pt modelId="{76C4B4CB-B776-44F0-9DB8-2CA345F5E4E5}" type="parTrans" cxnId="{2E9D9F6C-EDDD-45CD-8F65-2D562985E778}">
      <dgm:prSet/>
      <dgm:spPr/>
      <dgm:t>
        <a:bodyPr/>
        <a:lstStyle/>
        <a:p>
          <a:endParaRPr lang="en-US"/>
        </a:p>
      </dgm:t>
    </dgm:pt>
    <dgm:pt modelId="{5C79C9DB-9D3E-426D-9430-15CA108F5565}" type="sibTrans" cxnId="{2E9D9F6C-EDDD-45CD-8F65-2D562985E778}">
      <dgm:prSet/>
      <dgm:spPr/>
      <dgm:t>
        <a:bodyPr/>
        <a:lstStyle/>
        <a:p>
          <a:endParaRPr lang="en-US"/>
        </a:p>
      </dgm:t>
    </dgm:pt>
    <dgm:pt modelId="{08CB78E1-908D-4D46-A0EF-0FFCADC1AA37}" type="pres">
      <dgm:prSet presAssocID="{097FA23C-4F7F-4C79-86E9-1AC99CDDC1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6A05DC2-FB2E-40EA-ABD1-E3AA1D83EBFC}" type="pres">
      <dgm:prSet presAssocID="{19C78D59-0A43-445A-8E2C-57957CD7C1F9}" presName="parTxOnly" presStyleLbl="node1" presStyleIdx="0" presStyleCnt="1" custScaleX="328307" custScaleY="147798" custLinFactNeighborX="212" custLinFactNeighborY="-581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D5D9B7-9110-4EAE-9638-7242A6DCEAC3}" type="presOf" srcId="{097FA23C-4F7F-4C79-86E9-1AC99CDDC1BA}" destId="{08CB78E1-908D-4D46-A0EF-0FFCADC1AA37}" srcOrd="0" destOrd="0" presId="urn:microsoft.com/office/officeart/2005/8/layout/hChevron3"/>
    <dgm:cxn modelId="{2E9D9F6C-EDDD-45CD-8F65-2D562985E778}" srcId="{097FA23C-4F7F-4C79-86E9-1AC99CDDC1BA}" destId="{19C78D59-0A43-445A-8E2C-57957CD7C1F9}" srcOrd="0" destOrd="0" parTransId="{76C4B4CB-B776-44F0-9DB8-2CA345F5E4E5}" sibTransId="{5C79C9DB-9D3E-426D-9430-15CA108F5565}"/>
    <dgm:cxn modelId="{1B9587CC-B081-49D1-BD86-0838FD19B768}" type="presOf" srcId="{19C78D59-0A43-445A-8E2C-57957CD7C1F9}" destId="{96A05DC2-FB2E-40EA-ABD1-E3AA1D83EBFC}" srcOrd="0" destOrd="0" presId="urn:microsoft.com/office/officeart/2005/8/layout/hChevron3"/>
    <dgm:cxn modelId="{4AF23263-D214-4865-9ED9-7150C93640D0}" type="presParOf" srcId="{08CB78E1-908D-4D46-A0EF-0FFCADC1AA37}" destId="{96A05DC2-FB2E-40EA-ABD1-E3AA1D83EBFC}" srcOrd="0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08C4F9-0945-4A6C-A3B2-FF7A896810F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181FE68-F398-4C62-B6E5-DE030189745E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pt-BR" sz="1800" b="1" dirty="0"/>
            <a:t>Terceiro ciclo: </a:t>
          </a:r>
        </a:p>
        <a:p>
          <a:pPr rtl="0">
            <a:spcAft>
              <a:spcPts val="0"/>
            </a:spcAft>
          </a:pPr>
          <a:r>
            <a:rPr lang="pt-BR" sz="1800" b="1" dirty="0"/>
            <a:t>2017 </a:t>
          </a:r>
          <a:r>
            <a:rPr lang="pt-BR" sz="2400" b="1" dirty="0"/>
            <a:t>– </a:t>
          </a:r>
        </a:p>
      </dgm:t>
    </dgm:pt>
    <dgm:pt modelId="{ED8FB985-9798-4603-85E7-AC058D2F5F39}" type="parTrans" cxnId="{FF4F5A25-7CCA-4201-B6C5-62E091FC623A}">
      <dgm:prSet/>
      <dgm:spPr/>
      <dgm:t>
        <a:bodyPr/>
        <a:lstStyle/>
        <a:p>
          <a:endParaRPr lang="pt-BR"/>
        </a:p>
      </dgm:t>
    </dgm:pt>
    <dgm:pt modelId="{E9BAFE66-82CE-4DC7-B61A-43F7228DC7F3}" type="sibTrans" cxnId="{FF4F5A25-7CCA-4201-B6C5-62E091FC623A}">
      <dgm:prSet/>
      <dgm:spPr/>
      <dgm:t>
        <a:bodyPr/>
        <a:lstStyle/>
        <a:p>
          <a:endParaRPr lang="pt-BR"/>
        </a:p>
      </dgm:t>
    </dgm:pt>
    <dgm:pt modelId="{732E826F-4E79-4189-97AB-02E7F28D853B}" type="pres">
      <dgm:prSet presAssocID="{7D08C4F9-0945-4A6C-A3B2-FF7A896810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F195D5-DAF3-48DF-B744-30E1427B90F5}" type="pres">
      <dgm:prSet presAssocID="{3181FE68-F398-4C62-B6E5-DE030189745E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08E1DC-0537-4406-A701-10B1C7FC1725}" type="presOf" srcId="{3181FE68-F398-4C62-B6E5-DE030189745E}" destId="{95F195D5-DAF3-48DF-B744-30E1427B90F5}" srcOrd="0" destOrd="0" presId="urn:microsoft.com/office/officeart/2005/8/layout/hChevron3"/>
    <dgm:cxn modelId="{FF4F5A25-7CCA-4201-B6C5-62E091FC623A}" srcId="{7D08C4F9-0945-4A6C-A3B2-FF7A896810FC}" destId="{3181FE68-F398-4C62-B6E5-DE030189745E}" srcOrd="0" destOrd="0" parTransId="{ED8FB985-9798-4603-85E7-AC058D2F5F39}" sibTransId="{E9BAFE66-82CE-4DC7-B61A-43F7228DC7F3}"/>
    <dgm:cxn modelId="{223EB1A1-DDF7-44D5-96CB-90B24BF9E1E9}" type="presOf" srcId="{7D08C4F9-0945-4A6C-A3B2-FF7A896810FC}" destId="{732E826F-4E79-4189-97AB-02E7F28D853B}" srcOrd="0" destOrd="0" presId="urn:microsoft.com/office/officeart/2005/8/layout/hChevron3"/>
    <dgm:cxn modelId="{94B4E4B3-84AD-4891-8A17-4D47705B6D99}" type="presParOf" srcId="{732E826F-4E79-4189-97AB-02E7F28D853B}" destId="{95F195D5-DAF3-48DF-B744-30E1427B90F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4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74A3DD-C638-4D1E-963E-328172A13936}">
      <dsp:nvSpPr>
        <dsp:cNvPr id="0" name=""/>
        <dsp:cNvSpPr/>
      </dsp:nvSpPr>
      <dsp:spPr>
        <a:xfrm>
          <a:off x="2742" y="0"/>
          <a:ext cx="2805941" cy="5432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/>
            <a:t>Primeiro ciclo: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/>
            <a:t>1996 – 2006</a:t>
          </a:r>
        </a:p>
      </dsp:txBody>
      <dsp:txXfrm>
        <a:off x="2742" y="0"/>
        <a:ext cx="2805941" cy="54326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062CB1-4567-403D-AFC7-5A6293A22595}">
      <dsp:nvSpPr>
        <dsp:cNvPr id="0" name=""/>
        <dsp:cNvSpPr/>
      </dsp:nvSpPr>
      <dsp:spPr>
        <a:xfrm>
          <a:off x="196" y="0"/>
          <a:ext cx="2859708" cy="62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PROFISCO II</a:t>
          </a:r>
        </a:p>
      </dsp:txBody>
      <dsp:txXfrm>
        <a:off x="196" y="0"/>
        <a:ext cx="2859708" cy="62269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4E9FCF-A5F1-4B43-997B-234D75E875AF}">
      <dsp:nvSpPr>
        <dsp:cNvPr id="0" name=""/>
        <dsp:cNvSpPr/>
      </dsp:nvSpPr>
      <dsp:spPr>
        <a:xfrm rot="5400000">
          <a:off x="5140288" y="-1980781"/>
          <a:ext cx="1118942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Elaborar Plano de Ação  (prioridades de análise da Rede;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Formar Grupo de Diálogo Técnico (GDT)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Organizar Foros Regionais (2)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Consultoria para avaliação de alternativas de financiamento da Rede</a:t>
          </a:r>
        </a:p>
      </dsp:txBody>
      <dsp:txXfrm rot="5400000">
        <a:off x="5140288" y="-1980781"/>
        <a:ext cx="1118942" cy="5364480"/>
      </dsp:txXfrm>
    </dsp:sp>
    <dsp:sp modelId="{4F078268-4D03-4592-9C98-2FA94901F97B}">
      <dsp:nvSpPr>
        <dsp:cNvPr id="0" name=""/>
        <dsp:cNvSpPr/>
      </dsp:nvSpPr>
      <dsp:spPr>
        <a:xfrm>
          <a:off x="0" y="2119"/>
          <a:ext cx="3017520" cy="1398677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noProof="0" dirty="0"/>
            <a:t>I. Rede de Descentralização e Plano de Ação</a:t>
          </a:r>
        </a:p>
      </dsp:txBody>
      <dsp:txXfrm>
        <a:off x="0" y="2119"/>
        <a:ext cx="3017520" cy="1398677"/>
      </dsp:txXfrm>
    </dsp:sp>
    <dsp:sp modelId="{51411A21-E919-4D64-894F-A434C23D8C84}">
      <dsp:nvSpPr>
        <dsp:cNvPr id="0" name=""/>
        <dsp:cNvSpPr/>
      </dsp:nvSpPr>
      <dsp:spPr>
        <a:xfrm rot="5400000">
          <a:off x="5140288" y="-512170"/>
          <a:ext cx="1118942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Desenvolver um portal web para a Rede  (Intercâmbio de conhecimento, documentos, informação, bem como acesso a outras ferramentas de  do Banco e/ou membros da Rede</a:t>
          </a:r>
        </a:p>
      </dsp:txBody>
      <dsp:txXfrm rot="5400000">
        <a:off x="5140288" y="-512170"/>
        <a:ext cx="1118942" cy="5364480"/>
      </dsp:txXfrm>
    </dsp:sp>
    <dsp:sp modelId="{C83A02DD-59F1-4E21-87A5-E4CB4F43D8C6}">
      <dsp:nvSpPr>
        <dsp:cNvPr id="0" name=""/>
        <dsp:cNvSpPr/>
      </dsp:nvSpPr>
      <dsp:spPr>
        <a:xfrm>
          <a:off x="0" y="1470731"/>
          <a:ext cx="3017520" cy="1398677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noProof="0" dirty="0"/>
            <a:t>II. Informação e Capacitação</a:t>
          </a:r>
        </a:p>
      </dsp:txBody>
      <dsp:txXfrm>
        <a:off x="0" y="1470731"/>
        <a:ext cx="3017520" cy="1398677"/>
      </dsp:txXfrm>
    </dsp:sp>
    <dsp:sp modelId="{938C1466-08C0-481A-A326-5C211FB8FBC4}">
      <dsp:nvSpPr>
        <dsp:cNvPr id="0" name=""/>
        <dsp:cNvSpPr/>
      </dsp:nvSpPr>
      <dsp:spPr>
        <a:xfrm rot="5400000">
          <a:off x="5140288" y="956441"/>
          <a:ext cx="1118942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Elaborar estudos específicos de temas  centrais  a ser discutidos  nos Foros Regionais, Publicar e disseminar as memórias dos Foros Regionais (Monografias temáticas).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Organizar </a:t>
          </a:r>
          <a:r>
            <a:rPr lang="pt-BR" sz="1400" i="1" kern="1200" noProof="0" dirty="0" err="1"/>
            <a:t>talleres</a:t>
          </a:r>
          <a:r>
            <a:rPr lang="pt-BR" sz="1400" kern="1200" noProof="0" dirty="0"/>
            <a:t> de disseminação dos produtos da Rede.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Avaliar o desempenho da CT no  final de sua execução.</a:t>
          </a:r>
        </a:p>
      </dsp:txBody>
      <dsp:txXfrm rot="5400000">
        <a:off x="5140288" y="956441"/>
        <a:ext cx="1118942" cy="5364480"/>
      </dsp:txXfrm>
    </dsp:sp>
    <dsp:sp modelId="{6CE7BEF2-41BA-44CD-A0AE-6DD0B30A5688}">
      <dsp:nvSpPr>
        <dsp:cNvPr id="0" name=""/>
        <dsp:cNvSpPr/>
      </dsp:nvSpPr>
      <dsp:spPr>
        <a:xfrm>
          <a:off x="0" y="2939342"/>
          <a:ext cx="3017520" cy="1398677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noProof="0" dirty="0"/>
            <a:t>III. Criação e Disseminação de Conhecimento</a:t>
          </a:r>
        </a:p>
      </dsp:txBody>
      <dsp:txXfrm>
        <a:off x="0" y="2939342"/>
        <a:ext cx="3017520" cy="139867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4E9FCF-A5F1-4B43-997B-234D75E875AF}">
      <dsp:nvSpPr>
        <dsp:cNvPr id="0" name=""/>
        <dsp:cNvSpPr/>
      </dsp:nvSpPr>
      <dsp:spPr>
        <a:xfrm rot="5400000">
          <a:off x="5271241" y="-2042406"/>
          <a:ext cx="1118942" cy="54877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Seminário de arranque: realizado em 4 e 5/4/2018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Diagnóstico das </a:t>
          </a:r>
          <a:r>
            <a:rPr lang="pt-BR" sz="1400" kern="1200" noProof="0" dirty="0" err="1"/>
            <a:t>ATs</a:t>
          </a:r>
          <a:r>
            <a:rPr lang="pt-BR" sz="1400" kern="1200" noProof="0" dirty="0"/>
            <a:t> municipais e uso de tecnologia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Identificação de práticas inovadoras para as </a:t>
          </a:r>
          <a:r>
            <a:rPr lang="pt-BR" sz="1400" kern="1200" noProof="0" dirty="0" err="1"/>
            <a:t>ATs</a:t>
          </a:r>
          <a:r>
            <a:rPr lang="pt-BR" sz="1400" kern="1200" noProof="0" dirty="0"/>
            <a:t> municipais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Plano de Ação 2018 - 2019</a:t>
          </a:r>
        </a:p>
      </dsp:txBody>
      <dsp:txXfrm rot="5400000">
        <a:off x="5271241" y="-2042406"/>
        <a:ext cx="1118942" cy="5487729"/>
      </dsp:txXfrm>
    </dsp:sp>
    <dsp:sp modelId="{4F078268-4D03-4592-9C98-2FA94901F97B}">
      <dsp:nvSpPr>
        <dsp:cNvPr id="0" name=""/>
        <dsp:cNvSpPr/>
      </dsp:nvSpPr>
      <dsp:spPr>
        <a:xfrm>
          <a:off x="0" y="2119"/>
          <a:ext cx="3086848" cy="1398677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noProof="0" dirty="0"/>
            <a:t>I. Diagnóstico e Plano de Ação Regional</a:t>
          </a:r>
        </a:p>
      </dsp:txBody>
      <dsp:txXfrm>
        <a:off x="0" y="2119"/>
        <a:ext cx="3086848" cy="1398677"/>
      </dsp:txXfrm>
    </dsp:sp>
    <dsp:sp modelId="{51411A21-E919-4D64-894F-A434C23D8C84}">
      <dsp:nvSpPr>
        <dsp:cNvPr id="0" name=""/>
        <dsp:cNvSpPr/>
      </dsp:nvSpPr>
      <dsp:spPr>
        <a:xfrm rot="5400000">
          <a:off x="5271241" y="-573794"/>
          <a:ext cx="1118942" cy="54877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Quatro eventos nacionais (</a:t>
          </a:r>
          <a:r>
            <a:rPr lang="pt-BR" sz="1400" kern="1200" noProof="0" dirty="0" err="1"/>
            <a:t>hackathons</a:t>
          </a:r>
          <a:r>
            <a:rPr lang="pt-BR" sz="1400" kern="1200" noProof="0" dirty="0"/>
            <a:t>, seminários, treinamentos)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Desenvolvimento de até 8 soluções digitais priorizadas pelos 4 países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400" kern="1200" noProof="0" dirty="0"/>
        </a:p>
      </dsp:txBody>
      <dsp:txXfrm rot="5400000">
        <a:off x="5271241" y="-573794"/>
        <a:ext cx="1118942" cy="5487729"/>
      </dsp:txXfrm>
    </dsp:sp>
    <dsp:sp modelId="{C83A02DD-59F1-4E21-87A5-E4CB4F43D8C6}">
      <dsp:nvSpPr>
        <dsp:cNvPr id="0" name=""/>
        <dsp:cNvSpPr/>
      </dsp:nvSpPr>
      <dsp:spPr>
        <a:xfrm>
          <a:off x="0" y="1470731"/>
          <a:ext cx="3086848" cy="1398677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noProof="0" dirty="0"/>
            <a:t>II. Desenvolvimento de Soluções Digitais</a:t>
          </a:r>
        </a:p>
      </dsp:txBody>
      <dsp:txXfrm>
        <a:off x="0" y="1470731"/>
        <a:ext cx="3086848" cy="1398677"/>
      </dsp:txXfrm>
    </dsp:sp>
    <dsp:sp modelId="{938C1466-08C0-481A-A326-5C211FB8FBC4}">
      <dsp:nvSpPr>
        <dsp:cNvPr id="0" name=""/>
        <dsp:cNvSpPr/>
      </dsp:nvSpPr>
      <dsp:spPr>
        <a:xfrm rot="5400000">
          <a:off x="5271241" y="894816"/>
          <a:ext cx="1118942" cy="54877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Implantação das soluções Digitais em 4 municípios pilotos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Avaliação de Resultados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 err="1"/>
            <a:t>Seminario</a:t>
          </a:r>
          <a:r>
            <a:rPr lang="pt-BR" sz="1400" kern="1200" noProof="0" dirty="0"/>
            <a:t> de Divulgação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Publicação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noProof="0" dirty="0"/>
            <a:t>Disponibilização das soluções digitais</a:t>
          </a:r>
        </a:p>
      </dsp:txBody>
      <dsp:txXfrm rot="5400000">
        <a:off x="5271241" y="894816"/>
        <a:ext cx="1118942" cy="5487729"/>
      </dsp:txXfrm>
    </dsp:sp>
    <dsp:sp modelId="{6CE7BEF2-41BA-44CD-A0AE-6DD0B30A5688}">
      <dsp:nvSpPr>
        <dsp:cNvPr id="0" name=""/>
        <dsp:cNvSpPr/>
      </dsp:nvSpPr>
      <dsp:spPr>
        <a:xfrm>
          <a:off x="0" y="2939342"/>
          <a:ext cx="3086848" cy="1398677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noProof="0" dirty="0"/>
            <a:t>III. Assistência Técnica e Capacitação e divulgação de resultados</a:t>
          </a:r>
        </a:p>
      </dsp:txBody>
      <dsp:txXfrm>
        <a:off x="0" y="2939342"/>
        <a:ext cx="3086848" cy="139867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B3F4ED-4FEE-462A-8404-142B040E9FD4}">
      <dsp:nvSpPr>
        <dsp:cNvPr id="0" name=""/>
        <dsp:cNvSpPr/>
      </dsp:nvSpPr>
      <dsp:spPr>
        <a:xfrm>
          <a:off x="2325181" y="2057387"/>
          <a:ext cx="2112815" cy="126768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FFCC"/>
            </a:buClr>
            <a:buFont typeface="Wingdings" panose="05000000000000000000" pitchFamily="2" charset="2"/>
            <a:buNone/>
          </a:pPr>
          <a:r>
            <a:rPr lang="pt-BR" altLang="en-US" sz="1900" b="1" kern="1200" dirty="0">
              <a:solidFill>
                <a:schemeClr val="bg1"/>
              </a:solidFill>
              <a:effectLst/>
            </a:rPr>
            <a:t>Município: Executor local dos projetos (UEM)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2325181" y="2057387"/>
        <a:ext cx="2112815" cy="1267689"/>
      </dsp:txXfrm>
    </dsp:sp>
    <dsp:sp modelId="{0ADE4919-79CE-4B6E-A884-C12326427EFE}">
      <dsp:nvSpPr>
        <dsp:cNvPr id="0" name=""/>
        <dsp:cNvSpPr/>
      </dsp:nvSpPr>
      <dsp:spPr>
        <a:xfrm>
          <a:off x="100414" y="467147"/>
          <a:ext cx="2112815" cy="126768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FFCC"/>
            </a:buClr>
            <a:buFont typeface="Wingdings" panose="05000000000000000000" pitchFamily="2" charset="2"/>
            <a:buNone/>
          </a:pPr>
          <a:r>
            <a:rPr lang="pt-BR" altLang="en-US" sz="1900" b="1" kern="1200" dirty="0">
              <a:solidFill>
                <a:schemeClr val="bg1"/>
              </a:solidFill>
              <a:effectLst/>
            </a:rPr>
            <a:t>SE/MF: Executor e coordenador nacional  do Programa (UCP)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100414" y="467147"/>
        <a:ext cx="2112815" cy="1267689"/>
      </dsp:txXfrm>
    </dsp:sp>
    <dsp:sp modelId="{68D1702E-EFF0-4C07-9CC6-14FE880B632E}">
      <dsp:nvSpPr>
        <dsp:cNvPr id="0" name=""/>
        <dsp:cNvSpPr/>
      </dsp:nvSpPr>
      <dsp:spPr>
        <a:xfrm>
          <a:off x="2325181" y="432484"/>
          <a:ext cx="2112815" cy="126768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n-US" sz="1900" b="1" kern="1200" dirty="0">
              <a:solidFill>
                <a:schemeClr val="bg1"/>
              </a:solidFill>
              <a:effectLst/>
            </a:rPr>
            <a:t>Caixa: Agente financeiro e </a:t>
          </a:r>
          <a:r>
            <a:rPr lang="pt-BR" altLang="en-US" sz="1900" b="1" kern="1200" dirty="0" err="1">
              <a:solidFill>
                <a:schemeClr val="bg1"/>
              </a:solidFill>
              <a:effectLst/>
            </a:rPr>
            <a:t>Co-executor</a:t>
          </a:r>
          <a:r>
            <a:rPr lang="pt-BR" altLang="en-US" sz="1900" b="1" kern="1200" dirty="0">
              <a:solidFill>
                <a:schemeClr val="bg1"/>
              </a:solidFill>
              <a:effectLst/>
            </a:rPr>
            <a:t> do Programa</a:t>
          </a:r>
        </a:p>
      </dsp:txBody>
      <dsp:txXfrm>
        <a:off x="2325181" y="432484"/>
        <a:ext cx="2112815" cy="1267689"/>
      </dsp:txXfrm>
    </dsp:sp>
    <dsp:sp modelId="{D4955822-19B7-4889-AD14-7DCFF88444F1}">
      <dsp:nvSpPr>
        <dsp:cNvPr id="0" name=""/>
        <dsp:cNvSpPr/>
      </dsp:nvSpPr>
      <dsp:spPr>
        <a:xfrm>
          <a:off x="94245" y="2075853"/>
          <a:ext cx="2112815" cy="126768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n-US" sz="1900" b="1" kern="1200" dirty="0">
              <a:solidFill>
                <a:schemeClr val="bg1"/>
              </a:solidFill>
              <a:effectLst/>
            </a:rPr>
            <a:t>BID: Financiamento e assistência técnica</a:t>
          </a:r>
        </a:p>
      </dsp:txBody>
      <dsp:txXfrm>
        <a:off x="94245" y="2075853"/>
        <a:ext cx="2112815" cy="126768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FF72BB-ACD2-453F-9524-7BA11867F4DD}">
      <dsp:nvSpPr>
        <dsp:cNvPr id="0" name=""/>
        <dsp:cNvSpPr/>
      </dsp:nvSpPr>
      <dsp:spPr>
        <a:xfrm>
          <a:off x="1648195" y="1015"/>
          <a:ext cx="1299257" cy="1299257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Município</a:t>
          </a:r>
          <a:endParaRPr lang="en-US" sz="1500" kern="1200" dirty="0"/>
        </a:p>
      </dsp:txBody>
      <dsp:txXfrm>
        <a:off x="1648195" y="1015"/>
        <a:ext cx="1299257" cy="1299257"/>
      </dsp:txXfrm>
    </dsp:sp>
    <dsp:sp modelId="{24C2D9FC-A8FA-4581-9306-7822EA216B3F}">
      <dsp:nvSpPr>
        <dsp:cNvPr id="0" name=""/>
        <dsp:cNvSpPr/>
      </dsp:nvSpPr>
      <dsp:spPr>
        <a:xfrm rot="2700000">
          <a:off x="2808179" y="1115132"/>
          <a:ext cx="346765" cy="43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2700000">
        <a:off x="2808179" y="1115132"/>
        <a:ext cx="346765" cy="438499"/>
      </dsp:txXfrm>
    </dsp:sp>
    <dsp:sp modelId="{D526B31F-EF64-4AC5-A31C-C2297B1EC57C}">
      <dsp:nvSpPr>
        <dsp:cNvPr id="0" name=""/>
        <dsp:cNvSpPr/>
      </dsp:nvSpPr>
      <dsp:spPr>
        <a:xfrm>
          <a:off x="3029550" y="1382371"/>
          <a:ext cx="1299257" cy="1299257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Ministério</a:t>
          </a:r>
          <a:r>
            <a:rPr lang="en-US" sz="1500" kern="1200" dirty="0"/>
            <a:t> da </a:t>
          </a:r>
          <a:r>
            <a:rPr lang="en-US" sz="1500" kern="1200" dirty="0" err="1"/>
            <a:t>Fazenda</a:t>
          </a:r>
          <a:r>
            <a:rPr lang="en-US" sz="1500" kern="1200" dirty="0"/>
            <a:t> SE/MF</a:t>
          </a:r>
        </a:p>
      </dsp:txBody>
      <dsp:txXfrm>
        <a:off x="3029550" y="1382371"/>
        <a:ext cx="1299257" cy="1299257"/>
      </dsp:txXfrm>
    </dsp:sp>
    <dsp:sp modelId="{DC6730B2-A8CF-42D9-9EDA-02B02B0D8B53}">
      <dsp:nvSpPr>
        <dsp:cNvPr id="0" name=""/>
        <dsp:cNvSpPr/>
      </dsp:nvSpPr>
      <dsp:spPr>
        <a:xfrm rot="8100000">
          <a:off x="2822058" y="2496488"/>
          <a:ext cx="346765" cy="43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8100000">
        <a:off x="2822058" y="2496488"/>
        <a:ext cx="346765" cy="438499"/>
      </dsp:txXfrm>
    </dsp:sp>
    <dsp:sp modelId="{82247FCF-09D2-42B9-BA6D-956A0593B371}">
      <dsp:nvSpPr>
        <dsp:cNvPr id="0" name=""/>
        <dsp:cNvSpPr/>
      </dsp:nvSpPr>
      <dsp:spPr>
        <a:xfrm>
          <a:off x="1648195" y="2763726"/>
          <a:ext cx="1299257" cy="1299257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Caixa</a:t>
          </a:r>
          <a:r>
            <a:rPr lang="en-US" sz="1500" kern="1200" dirty="0"/>
            <a:t> </a:t>
          </a:r>
          <a:r>
            <a:rPr lang="en-US" sz="1500" kern="1200" dirty="0" err="1"/>
            <a:t>Econômica</a:t>
          </a:r>
          <a:r>
            <a:rPr lang="en-US" sz="1500" kern="1200" dirty="0"/>
            <a:t> Federal</a:t>
          </a:r>
        </a:p>
      </dsp:txBody>
      <dsp:txXfrm>
        <a:off x="1648195" y="2763726"/>
        <a:ext cx="1299257" cy="1299257"/>
      </dsp:txXfrm>
    </dsp:sp>
    <dsp:sp modelId="{14382910-BE01-4B04-A8A4-A2C122252F68}">
      <dsp:nvSpPr>
        <dsp:cNvPr id="0" name=""/>
        <dsp:cNvSpPr/>
      </dsp:nvSpPr>
      <dsp:spPr>
        <a:xfrm rot="13500000">
          <a:off x="1440703" y="2510367"/>
          <a:ext cx="346765" cy="43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3500000">
        <a:off x="1440703" y="2510367"/>
        <a:ext cx="346765" cy="438499"/>
      </dsp:txXfrm>
    </dsp:sp>
    <dsp:sp modelId="{F9BA69BC-7653-4C01-870C-AC5919D3DDFF}">
      <dsp:nvSpPr>
        <dsp:cNvPr id="0" name=""/>
        <dsp:cNvSpPr/>
      </dsp:nvSpPr>
      <dsp:spPr>
        <a:xfrm>
          <a:off x="266839" y="1382371"/>
          <a:ext cx="1299257" cy="1299257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BID</a:t>
          </a:r>
        </a:p>
      </dsp:txBody>
      <dsp:txXfrm>
        <a:off x="266839" y="1382371"/>
        <a:ext cx="1299257" cy="1299257"/>
      </dsp:txXfrm>
    </dsp:sp>
    <dsp:sp modelId="{CD57858F-C4D6-40E3-9088-3978F10A086D}">
      <dsp:nvSpPr>
        <dsp:cNvPr id="0" name=""/>
        <dsp:cNvSpPr/>
      </dsp:nvSpPr>
      <dsp:spPr>
        <a:xfrm rot="18900000">
          <a:off x="1426824" y="1129012"/>
          <a:ext cx="346765" cy="43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8900000">
        <a:off x="1426824" y="1129012"/>
        <a:ext cx="346765" cy="43849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8F4903-BC53-4697-AC53-9C3E77ED0E50}">
      <dsp:nvSpPr>
        <dsp:cNvPr id="0" name=""/>
        <dsp:cNvSpPr/>
      </dsp:nvSpPr>
      <dsp:spPr>
        <a:xfrm>
          <a:off x="57228" y="657"/>
          <a:ext cx="2253371" cy="135202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Excelência na ação do Estado</a:t>
          </a:r>
          <a:endParaRPr lang="en-US" sz="1900" kern="1200" dirty="0"/>
        </a:p>
      </dsp:txBody>
      <dsp:txXfrm>
        <a:off x="57228" y="657"/>
        <a:ext cx="2253371" cy="1352023"/>
      </dsp:txXfrm>
    </dsp:sp>
    <dsp:sp modelId="{B178A7AF-1B83-4311-AF0A-EBFD1DD36FF1}">
      <dsp:nvSpPr>
        <dsp:cNvPr id="0" name=""/>
        <dsp:cNvSpPr/>
      </dsp:nvSpPr>
      <dsp:spPr>
        <a:xfrm>
          <a:off x="2535937" y="657"/>
          <a:ext cx="2253371" cy="135202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Incentivo à prática da transparência na gestão</a:t>
          </a:r>
          <a:endParaRPr lang="en-US" sz="1900" kern="1200" dirty="0"/>
        </a:p>
      </dsp:txBody>
      <dsp:txXfrm>
        <a:off x="2535937" y="657"/>
        <a:ext cx="2253371" cy="1352023"/>
      </dsp:txXfrm>
    </dsp:sp>
    <dsp:sp modelId="{6C64277F-CE44-4F7C-8351-612A05F875DA}">
      <dsp:nvSpPr>
        <dsp:cNvPr id="0" name=""/>
        <dsp:cNvSpPr/>
      </dsp:nvSpPr>
      <dsp:spPr>
        <a:xfrm>
          <a:off x="5014646" y="657"/>
          <a:ext cx="2253371" cy="135202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Maior equidade econômica e social</a:t>
          </a:r>
          <a:endParaRPr lang="en-US" sz="1900" kern="1200" dirty="0"/>
        </a:p>
      </dsp:txBody>
      <dsp:txXfrm>
        <a:off x="5014646" y="657"/>
        <a:ext cx="2253371" cy="1352023"/>
      </dsp:txXfrm>
    </dsp:sp>
    <dsp:sp modelId="{4D0C6341-1BE9-4858-9F2D-941B21AF5F63}">
      <dsp:nvSpPr>
        <dsp:cNvPr id="0" name=""/>
        <dsp:cNvSpPr/>
      </dsp:nvSpPr>
      <dsp:spPr>
        <a:xfrm>
          <a:off x="2535937" y="1578017"/>
          <a:ext cx="2253371" cy="135202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Minimização das disparidades técnicas e operacionais nas AF municipais</a:t>
          </a:r>
          <a:endParaRPr lang="en-US" sz="1900" kern="1200" dirty="0"/>
        </a:p>
      </dsp:txBody>
      <dsp:txXfrm>
        <a:off x="2535937" y="1578017"/>
        <a:ext cx="2253371" cy="135202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D7FA05-C7E6-47F0-8D2D-9031D4361DBE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</a:t>
          </a:r>
          <a:r>
            <a:rPr lang="en-US" sz="2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.</a:t>
          </a:r>
          <a:r>
            <a:rPr lang="en-US" sz="2400" kern="1200" dirty="0"/>
            <a:t> </a:t>
          </a:r>
          <a:r>
            <a:rPr lang="en-US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Integração</a:t>
          </a: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dos </a:t>
          </a:r>
          <a:r>
            <a:rPr lang="en-US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Fiscos</a:t>
          </a:r>
          <a:endParaRPr lang="en-US" sz="2400" kern="1200" dirty="0"/>
        </a:p>
      </dsp:txBody>
      <dsp:txXfrm rot="16200000">
        <a:off x="762000" y="-762000"/>
        <a:ext cx="1524000" cy="3048000"/>
      </dsp:txXfrm>
    </dsp:sp>
    <dsp:sp modelId="{1E1F832E-BCD3-41E0-84C2-B323FDF94ADC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II. </a:t>
          </a:r>
          <a:r>
            <a:rPr lang="pt-BR" sz="2400" b="1" kern="1200" dirty="0"/>
            <a:t>Sustentabilidade Fiscal e Crescimento Econômico</a:t>
          </a:r>
          <a:endParaRPr lang="en-US" sz="2400" kern="1200" dirty="0"/>
        </a:p>
      </dsp:txBody>
      <dsp:txXfrm>
        <a:off x="3048000" y="0"/>
        <a:ext cx="3048000" cy="1524000"/>
      </dsp:txXfrm>
    </dsp:sp>
    <dsp:sp modelId="{CEA52787-ED60-4553-BD61-BE2DD6D037EF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III. </a:t>
          </a:r>
          <a:r>
            <a:rPr lang="en-US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Transparência</a:t>
          </a: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e </a:t>
          </a:r>
          <a:r>
            <a:rPr lang="en-US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Controle</a:t>
          </a: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Social</a:t>
          </a:r>
          <a:endParaRPr lang="en-US" sz="2400" kern="1200" dirty="0"/>
        </a:p>
      </dsp:txBody>
      <dsp:txXfrm rot="10800000">
        <a:off x="0" y="2539999"/>
        <a:ext cx="3048000" cy="1524000"/>
      </dsp:txXfrm>
    </dsp:sp>
    <dsp:sp modelId="{69B5A2C8-048F-463D-9E6D-4C1819F79A81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IV.   Aperfeiçoamento </a:t>
          </a: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da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Gestão</a:t>
          </a: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Fiscal</a:t>
          </a:r>
          <a:endParaRPr lang="en-US" sz="2400" kern="1200" dirty="0"/>
        </a:p>
      </dsp:txBody>
      <dsp:txXfrm rot="5400000">
        <a:off x="3810000" y="1777999"/>
        <a:ext cx="1524000" cy="3048000"/>
      </dsp:txXfrm>
    </dsp:sp>
    <dsp:sp modelId="{A5D6AD2B-35ED-464E-B0D8-37DCBB314966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bg1"/>
              </a:solidFill>
            </a:rPr>
            <a:t>PNAFM</a:t>
          </a:r>
        </a:p>
      </dsp:txBody>
      <dsp:txXfrm>
        <a:off x="2133600" y="1523999"/>
        <a:ext cx="1828800" cy="10160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DADC36-3316-4CF9-A7F5-A59574249BF4}">
      <dsp:nvSpPr>
        <dsp:cNvPr id="0" name=""/>
        <dsp:cNvSpPr/>
      </dsp:nvSpPr>
      <dsp:spPr>
        <a:xfrm>
          <a:off x="0" y="14626"/>
          <a:ext cx="7772400" cy="782431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I. </a:t>
          </a:r>
          <a:r>
            <a:rPr lang="en-US" sz="2400" b="1" kern="1200" dirty="0" err="1"/>
            <a:t>Integração</a:t>
          </a:r>
          <a:r>
            <a:rPr lang="en-US" sz="2400" b="1" kern="1200" dirty="0"/>
            <a:t> dos </a:t>
          </a:r>
          <a:r>
            <a:rPr lang="en-US" sz="2400" b="1" kern="1200" dirty="0" err="1"/>
            <a:t>Fiscos</a:t>
          </a:r>
          <a:endParaRPr lang="en-US" sz="2400" b="1" kern="1200" dirty="0"/>
        </a:p>
      </dsp:txBody>
      <dsp:txXfrm>
        <a:off x="0" y="14626"/>
        <a:ext cx="7772400" cy="782431"/>
      </dsp:txXfrm>
    </dsp:sp>
    <dsp:sp modelId="{EBA70E2B-27D0-448C-8A33-166611521E8A}">
      <dsp:nvSpPr>
        <dsp:cNvPr id="0" name=""/>
        <dsp:cNvSpPr/>
      </dsp:nvSpPr>
      <dsp:spPr>
        <a:xfrm>
          <a:off x="0" y="797057"/>
          <a:ext cx="7772400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err="1">
              <a:solidFill>
                <a:schemeClr val="tx2"/>
              </a:solidFill>
            </a:rPr>
            <a:t>Harmonização</a:t>
          </a:r>
          <a:r>
            <a:rPr lang="en-US" sz="1800" b="1" kern="1200" dirty="0">
              <a:solidFill>
                <a:schemeClr val="tx2"/>
              </a:solidFill>
            </a:rPr>
            <a:t> de </a:t>
          </a:r>
          <a:r>
            <a:rPr lang="en-US" sz="1800" b="1" kern="1200" dirty="0" err="1">
              <a:solidFill>
                <a:schemeClr val="tx2"/>
              </a:solidFill>
            </a:rPr>
            <a:t>informações</a:t>
          </a:r>
          <a:r>
            <a:rPr lang="en-US" sz="1800" b="1" kern="1200" dirty="0">
              <a:solidFill>
                <a:schemeClr val="tx2"/>
              </a:solidFill>
            </a:rPr>
            <a:t> </a:t>
          </a:r>
          <a:r>
            <a:rPr lang="en-US" sz="1800" b="1" kern="1200" dirty="0" err="1">
              <a:solidFill>
                <a:schemeClr val="tx2"/>
              </a:solidFill>
            </a:rPr>
            <a:t>cadastrais</a:t>
          </a:r>
          <a:r>
            <a:rPr lang="en-US" sz="1800" b="1" kern="1200" dirty="0">
              <a:solidFill>
                <a:schemeClr val="tx2"/>
              </a:solidFill>
            </a:rPr>
            <a:t>; </a:t>
          </a:r>
          <a:r>
            <a:rPr lang="pt-BR" sz="1800" b="1" kern="1200" dirty="0">
              <a:solidFill>
                <a:schemeClr val="tx2"/>
              </a:solidFill>
            </a:rPr>
            <a:t>Consolidação da implementação do SPED (ECF, EFD e </a:t>
          </a:r>
          <a:r>
            <a:rPr lang="pt-BR" sz="1800" b="1" kern="1200" dirty="0" err="1">
              <a:solidFill>
                <a:schemeClr val="tx2"/>
              </a:solidFill>
            </a:rPr>
            <a:t>Nfe</a:t>
          </a:r>
          <a:r>
            <a:rPr lang="pt-BR" sz="1800" b="1" kern="1200" dirty="0">
              <a:solidFill>
                <a:schemeClr val="tx2"/>
              </a:solidFill>
            </a:rPr>
            <a:t>); C</a:t>
          </a:r>
          <a:r>
            <a:rPr lang="en-US" sz="1800" b="1" kern="1200" dirty="0" err="1">
              <a:solidFill>
                <a:schemeClr val="tx2"/>
              </a:solidFill>
            </a:rPr>
            <a:t>ooperação</a:t>
          </a:r>
          <a:r>
            <a:rPr lang="en-US" sz="1800" b="1" kern="1200" dirty="0">
              <a:solidFill>
                <a:schemeClr val="tx2"/>
              </a:solidFill>
            </a:rPr>
            <a:t> </a:t>
          </a:r>
          <a:r>
            <a:rPr lang="en-US" sz="1800" b="1" kern="1200" dirty="0" err="1">
              <a:solidFill>
                <a:schemeClr val="tx2"/>
              </a:solidFill>
            </a:rPr>
            <a:t>interinstitucional</a:t>
          </a:r>
          <a:r>
            <a:rPr lang="en-US" sz="1800" b="1" kern="1200" dirty="0">
              <a:solidFill>
                <a:schemeClr val="tx2"/>
              </a:solidFill>
            </a:rPr>
            <a:t>; </a:t>
          </a:r>
          <a:r>
            <a:rPr lang="en-US" sz="1800" b="1" kern="1200" dirty="0" err="1">
              <a:solidFill>
                <a:schemeClr val="tx2"/>
              </a:solidFill>
            </a:rPr>
            <a:t>Simplificação</a:t>
          </a:r>
          <a:r>
            <a:rPr lang="en-US" sz="1800" b="1" kern="1200" dirty="0">
              <a:solidFill>
                <a:schemeClr val="tx2"/>
              </a:solidFill>
            </a:rPr>
            <a:t> da </a:t>
          </a:r>
          <a:r>
            <a:rPr lang="en-US" sz="1800" b="1" kern="1200" dirty="0" err="1">
              <a:solidFill>
                <a:schemeClr val="tx2"/>
              </a:solidFill>
            </a:rPr>
            <a:t>obrigação</a:t>
          </a:r>
          <a:r>
            <a:rPr lang="en-US" sz="1800" b="1" kern="1200" dirty="0">
              <a:solidFill>
                <a:schemeClr val="tx2"/>
              </a:solidFill>
            </a:rPr>
            <a:t> </a:t>
          </a:r>
          <a:r>
            <a:rPr lang="en-US" sz="1800" b="1" kern="1200" dirty="0" err="1">
              <a:solidFill>
                <a:schemeClr val="tx2"/>
              </a:solidFill>
            </a:rPr>
            <a:t>tributária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0" y="797057"/>
        <a:ext cx="7772400" cy="894240"/>
      </dsp:txXfrm>
    </dsp:sp>
    <dsp:sp modelId="{78610901-0148-418F-AF8F-A294A3704519}">
      <dsp:nvSpPr>
        <dsp:cNvPr id="0" name=""/>
        <dsp:cNvSpPr/>
      </dsp:nvSpPr>
      <dsp:spPr>
        <a:xfrm>
          <a:off x="0" y="1691297"/>
          <a:ext cx="7772400" cy="793156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II. </a:t>
          </a:r>
          <a:r>
            <a:rPr lang="pt-BR" sz="2400" b="1" kern="1200" dirty="0"/>
            <a:t>Sustentabilidade Fiscal e Crescimento Econômico</a:t>
          </a:r>
          <a:endParaRPr lang="en-US" sz="2400" b="1" kern="1200" dirty="0"/>
        </a:p>
      </dsp:txBody>
      <dsp:txXfrm>
        <a:off x="0" y="1691297"/>
        <a:ext cx="7772400" cy="793156"/>
      </dsp:txXfrm>
    </dsp:sp>
    <dsp:sp modelId="{34988EB6-BE4B-4021-8F38-225B63F4D3E2}">
      <dsp:nvSpPr>
        <dsp:cNvPr id="0" name=""/>
        <dsp:cNvSpPr/>
      </dsp:nvSpPr>
      <dsp:spPr>
        <a:xfrm>
          <a:off x="0" y="2484453"/>
          <a:ext cx="7772400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Ampliação da base de contribuintes; </a:t>
          </a:r>
          <a:r>
            <a:rPr lang="en-US" sz="1800" b="1" kern="1200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potencial</a:t>
          </a:r>
          <a:r>
            <a:rPr lang="en-US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 de </a:t>
          </a:r>
          <a:r>
            <a:rPr lang="en-US" sz="1800" b="1" kern="1200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arrecadação</a:t>
          </a:r>
          <a:r>
            <a:rPr lang="en-US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; </a:t>
          </a:r>
          <a:r>
            <a:rPr lang="pt-BR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Atualização do Cadastro de Contribuintes e da Planta Genérica de Valores; Controle da expansão da despesa e aperfeiçoamento da qualidade do gasto público; </a:t>
          </a:r>
          <a:r>
            <a:rPr lang="en-US" sz="1800" b="1" kern="1200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Redução</a:t>
          </a:r>
          <a:r>
            <a:rPr lang="en-US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 da </a:t>
          </a:r>
          <a:r>
            <a:rPr lang="en-US" sz="1800" b="1" kern="1200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dívida</a:t>
          </a:r>
          <a:r>
            <a:rPr lang="en-US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 </a:t>
          </a:r>
          <a:r>
            <a:rPr lang="en-US" sz="1800" b="1" kern="1200" dirty="0" err="1">
              <a:solidFill>
                <a:srgbClr val="1F497D"/>
              </a:solidFill>
              <a:latin typeface="Calibri"/>
              <a:ea typeface="+mn-ea"/>
              <a:cs typeface="+mn-cs"/>
            </a:rPr>
            <a:t>pública</a:t>
          </a:r>
          <a:r>
            <a:rPr lang="en-US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; </a:t>
          </a:r>
          <a:r>
            <a:rPr lang="pt-BR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Promoção do equilíbrio e da sustentabilidade fiscal; Avaliação e revisão dos Regimes Próprios de Previdência; Análise dos impactos da gestão fiscal para o crescimento econômico</a:t>
          </a:r>
          <a:endParaRPr lang="en-US" sz="1800" b="1" kern="1200" dirty="0">
            <a:solidFill>
              <a:srgbClr val="1F497D"/>
            </a:solidFill>
            <a:latin typeface="Calibri"/>
            <a:ea typeface="+mn-ea"/>
            <a:cs typeface="+mn-cs"/>
          </a:endParaRPr>
        </a:p>
      </dsp:txBody>
      <dsp:txXfrm>
        <a:off x="0" y="2484453"/>
        <a:ext cx="7772400" cy="156492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DADC36-3316-4CF9-A7F5-A59574249BF4}">
      <dsp:nvSpPr>
        <dsp:cNvPr id="0" name=""/>
        <dsp:cNvSpPr/>
      </dsp:nvSpPr>
      <dsp:spPr>
        <a:xfrm>
          <a:off x="0" y="1217"/>
          <a:ext cx="7772400" cy="526883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III. </a:t>
          </a:r>
          <a:r>
            <a:rPr lang="en-US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Transparência</a:t>
          </a: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e </a:t>
          </a:r>
          <a:r>
            <a:rPr lang="en-US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Controle</a:t>
          </a: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Social</a:t>
          </a:r>
        </a:p>
      </dsp:txBody>
      <dsp:txXfrm>
        <a:off x="0" y="1217"/>
        <a:ext cx="7772400" cy="526883"/>
      </dsp:txXfrm>
    </dsp:sp>
    <dsp:sp modelId="{EBA70E2B-27D0-448C-8A33-166611521E8A}">
      <dsp:nvSpPr>
        <dsp:cNvPr id="0" name=""/>
        <dsp:cNvSpPr/>
      </dsp:nvSpPr>
      <dsp:spPr>
        <a:xfrm>
          <a:off x="0" y="528101"/>
          <a:ext cx="7772400" cy="1436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b="1" kern="1200" dirty="0">
              <a:solidFill>
                <a:schemeClr val="tx2"/>
              </a:solidFill>
            </a:rPr>
            <a:t>Aperfeiçoamento dos sistemas de gestão orçamentária e financeira e dos serviços de atenção ao contribuinte-cidadão; Implementação de mecanismos que facilitem o controle social; Acesso a todos as informações fiscais, que não sejam sigilosas; cooperação da sociedade com a administração tributária; </a:t>
          </a:r>
          <a:r>
            <a:rPr lang="en-US" sz="1800" b="1" kern="1200" dirty="0" err="1">
              <a:solidFill>
                <a:schemeClr val="tx2"/>
              </a:solidFill>
            </a:rPr>
            <a:t>programas</a:t>
          </a:r>
          <a:r>
            <a:rPr lang="en-US" sz="1800" b="1" kern="1200" dirty="0">
              <a:solidFill>
                <a:schemeClr val="tx2"/>
              </a:solidFill>
            </a:rPr>
            <a:t> de </a:t>
          </a:r>
          <a:r>
            <a:rPr lang="en-US" sz="1800" b="1" kern="1200" dirty="0" err="1">
              <a:solidFill>
                <a:schemeClr val="tx2"/>
              </a:solidFill>
            </a:rPr>
            <a:t>educação</a:t>
          </a:r>
          <a:r>
            <a:rPr lang="en-US" sz="1800" b="1" kern="1200" dirty="0">
              <a:solidFill>
                <a:schemeClr val="tx2"/>
              </a:solidFill>
            </a:rPr>
            <a:t> fiscal; </a:t>
          </a:r>
          <a:r>
            <a:rPr lang="en-US" sz="1800" b="1" kern="1200" dirty="0" err="1">
              <a:solidFill>
                <a:schemeClr val="tx2"/>
              </a:solidFill>
            </a:rPr>
            <a:t>informações</a:t>
          </a:r>
          <a:r>
            <a:rPr lang="en-US" sz="1800" b="1" kern="1200" dirty="0">
              <a:solidFill>
                <a:schemeClr val="tx2"/>
              </a:solidFill>
            </a:rPr>
            <a:t> </a:t>
          </a:r>
          <a:r>
            <a:rPr lang="en-US" sz="1800" b="1" kern="1200" dirty="0" err="1">
              <a:solidFill>
                <a:schemeClr val="tx2"/>
              </a:solidFill>
            </a:rPr>
            <a:t>econômico-fiscais</a:t>
          </a:r>
          <a:r>
            <a:rPr lang="en-US" sz="1800" b="1" kern="1200" dirty="0">
              <a:solidFill>
                <a:schemeClr val="tx2"/>
              </a:solidFill>
            </a:rPr>
            <a:t> no SICONFI</a:t>
          </a:r>
        </a:p>
      </dsp:txBody>
      <dsp:txXfrm>
        <a:off x="0" y="528101"/>
        <a:ext cx="7772400" cy="1436334"/>
      </dsp:txXfrm>
    </dsp:sp>
    <dsp:sp modelId="{78610901-0148-418F-AF8F-A294A3704519}">
      <dsp:nvSpPr>
        <dsp:cNvPr id="0" name=""/>
        <dsp:cNvSpPr/>
      </dsp:nvSpPr>
      <dsp:spPr>
        <a:xfrm>
          <a:off x="0" y="2001340"/>
          <a:ext cx="7772400" cy="534106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IV. </a:t>
          </a:r>
          <a:r>
            <a:rPr lang="en-US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Aperfeiçoamento</a:t>
          </a: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da </a:t>
          </a:r>
          <a:r>
            <a:rPr lang="en-US" sz="2400" b="1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Gestão</a:t>
          </a: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Fiscal</a:t>
          </a:r>
        </a:p>
      </dsp:txBody>
      <dsp:txXfrm>
        <a:off x="0" y="2001340"/>
        <a:ext cx="7772400" cy="534106"/>
      </dsp:txXfrm>
    </dsp:sp>
    <dsp:sp modelId="{34988EB6-BE4B-4021-8F38-225B63F4D3E2}">
      <dsp:nvSpPr>
        <dsp:cNvPr id="0" name=""/>
        <dsp:cNvSpPr/>
      </dsp:nvSpPr>
      <dsp:spPr>
        <a:xfrm>
          <a:off x="0" y="2498542"/>
          <a:ext cx="7772400" cy="1663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Controle da evasão, da fraude e da sonegação fiscal</a:t>
          </a:r>
          <a:r>
            <a:rPr lang="en-US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; </a:t>
          </a:r>
          <a:r>
            <a:rPr lang="pt-BR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Harmonização de condutas e procedimentos fiscais; Elevação da produtividade do trabalho da AT; Aperfeiçoamento da gestão orçamentária e financeira; sistemas de apoio à administração do gasto público e à descentralização da gestão financeira; auditoria e controle da qualidade do gasto público; gestão do contencioso fiscal e de realização do crédito tributário; economicidade à logística das compras governamentais</a:t>
          </a:r>
          <a:r>
            <a:rPr lang="en-US" sz="1800" b="1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0" y="2498542"/>
        <a:ext cx="7772400" cy="16631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F195D5-DAF3-48DF-B744-30E1427B90F5}">
      <dsp:nvSpPr>
        <dsp:cNvPr id="0" name=""/>
        <dsp:cNvSpPr/>
      </dsp:nvSpPr>
      <dsp:spPr>
        <a:xfrm>
          <a:off x="1371" y="0"/>
          <a:ext cx="2805941" cy="5800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/>
            <a:t>Segundo ciclo: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/>
            <a:t>2009 </a:t>
          </a:r>
          <a:r>
            <a:rPr lang="pt-BR" sz="2400" b="1" kern="1200" dirty="0"/>
            <a:t>– </a:t>
          </a:r>
        </a:p>
      </dsp:txBody>
      <dsp:txXfrm>
        <a:off x="1371" y="0"/>
        <a:ext cx="2805941" cy="5800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062CB1-4567-403D-AFC7-5A6293A22595}">
      <dsp:nvSpPr>
        <dsp:cNvPr id="0" name=""/>
        <dsp:cNvSpPr/>
      </dsp:nvSpPr>
      <dsp:spPr>
        <a:xfrm>
          <a:off x="196" y="0"/>
          <a:ext cx="2859708" cy="62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PROFISCO</a:t>
          </a:r>
        </a:p>
      </dsp:txBody>
      <dsp:txXfrm>
        <a:off x="196" y="0"/>
        <a:ext cx="2859708" cy="6226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A05DC2-FB2E-40EA-ABD1-E3AA1D83EBFC}">
      <dsp:nvSpPr>
        <dsp:cNvPr id="0" name=""/>
        <dsp:cNvSpPr/>
      </dsp:nvSpPr>
      <dsp:spPr>
        <a:xfrm>
          <a:off x="0" y="110572"/>
          <a:ext cx="2875359" cy="5637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dirty="0"/>
            <a:t>PNAFE</a:t>
          </a:r>
        </a:p>
      </dsp:txBody>
      <dsp:txXfrm>
        <a:off x="0" y="110572"/>
        <a:ext cx="2875359" cy="56370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74A3DD-C638-4D1E-963E-328172A13936}">
      <dsp:nvSpPr>
        <dsp:cNvPr id="0" name=""/>
        <dsp:cNvSpPr/>
      </dsp:nvSpPr>
      <dsp:spPr>
        <a:xfrm>
          <a:off x="2742" y="0"/>
          <a:ext cx="2805941" cy="5616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/>
            <a:t>1ª FASE</a:t>
          </a:r>
        </a:p>
      </dsp:txBody>
      <dsp:txXfrm>
        <a:off x="2742" y="0"/>
        <a:ext cx="2805941" cy="56167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A05DC2-FB2E-40EA-ABD1-E3AA1D83EBFC}">
      <dsp:nvSpPr>
        <dsp:cNvPr id="0" name=""/>
        <dsp:cNvSpPr/>
      </dsp:nvSpPr>
      <dsp:spPr>
        <a:xfrm>
          <a:off x="2807" y="0"/>
          <a:ext cx="2872552" cy="5616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>
              <a:solidFill>
                <a:schemeClr val="bg1"/>
              </a:solidFill>
            </a:rPr>
            <a:t>PNAFM I: 2001 - 2012</a:t>
          </a:r>
        </a:p>
      </dsp:txBody>
      <dsp:txXfrm>
        <a:off x="2807" y="0"/>
        <a:ext cx="2872552" cy="56167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A05DC2-FB2E-40EA-ABD1-E3AA1D83EBFC}">
      <dsp:nvSpPr>
        <dsp:cNvPr id="0" name=""/>
        <dsp:cNvSpPr/>
      </dsp:nvSpPr>
      <dsp:spPr>
        <a:xfrm>
          <a:off x="3712" y="212983"/>
          <a:ext cx="2871643" cy="5171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PNAFM II: 2009 - 2016</a:t>
          </a:r>
        </a:p>
      </dsp:txBody>
      <dsp:txXfrm>
        <a:off x="3712" y="212983"/>
        <a:ext cx="2871643" cy="51710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F195D5-DAF3-48DF-B744-30E1427B90F5}">
      <dsp:nvSpPr>
        <dsp:cNvPr id="0" name=""/>
        <dsp:cNvSpPr/>
      </dsp:nvSpPr>
      <dsp:spPr>
        <a:xfrm>
          <a:off x="1371" y="0"/>
          <a:ext cx="2805941" cy="6480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/>
            <a:t>Terceiro ciclo: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/>
            <a:t>2017 </a:t>
          </a:r>
          <a:r>
            <a:rPr lang="pt-BR" sz="2400" b="1" kern="1200" dirty="0"/>
            <a:t>– </a:t>
          </a:r>
        </a:p>
      </dsp:txBody>
      <dsp:txXfrm>
        <a:off x="1371" y="0"/>
        <a:ext cx="2805941" cy="64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3206F91-4087-4684-900D-7CF6E2F484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40DD46E-8908-4061-8F37-577110D13B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5FC0948-ACF1-4CFE-8B45-1B5D45A75F85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3A31AD4-3A5B-4BC1-BA79-F8F3769DF3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6B3A670-9640-40E1-B1DC-8E01BAA89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ACE554-505A-45A1-A7AD-70EC0D196C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C94D54-5AEA-4637-880A-D88F2E86C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E125C9E-F5AB-41D9-819A-8D4B50068DD6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_tradnl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D2CF91-843F-42AC-8591-6A6C08D50987}" type="slidenum">
              <a:rPr lang="es-ES_tradnl" altLang="en-US"/>
              <a:pPr/>
              <a:t>22</a:t>
            </a:fld>
            <a:endParaRPr lang="es-ES_tradn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272CC6-E0BA-4558-AC74-692B20DD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1531-7554-4DE3-A10C-100695997E11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E4FE0A-07D0-499A-9E98-E927B87B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5FCFEE-75A7-43AE-8C9E-4BC33B10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DD890-399C-4F80-9D85-82A28F2B6FA2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272CC6-E0BA-4558-AC74-692B20DD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601B5-3BE6-431F-9E41-2F1BCFC2D772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E4FE0A-07D0-499A-9E98-E927B87B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5FCFEE-75A7-43AE-8C9E-4BC33B10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9291-0C5C-4431-A978-702EB36BD7F5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272CC6-E0BA-4558-AC74-692B20DD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3C6E-A41D-40DE-ABAB-5A803359FB2C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E4FE0A-07D0-499A-9E98-E927B87B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5FCFEE-75A7-43AE-8C9E-4BC33B10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F68A4-3B97-479C-A365-D6639B5DEADD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272CC6-E0BA-4558-AC74-692B20DD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109A-B5F1-4D9A-BAAC-4F685FE68983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E4FE0A-07D0-499A-9E98-E927B87B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5FCFEE-75A7-43AE-8C9E-4BC33B10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80FBF-2B33-495C-A666-E1563A216F04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272CC6-E0BA-4558-AC74-692B20DD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8941-EFC9-456A-84DB-9E03FA71E870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E4FE0A-07D0-499A-9E98-E927B87B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5FCFEE-75A7-43AE-8C9E-4BC33B10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FE93E-9F57-43BC-8F72-C2B9A82233EC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7272CC6-E0BA-4558-AC74-692B20DD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661A2-DFEF-4B4F-A1C2-71391BC072A8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CE4FE0A-07D0-499A-9E98-E927B87B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C5FCFEE-75A7-43AE-8C9E-4BC33B10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123AE-8384-4E08-BF75-C98ED18EE10B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7272CC6-E0BA-4558-AC74-692B20DD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93D9-2EAD-4A14-8E24-257E87685B81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CE4FE0A-07D0-499A-9E98-E927B87B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C5FCFEE-75A7-43AE-8C9E-4BC33B10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CC7F1-6045-47D4-81DF-1C881E84EE6D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7272CC6-E0BA-4558-AC74-692B20DD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23E3C-1340-4337-B253-5086AF93CA76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CE4FE0A-07D0-499A-9E98-E927B87B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C5FCFEE-75A7-43AE-8C9E-4BC33B10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301A9-3AD6-48C7-8B18-09D5BF5142A5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7272CC6-E0BA-4558-AC74-692B20DD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B3C6-FAF5-42D3-9090-45D0B9019533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CE4FE0A-07D0-499A-9E98-E927B87B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C5FCFEE-75A7-43AE-8C9E-4BC33B10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B2518-5F1E-48DD-8689-1AA1D95CFC57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7272CC6-E0BA-4558-AC74-692B20DD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30DE-BCB6-4400-A823-32DCFCEFAA32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CE4FE0A-07D0-499A-9E98-E927B87B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C5FCFEE-75A7-43AE-8C9E-4BC33B10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CADC4-2FE1-48A2-94FA-AD5FB30A5E19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7272CC6-E0BA-4558-AC74-692B20DD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3412-E39A-4E0D-B05E-9AD6A8C36BCF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CE4FE0A-07D0-499A-9E98-E927B87B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C5FCFEE-75A7-43AE-8C9E-4BC33B10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C08F6-5218-4B65-931B-B79DB922F168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Click to edit Master text styles</a:t>
            </a:r>
          </a:p>
          <a:p>
            <a:pPr lvl="1"/>
            <a:r>
              <a:rPr lang="es-ES_tradnl" altLang="en-US" smtClean="0"/>
              <a:t>Second level</a:t>
            </a:r>
          </a:p>
          <a:p>
            <a:pPr lvl="2"/>
            <a:r>
              <a:rPr lang="es-ES_tradnl" altLang="en-US" smtClean="0"/>
              <a:t>Third level</a:t>
            </a:r>
          </a:p>
          <a:p>
            <a:pPr lvl="3"/>
            <a:r>
              <a:rPr lang="es-ES_tradnl" altLang="en-US" smtClean="0"/>
              <a:t>Fourth level</a:t>
            </a:r>
          </a:p>
          <a:p>
            <a:pPr lvl="4"/>
            <a:r>
              <a:rPr lang="es-ES_tradnl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272CC6-E0BA-4558-AC74-692B20DDD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DCB45C-5E7F-4825-ABF9-1DECDA0C0D08}" type="datetimeFigureOut">
              <a:rPr lang="en-US"/>
              <a:pPr>
                <a:defRPr/>
              </a:pPr>
              <a:t>4/23/2018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E4FE0A-07D0-499A-9E98-E927B87B2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5FCFEE-75A7-43AE-8C9E-4BC33B10F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00BF8EE-3223-48C9-9029-5EC396F918A8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oleObject" Target="../embeddings/oleObject10.bin"/><Relationship Id="rId9" Type="http://schemas.microsoft.com/office/2007/relationships/diagramDrawing" Target="../diagrams/drawin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oleObject" Target="../embeddings/oleObject12.bin"/><Relationship Id="rId9" Type="http://schemas.microsoft.com/office/2007/relationships/diagramDrawing" Target="../diagrams/drawin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openxmlformats.org/officeDocument/2006/relationships/diagramColors" Target="../diagrams/colors1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3.xml"/><Relationship Id="rId12" Type="http://schemas.openxmlformats.org/officeDocument/2006/relationships/diagramQuickStyle" Target="../diagrams/quickStyl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diagramQuickStyle" Target="../diagrams/quickStyle13.xml"/><Relationship Id="rId11" Type="http://schemas.openxmlformats.org/officeDocument/2006/relationships/diagramLayout" Target="../diagrams/layout14.xml"/><Relationship Id="rId5" Type="http://schemas.openxmlformats.org/officeDocument/2006/relationships/diagramLayout" Target="../diagrams/layout13.xml"/><Relationship Id="rId10" Type="http://schemas.openxmlformats.org/officeDocument/2006/relationships/diagramData" Target="../diagrams/data14.xml"/><Relationship Id="rId4" Type="http://schemas.openxmlformats.org/officeDocument/2006/relationships/diagramData" Target="../diagrams/data13.xml"/><Relationship Id="rId9" Type="http://schemas.openxmlformats.org/officeDocument/2006/relationships/oleObject" Target="../embeddings/oleObject15.bin"/><Relationship Id="rId14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oleObject" Target="../embeddings/oleObject16.bin"/><Relationship Id="rId9" Type="http://schemas.microsoft.com/office/2007/relationships/diagramDrawing" Target="../diagrams/drawin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oleObject" Target="../embeddings/oleObject18.bin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oleObject" Target="../embeddings/oleObject19.bin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oleObject" Target="../embeddings/oleObject21.bin"/><Relationship Id="rId7" Type="http://schemas.openxmlformats.org/officeDocument/2006/relationships/diagramColors" Target="../diagrams/colors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Data" Target="../diagrams/data8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Data" Target="../diagrams/data7.xml"/><Relationship Id="rId42" Type="http://schemas.openxmlformats.org/officeDocument/2006/relationships/diagramColors" Target="../diagrams/colors8.xml"/><Relationship Id="rId47" Type="http://schemas.openxmlformats.org/officeDocument/2006/relationships/diagramQuickStyle" Target="../diagrams/quickStyle9.xml"/><Relationship Id="rId50" Type="http://schemas.openxmlformats.org/officeDocument/2006/relationships/diagramData" Target="../diagrams/data10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46" Type="http://schemas.openxmlformats.org/officeDocument/2006/relationships/diagramLayout" Target="../diagrams/layout9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Data" Target="../diagrams/data6.xml"/><Relationship Id="rId41" Type="http://schemas.openxmlformats.org/officeDocument/2006/relationships/diagramQuickStyle" Target="../diagrams/quickStyle8.xml"/><Relationship Id="rId54" Type="http://schemas.microsoft.com/office/2007/relationships/diagramDrawing" Target="../diagrams/drawing10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40" Type="http://schemas.openxmlformats.org/officeDocument/2006/relationships/diagramLayout" Target="../diagrams/layout8.xml"/><Relationship Id="rId45" Type="http://schemas.openxmlformats.org/officeDocument/2006/relationships/diagramData" Target="../diagrams/data9.xml"/><Relationship Id="rId53" Type="http://schemas.openxmlformats.org/officeDocument/2006/relationships/diagramColors" Target="../diagrams/colors10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image" Target="../media/image4.jpeg"/><Relationship Id="rId36" Type="http://schemas.openxmlformats.org/officeDocument/2006/relationships/diagramQuickStyle" Target="../diagrams/quickStyle7.xml"/><Relationship Id="rId49" Type="http://schemas.microsoft.com/office/2007/relationships/diagramDrawing" Target="../diagrams/drawing9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QuickStyle" Target="../diagrams/quickStyle6.xml"/><Relationship Id="rId44" Type="http://schemas.openxmlformats.org/officeDocument/2006/relationships/oleObject" Target="../embeddings/oleObject3.bin"/><Relationship Id="rId52" Type="http://schemas.openxmlformats.org/officeDocument/2006/relationships/diagramQuickStyle" Target="../diagrams/quickStyle10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Relationship Id="rId48" Type="http://schemas.openxmlformats.org/officeDocument/2006/relationships/diagramColors" Target="../diagrams/colors9.xml"/><Relationship Id="rId8" Type="http://schemas.openxmlformats.org/officeDocument/2006/relationships/diagramData" Target="../diagrams/data2.xml"/><Relationship Id="rId51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SLIDE PPT 16-9-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-1588"/>
            <a:ext cx="9140825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3276600" y="4387850"/>
            <a:ext cx="3794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charset="0"/>
              </a:rPr>
              <a:t>São Paulo – 11 a 13 de Abril/2018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70E2DD2-EC97-4C05-95DF-C0C5F4E3B13D}"/>
              </a:ext>
            </a:extLst>
          </p:cNvPr>
          <p:cNvSpPr/>
          <p:nvPr/>
        </p:nvSpPr>
        <p:spPr>
          <a:xfrm>
            <a:off x="1050925" y="388938"/>
            <a:ext cx="7751763" cy="3367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285750" algn="ctr" eaLnBrk="1" hangingPunct="1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PNAFM - PROGRAMA NACIONAL DE APOIO À GESTÃO ADMINISTRATIVA E </a:t>
            </a:r>
          </a:p>
          <a:p>
            <a:pPr marL="742950" indent="-285750" algn="ctr" eaLnBrk="1" hangingPunct="1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FISCAL DOS MUNICÍPIOS BRASILEIROS</a:t>
            </a:r>
          </a:p>
          <a:p>
            <a:pPr marL="742950" indent="-285750" algn="ctr" eaLnBrk="1" hangingPunct="1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anose="020B0604020202020204" pitchFamily="34" charset="0"/>
            </a:endParaRPr>
          </a:p>
          <a:p>
            <a:pPr marL="742950" indent="-285750" algn="ctr" eaLnBrk="1" hangingPunct="1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WORKSHOP “PNAFM III – NORMAS E ORIENTAÇÕES AOS MUNICÍPIOS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77" name="Object 2"/>
          <p:cNvGraphicFramePr>
            <a:graphicFrameLocks noChangeAspect="1"/>
          </p:cNvGraphicFramePr>
          <p:nvPr/>
        </p:nvGraphicFramePr>
        <p:xfrm>
          <a:off x="112713" y="101600"/>
          <a:ext cx="833437" cy="900113"/>
        </p:xfrm>
        <a:graphic>
          <a:graphicData uri="http://schemas.openxmlformats.org/presentationml/2006/ole">
            <p:oleObj spid="_x0000_s3077" name="Imagem de bitmap" r:id="rId4" imgW="3048426" imgH="304842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SLIDE PPT 16-9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788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12291" name="Imagem de bitmap" r:id="rId4" imgW="3048426" imgH="3048426" progId="PBrush">
              <p:embed/>
            </p:oleObj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434FE8A-7B1D-49A8-B8DD-76EFC11D1FDB}"/>
              </a:ext>
            </a:extLst>
          </p:cNvPr>
          <p:cNvSpPr/>
          <p:nvPr/>
        </p:nvSpPr>
        <p:spPr>
          <a:xfrm>
            <a:off x="1946275" y="206375"/>
            <a:ext cx="5851525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t-BR" alt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B. Rede de Descentralização e Gestão Fiscal Subnacional 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F16D3D02-D4F2-4FD2-A549-BB85B239F406}"/>
              </a:ext>
            </a:extLst>
          </p:cNvPr>
          <p:cNvGraphicFramePr/>
          <p:nvPr/>
        </p:nvGraphicFramePr>
        <p:xfrm>
          <a:off x="381000" y="881149"/>
          <a:ext cx="8382000" cy="434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13314" name="Imagem de bitmap" r:id="rId3" imgW="3048426" imgH="3048426" progId="PBrush">
              <p:embed/>
            </p:oleObj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434FE8A-7B1D-49A8-B8DD-76EFC11D1FDB}"/>
              </a:ext>
            </a:extLst>
          </p:cNvPr>
          <p:cNvSpPr/>
          <p:nvPr/>
        </p:nvSpPr>
        <p:spPr>
          <a:xfrm>
            <a:off x="1668463" y="206375"/>
            <a:ext cx="6651625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t-BR" alt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C. Cooperação Técnica – Soluções Digitais para AT Subnacionais </a:t>
            </a:r>
          </a:p>
        </p:txBody>
      </p:sp>
      <p:sp>
        <p:nvSpPr>
          <p:cNvPr id="6149" name="Retângulo 1">
            <a:extLst>
              <a:ext uri="{FF2B5EF4-FFF2-40B4-BE49-F238E27FC236}">
                <a16:creationId xmlns:a16="http://schemas.microsoft.com/office/drawing/2014/main" xmlns="" id="{07D77328-4FDE-4C80-8BC5-9CE1808E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1746250"/>
            <a:ext cx="4883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00050" indent="-4000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romanUcPeriod"/>
              <a:defRPr/>
            </a:pPr>
            <a:r>
              <a:rPr lang="pt-BR" alt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Argentina: Centro de Administrações Tributárias Subnacionais – </a:t>
            </a:r>
            <a:r>
              <a:rPr lang="pt-BR" alt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CEATs</a:t>
            </a:r>
            <a:endParaRPr lang="pt-BR" alt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400050" indent="-4000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romanUcPeriod"/>
              <a:defRPr/>
            </a:pPr>
            <a:r>
              <a:rPr lang="pt-BR" alt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Brasil: Associação Brasileira das Secretarias de Finanças das Capitais - ABRASF </a:t>
            </a:r>
          </a:p>
          <a:p>
            <a:pPr marL="400050" indent="-4000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romanUcPeriod"/>
              <a:defRPr/>
            </a:pPr>
            <a:r>
              <a:rPr lang="pt-BR" alt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Colômbia – Federação Colombiana de Municípios – FCM</a:t>
            </a:r>
          </a:p>
          <a:p>
            <a:pPr marL="400050" indent="-4000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romanUcPeriod"/>
              <a:defRPr/>
            </a:pPr>
            <a:r>
              <a:rPr lang="pt-BR" alt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Instituto para o Desenvolvimento Técnico das Fazendas Públicas - IDETEC</a:t>
            </a:r>
            <a:endParaRPr lang="en-US" alt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150" name="Retângulo 5">
            <a:extLst>
              <a:ext uri="{FF2B5EF4-FFF2-40B4-BE49-F238E27FC236}">
                <a16:creationId xmlns:a16="http://schemas.microsoft.com/office/drawing/2014/main" xmlns="" id="{2B06091A-0A7D-48E5-89C8-7640D582F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284288"/>
            <a:ext cx="2909887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defRPr/>
            </a:pPr>
            <a:r>
              <a:rPr lang="pt-BR" sz="1600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Apoiar o desenvolvimento de soluções tecnológicas de rápida adoção e adaptação que sirvam para melhorar a AT Subnacional</a:t>
            </a:r>
          </a:p>
          <a:p>
            <a:pPr marL="285750" indent="-285750">
              <a:defRPr/>
            </a:pPr>
            <a:r>
              <a:rPr lang="pt-BR" sz="1600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Apoiar o desenvolvimento e disseminação de aplicações desenvolvidas em código aberto que sejam disponibilizadas a qualquer GSN</a:t>
            </a:r>
          </a:p>
          <a:p>
            <a:pPr marL="285750" indent="-285750">
              <a:defRPr/>
            </a:pPr>
            <a:r>
              <a:rPr lang="pt-BR" sz="1600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Facilitar a disseminação de soluções digitais mediante redes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151" name="CaixaDeTexto 6">
            <a:extLst>
              <a:ext uri="{FF2B5EF4-FFF2-40B4-BE49-F238E27FC236}">
                <a16:creationId xmlns:a16="http://schemas.microsoft.com/office/drawing/2014/main" xmlns="" id="{34D98CCC-4CC9-4F9B-9521-8E1993ADB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869950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Objetivo Geral</a:t>
            </a:r>
          </a:p>
        </p:txBody>
      </p:sp>
      <p:sp>
        <p:nvSpPr>
          <p:cNvPr id="6152" name="CaixaDeTexto 19">
            <a:extLst>
              <a:ext uri="{FF2B5EF4-FFF2-40B4-BE49-F238E27FC236}">
                <a16:creationId xmlns:a16="http://schemas.microsoft.com/office/drawing/2014/main" xmlns="" id="{E322B6F5-CAD4-4DE1-B29F-9C05F759C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912813"/>
            <a:ext cx="1833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Beneficiários</a:t>
            </a:r>
          </a:p>
        </p:txBody>
      </p:sp>
      <p:sp>
        <p:nvSpPr>
          <p:cNvPr id="8" name="Seta para a direita 7">
            <a:extLst>
              <a:ext uri="{FF2B5EF4-FFF2-40B4-BE49-F238E27FC236}">
                <a16:creationId xmlns:a16="http://schemas.microsoft.com/office/drawing/2014/main" xmlns="" id="{AF59BBCE-9287-4A8E-B98F-9585200E5079}"/>
              </a:ext>
            </a:extLst>
          </p:cNvPr>
          <p:cNvSpPr/>
          <p:nvPr/>
        </p:nvSpPr>
        <p:spPr>
          <a:xfrm>
            <a:off x="3089275" y="2184400"/>
            <a:ext cx="477838" cy="1306513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SLIDE PPT 16-9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788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14339" name="Imagem de bitmap" r:id="rId4" imgW="3048426" imgH="3048426" progId="PBrush">
              <p:embed/>
            </p:oleObj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434FE8A-7B1D-49A8-B8DD-76EFC11D1FDB}"/>
              </a:ext>
            </a:extLst>
          </p:cNvPr>
          <p:cNvSpPr/>
          <p:nvPr/>
        </p:nvSpPr>
        <p:spPr>
          <a:xfrm>
            <a:off x="1827213" y="206375"/>
            <a:ext cx="6724650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t-BR" alt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C. Cooperação Técnica – Soluções Digitais para AT Subnacionais 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F16D3D02-D4F2-4FD2-A549-BB85B239F406}"/>
              </a:ext>
            </a:extLst>
          </p:cNvPr>
          <p:cNvGraphicFramePr/>
          <p:nvPr/>
        </p:nvGraphicFramePr>
        <p:xfrm>
          <a:off x="381000" y="881149"/>
          <a:ext cx="8574578" cy="434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SLIDE PPT 16-9-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6985EB-B16F-4F0F-A0B0-0D2D47791C6E}"/>
              </a:ext>
            </a:extLst>
          </p:cNvPr>
          <p:cNvSpPr txBox="1"/>
          <p:nvPr/>
        </p:nvSpPr>
        <p:spPr>
          <a:xfrm>
            <a:off x="211138" y="2430463"/>
            <a:ext cx="33750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4. PNAFM 3a Fase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:</a:t>
            </a:r>
            <a:endParaRPr lang="pt-BR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rial"/>
            </a:endParaRP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112713" y="101600"/>
          <a:ext cx="833437" cy="900113"/>
        </p:xfrm>
        <a:graphic>
          <a:graphicData uri="http://schemas.openxmlformats.org/presentationml/2006/ole">
            <p:oleObj spid="_x0000_s15364" name="Imagem de bitmap" r:id="rId4" imgW="3048426" imgH="304842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LIDE PPT 16-9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14288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16387" name="Imagem de bitmap" r:id="rId4" imgW="3048426" imgH="3048426" progId="PBrush">
              <p:embed/>
            </p:oleObj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434FE8A-7B1D-49A8-B8DD-76EFC11D1FDB}"/>
              </a:ext>
            </a:extLst>
          </p:cNvPr>
          <p:cNvSpPr/>
          <p:nvPr/>
        </p:nvSpPr>
        <p:spPr>
          <a:xfrm>
            <a:off x="1946275" y="255588"/>
            <a:ext cx="5368925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/>
              <a:t>4.a. </a:t>
            </a:r>
            <a:r>
              <a:rPr lang="en-US" altLang="en-US" sz="2400" b="1" dirty="0" err="1"/>
              <a:t>Objetivo</a:t>
            </a:r>
            <a:r>
              <a:rPr lang="en-US" altLang="en-US" sz="2400" b="1" dirty="0"/>
              <a:t> e </a:t>
            </a:r>
            <a:r>
              <a:rPr lang="en-US" altLang="en-US" sz="2400" b="1" dirty="0" err="1"/>
              <a:t>estrutura</a:t>
            </a:r>
            <a:r>
              <a:rPr lang="en-US" altLang="en-US" sz="2400" b="1" dirty="0"/>
              <a:t> do </a:t>
            </a:r>
            <a:r>
              <a:rPr lang="en-US" altLang="en-US" sz="2400" b="1" dirty="0" err="1"/>
              <a:t>Programa</a:t>
            </a:r>
            <a:endParaRPr lang="en-US" altLang="en-US" sz="2400" b="1" dirty="0"/>
          </a:p>
        </p:txBody>
      </p:sp>
      <p:sp>
        <p:nvSpPr>
          <p:cNvPr id="6149" name="Retângulo 1">
            <a:extLst>
              <a:ext uri="{FF2B5EF4-FFF2-40B4-BE49-F238E27FC236}">
                <a16:creationId xmlns:a16="http://schemas.microsoft.com/office/drawing/2014/main" xmlns="" id="{07D77328-4FDE-4C80-8BC5-9CE1808E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1768475"/>
            <a:ext cx="4883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I. Coordenação e Assistência Técnica Nacional - </a:t>
            </a:r>
            <a:r>
              <a:rPr lang="pt-BR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ações relacionadas com a integração, cooperação e avaliação no âmbito nacional</a:t>
            </a:r>
            <a:endParaRPr lang="en-US" alt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150" name="Retângulo 5">
            <a:extLst>
              <a:ext uri="{FF2B5EF4-FFF2-40B4-BE49-F238E27FC236}">
                <a16:creationId xmlns:a16="http://schemas.microsoft.com/office/drawing/2014/main" xmlns="" id="{2B06091A-0A7D-48E5-89C8-7640D582F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1858963"/>
            <a:ext cx="24574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Contribuir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para a </a:t>
            </a:r>
            <a:r>
              <a:rPr lang="en-US" alt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integração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dos </a:t>
            </a:r>
            <a:r>
              <a:rPr lang="en-US" alt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fiscos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e para a </a:t>
            </a:r>
            <a:r>
              <a:rPr lang="en-US" alt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modernização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da </a:t>
            </a:r>
            <a:r>
              <a:rPr lang="en-US" alt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gestão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administrativa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fiscal, </a:t>
            </a:r>
            <a:r>
              <a:rPr lang="en-US" alt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financeira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e patrimonial dos </a:t>
            </a:r>
            <a:r>
              <a:rPr lang="en-US" alt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municípios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brasileiros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tornando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mais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efetivo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o </a:t>
            </a:r>
            <a:r>
              <a:rPr lang="en-US" alt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sistema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fiscal</a:t>
            </a:r>
            <a:endParaRPr lang="pt-BR" alt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151" name="CaixaDeTexto 6">
            <a:extLst>
              <a:ext uri="{FF2B5EF4-FFF2-40B4-BE49-F238E27FC236}">
                <a16:creationId xmlns:a16="http://schemas.microsoft.com/office/drawing/2014/main" xmlns="" id="{34D98CCC-4CC9-4F9B-9521-8E1993ADB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13347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Objetivo Geral</a:t>
            </a:r>
          </a:p>
        </p:txBody>
      </p:sp>
      <p:sp>
        <p:nvSpPr>
          <p:cNvPr id="6152" name="CaixaDeTexto 19">
            <a:extLst>
              <a:ext uri="{FF2B5EF4-FFF2-40B4-BE49-F238E27FC236}">
                <a16:creationId xmlns:a16="http://schemas.microsoft.com/office/drawing/2014/main" xmlns="" id="{E322B6F5-CAD4-4DE1-B29F-9C05F759C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1133475"/>
            <a:ext cx="1958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Componentes</a:t>
            </a:r>
          </a:p>
        </p:txBody>
      </p:sp>
      <p:sp>
        <p:nvSpPr>
          <p:cNvPr id="6153" name="Retângulo 20">
            <a:extLst>
              <a:ext uri="{FF2B5EF4-FFF2-40B4-BE49-F238E27FC236}">
                <a16:creationId xmlns:a16="http://schemas.microsoft.com/office/drawing/2014/main" xmlns="" id="{203BC364-3826-4E9A-89CB-A5888BA2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3013075"/>
            <a:ext cx="4883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II. Fortalecimento Institucional Municipal - </a:t>
            </a:r>
            <a:r>
              <a:rPr lang="pt-BR" alt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Projetos de modernização da gestão administrativa, fiscal, financeira e patrimonial dos municípios brasileiros</a:t>
            </a:r>
          </a:p>
        </p:txBody>
      </p:sp>
      <p:sp>
        <p:nvSpPr>
          <p:cNvPr id="8" name="Seta para a direita 7">
            <a:extLst>
              <a:ext uri="{FF2B5EF4-FFF2-40B4-BE49-F238E27FC236}">
                <a16:creationId xmlns:a16="http://schemas.microsoft.com/office/drawing/2014/main" xmlns="" id="{AF59BBCE-9287-4A8E-B98F-9585200E5079}"/>
              </a:ext>
            </a:extLst>
          </p:cNvPr>
          <p:cNvSpPr/>
          <p:nvPr/>
        </p:nvSpPr>
        <p:spPr>
          <a:xfrm>
            <a:off x="3089275" y="2184400"/>
            <a:ext cx="477838" cy="1306513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SLIDE PPT 16-9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D2852841-E190-48CC-9F90-296EFE1B36D6}"/>
              </a:ext>
            </a:extLst>
          </p:cNvPr>
          <p:cNvGraphicFramePr/>
          <p:nvPr/>
        </p:nvGraphicFramePr>
        <p:xfrm>
          <a:off x="110355" y="870830"/>
          <a:ext cx="443799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412" name="Object 2"/>
          <p:cNvGraphicFramePr>
            <a:graphicFrameLocks noChangeAspect="1"/>
          </p:cNvGraphicFramePr>
          <p:nvPr/>
        </p:nvGraphicFramePr>
        <p:xfrm>
          <a:off x="112713" y="101600"/>
          <a:ext cx="833437" cy="900113"/>
        </p:xfrm>
        <a:graphic>
          <a:graphicData uri="http://schemas.openxmlformats.org/presentationml/2006/ole">
            <p:oleObj spid="_x0000_s17412" name="Imagem de bitmap" r:id="rId9" imgW="3048426" imgH="3048426" progId="PBrush">
              <p:embed/>
            </p:oleObj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88074374-0FDC-4307-933E-114688E34B3B}"/>
              </a:ext>
            </a:extLst>
          </p:cNvPr>
          <p:cNvGraphicFramePr/>
          <p:nvPr/>
        </p:nvGraphicFramePr>
        <p:xfrm>
          <a:off x="4516820" y="870830"/>
          <a:ext cx="45956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435DCBC-DDC8-47E3-9060-EB9DD9214823}"/>
              </a:ext>
            </a:extLst>
          </p:cNvPr>
          <p:cNvSpPr/>
          <p:nvPr/>
        </p:nvSpPr>
        <p:spPr>
          <a:xfrm>
            <a:off x="1722438" y="255588"/>
            <a:ext cx="6740525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/>
              <a:t>4.b </a:t>
            </a:r>
            <a:r>
              <a:rPr lang="en-US" altLang="en-US" sz="2400" b="1" dirty="0" err="1"/>
              <a:t>Arranjo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institucional</a:t>
            </a:r>
            <a:r>
              <a:rPr lang="en-US" altLang="en-US" sz="2400" b="1" dirty="0"/>
              <a:t> e </a:t>
            </a:r>
            <a:r>
              <a:rPr lang="en-US" altLang="en-US" sz="2400" b="1" dirty="0" err="1"/>
              <a:t>mecanismos</a:t>
            </a:r>
            <a:r>
              <a:rPr lang="en-US" altLang="en-US" sz="2400" b="1" dirty="0"/>
              <a:t> de </a:t>
            </a:r>
            <a:r>
              <a:rPr lang="en-US" altLang="en-US" sz="2400" b="1" dirty="0" err="1"/>
              <a:t>execução</a:t>
            </a:r>
            <a:endParaRPr lang="en-US" altLang="en-US" sz="2400" b="1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43A38BB5-2CE0-4EB5-9EA5-FC9EFD5CEA72}"/>
              </a:ext>
            </a:extLst>
          </p:cNvPr>
          <p:cNvSpPr/>
          <p:nvPr/>
        </p:nvSpPr>
        <p:spPr>
          <a:xfrm>
            <a:off x="5800725" y="2106613"/>
            <a:ext cx="1990725" cy="167481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2"/>
                </a:solidFill>
              </a:rPr>
              <a:t>Empréstimo:  BID – União</a:t>
            </a:r>
          </a:p>
          <a:p>
            <a:pPr algn="ctr">
              <a:defRPr/>
            </a:pPr>
            <a:endParaRPr lang="pt-BR" sz="14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pt-BR" sz="1400" b="1" dirty="0" err="1">
                <a:solidFill>
                  <a:schemeClr val="tx2"/>
                </a:solidFill>
              </a:rPr>
              <a:t>Subempréstimo</a:t>
            </a:r>
            <a:r>
              <a:rPr lang="pt-BR" sz="1400" b="1" dirty="0">
                <a:solidFill>
                  <a:schemeClr val="tx2"/>
                </a:solidFill>
              </a:rPr>
              <a:t>: União -Municípios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SLIDE PPT 16-9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5413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18435" name="Imagem de bitmap" r:id="rId4" imgW="3048426" imgH="3048426" progId="PBrush">
              <p:embed/>
            </p:oleObj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6EA654A-1000-4732-9AF7-6903DF056293}"/>
              </a:ext>
            </a:extLst>
          </p:cNvPr>
          <p:cNvSpPr/>
          <p:nvPr/>
        </p:nvSpPr>
        <p:spPr>
          <a:xfrm>
            <a:off x="1946275" y="125413"/>
            <a:ext cx="5368925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4.c DIRETRIZES GERAIS</a:t>
            </a:r>
            <a:endParaRPr lang="en-US" altLang="en-US" sz="2800" dirty="0"/>
          </a:p>
        </p:txBody>
      </p:sp>
      <p:sp>
        <p:nvSpPr>
          <p:cNvPr id="18437" name="Retângulo 4"/>
          <p:cNvSpPr>
            <a:spLocks noChangeArrowheads="1"/>
          </p:cNvSpPr>
          <p:nvPr/>
        </p:nvSpPr>
        <p:spPr bwMode="auto">
          <a:xfrm>
            <a:off x="420688" y="4111625"/>
            <a:ext cx="213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altLang="en-US"/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1019175" y="569913"/>
            <a:ext cx="74120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en-US" b="1">
                <a:solidFill>
                  <a:schemeClr val="tx2"/>
                </a:solidFill>
              </a:rPr>
              <a:t>Integrar o esforço permanente do Governo Brasileiro no sentido do  equilíbrio fiscal e da manutenção da estabilidade social e macroeconômica por meio de ações de âmbito nacional e local com foco em:</a:t>
            </a:r>
            <a:endParaRPr lang="en-US" altLang="en-US" b="1">
              <a:solidFill>
                <a:schemeClr val="tx2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5F588921-DC41-414B-97F6-C9D05AA23473}"/>
              </a:ext>
            </a:extLst>
          </p:cNvPr>
          <p:cNvGraphicFramePr/>
          <p:nvPr/>
        </p:nvGraphicFramePr>
        <p:xfrm>
          <a:off x="1019908" y="1673051"/>
          <a:ext cx="7325247" cy="2930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19458" name="Imagem de bitmap" r:id="rId3" imgW="3048426" imgH="3048426" progId="PBrush">
              <p:embed/>
            </p:oleObj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6EA654A-1000-4732-9AF7-6903DF056293}"/>
              </a:ext>
            </a:extLst>
          </p:cNvPr>
          <p:cNvSpPr/>
          <p:nvPr/>
        </p:nvSpPr>
        <p:spPr>
          <a:xfrm>
            <a:off x="1354138" y="125413"/>
            <a:ext cx="6659562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800" dirty="0" err="1"/>
              <a:t>Equidade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Econômica</a:t>
            </a:r>
            <a:r>
              <a:rPr lang="en-US" altLang="en-US" sz="2800" dirty="0"/>
              <a:t> e Social e </a:t>
            </a:r>
            <a:r>
              <a:rPr lang="en-US" altLang="en-US" sz="2800" dirty="0" err="1"/>
              <a:t>disparidades</a:t>
            </a:r>
            <a:r>
              <a:rPr lang="en-US" altLang="en-US" sz="2800" dirty="0"/>
              <a:t> </a:t>
            </a:r>
          </a:p>
        </p:txBody>
      </p:sp>
      <p:sp>
        <p:nvSpPr>
          <p:cNvPr id="19460" name="Retângulo 4"/>
          <p:cNvSpPr>
            <a:spLocks noChangeArrowheads="1"/>
          </p:cNvSpPr>
          <p:nvPr/>
        </p:nvSpPr>
        <p:spPr bwMode="auto">
          <a:xfrm>
            <a:off x="420688" y="4111625"/>
            <a:ext cx="213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altLang="en-US"/>
          </a:p>
        </p:txBody>
      </p:sp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0563" y="914400"/>
            <a:ext cx="6872287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20677A-3ADB-44B3-BACD-BE9F5E9F0710}"/>
              </a:ext>
            </a:extLst>
          </p:cNvPr>
          <p:cNvSpPr txBox="1"/>
          <p:nvPr/>
        </p:nvSpPr>
        <p:spPr>
          <a:xfrm>
            <a:off x="19050" y="2011363"/>
            <a:ext cx="21986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Desigualdade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em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países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Selecionados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–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Coeficiente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 Gini do PIB per capita</a:t>
            </a:r>
          </a:p>
          <a:p>
            <a:pPr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C6BE7AF-82A4-4D2B-9BCB-F28AA0D7BBE6}"/>
              </a:ext>
            </a:extLst>
          </p:cNvPr>
          <p:cNvCxnSpPr/>
          <p:nvPr/>
        </p:nvCxnSpPr>
        <p:spPr>
          <a:xfrm>
            <a:off x="3944938" y="1231900"/>
            <a:ext cx="0" cy="69215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4A4B37-B7AC-478F-A9E6-6B615C883DC2}"/>
              </a:ext>
            </a:extLst>
          </p:cNvPr>
          <p:cNvSpPr txBox="1"/>
          <p:nvPr/>
        </p:nvSpPr>
        <p:spPr>
          <a:xfrm>
            <a:off x="3776663" y="917575"/>
            <a:ext cx="3810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20482" name="Imagem de bitmap" r:id="rId3" imgW="3048426" imgH="3048426" progId="PBrush">
              <p:embed/>
            </p:oleObj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6EA654A-1000-4732-9AF7-6903DF056293}"/>
              </a:ext>
            </a:extLst>
          </p:cNvPr>
          <p:cNvSpPr/>
          <p:nvPr/>
        </p:nvSpPr>
        <p:spPr>
          <a:xfrm>
            <a:off x="1946275" y="125413"/>
            <a:ext cx="5368925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4.d RECOMENDAÇÕES TÉCNICAS </a:t>
            </a:r>
            <a:endParaRPr lang="en-US" altLang="en-US" sz="3600" b="1" dirty="0"/>
          </a:p>
        </p:txBody>
      </p:sp>
      <p:sp>
        <p:nvSpPr>
          <p:cNvPr id="20484" name="Retângulo 4"/>
          <p:cNvSpPr>
            <a:spLocks noChangeArrowheads="1"/>
          </p:cNvSpPr>
          <p:nvPr/>
        </p:nvSpPr>
        <p:spPr bwMode="auto">
          <a:xfrm>
            <a:off x="420688" y="4111625"/>
            <a:ext cx="213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alt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FEB4F8D7-AEC5-4608-BF76-16ADCEBF4559}"/>
              </a:ext>
            </a:extLst>
          </p:cNvPr>
          <p:cNvGraphicFramePr/>
          <p:nvPr/>
        </p:nvGraphicFramePr>
        <p:xfrm>
          <a:off x="1582737" y="8813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486" name="Picture 8" descr="C:\Users\Luciana\Desktop\bid_portugu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9563" y="4427538"/>
            <a:ext cx="1041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21506" name="Imagem de bitmap" r:id="rId3" imgW="3048426" imgH="3048426" progId="PBrush">
              <p:embed/>
            </p:oleObj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6EA654A-1000-4732-9AF7-6903DF056293}"/>
              </a:ext>
            </a:extLst>
          </p:cNvPr>
          <p:cNvSpPr/>
          <p:nvPr/>
        </p:nvSpPr>
        <p:spPr>
          <a:xfrm>
            <a:off x="1946275" y="125413"/>
            <a:ext cx="5368925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3.d RECOMENDAÇÕES TÉCNICAS </a:t>
            </a:r>
            <a:endParaRPr lang="en-US" altLang="en-US" sz="3600" b="1" dirty="0"/>
          </a:p>
        </p:txBody>
      </p:sp>
      <p:sp>
        <p:nvSpPr>
          <p:cNvPr id="21508" name="Retângulo 4"/>
          <p:cNvSpPr>
            <a:spLocks noChangeArrowheads="1"/>
          </p:cNvSpPr>
          <p:nvPr/>
        </p:nvSpPr>
        <p:spPr bwMode="auto">
          <a:xfrm>
            <a:off x="420688" y="4111625"/>
            <a:ext cx="213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alt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3D65FDE5-26E6-4D49-AEBD-21C3F510E72D}"/>
              </a:ext>
            </a:extLst>
          </p:cNvPr>
          <p:cNvGraphicFramePr/>
          <p:nvPr/>
        </p:nvGraphicFramePr>
        <p:xfrm>
          <a:off x="857794" y="936653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510" name="Picture 8" descr="C:\Users\Luciana\Desktop\bid_portugu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62925" y="4632325"/>
            <a:ext cx="9747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LIDE PPT 16-9-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1BC942-B3AA-4C0A-992B-669C552C7E8F}"/>
              </a:ext>
            </a:extLst>
          </p:cNvPr>
          <p:cNvSpPr txBox="1"/>
          <p:nvPr/>
        </p:nvSpPr>
        <p:spPr>
          <a:xfrm>
            <a:off x="211138" y="1997075"/>
            <a:ext cx="33750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Visão Geral do Programa</a:t>
            </a:r>
            <a:endParaRPr lang="pt-BR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4100" name="TextBox 4">
            <a:extLst>
              <a:ext uri="{FF2B5EF4-FFF2-40B4-BE49-F238E27FC236}">
                <a16:creationId xmlns:a16="http://schemas.microsoft.com/office/drawing/2014/main" xmlns="" id="{FDD25C05-091C-4DE2-BD29-E8361E838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850" y="549275"/>
            <a:ext cx="4927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SUMÁRIO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000" b="1" dirty="0"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000" b="1" dirty="0" err="1">
                <a:cs typeface="Arial" panose="020B0604020202020204" pitchFamily="34" charset="0"/>
              </a:rPr>
              <a:t>Histórico</a:t>
            </a:r>
            <a:r>
              <a:rPr lang="en-US" altLang="en-US" sz="2000" b="1" dirty="0">
                <a:cs typeface="Arial" panose="020B0604020202020204" pitchFamily="34" charset="0"/>
              </a:rPr>
              <a:t> da </a:t>
            </a:r>
            <a:r>
              <a:rPr lang="en-US" altLang="en-US" sz="2000" b="1" dirty="0" err="1">
                <a:cs typeface="Arial" panose="020B0604020202020204" pitchFamily="34" charset="0"/>
              </a:rPr>
              <a:t>Modernização</a:t>
            </a:r>
            <a:r>
              <a:rPr lang="en-US" altLang="en-US" sz="2000" b="1" dirty="0">
                <a:cs typeface="Arial" panose="020B0604020202020204" pitchFamily="34" charset="0"/>
              </a:rPr>
              <a:t> da </a:t>
            </a:r>
            <a:r>
              <a:rPr lang="en-US" altLang="en-US" sz="2000" b="1" dirty="0" err="1">
                <a:cs typeface="Arial" panose="020B0604020202020204" pitchFamily="34" charset="0"/>
              </a:rPr>
              <a:t>Gestão</a:t>
            </a:r>
            <a:r>
              <a:rPr lang="en-US" altLang="en-US" sz="2000" b="1" dirty="0">
                <a:cs typeface="Arial" panose="020B0604020202020204" pitchFamily="34" charset="0"/>
              </a:rPr>
              <a:t> Fiscal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PNAFM - </a:t>
            </a:r>
            <a:r>
              <a:rPr lang="en-US" altLang="en-US" sz="2000" b="1" dirty="0" err="1">
                <a:cs typeface="Arial" panose="020B0604020202020204" pitchFamily="34" charset="0"/>
              </a:rPr>
              <a:t>Programa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Multifase</a:t>
            </a:r>
            <a:endParaRPr lang="en-US" altLang="en-US" sz="2000" b="1" dirty="0"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000" b="1" dirty="0" err="1">
                <a:cs typeface="Arial" panose="020B0604020202020204" pitchFamily="34" charset="0"/>
              </a:rPr>
              <a:t>Apoio</a:t>
            </a:r>
            <a:r>
              <a:rPr lang="en-US" altLang="en-US" sz="2000" b="1" dirty="0">
                <a:cs typeface="Arial" panose="020B0604020202020204" pitchFamily="34" charset="0"/>
              </a:rPr>
              <a:t> BID </a:t>
            </a:r>
            <a:r>
              <a:rPr lang="en-US" altLang="en-US" sz="2000" b="1" dirty="0" err="1">
                <a:cs typeface="Arial" panose="020B0604020202020204" pitchFamily="34" charset="0"/>
              </a:rPr>
              <a:t>aos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Governos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Subnacionais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PNAFM – 3a FASE</a:t>
            </a:r>
          </a:p>
          <a:p>
            <a:pPr marL="1200150" lvl="1" indent="-457200">
              <a:spcBef>
                <a:spcPct val="0"/>
              </a:spcBef>
              <a:buFont typeface="+mj-lt"/>
              <a:buAutoNum type="alphaLcPeriod"/>
              <a:defRPr/>
            </a:pPr>
            <a:r>
              <a:rPr lang="en-US" altLang="en-US" sz="2000" b="1" dirty="0" err="1">
                <a:cs typeface="Arial" panose="020B0604020202020204" pitchFamily="34" charset="0"/>
              </a:rPr>
              <a:t>Objetivo</a:t>
            </a:r>
            <a:r>
              <a:rPr lang="en-US" altLang="en-US" sz="2000" b="1" dirty="0">
                <a:cs typeface="Arial" panose="020B0604020202020204" pitchFamily="34" charset="0"/>
              </a:rPr>
              <a:t> e </a:t>
            </a:r>
            <a:r>
              <a:rPr lang="en-US" altLang="en-US" sz="2000" b="1" dirty="0" err="1">
                <a:cs typeface="Arial" panose="020B0604020202020204" pitchFamily="34" charset="0"/>
              </a:rPr>
              <a:t>estrutura</a:t>
            </a:r>
            <a:r>
              <a:rPr lang="en-US" altLang="en-US" sz="2000" b="1" dirty="0">
                <a:cs typeface="Arial" panose="020B0604020202020204" pitchFamily="34" charset="0"/>
              </a:rPr>
              <a:t> do </a:t>
            </a:r>
            <a:r>
              <a:rPr lang="en-US" altLang="en-US" sz="2000" b="1" dirty="0" err="1">
                <a:cs typeface="Arial" panose="020B0604020202020204" pitchFamily="34" charset="0"/>
              </a:rPr>
              <a:t>Programa</a:t>
            </a:r>
            <a:endParaRPr lang="en-US" altLang="en-US" sz="2000" b="1" dirty="0">
              <a:cs typeface="Arial" panose="020B0604020202020204" pitchFamily="34" charset="0"/>
            </a:endParaRPr>
          </a:p>
          <a:p>
            <a:pPr marL="1200150" lvl="1" indent="-457200">
              <a:spcBef>
                <a:spcPct val="0"/>
              </a:spcBef>
              <a:buFont typeface="+mj-lt"/>
              <a:buAutoNum type="alphaLcPeriod"/>
              <a:defRPr/>
            </a:pPr>
            <a:r>
              <a:rPr lang="en-US" altLang="en-US" sz="2000" b="1" dirty="0" err="1">
                <a:cs typeface="Arial" panose="020B0604020202020204" pitchFamily="34" charset="0"/>
              </a:rPr>
              <a:t>Arranjo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institucional</a:t>
            </a:r>
            <a:endParaRPr lang="en-US" altLang="en-US" sz="2000" b="1" dirty="0">
              <a:cs typeface="Arial" panose="020B0604020202020204" pitchFamily="34" charset="0"/>
            </a:endParaRPr>
          </a:p>
          <a:p>
            <a:pPr marL="1200150" lvl="1" indent="-457200">
              <a:spcBef>
                <a:spcPct val="0"/>
              </a:spcBef>
              <a:buFont typeface="+mj-lt"/>
              <a:buAutoNum type="alphaLcPeriod"/>
              <a:defRPr/>
            </a:pPr>
            <a:r>
              <a:rPr lang="en-US" altLang="en-US" sz="2000" b="1" dirty="0" err="1">
                <a:cs typeface="Arial" panose="020B0604020202020204" pitchFamily="34" charset="0"/>
              </a:rPr>
              <a:t>Diretrizes</a:t>
            </a:r>
            <a:r>
              <a:rPr lang="en-US" altLang="en-US" sz="2000" b="1" dirty="0">
                <a:cs typeface="Arial" panose="020B0604020202020204" pitchFamily="34" charset="0"/>
              </a:rPr>
              <a:t> Gerais</a:t>
            </a:r>
          </a:p>
          <a:p>
            <a:pPr marL="1200150" lvl="1" indent="-457200">
              <a:spcBef>
                <a:spcPct val="0"/>
              </a:spcBef>
              <a:buFont typeface="+mj-lt"/>
              <a:buAutoNum type="alphaLcPeriod"/>
              <a:defRPr/>
            </a:pPr>
            <a:r>
              <a:rPr lang="en-US" altLang="en-US" sz="2000" b="1" dirty="0" err="1">
                <a:cs typeface="Arial" panose="020B0604020202020204" pitchFamily="34" charset="0"/>
              </a:rPr>
              <a:t>Recomendações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Técnicas</a:t>
            </a:r>
            <a:endParaRPr lang="en-US" altLang="en-US" sz="2000" b="1" dirty="0">
              <a:cs typeface="Arial" panose="020B0604020202020204" pitchFamily="34" charset="0"/>
            </a:endParaRPr>
          </a:p>
        </p:txBody>
      </p:sp>
      <p:graphicFrame>
        <p:nvGraphicFramePr>
          <p:cNvPr id="4101" name="Object 2"/>
          <p:cNvGraphicFramePr>
            <a:graphicFrameLocks noChangeAspect="1"/>
          </p:cNvGraphicFramePr>
          <p:nvPr/>
        </p:nvGraphicFramePr>
        <p:xfrm>
          <a:off x="112713" y="101600"/>
          <a:ext cx="833437" cy="900113"/>
        </p:xfrm>
        <a:graphic>
          <a:graphicData uri="http://schemas.openxmlformats.org/presentationml/2006/ole">
            <p:oleObj spid="_x0000_s4101" name="Imagem de bitmap" r:id="rId4" imgW="3048426" imgH="304842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22530" name="Imagem de bitmap" r:id="rId3" imgW="3048426" imgH="3048426" progId="PBrush">
              <p:embed/>
            </p:oleObj>
          </a:graphicData>
        </a:graphic>
      </p:graphicFrame>
      <p:sp>
        <p:nvSpPr>
          <p:cNvPr id="22531" name="Retângulo 4"/>
          <p:cNvSpPr>
            <a:spLocks noChangeArrowheads="1"/>
          </p:cNvSpPr>
          <p:nvPr/>
        </p:nvSpPr>
        <p:spPr bwMode="auto">
          <a:xfrm>
            <a:off x="420688" y="4111625"/>
            <a:ext cx="213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altLang="en-US"/>
          </a:p>
        </p:txBody>
      </p:sp>
      <p:pic>
        <p:nvPicPr>
          <p:cNvPr id="22532" name="Picture 8" descr="C:\Users\Luciana\Desktop\bid_portugu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2925" y="4632325"/>
            <a:ext cx="9747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4">
            <a:extLst>
              <a:ext uri="{FF2B5EF4-FFF2-40B4-BE49-F238E27FC236}">
                <a16:creationId xmlns:a16="http://schemas.microsoft.com/office/drawing/2014/main" xmlns="" id="{50BB4261-5CE6-40E6-8AF8-902568ABBC58}"/>
              </a:ext>
            </a:extLst>
          </p:cNvPr>
          <p:cNvGraphicFramePr>
            <a:graphicFrameLocks noGrp="1"/>
          </p:cNvGraphicFramePr>
          <p:nvPr/>
        </p:nvGraphicFramePr>
        <p:xfrm>
          <a:off x="2122488" y="142875"/>
          <a:ext cx="6172200" cy="4959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2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6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6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65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54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pt-BR" sz="1800" b="1" dirty="0">
                        <a:effectLst/>
                      </a:endParaRPr>
                    </a:p>
                  </a:txBody>
                  <a:tcPr marL="68571" marR="6857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Classificação/Ranking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7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DB 2017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DB 2016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DB 2015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Abertura de Empresas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175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174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174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Obtendo Alvarás de Construção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172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169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167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Obtendo Eletricidade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47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22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23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Registro de Propriedades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128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130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125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Obtenção de Crédito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101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97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90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0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Proteção de Investidores Minoritários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32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29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27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Pagamento de Impostos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181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178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177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Comércio Internacional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149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145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148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Execução de Contratos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37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45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45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Resolução de Insolvências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67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62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55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5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Geral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123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116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111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2367E4-37A2-481B-B772-69D31AF7DDC5}"/>
              </a:ext>
            </a:extLst>
          </p:cNvPr>
          <p:cNvSpPr txBox="1"/>
          <p:nvPr/>
        </p:nvSpPr>
        <p:spPr>
          <a:xfrm>
            <a:off x="138113" y="2324100"/>
            <a:ext cx="1962150" cy="739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Harmonização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cadastral</a:t>
            </a:r>
          </a:p>
          <a:p>
            <a:pPr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simplificação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das </a:t>
            </a:r>
          </a:p>
          <a:p>
            <a:pPr>
              <a:defRPr/>
            </a:pP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obrigações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tributárias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B5D499-08AC-4C26-8FA2-AA5FAB90D82E}"/>
              </a:ext>
            </a:extLst>
          </p:cNvPr>
          <p:cNvSpPr txBox="1"/>
          <p:nvPr/>
        </p:nvSpPr>
        <p:spPr>
          <a:xfrm>
            <a:off x="196850" y="4792663"/>
            <a:ext cx="14922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Doing Business - WB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23554" name="Imagem de bitmap" r:id="rId3" imgW="3048426" imgH="3048426" progId="PBrush">
              <p:embed/>
            </p:oleObj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6EA654A-1000-4732-9AF7-6903DF056293}"/>
              </a:ext>
            </a:extLst>
          </p:cNvPr>
          <p:cNvSpPr/>
          <p:nvPr/>
        </p:nvSpPr>
        <p:spPr>
          <a:xfrm>
            <a:off x="1946275" y="125413"/>
            <a:ext cx="5368925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3.d RECOMENDAÇÕES TÉCNICAS </a:t>
            </a:r>
            <a:endParaRPr lang="en-US" altLang="en-US" sz="3600" b="1" dirty="0"/>
          </a:p>
        </p:txBody>
      </p:sp>
      <p:sp>
        <p:nvSpPr>
          <p:cNvPr id="23556" name="Retângulo 4"/>
          <p:cNvSpPr>
            <a:spLocks noChangeArrowheads="1"/>
          </p:cNvSpPr>
          <p:nvPr/>
        </p:nvSpPr>
        <p:spPr bwMode="auto">
          <a:xfrm>
            <a:off x="420688" y="4111625"/>
            <a:ext cx="213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alt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3D65FDE5-26E6-4D49-AEBD-21C3F510E72D}"/>
              </a:ext>
            </a:extLst>
          </p:cNvPr>
          <p:cNvGraphicFramePr/>
          <p:nvPr/>
        </p:nvGraphicFramePr>
        <p:xfrm>
          <a:off x="857794" y="780905"/>
          <a:ext cx="7772400" cy="416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558" name="Picture 8" descr="C:\Users\Luciana\Desktop\bid_portugu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69275" y="4611688"/>
            <a:ext cx="9286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LIDE PPT 16-9-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f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543050"/>
            <a:ext cx="73914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973138" y="655638"/>
            <a:ext cx="73326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en-US" b="1">
                <a:solidFill>
                  <a:schemeClr val="bg1"/>
                </a:solidFill>
                <a:latin typeface="Arial" charset="0"/>
              </a:rPr>
              <a:t>BANCO INTERAMERICANO DE DESENVOLVIMENTO</a:t>
            </a:r>
            <a:br>
              <a:rPr lang="pt-BR" altLang="en-US" b="1">
                <a:solidFill>
                  <a:schemeClr val="bg1"/>
                </a:solidFill>
                <a:latin typeface="Arial" charset="0"/>
              </a:rPr>
            </a:br>
            <a:r>
              <a:rPr lang="pt-BR" altLang="en-US" b="1">
                <a:solidFill>
                  <a:schemeClr val="bg1"/>
                </a:solidFill>
                <a:latin typeface="Arial" charset="0"/>
              </a:rPr>
              <a:t>REPRESENTAÇÃO NO BRASIL</a:t>
            </a:r>
            <a:r>
              <a:rPr lang="pt-BR" altLang="en-US" b="1">
                <a:solidFill>
                  <a:schemeClr val="bg1"/>
                </a:solidFill>
              </a:rPr>
              <a:t/>
            </a:r>
            <a:br>
              <a:rPr lang="pt-BR" altLang="en-US" b="1">
                <a:solidFill>
                  <a:schemeClr val="bg1"/>
                </a:solidFill>
              </a:rPr>
            </a:br>
            <a:endParaRPr lang="es-ES_tradnl" altLang="es-ES_tradnl" sz="2000" b="1">
              <a:solidFill>
                <a:schemeClr val="bg1"/>
              </a:solidFill>
            </a:endParaRPr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914400" y="4057650"/>
            <a:ext cx="79517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Arial Black" pitchFamily="34" charset="0"/>
                <a:ea typeface="MS PGothic" pitchFamily="34" charset="-128"/>
              </a:rPr>
              <a:t>FMM/CBR</a:t>
            </a:r>
            <a:endParaRPr lang="pt-BR" altLang="en-US">
              <a:solidFill>
                <a:schemeClr val="bg1"/>
              </a:solidFill>
              <a:latin typeface="Arial Black" pitchFamily="34" charset="0"/>
              <a:ea typeface="MS PGothic" pitchFamily="34" charset="-128"/>
            </a:endParaRPr>
          </a:p>
          <a:p>
            <a:pPr algn="ctr" eaLnBrk="1" hangingPunct="1"/>
            <a:endParaRPr lang="pt-BR" altLang="en-US">
              <a:solidFill>
                <a:schemeClr val="bg1"/>
              </a:solidFill>
              <a:latin typeface="Arial Black" pitchFamily="34" charset="0"/>
              <a:ea typeface="MS PGothic" pitchFamily="34" charset="-128"/>
            </a:endParaRPr>
          </a:p>
          <a:p>
            <a:pPr algn="ctr" eaLnBrk="1" hangingPunct="1"/>
            <a:r>
              <a:rPr lang="pt-BR" altLang="en-US">
                <a:solidFill>
                  <a:schemeClr val="bg1"/>
                </a:solidFill>
                <a:latin typeface="Arial Black" pitchFamily="34" charset="0"/>
                <a:ea typeface="MS PGothic" pitchFamily="34" charset="-128"/>
              </a:rPr>
              <a:t>JOSE B TOSTES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AE88441-9D84-4E0B-BE42-65D4B2D06808}"/>
              </a:ext>
            </a:extLst>
          </p:cNvPr>
          <p:cNvSpPr/>
          <p:nvPr/>
        </p:nvSpPr>
        <p:spPr>
          <a:xfrm>
            <a:off x="1385888" y="598488"/>
            <a:ext cx="6284912" cy="21891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/>
              <a:t>PROFISCO</a:t>
            </a:r>
            <a:endParaRPr lang="pt-BR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882BF984-9E7D-45C9-9B47-E642B8829A88}"/>
              </a:ext>
            </a:extLst>
          </p:cNvPr>
          <p:cNvGraphicFramePr/>
          <p:nvPr/>
        </p:nvGraphicFramePr>
        <p:xfrm>
          <a:off x="1439280" y="867212"/>
          <a:ext cx="2808684" cy="54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386C07CA-5F7F-4368-89AD-73126576CF33}"/>
              </a:ext>
            </a:extLst>
          </p:cNvPr>
          <p:cNvGraphicFramePr/>
          <p:nvPr/>
        </p:nvGraphicFramePr>
        <p:xfrm>
          <a:off x="1439652" y="1466475"/>
          <a:ext cx="2808684" cy="580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5C8CE19C-0C09-4E4D-9877-6C2BE98F49CC}"/>
              </a:ext>
            </a:extLst>
          </p:cNvPr>
          <p:cNvGraphicFramePr/>
          <p:nvPr/>
        </p:nvGraphicFramePr>
        <p:xfrm>
          <a:off x="4895851" y="1048469"/>
          <a:ext cx="2917031" cy="70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8D557350-BD0F-40D2-81CE-C420E2AF1BDD}"/>
              </a:ext>
            </a:extLst>
          </p:cNvPr>
          <p:cNvGraphicFramePr/>
          <p:nvPr/>
        </p:nvGraphicFramePr>
        <p:xfrm>
          <a:off x="4774406" y="1490338"/>
          <a:ext cx="2862504" cy="62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0392280C-780A-42AE-BE10-1E2BE73A2D39}"/>
              </a:ext>
            </a:extLst>
          </p:cNvPr>
          <p:cNvSpPr/>
          <p:nvPr/>
        </p:nvSpPr>
        <p:spPr>
          <a:xfrm>
            <a:off x="4268788" y="1549400"/>
            <a:ext cx="485775" cy="430213"/>
          </a:xfrm>
          <a:prstGeom prst="rightArrow">
            <a:avLst/>
          </a:prstGeom>
          <a:solidFill>
            <a:srgbClr val="1A4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xmlns="" id="{B17E5E9C-A8B0-4750-A5FA-8115DBAEFDC4}"/>
              </a:ext>
            </a:extLst>
          </p:cNvPr>
          <p:cNvSpPr/>
          <p:nvPr/>
        </p:nvSpPr>
        <p:spPr>
          <a:xfrm>
            <a:off x="4287838" y="933450"/>
            <a:ext cx="485775" cy="431800"/>
          </a:xfrm>
          <a:prstGeom prst="rightArrow">
            <a:avLst/>
          </a:prstGeom>
          <a:solidFill>
            <a:srgbClr val="1A4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8FDECF4E-CABB-4620-A12A-60B179ABF559}"/>
              </a:ext>
            </a:extLst>
          </p:cNvPr>
          <p:cNvGraphicFramePr/>
          <p:nvPr/>
        </p:nvGraphicFramePr>
        <p:xfrm>
          <a:off x="4774407" y="735546"/>
          <a:ext cx="2875360" cy="135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5130" name="Picture 8" descr="C:\Users\Luciana\Desktop\bid_portugues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929563" y="4427538"/>
            <a:ext cx="1041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0F1135-C7EB-49A7-8F50-B31D2D58BA75}"/>
              </a:ext>
            </a:extLst>
          </p:cNvPr>
          <p:cNvSpPr txBox="1"/>
          <p:nvPr/>
        </p:nvSpPr>
        <p:spPr>
          <a:xfrm>
            <a:off x="2844800" y="573088"/>
            <a:ext cx="28622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ESTADOS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4FC919EB-411C-4616-B61D-D5C4DC160EA4}"/>
              </a:ext>
            </a:extLst>
          </p:cNvPr>
          <p:cNvSpPr/>
          <p:nvPr/>
        </p:nvSpPr>
        <p:spPr>
          <a:xfrm>
            <a:off x="1385888" y="2932113"/>
            <a:ext cx="6284912" cy="2076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1A39C7-CDCB-4478-B841-B41F624CF75E}"/>
              </a:ext>
            </a:extLst>
          </p:cNvPr>
          <p:cNvSpPr txBox="1"/>
          <p:nvPr/>
        </p:nvSpPr>
        <p:spPr>
          <a:xfrm>
            <a:off x="2844800" y="2927350"/>
            <a:ext cx="28622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MUNICÍPIOS</a:t>
            </a:r>
          </a:p>
        </p:txBody>
      </p:sp>
      <p:graphicFrame>
        <p:nvGraphicFramePr>
          <p:cNvPr id="19" name="Diagrama 3">
            <a:extLst>
              <a:ext uri="{FF2B5EF4-FFF2-40B4-BE49-F238E27FC236}">
                <a16:creationId xmlns:a16="http://schemas.microsoft.com/office/drawing/2014/main" xmlns="" id="{7E883A93-DF80-481B-A589-54CB9B462FFC}"/>
              </a:ext>
            </a:extLst>
          </p:cNvPr>
          <p:cNvGraphicFramePr/>
          <p:nvPr/>
        </p:nvGraphicFramePr>
        <p:xfrm>
          <a:off x="1439652" y="3225367"/>
          <a:ext cx="2808684" cy="56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20" name="Right Arrow 19">
            <a:extLst>
              <a:ext uri="{FF2B5EF4-FFF2-40B4-BE49-F238E27FC236}">
                <a16:creationId xmlns:a16="http://schemas.microsoft.com/office/drawing/2014/main" xmlns="" id="{B733C276-8003-47DE-8D4D-687232D3B62E}"/>
              </a:ext>
            </a:extLst>
          </p:cNvPr>
          <p:cNvSpPr/>
          <p:nvPr/>
        </p:nvSpPr>
        <p:spPr>
          <a:xfrm>
            <a:off x="4287838" y="3306763"/>
            <a:ext cx="485775" cy="431800"/>
          </a:xfrm>
          <a:prstGeom prst="rightArrow">
            <a:avLst/>
          </a:prstGeom>
          <a:solidFill>
            <a:srgbClr val="1A4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1" name="Diagrama 2">
            <a:extLst>
              <a:ext uri="{FF2B5EF4-FFF2-40B4-BE49-F238E27FC236}">
                <a16:creationId xmlns:a16="http://schemas.microsoft.com/office/drawing/2014/main" xmlns="" id="{FAAFC260-78D3-4352-B22E-3AA6D5377DEF}"/>
              </a:ext>
            </a:extLst>
          </p:cNvPr>
          <p:cNvGraphicFramePr/>
          <p:nvPr/>
        </p:nvGraphicFramePr>
        <p:xfrm>
          <a:off x="4767185" y="3176536"/>
          <a:ext cx="2875360" cy="56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pSp>
        <p:nvGrpSpPr>
          <p:cNvPr id="5137" name="Group 21"/>
          <p:cNvGrpSpPr>
            <a:grpSpLocks/>
          </p:cNvGrpSpPr>
          <p:nvPr/>
        </p:nvGrpSpPr>
        <p:grpSpPr bwMode="auto">
          <a:xfrm>
            <a:off x="1462088" y="3868738"/>
            <a:ext cx="2806700" cy="463550"/>
            <a:chOff x="3657" y="0"/>
            <a:chExt cx="3741254" cy="921640"/>
          </a:xfrm>
        </p:grpSpPr>
        <p:sp>
          <p:nvSpPr>
            <p:cNvPr id="23" name="Pentagon 22">
              <a:extLst>
                <a:ext uri="{FF2B5EF4-FFF2-40B4-BE49-F238E27FC236}">
                  <a16:creationId xmlns:a16="http://schemas.microsoft.com/office/drawing/2014/main" xmlns="" id="{780864BC-E3E9-4378-AE7A-31B0D53173AC}"/>
                </a:ext>
              </a:extLst>
            </p:cNvPr>
            <p:cNvSpPr/>
            <p:nvPr/>
          </p:nvSpPr>
          <p:spPr>
            <a:xfrm>
              <a:off x="3657" y="0"/>
              <a:ext cx="3741254" cy="88060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entagon 4">
              <a:extLst>
                <a:ext uri="{FF2B5EF4-FFF2-40B4-BE49-F238E27FC236}">
                  <a16:creationId xmlns:a16="http://schemas.microsoft.com/office/drawing/2014/main" xmlns="" id="{EE1DDC11-BC3D-4BC6-B749-15DF47CCF28F}"/>
                </a:ext>
              </a:extLst>
            </p:cNvPr>
            <p:cNvSpPr/>
            <p:nvPr/>
          </p:nvSpPr>
          <p:spPr>
            <a:xfrm>
              <a:off x="3657" y="0"/>
              <a:ext cx="3521180" cy="921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48006" rIns="24003" bIns="48006" spcCol="1270" anchor="ctr"/>
            <a:lstStyle/>
            <a:p>
              <a:pPr algn="ctr" defTabSz="800100">
                <a:lnSpc>
                  <a:spcPct val="90000"/>
                </a:lnSpc>
                <a:spcAft>
                  <a:spcPts val="0"/>
                </a:spcAft>
                <a:defRPr/>
              </a:pPr>
              <a:endParaRPr lang="pt-BR" dirty="0"/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xmlns="" id="{1C3F838F-B67E-4403-9EF3-3C7FC7757C99}"/>
              </a:ext>
            </a:extLst>
          </p:cNvPr>
          <p:cNvSpPr/>
          <p:nvPr/>
        </p:nvSpPr>
        <p:spPr>
          <a:xfrm>
            <a:off x="4302125" y="3857625"/>
            <a:ext cx="485775" cy="433388"/>
          </a:xfrm>
          <a:prstGeom prst="rightArrow">
            <a:avLst/>
          </a:prstGeom>
          <a:solidFill>
            <a:srgbClr val="1A4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6" name="Diagrama 2">
            <a:extLst>
              <a:ext uri="{FF2B5EF4-FFF2-40B4-BE49-F238E27FC236}">
                <a16:creationId xmlns:a16="http://schemas.microsoft.com/office/drawing/2014/main" xmlns="" id="{A6D3C36B-DE13-4EFE-B996-5FDC7C15AEDE}"/>
              </a:ext>
            </a:extLst>
          </p:cNvPr>
          <p:cNvGraphicFramePr/>
          <p:nvPr/>
        </p:nvGraphicFramePr>
        <p:xfrm>
          <a:off x="4787745" y="3597864"/>
          <a:ext cx="2875360" cy="135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pSp>
        <p:nvGrpSpPr>
          <p:cNvPr id="5140" name="Group 21"/>
          <p:cNvGrpSpPr>
            <a:grpSpLocks/>
          </p:cNvGrpSpPr>
          <p:nvPr/>
        </p:nvGrpSpPr>
        <p:grpSpPr bwMode="auto">
          <a:xfrm>
            <a:off x="1439863" y="4408488"/>
            <a:ext cx="2805112" cy="519112"/>
            <a:chOff x="233" y="0"/>
            <a:chExt cx="3741254" cy="879101"/>
          </a:xfrm>
        </p:grpSpPr>
        <p:sp>
          <p:nvSpPr>
            <p:cNvPr id="28" name="Pentagon 27">
              <a:extLst>
                <a:ext uri="{FF2B5EF4-FFF2-40B4-BE49-F238E27FC236}">
                  <a16:creationId xmlns:a16="http://schemas.microsoft.com/office/drawing/2014/main" xmlns="" id="{1247593B-2D50-41B2-90E6-26D44EEDCA43}"/>
                </a:ext>
              </a:extLst>
            </p:cNvPr>
            <p:cNvSpPr/>
            <p:nvPr/>
          </p:nvSpPr>
          <p:spPr>
            <a:xfrm>
              <a:off x="233" y="0"/>
              <a:ext cx="3741254" cy="87910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Pentagon 4">
              <a:extLst>
                <a:ext uri="{FF2B5EF4-FFF2-40B4-BE49-F238E27FC236}">
                  <a16:creationId xmlns:a16="http://schemas.microsoft.com/office/drawing/2014/main" xmlns="" id="{F3B3F9DF-A045-4461-96E1-F628A961004D}"/>
                </a:ext>
              </a:extLst>
            </p:cNvPr>
            <p:cNvSpPr/>
            <p:nvPr/>
          </p:nvSpPr>
          <p:spPr>
            <a:xfrm>
              <a:off x="4468" y="0"/>
              <a:ext cx="3521056" cy="879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48006" rIns="24003" bIns="48006" spcCol="1270" anchor="ctr"/>
            <a:lstStyle/>
            <a:p>
              <a:pPr algn="ctr" defTabSz="800100">
                <a:lnSpc>
                  <a:spcPct val="90000"/>
                </a:lnSpc>
                <a:spcAft>
                  <a:spcPts val="0"/>
                </a:spcAft>
                <a:defRPr/>
              </a:pPr>
              <a:endParaRPr lang="en-US" b="1" dirty="0"/>
            </a:p>
            <a:p>
              <a:pPr algn="ctr" defTabSz="800100">
                <a:lnSpc>
                  <a:spcPct val="90000"/>
                </a:lnSpc>
                <a:spcAft>
                  <a:spcPts val="0"/>
                </a:spcAft>
                <a:defRPr/>
              </a:pPr>
              <a:endParaRPr lang="pt-BR" dirty="0"/>
            </a:p>
          </p:txBody>
        </p:sp>
      </p:grpSp>
      <p:sp>
        <p:nvSpPr>
          <p:cNvPr id="27" name="Retângulo 2">
            <a:extLst>
              <a:ext uri="{FF2B5EF4-FFF2-40B4-BE49-F238E27FC236}">
                <a16:creationId xmlns:a16="http://schemas.microsoft.com/office/drawing/2014/main" xmlns="" id="{6913E971-A69C-4953-AA8E-95FC5B7AF190}"/>
              </a:ext>
            </a:extLst>
          </p:cNvPr>
          <p:cNvSpPr/>
          <p:nvPr/>
        </p:nvSpPr>
        <p:spPr>
          <a:xfrm>
            <a:off x="1522413" y="109538"/>
            <a:ext cx="6034087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t-BR" altLang="en-US" sz="2400" b="1" dirty="0">
                <a:solidFill>
                  <a:schemeClr val="bg1"/>
                </a:solidFill>
                <a:ea typeface="MS PGothic" panose="020B0600070205080204" pitchFamily="34" charset="-128"/>
              </a:rPr>
              <a:t>1. Histórico de  Modernização da Gestão Fiscal</a:t>
            </a:r>
            <a:r>
              <a:rPr lang="pt-BR" sz="2400" b="1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endParaRPr lang="pt-BR" altLang="en-US" sz="2400" b="1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5142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5142" name="Imagem de bitmap" r:id="rId44" imgW="3048426" imgH="3048426" progId="PBrush">
              <p:embed/>
            </p:oleObj>
          </a:graphicData>
        </a:graphic>
      </p:graphicFrame>
      <p:graphicFrame>
        <p:nvGraphicFramePr>
          <p:cNvPr id="31" name="Diagrama 8">
            <a:extLst>
              <a:ext uri="{FF2B5EF4-FFF2-40B4-BE49-F238E27FC236}">
                <a16:creationId xmlns:a16="http://schemas.microsoft.com/office/drawing/2014/main" xmlns="" id="{21CE2F2E-915A-402B-B4B4-2276D590F01A}"/>
              </a:ext>
            </a:extLst>
          </p:cNvPr>
          <p:cNvGraphicFramePr/>
          <p:nvPr/>
        </p:nvGraphicFramePr>
        <p:xfrm>
          <a:off x="1466850" y="2065552"/>
          <a:ext cx="280868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graphicFrame>
        <p:nvGraphicFramePr>
          <p:cNvPr id="32" name="Diagrama 9">
            <a:extLst>
              <a:ext uri="{FF2B5EF4-FFF2-40B4-BE49-F238E27FC236}">
                <a16:creationId xmlns:a16="http://schemas.microsoft.com/office/drawing/2014/main" xmlns="" id="{19F2A28E-F25A-43B9-8CA7-3CB6DDD1552F}"/>
              </a:ext>
            </a:extLst>
          </p:cNvPr>
          <p:cNvGraphicFramePr/>
          <p:nvPr/>
        </p:nvGraphicFramePr>
        <p:xfrm>
          <a:off x="4814646" y="2130411"/>
          <a:ext cx="2862504" cy="62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0" r:lo="rId51" r:qs="rId52" r:cs="rId53"/>
          </a:graphicData>
        </a:graphic>
      </p:graphicFrame>
      <p:sp>
        <p:nvSpPr>
          <p:cNvPr id="33" name="Right Arrow 15">
            <a:extLst>
              <a:ext uri="{FF2B5EF4-FFF2-40B4-BE49-F238E27FC236}">
                <a16:creationId xmlns:a16="http://schemas.microsoft.com/office/drawing/2014/main" xmlns="" id="{C24A52F0-DE37-4968-B213-E504015BD8FA}"/>
              </a:ext>
            </a:extLst>
          </p:cNvPr>
          <p:cNvSpPr/>
          <p:nvPr/>
        </p:nvSpPr>
        <p:spPr>
          <a:xfrm>
            <a:off x="4268788" y="2181225"/>
            <a:ext cx="485775" cy="431800"/>
          </a:xfrm>
          <a:prstGeom prst="rightArrow">
            <a:avLst/>
          </a:prstGeom>
          <a:solidFill>
            <a:srgbClr val="1A4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ight Arrow 24">
            <a:extLst>
              <a:ext uri="{FF2B5EF4-FFF2-40B4-BE49-F238E27FC236}">
                <a16:creationId xmlns:a16="http://schemas.microsoft.com/office/drawing/2014/main" xmlns="" id="{2E114755-67A4-45D4-94BC-49D27B6BBDCE}"/>
              </a:ext>
            </a:extLst>
          </p:cNvPr>
          <p:cNvSpPr/>
          <p:nvPr/>
        </p:nvSpPr>
        <p:spPr>
          <a:xfrm>
            <a:off x="4283075" y="4427538"/>
            <a:ext cx="485775" cy="433387"/>
          </a:xfrm>
          <a:prstGeom prst="rightArrow">
            <a:avLst/>
          </a:prstGeom>
          <a:solidFill>
            <a:srgbClr val="1A4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147" name="Group 21"/>
          <p:cNvGrpSpPr>
            <a:grpSpLocks/>
          </p:cNvGrpSpPr>
          <p:nvPr/>
        </p:nvGrpSpPr>
        <p:grpSpPr bwMode="auto">
          <a:xfrm>
            <a:off x="4830763" y="4427538"/>
            <a:ext cx="2806700" cy="465137"/>
            <a:chOff x="3657" y="0"/>
            <a:chExt cx="3741254" cy="921640"/>
          </a:xfrm>
        </p:grpSpPr>
        <p:sp>
          <p:nvSpPr>
            <p:cNvPr id="36" name="Pentagon 22">
              <a:extLst>
                <a:ext uri="{FF2B5EF4-FFF2-40B4-BE49-F238E27FC236}">
                  <a16:creationId xmlns:a16="http://schemas.microsoft.com/office/drawing/2014/main" xmlns="" id="{F5A0F819-1EA2-479F-AD1C-3CFC21678580}"/>
                </a:ext>
              </a:extLst>
            </p:cNvPr>
            <p:cNvSpPr/>
            <p:nvPr/>
          </p:nvSpPr>
          <p:spPr>
            <a:xfrm>
              <a:off x="3657" y="0"/>
              <a:ext cx="3741254" cy="87760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b="1" dirty="0"/>
                <a:t>    PNAFM III: 2018 - </a:t>
              </a:r>
            </a:p>
          </p:txBody>
        </p:sp>
        <p:sp>
          <p:nvSpPr>
            <p:cNvPr id="37" name="Pentagon 4">
              <a:extLst>
                <a:ext uri="{FF2B5EF4-FFF2-40B4-BE49-F238E27FC236}">
                  <a16:creationId xmlns:a16="http://schemas.microsoft.com/office/drawing/2014/main" xmlns="" id="{38A2E3BE-CDB6-40E8-886B-4DC7117EAC1F}"/>
                </a:ext>
              </a:extLst>
            </p:cNvPr>
            <p:cNvSpPr/>
            <p:nvPr/>
          </p:nvSpPr>
          <p:spPr>
            <a:xfrm>
              <a:off x="3657" y="0"/>
              <a:ext cx="3521180" cy="921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48006" rIns="24003" bIns="48006" spcCol="1270" anchor="ctr"/>
            <a:lstStyle/>
            <a:p>
              <a:pPr algn="ctr" defTabSz="800100">
                <a:lnSpc>
                  <a:spcPct val="90000"/>
                </a:lnSpc>
                <a:spcAft>
                  <a:spcPts val="0"/>
                </a:spcAft>
                <a:defRPr/>
              </a:pPr>
              <a:endParaRPr lang="pt-BR" dirty="0"/>
            </a:p>
          </p:txBody>
        </p:sp>
      </p:grpSp>
      <p:sp>
        <p:nvSpPr>
          <p:cNvPr id="5148" name="Rectangle 10"/>
          <p:cNvSpPr>
            <a:spLocks noChangeArrowheads="1"/>
          </p:cNvSpPr>
          <p:nvPr/>
        </p:nvSpPr>
        <p:spPr bwMode="auto">
          <a:xfrm>
            <a:off x="2338388" y="3873500"/>
            <a:ext cx="903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b="1">
                <a:solidFill>
                  <a:schemeClr val="bg1"/>
                </a:solidFill>
              </a:rPr>
              <a:t>2ª FASE</a:t>
            </a:r>
          </a:p>
        </p:txBody>
      </p:sp>
      <p:sp>
        <p:nvSpPr>
          <p:cNvPr id="5149" name="Rectangle 11"/>
          <p:cNvSpPr>
            <a:spLocks noChangeArrowheads="1"/>
          </p:cNvSpPr>
          <p:nvPr/>
        </p:nvSpPr>
        <p:spPr bwMode="auto">
          <a:xfrm>
            <a:off x="2351088" y="4414838"/>
            <a:ext cx="903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b="1">
                <a:solidFill>
                  <a:schemeClr val="bg1"/>
                </a:solidFill>
              </a:rPr>
              <a:t>3ª FASE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LIDE PPT 16-9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5413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6147" name="Imagem de bitmap" r:id="rId4" imgW="3048426" imgH="3048426" progId="PBrush">
              <p:embed/>
            </p:oleObj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DA88BA4-7A57-41E9-8CC6-CF3D371C7590}"/>
              </a:ext>
            </a:extLst>
          </p:cNvPr>
          <p:cNvSpPr/>
          <p:nvPr/>
        </p:nvSpPr>
        <p:spPr>
          <a:xfrm>
            <a:off x="1522413" y="255588"/>
            <a:ext cx="6034087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/>
              <a:t>2.PNAFM </a:t>
            </a:r>
            <a:r>
              <a:rPr lang="en-US" altLang="en-US" sz="2400" b="1" dirty="0" err="1"/>
              <a:t>Programa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multifase</a:t>
            </a:r>
            <a:r>
              <a:rPr lang="en-US" altLang="en-US" sz="2400" b="1" dirty="0"/>
              <a:t> – Dados </a:t>
            </a:r>
            <a:r>
              <a:rPr lang="en-US" altLang="en-US" sz="2400" b="1" dirty="0" err="1"/>
              <a:t>básicos</a:t>
            </a:r>
            <a:endParaRPr lang="en-US" altLang="en-US" sz="2400" b="1" dirty="0"/>
          </a:p>
        </p:txBody>
      </p:sp>
      <p:sp>
        <p:nvSpPr>
          <p:cNvPr id="5125" name="CaixaDeTexto 3">
            <a:extLst>
              <a:ext uri="{FF2B5EF4-FFF2-40B4-BE49-F238E27FC236}">
                <a16:creationId xmlns:a16="http://schemas.microsoft.com/office/drawing/2014/main" xmlns="" id="{291F349D-EE37-4EEA-B74F-FFBC49D45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869950"/>
            <a:ext cx="202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1a Fase (encerrada)</a:t>
            </a:r>
          </a:p>
        </p:txBody>
      </p:sp>
      <p:sp>
        <p:nvSpPr>
          <p:cNvPr id="5126" name="CaixaDeTexto 5">
            <a:extLst>
              <a:ext uri="{FF2B5EF4-FFF2-40B4-BE49-F238E27FC236}">
                <a16:creationId xmlns:a16="http://schemas.microsoft.com/office/drawing/2014/main" xmlns="" id="{7502761D-AB81-4768-8FC9-76055E4E6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789113"/>
            <a:ext cx="2528887" cy="224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Valor total executado: USD 447 milhões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en-US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4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Financiamento</a:t>
            </a: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USD214 milhões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4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Contrapartida</a:t>
            </a: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USD233 milhões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en-US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Tempo de execução (10 anos): 2002 – 2012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en-US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Municípios alcançados: 86</a:t>
            </a:r>
          </a:p>
        </p:txBody>
      </p:sp>
      <p:sp>
        <p:nvSpPr>
          <p:cNvPr id="5127" name="CaixaDeTexto 9">
            <a:extLst>
              <a:ext uri="{FF2B5EF4-FFF2-40B4-BE49-F238E27FC236}">
                <a16:creationId xmlns:a16="http://schemas.microsoft.com/office/drawing/2014/main" xmlns="" id="{8EF8626E-B90F-4A95-9920-27D54479B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8" y="847725"/>
            <a:ext cx="2024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2a Fase (encerrada)</a:t>
            </a:r>
          </a:p>
        </p:txBody>
      </p:sp>
      <p:sp>
        <p:nvSpPr>
          <p:cNvPr id="5128" name="CaixaDeTexto 13">
            <a:extLst>
              <a:ext uri="{FF2B5EF4-FFF2-40B4-BE49-F238E27FC236}">
                <a16:creationId xmlns:a16="http://schemas.microsoft.com/office/drawing/2014/main" xmlns="" id="{A5C308ED-B837-4B2C-84AD-D388714B5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860425"/>
            <a:ext cx="2786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3a Fase (início de execução)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129" name="CaixaDeTexto 5">
            <a:extLst>
              <a:ext uri="{FF2B5EF4-FFF2-40B4-BE49-F238E27FC236}">
                <a16:creationId xmlns:a16="http://schemas.microsoft.com/office/drawing/2014/main" xmlns="" id="{B1DE3705-F1B0-4D5C-8602-F9957A41F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0" y="1838325"/>
            <a:ext cx="2782888" cy="246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Valor estimado do financiamento: USD166,7 milhões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en-US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4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Financiamento</a:t>
            </a: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USD150 milhões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4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Contrapartida</a:t>
            </a: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USD16,7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en-US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Prazo de execução estimado (6 anos): </a:t>
            </a:r>
            <a:r>
              <a:rPr lang="pt-BR" altLang="en-US" sz="14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aprovado BID - dez/2014 e contrato assinado dez/2017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en-US" sz="1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en-US" sz="1400" dirty="0">
              <a:cs typeface="Arial" panose="020B0604020202020204" pitchFamily="34" charset="0"/>
            </a:endParaRPr>
          </a:p>
        </p:txBody>
      </p:sp>
      <p:sp>
        <p:nvSpPr>
          <p:cNvPr id="5130" name="CaixaDeTexto 5">
            <a:extLst>
              <a:ext uri="{FF2B5EF4-FFF2-40B4-BE49-F238E27FC236}">
                <a16:creationId xmlns:a16="http://schemas.microsoft.com/office/drawing/2014/main" xmlns="" id="{8CDD9CD3-B5E1-44FD-85B6-861283376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1814513"/>
            <a:ext cx="2738438" cy="224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Valor total executado: USD 150 milhões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en-US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4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Financiamento</a:t>
            </a: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USD122,0 milhões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400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Contrapartida: </a:t>
            </a: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USD8,5 milhões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en-US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Tempo de execução (7 anos): 2010 – 2017 (</a:t>
            </a:r>
            <a:r>
              <a:rPr lang="pt-BR" altLang="en-US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encerramento</a:t>
            </a: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en-US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Municípios alcançados: 22</a:t>
            </a:r>
          </a:p>
        </p:txBody>
      </p:sp>
      <p:sp>
        <p:nvSpPr>
          <p:cNvPr id="2" name="Seta para baixo 1">
            <a:extLst>
              <a:ext uri="{FF2B5EF4-FFF2-40B4-BE49-F238E27FC236}">
                <a16:creationId xmlns:a16="http://schemas.microsoft.com/office/drawing/2014/main" xmlns="" id="{387B366C-E878-483F-B118-6C4DAA7CBAF6}"/>
              </a:ext>
            </a:extLst>
          </p:cNvPr>
          <p:cNvSpPr/>
          <p:nvPr/>
        </p:nvSpPr>
        <p:spPr>
          <a:xfrm>
            <a:off x="1233488" y="1362075"/>
            <a:ext cx="365125" cy="307975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Seta para baixo 17">
            <a:extLst>
              <a:ext uri="{FF2B5EF4-FFF2-40B4-BE49-F238E27FC236}">
                <a16:creationId xmlns:a16="http://schemas.microsoft.com/office/drawing/2014/main" xmlns="" id="{09A32693-EFC1-4FE3-BF8C-14CA2437C3BA}"/>
              </a:ext>
            </a:extLst>
          </p:cNvPr>
          <p:cNvSpPr/>
          <p:nvPr/>
        </p:nvSpPr>
        <p:spPr>
          <a:xfrm>
            <a:off x="4124325" y="1370013"/>
            <a:ext cx="365125" cy="293687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Seta para baixo 18">
            <a:extLst>
              <a:ext uri="{FF2B5EF4-FFF2-40B4-BE49-F238E27FC236}">
                <a16:creationId xmlns:a16="http://schemas.microsoft.com/office/drawing/2014/main" xmlns="" id="{373A1D0C-F050-4CCB-8E2C-CE6778617BB7}"/>
              </a:ext>
            </a:extLst>
          </p:cNvPr>
          <p:cNvSpPr/>
          <p:nvPr/>
        </p:nvSpPr>
        <p:spPr>
          <a:xfrm>
            <a:off x="7315200" y="1397000"/>
            <a:ext cx="363538" cy="304800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DB035C-2ADD-46C4-9798-AA0876A8C5CC}"/>
              </a:ext>
            </a:extLst>
          </p:cNvPr>
          <p:cNvSpPr txBox="1"/>
          <p:nvPr/>
        </p:nvSpPr>
        <p:spPr>
          <a:xfrm>
            <a:off x="1055688" y="4138613"/>
            <a:ext cx="6070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108  municípios atendidos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25% da população brasileira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229   municípios com demandas para financiamento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SLIDE PPT 16-9-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6985EB-B16F-4F0F-A0B0-0D2D47791C6E}"/>
              </a:ext>
            </a:extLst>
          </p:cNvPr>
          <p:cNvSpPr txBox="1"/>
          <p:nvPr/>
        </p:nvSpPr>
        <p:spPr>
          <a:xfrm>
            <a:off x="211138" y="2430463"/>
            <a:ext cx="33750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3. Apoio BID aos Governos Subnacionais</a:t>
            </a:r>
            <a:endParaRPr lang="pt-BR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cs typeface="Arial"/>
            </a:endParaRPr>
          </a:p>
        </p:txBody>
      </p:sp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112713" y="101600"/>
          <a:ext cx="833437" cy="900113"/>
        </p:xfrm>
        <a:graphic>
          <a:graphicData uri="http://schemas.openxmlformats.org/presentationml/2006/ole">
            <p:oleObj spid="_x0000_s7172" name="Imagem de bitmap" r:id="rId4" imgW="3048426" imgH="3048426" progId="PBrush">
              <p:embed/>
            </p:oleObj>
          </a:graphicData>
        </a:graphic>
      </p:graphicFrame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4229100" y="1984375"/>
            <a:ext cx="47894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/>
              <a:t>A. PNAFM</a:t>
            </a:r>
          </a:p>
          <a:p>
            <a:endParaRPr lang="en-US" altLang="en-US" sz="2000" b="1"/>
          </a:p>
          <a:p>
            <a:r>
              <a:rPr lang="en-US" altLang="en-US" sz="2000" b="1"/>
              <a:t>B. Rede de Descentralização e Gestão Fiscal</a:t>
            </a:r>
          </a:p>
          <a:p>
            <a:r>
              <a:rPr lang="en-US" altLang="en-US" sz="2000" b="1"/>
              <a:t>Subnacional</a:t>
            </a:r>
          </a:p>
          <a:p>
            <a:endParaRPr lang="en-US" altLang="en-US" sz="2000" b="1"/>
          </a:p>
          <a:p>
            <a:r>
              <a:rPr lang="en-US" altLang="en-US" sz="2000" b="1"/>
              <a:t>C. Cooperação Técnica – Soluções Digitais </a:t>
            </a:r>
          </a:p>
          <a:p>
            <a:r>
              <a:rPr lang="en-US" altLang="en-US" sz="2000" b="1"/>
              <a:t>Para Administração Tributária Subnacional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SLIDE PPT 16-9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788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8195" name="Imagem de bitmap" r:id="rId4" imgW="3048426" imgH="3048426" progId="PBrush">
              <p:embed/>
            </p:oleObj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434FE8A-7B1D-49A8-B8DD-76EFC11D1FDB}"/>
              </a:ext>
            </a:extLst>
          </p:cNvPr>
          <p:cNvSpPr/>
          <p:nvPr/>
        </p:nvSpPr>
        <p:spPr>
          <a:xfrm>
            <a:off x="2262188" y="206375"/>
            <a:ext cx="5357812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t-BR" alt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3. Apoio BID aos Governos Subnacionais - motivação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6DB72D-926B-4610-B3C1-77040592E010}"/>
              </a:ext>
            </a:extLst>
          </p:cNvPr>
          <p:cNvSpPr txBox="1"/>
          <p:nvPr/>
        </p:nvSpPr>
        <p:spPr>
          <a:xfrm>
            <a:off x="149225" y="1252538"/>
            <a:ext cx="87503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Baixo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resultado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da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arrecadação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do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imposto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sobre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propriedade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(ALC 0,39% PIB x OCDE 1,2% PIB)</a:t>
            </a:r>
          </a:p>
          <a:p>
            <a:pPr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Porém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existe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potencial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crescimento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em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todos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países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(Brasil – 1,2% PIB.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Colômbia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– 1,4% PIB)</a:t>
            </a: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5800" y="2281238"/>
            <a:ext cx="5148263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SLIDE PPT 16-9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788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9219" name="Imagem de bitmap" r:id="rId4" imgW="3048426" imgH="3048426" progId="PBrush">
              <p:embed/>
            </p:oleObj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434FE8A-7B1D-49A8-B8DD-76EFC11D1FDB}"/>
              </a:ext>
            </a:extLst>
          </p:cNvPr>
          <p:cNvSpPr/>
          <p:nvPr/>
        </p:nvSpPr>
        <p:spPr>
          <a:xfrm>
            <a:off x="2262188" y="206375"/>
            <a:ext cx="5357812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t-BR" alt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3. Apoio BID aos Governos Subnacionais - motivação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6DB72D-926B-4610-B3C1-77040592E010}"/>
              </a:ext>
            </a:extLst>
          </p:cNvPr>
          <p:cNvSpPr txBox="1"/>
          <p:nvPr/>
        </p:nvSpPr>
        <p:spPr>
          <a:xfrm>
            <a:off x="471488" y="754063"/>
            <a:ext cx="8012112" cy="1322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Arrecadação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concentradas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em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poucos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municípios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Brasil 12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municípios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– 50% da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arrecadação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Colômbia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5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municípios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– 70% da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arrecadação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Crescente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responsabilidades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dos GSN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execução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do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Gasto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Público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981075" y="15287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4025" y="1985963"/>
            <a:ext cx="5486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981075" y="564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9D9916-C8FA-43E0-B479-ABAC2B271899}"/>
              </a:ext>
            </a:extLst>
          </p:cNvPr>
          <p:cNvSpPr txBox="1"/>
          <p:nvPr/>
        </p:nvSpPr>
        <p:spPr>
          <a:xfrm>
            <a:off x="149225" y="3076575"/>
            <a:ext cx="15303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Gasto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Público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dos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GSN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como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% do total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Do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Gasto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- 2015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SLIDE PPT 16-9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788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10243" name="Imagem de bitmap" r:id="rId4" imgW="3048426" imgH="3048426" progId="PBrush">
              <p:embed/>
            </p:oleObj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434FE8A-7B1D-49A8-B8DD-76EFC11D1FDB}"/>
              </a:ext>
            </a:extLst>
          </p:cNvPr>
          <p:cNvSpPr/>
          <p:nvPr/>
        </p:nvSpPr>
        <p:spPr>
          <a:xfrm>
            <a:off x="2262188" y="206375"/>
            <a:ext cx="5357812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t-BR" alt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3. Apoio BID aos Governos Subnacionais - motivação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6DB72D-926B-4610-B3C1-77040592E010}"/>
              </a:ext>
            </a:extLst>
          </p:cNvPr>
          <p:cNvSpPr txBox="1"/>
          <p:nvPr/>
        </p:nvSpPr>
        <p:spPr>
          <a:xfrm>
            <a:off x="625475" y="665163"/>
            <a:ext cx="83185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Brecha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tributária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elevada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Diferença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entre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arrecadação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potencial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e 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efetiva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Brasil – 8% do PIB (2014)</a:t>
            </a:r>
          </a:p>
          <a:p>
            <a:pPr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Pouca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autonomia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fiscal e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elevada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dependência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das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transferências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Razões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para o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baixo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desempenho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são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múltiplas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estruturais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marco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legal, </a:t>
            </a:r>
          </a:p>
          <a:p>
            <a:pPr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economia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política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frágil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capacidade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institucional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baixa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utilização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das TICs.</a:t>
            </a:r>
          </a:p>
          <a:p>
            <a:pPr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2175" y="1812925"/>
            <a:ext cx="554037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531AAE-AD5E-46F0-A35D-C8FB8CBB5151}"/>
              </a:ext>
            </a:extLst>
          </p:cNvPr>
          <p:cNvSpPr txBox="1"/>
          <p:nvPr/>
        </p:nvSpPr>
        <p:spPr>
          <a:xfrm>
            <a:off x="284163" y="2560638"/>
            <a:ext cx="1962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Trasnferências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aos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GSN</a:t>
            </a:r>
          </a:p>
          <a:p>
            <a:pPr>
              <a:defRPr/>
            </a:pP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como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% do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financiamento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do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gasto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subnaciona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- 2016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SLIDE PPT 16-9-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788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112713" y="77788"/>
          <a:ext cx="833437" cy="900112"/>
        </p:xfrm>
        <a:graphic>
          <a:graphicData uri="http://schemas.openxmlformats.org/presentationml/2006/ole">
            <p:oleObj spid="_x0000_s11267" name="Imagem de bitmap" r:id="rId4" imgW="3048426" imgH="3048426" progId="PBrush">
              <p:embed/>
            </p:oleObj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434FE8A-7B1D-49A8-B8DD-76EFC11D1FDB}"/>
              </a:ext>
            </a:extLst>
          </p:cNvPr>
          <p:cNvSpPr/>
          <p:nvPr/>
        </p:nvSpPr>
        <p:spPr>
          <a:xfrm>
            <a:off x="1946275" y="206375"/>
            <a:ext cx="5851525" cy="431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t-BR" alt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B. Rede de Descentralização e Gestão Fiscal Subnacional </a:t>
            </a:r>
          </a:p>
        </p:txBody>
      </p:sp>
      <p:sp>
        <p:nvSpPr>
          <p:cNvPr id="6149" name="Retângulo 1">
            <a:extLst>
              <a:ext uri="{FF2B5EF4-FFF2-40B4-BE49-F238E27FC236}">
                <a16:creationId xmlns:a16="http://schemas.microsoft.com/office/drawing/2014/main" xmlns="" id="{07D77328-4FDE-4C80-8BC5-9CE1808E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1109663"/>
            <a:ext cx="48831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I.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Entidades nacionais responsáveis  por processos de descentralização e política fiscal subnacional.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Secretarias de Finanças, Economia e Planejamento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150" name="Retângulo 5">
            <a:extLst>
              <a:ext uri="{FF2B5EF4-FFF2-40B4-BE49-F238E27FC236}">
                <a16:creationId xmlns:a16="http://schemas.microsoft.com/office/drawing/2014/main" xmlns="" id="{2B06091A-0A7D-48E5-89C8-7640D582F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1858963"/>
            <a:ext cx="2457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sz="1600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Promover e intercambiar conhecimento,  experiências e inovação em descentralização e gestão pública fiscal subnacional através de uma Rede que articule regionalmente o diálogo técnico </a:t>
            </a:r>
            <a:endParaRPr 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151" name="CaixaDeTexto 6">
            <a:extLst>
              <a:ext uri="{FF2B5EF4-FFF2-40B4-BE49-F238E27FC236}">
                <a16:creationId xmlns:a16="http://schemas.microsoft.com/office/drawing/2014/main" xmlns="" id="{34D98CCC-4CC9-4F9B-9521-8E1993ADB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13347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Objetivo Geral</a:t>
            </a:r>
          </a:p>
        </p:txBody>
      </p:sp>
      <p:sp>
        <p:nvSpPr>
          <p:cNvPr id="6152" name="CaixaDeTexto 19">
            <a:extLst>
              <a:ext uri="{FF2B5EF4-FFF2-40B4-BE49-F238E27FC236}">
                <a16:creationId xmlns:a16="http://schemas.microsoft.com/office/drawing/2014/main" xmlns="" id="{E322B6F5-CAD4-4DE1-B29F-9C05F759C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736600"/>
            <a:ext cx="1833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Beneficiários</a:t>
            </a:r>
          </a:p>
        </p:txBody>
      </p:sp>
      <p:sp>
        <p:nvSpPr>
          <p:cNvPr id="6153" name="Retângulo 20">
            <a:extLst>
              <a:ext uri="{FF2B5EF4-FFF2-40B4-BE49-F238E27FC236}">
                <a16:creationId xmlns:a16="http://schemas.microsoft.com/office/drawing/2014/main" xmlns="" id="{203BC364-3826-4E9A-89CB-A5888BA2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1920875"/>
            <a:ext cx="48831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II.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Áreas de gestão fiscal de governos subnacionais (GSN).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Unidades Subnacionais de Finanças, Economia  ou Planejamento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Seta para a direita 7">
            <a:extLst>
              <a:ext uri="{FF2B5EF4-FFF2-40B4-BE49-F238E27FC236}">
                <a16:creationId xmlns:a16="http://schemas.microsoft.com/office/drawing/2014/main" xmlns="" id="{AF59BBCE-9287-4A8E-B98F-9585200E5079}"/>
              </a:ext>
            </a:extLst>
          </p:cNvPr>
          <p:cNvSpPr/>
          <p:nvPr/>
        </p:nvSpPr>
        <p:spPr>
          <a:xfrm>
            <a:off x="3089275" y="2184400"/>
            <a:ext cx="477838" cy="1306513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20">
            <a:extLst>
              <a:ext uri="{FF2B5EF4-FFF2-40B4-BE49-F238E27FC236}">
                <a16:creationId xmlns:a16="http://schemas.microsoft.com/office/drawing/2014/main" xmlns="" id="{F6AE33D0-D25F-4160-9F8B-7A92E9124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2998788"/>
            <a:ext cx="4883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en-US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III.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Associações ou Federações de GSN oficialmente estabelecidas que trabalhem temas de descentralização e gestão fiscal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IV.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Redes regionais ou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</a:rPr>
              <a:t>subregionais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 de GSN, Agências de Cooperação, Entidades Acadêmicas e/ou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Centros de Investigação.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6568C9FBB4C94DA1C552133E227C12" ma:contentTypeVersion="1" ma:contentTypeDescription="Crear nuevo documento." ma:contentTypeScope="" ma:versionID="86c4ca5abb6b60f1086e44e76f99e69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A6AB741-16D2-47F6-A31D-0900722FF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41A746-0290-47C9-AF82-5BC93E745844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1509</Words>
  <Application>Microsoft Office PowerPoint</Application>
  <PresentationFormat>Apresentação na tela (16:9)</PresentationFormat>
  <Paragraphs>261</Paragraphs>
  <Slides>22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Calibri</vt:lpstr>
      <vt:lpstr>Arial</vt:lpstr>
      <vt:lpstr>Tahoma</vt:lpstr>
      <vt:lpstr>Wingdings</vt:lpstr>
      <vt:lpstr>Arial Black</vt:lpstr>
      <vt:lpstr>MS PGothic</vt:lpstr>
      <vt:lpstr>Times New Roman</vt:lpstr>
      <vt:lpstr>Office Theme</vt:lpstr>
      <vt:lpstr>Imagem de bitmap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jwt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nialvarez</dc:creator>
  <cp:lastModifiedBy>IrmaBC</cp:lastModifiedBy>
  <cp:revision>330</cp:revision>
  <dcterms:created xsi:type="dcterms:W3CDTF">2015-01-06T18:54:59Z</dcterms:created>
  <dcterms:modified xsi:type="dcterms:W3CDTF">2018-04-23T17:40:02Z</dcterms:modified>
</cp:coreProperties>
</file>