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9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5CFFA-3156-4A8A-BAC3-93D9CF4C78AF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074F4-CAD8-4FA2-997B-FBDCDBA899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AFB1C-8B29-4173-A6E2-91E3BF543E34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F852-5E80-482C-9305-16BB636B14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4D06B-DFD8-48AD-A599-115514123C26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07FC9-DE65-48F0-9103-914B3F9D56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4154F-F64C-4E63-9383-7AF577C23F64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1FB5-9DE2-4BFE-AED9-AFE78011FA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1445-0F5B-4076-AA98-2B279C545DA5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E5C4B-D297-43F6-B1BB-69F8A182A5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3D648-830A-4021-BA3A-3C8B8C9CBA9D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10535-7732-4825-963A-9C2DA3E233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5776-0E81-4FEC-A382-DA0528E95D30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414F8-DFDE-4AD3-8D3E-E5BAA52752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E40F2-A847-4FD4-AA65-6A87F24F1056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EAC0-95B5-4E91-8608-71DC6F18AF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DD62B-DAA8-4C25-B358-FEFE394D2268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185BA-50EE-4E02-A690-BAA3CD6944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242B6-0614-4789-8593-477D76F86D43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5BBB-2947-4142-8633-07A5E19944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66165-3BBB-4825-8E99-15FD31B234DA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02FE-A374-4DF3-9256-5A8F337149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4D7EF5-C330-489C-A381-722B26F53CAB}" type="datetimeFigureOut">
              <a:rPr lang="pt-BR"/>
              <a:pPr>
                <a:defRPr/>
              </a:pPr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6BEE9-45DF-4D6B-989F-858B5548B7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anner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52381"/>
            <a:ext cx="5328592" cy="65071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G-20190822-WA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G-20190823-WA00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6337" y="995362"/>
            <a:ext cx="6791325" cy="48672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6</cp:revision>
  <dcterms:created xsi:type="dcterms:W3CDTF">2019-04-15T13:06:25Z</dcterms:created>
  <dcterms:modified xsi:type="dcterms:W3CDTF">2019-08-28T14:06:37Z</dcterms:modified>
</cp:coreProperties>
</file>