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7" r:id="rId7"/>
    <p:sldId id="260" r:id="rId8"/>
    <p:sldId id="263" r:id="rId9"/>
    <p:sldId id="26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B21E-7E7F-4FC4-BD97-A1E7D99B4D38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84C0-F243-4951-AEE1-57BC539248C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 seemp 2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064" y="404664"/>
            <a:ext cx="4872542" cy="20882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9592" y="3212976"/>
            <a:ext cx="77048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Capacitação SEEMP para os Municípios de Belo Horizonte, Bom Despacho</a:t>
            </a:r>
          </a:p>
          <a:p>
            <a:pPr algn="ctr"/>
            <a:r>
              <a:rPr lang="pt-BR" sz="3200" b="1" dirty="0" smtClean="0"/>
              <a:t> e Juiz de Fora – MG</a:t>
            </a:r>
          </a:p>
          <a:p>
            <a:endParaRPr lang="pt-BR" b="1" dirty="0"/>
          </a:p>
          <a:p>
            <a:endParaRPr lang="pt-BR" b="1" dirty="0" smtClean="0"/>
          </a:p>
          <a:p>
            <a:pPr algn="r"/>
            <a:endParaRPr lang="pt-BR" b="1" dirty="0" smtClean="0"/>
          </a:p>
          <a:p>
            <a:pPr algn="r"/>
            <a:r>
              <a:rPr lang="pt-BR" b="1" dirty="0" smtClean="0"/>
              <a:t>09 a 12 de abril de 2019</a:t>
            </a:r>
          </a:p>
          <a:p>
            <a:pPr algn="r"/>
            <a:r>
              <a:rPr lang="pt-BR" b="1" dirty="0" smtClean="0"/>
              <a:t>Belo Horizonte - MG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Foto capacbh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to capacbhz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7293"/>
            <a:ext cx="9144000" cy="444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to capacbh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5035"/>
            <a:ext cx="9144000" cy="514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to capacbh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Imagem 2" descr="IMG-20190412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4" name="Imagem 3" descr="IMG-20190412-W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412-WA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412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412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90412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</Words>
  <Application>Microsoft Office PowerPoint</Application>
  <PresentationFormat>Apresentação na tela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IrmaBC</dc:creator>
  <cp:lastModifiedBy>IrmaBC</cp:lastModifiedBy>
  <cp:revision>2</cp:revision>
  <dcterms:created xsi:type="dcterms:W3CDTF">2019-04-15T13:06:25Z</dcterms:created>
  <dcterms:modified xsi:type="dcterms:W3CDTF">2019-04-15T13:21:13Z</dcterms:modified>
</cp:coreProperties>
</file>