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5" r:id="rId6"/>
    <p:sldId id="258" r:id="rId7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9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9B14C-CBCF-4EE9-ADD5-906323CBAFD4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2CD02-8094-4D2B-A6BB-43B93E93B6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BB21A-874C-4B45-9268-F1E63E9F1944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3175-033F-4B30-A6EB-D8E2BBD6C7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A4E62-61C3-4AC8-9A13-435B97BF5C63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FCA42-73B4-48CE-A4F1-ABF3B4CF60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FE9B8-F011-4B47-95BA-E927E8E40301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756D-FD8C-4B02-A7D8-36ED51C1A7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B5D9E-2C03-400F-A0F3-A664BBF5C7AB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9CBAE-96BC-4CEC-9931-07C6F2EA5B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E2A6B-EDF7-4F97-861A-9944D7D191AE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02FFB-4330-4E4C-BE9D-13A26B737C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B0ECE-79E1-415B-B807-8F4F2B7467C7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4D484-95C1-460D-81CD-85DAC81F9D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AC4EA-65B1-4981-B96C-7BE6021E300F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047C1-A78A-4031-BE2A-898C491604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05BA4-4793-4785-814F-197FB7A4AB64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77FB-02FF-4F3C-91AB-7B9DECAD89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85944-FDD7-4FB6-8EC6-5ECF3A7644DD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CBE98-A1E4-40F4-9F74-36152C6A47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D6130-BED8-47A1-BFB2-03985F21B59F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53A45-D3A4-4B57-A258-8A9288F971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1E6E2A-05E5-4D04-83E6-C876D807FAFF}" type="datetimeFigureOut">
              <a:rPr lang="pt-BR"/>
              <a:pPr>
                <a:defRPr/>
              </a:pPr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BFE151-E202-4F2B-B071-80E70DFDE8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uiz.palmeira@fazenda.gov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283968" y="2790825"/>
            <a:ext cx="486003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PNAFM - 3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Unidade de Coordenação de Programas – UCP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Coordenação Geral de Programas e Projetos de Cooperação – COOPE/SE/MF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Ministério da Fazenda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Resultado de imagem para balneario piçarr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1825"/>
            <a:ext cx="4176464" cy="208103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7140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PNAFM - 3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 descr="Resultado de imagem para pomerode s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39552" y="1700808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REGRAS E DIRETRIZES</a:t>
            </a:r>
          </a:p>
          <a:p>
            <a:pPr lvl="1"/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UEM na Secretaria de Fazenda/Finanças;</a:t>
            </a:r>
          </a:p>
          <a:p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Faixas por população com agrupamento de distribuição dos recursos da OC;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Serão 4 agrupamentos</a:t>
            </a:r>
          </a:p>
          <a:p>
            <a:pPr lvl="1"/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Prazos dos Projetos: O prazo do Projeto será definido de acordo com os prazos de execução dos produtos/insumos;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Prorrogação a critério da COOPE;</a:t>
            </a:r>
          </a:p>
          <a:p>
            <a:pPr lvl="1"/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Produto Obrigatório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IPTU =&gt; Atualização do Cadastro e PGV; (Agrupamentos 2,3 e 4)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pt-BR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PNAFM - 3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 descr="Resultado de imagem para pomerode s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39552" y="1225689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/>
              <a:t> Ação de Elegibilidade: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 err="1" smtClean="0"/>
              <a:t>Redesim</a:t>
            </a:r>
            <a:r>
              <a:rPr lang="pt-BR" dirty="0" smtClean="0"/>
              <a:t> =&gt; Fazer adesão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 err="1" smtClean="0"/>
              <a:t>Siconfi</a:t>
            </a:r>
            <a:r>
              <a:rPr lang="pt-BR" dirty="0" smtClean="0"/>
              <a:t> =&gt; Registrar dados. </a:t>
            </a:r>
            <a:r>
              <a:rPr lang="pt-BR" dirty="0" err="1" smtClean="0"/>
              <a:t>Obs</a:t>
            </a:r>
            <a:r>
              <a:rPr lang="pt-BR" dirty="0" smtClean="0"/>
              <a:t>: Consultar STN  a melhor maneira de inclusão.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Nota Fiscal Eletrônica de Serviços Harmonizada =&gt; Adesão/Adequação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Graduação de Projetos para Aprovação COOPE e BID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Haverá nota de corte</a:t>
            </a:r>
          </a:p>
          <a:p>
            <a:pPr lvl="1"/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Fluxo de Aprovação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1º Aprovação da COOPE;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2º Aprovação do BID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3º Autorização para a CAIXA inserir no </a:t>
            </a:r>
            <a:r>
              <a:rPr lang="pt-BR" dirty="0" err="1" smtClean="0"/>
              <a:t>Sadipem</a:t>
            </a:r>
            <a:r>
              <a:rPr lang="pt-BR" dirty="0" smtClean="0"/>
              <a:t>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4º Autorização de endividamento da STN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Prazo de validade dos projetos aprovados pela COOPE de180 dias.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A validade dos agrupamentos das faixas será de 180 dias a partir da data de assinatura do primeiro contrato de subempréstimo.</a:t>
            </a:r>
          </a:p>
          <a:p>
            <a:pPr lvl="1"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PNAFM - 3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 descr="Resultado de imagem para pomerode s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67544" y="1268760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b="1" dirty="0" smtClean="0"/>
              <a:t>Elaboração dos Projetos no SEEMP;</a:t>
            </a:r>
          </a:p>
          <a:p>
            <a:endParaRPr lang="pt-BR" b="1" dirty="0" smtClean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Exclusivamente no SEEMP;</a:t>
            </a:r>
          </a:p>
          <a:p>
            <a:endParaRPr lang="pt-BR" b="1" dirty="0" smtClean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Workshop de orientações do PNAFM e Projetos;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3 dias;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Participantes e Cadastramento do usuário (2 por município); 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Turma de 100 pessoas: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RS, PR e SC;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SP;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MG;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ES, RJ, GO, MS;</a:t>
            </a:r>
          </a:p>
          <a:p>
            <a:pPr lvl="2">
              <a:buFont typeface="Arial" pitchFamily="34" charset="0"/>
              <a:buChar char="•"/>
            </a:pPr>
            <a:r>
              <a:rPr lang="pt-BR" dirty="0" smtClean="0"/>
              <a:t> Norte e Nordeste.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Avaliação da Fase II (impactos, resultados e lições aprendidas)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Divulgação das regras do Programa;</a:t>
            </a:r>
            <a:endParaRPr lang="pt-BR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PNAFM - 3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AutoShape 6" descr="Resultado de imagem para pomerode s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23528" y="1582340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pt-BR" dirty="0" smtClean="0"/>
              <a:t> Limitação dos recursos;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Recepção de Projetos até o limite dos recursos aprovados pela STN;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Abertura do Projeto no SEEMP pela COOPE;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Analise dos projetos pela COOPE em até 90 dias;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A análise será realizada pela ordem de encaminhamento para analise;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Divulgar os insumos não financiáveis. </a:t>
            </a:r>
            <a:endParaRPr lang="pt-BR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427984" y="2708920"/>
            <a:ext cx="4572000" cy="17235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OBRIGADO!</a:t>
            </a:r>
            <a:endParaRPr lang="pt-BR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Luiz Palmeira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luiz.palmeira@fazenda.gov.br</a:t>
            </a:r>
            <a:endParaRPr lang="pt-BR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ucp</a:t>
            </a: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.fazenda.</a:t>
            </a:r>
            <a:r>
              <a:rPr lang="pt-B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gov.br</a:t>
            </a:r>
            <a:endParaRPr lang="pt-BR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(61) 3412-2489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389</Words>
  <Application>Microsoft Office PowerPoint</Application>
  <PresentationFormat>Apresentação na tela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96</cp:revision>
  <dcterms:created xsi:type="dcterms:W3CDTF">2012-04-13T19:51:33Z</dcterms:created>
  <dcterms:modified xsi:type="dcterms:W3CDTF">2017-05-16T14:09:53Z</dcterms:modified>
</cp:coreProperties>
</file>