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2181F-4AC6-47CF-8131-533AD23E5EA3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A289-3287-4F23-A03D-B96DBCA477C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aixaDeTexto 3"/>
          <p:cNvSpPr txBox="1">
            <a:spLocks noChangeArrowheads="1"/>
          </p:cNvSpPr>
          <p:nvPr/>
        </p:nvSpPr>
        <p:spPr bwMode="auto">
          <a:xfrm>
            <a:off x="0" y="83671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Programa </a:t>
            </a:r>
            <a:r>
              <a:rPr lang="pt-BR" sz="1400" b="1" dirty="0"/>
              <a:t>Nacional de Apoio à Gestão Administrativa e Fiscal dos Municípios Brasileiros - PNAFM </a:t>
            </a:r>
            <a:r>
              <a:rPr lang="pt-BR" sz="1400" b="1" dirty="0" smtClean="0"/>
              <a:t>III</a:t>
            </a:r>
            <a:endParaRPr lang="pt-BR" sz="1400" b="1" dirty="0"/>
          </a:p>
        </p:txBody>
      </p:sp>
      <p:sp>
        <p:nvSpPr>
          <p:cNvPr id="14340" name="Retângulo 5"/>
          <p:cNvSpPr>
            <a:spLocks noChangeArrowheads="1"/>
          </p:cNvSpPr>
          <p:nvPr/>
        </p:nvSpPr>
        <p:spPr bwMode="auto">
          <a:xfrm>
            <a:off x="0" y="3501008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5000" b="1" dirty="0" smtClean="0">
                <a:solidFill>
                  <a:schemeClr val="tx2">
                    <a:lumMod val="75000"/>
                  </a:schemeClr>
                </a:solidFill>
              </a:rPr>
              <a:t>Regras do PNAFM III </a:t>
            </a:r>
          </a:p>
          <a:p>
            <a:pPr algn="ctr"/>
            <a:r>
              <a:rPr lang="pt-BR" sz="5000" b="1" dirty="0" smtClean="0">
                <a:solidFill>
                  <a:schemeClr val="tx2">
                    <a:lumMod val="75000"/>
                  </a:schemeClr>
                </a:solidFill>
              </a:rPr>
              <a:t>Treinamento SEEMP  </a:t>
            </a:r>
            <a:endParaRPr lang="pt-BR" sz="5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Imagem 12" descr="seemp t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412776"/>
            <a:ext cx="4180464" cy="177752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83768" y="5613047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Brasília/DF</a:t>
            </a:r>
          </a:p>
          <a:p>
            <a:pPr algn="r"/>
            <a:r>
              <a:rPr lang="pt-BR" b="1" dirty="0" smtClean="0"/>
              <a:t>03 a 06 de dezembro 2019</a:t>
            </a:r>
          </a:p>
          <a:p>
            <a:pPr algn="r"/>
            <a:r>
              <a:rPr lang="pt-BR" dirty="0" smtClean="0"/>
              <a:t>            Ministério da Economia, Bloco F, Edifício Anexo, Térreo</a:t>
            </a:r>
          </a:p>
          <a:p>
            <a:endParaRPr lang="pt-BR" dirty="0"/>
          </a:p>
        </p:txBody>
      </p:sp>
      <p:pic>
        <p:nvPicPr>
          <p:cNvPr id="22" name="Imagem 21" descr="Pnaf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116632"/>
            <a:ext cx="792087" cy="7487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1</cp:revision>
  <dcterms:created xsi:type="dcterms:W3CDTF">2019-11-26T14:25:46Z</dcterms:created>
  <dcterms:modified xsi:type="dcterms:W3CDTF">2019-11-26T14:28:36Z</dcterms:modified>
</cp:coreProperties>
</file>