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  <p:sldId id="258" r:id="rId6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C69B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08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8245C-E484-4B4B-8416-2D522F3B435D}" type="datetimeFigureOut">
              <a:rPr lang="pt-BR"/>
              <a:pPr>
                <a:defRPr/>
              </a:pPr>
              <a:t>30/08/2018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D3E836-5A1F-4E78-8165-99F504F8691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F7D1C-5899-43B7-A563-4CD68043DFE7}" type="datetimeFigureOut">
              <a:rPr lang="pt-BR"/>
              <a:pPr>
                <a:defRPr/>
              </a:pPr>
              <a:t>30/08/2018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28F9AA-B069-4BB7-A232-6025275F271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F4BD62-A98C-41A7-81C9-9023D4BC0653}" type="datetimeFigureOut">
              <a:rPr lang="pt-BR"/>
              <a:pPr>
                <a:defRPr/>
              </a:pPr>
              <a:t>30/08/2018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8DE381-D728-49CE-8203-20528E83C01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AD38D-181C-4206-B48D-464021E4C9B8}" type="datetimeFigureOut">
              <a:rPr lang="pt-BR"/>
              <a:pPr>
                <a:defRPr/>
              </a:pPr>
              <a:t>30/08/2018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0F236-6747-49AA-AB32-E3651FE939B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24696D-7C3F-4C13-BFA6-FF2BBE0739B0}" type="datetimeFigureOut">
              <a:rPr lang="pt-BR"/>
              <a:pPr>
                <a:defRPr/>
              </a:pPr>
              <a:t>30/08/2018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B759E7-D32D-4C3B-904C-2A15AEBAD0C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5FFE07-6D01-4815-A5C1-7B9FF18D8FD9}" type="datetimeFigureOut">
              <a:rPr lang="pt-BR"/>
              <a:pPr>
                <a:defRPr/>
              </a:pPr>
              <a:t>30/08/2018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66ACB-5B76-4A83-A4F6-E50456DF72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A01A5E-0B3B-4024-A581-26B021A73307}" type="datetimeFigureOut">
              <a:rPr lang="pt-BR"/>
              <a:pPr>
                <a:defRPr/>
              </a:pPr>
              <a:t>30/08/2018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F3E1E-B0F5-4D3C-BAA1-A5C2945ECC9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4B9DEB-39DC-4F5E-AED5-EB11CD5B3BD4}" type="datetimeFigureOut">
              <a:rPr lang="pt-BR"/>
              <a:pPr>
                <a:defRPr/>
              </a:pPr>
              <a:t>30/08/2018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E7CAD-5B3C-498A-B8C0-2D5AE745D1D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9BB914-FF22-4262-B4E6-DD1660546542}" type="datetimeFigureOut">
              <a:rPr lang="pt-BR"/>
              <a:pPr>
                <a:defRPr/>
              </a:pPr>
              <a:t>30/08/2018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7D1F19-89FD-443D-B392-0C7C94BB3F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19D5F0-554C-461A-8036-F49D6208A233}" type="datetimeFigureOut">
              <a:rPr lang="pt-BR"/>
              <a:pPr>
                <a:defRPr/>
              </a:pPr>
              <a:t>30/08/2018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04C00-6A6D-480B-8BD6-598D7D08BD1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0A98D5-207E-497F-A004-40C873CDC0DC}" type="datetimeFigureOut">
              <a:rPr lang="pt-BR"/>
              <a:pPr>
                <a:defRPr/>
              </a:pPr>
              <a:t>30/08/2018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5EE7A1-1195-4501-A458-900EA0026AF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5297B57-CCB3-4380-9962-201371265241}" type="datetimeFigureOut">
              <a:rPr lang="pt-BR"/>
              <a:pPr>
                <a:defRPr/>
              </a:pPr>
              <a:t>30/08/2018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FD3713A-91C9-486E-A91E-D08215B56E9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msaito\Spark\user\msaito@capital.ms.gov.br\downloads\base_ppt-01-cap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5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/>
          <p:nvPr/>
        </p:nvSpPr>
        <p:spPr>
          <a:xfrm>
            <a:off x="4429125" y="3544888"/>
            <a:ext cx="4572000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>
                <a:latin typeface="Arial" pitchFamily="34" charset="0"/>
                <a:cs typeface="Arial" pitchFamily="34" charset="0"/>
              </a:rPr>
              <a:t>PROGRAMA PNAFM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Coordenação Financeira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msaito\Spark\user\msaito@capital.ms.gov.br\downloads\base_ppt-0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5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CaixaDeTexto 6"/>
          <p:cNvSpPr txBox="1">
            <a:spLocks noChangeArrowheads="1"/>
          </p:cNvSpPr>
          <p:nvPr/>
        </p:nvSpPr>
        <p:spPr bwMode="auto">
          <a:xfrm>
            <a:off x="357188" y="1268413"/>
            <a:ext cx="78867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400" b="1"/>
              <a:t>PROGRAMAÇÃO DE DESEMBOLSO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213" y="1989138"/>
            <a:ext cx="4144962" cy="4427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msaito\Spark\user\msaito@capital.ms.gov.br\downloads\base_ppt-0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5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CaixaDeTexto 6"/>
          <p:cNvSpPr txBox="1">
            <a:spLocks noChangeArrowheads="1"/>
          </p:cNvSpPr>
          <p:nvPr/>
        </p:nvSpPr>
        <p:spPr bwMode="auto">
          <a:xfrm>
            <a:off x="357188" y="1268413"/>
            <a:ext cx="8535987" cy="323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2400" b="1" dirty="0"/>
              <a:t>DEMONSTRAÇÕES FINANCEIRAS</a:t>
            </a:r>
          </a:p>
          <a:p>
            <a:pPr algn="ctr">
              <a:defRPr/>
            </a:pPr>
            <a:endParaRPr lang="pt-BR" sz="2400" b="1" dirty="0"/>
          </a:p>
          <a:p>
            <a:pPr>
              <a:buFont typeface="Arial" pitchFamily="34" charset="0"/>
              <a:buChar char="•"/>
              <a:defRPr/>
            </a:pPr>
            <a:r>
              <a:rPr lang="pt-BR" b="1" dirty="0"/>
              <a:t>  Prazo – </a:t>
            </a:r>
            <a:r>
              <a:rPr lang="pt-BR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até 31 JAN 14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pt-BR" b="1" dirty="0"/>
              <a:t>  Emissão dos Demonstrativos Básicos e Complementares, inclusive das</a:t>
            </a:r>
          </a:p>
          <a:p>
            <a:pPr>
              <a:defRPr/>
            </a:pPr>
            <a:r>
              <a:rPr lang="pt-BR" b="1" dirty="0"/>
              <a:t>   Notas Explicativas (</a:t>
            </a:r>
            <a:r>
              <a:rPr lang="pt-BR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Atenção com as recomendações de Auditoria</a:t>
            </a:r>
            <a:r>
              <a:rPr lang="pt-BR" b="1" dirty="0"/>
              <a:t>)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pt-BR" b="1" dirty="0"/>
              <a:t> Elaboração da Programação Orçamentária e Financeira (</a:t>
            </a:r>
            <a:r>
              <a:rPr lang="pt-BR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fazer</a:t>
            </a:r>
          </a:p>
          <a:p>
            <a:pPr>
              <a:defRPr/>
            </a:pPr>
            <a:r>
              <a:rPr lang="pt-BR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  juntada com cópia da loa e quadros financeiros</a:t>
            </a:r>
            <a:r>
              <a:rPr lang="pt-BR" b="1" dirty="0"/>
              <a:t>)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pt-BR" b="1" dirty="0"/>
              <a:t> Emissão da Demonstrativo de conciliação do Fundo Rotativo (</a:t>
            </a:r>
            <a:r>
              <a:rPr lang="pt-BR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fazer</a:t>
            </a:r>
          </a:p>
          <a:p>
            <a:pPr>
              <a:defRPr/>
            </a:pPr>
            <a:r>
              <a:rPr lang="pt-BR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  juntada com os Extratos bancários da conta vinculada e conta de aplicação</a:t>
            </a:r>
            <a:r>
              <a:rPr lang="pt-BR" b="1" dirty="0"/>
              <a:t>)</a:t>
            </a:r>
            <a:endParaRPr lang="pt-BR" sz="2400" b="1" dirty="0"/>
          </a:p>
          <a:p>
            <a:pPr algn="ctr">
              <a:defRPr/>
            </a:pPr>
            <a:endParaRPr lang="pt-BR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msaito\Spark\user\msaito@capital.ms.gov.br\downloads\base_ppt-0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5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CaixaDeTexto 6"/>
          <p:cNvSpPr txBox="1">
            <a:spLocks noChangeArrowheads="1"/>
          </p:cNvSpPr>
          <p:nvPr/>
        </p:nvSpPr>
        <p:spPr bwMode="auto">
          <a:xfrm>
            <a:off x="357188" y="1268413"/>
            <a:ext cx="78867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400" b="1"/>
              <a:t>DEMONSTRAÇÕES FINANCEIRAS</a:t>
            </a:r>
          </a:p>
        </p:txBody>
      </p:sp>
      <p:pic>
        <p:nvPicPr>
          <p:cNvPr id="512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088" y="1844675"/>
            <a:ext cx="6583362" cy="442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msaito\Spark\user\msaito@capital.ms.gov.br\downloads\base_ppt-01-cap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5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/>
          <p:nvPr/>
        </p:nvSpPr>
        <p:spPr>
          <a:xfrm>
            <a:off x="4429125" y="2643188"/>
            <a:ext cx="4572000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6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48" name="CaixaDeTexto 1"/>
          <p:cNvSpPr txBox="1">
            <a:spLocks noChangeArrowheads="1"/>
          </p:cNvSpPr>
          <p:nvPr/>
        </p:nvSpPr>
        <p:spPr bwMode="auto">
          <a:xfrm>
            <a:off x="179388" y="4051300"/>
            <a:ext cx="7288212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/>
              <a:t>Obrigado!</a:t>
            </a:r>
          </a:p>
          <a:p>
            <a:r>
              <a:rPr lang="pt-BR"/>
              <a:t>Sérgio Martins (61) 3412-2441 – sergio.martins.silva@fazenda.gov.br</a:t>
            </a:r>
          </a:p>
          <a:p>
            <a:endParaRPr lang="pt-BR"/>
          </a:p>
          <a:p>
            <a:r>
              <a:rPr lang="pt-BR">
                <a:solidFill>
                  <a:schemeClr val="bg1"/>
                </a:solidFill>
              </a:rPr>
              <a:t>Antônio Carlos (61) 3412-2490 - antonio.c.oliveira@fazenda.gov.br</a:t>
            </a:r>
          </a:p>
          <a:p>
            <a:endParaRPr lang="pt-BR">
              <a:solidFill>
                <a:schemeClr val="bg1"/>
              </a:solidFill>
            </a:endParaRPr>
          </a:p>
          <a:p>
            <a:r>
              <a:rPr lang="pt-BR">
                <a:solidFill>
                  <a:schemeClr val="bg1"/>
                </a:solidFill>
              </a:rPr>
              <a:t>Cleide Maria (61) 3412-2491 - cleide-maria.costa@fazenda.gov.br</a:t>
            </a:r>
          </a:p>
          <a:p>
            <a:endParaRPr lang="pt-BR">
              <a:solidFill>
                <a:schemeClr val="bg1"/>
              </a:solidFill>
            </a:endParaRPr>
          </a:p>
          <a:p>
            <a:r>
              <a:rPr lang="pt-BR">
                <a:solidFill>
                  <a:schemeClr val="bg1"/>
                </a:solidFill>
              </a:rPr>
              <a:t>Luciana (61) 3412-2426 – luciana.toldo@fazenda.gov.br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116</Words>
  <Application>Microsoft Office PowerPoint</Application>
  <PresentationFormat>Apresentação na tela (4:3)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8" baseType="lpstr">
      <vt:lpstr>Arial</vt:lpstr>
      <vt:lpstr>Calibri</vt:lpstr>
      <vt:lpstr>Tema do Office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msaito</dc:creator>
  <cp:lastModifiedBy>IrmaBC</cp:lastModifiedBy>
  <cp:revision>20</cp:revision>
  <dcterms:created xsi:type="dcterms:W3CDTF">2012-04-13T19:51:33Z</dcterms:created>
  <dcterms:modified xsi:type="dcterms:W3CDTF">2018-08-30T17:07:31Z</dcterms:modified>
</cp:coreProperties>
</file>