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Default Extension="emf" ContentType="image/x-emf"/>
  <Override PartName="/ppt/presentation.xml" ContentType="application/vnd.openxmlformats-officedocument.presentationml.slideshow.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8" r:id="rId1"/>
    <p:sldMasterId id="2147483730" r:id="rId2"/>
  </p:sldMasterIdLst>
  <p:notesMasterIdLst>
    <p:notesMasterId r:id="rId36"/>
  </p:notesMasterIdLst>
  <p:handoutMasterIdLst>
    <p:handoutMasterId r:id="rId37"/>
  </p:handoutMasterIdLst>
  <p:sldIdLst>
    <p:sldId id="377" r:id="rId3"/>
    <p:sldId id="692" r:id="rId4"/>
    <p:sldId id="722" r:id="rId5"/>
    <p:sldId id="720" r:id="rId6"/>
    <p:sldId id="708" r:id="rId7"/>
    <p:sldId id="709" r:id="rId8"/>
    <p:sldId id="719" r:id="rId9"/>
    <p:sldId id="721" r:id="rId10"/>
    <p:sldId id="710" r:id="rId11"/>
    <p:sldId id="702" r:id="rId12"/>
    <p:sldId id="695" r:id="rId13"/>
    <p:sldId id="703" r:id="rId14"/>
    <p:sldId id="707" r:id="rId15"/>
    <p:sldId id="696" r:id="rId16"/>
    <p:sldId id="712" r:id="rId17"/>
    <p:sldId id="664" r:id="rId18"/>
    <p:sldId id="711" r:id="rId19"/>
    <p:sldId id="699" r:id="rId20"/>
    <p:sldId id="717" r:id="rId21"/>
    <p:sldId id="698" r:id="rId22"/>
    <p:sldId id="659" r:id="rId23"/>
    <p:sldId id="680" r:id="rId24"/>
    <p:sldId id="713" r:id="rId25"/>
    <p:sldId id="714" r:id="rId26"/>
    <p:sldId id="715" r:id="rId27"/>
    <p:sldId id="682" r:id="rId28"/>
    <p:sldId id="683" r:id="rId29"/>
    <p:sldId id="684" r:id="rId30"/>
    <p:sldId id="716" r:id="rId31"/>
    <p:sldId id="681" r:id="rId32"/>
    <p:sldId id="685" r:id="rId33"/>
    <p:sldId id="723" r:id="rId34"/>
    <p:sldId id="670" r:id="rId35"/>
  </p:sldIdLst>
  <p:sldSz cx="9144000" cy="6858000" type="screen4x3"/>
  <p:notesSz cx="6881813" cy="9167813"/>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009900"/>
    <a:srgbClr val="3333CC"/>
    <a:srgbClr val="350496"/>
    <a:srgbClr val="220199"/>
    <a:srgbClr val="160595"/>
    <a:srgbClr val="00CC00"/>
    <a:srgbClr val="006699"/>
    <a:srgbClr val="00CC66"/>
  </p:clrMru>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autoAdjust="0"/>
    <p:restoredTop sz="94717" autoAdjust="0"/>
  </p:normalViewPr>
  <p:slideViewPr>
    <p:cSldViewPr>
      <p:cViewPr>
        <p:scale>
          <a:sx n="81" d="100"/>
          <a:sy n="81" d="100"/>
        </p:scale>
        <p:origin x="-1044" y="-702"/>
      </p:cViewPr>
      <p:guideLst>
        <p:guide orient="horz" pos="2160"/>
        <p:guide pos="2880"/>
      </p:guideLst>
    </p:cSldViewPr>
  </p:slideViewPr>
  <p:outlineViewPr>
    <p:cViewPr>
      <p:scale>
        <a:sx n="33" d="100"/>
        <a:sy n="33" d="100"/>
      </p:scale>
      <p:origin x="0" y="6510"/>
    </p:cViewPr>
    <p:sldLst>
      <p:sld r:id="rId1" collapse="1"/>
      <p:sld r:id="rId2" collapse="1"/>
    </p:sldLst>
  </p:outlineViewPr>
  <p:notesTextViewPr>
    <p:cViewPr>
      <p:scale>
        <a:sx n="100" d="100"/>
        <a:sy n="100" d="100"/>
      </p:scale>
      <p:origin x="0" y="0"/>
    </p:cViewPr>
  </p:notesTextViewPr>
  <p:sorterViewPr>
    <p:cViewPr>
      <p:scale>
        <a:sx n="130" d="100"/>
        <a:sy n="130" d="100"/>
      </p:scale>
      <p:origin x="0" y="15168"/>
    </p:cViewPr>
  </p:sorterViewPr>
  <p:notesViewPr>
    <p:cSldViewPr>
      <p:cViewPr varScale="1">
        <p:scale>
          <a:sx n="61" d="100"/>
          <a:sy n="61" d="100"/>
        </p:scale>
        <p:origin x="-1698" y="-54"/>
      </p:cViewPr>
      <p:guideLst>
        <p:guide orient="horz" pos="2888"/>
        <p:guide pos="2168"/>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_rels/viewProps.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82913" cy="457200"/>
          </a:xfrm>
          <a:prstGeom prst="rect">
            <a:avLst/>
          </a:prstGeom>
          <a:noFill/>
          <a:ln>
            <a:noFill/>
          </a:ln>
          <a:effectLst/>
          <a:extLst>
            <a:ext uri="{909E8E84-426E-40dd-AFC4-6F175D3DCCD1}"/>
            <a:ext uri="{91240B29-F687-4f45-9708-019B960494DF}"/>
            <a:ext uri="{AF507438-7753-43e0-B8FC-AC1667EBCBE1}"/>
          </a:extLst>
        </p:spPr>
        <p:txBody>
          <a:bodyPr vert="horz" wrap="square" lIns="91709" tIns="45854" rIns="91709" bIns="45854" numCol="1" anchor="t" anchorCtr="0" compatLnSpc="1">
            <a:prstTxWarp prst="textNoShape">
              <a:avLst/>
            </a:prstTxWarp>
          </a:bodyPr>
          <a:lstStyle>
            <a:lvl1pPr defTabSz="917575">
              <a:defRPr sz="1200">
                <a:latin typeface="Verdana" pitchFamily="34" charset="0"/>
                <a:cs typeface="+mn-cs"/>
              </a:defRPr>
            </a:lvl1pPr>
          </a:lstStyle>
          <a:p>
            <a:pPr>
              <a:defRPr/>
            </a:pPr>
            <a:endParaRPr lang="pt-BR"/>
          </a:p>
        </p:txBody>
      </p:sp>
      <p:sp>
        <p:nvSpPr>
          <p:cNvPr id="100355" name="Rectangle 3"/>
          <p:cNvSpPr>
            <a:spLocks noGrp="1" noChangeArrowheads="1"/>
          </p:cNvSpPr>
          <p:nvPr>
            <p:ph type="dt" sz="quarter" idx="1"/>
          </p:nvPr>
        </p:nvSpPr>
        <p:spPr bwMode="auto">
          <a:xfrm>
            <a:off x="3898900" y="0"/>
            <a:ext cx="2982913" cy="457200"/>
          </a:xfrm>
          <a:prstGeom prst="rect">
            <a:avLst/>
          </a:prstGeom>
          <a:noFill/>
          <a:ln>
            <a:noFill/>
          </a:ln>
          <a:effectLst/>
          <a:extLst>
            <a:ext uri="{909E8E84-426E-40dd-AFC4-6F175D3DCCD1}"/>
            <a:ext uri="{91240B29-F687-4f45-9708-019B960494DF}"/>
            <a:ext uri="{AF507438-7753-43e0-B8FC-AC1667EBCBE1}"/>
          </a:extLst>
        </p:spPr>
        <p:txBody>
          <a:bodyPr vert="horz" wrap="square" lIns="91709" tIns="45854" rIns="91709" bIns="45854" numCol="1" anchor="t" anchorCtr="0" compatLnSpc="1">
            <a:prstTxWarp prst="textNoShape">
              <a:avLst/>
            </a:prstTxWarp>
          </a:bodyPr>
          <a:lstStyle>
            <a:lvl1pPr algn="r" defTabSz="917575">
              <a:defRPr sz="1200">
                <a:latin typeface="Verdana" pitchFamily="34" charset="0"/>
                <a:cs typeface="+mn-cs"/>
              </a:defRPr>
            </a:lvl1pPr>
          </a:lstStyle>
          <a:p>
            <a:pPr>
              <a:defRPr/>
            </a:pPr>
            <a:endParaRPr lang="pt-BR"/>
          </a:p>
        </p:txBody>
      </p:sp>
      <p:sp>
        <p:nvSpPr>
          <p:cNvPr id="100356" name="Rectangle 4"/>
          <p:cNvSpPr>
            <a:spLocks noGrp="1" noChangeArrowheads="1"/>
          </p:cNvSpPr>
          <p:nvPr>
            <p:ph type="ftr" sz="quarter" idx="2"/>
          </p:nvPr>
        </p:nvSpPr>
        <p:spPr bwMode="auto">
          <a:xfrm>
            <a:off x="0" y="8710613"/>
            <a:ext cx="2982913" cy="457200"/>
          </a:xfrm>
          <a:prstGeom prst="rect">
            <a:avLst/>
          </a:prstGeom>
          <a:noFill/>
          <a:ln>
            <a:noFill/>
          </a:ln>
          <a:effectLst/>
          <a:extLst>
            <a:ext uri="{909E8E84-426E-40dd-AFC4-6F175D3DCCD1}"/>
            <a:ext uri="{91240B29-F687-4f45-9708-019B960494DF}"/>
            <a:ext uri="{AF507438-7753-43e0-B8FC-AC1667EBCBE1}"/>
          </a:extLst>
        </p:spPr>
        <p:txBody>
          <a:bodyPr vert="horz" wrap="square" lIns="91709" tIns="45854" rIns="91709" bIns="45854" numCol="1" anchor="b" anchorCtr="0" compatLnSpc="1">
            <a:prstTxWarp prst="textNoShape">
              <a:avLst/>
            </a:prstTxWarp>
          </a:bodyPr>
          <a:lstStyle>
            <a:lvl1pPr defTabSz="917575">
              <a:defRPr sz="1200">
                <a:latin typeface="Verdana" pitchFamily="34" charset="0"/>
                <a:cs typeface="+mn-cs"/>
              </a:defRPr>
            </a:lvl1pPr>
          </a:lstStyle>
          <a:p>
            <a:pPr>
              <a:defRPr/>
            </a:pPr>
            <a:endParaRPr lang="pt-BR"/>
          </a:p>
        </p:txBody>
      </p:sp>
      <p:sp>
        <p:nvSpPr>
          <p:cNvPr id="100357" name="Rectangle 5"/>
          <p:cNvSpPr>
            <a:spLocks noGrp="1" noChangeArrowheads="1"/>
          </p:cNvSpPr>
          <p:nvPr>
            <p:ph type="sldNum" sz="quarter" idx="3"/>
          </p:nvPr>
        </p:nvSpPr>
        <p:spPr bwMode="auto">
          <a:xfrm>
            <a:off x="3898900" y="8710613"/>
            <a:ext cx="2982913" cy="457200"/>
          </a:xfrm>
          <a:prstGeom prst="rect">
            <a:avLst/>
          </a:prstGeom>
          <a:noFill/>
          <a:ln>
            <a:noFill/>
          </a:ln>
          <a:effectLst/>
          <a:extLst>
            <a:ext uri="{909E8E84-426E-40dd-AFC4-6F175D3DCCD1}"/>
            <a:ext uri="{91240B29-F687-4f45-9708-019B960494DF}"/>
            <a:ext uri="{AF507438-7753-43e0-B8FC-AC1667EBCBE1}"/>
          </a:extLst>
        </p:spPr>
        <p:txBody>
          <a:bodyPr vert="horz" wrap="square" lIns="91709" tIns="45854" rIns="91709" bIns="45854" numCol="1" anchor="b" anchorCtr="0" compatLnSpc="1">
            <a:prstTxWarp prst="textNoShape">
              <a:avLst/>
            </a:prstTxWarp>
          </a:bodyPr>
          <a:lstStyle>
            <a:lvl1pPr algn="r" defTabSz="917575">
              <a:defRPr sz="1200">
                <a:latin typeface="Verdana" pitchFamily="34" charset="0"/>
                <a:cs typeface="+mn-cs"/>
              </a:defRPr>
            </a:lvl1pPr>
          </a:lstStyle>
          <a:p>
            <a:pPr>
              <a:defRPr/>
            </a:pPr>
            <a:fld id="{6C9B9D3B-CBB7-4473-B7D0-4040CC46B611}" type="slidenum">
              <a:rPr lang="pt-BR"/>
              <a:pPr>
                <a:defRPr/>
              </a:pPr>
              <a:t>‹nº›</a:t>
            </a:fld>
            <a:endParaRPr lang="pt-B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22" name="Rectangle 2"/>
          <p:cNvSpPr>
            <a:spLocks noGrp="1" noChangeArrowheads="1"/>
          </p:cNvSpPr>
          <p:nvPr>
            <p:ph type="hdr" sz="quarter"/>
          </p:nvPr>
        </p:nvSpPr>
        <p:spPr bwMode="auto">
          <a:xfrm>
            <a:off x="0" y="0"/>
            <a:ext cx="2982913" cy="457200"/>
          </a:xfrm>
          <a:prstGeom prst="rect">
            <a:avLst/>
          </a:prstGeom>
          <a:noFill/>
          <a:ln>
            <a:noFill/>
          </a:ln>
          <a:effectLst/>
          <a:extLst>
            <a:ext uri="{909E8E84-426E-40dd-AFC4-6F175D3DCCD1}"/>
            <a:ext uri="{91240B29-F687-4f45-9708-019B960494DF}"/>
            <a:ext uri="{AF507438-7753-43e0-B8FC-AC1667EBCBE1}"/>
          </a:extLst>
        </p:spPr>
        <p:txBody>
          <a:bodyPr vert="horz" wrap="square" lIns="91709" tIns="45854" rIns="91709" bIns="45854" numCol="1" anchor="t" anchorCtr="0" compatLnSpc="1">
            <a:prstTxWarp prst="textNoShape">
              <a:avLst/>
            </a:prstTxWarp>
          </a:bodyPr>
          <a:lstStyle>
            <a:lvl1pPr defTabSz="917575">
              <a:defRPr sz="1200">
                <a:latin typeface="Arial" charset="0"/>
                <a:cs typeface="+mn-cs"/>
              </a:defRPr>
            </a:lvl1pPr>
          </a:lstStyle>
          <a:p>
            <a:pPr>
              <a:defRPr/>
            </a:pPr>
            <a:endParaRPr lang="pt-BR"/>
          </a:p>
        </p:txBody>
      </p:sp>
      <p:sp>
        <p:nvSpPr>
          <p:cNvPr id="133123" name="Rectangle 3"/>
          <p:cNvSpPr>
            <a:spLocks noGrp="1" noChangeArrowheads="1"/>
          </p:cNvSpPr>
          <p:nvPr>
            <p:ph type="dt" idx="1"/>
          </p:nvPr>
        </p:nvSpPr>
        <p:spPr bwMode="auto">
          <a:xfrm>
            <a:off x="3897313" y="0"/>
            <a:ext cx="2982912" cy="457200"/>
          </a:xfrm>
          <a:prstGeom prst="rect">
            <a:avLst/>
          </a:prstGeom>
          <a:noFill/>
          <a:ln>
            <a:noFill/>
          </a:ln>
          <a:effectLst/>
          <a:extLst>
            <a:ext uri="{909E8E84-426E-40dd-AFC4-6F175D3DCCD1}"/>
            <a:ext uri="{91240B29-F687-4f45-9708-019B960494DF}"/>
            <a:ext uri="{AF507438-7753-43e0-B8FC-AC1667EBCBE1}"/>
          </a:extLst>
        </p:spPr>
        <p:txBody>
          <a:bodyPr vert="horz" wrap="square" lIns="91709" tIns="45854" rIns="91709" bIns="45854" numCol="1" anchor="t" anchorCtr="0" compatLnSpc="1">
            <a:prstTxWarp prst="textNoShape">
              <a:avLst/>
            </a:prstTxWarp>
          </a:bodyPr>
          <a:lstStyle>
            <a:lvl1pPr algn="r" defTabSz="917575">
              <a:defRPr sz="1200">
                <a:latin typeface="Arial" charset="0"/>
                <a:cs typeface="+mn-cs"/>
              </a:defRPr>
            </a:lvl1pPr>
          </a:lstStyle>
          <a:p>
            <a:pPr>
              <a:defRPr/>
            </a:pPr>
            <a:endParaRPr lang="pt-BR"/>
          </a:p>
        </p:txBody>
      </p:sp>
      <p:sp>
        <p:nvSpPr>
          <p:cNvPr id="48132" name="Rectangle 4"/>
          <p:cNvSpPr>
            <a:spLocks noGrp="1" noRot="1" noChangeAspect="1" noChangeArrowheads="1" noTextEdit="1"/>
          </p:cNvSpPr>
          <p:nvPr>
            <p:ph type="sldImg" idx="2"/>
          </p:nvPr>
        </p:nvSpPr>
        <p:spPr bwMode="auto">
          <a:xfrm>
            <a:off x="1149350" y="688975"/>
            <a:ext cx="4583113" cy="3436938"/>
          </a:xfrm>
          <a:prstGeom prst="rect">
            <a:avLst/>
          </a:prstGeom>
          <a:noFill/>
          <a:ln w="9525">
            <a:solidFill>
              <a:srgbClr val="000000"/>
            </a:solidFill>
            <a:miter lim="800000"/>
            <a:headEnd/>
            <a:tailEnd/>
          </a:ln>
        </p:spPr>
      </p:sp>
      <p:sp>
        <p:nvSpPr>
          <p:cNvPr id="133125" name="Rectangle 5"/>
          <p:cNvSpPr>
            <a:spLocks noGrp="1" noChangeArrowheads="1"/>
          </p:cNvSpPr>
          <p:nvPr>
            <p:ph type="body" sz="quarter" idx="3"/>
          </p:nvPr>
        </p:nvSpPr>
        <p:spPr bwMode="auto">
          <a:xfrm>
            <a:off x="687388" y="4354513"/>
            <a:ext cx="5507037" cy="4124325"/>
          </a:xfrm>
          <a:prstGeom prst="rect">
            <a:avLst/>
          </a:prstGeom>
          <a:noFill/>
          <a:ln>
            <a:noFill/>
          </a:ln>
          <a:effectLst/>
          <a:extLst>
            <a:ext uri="{909E8E84-426E-40dd-AFC4-6F175D3DCCD1}"/>
            <a:ext uri="{91240B29-F687-4f45-9708-019B960494DF}"/>
            <a:ext uri="{AF507438-7753-43e0-B8FC-AC1667EBCBE1}"/>
          </a:extLst>
        </p:spPr>
        <p:txBody>
          <a:bodyPr vert="horz" wrap="square" lIns="91709" tIns="45854" rIns="91709" bIns="45854" numCol="1" anchor="t" anchorCtr="0" compatLnSpc="1">
            <a:prstTxWarp prst="textNoShape">
              <a:avLst/>
            </a:prstTxWarp>
          </a:bodyPr>
          <a:lstStyle/>
          <a:p>
            <a:pPr lvl="0"/>
            <a:r>
              <a:rPr lang="pt-BR" noProof="0" smtClean="0"/>
              <a:t>Clique para editar os estilos do texto mestre</a:t>
            </a:r>
          </a:p>
          <a:p>
            <a:pPr lvl="1"/>
            <a:r>
              <a:rPr lang="pt-BR" noProof="0" smtClean="0"/>
              <a:t>Segundo nível</a:t>
            </a:r>
          </a:p>
          <a:p>
            <a:pPr lvl="2"/>
            <a:r>
              <a:rPr lang="pt-BR" noProof="0" smtClean="0"/>
              <a:t>Terceiro nível</a:t>
            </a:r>
          </a:p>
          <a:p>
            <a:pPr lvl="3"/>
            <a:r>
              <a:rPr lang="pt-BR" noProof="0" smtClean="0"/>
              <a:t>Quarto nível</a:t>
            </a:r>
          </a:p>
          <a:p>
            <a:pPr lvl="4"/>
            <a:r>
              <a:rPr lang="pt-BR" noProof="0" smtClean="0"/>
              <a:t>Quinto nível</a:t>
            </a:r>
          </a:p>
        </p:txBody>
      </p:sp>
      <p:sp>
        <p:nvSpPr>
          <p:cNvPr id="133126" name="Rectangle 6"/>
          <p:cNvSpPr>
            <a:spLocks noGrp="1" noChangeArrowheads="1"/>
          </p:cNvSpPr>
          <p:nvPr>
            <p:ph type="ftr" sz="quarter" idx="4"/>
          </p:nvPr>
        </p:nvSpPr>
        <p:spPr bwMode="auto">
          <a:xfrm>
            <a:off x="0" y="8709025"/>
            <a:ext cx="2982913" cy="457200"/>
          </a:xfrm>
          <a:prstGeom prst="rect">
            <a:avLst/>
          </a:prstGeom>
          <a:noFill/>
          <a:ln>
            <a:noFill/>
          </a:ln>
          <a:effectLst/>
          <a:extLst>
            <a:ext uri="{909E8E84-426E-40dd-AFC4-6F175D3DCCD1}"/>
            <a:ext uri="{91240B29-F687-4f45-9708-019B960494DF}"/>
            <a:ext uri="{AF507438-7753-43e0-B8FC-AC1667EBCBE1}"/>
          </a:extLst>
        </p:spPr>
        <p:txBody>
          <a:bodyPr vert="horz" wrap="square" lIns="91709" tIns="45854" rIns="91709" bIns="45854" numCol="1" anchor="b" anchorCtr="0" compatLnSpc="1">
            <a:prstTxWarp prst="textNoShape">
              <a:avLst/>
            </a:prstTxWarp>
          </a:bodyPr>
          <a:lstStyle>
            <a:lvl1pPr defTabSz="917575">
              <a:defRPr sz="1200">
                <a:latin typeface="Arial" charset="0"/>
                <a:cs typeface="+mn-cs"/>
              </a:defRPr>
            </a:lvl1pPr>
          </a:lstStyle>
          <a:p>
            <a:pPr>
              <a:defRPr/>
            </a:pPr>
            <a:endParaRPr lang="pt-BR"/>
          </a:p>
        </p:txBody>
      </p:sp>
      <p:sp>
        <p:nvSpPr>
          <p:cNvPr id="133127" name="Rectangle 7"/>
          <p:cNvSpPr>
            <a:spLocks noGrp="1" noChangeArrowheads="1"/>
          </p:cNvSpPr>
          <p:nvPr>
            <p:ph type="sldNum" sz="quarter" idx="5"/>
          </p:nvPr>
        </p:nvSpPr>
        <p:spPr bwMode="auto">
          <a:xfrm>
            <a:off x="3897313" y="8709025"/>
            <a:ext cx="2982912" cy="457200"/>
          </a:xfrm>
          <a:prstGeom prst="rect">
            <a:avLst/>
          </a:prstGeom>
          <a:noFill/>
          <a:ln>
            <a:noFill/>
          </a:ln>
          <a:effectLst/>
          <a:extLst>
            <a:ext uri="{909E8E84-426E-40dd-AFC4-6F175D3DCCD1}"/>
            <a:ext uri="{91240B29-F687-4f45-9708-019B960494DF}"/>
            <a:ext uri="{AF507438-7753-43e0-B8FC-AC1667EBCBE1}"/>
          </a:extLst>
        </p:spPr>
        <p:txBody>
          <a:bodyPr vert="horz" wrap="square" lIns="91709" tIns="45854" rIns="91709" bIns="45854" numCol="1" anchor="b" anchorCtr="0" compatLnSpc="1">
            <a:prstTxWarp prst="textNoShape">
              <a:avLst/>
            </a:prstTxWarp>
          </a:bodyPr>
          <a:lstStyle>
            <a:lvl1pPr algn="r" defTabSz="917575">
              <a:defRPr sz="1200">
                <a:latin typeface="Arial" charset="0"/>
                <a:cs typeface="+mn-cs"/>
              </a:defRPr>
            </a:lvl1pPr>
          </a:lstStyle>
          <a:p>
            <a:pPr>
              <a:defRPr/>
            </a:pPr>
            <a:fld id="{429D9E40-A13C-442E-8069-C12B05B4D383}" type="slidenum">
              <a:rPr lang="pt-BR"/>
              <a:pPr>
                <a:defRPr/>
              </a:pPr>
              <a:t>‹nº›</a:t>
            </a:fld>
            <a:endParaRPr lang="pt-B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miter lim="800000"/>
            <a:headEnd/>
            <a:tailEnd/>
          </a:ln>
        </p:spPr>
        <p:txBody>
          <a:bodyPr/>
          <a:lstStyle/>
          <a:p>
            <a:fld id="{EBA838D4-304D-4CDF-9A86-FA9C0A74B892}" type="slidenum">
              <a:rPr lang="pt-BR" smtClean="0">
                <a:latin typeface="Arial" pitchFamily="34" charset="0"/>
              </a:rPr>
              <a:pPr/>
              <a:t>1</a:t>
            </a:fld>
            <a:endParaRPr lang="pt-BR" smtClean="0">
              <a:latin typeface="Arial" pitchFamily="34"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eaLnBrk="1" hangingPunct="1"/>
            <a:endParaRPr lang="pt-BR" smtClean="0">
              <a:latin typeface="Arial" pitchFamily="34" charset="0"/>
              <a:cs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miter lim="800000"/>
            <a:headEnd/>
            <a:tailEnd/>
          </a:ln>
        </p:spPr>
        <p:txBody>
          <a:bodyPr/>
          <a:lstStyle/>
          <a:p>
            <a:fld id="{AADA6778-4F0E-4409-B6C2-628477F60BD5}" type="slidenum">
              <a:rPr lang="pt-BR" smtClean="0">
                <a:latin typeface="Arial" pitchFamily="34" charset="0"/>
              </a:rPr>
              <a:pPr/>
              <a:t>18</a:t>
            </a:fld>
            <a:endParaRPr lang="pt-BR" smtClean="0">
              <a:latin typeface="Arial" pitchFamily="34" charset="0"/>
            </a:endParaRPr>
          </a:p>
        </p:txBody>
      </p:sp>
      <p:sp>
        <p:nvSpPr>
          <p:cNvPr id="58371" name="Rectangle 2"/>
          <p:cNvSpPr>
            <a:spLocks noGrp="1" noRot="1" noChangeAspect="1" noChangeArrowheads="1" noTextEdit="1"/>
          </p:cNvSpPr>
          <p:nvPr>
            <p:ph type="sldImg"/>
          </p:nvPr>
        </p:nvSpPr>
        <p:spPr>
          <a:xfrm>
            <a:off x="1150938" y="688975"/>
            <a:ext cx="4583112" cy="3436938"/>
          </a:xfrm>
          <a:ln/>
        </p:spPr>
      </p:sp>
      <p:sp>
        <p:nvSpPr>
          <p:cNvPr id="58372" name="Rectangle 3"/>
          <p:cNvSpPr>
            <a:spLocks noGrp="1" noChangeArrowheads="1"/>
          </p:cNvSpPr>
          <p:nvPr>
            <p:ph type="body" idx="1"/>
          </p:nvPr>
        </p:nvSpPr>
        <p:spPr>
          <a:noFill/>
        </p:spPr>
        <p:txBody>
          <a:bodyPr/>
          <a:lstStyle/>
          <a:p>
            <a:pPr eaLnBrk="1" hangingPunct="1"/>
            <a:endParaRPr lang="pt-BR" smtClean="0">
              <a:latin typeface="Arial" pitchFamily="34" charset="0"/>
              <a:cs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miter lim="800000"/>
            <a:headEnd/>
            <a:tailEnd/>
          </a:ln>
        </p:spPr>
        <p:txBody>
          <a:bodyPr/>
          <a:lstStyle/>
          <a:p>
            <a:fld id="{03B57A7D-B31C-44CB-9FA7-5D6E04A9950D}" type="slidenum">
              <a:rPr lang="pt-BR" smtClean="0">
                <a:latin typeface="Arial" pitchFamily="34" charset="0"/>
              </a:rPr>
              <a:pPr/>
              <a:t>20</a:t>
            </a:fld>
            <a:endParaRPr lang="pt-BR" smtClean="0">
              <a:latin typeface="Arial" pitchFamily="34" charset="0"/>
            </a:endParaRPr>
          </a:p>
        </p:txBody>
      </p:sp>
      <p:sp>
        <p:nvSpPr>
          <p:cNvPr id="59395" name="Rectangle 2"/>
          <p:cNvSpPr>
            <a:spLocks noGrp="1" noRot="1" noChangeAspect="1" noChangeArrowheads="1" noTextEdit="1"/>
          </p:cNvSpPr>
          <p:nvPr>
            <p:ph type="sldImg"/>
          </p:nvPr>
        </p:nvSpPr>
        <p:spPr>
          <a:xfrm>
            <a:off x="1150938" y="688975"/>
            <a:ext cx="4583112" cy="3436938"/>
          </a:xfrm>
          <a:ln/>
        </p:spPr>
      </p:sp>
      <p:sp>
        <p:nvSpPr>
          <p:cNvPr id="59396" name="Rectangle 3"/>
          <p:cNvSpPr>
            <a:spLocks noGrp="1" noChangeArrowheads="1"/>
          </p:cNvSpPr>
          <p:nvPr>
            <p:ph type="body" idx="1"/>
          </p:nvPr>
        </p:nvSpPr>
        <p:spPr>
          <a:noFill/>
        </p:spPr>
        <p:txBody>
          <a:bodyPr/>
          <a:lstStyle/>
          <a:p>
            <a:pPr eaLnBrk="1" hangingPunct="1"/>
            <a:endParaRPr lang="pt-BR" smtClean="0">
              <a:latin typeface="Arial" pitchFamily="34" charset="0"/>
              <a:cs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miter lim="800000"/>
            <a:headEnd/>
            <a:tailEnd/>
          </a:ln>
        </p:spPr>
        <p:txBody>
          <a:bodyPr/>
          <a:lstStyle/>
          <a:p>
            <a:fld id="{A8E25939-B51F-4920-9DF3-FE61E8626896}" type="slidenum">
              <a:rPr lang="en-US" smtClean="0">
                <a:latin typeface="Arial" pitchFamily="34" charset="0"/>
              </a:rPr>
              <a:pPr/>
              <a:t>21</a:t>
            </a:fld>
            <a:endParaRPr lang="en-US" smtClean="0">
              <a:latin typeface="Arial" pitchFamily="34"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p:spPr>
        <p:txBody>
          <a:bodyPr/>
          <a:lstStyle/>
          <a:p>
            <a:pPr eaLnBrk="1" hangingPunct="1">
              <a:buFont typeface="Wingdings" pitchFamily="2" charset="2"/>
              <a:buNone/>
            </a:pPr>
            <a:endParaRPr lang="pt-BR" smtClean="0">
              <a:latin typeface="Arial" pitchFamily="34" charset="0"/>
              <a:cs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miter lim="800000"/>
            <a:headEnd/>
            <a:tailEnd/>
          </a:ln>
        </p:spPr>
        <p:txBody>
          <a:bodyPr/>
          <a:lstStyle/>
          <a:p>
            <a:pPr defTabSz="915988"/>
            <a:fld id="{D58E46A7-F81D-4197-BAF2-647EBBCABA23}" type="slidenum">
              <a:rPr lang="pt-BR" smtClean="0">
                <a:latin typeface="Arial" pitchFamily="34" charset="0"/>
              </a:rPr>
              <a:pPr defTabSz="915988"/>
              <a:t>33</a:t>
            </a:fld>
            <a:endParaRPr lang="pt-BR" smtClean="0">
              <a:latin typeface="Arial" pitchFamily="34" charset="0"/>
            </a:endParaRPr>
          </a:p>
        </p:txBody>
      </p:sp>
      <p:sp>
        <p:nvSpPr>
          <p:cNvPr id="61443" name="Rectangle 2"/>
          <p:cNvSpPr>
            <a:spLocks noGrp="1" noRot="1" noChangeAspect="1" noChangeArrowheads="1" noTextEdit="1"/>
          </p:cNvSpPr>
          <p:nvPr>
            <p:ph type="sldImg"/>
          </p:nvPr>
        </p:nvSpPr>
        <p:spPr>
          <a:xfrm>
            <a:off x="1160463" y="693738"/>
            <a:ext cx="4560887" cy="3421062"/>
          </a:xfrm>
          <a:ln/>
        </p:spPr>
      </p:sp>
      <p:sp>
        <p:nvSpPr>
          <p:cNvPr id="61444" name="Rectangle 3"/>
          <p:cNvSpPr>
            <a:spLocks noGrp="1" noChangeArrowheads="1"/>
          </p:cNvSpPr>
          <p:nvPr>
            <p:ph type="body" idx="1"/>
          </p:nvPr>
        </p:nvSpPr>
        <p:spPr>
          <a:xfrm>
            <a:off x="917575" y="4354513"/>
            <a:ext cx="5045075" cy="4124325"/>
          </a:xfrm>
          <a:noFill/>
        </p:spPr>
        <p:txBody>
          <a:bodyPr lIns="85178" tIns="42588" rIns="85178" bIns="42588"/>
          <a:lstStyle/>
          <a:p>
            <a:pPr eaLnBrk="1" hangingPunct="1"/>
            <a:endParaRPr lang="pt-BR" smtClean="0">
              <a:latin typeface="Arial" pitchFamily="34" charset="0"/>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miter lim="800000"/>
            <a:headEnd/>
            <a:tailEnd/>
          </a:ln>
        </p:spPr>
        <p:txBody>
          <a:bodyPr/>
          <a:lstStyle/>
          <a:p>
            <a:fld id="{7B62E62E-01BE-486C-9483-ABC592B9FA4F}" type="slidenum">
              <a:rPr lang="pt-BR" smtClean="0">
                <a:latin typeface="Arial" pitchFamily="34" charset="0"/>
              </a:rPr>
              <a:pPr/>
              <a:t>2</a:t>
            </a:fld>
            <a:endParaRPr lang="pt-BR" smtClean="0">
              <a:latin typeface="Arial" pitchFamily="34" charset="0"/>
            </a:endParaRPr>
          </a:p>
        </p:txBody>
      </p:sp>
      <p:sp>
        <p:nvSpPr>
          <p:cNvPr id="50179" name="Rectangle 7"/>
          <p:cNvSpPr txBox="1">
            <a:spLocks noGrp="1" noChangeArrowheads="1"/>
          </p:cNvSpPr>
          <p:nvPr/>
        </p:nvSpPr>
        <p:spPr bwMode="auto">
          <a:xfrm>
            <a:off x="3897313" y="8709025"/>
            <a:ext cx="2982912" cy="457200"/>
          </a:xfrm>
          <a:prstGeom prst="rect">
            <a:avLst/>
          </a:prstGeom>
          <a:noFill/>
          <a:ln w="9525">
            <a:noFill/>
            <a:miter lim="800000"/>
            <a:headEnd/>
            <a:tailEnd/>
          </a:ln>
        </p:spPr>
        <p:txBody>
          <a:bodyPr lIns="91692" tIns="45845" rIns="91692" bIns="45845" anchor="b"/>
          <a:lstStyle/>
          <a:p>
            <a:pPr algn="r"/>
            <a:fld id="{18703C37-5ABB-4128-AD61-40D5C1517A05}" type="slidenum">
              <a:rPr lang="pt-BR" sz="1200"/>
              <a:pPr algn="r"/>
              <a:t>2</a:t>
            </a:fld>
            <a:endParaRPr lang="pt-BR" sz="1200"/>
          </a:p>
        </p:txBody>
      </p:sp>
      <p:sp>
        <p:nvSpPr>
          <p:cNvPr id="50180" name="Rectangle 2"/>
          <p:cNvSpPr>
            <a:spLocks noGrp="1" noRot="1" noChangeAspect="1" noChangeArrowheads="1" noTextEdit="1"/>
          </p:cNvSpPr>
          <p:nvPr>
            <p:ph type="sldImg"/>
          </p:nvPr>
        </p:nvSpPr>
        <p:spPr>
          <a:xfrm>
            <a:off x="1150938" y="688975"/>
            <a:ext cx="4583112" cy="3436938"/>
          </a:xfrm>
          <a:ln/>
        </p:spPr>
      </p:sp>
      <p:sp>
        <p:nvSpPr>
          <p:cNvPr id="50181" name="Rectangle 3"/>
          <p:cNvSpPr>
            <a:spLocks noGrp="1" noChangeArrowheads="1"/>
          </p:cNvSpPr>
          <p:nvPr>
            <p:ph type="body" idx="1"/>
          </p:nvPr>
        </p:nvSpPr>
        <p:spPr>
          <a:xfrm>
            <a:off x="688975" y="4354513"/>
            <a:ext cx="5505450" cy="4124325"/>
          </a:xfrm>
          <a:noFill/>
        </p:spPr>
        <p:txBody>
          <a:bodyPr lIns="91692" tIns="45845" rIns="91692" bIns="45845"/>
          <a:lstStyle/>
          <a:p>
            <a:pPr eaLnBrk="1" hangingPunct="1"/>
            <a:endParaRPr lang="pt-BR" smtClean="0">
              <a:latin typeface="Arial" pitchFamily="34" charset="0"/>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miter lim="800000"/>
            <a:headEnd/>
            <a:tailEnd/>
          </a:ln>
        </p:spPr>
        <p:txBody>
          <a:bodyPr/>
          <a:lstStyle/>
          <a:p>
            <a:fld id="{4C68745C-DFD9-4FD1-8EAB-97E9B89D9803}" type="slidenum">
              <a:rPr lang="en-US" smtClean="0">
                <a:latin typeface="Arial" pitchFamily="34" charset="0"/>
              </a:rPr>
              <a:pPr/>
              <a:t>3</a:t>
            </a:fld>
            <a:endParaRPr lang="en-US" smtClean="0">
              <a:latin typeface="Arial" pitchFamily="34"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pPr eaLnBrk="1" hangingPunct="1">
              <a:buFont typeface="Wingdings" pitchFamily="2" charset="2"/>
              <a:buNone/>
            </a:pPr>
            <a:endParaRPr lang="pt-BR" smtClean="0">
              <a:latin typeface="Arial" pitchFamily="34" charset="0"/>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miter lim="800000"/>
            <a:headEnd/>
            <a:tailEnd/>
          </a:ln>
        </p:spPr>
        <p:txBody>
          <a:bodyPr/>
          <a:lstStyle/>
          <a:p>
            <a:fld id="{8257E99C-1843-4B32-B439-7C01C2809462}" type="slidenum">
              <a:rPr lang="pt-BR" smtClean="0">
                <a:latin typeface="Arial" pitchFamily="34" charset="0"/>
              </a:rPr>
              <a:pPr/>
              <a:t>4</a:t>
            </a:fld>
            <a:endParaRPr lang="pt-BR" smtClean="0">
              <a:latin typeface="Arial" pitchFamily="34"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p:spPr>
        <p:txBody>
          <a:bodyPr/>
          <a:lstStyle/>
          <a:p>
            <a:pPr eaLnBrk="1" hangingPunct="1"/>
            <a:endParaRPr lang="pt-BR" smtClean="0">
              <a:latin typeface="Arial" pitchFamily="34" charset="0"/>
              <a:cs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miter lim="800000"/>
            <a:headEnd/>
            <a:tailEnd/>
          </a:ln>
        </p:spPr>
        <p:txBody>
          <a:bodyPr/>
          <a:lstStyle/>
          <a:p>
            <a:fld id="{D129B210-58A5-4895-8C6D-50BC63D068E8}" type="slidenum">
              <a:rPr lang="pt-BR" smtClean="0">
                <a:latin typeface="Arial" pitchFamily="34" charset="0"/>
              </a:rPr>
              <a:pPr/>
              <a:t>7</a:t>
            </a:fld>
            <a:endParaRPr lang="pt-BR" smtClean="0">
              <a:latin typeface="Arial" pitchFamily="34"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pPr eaLnBrk="1" hangingPunct="1"/>
            <a:endParaRPr lang="pt-BR" smtClean="0">
              <a:latin typeface="Arial" pitchFamily="34" charset="0"/>
              <a:cs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miter lim="800000"/>
            <a:headEnd/>
            <a:tailEnd/>
          </a:ln>
        </p:spPr>
        <p:txBody>
          <a:bodyPr/>
          <a:lstStyle/>
          <a:p>
            <a:fld id="{A1132BC9-F32B-452F-913D-7CEB160A3AE4}" type="slidenum">
              <a:rPr lang="pt-BR" smtClean="0">
                <a:latin typeface="Arial" pitchFamily="34" charset="0"/>
              </a:rPr>
              <a:pPr/>
              <a:t>8</a:t>
            </a:fld>
            <a:endParaRPr lang="pt-BR" smtClean="0">
              <a:latin typeface="Arial" pitchFamily="34"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endParaRPr lang="pt-BR" smtClean="0">
              <a:latin typeface="Arial" pitchFamily="34" charset="0"/>
              <a:cs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miter lim="800000"/>
            <a:headEnd/>
            <a:tailEnd/>
          </a:ln>
        </p:spPr>
        <p:txBody>
          <a:bodyPr/>
          <a:lstStyle/>
          <a:p>
            <a:fld id="{0600B5A0-3AD9-4C45-A85F-D5C65E2B1962}" type="slidenum">
              <a:rPr lang="pt-BR" smtClean="0">
                <a:latin typeface="Arial" pitchFamily="34" charset="0"/>
              </a:rPr>
              <a:pPr/>
              <a:t>11</a:t>
            </a:fld>
            <a:endParaRPr lang="pt-BR" smtClean="0">
              <a:latin typeface="Arial" pitchFamily="34" charset="0"/>
            </a:endParaRPr>
          </a:p>
        </p:txBody>
      </p:sp>
      <p:sp>
        <p:nvSpPr>
          <p:cNvPr id="55299" name="Rectangle 2"/>
          <p:cNvSpPr>
            <a:spLocks noGrp="1" noRot="1" noChangeAspect="1" noChangeArrowheads="1" noTextEdit="1"/>
          </p:cNvSpPr>
          <p:nvPr>
            <p:ph type="sldImg"/>
          </p:nvPr>
        </p:nvSpPr>
        <p:spPr>
          <a:xfrm>
            <a:off x="1150938" y="688975"/>
            <a:ext cx="4583112" cy="3436938"/>
          </a:xfrm>
          <a:ln/>
        </p:spPr>
      </p:sp>
      <p:sp>
        <p:nvSpPr>
          <p:cNvPr id="55300" name="Rectangle 3"/>
          <p:cNvSpPr>
            <a:spLocks noGrp="1" noChangeArrowheads="1"/>
          </p:cNvSpPr>
          <p:nvPr>
            <p:ph type="body" idx="1"/>
          </p:nvPr>
        </p:nvSpPr>
        <p:spPr>
          <a:noFill/>
        </p:spPr>
        <p:txBody>
          <a:bodyPr/>
          <a:lstStyle/>
          <a:p>
            <a:pPr eaLnBrk="1" hangingPunct="1"/>
            <a:endParaRPr lang="pt-BR" smtClean="0">
              <a:latin typeface="Arial" pitchFamily="34" charset="0"/>
              <a:cs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miter lim="800000"/>
            <a:headEnd/>
            <a:tailEnd/>
          </a:ln>
        </p:spPr>
        <p:txBody>
          <a:bodyPr/>
          <a:lstStyle/>
          <a:p>
            <a:fld id="{9FB75822-7D5A-4428-AFD9-7CEB8700B876}" type="slidenum">
              <a:rPr lang="pt-BR" smtClean="0">
                <a:latin typeface="Arial" pitchFamily="34" charset="0"/>
              </a:rPr>
              <a:pPr/>
              <a:t>14</a:t>
            </a:fld>
            <a:endParaRPr lang="pt-BR" smtClean="0">
              <a:latin typeface="Arial" pitchFamily="34" charset="0"/>
            </a:endParaRPr>
          </a:p>
        </p:txBody>
      </p:sp>
      <p:sp>
        <p:nvSpPr>
          <p:cNvPr id="56323" name="Rectangle 2"/>
          <p:cNvSpPr>
            <a:spLocks noGrp="1" noRot="1" noChangeAspect="1" noChangeArrowheads="1" noTextEdit="1"/>
          </p:cNvSpPr>
          <p:nvPr>
            <p:ph type="sldImg"/>
          </p:nvPr>
        </p:nvSpPr>
        <p:spPr>
          <a:xfrm>
            <a:off x="1150938" y="688975"/>
            <a:ext cx="4583112" cy="3436938"/>
          </a:xfrm>
          <a:ln/>
        </p:spPr>
      </p:sp>
      <p:sp>
        <p:nvSpPr>
          <p:cNvPr id="56324" name="Rectangle 3"/>
          <p:cNvSpPr>
            <a:spLocks noGrp="1" noChangeArrowheads="1"/>
          </p:cNvSpPr>
          <p:nvPr>
            <p:ph type="body" idx="1"/>
          </p:nvPr>
        </p:nvSpPr>
        <p:spPr>
          <a:noFill/>
        </p:spPr>
        <p:txBody>
          <a:bodyPr/>
          <a:lstStyle/>
          <a:p>
            <a:pPr eaLnBrk="1" hangingPunct="1"/>
            <a:endParaRPr lang="pt-BR" smtClean="0">
              <a:latin typeface="Arial" pitchFamily="34" charset="0"/>
              <a:cs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miter lim="800000"/>
            <a:headEnd/>
            <a:tailEnd/>
          </a:ln>
        </p:spPr>
        <p:txBody>
          <a:bodyPr/>
          <a:lstStyle/>
          <a:p>
            <a:fld id="{36098B2D-ECED-44C9-A07A-FE0285ABA690}" type="slidenum">
              <a:rPr lang="pt-BR" smtClean="0">
                <a:latin typeface="Arial" pitchFamily="34" charset="0"/>
              </a:rPr>
              <a:pPr/>
              <a:t>16</a:t>
            </a:fld>
            <a:endParaRPr lang="pt-BR" smtClean="0">
              <a:latin typeface="Arial" pitchFamily="34" charset="0"/>
            </a:endParaRPr>
          </a:p>
        </p:txBody>
      </p:sp>
      <p:sp>
        <p:nvSpPr>
          <p:cNvPr id="57347" name="Rectangle 2"/>
          <p:cNvSpPr>
            <a:spLocks noGrp="1" noRot="1" noChangeAspect="1" noChangeArrowheads="1" noTextEdit="1"/>
          </p:cNvSpPr>
          <p:nvPr>
            <p:ph type="sldImg"/>
          </p:nvPr>
        </p:nvSpPr>
        <p:spPr>
          <a:xfrm>
            <a:off x="1150938" y="688975"/>
            <a:ext cx="4583112" cy="3436938"/>
          </a:xfrm>
          <a:ln/>
        </p:spPr>
      </p:sp>
      <p:sp>
        <p:nvSpPr>
          <p:cNvPr id="57348" name="Rectangle 3"/>
          <p:cNvSpPr>
            <a:spLocks noGrp="1" noChangeArrowheads="1"/>
          </p:cNvSpPr>
          <p:nvPr>
            <p:ph type="body" idx="1"/>
          </p:nvPr>
        </p:nvSpPr>
        <p:spPr>
          <a:noFill/>
        </p:spPr>
        <p:txBody>
          <a:bodyPr/>
          <a:lstStyle/>
          <a:p>
            <a:pPr eaLnBrk="1" hangingPunct="1"/>
            <a:endParaRPr lang="pt-BR" smtClean="0">
              <a:latin typeface="Arial" pitchFamily="34" charset="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4" name="Retângulo de cantos arredondados 3"/>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6" name="Retângulo de cantos arredondados 5"/>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7" name="Rectangle 41"/>
          <p:cNvSpPr>
            <a:spLocks noChangeArrowheads="1"/>
          </p:cNvSpPr>
          <p:nvPr userDrawn="1"/>
        </p:nvSpPr>
        <p:spPr bwMode="ltGray">
          <a:xfrm>
            <a:off x="7662863" y="3284538"/>
            <a:ext cx="438150" cy="474662"/>
          </a:xfrm>
          <a:prstGeom prst="rect">
            <a:avLst/>
          </a:prstGeom>
          <a:solidFill>
            <a:schemeClr val="accent2"/>
          </a:solidFill>
          <a:ln>
            <a:noFill/>
          </a:ln>
          <a:effectLst/>
          <a:extLst>
            <a:ext uri="{91240B29-F687-4f45-9708-019B960494DF}"/>
            <a:ext uri="{AF507438-7753-43e0-B8FC-AC1667EBCBE1}"/>
          </a:extLst>
        </p:spPr>
        <p:txBody>
          <a:bodyPr wrap="none" anchor="ctr"/>
          <a:lstStyle/>
          <a:p>
            <a:pPr algn="ctr">
              <a:defRPr/>
            </a:pPr>
            <a:endParaRPr kumimoji="1" lang="pt-BR" sz="2400">
              <a:latin typeface="Tahoma" pitchFamily="34" charset="0"/>
              <a:cs typeface="+mn-cs"/>
            </a:endParaRPr>
          </a:p>
        </p:txBody>
      </p:sp>
      <p:sp>
        <p:nvSpPr>
          <p:cNvPr id="8" name="Rectangle 42"/>
          <p:cNvSpPr>
            <a:spLocks noChangeArrowheads="1"/>
          </p:cNvSpPr>
          <p:nvPr userDrawn="1"/>
        </p:nvSpPr>
        <p:spPr bwMode="ltGray">
          <a:xfrm>
            <a:off x="8101013" y="3284538"/>
            <a:ext cx="328612" cy="474662"/>
          </a:xfrm>
          <a:prstGeom prst="rect">
            <a:avLst/>
          </a:prstGeom>
          <a:gradFill rotWithShape="0">
            <a:gsLst>
              <a:gs pos="0">
                <a:schemeClr val="accent2"/>
              </a:gs>
              <a:gs pos="100000">
                <a:schemeClr val="bg1"/>
              </a:gs>
            </a:gsLst>
            <a:lin ang="0" scaled="1"/>
          </a:gradFill>
          <a:ln>
            <a:noFill/>
          </a:ln>
          <a:effectLst/>
          <a:extLst>
            <a:ext uri="{91240B29-F687-4f45-9708-019B960494DF}"/>
            <a:ext uri="{AF507438-7753-43e0-B8FC-AC1667EBCBE1}"/>
          </a:extLst>
        </p:spPr>
        <p:txBody>
          <a:bodyPr wrap="none" anchor="ctr"/>
          <a:lstStyle/>
          <a:p>
            <a:pPr algn="ctr">
              <a:defRPr/>
            </a:pPr>
            <a:endParaRPr kumimoji="1" lang="pt-BR" sz="2400">
              <a:latin typeface="Tahoma" pitchFamily="34" charset="0"/>
              <a:cs typeface="+mn-cs"/>
            </a:endParaRPr>
          </a:p>
        </p:txBody>
      </p:sp>
      <p:sp>
        <p:nvSpPr>
          <p:cNvPr id="9" name="Rectangle 43"/>
          <p:cNvSpPr>
            <a:spLocks noChangeArrowheads="1"/>
          </p:cNvSpPr>
          <p:nvPr userDrawn="1"/>
        </p:nvSpPr>
        <p:spPr bwMode="ltGray">
          <a:xfrm>
            <a:off x="7872413" y="3698875"/>
            <a:ext cx="422275" cy="474663"/>
          </a:xfrm>
          <a:prstGeom prst="rect">
            <a:avLst/>
          </a:prstGeom>
          <a:solidFill>
            <a:schemeClr val="folHlink"/>
          </a:solidFill>
          <a:ln>
            <a:noFill/>
          </a:ln>
          <a:effectLst/>
          <a:extLst>
            <a:ext uri="{91240B29-F687-4f45-9708-019B960494DF}"/>
            <a:ext uri="{AF507438-7753-43e0-B8FC-AC1667EBCBE1}"/>
          </a:extLst>
        </p:spPr>
        <p:txBody>
          <a:bodyPr wrap="none" anchor="ctr"/>
          <a:lstStyle/>
          <a:p>
            <a:pPr algn="ctr">
              <a:defRPr/>
            </a:pPr>
            <a:endParaRPr kumimoji="1" lang="pt-BR" sz="2400">
              <a:latin typeface="Tahoma" pitchFamily="34" charset="0"/>
              <a:cs typeface="+mn-cs"/>
            </a:endParaRPr>
          </a:p>
        </p:txBody>
      </p:sp>
      <p:sp>
        <p:nvSpPr>
          <p:cNvPr id="10" name="Rectangle 44"/>
          <p:cNvSpPr>
            <a:spLocks noChangeArrowheads="1"/>
          </p:cNvSpPr>
          <p:nvPr userDrawn="1"/>
        </p:nvSpPr>
        <p:spPr bwMode="ltGray">
          <a:xfrm>
            <a:off x="7458075" y="362585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ext uri="{AF507438-7753-43e0-B8FC-AC1667EBCBE1}"/>
          </a:extLst>
        </p:spPr>
        <p:txBody>
          <a:bodyPr wrap="none" anchor="ctr"/>
          <a:lstStyle/>
          <a:p>
            <a:pPr algn="ctr">
              <a:defRPr/>
            </a:pPr>
            <a:endParaRPr kumimoji="1" lang="pt-BR" sz="2400">
              <a:latin typeface="Tahoma" pitchFamily="34" charset="0"/>
              <a:cs typeface="+mn-cs"/>
            </a:endParaRPr>
          </a:p>
        </p:txBody>
      </p:sp>
      <p:sp>
        <p:nvSpPr>
          <p:cNvPr id="11" name="Rectangle 45"/>
          <p:cNvSpPr>
            <a:spLocks noChangeArrowheads="1"/>
          </p:cNvSpPr>
          <p:nvPr userDrawn="1"/>
        </p:nvSpPr>
        <p:spPr bwMode="gray">
          <a:xfrm>
            <a:off x="8093075" y="3168650"/>
            <a:ext cx="31750" cy="1052513"/>
          </a:xfrm>
          <a:prstGeom prst="rect">
            <a:avLst/>
          </a:prstGeom>
          <a:solidFill>
            <a:schemeClr val="bg2"/>
          </a:solidFill>
          <a:ln>
            <a:noFill/>
          </a:ln>
          <a:effectLst/>
          <a:extLst>
            <a:ext uri="{91240B29-F687-4f45-9708-019B960494DF}"/>
            <a:ext uri="{AF507438-7753-43e0-B8FC-AC1667EBCBE1}"/>
          </a:extLst>
        </p:spPr>
        <p:txBody>
          <a:bodyPr wrap="none" anchor="ctr"/>
          <a:lstStyle/>
          <a:p>
            <a:pPr algn="ctr">
              <a:defRPr/>
            </a:pPr>
            <a:endParaRPr kumimoji="1" lang="pt-BR" sz="2400">
              <a:latin typeface="Tahoma" pitchFamily="34" charset="0"/>
              <a:cs typeface="+mn-cs"/>
            </a:endParaRPr>
          </a:p>
        </p:txBody>
      </p:sp>
      <p:sp>
        <p:nvSpPr>
          <p:cNvPr id="5" name="Título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lang="pt-BR" smtClean="0"/>
              <a:t>Clique para editar o estilo do título mestre</a:t>
            </a:r>
            <a:endParaRPr lang="en-US"/>
          </a:p>
        </p:txBody>
      </p:sp>
      <p:sp>
        <p:nvSpPr>
          <p:cNvPr id="20" name="Subtítulo 19"/>
          <p:cNvSpPr>
            <a:spLocks noGrp="1"/>
          </p:cNvSpPr>
          <p:nvPr>
            <p:ph type="subTitle" idx="1"/>
          </p:nvPr>
        </p:nvSpPr>
        <p:spPr>
          <a:xfrm>
            <a:off x="722376" y="3685032"/>
            <a:ext cx="7772400" cy="914400"/>
          </a:xfrm>
        </p:spPr>
        <p:txBody>
          <a:bodyPr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pt-BR" smtClean="0"/>
              <a:t>Clique para editar o estilo do subtítulo mestre</a:t>
            </a:r>
            <a:endParaRPr lang="en-US"/>
          </a:p>
        </p:txBody>
      </p:sp>
      <p:sp>
        <p:nvSpPr>
          <p:cNvPr id="12" name="Espaço Reservado para Data 18"/>
          <p:cNvSpPr>
            <a:spLocks noGrp="1"/>
          </p:cNvSpPr>
          <p:nvPr>
            <p:ph type="dt" sz="half" idx="10"/>
          </p:nvPr>
        </p:nvSpPr>
        <p:spPr/>
        <p:txBody>
          <a:bodyPr/>
          <a:lstStyle>
            <a:lvl1pPr>
              <a:defRPr/>
            </a:lvl1pPr>
            <a:extLst/>
          </a:lstStyle>
          <a:p>
            <a:pPr>
              <a:defRPr/>
            </a:pPr>
            <a:endParaRPr lang="pt-BR" altLang="en-US"/>
          </a:p>
        </p:txBody>
      </p:sp>
      <p:sp>
        <p:nvSpPr>
          <p:cNvPr id="13" name="Espaço Reservado para Rodapé 7"/>
          <p:cNvSpPr>
            <a:spLocks noGrp="1"/>
          </p:cNvSpPr>
          <p:nvPr>
            <p:ph type="ftr" sz="quarter" idx="11"/>
          </p:nvPr>
        </p:nvSpPr>
        <p:spPr/>
        <p:txBody>
          <a:bodyPr/>
          <a:lstStyle>
            <a:lvl1pPr>
              <a:defRPr/>
            </a:lvl1pPr>
            <a:extLst/>
          </a:lstStyle>
          <a:p>
            <a:pPr>
              <a:defRPr/>
            </a:pPr>
            <a:endParaRPr lang="pt-BR" altLang="en-US"/>
          </a:p>
        </p:txBody>
      </p:sp>
      <p:sp>
        <p:nvSpPr>
          <p:cNvPr id="14" name="Espaço Reservado para Número de Slide 10"/>
          <p:cNvSpPr>
            <a:spLocks noGrp="1"/>
          </p:cNvSpPr>
          <p:nvPr>
            <p:ph type="sldNum" sz="quarter" idx="12"/>
          </p:nvPr>
        </p:nvSpPr>
        <p:spPr/>
        <p:txBody>
          <a:bodyPr/>
          <a:lstStyle>
            <a:lvl1pPr>
              <a:defRPr/>
            </a:lvl1pPr>
            <a:extLst/>
          </a:lstStyle>
          <a:p>
            <a:pPr>
              <a:defRPr/>
            </a:pPr>
            <a:fld id="{D13EFBA1-F7A8-4A29-ABB4-A52ABB641ECC}" type="slidenum">
              <a:rPr lang="pt-BR" altLang="en-US"/>
              <a:pPr>
                <a:defRPr/>
              </a:pPr>
              <a:t>‹nº›</a:t>
            </a:fld>
            <a:endParaRPr lang="pt-BR" altLang="en-US"/>
          </a:p>
        </p:txBody>
      </p:sp>
    </p:spTree>
  </p:cSld>
  <p:clrMapOvr>
    <a:masterClrMapping/>
  </p:clrMapOvr>
  <p:transition>
    <p:comb/>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502920" y="4983480"/>
            <a:ext cx="8183880" cy="1051560"/>
          </a:xfrm>
        </p:spPr>
        <p:txBody>
          <a:bodyPr/>
          <a:lstStyle>
            <a:extLst/>
          </a:lstStyle>
          <a:p>
            <a:r>
              <a:rPr lang="pt-BR" smtClean="0"/>
              <a:t>Clique para editar o estilo do título mestre</a:t>
            </a:r>
            <a:endParaRPr lang="en-US"/>
          </a:p>
        </p:txBody>
      </p:sp>
      <p:sp>
        <p:nvSpPr>
          <p:cNvPr id="3" name="Espaço Reservado para Texto Vertical 2"/>
          <p:cNvSpPr>
            <a:spLocks noGrp="1"/>
          </p:cNvSpPr>
          <p:nvPr>
            <p:ph type="body" orient="vert" idx="1"/>
          </p:nvPr>
        </p:nvSpPr>
        <p:spPr>
          <a:xfrm>
            <a:off x="502920" y="530352"/>
            <a:ext cx="8183880" cy="4187952"/>
          </a:xfrm>
        </p:spPr>
        <p:txBody>
          <a:bodyPr vert="eaVert"/>
          <a:lstStyle>
            <a:extLs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Data 24"/>
          <p:cNvSpPr>
            <a:spLocks noGrp="1"/>
          </p:cNvSpPr>
          <p:nvPr>
            <p:ph type="dt" sz="half" idx="10"/>
          </p:nvPr>
        </p:nvSpPr>
        <p:spPr/>
        <p:txBody>
          <a:bodyPr/>
          <a:lstStyle>
            <a:lvl1pPr>
              <a:defRPr/>
            </a:lvl1pPr>
          </a:lstStyle>
          <a:p>
            <a:pPr>
              <a:defRPr/>
            </a:pPr>
            <a:endParaRPr lang="pt-BR" altLang="en-US"/>
          </a:p>
        </p:txBody>
      </p:sp>
      <p:sp>
        <p:nvSpPr>
          <p:cNvPr id="5" name="Espaço Reservado para Rodapé 17"/>
          <p:cNvSpPr>
            <a:spLocks noGrp="1"/>
          </p:cNvSpPr>
          <p:nvPr>
            <p:ph type="ftr" sz="quarter" idx="11"/>
          </p:nvPr>
        </p:nvSpPr>
        <p:spPr/>
        <p:txBody>
          <a:bodyPr/>
          <a:lstStyle>
            <a:lvl1pPr>
              <a:defRPr/>
            </a:lvl1pPr>
          </a:lstStyle>
          <a:p>
            <a:pPr>
              <a:defRPr/>
            </a:pPr>
            <a:endParaRPr lang="pt-BR" altLang="en-US"/>
          </a:p>
        </p:txBody>
      </p:sp>
      <p:sp>
        <p:nvSpPr>
          <p:cNvPr id="6" name="Espaço Reservado para Número de Slide 4"/>
          <p:cNvSpPr>
            <a:spLocks noGrp="1"/>
          </p:cNvSpPr>
          <p:nvPr>
            <p:ph type="sldNum" sz="quarter" idx="12"/>
          </p:nvPr>
        </p:nvSpPr>
        <p:spPr/>
        <p:txBody>
          <a:bodyPr/>
          <a:lstStyle>
            <a:lvl1pPr>
              <a:defRPr/>
            </a:lvl1pPr>
          </a:lstStyle>
          <a:p>
            <a:pPr>
              <a:defRPr/>
            </a:pPr>
            <a:fld id="{A74F5354-3240-45AB-A0C4-E01AA4EA8C11}" type="slidenum">
              <a:rPr lang="pt-BR" altLang="en-US"/>
              <a:pPr>
                <a:defRPr/>
              </a:pPr>
              <a:t>‹nº›</a:t>
            </a:fld>
            <a:endParaRPr lang="pt-BR" altLang="en-US"/>
          </a:p>
        </p:txBody>
      </p:sp>
    </p:spTree>
  </p:cSld>
  <p:clrMapOvr>
    <a:masterClrMapping/>
  </p:clrMapOvr>
  <p:transition>
    <p:comb/>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533404"/>
            <a:ext cx="1981200" cy="5257799"/>
          </a:xfrm>
        </p:spPr>
        <p:txBody>
          <a:bodyPr vert="eaVert"/>
          <a:lstStyle>
            <a:extLst/>
          </a:lstStyle>
          <a:p>
            <a:r>
              <a:rPr lang="pt-BR" smtClean="0"/>
              <a:t>Clique para editar o estilo do título mestre</a:t>
            </a:r>
            <a:endParaRPr lang="en-US"/>
          </a:p>
        </p:txBody>
      </p:sp>
      <p:sp>
        <p:nvSpPr>
          <p:cNvPr id="3" name="Espaço Reservado para Texto Vertical 2"/>
          <p:cNvSpPr>
            <a:spLocks noGrp="1"/>
          </p:cNvSpPr>
          <p:nvPr>
            <p:ph type="body" orient="vert" idx="1"/>
          </p:nvPr>
        </p:nvSpPr>
        <p:spPr>
          <a:xfrm>
            <a:off x="533400" y="533402"/>
            <a:ext cx="5943600" cy="5257801"/>
          </a:xfrm>
        </p:spPr>
        <p:txBody>
          <a:bodyPr vert="eaVert"/>
          <a:lstStyle>
            <a:extLs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Data 24"/>
          <p:cNvSpPr>
            <a:spLocks noGrp="1"/>
          </p:cNvSpPr>
          <p:nvPr>
            <p:ph type="dt" sz="half" idx="10"/>
          </p:nvPr>
        </p:nvSpPr>
        <p:spPr/>
        <p:txBody>
          <a:bodyPr/>
          <a:lstStyle>
            <a:lvl1pPr>
              <a:defRPr/>
            </a:lvl1pPr>
          </a:lstStyle>
          <a:p>
            <a:pPr>
              <a:defRPr/>
            </a:pPr>
            <a:endParaRPr lang="pt-BR" altLang="en-US"/>
          </a:p>
        </p:txBody>
      </p:sp>
      <p:sp>
        <p:nvSpPr>
          <p:cNvPr id="5" name="Espaço Reservado para Rodapé 17"/>
          <p:cNvSpPr>
            <a:spLocks noGrp="1"/>
          </p:cNvSpPr>
          <p:nvPr>
            <p:ph type="ftr" sz="quarter" idx="11"/>
          </p:nvPr>
        </p:nvSpPr>
        <p:spPr/>
        <p:txBody>
          <a:bodyPr/>
          <a:lstStyle>
            <a:lvl1pPr>
              <a:defRPr/>
            </a:lvl1pPr>
          </a:lstStyle>
          <a:p>
            <a:pPr>
              <a:defRPr/>
            </a:pPr>
            <a:endParaRPr lang="pt-BR" altLang="en-US"/>
          </a:p>
        </p:txBody>
      </p:sp>
      <p:sp>
        <p:nvSpPr>
          <p:cNvPr id="6" name="Espaço Reservado para Número de Slide 4"/>
          <p:cNvSpPr>
            <a:spLocks noGrp="1"/>
          </p:cNvSpPr>
          <p:nvPr>
            <p:ph type="sldNum" sz="quarter" idx="12"/>
          </p:nvPr>
        </p:nvSpPr>
        <p:spPr/>
        <p:txBody>
          <a:bodyPr/>
          <a:lstStyle>
            <a:lvl1pPr>
              <a:defRPr/>
            </a:lvl1pPr>
          </a:lstStyle>
          <a:p>
            <a:pPr>
              <a:defRPr/>
            </a:pPr>
            <a:fld id="{89A4F461-AF63-4849-8E22-9A753FDEB095}" type="slidenum">
              <a:rPr lang="pt-BR" altLang="en-US"/>
              <a:pPr>
                <a:defRPr/>
              </a:pPr>
              <a:t>‹nº›</a:t>
            </a:fld>
            <a:endParaRPr lang="pt-BR" altLang="en-US"/>
          </a:p>
        </p:txBody>
      </p:sp>
    </p:spTree>
  </p:cSld>
  <p:clrMapOvr>
    <a:masterClrMapping/>
  </p:clrMapOvr>
  <p:transition>
    <p:comb/>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4" name="Retângulo 3"/>
          <p:cNvSpPr/>
          <p:nvPr/>
        </p:nvSpPr>
        <p:spPr>
          <a:xfrm>
            <a:off x="904875" y="3648075"/>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Retângulo 4"/>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tângulo 5"/>
          <p:cNvSpPr/>
          <p:nvPr/>
        </p:nvSpPr>
        <p:spPr>
          <a:xfrm>
            <a:off x="904875" y="3648075"/>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tângulo 6"/>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0" name="Rectangle 41"/>
          <p:cNvSpPr>
            <a:spLocks noChangeArrowheads="1"/>
          </p:cNvSpPr>
          <p:nvPr userDrawn="1"/>
        </p:nvSpPr>
        <p:spPr bwMode="ltGray">
          <a:xfrm>
            <a:off x="7662863" y="3284538"/>
            <a:ext cx="438150" cy="474662"/>
          </a:xfrm>
          <a:prstGeom prst="rect">
            <a:avLst/>
          </a:prstGeom>
          <a:solidFill>
            <a:schemeClr val="accent2"/>
          </a:solidFill>
          <a:ln>
            <a:noFill/>
          </a:ln>
          <a:effectLst/>
          <a:extLst>
            <a:ext uri="{91240B29-F687-4f45-9708-019B960494DF}"/>
            <a:ext uri="{AF507438-7753-43e0-B8FC-AC1667EBCBE1}"/>
          </a:extLst>
        </p:spPr>
        <p:txBody>
          <a:bodyPr wrap="none" anchor="ctr"/>
          <a:lstStyle/>
          <a:p>
            <a:pPr algn="ctr">
              <a:defRPr/>
            </a:pPr>
            <a:endParaRPr kumimoji="1" lang="pt-BR" sz="2400">
              <a:latin typeface="Tahoma" pitchFamily="34" charset="0"/>
              <a:cs typeface="+mn-cs"/>
            </a:endParaRPr>
          </a:p>
        </p:txBody>
      </p:sp>
      <p:sp>
        <p:nvSpPr>
          <p:cNvPr id="11" name="Rectangle 42"/>
          <p:cNvSpPr>
            <a:spLocks noChangeArrowheads="1"/>
          </p:cNvSpPr>
          <p:nvPr userDrawn="1"/>
        </p:nvSpPr>
        <p:spPr bwMode="ltGray">
          <a:xfrm>
            <a:off x="8101013" y="3284538"/>
            <a:ext cx="328612" cy="474662"/>
          </a:xfrm>
          <a:prstGeom prst="rect">
            <a:avLst/>
          </a:prstGeom>
          <a:gradFill rotWithShape="0">
            <a:gsLst>
              <a:gs pos="0">
                <a:schemeClr val="accent2"/>
              </a:gs>
              <a:gs pos="100000">
                <a:schemeClr val="bg1"/>
              </a:gs>
            </a:gsLst>
            <a:lin ang="0" scaled="1"/>
          </a:gradFill>
          <a:ln>
            <a:noFill/>
          </a:ln>
          <a:effectLst/>
          <a:extLst>
            <a:ext uri="{91240B29-F687-4f45-9708-019B960494DF}"/>
            <a:ext uri="{AF507438-7753-43e0-B8FC-AC1667EBCBE1}"/>
          </a:extLst>
        </p:spPr>
        <p:txBody>
          <a:bodyPr wrap="none" anchor="ctr"/>
          <a:lstStyle/>
          <a:p>
            <a:pPr algn="ctr">
              <a:defRPr/>
            </a:pPr>
            <a:endParaRPr kumimoji="1" lang="pt-BR" sz="2400">
              <a:latin typeface="Tahoma" pitchFamily="34" charset="0"/>
              <a:cs typeface="+mn-cs"/>
            </a:endParaRPr>
          </a:p>
        </p:txBody>
      </p:sp>
      <p:sp>
        <p:nvSpPr>
          <p:cNvPr id="12" name="Rectangle 43"/>
          <p:cNvSpPr>
            <a:spLocks noChangeArrowheads="1"/>
          </p:cNvSpPr>
          <p:nvPr userDrawn="1"/>
        </p:nvSpPr>
        <p:spPr bwMode="ltGray">
          <a:xfrm>
            <a:off x="7872413" y="3698875"/>
            <a:ext cx="422275" cy="474663"/>
          </a:xfrm>
          <a:prstGeom prst="rect">
            <a:avLst/>
          </a:prstGeom>
          <a:solidFill>
            <a:schemeClr val="folHlink"/>
          </a:solidFill>
          <a:ln>
            <a:noFill/>
          </a:ln>
          <a:effectLst/>
          <a:extLst>
            <a:ext uri="{91240B29-F687-4f45-9708-019B960494DF}"/>
            <a:ext uri="{AF507438-7753-43e0-B8FC-AC1667EBCBE1}"/>
          </a:extLst>
        </p:spPr>
        <p:txBody>
          <a:bodyPr wrap="none" anchor="ctr"/>
          <a:lstStyle/>
          <a:p>
            <a:pPr algn="ctr">
              <a:defRPr/>
            </a:pPr>
            <a:endParaRPr kumimoji="1" lang="pt-BR" sz="2400">
              <a:latin typeface="Tahoma" pitchFamily="34" charset="0"/>
              <a:cs typeface="+mn-cs"/>
            </a:endParaRPr>
          </a:p>
        </p:txBody>
      </p:sp>
      <p:sp>
        <p:nvSpPr>
          <p:cNvPr id="13" name="Rectangle 44"/>
          <p:cNvSpPr>
            <a:spLocks noChangeArrowheads="1"/>
          </p:cNvSpPr>
          <p:nvPr userDrawn="1"/>
        </p:nvSpPr>
        <p:spPr bwMode="ltGray">
          <a:xfrm>
            <a:off x="7458075" y="362585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ext uri="{AF507438-7753-43e0-B8FC-AC1667EBCBE1}"/>
          </a:extLst>
        </p:spPr>
        <p:txBody>
          <a:bodyPr wrap="none" anchor="ctr"/>
          <a:lstStyle/>
          <a:p>
            <a:pPr algn="ctr">
              <a:defRPr/>
            </a:pPr>
            <a:endParaRPr kumimoji="1" lang="pt-BR" sz="2400">
              <a:latin typeface="Tahoma" pitchFamily="34" charset="0"/>
              <a:cs typeface="+mn-cs"/>
            </a:endParaRPr>
          </a:p>
        </p:txBody>
      </p:sp>
      <p:sp>
        <p:nvSpPr>
          <p:cNvPr id="14" name="Rectangle 45"/>
          <p:cNvSpPr>
            <a:spLocks noChangeArrowheads="1"/>
          </p:cNvSpPr>
          <p:nvPr userDrawn="1"/>
        </p:nvSpPr>
        <p:spPr bwMode="gray">
          <a:xfrm>
            <a:off x="8093075" y="3168650"/>
            <a:ext cx="31750" cy="1052513"/>
          </a:xfrm>
          <a:prstGeom prst="rect">
            <a:avLst/>
          </a:prstGeom>
          <a:solidFill>
            <a:schemeClr val="bg2"/>
          </a:solidFill>
          <a:ln>
            <a:noFill/>
          </a:ln>
          <a:effectLst/>
          <a:extLst>
            <a:ext uri="{91240B29-F687-4f45-9708-019B960494DF}"/>
            <a:ext uri="{AF507438-7753-43e0-B8FC-AC1667EBCBE1}"/>
          </a:extLst>
        </p:spPr>
        <p:txBody>
          <a:bodyPr wrap="none" anchor="ctr"/>
          <a:lstStyle/>
          <a:p>
            <a:pPr algn="ctr">
              <a:defRPr/>
            </a:pPr>
            <a:endParaRPr kumimoji="1" lang="pt-BR" sz="2400">
              <a:latin typeface="Tahoma" pitchFamily="34" charset="0"/>
              <a:cs typeface="+mn-cs"/>
            </a:endParaRPr>
          </a:p>
        </p:txBody>
      </p:sp>
      <p:sp>
        <p:nvSpPr>
          <p:cNvPr id="8" name="Título 7"/>
          <p:cNvSpPr>
            <a:spLocks noGrp="1"/>
          </p:cNvSpPr>
          <p:nvPr>
            <p:ph type="ctrTitle"/>
          </p:nvPr>
        </p:nvSpPr>
        <p:spPr>
          <a:xfrm>
            <a:off x="1219200" y="3886200"/>
            <a:ext cx="6858000" cy="990600"/>
          </a:xfrm>
        </p:spPr>
        <p:txBody>
          <a:bodyPr anchor="t"/>
          <a:lstStyle>
            <a:lvl1pPr algn="r">
              <a:defRPr sz="3200">
                <a:solidFill>
                  <a:schemeClr val="tx1"/>
                </a:solidFill>
              </a:defRPr>
            </a:lvl1pPr>
          </a:lstStyle>
          <a:p>
            <a:r>
              <a:rPr lang="pt-BR" smtClean="0"/>
              <a:t>Clique para editar o estilo do título mestre</a:t>
            </a:r>
            <a:endParaRPr lang="en-US"/>
          </a:p>
        </p:txBody>
      </p:sp>
      <p:sp>
        <p:nvSpPr>
          <p:cNvPr id="9" name="Subtítulo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pt-BR" smtClean="0"/>
              <a:t>Clique para editar o estilo do subtítulo mestre</a:t>
            </a:r>
            <a:endParaRPr lang="en-US"/>
          </a:p>
        </p:txBody>
      </p:sp>
      <p:sp>
        <p:nvSpPr>
          <p:cNvPr id="15" name="Espaço Reservado para Data 27"/>
          <p:cNvSpPr>
            <a:spLocks noGrp="1"/>
          </p:cNvSpPr>
          <p:nvPr>
            <p:ph type="dt" sz="half" idx="10"/>
          </p:nvPr>
        </p:nvSpPr>
        <p:spPr>
          <a:xfrm>
            <a:off x="6400800" y="6354763"/>
            <a:ext cx="2286000" cy="366712"/>
          </a:xfrm>
        </p:spPr>
        <p:txBody>
          <a:bodyPr/>
          <a:lstStyle>
            <a:lvl1pPr>
              <a:defRPr sz="1400"/>
            </a:lvl1pPr>
          </a:lstStyle>
          <a:p>
            <a:pPr>
              <a:defRPr/>
            </a:pPr>
            <a:endParaRPr lang="pt-BR" altLang="en-US"/>
          </a:p>
        </p:txBody>
      </p:sp>
      <p:sp>
        <p:nvSpPr>
          <p:cNvPr id="16" name="Espaço Reservado para Rodapé 16"/>
          <p:cNvSpPr>
            <a:spLocks noGrp="1"/>
          </p:cNvSpPr>
          <p:nvPr>
            <p:ph type="ftr" sz="quarter" idx="11"/>
          </p:nvPr>
        </p:nvSpPr>
        <p:spPr>
          <a:xfrm>
            <a:off x="2898775" y="6354763"/>
            <a:ext cx="3475038" cy="366712"/>
          </a:xfrm>
        </p:spPr>
        <p:txBody>
          <a:bodyPr/>
          <a:lstStyle>
            <a:lvl1pPr>
              <a:defRPr/>
            </a:lvl1pPr>
          </a:lstStyle>
          <a:p>
            <a:pPr>
              <a:defRPr/>
            </a:pPr>
            <a:endParaRPr lang="pt-BR" altLang="en-US"/>
          </a:p>
        </p:txBody>
      </p:sp>
      <p:sp>
        <p:nvSpPr>
          <p:cNvPr id="17" name="Espaço Reservado para Número de Slide 28"/>
          <p:cNvSpPr>
            <a:spLocks noGrp="1"/>
          </p:cNvSpPr>
          <p:nvPr>
            <p:ph type="sldNum" sz="quarter" idx="12"/>
          </p:nvPr>
        </p:nvSpPr>
        <p:spPr>
          <a:xfrm>
            <a:off x="1216025" y="6354763"/>
            <a:ext cx="1219200" cy="366712"/>
          </a:xfrm>
        </p:spPr>
        <p:txBody>
          <a:bodyPr/>
          <a:lstStyle>
            <a:lvl1pPr>
              <a:defRPr/>
            </a:lvl1pPr>
          </a:lstStyle>
          <a:p>
            <a:pPr>
              <a:defRPr/>
            </a:pPr>
            <a:fld id="{E669AF57-9627-4758-ACEC-5DE727328D91}" type="slidenum">
              <a:rPr lang="pt-BR" altLang="en-US"/>
              <a:pPr>
                <a:defRPr/>
              </a:pPr>
              <a:t>‹nº›</a:t>
            </a:fld>
            <a:endParaRPr lang="pt-BR" altLang="en-US"/>
          </a:p>
        </p:txBody>
      </p:sp>
    </p:spTree>
  </p:cSld>
  <p:clrMapOvr>
    <a:masterClrMapping/>
  </p:clrMapOvr>
  <p:transition>
    <p:comb/>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en-US"/>
          </a:p>
        </p:txBody>
      </p:sp>
      <p:sp>
        <p:nvSpPr>
          <p:cNvPr id="8" name="Espaço Reservado para Conteúdo 7"/>
          <p:cNvSpPr>
            <a:spLocks noGrp="1"/>
          </p:cNvSpPr>
          <p:nvPr>
            <p:ph sz="quarter" idx="1"/>
          </p:nvPr>
        </p:nvSpPr>
        <p:spPr>
          <a:xfrm>
            <a:off x="457200" y="1219200"/>
            <a:ext cx="8229600" cy="4937760"/>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Data 13"/>
          <p:cNvSpPr>
            <a:spLocks noGrp="1"/>
          </p:cNvSpPr>
          <p:nvPr>
            <p:ph type="dt" sz="half" idx="10"/>
          </p:nvPr>
        </p:nvSpPr>
        <p:spPr/>
        <p:txBody>
          <a:bodyPr/>
          <a:lstStyle>
            <a:lvl1pPr>
              <a:defRPr/>
            </a:lvl1pPr>
          </a:lstStyle>
          <a:p>
            <a:pPr>
              <a:defRPr/>
            </a:pPr>
            <a:endParaRPr lang="pt-BR" altLang="en-US"/>
          </a:p>
        </p:txBody>
      </p:sp>
      <p:sp>
        <p:nvSpPr>
          <p:cNvPr id="5" name="Espaço Reservado para Rodapé 2"/>
          <p:cNvSpPr>
            <a:spLocks noGrp="1"/>
          </p:cNvSpPr>
          <p:nvPr>
            <p:ph type="ftr" sz="quarter" idx="11"/>
          </p:nvPr>
        </p:nvSpPr>
        <p:spPr/>
        <p:txBody>
          <a:bodyPr/>
          <a:lstStyle>
            <a:lvl1pPr>
              <a:defRPr/>
            </a:lvl1pPr>
          </a:lstStyle>
          <a:p>
            <a:pPr>
              <a:defRPr/>
            </a:pPr>
            <a:endParaRPr lang="pt-BR" altLang="en-US"/>
          </a:p>
        </p:txBody>
      </p:sp>
      <p:sp>
        <p:nvSpPr>
          <p:cNvPr id="6" name="Espaço Reservado para Número de Slide 22"/>
          <p:cNvSpPr>
            <a:spLocks noGrp="1"/>
          </p:cNvSpPr>
          <p:nvPr>
            <p:ph type="sldNum" sz="quarter" idx="12"/>
          </p:nvPr>
        </p:nvSpPr>
        <p:spPr/>
        <p:txBody>
          <a:bodyPr/>
          <a:lstStyle>
            <a:lvl1pPr>
              <a:defRPr/>
            </a:lvl1pPr>
          </a:lstStyle>
          <a:p>
            <a:pPr>
              <a:defRPr/>
            </a:pPr>
            <a:fld id="{E4F309DA-5602-423C-AE85-5275D330C7CA}" type="slidenum">
              <a:rPr lang="pt-BR" altLang="en-US"/>
              <a:pPr>
                <a:defRPr/>
              </a:pPr>
              <a:t>‹nº›</a:t>
            </a:fld>
            <a:endParaRPr lang="pt-BR" altLang="en-US"/>
          </a:p>
        </p:txBody>
      </p:sp>
    </p:spTree>
  </p:cSld>
  <p:clrMapOvr>
    <a:masterClrMapping/>
  </p:clrMapOvr>
  <p:transition>
    <p:comb/>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Ref idx="1001">
        <a:schemeClr val="bg2"/>
      </p:bgRef>
    </p:bg>
    <p:spTree>
      <p:nvGrpSpPr>
        <p:cNvPr id="1" name=""/>
        <p:cNvGrpSpPr/>
        <p:nvPr/>
      </p:nvGrpSpPr>
      <p:grpSpPr>
        <a:xfrm>
          <a:off x="0" y="0"/>
          <a:ext cx="0" cy="0"/>
          <a:chOff x="0" y="0"/>
          <a:chExt cx="0" cy="0"/>
        </a:xfrm>
      </p:grpSpPr>
      <p:sp>
        <p:nvSpPr>
          <p:cNvPr id="4" name="Retângulo 3"/>
          <p:cNvSpPr/>
          <p:nvPr/>
        </p:nvSpPr>
        <p:spPr>
          <a:xfrm>
            <a:off x="914400" y="2819400"/>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Retângulo 4"/>
          <p:cNvSpPr/>
          <p:nvPr/>
        </p:nvSpPr>
        <p:spPr>
          <a:xfrm>
            <a:off x="914400" y="2819400"/>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Título 1"/>
          <p:cNvSpPr>
            <a:spLocks noGrp="1"/>
          </p:cNvSpPr>
          <p:nvPr>
            <p:ph type="title"/>
          </p:nvPr>
        </p:nvSpPr>
        <p:spPr>
          <a:xfrm>
            <a:off x="1219200" y="2971800"/>
            <a:ext cx="6858000" cy="1066800"/>
          </a:xfrm>
        </p:spPr>
        <p:txBody>
          <a:bodyPr anchor="t"/>
          <a:lstStyle>
            <a:lvl1pPr algn="r">
              <a:buNone/>
              <a:defRPr sz="3200" b="0" cap="none" baseline="0"/>
            </a:lvl1pPr>
          </a:lstStyle>
          <a:p>
            <a:r>
              <a:rPr lang="pt-BR" smtClean="0"/>
              <a:t>Clique para editar o estilo do título mestre</a:t>
            </a:r>
            <a:endParaRPr lang="en-US"/>
          </a:p>
        </p:txBody>
      </p:sp>
      <p:sp>
        <p:nvSpPr>
          <p:cNvPr id="3" name="Espaço Reservado para Texto 2"/>
          <p:cNvSpPr>
            <a:spLocks noGrp="1"/>
          </p:cNvSpPr>
          <p:nvPr>
            <p:ph type="body" idx="1"/>
          </p:nvPr>
        </p:nvSpPr>
        <p:spPr>
          <a:xfrm>
            <a:off x="1295400" y="4267200"/>
            <a:ext cx="6781800" cy="1143000"/>
          </a:xfrm>
        </p:spPr>
        <p:txBody>
          <a:bodyPr/>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pt-BR" smtClean="0"/>
              <a:t>Clique para editar os estilos do texto mestre</a:t>
            </a:r>
          </a:p>
        </p:txBody>
      </p:sp>
      <p:sp>
        <p:nvSpPr>
          <p:cNvPr id="6" name="Espaço Reservado para Data 3"/>
          <p:cNvSpPr>
            <a:spLocks noGrp="1"/>
          </p:cNvSpPr>
          <p:nvPr>
            <p:ph type="dt" sz="half" idx="10"/>
          </p:nvPr>
        </p:nvSpPr>
        <p:spPr>
          <a:xfrm>
            <a:off x="6400800" y="6354763"/>
            <a:ext cx="2286000" cy="366712"/>
          </a:xfrm>
        </p:spPr>
        <p:txBody>
          <a:bodyPr/>
          <a:lstStyle>
            <a:lvl1pPr>
              <a:defRPr/>
            </a:lvl1pPr>
          </a:lstStyle>
          <a:p>
            <a:pPr>
              <a:defRPr/>
            </a:pPr>
            <a:endParaRPr lang="pt-BR" altLang="en-US"/>
          </a:p>
        </p:txBody>
      </p:sp>
      <p:sp>
        <p:nvSpPr>
          <p:cNvPr id="7" name="Espaço Reservado para Rodapé 4"/>
          <p:cNvSpPr>
            <a:spLocks noGrp="1"/>
          </p:cNvSpPr>
          <p:nvPr>
            <p:ph type="ftr" sz="quarter" idx="11"/>
          </p:nvPr>
        </p:nvSpPr>
        <p:spPr>
          <a:xfrm>
            <a:off x="2898775" y="6354763"/>
            <a:ext cx="3475038" cy="366712"/>
          </a:xfrm>
        </p:spPr>
        <p:txBody>
          <a:bodyPr/>
          <a:lstStyle>
            <a:lvl1pPr>
              <a:defRPr/>
            </a:lvl1pPr>
          </a:lstStyle>
          <a:p>
            <a:pPr>
              <a:defRPr/>
            </a:pPr>
            <a:endParaRPr lang="pt-BR" altLang="en-US"/>
          </a:p>
        </p:txBody>
      </p:sp>
      <p:sp>
        <p:nvSpPr>
          <p:cNvPr id="8" name="Espaço Reservado para Número de Slide 5"/>
          <p:cNvSpPr>
            <a:spLocks noGrp="1"/>
          </p:cNvSpPr>
          <p:nvPr>
            <p:ph type="sldNum" sz="quarter" idx="12"/>
          </p:nvPr>
        </p:nvSpPr>
        <p:spPr>
          <a:xfrm>
            <a:off x="1069975" y="6354763"/>
            <a:ext cx="1520825" cy="366712"/>
          </a:xfrm>
        </p:spPr>
        <p:txBody>
          <a:bodyPr/>
          <a:lstStyle>
            <a:lvl1pPr>
              <a:defRPr/>
            </a:lvl1pPr>
          </a:lstStyle>
          <a:p>
            <a:pPr>
              <a:defRPr/>
            </a:pPr>
            <a:fld id="{97816E66-31D0-45B5-B79B-3C0CDB3A97BE}" type="slidenum">
              <a:rPr lang="pt-BR" altLang="en-US"/>
              <a:pPr>
                <a:defRPr/>
              </a:pPr>
              <a:t>‹nº›</a:t>
            </a:fld>
            <a:endParaRPr lang="pt-BR" altLang="en-US"/>
          </a:p>
        </p:txBody>
      </p:sp>
    </p:spTree>
  </p:cSld>
  <p:clrMapOvr>
    <a:overrideClrMapping bg1="dk1" tx1="lt1" bg2="dk2" tx2="lt2" accent1="accent1" accent2="accent2" accent3="accent3" accent4="accent4" accent5="accent5" accent6="accent6" hlink="hlink" folHlink="folHlink"/>
  </p:clrMapOvr>
  <p:transition>
    <p:comb/>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28600"/>
            <a:ext cx="8229600" cy="914400"/>
          </a:xfrm>
        </p:spPr>
        <p:txBody>
          <a:bodyPr/>
          <a:lstStyle/>
          <a:p>
            <a:r>
              <a:rPr lang="pt-BR" smtClean="0"/>
              <a:t>Clique para editar o estilo do título mestre</a:t>
            </a:r>
            <a:endParaRPr lang="en-US"/>
          </a:p>
        </p:txBody>
      </p:sp>
      <p:sp>
        <p:nvSpPr>
          <p:cNvPr id="9" name="Espaço Reservado para Conteúdo 8"/>
          <p:cNvSpPr>
            <a:spLocks noGrp="1"/>
          </p:cNvSpPr>
          <p:nvPr>
            <p:ph sz="quarter" idx="1"/>
          </p:nvPr>
        </p:nvSpPr>
        <p:spPr>
          <a:xfrm>
            <a:off x="457200" y="1219200"/>
            <a:ext cx="4041648" cy="4937760"/>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11" name="Espaço Reservado para Conteúdo 10"/>
          <p:cNvSpPr>
            <a:spLocks noGrp="1"/>
          </p:cNvSpPr>
          <p:nvPr>
            <p:ph sz="quarter" idx="2"/>
          </p:nvPr>
        </p:nvSpPr>
        <p:spPr>
          <a:xfrm>
            <a:off x="4632198" y="1216152"/>
            <a:ext cx="4041648" cy="4937760"/>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5" name="Espaço Reservado para Data 13"/>
          <p:cNvSpPr>
            <a:spLocks noGrp="1"/>
          </p:cNvSpPr>
          <p:nvPr>
            <p:ph type="dt" sz="half" idx="10"/>
          </p:nvPr>
        </p:nvSpPr>
        <p:spPr/>
        <p:txBody>
          <a:bodyPr/>
          <a:lstStyle>
            <a:lvl1pPr>
              <a:defRPr/>
            </a:lvl1pPr>
          </a:lstStyle>
          <a:p>
            <a:pPr>
              <a:defRPr/>
            </a:pPr>
            <a:endParaRPr lang="pt-BR" altLang="en-US"/>
          </a:p>
        </p:txBody>
      </p:sp>
      <p:sp>
        <p:nvSpPr>
          <p:cNvPr id="6" name="Espaço Reservado para Rodapé 2"/>
          <p:cNvSpPr>
            <a:spLocks noGrp="1"/>
          </p:cNvSpPr>
          <p:nvPr>
            <p:ph type="ftr" sz="quarter" idx="11"/>
          </p:nvPr>
        </p:nvSpPr>
        <p:spPr/>
        <p:txBody>
          <a:bodyPr/>
          <a:lstStyle>
            <a:lvl1pPr>
              <a:defRPr/>
            </a:lvl1pPr>
          </a:lstStyle>
          <a:p>
            <a:pPr>
              <a:defRPr/>
            </a:pPr>
            <a:endParaRPr lang="pt-BR" altLang="en-US"/>
          </a:p>
        </p:txBody>
      </p:sp>
      <p:sp>
        <p:nvSpPr>
          <p:cNvPr id="7" name="Espaço Reservado para Número de Slide 22"/>
          <p:cNvSpPr>
            <a:spLocks noGrp="1"/>
          </p:cNvSpPr>
          <p:nvPr>
            <p:ph type="sldNum" sz="quarter" idx="12"/>
          </p:nvPr>
        </p:nvSpPr>
        <p:spPr/>
        <p:txBody>
          <a:bodyPr/>
          <a:lstStyle>
            <a:lvl1pPr>
              <a:defRPr/>
            </a:lvl1pPr>
          </a:lstStyle>
          <a:p>
            <a:pPr>
              <a:defRPr/>
            </a:pPr>
            <a:fld id="{762DB694-8EF7-46D7-8C69-B8E38F370CFD}" type="slidenum">
              <a:rPr lang="pt-BR" altLang="en-US"/>
              <a:pPr>
                <a:defRPr/>
              </a:pPr>
              <a:t>‹nº›</a:t>
            </a:fld>
            <a:endParaRPr lang="pt-BR" altLang="en-US"/>
          </a:p>
        </p:txBody>
      </p:sp>
    </p:spTree>
  </p:cSld>
  <p:clrMapOvr>
    <a:masterClrMapping/>
  </p:clrMapOvr>
  <p:transition>
    <p:comb/>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28600"/>
            <a:ext cx="8229600" cy="914400"/>
          </a:xfrm>
        </p:spPr>
        <p:txBody>
          <a:bodyPr anchor="ctr"/>
          <a:lstStyle>
            <a:lvl1pPr>
              <a:defRPr/>
            </a:lvl1pPr>
          </a:lstStyle>
          <a:p>
            <a:r>
              <a:rPr lang="pt-BR" smtClean="0"/>
              <a:t>Clique para editar o estilo do título mestre</a:t>
            </a:r>
            <a:endParaRPr lang="en-US"/>
          </a:p>
        </p:txBody>
      </p:sp>
      <p:sp>
        <p:nvSpPr>
          <p:cNvPr id="3" name="Espaço Reservado para Texto 2"/>
          <p:cNvSpPr>
            <a:spLocks noGrp="1"/>
          </p:cNvSpPr>
          <p:nvPr>
            <p:ph type="body" idx="1"/>
          </p:nvPr>
        </p:nvSpPr>
        <p:spPr>
          <a:xfrm>
            <a:off x="457200" y="1285875"/>
            <a:ext cx="4040188" cy="685800"/>
          </a:xfrm>
          <a:noFill/>
          <a:ln>
            <a:noFill/>
          </a:ln>
        </p:spPr>
        <p:txBody>
          <a:bodyPr anchor="b">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pt-BR" smtClean="0"/>
              <a:t>Clique para editar os estilos do texto mestre</a:t>
            </a:r>
          </a:p>
        </p:txBody>
      </p:sp>
      <p:sp>
        <p:nvSpPr>
          <p:cNvPr id="4" name="Espaço Reservado para Texto 3"/>
          <p:cNvSpPr>
            <a:spLocks noGrp="1"/>
          </p:cNvSpPr>
          <p:nvPr>
            <p:ph type="body" sz="half" idx="3"/>
          </p:nvPr>
        </p:nvSpPr>
        <p:spPr>
          <a:xfrm>
            <a:off x="4648200" y="1295400"/>
            <a:ext cx="4041775" cy="685800"/>
          </a:xfrm>
          <a:noFill/>
          <a:ln>
            <a:noFill/>
          </a:ln>
        </p:spPr>
        <p:txBody>
          <a:bodyPr anchor="b"/>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pt-BR" smtClean="0"/>
              <a:t>Clique para editar os estilos do texto mestre</a:t>
            </a:r>
          </a:p>
        </p:txBody>
      </p:sp>
      <p:sp>
        <p:nvSpPr>
          <p:cNvPr id="11" name="Espaço Reservado para Conteúdo 10"/>
          <p:cNvSpPr>
            <a:spLocks noGrp="1"/>
          </p:cNvSpPr>
          <p:nvPr>
            <p:ph sz="quarter" idx="2"/>
          </p:nvPr>
        </p:nvSpPr>
        <p:spPr>
          <a:xfrm>
            <a:off x="457200" y="2133600"/>
            <a:ext cx="4038600" cy="4038600"/>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13" name="Espaço Reservado para Conteúdo 12"/>
          <p:cNvSpPr>
            <a:spLocks noGrp="1"/>
          </p:cNvSpPr>
          <p:nvPr>
            <p:ph sz="quarter" idx="4"/>
          </p:nvPr>
        </p:nvSpPr>
        <p:spPr>
          <a:xfrm>
            <a:off x="4648200" y="2133600"/>
            <a:ext cx="4038600" cy="4038600"/>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7" name="Espaço Reservado para Data 13"/>
          <p:cNvSpPr>
            <a:spLocks noGrp="1"/>
          </p:cNvSpPr>
          <p:nvPr>
            <p:ph type="dt" sz="half" idx="10"/>
          </p:nvPr>
        </p:nvSpPr>
        <p:spPr/>
        <p:txBody>
          <a:bodyPr/>
          <a:lstStyle>
            <a:lvl1pPr>
              <a:defRPr/>
            </a:lvl1pPr>
          </a:lstStyle>
          <a:p>
            <a:pPr>
              <a:defRPr/>
            </a:pPr>
            <a:endParaRPr lang="pt-BR" altLang="en-US"/>
          </a:p>
        </p:txBody>
      </p:sp>
      <p:sp>
        <p:nvSpPr>
          <p:cNvPr id="8" name="Espaço Reservado para Rodapé 2"/>
          <p:cNvSpPr>
            <a:spLocks noGrp="1"/>
          </p:cNvSpPr>
          <p:nvPr>
            <p:ph type="ftr" sz="quarter" idx="11"/>
          </p:nvPr>
        </p:nvSpPr>
        <p:spPr/>
        <p:txBody>
          <a:bodyPr/>
          <a:lstStyle>
            <a:lvl1pPr>
              <a:defRPr/>
            </a:lvl1pPr>
          </a:lstStyle>
          <a:p>
            <a:pPr>
              <a:defRPr/>
            </a:pPr>
            <a:endParaRPr lang="pt-BR" altLang="en-US"/>
          </a:p>
        </p:txBody>
      </p:sp>
      <p:sp>
        <p:nvSpPr>
          <p:cNvPr id="9" name="Espaço Reservado para Número de Slide 22"/>
          <p:cNvSpPr>
            <a:spLocks noGrp="1"/>
          </p:cNvSpPr>
          <p:nvPr>
            <p:ph type="sldNum" sz="quarter" idx="12"/>
          </p:nvPr>
        </p:nvSpPr>
        <p:spPr/>
        <p:txBody>
          <a:bodyPr/>
          <a:lstStyle>
            <a:lvl1pPr>
              <a:defRPr/>
            </a:lvl1pPr>
          </a:lstStyle>
          <a:p>
            <a:pPr>
              <a:defRPr/>
            </a:pPr>
            <a:fld id="{66531CBA-0240-4A3F-9F24-C99546B0F979}" type="slidenum">
              <a:rPr lang="pt-BR" altLang="en-US"/>
              <a:pPr>
                <a:defRPr/>
              </a:pPr>
              <a:t>‹nº›</a:t>
            </a:fld>
            <a:endParaRPr lang="pt-BR" altLang="en-US"/>
          </a:p>
        </p:txBody>
      </p:sp>
    </p:spTree>
  </p:cSld>
  <p:clrMapOvr>
    <a:masterClrMapping/>
  </p:clrMapOvr>
  <p:transition>
    <p:comb/>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3" name="Triângulo isósceles 2"/>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Título 1"/>
          <p:cNvSpPr>
            <a:spLocks noGrp="1"/>
          </p:cNvSpPr>
          <p:nvPr>
            <p:ph type="title"/>
          </p:nvPr>
        </p:nvSpPr>
        <p:spPr>
          <a:xfrm>
            <a:off x="457200" y="228600"/>
            <a:ext cx="8229600" cy="914400"/>
          </a:xfrm>
        </p:spPr>
        <p:txBody>
          <a:bodyPr/>
          <a:lstStyle/>
          <a:p>
            <a:r>
              <a:rPr lang="pt-BR" smtClean="0"/>
              <a:t>Clique para editar o estilo do título mestre</a:t>
            </a:r>
            <a:endParaRPr lang="en-US"/>
          </a:p>
        </p:txBody>
      </p:sp>
      <p:sp>
        <p:nvSpPr>
          <p:cNvPr id="4" name="Espaço Reservado para Data 2"/>
          <p:cNvSpPr>
            <a:spLocks noGrp="1"/>
          </p:cNvSpPr>
          <p:nvPr>
            <p:ph type="dt" sz="half" idx="10"/>
          </p:nvPr>
        </p:nvSpPr>
        <p:spPr/>
        <p:txBody>
          <a:bodyPr/>
          <a:lstStyle>
            <a:lvl1pPr>
              <a:defRPr/>
            </a:lvl1pPr>
          </a:lstStyle>
          <a:p>
            <a:pPr>
              <a:defRPr/>
            </a:pPr>
            <a:endParaRPr lang="pt-BR" altLang="en-US"/>
          </a:p>
        </p:txBody>
      </p:sp>
      <p:sp>
        <p:nvSpPr>
          <p:cNvPr id="5" name="Espaço Reservado para Rodapé 3"/>
          <p:cNvSpPr>
            <a:spLocks noGrp="1"/>
          </p:cNvSpPr>
          <p:nvPr>
            <p:ph type="ftr" sz="quarter" idx="11"/>
          </p:nvPr>
        </p:nvSpPr>
        <p:spPr/>
        <p:txBody>
          <a:bodyPr/>
          <a:lstStyle>
            <a:lvl1pPr>
              <a:defRPr/>
            </a:lvl1pPr>
          </a:lstStyle>
          <a:p>
            <a:pPr>
              <a:defRPr/>
            </a:pPr>
            <a:endParaRPr lang="pt-BR" altLang="en-US"/>
          </a:p>
        </p:txBody>
      </p:sp>
      <p:sp>
        <p:nvSpPr>
          <p:cNvPr id="6" name="Espaço Reservado para Número de Slide 4"/>
          <p:cNvSpPr>
            <a:spLocks noGrp="1"/>
          </p:cNvSpPr>
          <p:nvPr>
            <p:ph type="sldNum" sz="quarter" idx="12"/>
          </p:nvPr>
        </p:nvSpPr>
        <p:spPr/>
        <p:txBody>
          <a:bodyPr/>
          <a:lstStyle>
            <a:lvl1pPr>
              <a:defRPr/>
            </a:lvl1pPr>
          </a:lstStyle>
          <a:p>
            <a:pPr>
              <a:defRPr/>
            </a:pPr>
            <a:fld id="{50D7153B-AA1B-4133-82ED-46BB411FDBF1}" type="slidenum">
              <a:rPr lang="pt-BR" altLang="en-US"/>
              <a:pPr>
                <a:defRPr/>
              </a:pPr>
              <a:t>‹nº›</a:t>
            </a:fld>
            <a:endParaRPr lang="pt-BR" altLang="en-US"/>
          </a:p>
        </p:txBody>
      </p:sp>
    </p:spTree>
  </p:cSld>
  <p:clrMapOvr>
    <a:masterClrMapping/>
  </p:clrMapOvr>
  <p:transition>
    <p:comb/>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2" name="Conector reto 1"/>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lang="en-US">
              <a:latin typeface="Arial" charset="0"/>
              <a:cs typeface="+mn-cs"/>
            </a:endParaRPr>
          </a:p>
        </p:txBody>
      </p:sp>
      <p:sp>
        <p:nvSpPr>
          <p:cNvPr id="3" name="Triângulo isósceles 2"/>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4" name="Espaço Reservado para Data 1"/>
          <p:cNvSpPr>
            <a:spLocks noGrp="1"/>
          </p:cNvSpPr>
          <p:nvPr>
            <p:ph type="dt" sz="half" idx="10"/>
          </p:nvPr>
        </p:nvSpPr>
        <p:spPr/>
        <p:txBody>
          <a:bodyPr/>
          <a:lstStyle>
            <a:lvl1pPr>
              <a:defRPr/>
            </a:lvl1pPr>
          </a:lstStyle>
          <a:p>
            <a:pPr>
              <a:defRPr/>
            </a:pPr>
            <a:endParaRPr lang="pt-BR" altLang="en-US"/>
          </a:p>
        </p:txBody>
      </p:sp>
      <p:sp>
        <p:nvSpPr>
          <p:cNvPr id="5" name="Espaço Reservado para Rodapé 2"/>
          <p:cNvSpPr>
            <a:spLocks noGrp="1"/>
          </p:cNvSpPr>
          <p:nvPr>
            <p:ph type="ftr" sz="quarter" idx="11"/>
          </p:nvPr>
        </p:nvSpPr>
        <p:spPr/>
        <p:txBody>
          <a:bodyPr/>
          <a:lstStyle>
            <a:lvl1pPr>
              <a:defRPr/>
            </a:lvl1pPr>
          </a:lstStyle>
          <a:p>
            <a:pPr>
              <a:defRPr/>
            </a:pPr>
            <a:endParaRPr lang="pt-BR" altLang="en-US"/>
          </a:p>
        </p:txBody>
      </p:sp>
      <p:sp>
        <p:nvSpPr>
          <p:cNvPr id="6" name="Espaço Reservado para Número de Slide 3"/>
          <p:cNvSpPr>
            <a:spLocks noGrp="1"/>
          </p:cNvSpPr>
          <p:nvPr>
            <p:ph type="sldNum" sz="quarter" idx="12"/>
          </p:nvPr>
        </p:nvSpPr>
        <p:spPr/>
        <p:txBody>
          <a:bodyPr/>
          <a:lstStyle>
            <a:lvl1pPr>
              <a:defRPr/>
            </a:lvl1pPr>
          </a:lstStyle>
          <a:p>
            <a:pPr>
              <a:defRPr/>
            </a:pPr>
            <a:fld id="{788A65C1-A6B0-4EB9-8ADB-A0E9D21D7949}" type="slidenum">
              <a:rPr lang="pt-BR" altLang="en-US"/>
              <a:pPr>
                <a:defRPr/>
              </a:pPr>
              <a:t>‹nº›</a:t>
            </a:fld>
            <a:endParaRPr lang="pt-BR" altLang="en-US"/>
          </a:p>
        </p:txBody>
      </p:sp>
    </p:spTree>
  </p:cSld>
  <p:clrMapOvr>
    <a:masterClrMapping/>
  </p:clrMapOvr>
  <p:transition>
    <p:comb/>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5" name="Conector reto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lang="en-US">
              <a:latin typeface="Arial" charset="0"/>
              <a:cs typeface="+mn-cs"/>
            </a:endParaRPr>
          </a:p>
        </p:txBody>
      </p:sp>
      <p:sp>
        <p:nvSpPr>
          <p:cNvPr id="6" name="Conector reto 5"/>
          <p:cNvSpPr>
            <a:spLocks noChangeShapeType="1"/>
          </p:cNvSpPr>
          <p:nvPr/>
        </p:nvSpPr>
        <p:spPr bwMode="auto">
          <a:xfrm rot="5400000">
            <a:off x="3160712" y="3324226"/>
            <a:ext cx="6035675"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lang="en-US" dirty="0">
              <a:latin typeface="Arial" charset="0"/>
              <a:cs typeface="+mn-cs"/>
            </a:endParaRPr>
          </a:p>
        </p:txBody>
      </p:sp>
      <p:sp>
        <p:nvSpPr>
          <p:cNvPr id="7" name="Triângulo isósceles 6"/>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Título 1"/>
          <p:cNvSpPr>
            <a:spLocks noGrp="1"/>
          </p:cNvSpPr>
          <p:nvPr>
            <p:ph type="title"/>
          </p:nvPr>
        </p:nvSpPr>
        <p:spPr>
          <a:xfrm>
            <a:off x="6324600" y="304800"/>
            <a:ext cx="2514600" cy="838200"/>
          </a:xfrm>
        </p:spPr>
        <p:txBody>
          <a:bodyPr>
            <a:noAutofit/>
          </a:bodyPr>
          <a:lstStyle>
            <a:lvl1pPr algn="l">
              <a:buNone/>
              <a:defRPr sz="2000" b="1">
                <a:solidFill>
                  <a:schemeClr val="tx2"/>
                </a:solidFill>
                <a:latin typeface="+mn-lt"/>
                <a:ea typeface="+mn-ea"/>
                <a:cs typeface="+mn-cs"/>
              </a:defRPr>
            </a:lvl1pPr>
          </a:lstStyle>
          <a:p>
            <a:r>
              <a:rPr lang="pt-BR" smtClean="0"/>
              <a:t>Clique para editar o estilo do título mestre</a:t>
            </a:r>
            <a:endParaRPr lang="en-US"/>
          </a:p>
        </p:txBody>
      </p:sp>
      <p:sp>
        <p:nvSpPr>
          <p:cNvPr id="3" name="Espaço Reservado para Texto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pt-BR" smtClean="0"/>
              <a:t>Clique para editar os estilos do texto mestre</a:t>
            </a:r>
          </a:p>
        </p:txBody>
      </p:sp>
      <p:sp>
        <p:nvSpPr>
          <p:cNvPr id="12" name="Espaço Reservado para Conteúdo 11"/>
          <p:cNvSpPr>
            <a:spLocks noGrp="1"/>
          </p:cNvSpPr>
          <p:nvPr>
            <p:ph sz="quarter" idx="1"/>
          </p:nvPr>
        </p:nvSpPr>
        <p:spPr>
          <a:xfrm>
            <a:off x="304800" y="304800"/>
            <a:ext cx="5715000" cy="5715000"/>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8" name="Espaço Reservado para Data 4"/>
          <p:cNvSpPr>
            <a:spLocks noGrp="1"/>
          </p:cNvSpPr>
          <p:nvPr>
            <p:ph type="dt" sz="half" idx="10"/>
          </p:nvPr>
        </p:nvSpPr>
        <p:spPr/>
        <p:txBody>
          <a:bodyPr/>
          <a:lstStyle>
            <a:lvl1pPr>
              <a:defRPr/>
            </a:lvl1pPr>
          </a:lstStyle>
          <a:p>
            <a:pPr>
              <a:defRPr/>
            </a:pPr>
            <a:endParaRPr lang="pt-BR" altLang="en-US"/>
          </a:p>
        </p:txBody>
      </p:sp>
      <p:sp>
        <p:nvSpPr>
          <p:cNvPr id="9" name="Espaço Reservado para Rodapé 5"/>
          <p:cNvSpPr>
            <a:spLocks noGrp="1"/>
          </p:cNvSpPr>
          <p:nvPr>
            <p:ph type="ftr" sz="quarter" idx="11"/>
          </p:nvPr>
        </p:nvSpPr>
        <p:spPr/>
        <p:txBody>
          <a:bodyPr/>
          <a:lstStyle>
            <a:lvl1pPr>
              <a:defRPr/>
            </a:lvl1pPr>
          </a:lstStyle>
          <a:p>
            <a:pPr>
              <a:defRPr/>
            </a:pPr>
            <a:endParaRPr lang="pt-BR" altLang="en-US"/>
          </a:p>
        </p:txBody>
      </p:sp>
      <p:sp>
        <p:nvSpPr>
          <p:cNvPr id="10" name="Espaço Reservado para Número de Slide 6"/>
          <p:cNvSpPr>
            <a:spLocks noGrp="1"/>
          </p:cNvSpPr>
          <p:nvPr>
            <p:ph type="sldNum" sz="quarter" idx="12"/>
          </p:nvPr>
        </p:nvSpPr>
        <p:spPr/>
        <p:txBody>
          <a:bodyPr/>
          <a:lstStyle>
            <a:lvl1pPr>
              <a:defRPr/>
            </a:lvl1pPr>
          </a:lstStyle>
          <a:p>
            <a:pPr>
              <a:defRPr/>
            </a:pPr>
            <a:fld id="{C3085211-8891-40A1-B79D-3C831E69AF39}" type="slidenum">
              <a:rPr lang="pt-BR" altLang="en-US"/>
              <a:pPr>
                <a:defRPr/>
              </a:pPr>
              <a:t>‹nº›</a:t>
            </a:fld>
            <a:endParaRPr lang="pt-BR" altLang="en-US"/>
          </a:p>
        </p:txBody>
      </p:sp>
    </p:spTree>
  </p:cSld>
  <p:clrMapOvr>
    <a:masterClrMapping/>
  </p:clrMapOvr>
  <p:transition>
    <p:comb/>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502920" y="4983480"/>
            <a:ext cx="8183880" cy="1051560"/>
          </a:xfrm>
        </p:spPr>
        <p:txBody>
          <a:bodyPr/>
          <a:lstStyle>
            <a:extLst/>
          </a:lstStyle>
          <a:p>
            <a:r>
              <a:rPr lang="pt-BR" smtClean="0"/>
              <a:t>Clique para editar o estilo do título mestre</a:t>
            </a:r>
            <a:endParaRPr lang="en-US"/>
          </a:p>
        </p:txBody>
      </p:sp>
      <p:sp>
        <p:nvSpPr>
          <p:cNvPr id="3" name="Espaço Reservado para Conteúdo 2"/>
          <p:cNvSpPr>
            <a:spLocks noGrp="1"/>
          </p:cNvSpPr>
          <p:nvPr>
            <p:ph idx="1"/>
          </p:nvPr>
        </p:nvSpPr>
        <p:spPr>
          <a:xfrm>
            <a:off x="502920" y="530352"/>
            <a:ext cx="8183880" cy="4187952"/>
          </a:xfrm>
        </p:spPr>
        <p:txBody>
          <a:bodyPr/>
          <a:lstStyle>
            <a:extLs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Data 24"/>
          <p:cNvSpPr>
            <a:spLocks noGrp="1"/>
          </p:cNvSpPr>
          <p:nvPr>
            <p:ph type="dt" sz="half" idx="10"/>
          </p:nvPr>
        </p:nvSpPr>
        <p:spPr/>
        <p:txBody>
          <a:bodyPr/>
          <a:lstStyle>
            <a:lvl1pPr>
              <a:defRPr/>
            </a:lvl1pPr>
          </a:lstStyle>
          <a:p>
            <a:pPr>
              <a:defRPr/>
            </a:pPr>
            <a:endParaRPr lang="pt-BR" altLang="en-US"/>
          </a:p>
        </p:txBody>
      </p:sp>
      <p:sp>
        <p:nvSpPr>
          <p:cNvPr id="5" name="Espaço Reservado para Rodapé 17"/>
          <p:cNvSpPr>
            <a:spLocks noGrp="1"/>
          </p:cNvSpPr>
          <p:nvPr>
            <p:ph type="ftr" sz="quarter" idx="11"/>
          </p:nvPr>
        </p:nvSpPr>
        <p:spPr/>
        <p:txBody>
          <a:bodyPr/>
          <a:lstStyle>
            <a:lvl1pPr>
              <a:defRPr/>
            </a:lvl1pPr>
          </a:lstStyle>
          <a:p>
            <a:pPr>
              <a:defRPr/>
            </a:pPr>
            <a:endParaRPr lang="pt-BR" altLang="en-US"/>
          </a:p>
        </p:txBody>
      </p:sp>
      <p:sp>
        <p:nvSpPr>
          <p:cNvPr id="6" name="Espaço Reservado para Número de Slide 4"/>
          <p:cNvSpPr>
            <a:spLocks noGrp="1"/>
          </p:cNvSpPr>
          <p:nvPr>
            <p:ph type="sldNum" sz="quarter" idx="12"/>
          </p:nvPr>
        </p:nvSpPr>
        <p:spPr/>
        <p:txBody>
          <a:bodyPr/>
          <a:lstStyle>
            <a:lvl1pPr>
              <a:defRPr/>
            </a:lvl1pPr>
          </a:lstStyle>
          <a:p>
            <a:pPr>
              <a:defRPr/>
            </a:pPr>
            <a:fld id="{F04B3885-B282-4ED0-8ACD-84105BD6B439}" type="slidenum">
              <a:rPr lang="pt-BR" altLang="en-US"/>
              <a:pPr>
                <a:defRPr/>
              </a:pPr>
              <a:t>‹nº›</a:t>
            </a:fld>
            <a:endParaRPr lang="pt-BR" altLang="en-US"/>
          </a:p>
        </p:txBody>
      </p:sp>
    </p:spTree>
  </p:cSld>
  <p:clrMapOvr>
    <a:masterClrMapping/>
  </p:clrMapOvr>
  <p:transition>
    <p:comb/>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bg>
      <p:bgRef idx="1001">
        <a:schemeClr val="bg2"/>
      </p:bgRef>
    </p:bg>
    <p:spTree>
      <p:nvGrpSpPr>
        <p:cNvPr id="1" name=""/>
        <p:cNvGrpSpPr/>
        <p:nvPr/>
      </p:nvGrpSpPr>
      <p:grpSpPr>
        <a:xfrm>
          <a:off x="0" y="0"/>
          <a:ext cx="0" cy="0"/>
          <a:chOff x="0" y="0"/>
          <a:chExt cx="0" cy="0"/>
        </a:xfrm>
      </p:grpSpPr>
      <p:sp>
        <p:nvSpPr>
          <p:cNvPr id="5" name="Conector reto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lang="en-US">
              <a:latin typeface="Arial" charset="0"/>
              <a:cs typeface="+mn-cs"/>
            </a:endParaRPr>
          </a:p>
        </p:txBody>
      </p:sp>
      <p:sp>
        <p:nvSpPr>
          <p:cNvPr id="6" name="Triângulo isósceles 5"/>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tângulo 6"/>
          <p:cNvSpPr/>
          <p:nvPr/>
        </p:nvSpPr>
        <p:spPr>
          <a:xfrm>
            <a:off x="457200" y="500063"/>
            <a:ext cx="182563"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Título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lang="pt-BR" smtClean="0"/>
              <a:t>Clique para editar o estilo do título mestre</a:t>
            </a:r>
            <a:endParaRPr lang="en-US"/>
          </a:p>
        </p:txBody>
      </p:sp>
      <p:sp>
        <p:nvSpPr>
          <p:cNvPr id="3" name="Espaço Reservado para Imagem 2"/>
          <p:cNvSpPr>
            <a:spLocks noGrp="1"/>
          </p:cNvSpPr>
          <p:nvPr>
            <p:ph type="pic" idx="1"/>
          </p:nvPr>
        </p:nvSpPr>
        <p:spPr>
          <a:xfrm>
            <a:off x="457200" y="1905000"/>
            <a:ext cx="8229600" cy="4270248"/>
          </a:xfrm>
          <a:solidFill>
            <a:schemeClr val="tx1">
              <a:shade val="50000"/>
            </a:schemeClr>
          </a:solidFill>
          <a:ln>
            <a:noFill/>
          </a:ln>
          <a:effectLst/>
        </p:spPr>
        <p:txBody>
          <a:bodyPr>
            <a:normAutofit/>
          </a:bodyPr>
          <a:lstStyle>
            <a:lvl1pPr marL="0" indent="0">
              <a:spcBef>
                <a:spcPts val="600"/>
              </a:spcBef>
              <a:buNone/>
              <a:defRPr sz="3200"/>
            </a:lvl1pPr>
          </a:lstStyle>
          <a:p>
            <a:pPr lvl="0"/>
            <a:r>
              <a:rPr lang="pt-BR" noProof="0" smtClean="0"/>
              <a:t>Clique no ícone para adicionar uma imagem</a:t>
            </a:r>
            <a:endParaRPr lang="en-US" noProof="0" dirty="0"/>
          </a:p>
        </p:txBody>
      </p:sp>
      <p:sp>
        <p:nvSpPr>
          <p:cNvPr id="4" name="Espaço Reservado para Texto 3"/>
          <p:cNvSpPr>
            <a:spLocks noGrp="1"/>
          </p:cNvSpPr>
          <p:nvPr>
            <p:ph type="body" sz="half" idx="2"/>
          </p:nvPr>
        </p:nvSpPr>
        <p:spPr>
          <a:xfrm>
            <a:off x="457200" y="1219200"/>
            <a:ext cx="8229600" cy="533400"/>
          </a:xfrm>
        </p:spPr>
        <p:txBody>
          <a:bodyPr anchor="ctr"/>
          <a:lstStyle>
            <a:lvl1pPr marL="0" indent="0" algn="l">
              <a:buFontTx/>
              <a:buNone/>
              <a:defRPr sz="1400"/>
            </a:lvl1pPr>
            <a:lvl2pPr>
              <a:defRPr sz="1200"/>
            </a:lvl2pPr>
            <a:lvl3pPr>
              <a:defRPr sz="1000"/>
            </a:lvl3pPr>
            <a:lvl4pPr>
              <a:defRPr sz="900"/>
            </a:lvl4pPr>
            <a:lvl5pPr>
              <a:defRPr sz="900"/>
            </a:lvl5pPr>
          </a:lstStyle>
          <a:p>
            <a:pPr lvl="0"/>
            <a:r>
              <a:rPr lang="pt-BR" smtClean="0"/>
              <a:t>Clique para editar os estilos do texto mestre</a:t>
            </a:r>
          </a:p>
        </p:txBody>
      </p:sp>
      <p:sp>
        <p:nvSpPr>
          <p:cNvPr id="8" name="Espaço Reservado para Data 4"/>
          <p:cNvSpPr>
            <a:spLocks noGrp="1"/>
          </p:cNvSpPr>
          <p:nvPr>
            <p:ph type="dt" sz="half" idx="10"/>
          </p:nvPr>
        </p:nvSpPr>
        <p:spPr/>
        <p:txBody>
          <a:bodyPr/>
          <a:lstStyle>
            <a:lvl1pPr>
              <a:defRPr/>
            </a:lvl1pPr>
          </a:lstStyle>
          <a:p>
            <a:pPr>
              <a:defRPr/>
            </a:pPr>
            <a:endParaRPr lang="pt-BR" altLang="en-US"/>
          </a:p>
        </p:txBody>
      </p:sp>
      <p:sp>
        <p:nvSpPr>
          <p:cNvPr id="9" name="Espaço Reservado para Rodapé 5"/>
          <p:cNvSpPr>
            <a:spLocks noGrp="1"/>
          </p:cNvSpPr>
          <p:nvPr>
            <p:ph type="ftr" sz="quarter" idx="11"/>
          </p:nvPr>
        </p:nvSpPr>
        <p:spPr/>
        <p:txBody>
          <a:bodyPr/>
          <a:lstStyle>
            <a:lvl1pPr>
              <a:defRPr/>
            </a:lvl1pPr>
          </a:lstStyle>
          <a:p>
            <a:pPr>
              <a:defRPr/>
            </a:pPr>
            <a:endParaRPr lang="pt-BR" altLang="en-US"/>
          </a:p>
        </p:txBody>
      </p:sp>
      <p:sp>
        <p:nvSpPr>
          <p:cNvPr id="10" name="Espaço Reservado para Número de Slide 6"/>
          <p:cNvSpPr>
            <a:spLocks noGrp="1"/>
          </p:cNvSpPr>
          <p:nvPr>
            <p:ph type="sldNum" sz="quarter" idx="12"/>
          </p:nvPr>
        </p:nvSpPr>
        <p:spPr/>
        <p:txBody>
          <a:bodyPr/>
          <a:lstStyle>
            <a:lvl1pPr>
              <a:defRPr/>
            </a:lvl1pPr>
          </a:lstStyle>
          <a:p>
            <a:pPr>
              <a:defRPr/>
            </a:pPr>
            <a:fld id="{4EC3FEA4-A8C3-410B-B01B-8532AC9B83F8}" type="slidenum">
              <a:rPr lang="pt-BR" altLang="en-US"/>
              <a:pPr>
                <a:defRPr/>
              </a:pPr>
              <a:t>‹nº›</a:t>
            </a:fld>
            <a:endParaRPr lang="pt-BR" altLang="en-US"/>
          </a:p>
        </p:txBody>
      </p:sp>
    </p:spTree>
  </p:cSld>
  <p:clrMapOvr>
    <a:overrideClrMapping bg1="dk1" tx1="lt1" bg2="dk2" tx2="lt2" accent1="accent1" accent2="accent2" accent3="accent3" accent4="accent4" accent5="accent5" accent6="accent6" hlink="hlink" folHlink="folHlink"/>
  </p:clrMapOvr>
  <p:transition>
    <p:comb/>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en-US"/>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Data 13"/>
          <p:cNvSpPr>
            <a:spLocks noGrp="1"/>
          </p:cNvSpPr>
          <p:nvPr>
            <p:ph type="dt" sz="half" idx="10"/>
          </p:nvPr>
        </p:nvSpPr>
        <p:spPr/>
        <p:txBody>
          <a:bodyPr/>
          <a:lstStyle>
            <a:lvl1pPr>
              <a:defRPr/>
            </a:lvl1pPr>
          </a:lstStyle>
          <a:p>
            <a:pPr>
              <a:defRPr/>
            </a:pPr>
            <a:endParaRPr lang="pt-BR" altLang="en-US"/>
          </a:p>
        </p:txBody>
      </p:sp>
      <p:sp>
        <p:nvSpPr>
          <p:cNvPr id="5" name="Espaço Reservado para Rodapé 2"/>
          <p:cNvSpPr>
            <a:spLocks noGrp="1"/>
          </p:cNvSpPr>
          <p:nvPr>
            <p:ph type="ftr" sz="quarter" idx="11"/>
          </p:nvPr>
        </p:nvSpPr>
        <p:spPr/>
        <p:txBody>
          <a:bodyPr/>
          <a:lstStyle>
            <a:lvl1pPr>
              <a:defRPr/>
            </a:lvl1pPr>
          </a:lstStyle>
          <a:p>
            <a:pPr>
              <a:defRPr/>
            </a:pPr>
            <a:endParaRPr lang="pt-BR" altLang="en-US"/>
          </a:p>
        </p:txBody>
      </p:sp>
      <p:sp>
        <p:nvSpPr>
          <p:cNvPr id="6" name="Espaço Reservado para Número de Slide 22"/>
          <p:cNvSpPr>
            <a:spLocks noGrp="1"/>
          </p:cNvSpPr>
          <p:nvPr>
            <p:ph type="sldNum" sz="quarter" idx="12"/>
          </p:nvPr>
        </p:nvSpPr>
        <p:spPr/>
        <p:txBody>
          <a:bodyPr/>
          <a:lstStyle>
            <a:lvl1pPr>
              <a:defRPr/>
            </a:lvl1pPr>
          </a:lstStyle>
          <a:p>
            <a:pPr>
              <a:defRPr/>
            </a:pPr>
            <a:fld id="{F62F3DDD-561E-40C0-A14E-5748487C5B20}" type="slidenum">
              <a:rPr lang="pt-BR" altLang="en-US"/>
              <a:pPr>
                <a:defRPr/>
              </a:pPr>
              <a:t>‹nº›</a:t>
            </a:fld>
            <a:endParaRPr lang="pt-BR" altLang="en-US"/>
          </a:p>
        </p:txBody>
      </p:sp>
    </p:spTree>
  </p:cSld>
  <p:clrMapOvr>
    <a:masterClrMapping/>
  </p:clrMapOvr>
  <p:transition>
    <p:comb/>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Título e texto verticais">
    <p:spTree>
      <p:nvGrpSpPr>
        <p:cNvPr id="1" name=""/>
        <p:cNvGrpSpPr/>
        <p:nvPr/>
      </p:nvGrpSpPr>
      <p:grpSpPr>
        <a:xfrm>
          <a:off x="0" y="0"/>
          <a:ext cx="0" cy="0"/>
          <a:chOff x="0" y="0"/>
          <a:chExt cx="0" cy="0"/>
        </a:xfrm>
      </p:grpSpPr>
      <p:sp>
        <p:nvSpPr>
          <p:cNvPr id="4" name="Conector reto 3"/>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lang="en-US">
              <a:latin typeface="Arial" charset="0"/>
              <a:cs typeface="+mn-cs"/>
            </a:endParaRPr>
          </a:p>
        </p:txBody>
      </p:sp>
      <p:sp>
        <p:nvSpPr>
          <p:cNvPr id="5" name="Triângulo isósceles 4"/>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Conector reto 5"/>
          <p:cNvSpPr>
            <a:spLocks noChangeShapeType="1"/>
          </p:cNvSpPr>
          <p:nvPr/>
        </p:nvSpPr>
        <p:spPr bwMode="auto">
          <a:xfrm rot="5400000">
            <a:off x="3630612" y="3201988"/>
            <a:ext cx="5851525"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lang="en-US">
              <a:latin typeface="Arial" charset="0"/>
              <a:cs typeface="+mn-cs"/>
            </a:endParaRPr>
          </a:p>
        </p:txBody>
      </p:sp>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estilo do título mestre</a:t>
            </a:r>
            <a:endParaRPr lang="en-US"/>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7" name="Espaço Reservado para Data 3"/>
          <p:cNvSpPr>
            <a:spLocks noGrp="1"/>
          </p:cNvSpPr>
          <p:nvPr>
            <p:ph type="dt" sz="half" idx="10"/>
          </p:nvPr>
        </p:nvSpPr>
        <p:spPr/>
        <p:txBody>
          <a:bodyPr/>
          <a:lstStyle>
            <a:lvl1pPr>
              <a:defRPr/>
            </a:lvl1pPr>
          </a:lstStyle>
          <a:p>
            <a:pPr>
              <a:defRPr/>
            </a:pPr>
            <a:endParaRPr lang="pt-BR" altLang="en-US"/>
          </a:p>
        </p:txBody>
      </p:sp>
      <p:sp>
        <p:nvSpPr>
          <p:cNvPr id="8" name="Espaço Reservado para Rodapé 4"/>
          <p:cNvSpPr>
            <a:spLocks noGrp="1"/>
          </p:cNvSpPr>
          <p:nvPr>
            <p:ph type="ftr" sz="quarter" idx="11"/>
          </p:nvPr>
        </p:nvSpPr>
        <p:spPr/>
        <p:txBody>
          <a:bodyPr/>
          <a:lstStyle>
            <a:lvl1pPr>
              <a:defRPr/>
            </a:lvl1pPr>
          </a:lstStyle>
          <a:p>
            <a:pPr>
              <a:defRPr/>
            </a:pPr>
            <a:endParaRPr lang="pt-BR" altLang="en-US"/>
          </a:p>
        </p:txBody>
      </p:sp>
      <p:sp>
        <p:nvSpPr>
          <p:cNvPr id="9" name="Espaço Reservado para Número de Slide 5"/>
          <p:cNvSpPr>
            <a:spLocks noGrp="1"/>
          </p:cNvSpPr>
          <p:nvPr>
            <p:ph type="sldNum" sz="quarter" idx="12"/>
          </p:nvPr>
        </p:nvSpPr>
        <p:spPr/>
        <p:txBody>
          <a:bodyPr/>
          <a:lstStyle>
            <a:lvl1pPr>
              <a:defRPr/>
            </a:lvl1pPr>
          </a:lstStyle>
          <a:p>
            <a:pPr>
              <a:defRPr/>
            </a:pPr>
            <a:fld id="{6E4E1116-E738-46F0-9039-63D2D16B25EC}" type="slidenum">
              <a:rPr lang="pt-BR" altLang="en-US"/>
              <a:pPr>
                <a:defRPr/>
              </a:pPr>
              <a:t>‹nº›</a:t>
            </a:fld>
            <a:endParaRPr lang="pt-BR" altLang="en-US"/>
          </a:p>
        </p:txBody>
      </p:sp>
    </p:spTree>
  </p:cSld>
  <p:clrMapOvr>
    <a:masterClrMapping/>
  </p:clrMapOvr>
  <p:transition>
    <p:comb/>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spTree>
      <p:nvGrpSpPr>
        <p:cNvPr id="1" name=""/>
        <p:cNvGrpSpPr/>
        <p:nvPr/>
      </p:nvGrpSpPr>
      <p:grpSpPr>
        <a:xfrm>
          <a:off x="0" y="0"/>
          <a:ext cx="0" cy="0"/>
          <a:chOff x="0" y="0"/>
          <a:chExt cx="0" cy="0"/>
        </a:xfrm>
      </p:grpSpPr>
      <p:sp>
        <p:nvSpPr>
          <p:cNvPr id="4" name="Retângulo de cantos arredondados 3"/>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5" name="Retângulo de cantos arredondados 4"/>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2" name="Título 1"/>
          <p:cNvSpPr>
            <a:spLocks noGrp="1"/>
          </p:cNvSpPr>
          <p:nvPr>
            <p:ph type="title"/>
          </p:nvPr>
        </p:nvSpPr>
        <p:spPr>
          <a:xfrm>
            <a:off x="468344" y="4928616"/>
            <a:ext cx="8183880" cy="676656"/>
          </a:xfrm>
        </p:spPr>
        <p:txBody>
          <a:bodyPr lIns="91440" bIns="0"/>
          <a:lstStyle>
            <a:lvl1pPr algn="l">
              <a:buNone/>
              <a:defRPr sz="3600" b="0" cap="none" baseline="0">
                <a:solidFill>
                  <a:schemeClr val="bg2">
                    <a:shade val="25000"/>
                  </a:schemeClr>
                </a:solidFill>
                <a:effectLst/>
              </a:defRPr>
            </a:lvl1pPr>
            <a:extLst/>
          </a:lstStyle>
          <a:p>
            <a:r>
              <a:rPr lang="pt-BR" smtClean="0"/>
              <a:t>Clique para editar o estilo do título mestre</a:t>
            </a:r>
            <a:endParaRPr lang="en-US"/>
          </a:p>
        </p:txBody>
      </p:sp>
      <p:sp>
        <p:nvSpPr>
          <p:cNvPr id="3" name="Espaço Reservado para Texto 2"/>
          <p:cNvSpPr>
            <a:spLocks noGrp="1"/>
          </p:cNvSpPr>
          <p:nvPr>
            <p:ph type="body" idx="1"/>
          </p:nvPr>
        </p:nvSpPr>
        <p:spPr>
          <a:xfrm>
            <a:off x="468344" y="5624484"/>
            <a:ext cx="8183880" cy="420624"/>
          </a:xfrm>
        </p:spPr>
        <p:txBody>
          <a:bodyPr lIns="118872" tIns="0"/>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pt-BR" smtClean="0"/>
              <a:t>Clique para editar os estilos do texto mestre</a:t>
            </a:r>
          </a:p>
        </p:txBody>
      </p:sp>
      <p:sp>
        <p:nvSpPr>
          <p:cNvPr id="6" name="Espaço Reservado para Data 3"/>
          <p:cNvSpPr>
            <a:spLocks noGrp="1"/>
          </p:cNvSpPr>
          <p:nvPr>
            <p:ph type="dt" sz="half" idx="10"/>
          </p:nvPr>
        </p:nvSpPr>
        <p:spPr/>
        <p:txBody>
          <a:bodyPr/>
          <a:lstStyle>
            <a:lvl1pPr>
              <a:defRPr/>
            </a:lvl1pPr>
            <a:extLst/>
          </a:lstStyle>
          <a:p>
            <a:pPr>
              <a:defRPr/>
            </a:pPr>
            <a:endParaRPr lang="pt-BR" altLang="en-US"/>
          </a:p>
        </p:txBody>
      </p:sp>
      <p:sp>
        <p:nvSpPr>
          <p:cNvPr id="7" name="Espaço Reservado para Rodapé 4"/>
          <p:cNvSpPr>
            <a:spLocks noGrp="1"/>
          </p:cNvSpPr>
          <p:nvPr>
            <p:ph type="ftr" sz="quarter" idx="11"/>
          </p:nvPr>
        </p:nvSpPr>
        <p:spPr/>
        <p:txBody>
          <a:bodyPr/>
          <a:lstStyle>
            <a:lvl1pPr>
              <a:defRPr/>
            </a:lvl1pPr>
            <a:extLst/>
          </a:lstStyle>
          <a:p>
            <a:pPr>
              <a:defRPr/>
            </a:pPr>
            <a:endParaRPr lang="pt-BR" altLang="en-US"/>
          </a:p>
        </p:txBody>
      </p:sp>
      <p:sp>
        <p:nvSpPr>
          <p:cNvPr id="8" name="Espaço Reservado para Número de Slide 5"/>
          <p:cNvSpPr>
            <a:spLocks noGrp="1"/>
          </p:cNvSpPr>
          <p:nvPr>
            <p:ph type="sldNum" sz="quarter" idx="12"/>
          </p:nvPr>
        </p:nvSpPr>
        <p:spPr/>
        <p:txBody>
          <a:bodyPr/>
          <a:lstStyle>
            <a:lvl1pPr>
              <a:defRPr/>
            </a:lvl1pPr>
            <a:extLst/>
          </a:lstStyle>
          <a:p>
            <a:pPr>
              <a:defRPr/>
            </a:pPr>
            <a:fld id="{B5C8A2C0-EBDB-4606-8EBE-65384F8E6C28}" type="slidenum">
              <a:rPr lang="pt-BR" altLang="en-US"/>
              <a:pPr>
                <a:defRPr/>
              </a:pPr>
              <a:t>‹nº›</a:t>
            </a:fld>
            <a:endParaRPr lang="pt-BR" altLang="en-US"/>
          </a:p>
        </p:txBody>
      </p:sp>
    </p:spTree>
  </p:cSld>
  <p:clrMapOvr>
    <a:masterClrMapping/>
  </p:clrMapOvr>
  <p:transition>
    <p:comb/>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extLst/>
          </a:lstStyle>
          <a:p>
            <a:r>
              <a:rPr lang="pt-BR" smtClean="0"/>
              <a:t>Clique para editar o estilo do título mestre</a:t>
            </a:r>
            <a:endParaRPr lang="en-US"/>
          </a:p>
        </p:txBody>
      </p:sp>
      <p:sp>
        <p:nvSpPr>
          <p:cNvPr id="3" name="Espaço Reservado para Conteúdo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Conteúdo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5" name="Espaço Reservado para Data 24"/>
          <p:cNvSpPr>
            <a:spLocks noGrp="1"/>
          </p:cNvSpPr>
          <p:nvPr>
            <p:ph type="dt" sz="half" idx="10"/>
          </p:nvPr>
        </p:nvSpPr>
        <p:spPr/>
        <p:txBody>
          <a:bodyPr/>
          <a:lstStyle>
            <a:lvl1pPr>
              <a:defRPr/>
            </a:lvl1pPr>
          </a:lstStyle>
          <a:p>
            <a:pPr>
              <a:defRPr/>
            </a:pPr>
            <a:endParaRPr lang="pt-BR" altLang="en-US"/>
          </a:p>
        </p:txBody>
      </p:sp>
      <p:sp>
        <p:nvSpPr>
          <p:cNvPr id="6" name="Espaço Reservado para Rodapé 17"/>
          <p:cNvSpPr>
            <a:spLocks noGrp="1"/>
          </p:cNvSpPr>
          <p:nvPr>
            <p:ph type="ftr" sz="quarter" idx="11"/>
          </p:nvPr>
        </p:nvSpPr>
        <p:spPr/>
        <p:txBody>
          <a:bodyPr/>
          <a:lstStyle>
            <a:lvl1pPr>
              <a:defRPr/>
            </a:lvl1pPr>
          </a:lstStyle>
          <a:p>
            <a:pPr>
              <a:defRPr/>
            </a:pPr>
            <a:endParaRPr lang="pt-BR" altLang="en-US"/>
          </a:p>
        </p:txBody>
      </p:sp>
      <p:sp>
        <p:nvSpPr>
          <p:cNvPr id="7" name="Espaço Reservado para Número de Slide 4"/>
          <p:cNvSpPr>
            <a:spLocks noGrp="1"/>
          </p:cNvSpPr>
          <p:nvPr>
            <p:ph type="sldNum" sz="quarter" idx="12"/>
          </p:nvPr>
        </p:nvSpPr>
        <p:spPr/>
        <p:txBody>
          <a:bodyPr/>
          <a:lstStyle>
            <a:lvl1pPr>
              <a:defRPr/>
            </a:lvl1pPr>
          </a:lstStyle>
          <a:p>
            <a:pPr>
              <a:defRPr/>
            </a:pPr>
            <a:fld id="{94A3DA3E-AC23-46AF-9089-66BD58031E39}" type="slidenum">
              <a:rPr lang="pt-BR" altLang="en-US"/>
              <a:pPr>
                <a:defRPr/>
              </a:pPr>
              <a:t>‹nº›</a:t>
            </a:fld>
            <a:endParaRPr lang="pt-BR" altLang="en-US"/>
          </a:p>
        </p:txBody>
      </p:sp>
    </p:spTree>
  </p:cSld>
  <p:clrMapOvr>
    <a:masterClrMapping/>
  </p:clrMapOvr>
  <p:transition>
    <p:comb/>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502920" y="4983480"/>
            <a:ext cx="8183880" cy="1051560"/>
          </a:xfrm>
        </p:spPr>
        <p:txBody>
          <a:bodyPr/>
          <a:lstStyle>
            <a:lvl1pPr>
              <a:defRPr b="1"/>
            </a:lvl1pPr>
            <a:extLst/>
          </a:lstStyle>
          <a:p>
            <a:r>
              <a:rPr lang="pt-BR" smtClean="0"/>
              <a:t>Clique para editar o estilo do título mestre</a:t>
            </a:r>
            <a:endParaRPr lang="en-US"/>
          </a:p>
        </p:txBody>
      </p:sp>
      <p:sp>
        <p:nvSpPr>
          <p:cNvPr id="3" name="Espaço Reservado para Texto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pt-BR" smtClean="0"/>
              <a:t>Clique para editar os estilos do texto mestre</a:t>
            </a:r>
          </a:p>
        </p:txBody>
      </p:sp>
      <p:sp>
        <p:nvSpPr>
          <p:cNvPr id="4" name="Espaço Reservado para Texto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pt-BR" smtClean="0"/>
              <a:t>Clique para editar os estilos do texto mestre</a:t>
            </a:r>
          </a:p>
        </p:txBody>
      </p:sp>
      <p:sp>
        <p:nvSpPr>
          <p:cNvPr id="5" name="Espaço Reservado para Conteúdo 4"/>
          <p:cNvSpPr>
            <a:spLocks noGrp="1"/>
          </p:cNvSpPr>
          <p:nvPr>
            <p:ph sz="quarter" idx="2"/>
          </p:nvPr>
        </p:nvSpPr>
        <p:spPr>
          <a:xfrm>
            <a:off x="607224" y="144780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6" name="Espaço Reservado para Conteúdo 5"/>
          <p:cNvSpPr>
            <a:spLocks noGrp="1"/>
          </p:cNvSpPr>
          <p:nvPr>
            <p:ph sz="quarter" idx="4"/>
          </p:nvPr>
        </p:nvSpPr>
        <p:spPr>
          <a:xfrm>
            <a:off x="4652169" y="144780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7" name="Espaço Reservado para Data 24"/>
          <p:cNvSpPr>
            <a:spLocks noGrp="1"/>
          </p:cNvSpPr>
          <p:nvPr>
            <p:ph type="dt" sz="half" idx="10"/>
          </p:nvPr>
        </p:nvSpPr>
        <p:spPr/>
        <p:txBody>
          <a:bodyPr/>
          <a:lstStyle>
            <a:lvl1pPr>
              <a:defRPr/>
            </a:lvl1pPr>
          </a:lstStyle>
          <a:p>
            <a:pPr>
              <a:defRPr/>
            </a:pPr>
            <a:endParaRPr lang="pt-BR" altLang="en-US"/>
          </a:p>
        </p:txBody>
      </p:sp>
      <p:sp>
        <p:nvSpPr>
          <p:cNvPr id="8" name="Espaço Reservado para Rodapé 17"/>
          <p:cNvSpPr>
            <a:spLocks noGrp="1"/>
          </p:cNvSpPr>
          <p:nvPr>
            <p:ph type="ftr" sz="quarter" idx="11"/>
          </p:nvPr>
        </p:nvSpPr>
        <p:spPr/>
        <p:txBody>
          <a:bodyPr/>
          <a:lstStyle>
            <a:lvl1pPr>
              <a:defRPr/>
            </a:lvl1pPr>
          </a:lstStyle>
          <a:p>
            <a:pPr>
              <a:defRPr/>
            </a:pPr>
            <a:endParaRPr lang="pt-BR" altLang="en-US"/>
          </a:p>
        </p:txBody>
      </p:sp>
      <p:sp>
        <p:nvSpPr>
          <p:cNvPr id="9" name="Espaço Reservado para Número de Slide 4"/>
          <p:cNvSpPr>
            <a:spLocks noGrp="1"/>
          </p:cNvSpPr>
          <p:nvPr>
            <p:ph type="sldNum" sz="quarter" idx="12"/>
          </p:nvPr>
        </p:nvSpPr>
        <p:spPr/>
        <p:txBody>
          <a:bodyPr/>
          <a:lstStyle>
            <a:lvl1pPr>
              <a:defRPr/>
            </a:lvl1pPr>
          </a:lstStyle>
          <a:p>
            <a:pPr>
              <a:defRPr/>
            </a:pPr>
            <a:fld id="{F9EE78DF-99D5-41E8-8FDB-BF3E9DA49358}" type="slidenum">
              <a:rPr lang="pt-BR" altLang="en-US"/>
              <a:pPr>
                <a:defRPr/>
              </a:pPr>
              <a:t>‹nº›</a:t>
            </a:fld>
            <a:endParaRPr lang="pt-BR" altLang="en-US"/>
          </a:p>
        </p:txBody>
      </p:sp>
    </p:spTree>
  </p:cSld>
  <p:clrMapOvr>
    <a:masterClrMapping/>
  </p:clrMapOvr>
  <p:transition>
    <p:comb/>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extLst/>
          </a:lstStyle>
          <a:p>
            <a:r>
              <a:rPr lang="pt-BR" smtClean="0"/>
              <a:t>Clique para editar o estilo do título mestre</a:t>
            </a:r>
            <a:endParaRPr lang="en-US"/>
          </a:p>
        </p:txBody>
      </p:sp>
      <p:sp>
        <p:nvSpPr>
          <p:cNvPr id="3" name="Espaço Reservado para Data 24"/>
          <p:cNvSpPr>
            <a:spLocks noGrp="1"/>
          </p:cNvSpPr>
          <p:nvPr>
            <p:ph type="dt" sz="half" idx="10"/>
          </p:nvPr>
        </p:nvSpPr>
        <p:spPr/>
        <p:txBody>
          <a:bodyPr/>
          <a:lstStyle>
            <a:lvl1pPr>
              <a:defRPr/>
            </a:lvl1pPr>
          </a:lstStyle>
          <a:p>
            <a:pPr>
              <a:defRPr/>
            </a:pPr>
            <a:endParaRPr lang="pt-BR" altLang="en-US"/>
          </a:p>
        </p:txBody>
      </p:sp>
      <p:sp>
        <p:nvSpPr>
          <p:cNvPr id="4" name="Espaço Reservado para Rodapé 17"/>
          <p:cNvSpPr>
            <a:spLocks noGrp="1"/>
          </p:cNvSpPr>
          <p:nvPr>
            <p:ph type="ftr" sz="quarter" idx="11"/>
          </p:nvPr>
        </p:nvSpPr>
        <p:spPr/>
        <p:txBody>
          <a:bodyPr/>
          <a:lstStyle>
            <a:lvl1pPr>
              <a:defRPr/>
            </a:lvl1pPr>
          </a:lstStyle>
          <a:p>
            <a:pPr>
              <a:defRPr/>
            </a:pPr>
            <a:endParaRPr lang="pt-BR" altLang="en-US"/>
          </a:p>
        </p:txBody>
      </p:sp>
      <p:sp>
        <p:nvSpPr>
          <p:cNvPr id="5" name="Espaço Reservado para Número de Slide 4"/>
          <p:cNvSpPr>
            <a:spLocks noGrp="1"/>
          </p:cNvSpPr>
          <p:nvPr>
            <p:ph type="sldNum" sz="quarter" idx="12"/>
          </p:nvPr>
        </p:nvSpPr>
        <p:spPr/>
        <p:txBody>
          <a:bodyPr/>
          <a:lstStyle>
            <a:lvl1pPr>
              <a:defRPr/>
            </a:lvl1pPr>
          </a:lstStyle>
          <a:p>
            <a:pPr>
              <a:defRPr/>
            </a:pPr>
            <a:fld id="{493FFF47-0D79-4D91-AD24-5817BB3788CE}" type="slidenum">
              <a:rPr lang="pt-BR" altLang="en-US"/>
              <a:pPr>
                <a:defRPr/>
              </a:pPr>
              <a:t>‹nº›</a:t>
            </a:fld>
            <a:endParaRPr lang="pt-BR" altLang="en-US"/>
          </a:p>
        </p:txBody>
      </p:sp>
    </p:spTree>
  </p:cSld>
  <p:clrMapOvr>
    <a:masterClrMapping/>
  </p:clrMapOvr>
  <p:transition>
    <p:comb/>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2" name="Retângulo de cantos arredondados 1"/>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3" name="Espaço Reservado para Data 1"/>
          <p:cNvSpPr>
            <a:spLocks noGrp="1"/>
          </p:cNvSpPr>
          <p:nvPr>
            <p:ph type="dt" sz="half" idx="10"/>
          </p:nvPr>
        </p:nvSpPr>
        <p:spPr/>
        <p:txBody>
          <a:bodyPr/>
          <a:lstStyle>
            <a:lvl1pPr>
              <a:defRPr/>
            </a:lvl1pPr>
            <a:extLst/>
          </a:lstStyle>
          <a:p>
            <a:pPr>
              <a:defRPr/>
            </a:pPr>
            <a:endParaRPr lang="pt-BR" altLang="en-US"/>
          </a:p>
        </p:txBody>
      </p:sp>
      <p:sp>
        <p:nvSpPr>
          <p:cNvPr id="4" name="Espaço Reservado para Rodapé 2"/>
          <p:cNvSpPr>
            <a:spLocks noGrp="1"/>
          </p:cNvSpPr>
          <p:nvPr>
            <p:ph type="ftr" sz="quarter" idx="11"/>
          </p:nvPr>
        </p:nvSpPr>
        <p:spPr/>
        <p:txBody>
          <a:bodyPr/>
          <a:lstStyle>
            <a:lvl1pPr>
              <a:defRPr/>
            </a:lvl1pPr>
            <a:extLst/>
          </a:lstStyle>
          <a:p>
            <a:pPr>
              <a:defRPr/>
            </a:pPr>
            <a:endParaRPr lang="pt-BR" altLang="en-US"/>
          </a:p>
        </p:txBody>
      </p:sp>
      <p:sp>
        <p:nvSpPr>
          <p:cNvPr id="5" name="Espaço Reservado para Número de Slide 3"/>
          <p:cNvSpPr>
            <a:spLocks noGrp="1"/>
          </p:cNvSpPr>
          <p:nvPr>
            <p:ph type="sldNum" sz="quarter" idx="12"/>
          </p:nvPr>
        </p:nvSpPr>
        <p:spPr/>
        <p:txBody>
          <a:bodyPr/>
          <a:lstStyle>
            <a:lvl1pPr>
              <a:defRPr/>
            </a:lvl1pPr>
            <a:extLst/>
          </a:lstStyle>
          <a:p>
            <a:pPr>
              <a:defRPr/>
            </a:pPr>
            <a:fld id="{F6509240-DE89-41D3-9F14-67A088261497}" type="slidenum">
              <a:rPr lang="pt-BR" altLang="en-US"/>
              <a:pPr>
                <a:defRPr/>
              </a:pPr>
              <a:t>‹nº›</a:t>
            </a:fld>
            <a:endParaRPr lang="pt-BR" altLang="en-US"/>
          </a:p>
        </p:txBody>
      </p:sp>
    </p:spTree>
  </p:cSld>
  <p:clrMapOvr>
    <a:masterClrMapping/>
  </p:clrMapOvr>
  <p:transition>
    <p:comb/>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5538784" y="533400"/>
            <a:ext cx="2971800" cy="914400"/>
          </a:xfrm>
        </p:spPr>
        <p:txBody>
          <a:bodyPr/>
          <a:lstStyle>
            <a:lvl1pPr algn="l">
              <a:buNone/>
              <a:defRPr sz="2200" b="1">
                <a:solidFill>
                  <a:schemeClr val="accent1"/>
                </a:solidFill>
              </a:defRPr>
            </a:lvl1pPr>
            <a:extLst/>
          </a:lstStyle>
          <a:p>
            <a:r>
              <a:rPr lang="pt-BR" smtClean="0"/>
              <a:t>Clique para editar o estilo do título mestre</a:t>
            </a:r>
            <a:endParaRPr lang="en-US"/>
          </a:p>
        </p:txBody>
      </p:sp>
      <p:sp>
        <p:nvSpPr>
          <p:cNvPr id="3" name="Espaço Reservado para Texto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Conteúdo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5" name="Espaço Reservado para Data 24"/>
          <p:cNvSpPr>
            <a:spLocks noGrp="1"/>
          </p:cNvSpPr>
          <p:nvPr>
            <p:ph type="dt" sz="half" idx="10"/>
          </p:nvPr>
        </p:nvSpPr>
        <p:spPr/>
        <p:txBody>
          <a:bodyPr/>
          <a:lstStyle>
            <a:lvl1pPr>
              <a:defRPr/>
            </a:lvl1pPr>
          </a:lstStyle>
          <a:p>
            <a:pPr>
              <a:defRPr/>
            </a:pPr>
            <a:endParaRPr lang="pt-BR" altLang="en-US"/>
          </a:p>
        </p:txBody>
      </p:sp>
      <p:sp>
        <p:nvSpPr>
          <p:cNvPr id="6" name="Espaço Reservado para Rodapé 17"/>
          <p:cNvSpPr>
            <a:spLocks noGrp="1"/>
          </p:cNvSpPr>
          <p:nvPr>
            <p:ph type="ftr" sz="quarter" idx="11"/>
          </p:nvPr>
        </p:nvSpPr>
        <p:spPr/>
        <p:txBody>
          <a:bodyPr/>
          <a:lstStyle>
            <a:lvl1pPr>
              <a:defRPr/>
            </a:lvl1pPr>
          </a:lstStyle>
          <a:p>
            <a:pPr>
              <a:defRPr/>
            </a:pPr>
            <a:endParaRPr lang="pt-BR" altLang="en-US"/>
          </a:p>
        </p:txBody>
      </p:sp>
      <p:sp>
        <p:nvSpPr>
          <p:cNvPr id="7" name="Espaço Reservado para Número de Slide 4"/>
          <p:cNvSpPr>
            <a:spLocks noGrp="1"/>
          </p:cNvSpPr>
          <p:nvPr>
            <p:ph type="sldNum" sz="quarter" idx="12"/>
          </p:nvPr>
        </p:nvSpPr>
        <p:spPr/>
        <p:txBody>
          <a:bodyPr/>
          <a:lstStyle>
            <a:lvl1pPr>
              <a:defRPr/>
            </a:lvl1pPr>
          </a:lstStyle>
          <a:p>
            <a:pPr>
              <a:defRPr/>
            </a:pPr>
            <a:fld id="{189E8E3F-3F46-4C8E-9CBC-DBA9CE339970}" type="slidenum">
              <a:rPr lang="pt-BR" altLang="en-US"/>
              <a:pPr>
                <a:defRPr/>
              </a:pPr>
              <a:t>‹nº›</a:t>
            </a:fld>
            <a:endParaRPr lang="pt-BR" altLang="en-US"/>
          </a:p>
        </p:txBody>
      </p:sp>
    </p:spTree>
  </p:cSld>
  <p:clrMapOvr>
    <a:masterClrMapping/>
  </p:clrMapOvr>
  <p:transition>
    <p:comb/>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5" name="Retângulo de cantos arredondados 4"/>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6" name="Arredondar Retângulo em um Canto Único 5"/>
          <p:cNvSpPr/>
          <p:nvPr/>
        </p:nvSpPr>
        <p:spPr>
          <a:xfrm>
            <a:off x="6400800" y="433388"/>
            <a:ext cx="2324100"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2" name="Título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lang="pt-BR" smtClean="0"/>
              <a:t>Clique para editar o estilo do título mestre</a:t>
            </a:r>
            <a:endParaRPr lang="en-US"/>
          </a:p>
        </p:txBody>
      </p:sp>
      <p:sp>
        <p:nvSpPr>
          <p:cNvPr id="4" name="Espaço Reservado para Texto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3" name="Espaço Reservado para Imagem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normAutofit/>
          </a:bodyPr>
          <a:lstStyle>
            <a:lvl1pPr marL="0" indent="0">
              <a:buNone/>
              <a:defRPr sz="3200"/>
            </a:lvl1pPr>
            <a:extLst/>
          </a:lstStyle>
          <a:p>
            <a:pPr lvl="0"/>
            <a:r>
              <a:rPr lang="pt-BR" noProof="0" smtClean="0"/>
              <a:t>Clique no ícone para adicionar uma imagem</a:t>
            </a:r>
            <a:endParaRPr lang="en-US" noProof="0"/>
          </a:p>
        </p:txBody>
      </p:sp>
      <p:sp>
        <p:nvSpPr>
          <p:cNvPr id="7" name="Espaço Reservado para Data 4"/>
          <p:cNvSpPr>
            <a:spLocks noGrp="1"/>
          </p:cNvSpPr>
          <p:nvPr>
            <p:ph type="dt" sz="half" idx="10"/>
          </p:nvPr>
        </p:nvSpPr>
        <p:spPr/>
        <p:txBody>
          <a:bodyPr/>
          <a:lstStyle>
            <a:lvl1pPr>
              <a:defRPr/>
            </a:lvl1pPr>
            <a:extLst/>
          </a:lstStyle>
          <a:p>
            <a:pPr>
              <a:defRPr/>
            </a:pPr>
            <a:endParaRPr lang="pt-BR" altLang="en-US"/>
          </a:p>
        </p:txBody>
      </p:sp>
      <p:sp>
        <p:nvSpPr>
          <p:cNvPr id="8" name="Espaço Reservado para Rodapé 5"/>
          <p:cNvSpPr>
            <a:spLocks noGrp="1"/>
          </p:cNvSpPr>
          <p:nvPr>
            <p:ph type="ftr" sz="quarter" idx="11"/>
          </p:nvPr>
        </p:nvSpPr>
        <p:spPr/>
        <p:txBody>
          <a:bodyPr/>
          <a:lstStyle>
            <a:lvl1pPr>
              <a:defRPr/>
            </a:lvl1pPr>
            <a:extLst/>
          </a:lstStyle>
          <a:p>
            <a:pPr>
              <a:defRPr/>
            </a:pPr>
            <a:endParaRPr lang="pt-BR" altLang="en-US"/>
          </a:p>
        </p:txBody>
      </p:sp>
      <p:sp>
        <p:nvSpPr>
          <p:cNvPr id="9" name="Espaço Reservado para Número de Slide 6"/>
          <p:cNvSpPr>
            <a:spLocks noGrp="1"/>
          </p:cNvSpPr>
          <p:nvPr>
            <p:ph type="sldNum" sz="quarter" idx="12"/>
          </p:nvPr>
        </p:nvSpPr>
        <p:spPr/>
        <p:txBody>
          <a:bodyPr/>
          <a:lstStyle>
            <a:lvl1pPr>
              <a:defRPr/>
            </a:lvl1pPr>
            <a:extLst/>
          </a:lstStyle>
          <a:p>
            <a:pPr>
              <a:defRPr/>
            </a:pPr>
            <a:fld id="{9D675F08-F2EE-4510-AC7D-12FAEAAFA223}" type="slidenum">
              <a:rPr lang="pt-BR" altLang="en-US"/>
              <a:pPr>
                <a:defRPr/>
              </a:pPr>
              <a:t>‹nº›</a:t>
            </a:fld>
            <a:endParaRPr lang="pt-BR" altLang="en-US"/>
          </a:p>
        </p:txBody>
      </p:sp>
    </p:spTree>
  </p:cSld>
  <p:clrMapOvr>
    <a:masterClrMapping/>
  </p:clrMapOvr>
  <p:transition>
    <p:comb/>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wm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tângulo de cantos arredondados 6"/>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9" name="Retângulo de cantos arredondados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3" name="Espaço Reservado para Título 12"/>
          <p:cNvSpPr>
            <a:spLocks noGrp="1"/>
          </p:cNvSpPr>
          <p:nvPr>
            <p:ph type="title"/>
          </p:nvPr>
        </p:nvSpPr>
        <p:spPr>
          <a:xfrm>
            <a:off x="503238" y="4986338"/>
            <a:ext cx="8183562" cy="1050925"/>
          </a:xfrm>
          <a:prstGeom prst="rect">
            <a:avLst/>
          </a:prstGeom>
        </p:spPr>
        <p:txBody>
          <a:bodyPr vert="horz" anchor="b">
            <a:normAutofit/>
          </a:bodyPr>
          <a:lstStyle>
            <a:extLst/>
          </a:lstStyle>
          <a:p>
            <a:r>
              <a:rPr lang="pt-BR" smtClean="0"/>
              <a:t>Clique para editar o estilo do título mestre</a:t>
            </a:r>
            <a:endParaRPr lang="en-US"/>
          </a:p>
        </p:txBody>
      </p:sp>
      <p:sp>
        <p:nvSpPr>
          <p:cNvPr id="1031" name="Espaço Reservado para Texto 3"/>
          <p:cNvSpPr>
            <a:spLocks noGrp="1"/>
          </p:cNvSpPr>
          <p:nvPr>
            <p:ph type="body" idx="1"/>
          </p:nvPr>
        </p:nvSpPr>
        <p:spPr bwMode="auto">
          <a:xfrm>
            <a:off x="503238" y="530225"/>
            <a:ext cx="8183562" cy="4187825"/>
          </a:xfrm>
          <a:prstGeom prst="rect">
            <a:avLst/>
          </a:prstGeom>
          <a:noFill/>
          <a:ln w="9525">
            <a:noFill/>
            <a:miter lim="800000"/>
            <a:headEnd/>
            <a:tailEnd/>
          </a:ln>
        </p:spPr>
        <p:txBody>
          <a:bodyPr vert="horz" wrap="square" lIns="182880" tIns="91440" rIns="91440" bIns="45720" numCol="1" anchor="t" anchorCtr="0" compatLnSpc="1">
            <a:prstTxWarp prst="textNoShape">
              <a:avLst/>
            </a:prstTxWarp>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smtClean="0"/>
          </a:p>
        </p:txBody>
      </p:sp>
      <p:sp>
        <p:nvSpPr>
          <p:cNvPr id="25" name="Espaço Reservado para Data 24"/>
          <p:cNvSpPr>
            <a:spLocks noGrp="1"/>
          </p:cNvSpPr>
          <p:nvPr>
            <p:ph type="dt" sz="half" idx="2"/>
          </p:nvPr>
        </p:nvSpPr>
        <p:spPr>
          <a:xfrm>
            <a:off x="3776663" y="6111875"/>
            <a:ext cx="2286000" cy="365125"/>
          </a:xfrm>
          <a:prstGeom prst="rect">
            <a:avLst/>
          </a:prstGeom>
        </p:spPr>
        <p:txBody>
          <a:bodyPr vert="horz" anchor="b"/>
          <a:lstStyle>
            <a:lvl1pPr algn="r" eaLnBrk="1" latinLnBrk="0" hangingPunct="1">
              <a:defRPr kumimoji="0" sz="1000">
                <a:solidFill>
                  <a:schemeClr val="bg2">
                    <a:shade val="50000"/>
                  </a:schemeClr>
                </a:solidFill>
                <a:latin typeface="Arial" charset="0"/>
                <a:cs typeface="+mn-cs"/>
              </a:defRPr>
            </a:lvl1pPr>
            <a:extLst/>
          </a:lstStyle>
          <a:p>
            <a:pPr>
              <a:defRPr/>
            </a:pPr>
            <a:endParaRPr lang="pt-BR" altLang="en-US"/>
          </a:p>
        </p:txBody>
      </p:sp>
      <p:sp>
        <p:nvSpPr>
          <p:cNvPr id="18" name="Espaço Reservado para Rodapé 17"/>
          <p:cNvSpPr>
            <a:spLocks noGrp="1"/>
          </p:cNvSpPr>
          <p:nvPr>
            <p:ph type="ftr" sz="quarter" idx="3"/>
          </p:nvPr>
        </p:nvSpPr>
        <p:spPr>
          <a:xfrm>
            <a:off x="6062663" y="6111875"/>
            <a:ext cx="2286000" cy="365125"/>
          </a:xfrm>
          <a:prstGeom prst="rect">
            <a:avLst/>
          </a:prstGeom>
        </p:spPr>
        <p:txBody>
          <a:bodyPr vert="horz" anchor="b"/>
          <a:lstStyle>
            <a:lvl1pPr algn="l" eaLnBrk="1" latinLnBrk="0" hangingPunct="1">
              <a:defRPr kumimoji="0" sz="1000">
                <a:solidFill>
                  <a:schemeClr val="bg2">
                    <a:shade val="50000"/>
                  </a:schemeClr>
                </a:solidFill>
                <a:latin typeface="Arial" charset="0"/>
                <a:cs typeface="+mn-cs"/>
              </a:defRPr>
            </a:lvl1pPr>
            <a:extLst/>
          </a:lstStyle>
          <a:p>
            <a:pPr>
              <a:defRPr/>
            </a:pPr>
            <a:endParaRPr lang="pt-BR" altLang="en-US"/>
          </a:p>
        </p:txBody>
      </p:sp>
      <p:sp>
        <p:nvSpPr>
          <p:cNvPr id="5" name="Espaço Reservado para Número de Slide 4"/>
          <p:cNvSpPr>
            <a:spLocks noGrp="1"/>
          </p:cNvSpPr>
          <p:nvPr>
            <p:ph type="sldNum" sz="quarter" idx="4"/>
          </p:nvPr>
        </p:nvSpPr>
        <p:spPr>
          <a:xfrm>
            <a:off x="8348663" y="6111875"/>
            <a:ext cx="457200" cy="365125"/>
          </a:xfrm>
          <a:prstGeom prst="rect">
            <a:avLst/>
          </a:prstGeom>
        </p:spPr>
        <p:txBody>
          <a:bodyPr vert="horz" anchor="b"/>
          <a:lstStyle>
            <a:lvl1pPr algn="r" eaLnBrk="1" latinLnBrk="0" hangingPunct="1">
              <a:defRPr kumimoji="0" sz="1000" smtClean="0">
                <a:solidFill>
                  <a:schemeClr val="bg2">
                    <a:shade val="50000"/>
                  </a:schemeClr>
                </a:solidFill>
                <a:latin typeface="Arial" charset="0"/>
                <a:cs typeface="+mn-cs"/>
              </a:defRPr>
            </a:lvl1pPr>
            <a:extLst/>
          </a:lstStyle>
          <a:p>
            <a:pPr>
              <a:defRPr/>
            </a:pPr>
            <a:fld id="{45B46B90-4018-4E1C-87C8-F202EA874088}" type="slidenum">
              <a:rPr lang="pt-BR" altLang="en-US"/>
              <a:pPr>
                <a:defRPr/>
              </a:pPr>
              <a:t>‹nº›</a:t>
            </a:fld>
            <a:endParaRPr lang="pt-BR" altLang="en-US"/>
          </a:p>
        </p:txBody>
      </p:sp>
      <p:pic>
        <p:nvPicPr>
          <p:cNvPr id="1035" name="Picture 40" descr="MCj02919760000[1]"/>
          <p:cNvPicPr>
            <a:picLocks noChangeAspect="1" noChangeArrowheads="1"/>
          </p:cNvPicPr>
          <p:nvPr userDrawn="1"/>
        </p:nvPicPr>
        <p:blipFill>
          <a:blip r:embed="rId13" cstate="print"/>
          <a:srcRect/>
          <a:stretch>
            <a:fillRect/>
          </a:stretch>
        </p:blipFill>
        <p:spPr bwMode="auto">
          <a:xfrm>
            <a:off x="8061325" y="188913"/>
            <a:ext cx="974725" cy="11287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64" r:id="rId1"/>
    <p:sldLayoutId id="2147483753" r:id="rId2"/>
    <p:sldLayoutId id="2147483765" r:id="rId3"/>
    <p:sldLayoutId id="2147483754" r:id="rId4"/>
    <p:sldLayoutId id="2147483755" r:id="rId5"/>
    <p:sldLayoutId id="2147483756" r:id="rId6"/>
    <p:sldLayoutId id="2147483766" r:id="rId7"/>
    <p:sldLayoutId id="2147483757" r:id="rId8"/>
    <p:sldLayoutId id="2147483767" r:id="rId9"/>
    <p:sldLayoutId id="2147483758" r:id="rId10"/>
    <p:sldLayoutId id="2147483759" r:id="rId11"/>
  </p:sldLayoutIdLst>
  <p:transition>
    <p:comb/>
  </p:transition>
  <p:timing>
    <p:tnLst>
      <p:par>
        <p:cTn id="1" dur="indefinite" restart="never" nodeType="tmRoot"/>
      </p:par>
    </p:tnLst>
  </p:timing>
  <p:hf hdr="0" ftr="0" dt="0"/>
  <p:txStyles>
    <p:titleStyle>
      <a:lvl1pPr algn="l" rtl="0" fontAlgn="base">
        <a:spcBef>
          <a:spcPct val="0"/>
        </a:spcBef>
        <a:spcAft>
          <a:spcPct val="0"/>
        </a:spcAft>
        <a:defRPr sz="3600" b="1" kern="1200">
          <a:solidFill>
            <a:srgbClr val="FF8D3E"/>
          </a:solidFill>
          <a:effectLst>
            <a:outerShdw blurRad="53975" dist="22860" dir="5400000" algn="tl" rotWithShape="0">
              <a:srgbClr val="000000">
                <a:alpha val="55000"/>
              </a:srgbClr>
            </a:outerShdw>
          </a:effectLst>
          <a:latin typeface="+mj-lt"/>
          <a:ea typeface="+mj-ea"/>
          <a:cs typeface="+mj-cs"/>
        </a:defRPr>
      </a:lvl1pPr>
      <a:lvl2pPr algn="l" rtl="0" fontAlgn="base">
        <a:spcBef>
          <a:spcPct val="0"/>
        </a:spcBef>
        <a:spcAft>
          <a:spcPct val="0"/>
        </a:spcAft>
        <a:defRPr sz="3600" b="1">
          <a:solidFill>
            <a:srgbClr val="FF8D3E"/>
          </a:solidFill>
          <a:latin typeface="Verdana" pitchFamily="34" charset="0"/>
        </a:defRPr>
      </a:lvl2pPr>
      <a:lvl3pPr algn="l" rtl="0" fontAlgn="base">
        <a:spcBef>
          <a:spcPct val="0"/>
        </a:spcBef>
        <a:spcAft>
          <a:spcPct val="0"/>
        </a:spcAft>
        <a:defRPr sz="3600" b="1">
          <a:solidFill>
            <a:srgbClr val="FF8D3E"/>
          </a:solidFill>
          <a:latin typeface="Verdana" pitchFamily="34" charset="0"/>
        </a:defRPr>
      </a:lvl3pPr>
      <a:lvl4pPr algn="l" rtl="0" fontAlgn="base">
        <a:spcBef>
          <a:spcPct val="0"/>
        </a:spcBef>
        <a:spcAft>
          <a:spcPct val="0"/>
        </a:spcAft>
        <a:defRPr sz="3600" b="1">
          <a:solidFill>
            <a:srgbClr val="FF8D3E"/>
          </a:solidFill>
          <a:latin typeface="Verdana" pitchFamily="34" charset="0"/>
        </a:defRPr>
      </a:lvl4pPr>
      <a:lvl5pPr algn="l" rtl="0" fontAlgn="base">
        <a:spcBef>
          <a:spcPct val="0"/>
        </a:spcBef>
        <a:spcAft>
          <a:spcPct val="0"/>
        </a:spcAft>
        <a:defRPr sz="3600" b="1">
          <a:solidFill>
            <a:srgbClr val="FF8D3E"/>
          </a:solidFill>
          <a:latin typeface="Verdana" pitchFamily="34" charset="0"/>
        </a:defRPr>
      </a:lvl5pPr>
      <a:lvl6pPr marL="457200" algn="l" rtl="0" fontAlgn="base">
        <a:spcBef>
          <a:spcPct val="0"/>
        </a:spcBef>
        <a:spcAft>
          <a:spcPct val="0"/>
        </a:spcAft>
        <a:defRPr sz="3600" b="1">
          <a:solidFill>
            <a:srgbClr val="FF8D3E"/>
          </a:solidFill>
          <a:latin typeface="Verdana" pitchFamily="34" charset="0"/>
        </a:defRPr>
      </a:lvl6pPr>
      <a:lvl7pPr marL="914400" algn="l" rtl="0" fontAlgn="base">
        <a:spcBef>
          <a:spcPct val="0"/>
        </a:spcBef>
        <a:spcAft>
          <a:spcPct val="0"/>
        </a:spcAft>
        <a:defRPr sz="3600" b="1">
          <a:solidFill>
            <a:srgbClr val="FF8D3E"/>
          </a:solidFill>
          <a:latin typeface="Verdana" pitchFamily="34" charset="0"/>
        </a:defRPr>
      </a:lvl7pPr>
      <a:lvl8pPr marL="1371600" algn="l" rtl="0" fontAlgn="base">
        <a:spcBef>
          <a:spcPct val="0"/>
        </a:spcBef>
        <a:spcAft>
          <a:spcPct val="0"/>
        </a:spcAft>
        <a:defRPr sz="3600" b="1">
          <a:solidFill>
            <a:srgbClr val="FF8D3E"/>
          </a:solidFill>
          <a:latin typeface="Verdana" pitchFamily="34" charset="0"/>
        </a:defRPr>
      </a:lvl8pPr>
      <a:lvl9pPr marL="1828800" algn="l" rtl="0" fontAlgn="base">
        <a:spcBef>
          <a:spcPct val="0"/>
        </a:spcBef>
        <a:spcAft>
          <a:spcPct val="0"/>
        </a:spcAft>
        <a:defRPr sz="3600" b="1">
          <a:solidFill>
            <a:srgbClr val="FF8D3E"/>
          </a:solidFill>
          <a:latin typeface="Verdana" pitchFamily="34" charset="0"/>
        </a:defRPr>
      </a:lvl9pPr>
      <a:extLst/>
    </p:titleStyle>
    <p:bodyStyle>
      <a:lvl1pPr marL="265113" indent="-265113" algn="l" rtl="0" fontAlgn="base">
        <a:spcBef>
          <a:spcPts val="250"/>
        </a:spcBef>
        <a:spcAft>
          <a:spcPct val="0"/>
        </a:spcAft>
        <a:buClr>
          <a:schemeClr val="accent1"/>
        </a:buClr>
        <a:buSzPct val="80000"/>
        <a:buFont typeface="Wingdings 2" pitchFamily="18" charset="2"/>
        <a:buChar char=""/>
        <a:defRPr sz="2800" kern="1200">
          <a:solidFill>
            <a:schemeClr val="tx1"/>
          </a:solidFill>
          <a:latin typeface="+mn-lt"/>
          <a:ea typeface="+mn-ea"/>
          <a:cs typeface="+mn-cs"/>
        </a:defRPr>
      </a:lvl1pPr>
      <a:lvl2pPr marL="547688" indent="-200025" algn="l" rtl="0" fontAlgn="base">
        <a:spcBef>
          <a:spcPts val="250"/>
        </a:spcBef>
        <a:spcAft>
          <a:spcPct val="0"/>
        </a:spcAft>
        <a:buClr>
          <a:schemeClr val="accent1"/>
        </a:buClr>
        <a:buSzPct val="100000"/>
        <a:buFont typeface="Verdana" pitchFamily="34" charset="0"/>
        <a:buChar char="◦"/>
        <a:defRPr sz="2400" kern="1200">
          <a:solidFill>
            <a:schemeClr val="tx1"/>
          </a:solidFill>
          <a:latin typeface="+mn-lt"/>
          <a:ea typeface="+mn-ea"/>
          <a:cs typeface="+mn-cs"/>
        </a:defRPr>
      </a:lvl2pPr>
      <a:lvl3pPr marL="785813" indent="-182563" algn="l" rtl="0" fontAlgn="base">
        <a:spcBef>
          <a:spcPts val="250"/>
        </a:spcBef>
        <a:spcAft>
          <a:spcPct val="0"/>
        </a:spcAft>
        <a:buClr>
          <a:srgbClr val="ED3742"/>
        </a:buClr>
        <a:buSzPct val="100000"/>
        <a:buFont typeface="Wingdings 2" pitchFamily="18" charset="2"/>
        <a:buChar char=""/>
        <a:defRPr sz="2200" kern="1200">
          <a:solidFill>
            <a:schemeClr val="tx1"/>
          </a:solidFill>
          <a:latin typeface="+mn-lt"/>
          <a:ea typeface="+mn-ea"/>
          <a:cs typeface="+mn-cs"/>
        </a:defRPr>
      </a:lvl3pPr>
      <a:lvl4pPr marL="1023938" indent="-182563" algn="l" rtl="0" fontAlgn="base">
        <a:spcBef>
          <a:spcPts val="225"/>
        </a:spcBef>
        <a:spcAft>
          <a:spcPct val="0"/>
        </a:spcAft>
        <a:buClr>
          <a:srgbClr val="ED3742"/>
        </a:buClr>
        <a:buSzPct val="112000"/>
        <a:buFont typeface="Verdana" pitchFamily="34" charset="0"/>
        <a:buChar char="◦"/>
        <a:defRPr sz="1900" kern="1200">
          <a:solidFill>
            <a:schemeClr val="tx1"/>
          </a:solidFill>
          <a:latin typeface="+mn-lt"/>
          <a:ea typeface="+mn-ea"/>
          <a:cs typeface="+mn-cs"/>
        </a:defRPr>
      </a:lvl4pPr>
      <a:lvl5pPr marL="1279525" indent="-182563" algn="l" rtl="0" fontAlgn="base">
        <a:spcBef>
          <a:spcPts val="250"/>
        </a:spcBef>
        <a:spcAft>
          <a:spcPct val="0"/>
        </a:spcAft>
        <a:buClr>
          <a:srgbClr val="4A85BF"/>
        </a:buClr>
        <a:buSzPct val="100000"/>
        <a:buFont typeface="Wingdings 2" pitchFamily="18" charset="2"/>
        <a:buChar char=""/>
        <a:defRPr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Espaço Reservado para Título 21"/>
          <p:cNvSpPr>
            <a:spLocks noGrp="1"/>
          </p:cNvSpPr>
          <p:nvPr>
            <p:ph type="title"/>
          </p:nvPr>
        </p:nvSpPr>
        <p:spPr bwMode="auto">
          <a:xfrm>
            <a:off x="457200" y="152400"/>
            <a:ext cx="8229600" cy="990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pt-BR" smtClean="0"/>
              <a:t>Clique para editar o estilo do título mestre</a:t>
            </a:r>
            <a:endParaRPr lang="en-US" smtClean="0"/>
          </a:p>
        </p:txBody>
      </p:sp>
      <p:sp>
        <p:nvSpPr>
          <p:cNvPr id="2051" name="Espaço Reservado para Texto 12"/>
          <p:cNvSpPr>
            <a:spLocks noGrp="1"/>
          </p:cNvSpPr>
          <p:nvPr>
            <p:ph type="body" idx="1"/>
          </p:nvPr>
        </p:nvSpPr>
        <p:spPr bwMode="auto">
          <a:xfrm>
            <a:off x="457200" y="1219200"/>
            <a:ext cx="8229600" cy="49101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smtClean="0"/>
          </a:p>
        </p:txBody>
      </p:sp>
      <p:sp>
        <p:nvSpPr>
          <p:cNvPr id="14" name="Espaço Reservado para Data 13"/>
          <p:cNvSpPr>
            <a:spLocks noGrp="1"/>
          </p:cNvSpPr>
          <p:nvPr>
            <p:ph type="dt" sz="half" idx="2"/>
          </p:nvPr>
        </p:nvSpPr>
        <p:spPr>
          <a:xfrm>
            <a:off x="6400800" y="6356350"/>
            <a:ext cx="2289175" cy="365125"/>
          </a:xfrm>
          <a:prstGeom prst="rect">
            <a:avLst/>
          </a:prstGeom>
        </p:spPr>
        <p:txBody>
          <a:bodyPr vert="horz"/>
          <a:lstStyle>
            <a:lvl1pPr algn="l" eaLnBrk="1" latinLnBrk="0" hangingPunct="1">
              <a:defRPr kumimoji="0" sz="1400">
                <a:solidFill>
                  <a:schemeClr val="tx2"/>
                </a:solidFill>
                <a:latin typeface="Arial" charset="0"/>
                <a:cs typeface="+mn-cs"/>
              </a:defRPr>
            </a:lvl1pPr>
          </a:lstStyle>
          <a:p>
            <a:pPr>
              <a:defRPr/>
            </a:pPr>
            <a:endParaRPr lang="pt-BR" altLang="en-US"/>
          </a:p>
        </p:txBody>
      </p:sp>
      <p:sp>
        <p:nvSpPr>
          <p:cNvPr id="3" name="Espaço Reservado para Rodapé 2"/>
          <p:cNvSpPr>
            <a:spLocks noGrp="1"/>
          </p:cNvSpPr>
          <p:nvPr>
            <p:ph type="ftr" sz="quarter" idx="3"/>
          </p:nvPr>
        </p:nvSpPr>
        <p:spPr>
          <a:xfrm>
            <a:off x="2898775" y="6356350"/>
            <a:ext cx="3505200" cy="365125"/>
          </a:xfrm>
          <a:prstGeom prst="rect">
            <a:avLst/>
          </a:prstGeom>
        </p:spPr>
        <p:txBody>
          <a:bodyPr vert="horz"/>
          <a:lstStyle>
            <a:lvl1pPr algn="r" eaLnBrk="1" latinLnBrk="0" hangingPunct="1">
              <a:defRPr kumimoji="0" sz="1400">
                <a:solidFill>
                  <a:schemeClr val="tx2"/>
                </a:solidFill>
                <a:latin typeface="Arial" charset="0"/>
                <a:cs typeface="+mn-cs"/>
              </a:defRPr>
            </a:lvl1pPr>
          </a:lstStyle>
          <a:p>
            <a:pPr>
              <a:defRPr/>
            </a:pPr>
            <a:endParaRPr lang="pt-BR" altLang="en-US"/>
          </a:p>
        </p:txBody>
      </p:sp>
      <p:sp>
        <p:nvSpPr>
          <p:cNvPr id="23" name="Espaço Reservado para Número de Slide 22"/>
          <p:cNvSpPr>
            <a:spLocks noGrp="1"/>
          </p:cNvSpPr>
          <p:nvPr>
            <p:ph type="sldNum" sz="quarter" idx="4"/>
          </p:nvPr>
        </p:nvSpPr>
        <p:spPr>
          <a:xfrm>
            <a:off x="612775" y="6356350"/>
            <a:ext cx="1981200" cy="365125"/>
          </a:xfrm>
          <a:prstGeom prst="rect">
            <a:avLst/>
          </a:prstGeom>
        </p:spPr>
        <p:txBody>
          <a:bodyPr vert="horz"/>
          <a:lstStyle>
            <a:lvl1pPr algn="l" eaLnBrk="1" latinLnBrk="0" hangingPunct="1">
              <a:defRPr kumimoji="0" sz="1400" smtClean="0">
                <a:solidFill>
                  <a:schemeClr val="tx2"/>
                </a:solidFill>
                <a:latin typeface="Arial" charset="0"/>
                <a:cs typeface="+mn-cs"/>
              </a:defRPr>
            </a:lvl1pPr>
          </a:lstStyle>
          <a:p>
            <a:pPr>
              <a:defRPr/>
            </a:pPr>
            <a:fld id="{3DAE41CA-BB12-4E78-A4FC-D1D32DA78B09}" type="slidenum">
              <a:rPr lang="pt-BR" altLang="en-US"/>
              <a:pPr>
                <a:defRPr/>
              </a:pPr>
              <a:t>‹nº›</a:t>
            </a:fld>
            <a:endParaRPr lang="pt-BR" altLang="en-US"/>
          </a:p>
        </p:txBody>
      </p:sp>
      <p:sp>
        <p:nvSpPr>
          <p:cNvPr id="28" name="Conector reto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lang="en-US">
              <a:latin typeface="Arial" charset="0"/>
              <a:cs typeface="+mn-cs"/>
            </a:endParaRPr>
          </a:p>
        </p:txBody>
      </p:sp>
      <p:sp>
        <p:nvSpPr>
          <p:cNvPr id="29" name="Conector reto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lang="en-US">
              <a:latin typeface="Arial" charset="0"/>
              <a:cs typeface="+mn-cs"/>
            </a:endParaRPr>
          </a:p>
        </p:txBody>
      </p:sp>
      <p:sp>
        <p:nvSpPr>
          <p:cNvPr id="10" name="Triângulo isósceles 9"/>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pic>
        <p:nvPicPr>
          <p:cNvPr id="2058" name="Picture 40" descr="MCj02919760000[1]"/>
          <p:cNvPicPr>
            <a:picLocks noChangeAspect="1" noChangeArrowheads="1"/>
          </p:cNvPicPr>
          <p:nvPr userDrawn="1"/>
        </p:nvPicPr>
        <p:blipFill>
          <a:blip r:embed="rId13" cstate="print"/>
          <a:srcRect/>
          <a:stretch>
            <a:fillRect/>
          </a:stretch>
        </p:blipFill>
        <p:spPr bwMode="auto">
          <a:xfrm>
            <a:off x="8061325" y="188913"/>
            <a:ext cx="974725" cy="11287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68" r:id="rId1"/>
    <p:sldLayoutId id="2147483760" r:id="rId2"/>
    <p:sldLayoutId id="2147483769" r:id="rId3"/>
    <p:sldLayoutId id="2147483761" r:id="rId4"/>
    <p:sldLayoutId id="2147483762" r:id="rId5"/>
    <p:sldLayoutId id="2147483770" r:id="rId6"/>
    <p:sldLayoutId id="2147483771" r:id="rId7"/>
    <p:sldLayoutId id="2147483772" r:id="rId8"/>
    <p:sldLayoutId id="2147483773" r:id="rId9"/>
    <p:sldLayoutId id="2147483763" r:id="rId10"/>
    <p:sldLayoutId id="2147483774" r:id="rId11"/>
  </p:sldLayoutIdLst>
  <p:transition>
    <p:comb/>
  </p:transition>
  <p:timing>
    <p:tnLst>
      <p:par>
        <p:cTn id="1" dur="indefinite" restart="never" nodeType="tmRoot"/>
      </p:par>
    </p:tnLst>
  </p:timing>
  <p:hf hdr="0" ftr="0" dt="0"/>
  <p:txStyles>
    <p:titleStyle>
      <a:lvl1pPr algn="l" rtl="0" fontAlgn="base">
        <a:spcBef>
          <a:spcPct val="0"/>
        </a:spcBef>
        <a:spcAft>
          <a:spcPct val="0"/>
        </a:spcAft>
        <a:defRPr sz="3200" kern="1200">
          <a:solidFill>
            <a:schemeClr val="tx2"/>
          </a:solidFill>
          <a:latin typeface="+mj-lt"/>
          <a:ea typeface="+mj-ea"/>
          <a:cs typeface="+mj-cs"/>
        </a:defRPr>
      </a:lvl1pPr>
      <a:lvl2pPr algn="l" rtl="0" fontAlgn="base">
        <a:spcBef>
          <a:spcPct val="0"/>
        </a:spcBef>
        <a:spcAft>
          <a:spcPct val="0"/>
        </a:spcAft>
        <a:defRPr sz="3200">
          <a:solidFill>
            <a:schemeClr val="tx2"/>
          </a:solidFill>
          <a:latin typeface="Bookman Old Style" pitchFamily="18" charset="0"/>
        </a:defRPr>
      </a:lvl2pPr>
      <a:lvl3pPr algn="l" rtl="0" fontAlgn="base">
        <a:spcBef>
          <a:spcPct val="0"/>
        </a:spcBef>
        <a:spcAft>
          <a:spcPct val="0"/>
        </a:spcAft>
        <a:defRPr sz="3200">
          <a:solidFill>
            <a:schemeClr val="tx2"/>
          </a:solidFill>
          <a:latin typeface="Bookman Old Style" pitchFamily="18" charset="0"/>
        </a:defRPr>
      </a:lvl3pPr>
      <a:lvl4pPr algn="l" rtl="0" fontAlgn="base">
        <a:spcBef>
          <a:spcPct val="0"/>
        </a:spcBef>
        <a:spcAft>
          <a:spcPct val="0"/>
        </a:spcAft>
        <a:defRPr sz="3200">
          <a:solidFill>
            <a:schemeClr val="tx2"/>
          </a:solidFill>
          <a:latin typeface="Bookman Old Style" pitchFamily="18" charset="0"/>
        </a:defRPr>
      </a:lvl4pPr>
      <a:lvl5pPr algn="l" rtl="0" fontAlgn="base">
        <a:spcBef>
          <a:spcPct val="0"/>
        </a:spcBef>
        <a:spcAft>
          <a:spcPct val="0"/>
        </a:spcAft>
        <a:defRPr sz="3200">
          <a:solidFill>
            <a:schemeClr val="tx2"/>
          </a:solidFill>
          <a:latin typeface="Bookman Old Style" pitchFamily="18" charset="0"/>
        </a:defRPr>
      </a:lvl5pPr>
      <a:lvl6pPr marL="457200" algn="l" rtl="0" fontAlgn="base">
        <a:spcBef>
          <a:spcPct val="0"/>
        </a:spcBef>
        <a:spcAft>
          <a:spcPct val="0"/>
        </a:spcAft>
        <a:defRPr sz="3200">
          <a:solidFill>
            <a:schemeClr val="tx2"/>
          </a:solidFill>
          <a:latin typeface="Bookman Old Style" pitchFamily="18" charset="0"/>
        </a:defRPr>
      </a:lvl6pPr>
      <a:lvl7pPr marL="914400" algn="l" rtl="0" fontAlgn="base">
        <a:spcBef>
          <a:spcPct val="0"/>
        </a:spcBef>
        <a:spcAft>
          <a:spcPct val="0"/>
        </a:spcAft>
        <a:defRPr sz="3200">
          <a:solidFill>
            <a:schemeClr val="tx2"/>
          </a:solidFill>
          <a:latin typeface="Bookman Old Style" pitchFamily="18" charset="0"/>
        </a:defRPr>
      </a:lvl7pPr>
      <a:lvl8pPr marL="1371600" algn="l" rtl="0" fontAlgn="base">
        <a:spcBef>
          <a:spcPct val="0"/>
        </a:spcBef>
        <a:spcAft>
          <a:spcPct val="0"/>
        </a:spcAft>
        <a:defRPr sz="3200">
          <a:solidFill>
            <a:schemeClr val="tx2"/>
          </a:solidFill>
          <a:latin typeface="Bookman Old Style" pitchFamily="18" charset="0"/>
        </a:defRPr>
      </a:lvl8pPr>
      <a:lvl9pPr marL="1828800" algn="l" rtl="0" fontAlgn="base">
        <a:spcBef>
          <a:spcPct val="0"/>
        </a:spcBef>
        <a:spcAft>
          <a:spcPct val="0"/>
        </a:spcAft>
        <a:defRPr sz="3200">
          <a:solidFill>
            <a:schemeClr val="tx2"/>
          </a:solidFill>
          <a:latin typeface="Bookman Old Style" pitchFamily="18" charset="0"/>
        </a:defRPr>
      </a:lvl9pPr>
    </p:titleStyle>
    <p:bodyStyle>
      <a:lvl1pPr marL="273050" indent="-273050" algn="l" rtl="0" fontAlgn="base">
        <a:spcBef>
          <a:spcPts val="600"/>
        </a:spcBef>
        <a:spcAft>
          <a:spcPct val="0"/>
        </a:spcAft>
        <a:buClr>
          <a:schemeClr val="accent1"/>
        </a:buClr>
        <a:buSzPct val="76000"/>
        <a:buFont typeface="Wingdings 3" pitchFamily="18" charset="2"/>
        <a:buChar char=""/>
        <a:defRPr sz="2600" kern="1200">
          <a:solidFill>
            <a:schemeClr val="tx1"/>
          </a:solidFill>
          <a:latin typeface="+mn-lt"/>
          <a:ea typeface="+mn-ea"/>
          <a:cs typeface="+mn-cs"/>
        </a:defRPr>
      </a:lvl1pPr>
      <a:lvl2pPr marL="547688" indent="-273050" algn="l" rtl="0" fontAlgn="base">
        <a:spcBef>
          <a:spcPts val="500"/>
        </a:spcBef>
        <a:spcAft>
          <a:spcPct val="0"/>
        </a:spcAft>
        <a:buClr>
          <a:schemeClr val="accent2"/>
        </a:buClr>
        <a:buSzPct val="76000"/>
        <a:buFont typeface="Wingdings 3" pitchFamily="18" charset="2"/>
        <a:buChar char=""/>
        <a:defRPr sz="2300" kern="1200">
          <a:solidFill>
            <a:schemeClr val="tx2"/>
          </a:solidFill>
          <a:latin typeface="+mn-lt"/>
          <a:ea typeface="+mn-ea"/>
          <a:cs typeface="+mn-cs"/>
        </a:defRPr>
      </a:lvl2pPr>
      <a:lvl3pPr marL="822325" indent="-228600" algn="l" rtl="0" fontAlgn="base">
        <a:spcBef>
          <a:spcPts val="500"/>
        </a:spcBef>
        <a:spcAft>
          <a:spcPct val="0"/>
        </a:spcAft>
        <a:buClr>
          <a:srgbClr val="BCBCBC"/>
        </a:buClr>
        <a:buSzPct val="76000"/>
        <a:buFont typeface="Wingdings 3" pitchFamily="18" charset="2"/>
        <a:buChar char=""/>
        <a:defRPr sz="2000" kern="1200">
          <a:solidFill>
            <a:schemeClr val="tx1"/>
          </a:solidFill>
          <a:latin typeface="+mn-lt"/>
          <a:ea typeface="+mn-ea"/>
          <a:cs typeface="+mn-cs"/>
        </a:defRPr>
      </a:lvl3pPr>
      <a:lvl4pPr marL="1096963" indent="-228600" algn="l" rtl="0" fontAlgn="base">
        <a:spcBef>
          <a:spcPts val="400"/>
        </a:spcBef>
        <a:spcAft>
          <a:spcPct val="0"/>
        </a:spcAft>
        <a:buClr>
          <a:srgbClr val="8BA2B4"/>
        </a:buClr>
        <a:buSzPct val="70000"/>
        <a:buFont typeface="Wingdings" pitchFamily="2" charset="2"/>
        <a:buChar char=""/>
        <a:defRPr kern="1200">
          <a:solidFill>
            <a:schemeClr val="tx1"/>
          </a:solidFill>
          <a:latin typeface="+mn-lt"/>
          <a:ea typeface="+mn-ea"/>
          <a:cs typeface="+mn-cs"/>
        </a:defRPr>
      </a:lvl4pPr>
      <a:lvl5pPr marL="1371600" indent="-228600" algn="l" rtl="0" fontAlgn="base">
        <a:spcBef>
          <a:spcPts val="300"/>
        </a:spcBef>
        <a:spcAft>
          <a:spcPct val="0"/>
        </a:spcAft>
        <a:buClr>
          <a:schemeClr val="accent2"/>
        </a:buClr>
        <a:buSzPct val="70000"/>
        <a:buFont typeface="Wingdings" pitchFamily="2" charset="2"/>
        <a:buChar char=""/>
        <a:defRPr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3.emf"/></Relationships>
</file>

<file path=ppt/slides/_rels/slide12.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image" Target="../media/image21.emf"/></Relationships>
</file>

<file path=ppt/slides/_rels/slide19.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hyperlink" Target="http://www.joserobertoafonso.com.br/" TargetMode="External"/><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0578" name="Rectangle 2"/>
          <p:cNvSpPr>
            <a:spLocks noGrp="1" noChangeArrowheads="1"/>
          </p:cNvSpPr>
          <p:nvPr>
            <p:ph type="ctrTitle"/>
          </p:nvPr>
        </p:nvSpPr>
        <p:spPr>
          <a:xfrm>
            <a:off x="0" y="1643063"/>
            <a:ext cx="7235825" cy="1655762"/>
          </a:xfrm>
        </p:spPr>
        <p:txBody>
          <a:bodyPr/>
          <a:lstStyle/>
          <a:p>
            <a:pPr fontAlgn="auto">
              <a:spcAft>
                <a:spcPts val="0"/>
              </a:spcAft>
              <a:defRPr/>
            </a:pPr>
            <a:r>
              <a:rPr lang="pt-BR" b="0">
                <a:solidFill>
                  <a:srgbClr val="009999"/>
                </a:solidFill>
              </a:rPr>
              <a:t/>
            </a:r>
            <a:br>
              <a:rPr lang="pt-BR" b="0">
                <a:solidFill>
                  <a:srgbClr val="009999"/>
                </a:solidFill>
              </a:rPr>
            </a:br>
            <a:endParaRPr lang="pt-BR" sz="4000">
              <a:solidFill>
                <a:srgbClr val="009999"/>
              </a:solidFill>
            </a:endParaRPr>
          </a:p>
        </p:txBody>
      </p:sp>
      <p:sp>
        <p:nvSpPr>
          <p:cNvPr id="280580" name="Rectangle 4"/>
          <p:cNvSpPr>
            <a:spLocks noGrp="1" noChangeArrowheads="1"/>
          </p:cNvSpPr>
          <p:nvPr>
            <p:ph type="subTitle" idx="1"/>
          </p:nvPr>
        </p:nvSpPr>
        <p:spPr>
          <a:xfrm>
            <a:off x="1643063" y="4414838"/>
            <a:ext cx="6677025" cy="2470150"/>
          </a:xfrm>
        </p:spPr>
        <p:txBody>
          <a:bodyPr>
            <a:normAutofit/>
          </a:bodyPr>
          <a:lstStyle/>
          <a:p>
            <a:pPr fontAlgn="auto">
              <a:lnSpc>
                <a:spcPct val="80000"/>
              </a:lnSpc>
              <a:spcAft>
                <a:spcPts val="0"/>
              </a:spcAft>
              <a:buFont typeface="Wingdings 2"/>
              <a:buNone/>
              <a:defRPr/>
            </a:pPr>
            <a:r>
              <a:rPr lang="pt-BR" sz="2400" b="1" dirty="0" smtClean="0">
                <a:solidFill>
                  <a:srgbClr val="FF0000"/>
                </a:solidFill>
              </a:rPr>
              <a:t>José </a:t>
            </a:r>
            <a:r>
              <a:rPr lang="pt-BR" sz="2400" b="1" dirty="0">
                <a:solidFill>
                  <a:srgbClr val="FF0000"/>
                </a:solidFill>
              </a:rPr>
              <a:t>Roberto </a:t>
            </a:r>
            <a:r>
              <a:rPr lang="pt-BR" sz="2400" b="1" dirty="0" smtClean="0">
                <a:solidFill>
                  <a:srgbClr val="FF0000"/>
                </a:solidFill>
              </a:rPr>
              <a:t>R. Afonso</a:t>
            </a:r>
          </a:p>
          <a:p>
            <a:pPr fontAlgn="auto">
              <a:lnSpc>
                <a:spcPct val="80000"/>
              </a:lnSpc>
              <a:spcAft>
                <a:spcPts val="0"/>
              </a:spcAft>
              <a:buFont typeface="Wingdings 2"/>
              <a:buNone/>
              <a:defRPr/>
            </a:pPr>
            <a:endParaRPr lang="pt-BR" sz="1800" b="1" dirty="0" smtClean="0"/>
          </a:p>
          <a:p>
            <a:pPr fontAlgn="auto">
              <a:lnSpc>
                <a:spcPct val="80000"/>
              </a:lnSpc>
              <a:spcAft>
                <a:spcPts val="0"/>
              </a:spcAft>
              <a:buFont typeface="Wingdings 2"/>
              <a:buNone/>
              <a:defRPr/>
            </a:pPr>
            <a:endParaRPr lang="pt-BR" dirty="0" smtClean="0"/>
          </a:p>
          <a:p>
            <a:pPr fontAlgn="auto">
              <a:lnSpc>
                <a:spcPct val="80000"/>
              </a:lnSpc>
              <a:spcAft>
                <a:spcPts val="0"/>
              </a:spcAft>
              <a:buFont typeface="Wingdings 2"/>
              <a:buNone/>
              <a:defRPr/>
            </a:pPr>
            <a:r>
              <a:rPr lang="pt-BR" dirty="0" smtClean="0"/>
              <a:t>5</a:t>
            </a:r>
            <a:r>
              <a:rPr lang="en-US" dirty="0" smtClean="0"/>
              <a:t>ª</a:t>
            </a:r>
            <a:r>
              <a:rPr lang="pt-BR" dirty="0"/>
              <a:t> </a:t>
            </a:r>
            <a:r>
              <a:rPr lang="pt-BR" dirty="0" smtClean="0"/>
              <a:t>REUNIÃO DA REDE PNAFM</a:t>
            </a:r>
            <a:endParaRPr lang="pt-BR" dirty="0"/>
          </a:p>
          <a:p>
            <a:pPr fontAlgn="auto">
              <a:lnSpc>
                <a:spcPct val="80000"/>
              </a:lnSpc>
              <a:spcAft>
                <a:spcPts val="0"/>
              </a:spcAft>
              <a:buFont typeface="Wingdings 2"/>
              <a:buNone/>
              <a:defRPr/>
            </a:pPr>
            <a:r>
              <a:rPr lang="pt-BR" dirty="0"/>
              <a:t>	</a:t>
            </a:r>
            <a:r>
              <a:rPr lang="pt-BR" dirty="0" smtClean="0"/>
              <a:t>  </a:t>
            </a:r>
          </a:p>
          <a:p>
            <a:pPr fontAlgn="auto">
              <a:lnSpc>
                <a:spcPct val="80000"/>
              </a:lnSpc>
              <a:spcAft>
                <a:spcPts val="0"/>
              </a:spcAft>
              <a:buFont typeface="Wingdings 2"/>
              <a:buNone/>
              <a:defRPr/>
            </a:pPr>
            <a:r>
              <a:rPr lang="pt-BR" dirty="0"/>
              <a:t>Florianópolis, 11/9/2013</a:t>
            </a:r>
            <a:r>
              <a:rPr lang="pt-BR" sz="1400" i="1" dirty="0" smtClean="0"/>
              <a:t> </a:t>
            </a:r>
            <a:endParaRPr lang="pt-BR" sz="1400" i="1" dirty="0"/>
          </a:p>
          <a:p>
            <a:pPr fontAlgn="auto">
              <a:lnSpc>
                <a:spcPct val="80000"/>
              </a:lnSpc>
              <a:spcAft>
                <a:spcPts val="0"/>
              </a:spcAft>
              <a:buFont typeface="Wingdings 2"/>
              <a:buNone/>
              <a:defRPr/>
            </a:pPr>
            <a:endParaRPr lang="pt-BR" i="1" dirty="0"/>
          </a:p>
        </p:txBody>
      </p:sp>
      <p:sp>
        <p:nvSpPr>
          <p:cNvPr id="280583" name="Rectangle 7"/>
          <p:cNvSpPr>
            <a:spLocks noChangeArrowheads="1"/>
          </p:cNvSpPr>
          <p:nvPr/>
        </p:nvSpPr>
        <p:spPr bwMode="auto">
          <a:xfrm>
            <a:off x="285750" y="2214563"/>
            <a:ext cx="6965950" cy="1944687"/>
          </a:xfrm>
          <a:prstGeom prst="rect">
            <a:avLst/>
          </a:prstGeom>
          <a:noFill/>
          <a:ln w="9525">
            <a:noFill/>
            <a:miter lim="800000"/>
            <a:headEnd/>
            <a:tailEnd/>
          </a:ln>
        </p:spPr>
        <p:txBody>
          <a:bodyPr/>
          <a:lstStyle/>
          <a:p>
            <a:pPr algn="r">
              <a:lnSpc>
                <a:spcPct val="80000"/>
              </a:lnSpc>
              <a:spcBef>
                <a:spcPct val="20000"/>
              </a:spcBef>
              <a:buClr>
                <a:schemeClr val="tx2"/>
              </a:buClr>
              <a:buSzPct val="70000"/>
              <a:buFont typeface="Wingdings" pitchFamily="2" charset="2"/>
              <a:buNone/>
            </a:pPr>
            <a:endParaRPr lang="pt-BR" sz="1600"/>
          </a:p>
          <a:p>
            <a:pPr algn="r">
              <a:buClr>
                <a:schemeClr val="tx2"/>
              </a:buClr>
              <a:buSzPct val="70000"/>
              <a:buFont typeface="Wingdings" pitchFamily="2" charset="2"/>
              <a:buNone/>
            </a:pPr>
            <a:r>
              <a:rPr lang="pt-BR" sz="3600" b="1"/>
              <a:t>DESAFIOS DO IPTU</a:t>
            </a:r>
            <a:endParaRPr lang="pt-BR" sz="36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80583">
                                            <p:txEl>
                                              <p:pRg st="1" end="1"/>
                                            </p:txEl>
                                          </p:spTgt>
                                        </p:tgtEl>
                                        <p:attrNameLst>
                                          <p:attrName>style.visibility</p:attrName>
                                        </p:attrNameLst>
                                      </p:cBhvr>
                                      <p:to>
                                        <p:strVal val="visible"/>
                                      </p:to>
                                    </p:set>
                                    <p:animEffect transition="in" filter="fade">
                                      <p:cBhvr>
                                        <p:cTn id="7" dur="1000"/>
                                        <p:tgtEl>
                                          <p:spTgt spid="280583">
                                            <p:txEl>
                                              <p:pRg st="1" end="1"/>
                                            </p:txEl>
                                          </p:spTgt>
                                        </p:tgtEl>
                                      </p:cBhvr>
                                    </p:animEffect>
                                    <p:anim calcmode="lin" valueType="num">
                                      <p:cBhvr>
                                        <p:cTn id="8" dur="1000" fill="hold"/>
                                        <p:tgtEl>
                                          <p:spTgt spid="28058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8058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058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21" name="Rectangle 5"/>
          <p:cNvSpPr>
            <a:spLocks noGrp="1"/>
          </p:cNvSpPr>
          <p:nvPr>
            <p:ph type="title" idx="4294967295"/>
          </p:nvPr>
        </p:nvSpPr>
        <p:spPr>
          <a:xfrm>
            <a:off x="714375" y="214313"/>
            <a:ext cx="8656638" cy="990600"/>
          </a:xfrm>
        </p:spPr>
        <p:txBody>
          <a:bodyPr>
            <a:normAutofit/>
          </a:bodyPr>
          <a:lstStyle/>
          <a:p>
            <a:pPr fontAlgn="auto">
              <a:spcAft>
                <a:spcPts val="0"/>
              </a:spcAft>
              <a:defRPr/>
            </a:pPr>
            <a:r>
              <a:rPr lang="es-ES" sz="3600" b="1" dirty="0" err="1" smtClean="0">
                <a:effectLst>
                  <a:outerShdw blurRad="38100" dist="38100" dir="2700000" algn="tl">
                    <a:srgbClr val="000000"/>
                  </a:outerShdw>
                </a:effectLst>
                <a:latin typeface="Estrangelo Edessa" pitchFamily="66" charset="0"/>
                <a:ea typeface="+mn-ea"/>
                <a:cs typeface="Estrangelo Edessa" pitchFamily="66" charset="0"/>
              </a:rPr>
              <a:t>Regresividade</a:t>
            </a:r>
            <a:r>
              <a:rPr lang="es-ES" sz="3600" b="1" dirty="0" smtClean="0">
                <a:effectLst>
                  <a:outerShdw blurRad="38100" dist="38100" dir="2700000" algn="tl">
                    <a:srgbClr val="000000"/>
                  </a:outerShdw>
                </a:effectLst>
                <a:latin typeface="Estrangelo Edessa" pitchFamily="66" charset="0"/>
                <a:ea typeface="+mn-ea"/>
                <a:cs typeface="Estrangelo Edessa" pitchFamily="66" charset="0"/>
              </a:rPr>
              <a:t> </a:t>
            </a:r>
            <a:r>
              <a:rPr lang="es-ES" sz="3600" b="1" dirty="0" err="1" smtClean="0">
                <a:effectLst>
                  <a:outerShdw blurRad="38100" dist="38100" dir="2700000" algn="tl">
                    <a:srgbClr val="000000"/>
                  </a:outerShdw>
                </a:effectLst>
                <a:latin typeface="Estrangelo Edessa" pitchFamily="66" charset="0"/>
                <a:ea typeface="+mn-ea"/>
                <a:cs typeface="Estrangelo Edessa" pitchFamily="66" charset="0"/>
              </a:rPr>
              <a:t>tributária</a:t>
            </a:r>
            <a:r>
              <a:rPr lang="es-ES" sz="3600" b="1" dirty="0" smtClean="0">
                <a:effectLst>
                  <a:outerShdw blurRad="38100" dist="38100" dir="2700000" algn="tl">
                    <a:srgbClr val="000000"/>
                  </a:outerShdw>
                </a:effectLst>
                <a:latin typeface="Estrangelo Edessa" pitchFamily="66" charset="0"/>
                <a:ea typeface="+mn-ea"/>
                <a:cs typeface="Estrangelo Edessa" pitchFamily="66" charset="0"/>
              </a:rPr>
              <a:t> e </a:t>
            </a:r>
            <a:r>
              <a:rPr lang="es-ES" sz="3600" b="1" dirty="0" err="1" smtClean="0">
                <a:effectLst>
                  <a:outerShdw blurRad="38100" dist="38100" dir="2700000" algn="tl">
                    <a:srgbClr val="000000"/>
                  </a:outerShdw>
                </a:effectLst>
                <a:latin typeface="Estrangelo Edessa" pitchFamily="66" charset="0"/>
                <a:ea typeface="+mn-ea"/>
                <a:cs typeface="Estrangelo Edessa" pitchFamily="66" charset="0"/>
              </a:rPr>
              <a:t>crescente</a:t>
            </a:r>
            <a:endParaRPr lang="pt-BR" sz="3600" b="1" dirty="0" smtClean="0">
              <a:effectLst>
                <a:outerShdw blurRad="38100" dist="38100" dir="2700000" algn="tl">
                  <a:srgbClr val="000000"/>
                </a:outerShdw>
              </a:effectLst>
              <a:latin typeface="Estrangelo Edessa" pitchFamily="66" charset="0"/>
              <a:ea typeface="+mn-ea"/>
              <a:cs typeface="Estrangelo Edessa" pitchFamily="66" charset="0"/>
            </a:endParaRPr>
          </a:p>
        </p:txBody>
      </p:sp>
      <p:pic>
        <p:nvPicPr>
          <p:cNvPr id="23555" name="Imagem 28"/>
          <p:cNvPicPr>
            <a:picLocks noGrp="1" noChangeAspect="1" noChangeArrowheads="1"/>
          </p:cNvPicPr>
          <p:nvPr>
            <p:ph idx="4294967295"/>
          </p:nvPr>
        </p:nvPicPr>
        <p:blipFill>
          <a:blip r:embed="rId2" cstate="print"/>
          <a:srcRect/>
          <a:stretch>
            <a:fillRect/>
          </a:stretch>
        </p:blipFill>
        <p:spPr>
          <a:xfrm>
            <a:off x="571500" y="1714500"/>
            <a:ext cx="8153400" cy="3879850"/>
          </a:xfrm>
        </p:spPr>
      </p:pic>
    </p:spTree>
  </p:cSld>
  <p:clrMapOvr>
    <a:masterClrMapping/>
  </p:clrMapOvr>
  <p:transition>
    <p:comb/>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07950" y="260350"/>
            <a:ext cx="7705725" cy="1008063"/>
          </a:xfrm>
          <a:prstGeom prst="rect">
            <a:avLst/>
          </a:prstGeom>
          <a:noFill/>
          <a:ln>
            <a:noFill/>
          </a:ln>
          <a:effectLst/>
          <a:extLst>
            <a:ext uri="{909E8E84-426E-40dd-AFC4-6F175D3DCCD1}"/>
            <a:ext uri="{91240B29-F687-4f45-9708-019B960494DF}"/>
            <a:ext uri="{AF507438-7753-43e0-B8FC-AC1667EBCBE1}"/>
          </a:extLst>
        </p:spPr>
        <p:txBody>
          <a:bodyPr anchor="ctr"/>
          <a:lstStyle/>
          <a:p>
            <a:pPr>
              <a:defRPr/>
            </a:pPr>
            <a:r>
              <a:rPr lang="pt-BR" sz="4400" b="1" dirty="0">
                <a:solidFill>
                  <a:schemeClr val="tx2"/>
                </a:solidFill>
                <a:effectLst>
                  <a:outerShdw blurRad="38100" dist="38100" dir="2700000" algn="tl">
                    <a:srgbClr val="000000"/>
                  </a:outerShdw>
                </a:effectLst>
                <a:latin typeface="Estrangelo Edessa" pitchFamily="66" charset="0"/>
                <a:cs typeface="Estrangelo Edessa" pitchFamily="66" charset="0"/>
              </a:rPr>
              <a:t>Do que não se fala?</a:t>
            </a:r>
          </a:p>
          <a:p>
            <a:pPr>
              <a:defRPr/>
            </a:pPr>
            <a:r>
              <a:rPr lang="pt-BR" sz="2400" dirty="0">
                <a:latin typeface="Tahoma" pitchFamily="34" charset="0"/>
                <a:cs typeface="+mn-cs"/>
              </a:rPr>
              <a:t>Sistema muito e crescentemente regressivo , pelo predomínio de tributos sobre consumo pouco seletivos. </a:t>
            </a:r>
          </a:p>
        </p:txBody>
      </p:sp>
      <p:pic>
        <p:nvPicPr>
          <p:cNvPr id="24579" name="Picture 1"/>
          <p:cNvPicPr>
            <a:picLocks noChangeAspect="1" noChangeArrowheads="1"/>
          </p:cNvPicPr>
          <p:nvPr/>
        </p:nvPicPr>
        <p:blipFill>
          <a:blip r:embed="rId3" cstate="print"/>
          <a:srcRect/>
          <a:stretch>
            <a:fillRect/>
          </a:stretch>
        </p:blipFill>
        <p:spPr bwMode="auto">
          <a:xfrm>
            <a:off x="34925" y="2420938"/>
            <a:ext cx="4965700" cy="2736850"/>
          </a:xfrm>
          <a:prstGeom prst="rect">
            <a:avLst/>
          </a:prstGeom>
          <a:noFill/>
          <a:ln w="9525">
            <a:noFill/>
            <a:miter lim="800000"/>
            <a:headEnd/>
            <a:tailEnd/>
          </a:ln>
        </p:spPr>
      </p:pic>
      <p:pic>
        <p:nvPicPr>
          <p:cNvPr id="24580" name="Picture 3"/>
          <p:cNvPicPr>
            <a:picLocks noChangeAspect="1" noChangeArrowheads="1"/>
          </p:cNvPicPr>
          <p:nvPr/>
        </p:nvPicPr>
        <p:blipFill>
          <a:blip r:embed="rId4" cstate="print"/>
          <a:srcRect/>
          <a:stretch>
            <a:fillRect/>
          </a:stretch>
        </p:blipFill>
        <p:spPr bwMode="auto">
          <a:xfrm>
            <a:off x="3851275" y="2924175"/>
            <a:ext cx="5146675" cy="3673475"/>
          </a:xfrm>
          <a:prstGeom prst="rect">
            <a:avLst/>
          </a:prstGeom>
          <a:noFill/>
          <a:ln w="9525">
            <a:noFill/>
            <a:miter lim="800000"/>
            <a:headEnd/>
            <a:tailEnd/>
          </a:ln>
        </p:spPr>
      </p:pic>
      <p:sp>
        <p:nvSpPr>
          <p:cNvPr id="10" name="Title 1"/>
          <p:cNvSpPr txBox="1">
            <a:spLocks/>
          </p:cNvSpPr>
          <p:nvPr/>
        </p:nvSpPr>
        <p:spPr>
          <a:xfrm>
            <a:off x="428625" y="1635125"/>
            <a:ext cx="8429625" cy="785813"/>
          </a:xfrm>
          <a:prstGeom prst="rect">
            <a:avLst/>
          </a:prstGeom>
        </p:spPr>
        <p:txBody>
          <a:bodyPr/>
          <a:lstStyle/>
          <a:p>
            <a:pPr algn="ctr" fontAlgn="auto">
              <a:spcAft>
                <a:spcPts val="0"/>
              </a:spcAft>
              <a:defRPr/>
            </a:pPr>
            <a:r>
              <a:rPr lang="pt-BR" sz="1600" b="1" dirty="0">
                <a:latin typeface="+mj-lt"/>
                <a:ea typeface="+mj-ea"/>
                <a:cs typeface="+mj-cs"/>
              </a:rPr>
              <a:t>Carga Tributária Direta por Décimos de Renda:</a:t>
            </a:r>
          </a:p>
          <a:p>
            <a:pPr algn="ctr" fontAlgn="auto">
              <a:spcAft>
                <a:spcPts val="0"/>
              </a:spcAft>
              <a:defRPr/>
            </a:pPr>
            <a:r>
              <a:rPr lang="pt-BR" sz="1600" dirty="0">
                <a:latin typeface="+mj-lt"/>
                <a:ea typeface="+mj-ea"/>
                <a:cs typeface="+mj-cs"/>
              </a:rPr>
              <a:t>IPEA - 2002-2003, a partir da POF – Principais Tributos</a:t>
            </a:r>
            <a:r>
              <a:rPr lang="pt-BR" sz="1600" b="1" dirty="0">
                <a:latin typeface="+mj-lt"/>
                <a:ea typeface="+mj-ea"/>
                <a:cs typeface="+mj-cs"/>
              </a:rPr>
              <a:t/>
            </a:r>
            <a:br>
              <a:rPr lang="pt-BR" sz="1600" b="1" dirty="0">
                <a:latin typeface="+mj-lt"/>
                <a:ea typeface="+mj-ea"/>
                <a:cs typeface="+mj-cs"/>
              </a:rPr>
            </a:br>
            <a:endParaRPr lang="pt-BR" sz="1600" dirty="0">
              <a:latin typeface="+mj-lt"/>
              <a:ea typeface="+mj-ea"/>
              <a:cs typeface="+mj-cs"/>
            </a:endParaRP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Imagem 93"/>
          <p:cNvPicPr>
            <a:picLocks noChangeAspect="1" noChangeArrowheads="1"/>
          </p:cNvPicPr>
          <p:nvPr/>
        </p:nvPicPr>
        <p:blipFill>
          <a:blip r:embed="rId2" cstate="print"/>
          <a:srcRect/>
          <a:stretch>
            <a:fillRect/>
          </a:stretch>
        </p:blipFill>
        <p:spPr bwMode="auto">
          <a:xfrm>
            <a:off x="127000" y="1916113"/>
            <a:ext cx="8982075" cy="3919537"/>
          </a:xfrm>
          <a:prstGeom prst="rect">
            <a:avLst/>
          </a:prstGeom>
          <a:noFill/>
          <a:ln w="9525">
            <a:noFill/>
            <a:miter lim="800000"/>
            <a:headEnd/>
            <a:tailEnd/>
          </a:ln>
        </p:spPr>
      </p:pic>
      <p:sp>
        <p:nvSpPr>
          <p:cNvPr id="25603" name="TextBox 1"/>
          <p:cNvSpPr txBox="1">
            <a:spLocks noChangeArrowheads="1"/>
          </p:cNvSpPr>
          <p:nvPr/>
        </p:nvSpPr>
        <p:spPr bwMode="auto">
          <a:xfrm>
            <a:off x="642938" y="285750"/>
            <a:ext cx="7994650" cy="1154113"/>
          </a:xfrm>
          <a:prstGeom prst="rect">
            <a:avLst/>
          </a:prstGeom>
          <a:noFill/>
          <a:ln w="9525">
            <a:noFill/>
            <a:miter lim="800000"/>
            <a:headEnd/>
            <a:tailEnd/>
          </a:ln>
        </p:spPr>
        <p:txBody>
          <a:bodyPr>
            <a:spAutoFit/>
          </a:bodyPr>
          <a:lstStyle/>
          <a:p>
            <a:pPr algn="ctr"/>
            <a:r>
              <a:rPr lang="pt-BR" sz="2300" b="1">
                <a:latin typeface="Times New Roman" pitchFamily="18" charset="0"/>
                <a:ea typeface="MS PGothic" pitchFamily="34" charset="-128"/>
                <a:cs typeface="Times New Roman" pitchFamily="18" charset="0"/>
              </a:rPr>
              <a:t>Comportamento da incidência da tributação direta sobre a renda, por tipos de tributos e segundo décimos de renda monetária familiar </a:t>
            </a:r>
            <a:r>
              <a:rPr lang="pt-BR" sz="2300" b="1" i="1">
                <a:latin typeface="Times New Roman" pitchFamily="18" charset="0"/>
                <a:ea typeface="MS PGothic" pitchFamily="34" charset="-128"/>
                <a:cs typeface="Times New Roman" pitchFamily="18" charset="0"/>
              </a:rPr>
              <a:t>per capita </a:t>
            </a:r>
            <a:r>
              <a:rPr lang="pt-BR" sz="2300" b="1">
                <a:latin typeface="Times New Roman" pitchFamily="18" charset="0"/>
                <a:ea typeface="MS PGothic" pitchFamily="34" charset="-128"/>
                <a:cs typeface="Times New Roman" pitchFamily="18" charset="0"/>
              </a:rPr>
              <a:t>– Brasil, 2002-2003 e 2008-2009.</a:t>
            </a:r>
            <a:endParaRPr lang="en-US" sz="2300">
              <a:latin typeface="Times New Roman" pitchFamily="18" charset="0"/>
              <a:ea typeface="MS PGothic" pitchFamily="34" charset="-128"/>
              <a:cs typeface="Times New Roman" pitchFamily="18" charset="0"/>
            </a:endParaRPr>
          </a:p>
        </p:txBody>
      </p:sp>
    </p:spTree>
  </p:cSld>
  <p:clrMapOvr>
    <a:masterClrMapping/>
  </p:clrMapOvr>
  <p:transition>
    <p:comb/>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cstate="print"/>
          <a:srcRect/>
          <a:stretch>
            <a:fillRect/>
          </a:stretch>
        </p:blipFill>
        <p:spPr bwMode="auto">
          <a:xfrm>
            <a:off x="214313" y="1071563"/>
            <a:ext cx="8737600" cy="5516562"/>
          </a:xfrm>
          <a:prstGeom prst="rect">
            <a:avLst/>
          </a:prstGeom>
          <a:noFill/>
          <a:ln w="9525">
            <a:noFill/>
            <a:miter lim="800000"/>
            <a:headEnd/>
            <a:tailEnd/>
          </a:ln>
        </p:spPr>
      </p:pic>
      <p:sp>
        <p:nvSpPr>
          <p:cNvPr id="26627" name="TextBox 1"/>
          <p:cNvSpPr txBox="1">
            <a:spLocks noChangeArrowheads="1"/>
          </p:cNvSpPr>
          <p:nvPr/>
        </p:nvSpPr>
        <p:spPr bwMode="auto">
          <a:xfrm>
            <a:off x="642938" y="214313"/>
            <a:ext cx="7910512" cy="1006475"/>
          </a:xfrm>
          <a:prstGeom prst="rect">
            <a:avLst/>
          </a:prstGeom>
          <a:noFill/>
          <a:ln w="9525">
            <a:noFill/>
            <a:miter lim="800000"/>
            <a:headEnd/>
            <a:tailEnd/>
          </a:ln>
        </p:spPr>
        <p:txBody>
          <a:bodyPr>
            <a:spAutoFit/>
          </a:bodyPr>
          <a:lstStyle/>
          <a:p>
            <a:pPr algn="ctr"/>
            <a:r>
              <a:rPr lang="pt-BR" sz="2000" b="1">
                <a:latin typeface="Times New Roman" pitchFamily="18" charset="0"/>
                <a:ea typeface="MS PGothic" pitchFamily="34" charset="-128"/>
                <a:cs typeface="Times New Roman" pitchFamily="18" charset="0"/>
              </a:rPr>
              <a:t>Composição da Incidência Tributária sobre a Renda Total das Famílias</a:t>
            </a:r>
            <a:endParaRPr lang="en-US" sz="2000">
              <a:latin typeface="Times New Roman" pitchFamily="18" charset="0"/>
              <a:ea typeface="MS PGothic" pitchFamily="34" charset="-128"/>
              <a:cs typeface="Times New Roman" pitchFamily="18" charset="0"/>
            </a:endParaRPr>
          </a:p>
          <a:p>
            <a:pPr algn="ctr"/>
            <a:r>
              <a:rPr lang="pt-BR" sz="2000" b="1">
                <a:latin typeface="Times New Roman" pitchFamily="18" charset="0"/>
                <a:ea typeface="MS PGothic" pitchFamily="34" charset="-128"/>
                <a:cs typeface="Times New Roman" pitchFamily="18" charset="0"/>
              </a:rPr>
              <a:t>Brasil, 2008-2009</a:t>
            </a:r>
            <a:endParaRPr lang="en-US" sz="2000">
              <a:latin typeface="Times New Roman" pitchFamily="18" charset="0"/>
              <a:ea typeface="MS PGothic" pitchFamily="34" charset="-128"/>
              <a:cs typeface="Times New Roman" pitchFamily="18" charset="0"/>
            </a:endParaRPr>
          </a:p>
        </p:txBody>
      </p:sp>
    </p:spTree>
  </p:cSld>
  <p:clrMapOvr>
    <a:masterClrMapping/>
  </p:clrMapOvr>
  <p:transition>
    <p:comb/>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07950" y="285750"/>
            <a:ext cx="7705725" cy="1008063"/>
          </a:xfrm>
          <a:prstGeom prst="rect">
            <a:avLst/>
          </a:prstGeom>
          <a:noFill/>
          <a:ln>
            <a:noFill/>
          </a:ln>
          <a:effectLst/>
          <a:extLst>
            <a:ext uri="{909E8E84-426E-40dd-AFC4-6F175D3DCCD1}"/>
            <a:ext uri="{91240B29-F687-4f45-9708-019B960494DF}"/>
            <a:ext uri="{AF507438-7753-43e0-B8FC-AC1667EBCBE1}"/>
          </a:extLst>
        </p:spPr>
        <p:txBody>
          <a:bodyPr anchor="ctr"/>
          <a:lstStyle/>
          <a:p>
            <a:pPr>
              <a:defRPr/>
            </a:pPr>
            <a:r>
              <a:rPr lang="pt-BR" sz="4000" b="1" dirty="0">
                <a:solidFill>
                  <a:schemeClr val="tx2"/>
                </a:solidFill>
                <a:effectLst>
                  <a:outerShdw blurRad="38100" dist="38100" dir="2700000" algn="tl">
                    <a:srgbClr val="000000"/>
                  </a:outerShdw>
                </a:effectLst>
                <a:latin typeface="Estrangelo Edessa" pitchFamily="66" charset="0"/>
                <a:cs typeface="Estrangelo Edessa" pitchFamily="66" charset="0"/>
              </a:rPr>
              <a:t>Concentração pós-imposto?</a:t>
            </a:r>
          </a:p>
          <a:p>
            <a:pPr>
              <a:defRPr/>
            </a:pPr>
            <a:r>
              <a:rPr lang="pt-BR" sz="2400" dirty="0">
                <a:latin typeface="Tahoma" pitchFamily="34" charset="0"/>
                <a:cs typeface="+mn-cs"/>
              </a:rPr>
              <a:t>Concentração de renda, das maiores do mundo, aumenta ainda mais depois da aplicação dos impostos </a:t>
            </a:r>
          </a:p>
        </p:txBody>
      </p:sp>
      <p:pic>
        <p:nvPicPr>
          <p:cNvPr id="27651" name="Picture 2"/>
          <p:cNvPicPr>
            <a:picLocks noChangeAspect="1" noChangeArrowheads="1"/>
          </p:cNvPicPr>
          <p:nvPr/>
        </p:nvPicPr>
        <p:blipFill>
          <a:blip r:embed="rId3" cstate="print"/>
          <a:srcRect/>
          <a:stretch>
            <a:fillRect/>
          </a:stretch>
        </p:blipFill>
        <p:spPr bwMode="auto">
          <a:xfrm>
            <a:off x="714375" y="1643063"/>
            <a:ext cx="7777163" cy="5146675"/>
          </a:xfrm>
          <a:prstGeom prst="rect">
            <a:avLst/>
          </a:prstGeom>
          <a:noFill/>
          <a:ln w="9525">
            <a:noFill/>
            <a:miter lim="800000"/>
            <a:headEnd/>
            <a:tailEnd/>
          </a:ln>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500063" y="0"/>
            <a:ext cx="7888287" cy="1316038"/>
          </a:xfrm>
          <a:prstGeom prst="rect">
            <a:avLst/>
          </a:prstGeom>
          <a:noFill/>
        </p:spPr>
        <p:txBody>
          <a:bodyPr>
            <a:spAutoFit/>
          </a:bodyPr>
          <a:lstStyle/>
          <a:p>
            <a:pPr>
              <a:lnSpc>
                <a:spcPct val="150000"/>
              </a:lnSpc>
              <a:defRPr/>
            </a:pPr>
            <a:r>
              <a:rPr lang="pt-BR" sz="3600" b="1" dirty="0">
                <a:solidFill>
                  <a:schemeClr val="tx2"/>
                </a:solidFill>
                <a:effectLst>
                  <a:outerShdw blurRad="38100" dist="38100" dir="2700000" algn="tl">
                    <a:srgbClr val="000000"/>
                  </a:outerShdw>
                </a:effectLst>
                <a:latin typeface="Estrangelo Edessa" pitchFamily="66" charset="0"/>
                <a:cs typeface="Estrangelo Edessa" pitchFamily="66" charset="0"/>
              </a:rPr>
              <a:t>Tributação da Propriedade Atual</a:t>
            </a:r>
          </a:p>
          <a:p>
            <a:pPr>
              <a:lnSpc>
                <a:spcPct val="150000"/>
              </a:lnSpc>
              <a:defRPr/>
            </a:pPr>
            <a:r>
              <a:rPr lang="pt-BR" dirty="0">
                <a:latin typeface="Arial" charset="0"/>
                <a:cs typeface="+mn-cs"/>
              </a:rPr>
              <a:t>Impostos sobre a propriedade em 2012</a:t>
            </a:r>
          </a:p>
        </p:txBody>
      </p:sp>
      <p:sp>
        <p:nvSpPr>
          <p:cNvPr id="5" name="CaixaDeTexto 4"/>
          <p:cNvSpPr txBox="1"/>
          <p:nvPr/>
        </p:nvSpPr>
        <p:spPr>
          <a:xfrm>
            <a:off x="539750" y="6237288"/>
            <a:ext cx="6767513" cy="254000"/>
          </a:xfrm>
          <a:prstGeom prst="rect">
            <a:avLst/>
          </a:prstGeom>
          <a:noFill/>
        </p:spPr>
        <p:txBody>
          <a:bodyPr>
            <a:spAutoFit/>
          </a:bodyPr>
          <a:lstStyle/>
          <a:p>
            <a:pPr>
              <a:defRPr/>
            </a:pPr>
            <a:r>
              <a:rPr lang="pt-BR" sz="1050" dirty="0">
                <a:latin typeface="Arial" charset="0"/>
                <a:cs typeface="+mn-cs"/>
              </a:rPr>
              <a:t>Fonte: Elaboração própria (Balanço Oficial da União, STN; Balanço dos Estados, STN; </a:t>
            </a:r>
            <a:r>
              <a:rPr lang="pt-BR" sz="1050" dirty="0" err="1">
                <a:latin typeface="Arial" charset="0"/>
                <a:cs typeface="+mn-cs"/>
              </a:rPr>
              <a:t>Finbra</a:t>
            </a:r>
            <a:r>
              <a:rPr lang="pt-BR" sz="1050" dirty="0">
                <a:latin typeface="Arial" charset="0"/>
                <a:cs typeface="+mn-cs"/>
              </a:rPr>
              <a:t>, STN; SRF).</a:t>
            </a:r>
            <a:endParaRPr lang="pt-BR" dirty="0">
              <a:latin typeface="Arial" charset="0"/>
              <a:cs typeface="+mn-cs"/>
            </a:endParaRPr>
          </a:p>
        </p:txBody>
      </p:sp>
      <p:pic>
        <p:nvPicPr>
          <p:cNvPr id="28676" name="Picture 1"/>
          <p:cNvPicPr>
            <a:picLocks noChangeAspect="1" noChangeArrowheads="1"/>
          </p:cNvPicPr>
          <p:nvPr/>
        </p:nvPicPr>
        <p:blipFill>
          <a:blip r:embed="rId2" cstate="print"/>
          <a:srcRect/>
          <a:stretch>
            <a:fillRect/>
          </a:stretch>
        </p:blipFill>
        <p:spPr bwMode="auto">
          <a:xfrm>
            <a:off x="214313" y="1571625"/>
            <a:ext cx="8742362" cy="4211638"/>
          </a:xfrm>
          <a:prstGeom prst="rect">
            <a:avLst/>
          </a:prstGeom>
          <a:noFill/>
          <a:ln w="9525">
            <a:noFill/>
            <a:miter lim="800000"/>
            <a:headEnd/>
            <a:tailEnd/>
          </a:ln>
        </p:spPr>
      </p:pic>
    </p:spTree>
  </p:cSld>
  <p:clrMapOvr>
    <a:masterClrMapping/>
  </p:clrMapOvr>
  <p:transition>
    <p:comb/>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34925" y="404813"/>
            <a:ext cx="8713788" cy="1008062"/>
          </a:xfrm>
          <a:prstGeom prst="rect">
            <a:avLst/>
          </a:prstGeom>
          <a:noFill/>
          <a:ln>
            <a:noFill/>
          </a:ln>
          <a:effectLst/>
          <a:extLst>
            <a:ext uri="{909E8E84-426E-40dd-AFC4-6F175D3DCCD1}"/>
            <a:ext uri="{91240B29-F687-4f45-9708-019B960494DF}"/>
            <a:ext uri="{AF507438-7753-43e0-B8FC-AC1667EBCBE1}"/>
          </a:extLst>
        </p:spPr>
        <p:txBody>
          <a:bodyPr anchor="ctr"/>
          <a:lstStyle/>
          <a:p>
            <a:pPr>
              <a:defRPr/>
            </a:pPr>
            <a:endParaRPr lang="pt-BR" sz="4000" b="1" dirty="0">
              <a:solidFill>
                <a:schemeClr val="tx2"/>
              </a:solidFill>
              <a:effectLst>
                <a:outerShdw blurRad="38100" dist="38100" dir="2700000" algn="tl">
                  <a:srgbClr val="000000"/>
                </a:outerShdw>
              </a:effectLst>
              <a:latin typeface="Estrangelo Edessa" pitchFamily="66" charset="0"/>
              <a:cs typeface="Estrangelo Edessa" pitchFamily="66" charset="0"/>
            </a:endParaRPr>
          </a:p>
          <a:p>
            <a:pPr>
              <a:defRPr/>
            </a:pPr>
            <a:r>
              <a:rPr lang="pt-BR" sz="4000" b="1" dirty="0">
                <a:solidFill>
                  <a:schemeClr val="tx2"/>
                </a:solidFill>
                <a:effectLst>
                  <a:outerShdw blurRad="38100" dist="38100" dir="2700000" algn="tl">
                    <a:srgbClr val="000000"/>
                  </a:outerShdw>
                </a:effectLst>
                <a:latin typeface="Estrangelo Edessa" pitchFamily="66" charset="0"/>
                <a:cs typeface="Estrangelo Edessa" pitchFamily="66" charset="0"/>
              </a:rPr>
              <a:t>Impostos Patrimoniais Latinos</a:t>
            </a:r>
            <a:endParaRPr lang="pt-BR" sz="4400" b="1" dirty="0">
              <a:solidFill>
                <a:schemeClr val="tx2"/>
              </a:solidFill>
              <a:effectLst>
                <a:outerShdw blurRad="38100" dist="38100" dir="2700000" algn="tl">
                  <a:srgbClr val="000000"/>
                </a:outerShdw>
              </a:effectLst>
              <a:latin typeface="Estrangelo Edessa" pitchFamily="66" charset="0"/>
              <a:cs typeface="Estrangelo Edessa" pitchFamily="66" charset="0"/>
            </a:endParaRPr>
          </a:p>
          <a:p>
            <a:pPr>
              <a:defRPr/>
            </a:pPr>
            <a:r>
              <a:rPr lang="pt-BR" sz="2000" dirty="0">
                <a:latin typeface="Tahoma" pitchFamily="34" charset="0"/>
                <a:cs typeface="+mn-cs"/>
              </a:rPr>
              <a:t>Apesar da carga global superar em muito a dos demais países latinos, a de impostos tradicionais sobre patrimônios ficam atrás de Chile e Colômbia e igual a da Argentina</a:t>
            </a:r>
          </a:p>
        </p:txBody>
      </p:sp>
      <p:pic>
        <p:nvPicPr>
          <p:cNvPr id="29699" name="Picture 2"/>
          <p:cNvPicPr>
            <a:picLocks noChangeAspect="1" noChangeArrowheads="1"/>
          </p:cNvPicPr>
          <p:nvPr/>
        </p:nvPicPr>
        <p:blipFill>
          <a:blip r:embed="rId3" cstate="print"/>
          <a:srcRect/>
          <a:stretch>
            <a:fillRect/>
          </a:stretch>
        </p:blipFill>
        <p:spPr bwMode="auto">
          <a:xfrm>
            <a:off x="971550" y="1943100"/>
            <a:ext cx="6913563" cy="4581525"/>
          </a:xfrm>
          <a:prstGeom prst="rect">
            <a:avLst/>
          </a:prstGeom>
          <a:noFill/>
          <a:ln w="9525">
            <a:noFill/>
            <a:miter lim="800000"/>
            <a:headEnd/>
            <a:tailEnd/>
          </a:ln>
        </p:spPr>
      </p:pic>
      <p:sp>
        <p:nvSpPr>
          <p:cNvPr id="29700" name="CaixaDeTexto 1"/>
          <p:cNvSpPr txBox="1">
            <a:spLocks noChangeArrowheads="1"/>
          </p:cNvSpPr>
          <p:nvPr/>
        </p:nvSpPr>
        <p:spPr bwMode="auto">
          <a:xfrm>
            <a:off x="4356100" y="6535738"/>
            <a:ext cx="4679950" cy="277812"/>
          </a:xfrm>
          <a:prstGeom prst="rect">
            <a:avLst/>
          </a:prstGeom>
          <a:noFill/>
          <a:ln w="9525">
            <a:noFill/>
            <a:miter lim="800000"/>
            <a:headEnd/>
            <a:tailEnd/>
          </a:ln>
        </p:spPr>
        <p:txBody>
          <a:bodyPr>
            <a:spAutoFit/>
          </a:bodyPr>
          <a:lstStyle/>
          <a:p>
            <a:pPr algn="r"/>
            <a:r>
              <a:rPr lang="pt-BR" sz="1200"/>
              <a:t>Compilado de Andrés Solimano e Juan Pablo Jimenez, CEPAL </a:t>
            </a: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285750" y="0"/>
            <a:ext cx="8305800" cy="703263"/>
          </a:xfrm>
          <a:prstGeom prst="rect">
            <a:avLst/>
          </a:prstGeom>
          <a:noFill/>
        </p:spPr>
        <p:txBody>
          <a:bodyPr wrap="none">
            <a:spAutoFit/>
          </a:bodyPr>
          <a:lstStyle/>
          <a:p>
            <a:pPr>
              <a:lnSpc>
                <a:spcPct val="150000"/>
              </a:lnSpc>
              <a:defRPr/>
            </a:pPr>
            <a:r>
              <a:rPr lang="pt-BR" sz="2800" b="1" dirty="0">
                <a:solidFill>
                  <a:schemeClr val="tx2"/>
                </a:solidFill>
                <a:effectLst>
                  <a:outerShdw blurRad="38100" dist="38100" dir="2700000" algn="tl">
                    <a:srgbClr val="000000"/>
                  </a:outerShdw>
                </a:effectLst>
                <a:latin typeface="Estrangelo Edessa" pitchFamily="66" charset="0"/>
                <a:cs typeface="Estrangelo Edessa" pitchFamily="66" charset="0"/>
              </a:rPr>
              <a:t>Evolução da carga tributária, total e patrimonial</a:t>
            </a:r>
          </a:p>
        </p:txBody>
      </p:sp>
      <p:sp>
        <p:nvSpPr>
          <p:cNvPr id="30723" name="Retângulo 4"/>
          <p:cNvSpPr>
            <a:spLocks noChangeArrowheads="1"/>
          </p:cNvSpPr>
          <p:nvPr/>
        </p:nvSpPr>
        <p:spPr bwMode="auto">
          <a:xfrm>
            <a:off x="395288" y="908050"/>
            <a:ext cx="7921625" cy="1385888"/>
          </a:xfrm>
          <a:prstGeom prst="rect">
            <a:avLst/>
          </a:prstGeom>
          <a:noFill/>
          <a:ln w="9525">
            <a:noFill/>
            <a:miter lim="800000"/>
            <a:headEnd/>
            <a:tailEnd/>
          </a:ln>
        </p:spPr>
        <p:txBody>
          <a:bodyPr>
            <a:spAutoFit/>
          </a:bodyPr>
          <a:lstStyle/>
          <a:p>
            <a:r>
              <a:rPr lang="pt-BR" sz="1600">
                <a:latin typeface="Tahoma" pitchFamily="34" charset="0"/>
              </a:rPr>
              <a:t>Carga reduzida, inexpressivo na composição, impostos concentrados nos governos subnacionais; tributar veículo supera imóvel urbano; quase inexiste no rural...</a:t>
            </a:r>
          </a:p>
          <a:p>
            <a:endParaRPr lang="pt-BR" sz="1600">
              <a:latin typeface="Tahoma" pitchFamily="34" charset="0"/>
            </a:endParaRPr>
          </a:p>
          <a:p>
            <a:r>
              <a:rPr lang="pt-BR"/>
              <a:t>Evolução da carga tributária patrimonial e total – 1980-2012</a:t>
            </a:r>
          </a:p>
          <a:p>
            <a:endParaRPr lang="pt-BR"/>
          </a:p>
        </p:txBody>
      </p:sp>
      <p:pic>
        <p:nvPicPr>
          <p:cNvPr id="30724" name="Imagem 5"/>
          <p:cNvPicPr>
            <a:picLocks noChangeAspect="1"/>
          </p:cNvPicPr>
          <p:nvPr/>
        </p:nvPicPr>
        <p:blipFill>
          <a:blip r:embed="rId2" cstate="print"/>
          <a:srcRect/>
          <a:stretch>
            <a:fillRect/>
          </a:stretch>
        </p:blipFill>
        <p:spPr bwMode="auto">
          <a:xfrm>
            <a:off x="428625" y="2143125"/>
            <a:ext cx="8424863" cy="4340225"/>
          </a:xfrm>
          <a:prstGeom prst="rect">
            <a:avLst/>
          </a:prstGeom>
          <a:noFill/>
          <a:ln w="9525">
            <a:noFill/>
            <a:miter lim="800000"/>
            <a:headEnd/>
            <a:tailEnd/>
          </a:ln>
        </p:spPr>
      </p:pic>
    </p:spTree>
  </p:cSld>
  <p:clrMapOvr>
    <a:masterClrMapping/>
  </p:clrMapOvr>
  <p:transition>
    <p:comb/>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34925" y="260350"/>
            <a:ext cx="8713788" cy="1008063"/>
          </a:xfrm>
          <a:prstGeom prst="rect">
            <a:avLst/>
          </a:prstGeom>
          <a:noFill/>
          <a:ln>
            <a:noFill/>
          </a:ln>
          <a:effectLst/>
          <a:extLst>
            <a:ext uri="{909E8E84-426E-40dd-AFC4-6F175D3DCCD1}"/>
            <a:ext uri="{91240B29-F687-4f45-9708-019B960494DF}"/>
            <a:ext uri="{AF507438-7753-43e0-B8FC-AC1667EBCBE1}"/>
          </a:extLst>
        </p:spPr>
        <p:txBody>
          <a:bodyPr anchor="ctr"/>
          <a:lstStyle/>
          <a:p>
            <a:pPr>
              <a:defRPr/>
            </a:pPr>
            <a:r>
              <a:rPr lang="pt-BR" sz="4000" b="1" dirty="0">
                <a:solidFill>
                  <a:schemeClr val="tx2"/>
                </a:solidFill>
                <a:effectLst>
                  <a:outerShdw blurRad="38100" dist="38100" dir="2700000" algn="tl">
                    <a:srgbClr val="000000"/>
                  </a:outerShdw>
                </a:effectLst>
                <a:latin typeface="Estrangelo Edessa" pitchFamily="66" charset="0"/>
                <a:cs typeface="Estrangelo Edessa" pitchFamily="66" charset="0"/>
              </a:rPr>
              <a:t>Como evoluíram os patrimoniais?</a:t>
            </a:r>
          </a:p>
          <a:p>
            <a:pPr>
              <a:defRPr/>
            </a:pPr>
            <a:r>
              <a:rPr lang="pt-BR" dirty="0">
                <a:latin typeface="Tahoma" pitchFamily="34" charset="0"/>
                <a:cs typeface="+mn-cs"/>
              </a:rPr>
              <a:t>Principais impostos: irrisórios na superinflação; pós-Real:</a:t>
            </a:r>
          </a:p>
          <a:p>
            <a:pPr>
              <a:defRPr/>
            </a:pPr>
            <a:r>
              <a:rPr lang="pt-BR" dirty="0">
                <a:latin typeface="Tahoma" pitchFamily="34" charset="0"/>
                <a:cs typeface="+mn-cs"/>
              </a:rPr>
              <a:t>IPTU tendência estável, na casa de 0.4% PIB; </a:t>
            </a:r>
          </a:p>
          <a:p>
            <a:pPr>
              <a:defRPr/>
            </a:pPr>
            <a:r>
              <a:rPr lang="pt-BR" dirty="0">
                <a:latin typeface="Tahoma" pitchFamily="34" charset="0"/>
                <a:cs typeface="+mn-cs"/>
              </a:rPr>
              <a:t>IPVA ascendente, até 0.6% PIB (supera IPTU desde 2005)</a:t>
            </a:r>
          </a:p>
          <a:p>
            <a:pPr>
              <a:defRPr/>
            </a:pPr>
            <a:r>
              <a:rPr lang="pt-BR" dirty="0">
                <a:latin typeface="Tahoma" pitchFamily="34" charset="0"/>
                <a:cs typeface="+mn-cs"/>
              </a:rPr>
              <a:t>ITR irrisório (melhor carga de 0,026% PIB em 1997)</a:t>
            </a:r>
          </a:p>
        </p:txBody>
      </p:sp>
      <p:pic>
        <p:nvPicPr>
          <p:cNvPr id="31747" name="Imagem 2"/>
          <p:cNvPicPr>
            <a:picLocks noChangeAspect="1"/>
          </p:cNvPicPr>
          <p:nvPr/>
        </p:nvPicPr>
        <p:blipFill>
          <a:blip r:embed="rId3" cstate="print"/>
          <a:srcRect/>
          <a:stretch>
            <a:fillRect/>
          </a:stretch>
        </p:blipFill>
        <p:spPr bwMode="auto">
          <a:xfrm>
            <a:off x="1476375" y="1608138"/>
            <a:ext cx="6191250" cy="3703637"/>
          </a:xfrm>
          <a:prstGeom prst="rect">
            <a:avLst/>
          </a:prstGeom>
          <a:noFill/>
          <a:ln w="9525">
            <a:noFill/>
            <a:miter lim="800000"/>
            <a:headEnd/>
            <a:tailEnd/>
          </a:ln>
        </p:spPr>
      </p:pic>
      <p:pic>
        <p:nvPicPr>
          <p:cNvPr id="31748" name="Imagem 7"/>
          <p:cNvPicPr>
            <a:picLocks noChangeAspect="1"/>
          </p:cNvPicPr>
          <p:nvPr/>
        </p:nvPicPr>
        <p:blipFill>
          <a:blip r:embed="rId4" cstate="print"/>
          <a:srcRect/>
          <a:stretch>
            <a:fillRect/>
          </a:stretch>
        </p:blipFill>
        <p:spPr bwMode="auto">
          <a:xfrm>
            <a:off x="0" y="5286375"/>
            <a:ext cx="9072563" cy="1514475"/>
          </a:xfrm>
          <a:prstGeom prst="rect">
            <a:avLst/>
          </a:prstGeom>
          <a:noFill/>
          <a:ln w="9525">
            <a:noFill/>
            <a:miter lim="800000"/>
            <a:headEnd/>
            <a:tailEnd/>
          </a:ln>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357188" y="214313"/>
            <a:ext cx="7358062" cy="1130300"/>
          </a:xfrm>
          <a:prstGeom prst="rect">
            <a:avLst/>
          </a:prstGeom>
          <a:noFill/>
        </p:spPr>
        <p:txBody>
          <a:bodyPr>
            <a:spAutoFit/>
          </a:bodyPr>
          <a:lstStyle/>
          <a:p>
            <a:pPr>
              <a:lnSpc>
                <a:spcPct val="150000"/>
              </a:lnSpc>
              <a:defRPr/>
            </a:pPr>
            <a:r>
              <a:rPr lang="pt-BR" sz="2800" b="1" dirty="0">
                <a:solidFill>
                  <a:schemeClr val="tx2"/>
                </a:solidFill>
                <a:effectLst>
                  <a:outerShdw blurRad="38100" dist="38100" dir="2700000" algn="tl">
                    <a:srgbClr val="000000"/>
                  </a:outerShdw>
                </a:effectLst>
                <a:latin typeface="Estrangelo Edessa" pitchFamily="66" charset="0"/>
                <a:cs typeface="Estrangelo Edessa" pitchFamily="66" charset="0"/>
              </a:rPr>
              <a:t>IPTU </a:t>
            </a:r>
            <a:r>
              <a:rPr lang="pt-BR" sz="2800" b="1" dirty="0" err="1">
                <a:solidFill>
                  <a:schemeClr val="tx2"/>
                </a:solidFill>
                <a:effectLst>
                  <a:outerShdw blurRad="38100" dist="38100" dir="2700000" algn="tl">
                    <a:srgbClr val="000000"/>
                  </a:outerShdw>
                </a:effectLst>
                <a:latin typeface="Estrangelo Edessa" pitchFamily="66" charset="0"/>
                <a:cs typeface="Estrangelo Edessa" pitchFamily="66" charset="0"/>
              </a:rPr>
              <a:t>X</a:t>
            </a:r>
            <a:r>
              <a:rPr lang="pt-BR" sz="2800" b="1" dirty="0">
                <a:solidFill>
                  <a:schemeClr val="tx2"/>
                </a:solidFill>
                <a:effectLst>
                  <a:outerShdw blurRad="38100" dist="38100" dir="2700000" algn="tl">
                    <a:srgbClr val="000000"/>
                  </a:outerShdw>
                </a:effectLst>
                <a:latin typeface="Estrangelo Edessa" pitchFamily="66" charset="0"/>
                <a:cs typeface="Estrangelo Edessa" pitchFamily="66" charset="0"/>
              </a:rPr>
              <a:t> ISS</a:t>
            </a:r>
          </a:p>
          <a:p>
            <a:pPr>
              <a:lnSpc>
                <a:spcPct val="150000"/>
              </a:lnSpc>
              <a:defRPr/>
            </a:pPr>
            <a:r>
              <a:rPr lang="pt-BR" dirty="0">
                <a:latin typeface="Arial" charset="0"/>
                <a:cs typeface="+mn-cs"/>
              </a:rPr>
              <a:t>Evolução da carga tributária de IPTU e ISS pós 1980: </a:t>
            </a:r>
            <a:r>
              <a:rPr lang="pt-BR" b="1" dirty="0">
                <a:latin typeface="Arial" charset="0"/>
                <a:cs typeface="+mn-cs"/>
              </a:rPr>
              <a:t>% do PIB</a:t>
            </a:r>
          </a:p>
        </p:txBody>
      </p:sp>
      <p:sp>
        <p:nvSpPr>
          <p:cNvPr id="32771" name="CaixaDeTexto 4"/>
          <p:cNvSpPr txBox="1">
            <a:spLocks noChangeArrowheads="1"/>
          </p:cNvSpPr>
          <p:nvPr/>
        </p:nvSpPr>
        <p:spPr bwMode="auto">
          <a:xfrm>
            <a:off x="857250" y="6429375"/>
            <a:ext cx="5418138" cy="261938"/>
          </a:xfrm>
          <a:prstGeom prst="rect">
            <a:avLst/>
          </a:prstGeom>
          <a:noFill/>
          <a:ln w="9525">
            <a:noFill/>
            <a:miter lim="800000"/>
            <a:headEnd/>
            <a:tailEnd/>
          </a:ln>
        </p:spPr>
        <p:txBody>
          <a:bodyPr>
            <a:spAutoFit/>
          </a:bodyPr>
          <a:lstStyle/>
          <a:p>
            <a:r>
              <a:rPr lang="pt-BR" sz="1100"/>
              <a:t>Fonte: Elaboração própria (Finbra, STN).</a:t>
            </a:r>
          </a:p>
        </p:txBody>
      </p:sp>
      <p:sp>
        <p:nvSpPr>
          <p:cNvPr id="6" name="Retângulo 5"/>
          <p:cNvSpPr/>
          <p:nvPr/>
        </p:nvSpPr>
        <p:spPr>
          <a:xfrm>
            <a:off x="7848600" y="2997200"/>
            <a:ext cx="1295400" cy="1476375"/>
          </a:xfrm>
          <a:prstGeom prst="rect">
            <a:avLst/>
          </a:prstGeom>
        </p:spPr>
        <p:txBody>
          <a:bodyPr>
            <a:spAutoFit/>
          </a:bodyPr>
          <a:lstStyle/>
          <a:p>
            <a:pPr>
              <a:defRPr/>
            </a:pPr>
            <a:r>
              <a:rPr lang="pt-BR" b="1" dirty="0">
                <a:solidFill>
                  <a:srgbClr val="C00000"/>
                </a:solidFill>
                <a:effectLst>
                  <a:outerShdw blurRad="38100" dist="38100" dir="2700000" algn="tl">
                    <a:srgbClr val="C0C0C0"/>
                  </a:outerShdw>
                </a:effectLst>
                <a:latin typeface="Tahoma" pitchFamily="34" charset="0"/>
                <a:cs typeface="+mn-cs"/>
              </a:rPr>
              <a:t>Como IPTU perde espaço para ISS?</a:t>
            </a:r>
          </a:p>
        </p:txBody>
      </p:sp>
      <p:pic>
        <p:nvPicPr>
          <p:cNvPr id="32773" name="Imagem 6"/>
          <p:cNvPicPr>
            <a:picLocks noChangeAspect="1"/>
          </p:cNvPicPr>
          <p:nvPr/>
        </p:nvPicPr>
        <p:blipFill>
          <a:blip r:embed="rId2" cstate="print"/>
          <a:srcRect/>
          <a:stretch>
            <a:fillRect/>
          </a:stretch>
        </p:blipFill>
        <p:spPr bwMode="auto">
          <a:xfrm>
            <a:off x="0" y="1714500"/>
            <a:ext cx="9585325" cy="4902200"/>
          </a:xfrm>
          <a:prstGeom prst="rect">
            <a:avLst/>
          </a:prstGeom>
          <a:noFill/>
          <a:ln w="9525">
            <a:noFill/>
            <a:miter lim="800000"/>
            <a:headEnd/>
            <a:tailEnd/>
          </a:ln>
        </p:spPr>
      </p:pic>
    </p:spTree>
  </p:cSld>
  <p:clrMapOvr>
    <a:masterClrMapping/>
  </p:clrMapOvr>
  <p:transition>
    <p:comb/>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3522" name="Rectangle 2"/>
          <p:cNvSpPr>
            <a:spLocks noGrp="1" noChangeArrowheads="1"/>
          </p:cNvSpPr>
          <p:nvPr>
            <p:ph type="body" idx="4294967295"/>
          </p:nvPr>
        </p:nvSpPr>
        <p:spPr>
          <a:xfrm>
            <a:off x="571500" y="1285875"/>
            <a:ext cx="8229600" cy="4679950"/>
          </a:xfrm>
        </p:spPr>
        <p:txBody>
          <a:bodyPr/>
          <a:lstStyle/>
          <a:p>
            <a:pPr>
              <a:lnSpc>
                <a:spcPct val="150000"/>
              </a:lnSpc>
              <a:spcAft>
                <a:spcPct val="30000"/>
              </a:spcAft>
            </a:pPr>
            <a:r>
              <a:rPr lang="pt-BR" sz="2400" b="1" smtClean="0"/>
              <a:t>TRIBUTAÇÃO DO PATRIMÔNIO NO BRASIL </a:t>
            </a:r>
          </a:p>
          <a:p>
            <a:pPr lvl="1">
              <a:lnSpc>
                <a:spcPct val="150000"/>
              </a:lnSpc>
              <a:spcAft>
                <a:spcPct val="30000"/>
              </a:spcAft>
              <a:buFont typeface="Wingdings" pitchFamily="2" charset="2"/>
              <a:buChar char="§"/>
            </a:pPr>
            <a:r>
              <a:rPr lang="pt-BR" sz="2000" b="1" smtClean="0">
                <a:solidFill>
                  <a:schemeClr val="tx1"/>
                </a:solidFill>
              </a:rPr>
              <a:t>Evolução pós-80</a:t>
            </a:r>
          </a:p>
          <a:p>
            <a:pPr lvl="1">
              <a:lnSpc>
                <a:spcPct val="150000"/>
              </a:lnSpc>
              <a:spcAft>
                <a:spcPct val="30000"/>
              </a:spcAft>
              <a:buFont typeface="Wingdings" pitchFamily="2" charset="2"/>
              <a:buChar char="§"/>
            </a:pPr>
            <a:r>
              <a:rPr lang="pt-BR" sz="2000" b="1" smtClean="0">
                <a:solidFill>
                  <a:schemeClr val="tx1"/>
                </a:solidFill>
              </a:rPr>
              <a:t>Composição atual</a:t>
            </a:r>
          </a:p>
          <a:p>
            <a:pPr lvl="1">
              <a:lnSpc>
                <a:spcPct val="150000"/>
              </a:lnSpc>
              <a:spcAft>
                <a:spcPct val="30000"/>
              </a:spcAft>
              <a:buFont typeface="Wingdings" pitchFamily="2" charset="2"/>
              <a:buChar char="§"/>
            </a:pPr>
            <a:r>
              <a:rPr lang="pt-BR" sz="2000" b="1" smtClean="0">
                <a:solidFill>
                  <a:schemeClr val="tx1"/>
                </a:solidFill>
              </a:rPr>
              <a:t>A Tributação Municipal </a:t>
            </a:r>
          </a:p>
          <a:p>
            <a:pPr lvl="1">
              <a:lnSpc>
                <a:spcPct val="150000"/>
              </a:lnSpc>
              <a:spcAft>
                <a:spcPct val="30000"/>
              </a:spcAft>
              <a:buFont typeface="Wingdings" pitchFamily="2" charset="2"/>
              <a:buChar char="§"/>
            </a:pPr>
            <a:r>
              <a:rPr lang="pt-BR" sz="2000" b="1" smtClean="0">
                <a:solidFill>
                  <a:schemeClr val="tx1"/>
                </a:solidFill>
              </a:rPr>
              <a:t>O Desprezado Imposto Patrimonial Urbano </a:t>
            </a:r>
          </a:p>
          <a:p>
            <a:pPr>
              <a:lnSpc>
                <a:spcPct val="150000"/>
              </a:lnSpc>
              <a:spcAft>
                <a:spcPct val="30000"/>
              </a:spcAft>
            </a:pPr>
            <a:r>
              <a:rPr lang="pt-BR" sz="2400" b="1" smtClean="0"/>
              <a:t>REFORMA E PERSPECTIVAS </a:t>
            </a:r>
            <a:endParaRPr lang="pt-BR" sz="2400" smtClean="0"/>
          </a:p>
          <a:p>
            <a:pPr>
              <a:lnSpc>
                <a:spcPct val="80000"/>
              </a:lnSpc>
              <a:buFontTx/>
              <a:buChar char="•"/>
            </a:pPr>
            <a:endParaRPr lang="pt-BR" sz="2400" smtClean="0"/>
          </a:p>
          <a:p>
            <a:pPr>
              <a:lnSpc>
                <a:spcPct val="80000"/>
              </a:lnSpc>
            </a:pPr>
            <a:endParaRPr lang="pt-BR" sz="2000" smtClean="0"/>
          </a:p>
        </p:txBody>
      </p:sp>
      <p:sp>
        <p:nvSpPr>
          <p:cNvPr id="5" name="CaixaDeTexto 4"/>
          <p:cNvSpPr txBox="1"/>
          <p:nvPr/>
        </p:nvSpPr>
        <p:spPr>
          <a:xfrm>
            <a:off x="500063" y="357188"/>
            <a:ext cx="7000875" cy="984250"/>
          </a:xfrm>
          <a:prstGeom prst="rect">
            <a:avLst/>
          </a:prstGeom>
          <a:noFill/>
        </p:spPr>
        <p:txBody>
          <a:bodyPr>
            <a:spAutoFit/>
          </a:bodyPr>
          <a:lstStyle/>
          <a:p>
            <a:pPr>
              <a:defRPr/>
            </a:pPr>
            <a:r>
              <a:rPr lang="pt-BR" sz="4000" dirty="0">
                <a:solidFill>
                  <a:schemeClr val="tx2"/>
                </a:solidFill>
                <a:effectLst>
                  <a:outerShdw blurRad="38100" dist="38100" dir="2700000" algn="tl">
                    <a:srgbClr val="000000"/>
                  </a:outerShdw>
                </a:effectLst>
                <a:latin typeface="Estrangelo Edessa" pitchFamily="66" charset="0"/>
                <a:cs typeface="Estrangelo Edessa" pitchFamily="66" charset="0"/>
              </a:rPr>
              <a:t>A TRIBUTAÇÃO BRASILEIRA</a:t>
            </a:r>
          </a:p>
          <a:p>
            <a:pPr>
              <a:defRPr/>
            </a:pPr>
            <a:endParaRPr lang="pt-BR" dirty="0">
              <a:latin typeface="Arial" charset="0"/>
              <a:cs typeface="+mn-cs"/>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36352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6352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36352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63522">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63522">
                                            <p:txEl>
                                              <p:pRg st="4" end="4"/>
                                            </p:txEl>
                                          </p:spTgt>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grpId="0" nodeType="afterEffect">
                                  <p:stCondLst>
                                    <p:cond delay="0"/>
                                  </p:stCondLst>
                                  <p:childTnLst>
                                    <p:set>
                                      <p:cBhvr>
                                        <p:cTn id="17" dur="1" fill="hold">
                                          <p:stCondLst>
                                            <p:cond delay="499"/>
                                          </p:stCondLst>
                                        </p:cTn>
                                        <p:tgtEl>
                                          <p:spTgt spid="36352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3522" grpId="0" build="p" autoUpdateAnimBg="0" advAuto="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34925" y="260350"/>
            <a:ext cx="8208963" cy="1008063"/>
          </a:xfrm>
          <a:prstGeom prst="rect">
            <a:avLst/>
          </a:prstGeom>
          <a:noFill/>
          <a:ln>
            <a:noFill/>
          </a:ln>
          <a:effectLst/>
          <a:extLst>
            <a:ext uri="{909E8E84-426E-40dd-AFC4-6F175D3DCCD1}"/>
            <a:ext uri="{91240B29-F687-4f45-9708-019B960494DF}"/>
            <a:ext uri="{AF507438-7753-43e0-B8FC-AC1667EBCBE1}"/>
          </a:extLst>
        </p:spPr>
        <p:txBody>
          <a:bodyPr anchor="ctr"/>
          <a:lstStyle/>
          <a:p>
            <a:pPr>
              <a:lnSpc>
                <a:spcPct val="150000"/>
              </a:lnSpc>
              <a:defRPr/>
            </a:pPr>
            <a:r>
              <a:rPr lang="pt-BR" sz="2800" b="1" dirty="0">
                <a:solidFill>
                  <a:schemeClr val="tx2"/>
                </a:solidFill>
                <a:effectLst>
                  <a:outerShdw blurRad="38100" dist="38100" dir="2700000" algn="tl">
                    <a:srgbClr val="000000"/>
                  </a:outerShdw>
                </a:effectLst>
                <a:latin typeface="Estrangelo Edessa" pitchFamily="66" charset="0"/>
                <a:cs typeface="Estrangelo Edessa" pitchFamily="66" charset="0"/>
              </a:rPr>
              <a:t>IPTU </a:t>
            </a:r>
            <a:r>
              <a:rPr lang="pt-BR" sz="2800" b="1" dirty="0" err="1">
                <a:solidFill>
                  <a:schemeClr val="tx2"/>
                </a:solidFill>
                <a:effectLst>
                  <a:outerShdw blurRad="38100" dist="38100" dir="2700000" algn="tl">
                    <a:srgbClr val="000000"/>
                  </a:outerShdw>
                </a:effectLst>
                <a:latin typeface="Estrangelo Edessa" pitchFamily="66" charset="0"/>
                <a:cs typeface="Estrangelo Edessa" pitchFamily="66" charset="0"/>
              </a:rPr>
              <a:t>x</a:t>
            </a:r>
            <a:r>
              <a:rPr lang="pt-BR" sz="2800" b="1" dirty="0">
                <a:solidFill>
                  <a:schemeClr val="tx2"/>
                </a:solidFill>
                <a:effectLst>
                  <a:outerShdw blurRad="38100" dist="38100" dir="2700000" algn="tl">
                    <a:srgbClr val="000000"/>
                  </a:outerShdw>
                </a:effectLst>
                <a:latin typeface="Estrangelo Edessa" pitchFamily="66" charset="0"/>
                <a:cs typeface="Estrangelo Edessa" pitchFamily="66" charset="0"/>
              </a:rPr>
              <a:t> ISS </a:t>
            </a:r>
            <a:r>
              <a:rPr lang="en-US" sz="2800" b="1" dirty="0">
                <a:solidFill>
                  <a:schemeClr val="tx2"/>
                </a:solidFill>
                <a:effectLst>
                  <a:outerShdw blurRad="38100" dist="38100" dir="2700000" algn="tl">
                    <a:srgbClr val="000000"/>
                  </a:outerShdw>
                </a:effectLst>
                <a:latin typeface="Estrangelo Edessa" pitchFamily="66" charset="0"/>
                <a:cs typeface="Estrangelo Edessa" pitchFamily="66" charset="0"/>
              </a:rPr>
              <a:t>–</a:t>
            </a:r>
            <a:r>
              <a:rPr lang="pt-BR" sz="2800" b="1" dirty="0">
                <a:solidFill>
                  <a:schemeClr val="tx2"/>
                </a:solidFill>
                <a:effectLst>
                  <a:outerShdw blurRad="38100" dist="38100" dir="2700000" algn="tl">
                    <a:srgbClr val="000000"/>
                  </a:outerShdw>
                </a:effectLst>
                <a:latin typeface="Estrangelo Edessa" pitchFamily="66" charset="0"/>
                <a:cs typeface="Estrangelo Edessa" pitchFamily="66" charset="0"/>
              </a:rPr>
              <a:t> invertem tamanho...</a:t>
            </a:r>
          </a:p>
          <a:p>
            <a:pPr>
              <a:defRPr/>
            </a:pPr>
            <a:r>
              <a:rPr lang="pt-BR" dirty="0">
                <a:latin typeface="Tahoma" pitchFamily="34" charset="0"/>
                <a:cs typeface="+mn-cs"/>
              </a:rPr>
              <a:t>IPTU arrecadava quase o dobro do ISS quando criado atual sistema tributário.</a:t>
            </a:r>
          </a:p>
          <a:p>
            <a:pPr>
              <a:defRPr/>
            </a:pPr>
            <a:r>
              <a:rPr lang="pt-BR" dirty="0">
                <a:latin typeface="Tahoma" pitchFamily="34" charset="0"/>
                <a:cs typeface="+mn-cs"/>
              </a:rPr>
              <a:t>Hoje, mal arrecada a metade daquele imposto. Até o ITBI tem crescido mais: transmissão rendia um quinto do patrimônio há uma década, hoje já gera quase 40% do IPTU.</a:t>
            </a:r>
          </a:p>
        </p:txBody>
      </p:sp>
      <p:pic>
        <p:nvPicPr>
          <p:cNvPr id="33795" name="Picture 5"/>
          <p:cNvPicPr>
            <a:picLocks noChangeAspect="1" noChangeArrowheads="1"/>
          </p:cNvPicPr>
          <p:nvPr/>
        </p:nvPicPr>
        <p:blipFill>
          <a:blip r:embed="rId3" cstate="print"/>
          <a:srcRect/>
          <a:stretch>
            <a:fillRect/>
          </a:stretch>
        </p:blipFill>
        <p:spPr bwMode="auto">
          <a:xfrm>
            <a:off x="1258888" y="1844675"/>
            <a:ext cx="6697662" cy="4945063"/>
          </a:xfrm>
          <a:prstGeom prst="rect">
            <a:avLst/>
          </a:prstGeom>
          <a:noFill/>
          <a:ln w="9525">
            <a:noFill/>
            <a:miter lim="800000"/>
            <a:headEnd/>
            <a:tailEnd/>
          </a:ln>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Espaço Reservado para Texto 4"/>
          <p:cNvSpPr>
            <a:spLocks noGrp="1"/>
          </p:cNvSpPr>
          <p:nvPr>
            <p:ph type="body" idx="4294967295"/>
          </p:nvPr>
        </p:nvSpPr>
        <p:spPr>
          <a:xfrm>
            <a:off x="0" y="1276350"/>
            <a:ext cx="4040188" cy="639763"/>
          </a:xfrm>
        </p:spPr>
        <p:txBody>
          <a:bodyPr>
            <a:normAutofit fontScale="85000" lnSpcReduction="10000"/>
          </a:bodyPr>
          <a:lstStyle/>
          <a:p>
            <a:pPr marL="274320" indent="-274320" fontAlgn="auto">
              <a:spcAft>
                <a:spcPts val="0"/>
              </a:spcAft>
              <a:buFont typeface="Wingdings 3"/>
              <a:buChar char=""/>
              <a:defRPr/>
            </a:pPr>
            <a:r>
              <a:rPr lang="pt-BR" dirty="0" smtClean="0"/>
              <a:t>ISS                                     </a:t>
            </a:r>
            <a:r>
              <a:rPr lang="pt-BR" dirty="0" smtClean="0">
                <a:solidFill>
                  <a:srgbClr val="FF0000"/>
                </a:solidFill>
                <a:effectLst>
                  <a:outerShdw blurRad="38100" dist="38100" dir="2700000" algn="tl">
                    <a:srgbClr val="000000">
                      <a:alpha val="43137"/>
                    </a:srgbClr>
                  </a:outerShdw>
                </a:effectLst>
              </a:rPr>
              <a:t>x</a:t>
            </a:r>
          </a:p>
        </p:txBody>
      </p:sp>
      <p:sp>
        <p:nvSpPr>
          <p:cNvPr id="34819" name="Espaço Reservado para Texto 8"/>
          <p:cNvSpPr>
            <a:spLocks noGrp="1"/>
          </p:cNvSpPr>
          <p:nvPr>
            <p:ph sz="quarter" idx="4294967295"/>
          </p:nvPr>
        </p:nvSpPr>
        <p:spPr>
          <a:xfrm>
            <a:off x="0" y="2041525"/>
            <a:ext cx="4040188" cy="4030663"/>
          </a:xfrm>
        </p:spPr>
        <p:txBody>
          <a:bodyPr/>
          <a:lstStyle/>
          <a:p>
            <a:pPr>
              <a:spcAft>
                <a:spcPts val="338"/>
              </a:spcAft>
            </a:pPr>
            <a:r>
              <a:rPr lang="pt-BR" sz="1400" smtClean="0"/>
              <a:t>Mais fácil de ser cobrado e administrado</a:t>
            </a:r>
          </a:p>
          <a:p>
            <a:pPr>
              <a:spcAft>
                <a:spcPts val="338"/>
              </a:spcAft>
            </a:pPr>
            <a:r>
              <a:rPr lang="pt-BR" sz="1400" smtClean="0"/>
              <a:t>Imposto indireto = ônus recai sobre toda a sociedade</a:t>
            </a:r>
          </a:p>
          <a:p>
            <a:pPr>
              <a:spcAft>
                <a:spcPts val="338"/>
              </a:spcAft>
            </a:pPr>
            <a:r>
              <a:rPr lang="pt-BR" sz="1400" smtClean="0"/>
              <a:t>Apesar de ser um imposto regressivo, custo político é menor</a:t>
            </a:r>
          </a:p>
          <a:p>
            <a:pPr>
              <a:spcAft>
                <a:spcPts val="338"/>
              </a:spcAft>
            </a:pPr>
            <a:r>
              <a:rPr lang="pt-BR" sz="1400" smtClean="0"/>
              <a:t>Concentração da arrecadação em grandes contribuintes facilita o trabalho de fiscalização, garante bom nível de arrecadação</a:t>
            </a:r>
          </a:p>
          <a:p>
            <a:pPr>
              <a:spcAft>
                <a:spcPts val="338"/>
              </a:spcAft>
            </a:pPr>
            <a:r>
              <a:rPr lang="pt-BR" sz="1400" smtClean="0"/>
              <a:t>Base de cálculo é determinada diretamente = preço do serviço cobrado pelos contribuintes</a:t>
            </a:r>
          </a:p>
          <a:p>
            <a:pPr>
              <a:spcAft>
                <a:spcPts val="338"/>
              </a:spcAft>
              <a:buFont typeface="Wingdings" pitchFamily="2" charset="2"/>
              <a:buNone/>
            </a:pPr>
            <a:endParaRPr lang="pt-BR" sz="1400" smtClean="0"/>
          </a:p>
          <a:p>
            <a:pPr lvl="1">
              <a:spcAft>
                <a:spcPts val="338"/>
              </a:spcAft>
            </a:pPr>
            <a:endParaRPr lang="pt-BR" smtClean="0"/>
          </a:p>
        </p:txBody>
      </p:sp>
      <p:sp>
        <p:nvSpPr>
          <p:cNvPr id="34820" name="Espaço Reservado para Texto 5"/>
          <p:cNvSpPr>
            <a:spLocks noGrp="1"/>
          </p:cNvSpPr>
          <p:nvPr>
            <p:ph type="body" sz="half" idx="4294967295"/>
          </p:nvPr>
        </p:nvSpPr>
        <p:spPr>
          <a:xfrm>
            <a:off x="5102225" y="1276350"/>
            <a:ext cx="4041775" cy="639763"/>
          </a:xfrm>
        </p:spPr>
        <p:txBody>
          <a:bodyPr/>
          <a:lstStyle/>
          <a:p>
            <a:r>
              <a:rPr lang="pt-BR" smtClean="0"/>
              <a:t>IPTU</a:t>
            </a:r>
          </a:p>
        </p:txBody>
      </p:sp>
      <p:sp>
        <p:nvSpPr>
          <p:cNvPr id="34821" name="Espaço Reservado para Conteúdo 7"/>
          <p:cNvSpPr>
            <a:spLocks noGrp="1"/>
          </p:cNvSpPr>
          <p:nvPr>
            <p:ph sz="quarter" idx="4294967295"/>
          </p:nvPr>
        </p:nvSpPr>
        <p:spPr>
          <a:xfrm>
            <a:off x="5102225" y="1970088"/>
            <a:ext cx="4041775" cy="4554537"/>
          </a:xfrm>
        </p:spPr>
        <p:txBody>
          <a:bodyPr/>
          <a:lstStyle/>
          <a:p>
            <a:pPr>
              <a:spcAft>
                <a:spcPts val="338"/>
              </a:spcAft>
            </a:pPr>
            <a:r>
              <a:rPr lang="pt-BR" sz="1400" smtClean="0"/>
              <a:t>Custos políticos e administrativos</a:t>
            </a:r>
          </a:p>
          <a:p>
            <a:pPr>
              <a:spcAft>
                <a:spcPts val="338"/>
              </a:spcAft>
            </a:pPr>
            <a:r>
              <a:rPr lang="pt-BR" sz="1400" smtClean="0"/>
              <a:t>Imposto direto = contribuintes costumam fazer estreita correlação entre o seu pagamento e os benefícios que podem obter</a:t>
            </a:r>
          </a:p>
          <a:p>
            <a:pPr>
              <a:spcAft>
                <a:spcPts val="338"/>
              </a:spcAft>
            </a:pPr>
            <a:r>
              <a:rPr lang="pt-BR" sz="1400" smtClean="0"/>
              <a:t>Princípio da progressividade nem sempre é respeitado</a:t>
            </a:r>
          </a:p>
          <a:p>
            <a:pPr>
              <a:spcAft>
                <a:spcPts val="338"/>
              </a:spcAft>
            </a:pPr>
            <a:r>
              <a:rPr lang="pt-BR" sz="1400" smtClean="0"/>
              <a:t>Fundamental ter cadastros imobiliários atualizados e com bom grau de cobertura. As plantas genéricas de valores devem ser permanentemente corrigidas</a:t>
            </a:r>
          </a:p>
          <a:p>
            <a:pPr>
              <a:spcAft>
                <a:spcPts val="338"/>
              </a:spcAft>
            </a:pPr>
            <a:r>
              <a:rPr lang="pt-BR" sz="1400" smtClean="0"/>
              <a:t>Determinação da base de cálculo depende de decisão administrativa = decisão politizada</a:t>
            </a:r>
          </a:p>
          <a:p>
            <a:pPr>
              <a:spcAft>
                <a:spcPts val="338"/>
              </a:spcAft>
            </a:pPr>
            <a:r>
              <a:rPr lang="pt-BR" sz="1400" smtClean="0"/>
              <a:t>Instrumentos administrativos para cobrança do imposto são custosos e requerem bom grau de desenvolvimento dos aparelhos de arrecadação</a:t>
            </a:r>
          </a:p>
          <a:p>
            <a:pPr>
              <a:spcAft>
                <a:spcPts val="338"/>
              </a:spcAft>
            </a:pPr>
            <a:endParaRPr lang="pt-BR" sz="1400" smtClean="0"/>
          </a:p>
          <a:p>
            <a:endParaRPr lang="pt-BR" smtClean="0"/>
          </a:p>
        </p:txBody>
      </p:sp>
      <p:sp>
        <p:nvSpPr>
          <p:cNvPr id="34822" name="Rectangle 8"/>
          <p:cNvSpPr>
            <a:spLocks noChangeArrowheads="1"/>
          </p:cNvSpPr>
          <p:nvPr/>
        </p:nvSpPr>
        <p:spPr bwMode="auto">
          <a:xfrm>
            <a:off x="1695450" y="1933575"/>
            <a:ext cx="9144000" cy="0"/>
          </a:xfrm>
          <a:prstGeom prst="rect">
            <a:avLst/>
          </a:prstGeom>
          <a:noFill/>
          <a:ln w="9525">
            <a:noFill/>
            <a:miter lim="800000"/>
            <a:headEnd/>
            <a:tailEnd/>
          </a:ln>
        </p:spPr>
        <p:txBody>
          <a:bodyPr>
            <a:spAutoFit/>
          </a:bodyPr>
          <a:lstStyle/>
          <a:p>
            <a:endParaRPr lang="pt-BR"/>
          </a:p>
        </p:txBody>
      </p:sp>
      <p:sp>
        <p:nvSpPr>
          <p:cNvPr id="9" name="Rectangle 2"/>
          <p:cNvSpPr>
            <a:spLocks noChangeArrowheads="1"/>
          </p:cNvSpPr>
          <p:nvPr/>
        </p:nvSpPr>
        <p:spPr bwMode="auto">
          <a:xfrm>
            <a:off x="107950" y="260350"/>
            <a:ext cx="8280400" cy="1223963"/>
          </a:xfrm>
          <a:prstGeom prst="rect">
            <a:avLst/>
          </a:prstGeom>
          <a:noFill/>
          <a:ln>
            <a:noFill/>
          </a:ln>
          <a:effectLst/>
          <a:extLst>
            <a:ext uri="{909E8E84-426E-40dd-AFC4-6F175D3DCCD1}"/>
            <a:ext uri="{91240B29-F687-4f45-9708-019B960494DF}"/>
            <a:ext uri="{AF507438-7753-43e0-B8FC-AC1667EBCBE1}"/>
          </a:extLst>
        </p:spPr>
        <p:txBody>
          <a:bodyPr anchor="ctr"/>
          <a:lstStyle/>
          <a:p>
            <a:pPr>
              <a:defRPr/>
            </a:pPr>
            <a:r>
              <a:rPr lang="pt-BR" sz="4000" b="1" dirty="0">
                <a:solidFill>
                  <a:schemeClr val="tx2"/>
                </a:solidFill>
                <a:effectLst>
                  <a:outerShdw blurRad="38100" dist="38100" dir="2700000" algn="tl">
                    <a:srgbClr val="000000"/>
                  </a:outerShdw>
                </a:effectLst>
                <a:latin typeface="Estrangelo Edessa" pitchFamily="66" charset="0"/>
                <a:cs typeface="Estrangelo Edessa" pitchFamily="66" charset="0"/>
              </a:rPr>
              <a:t>Por que ISS ao invés de  IPTU?</a:t>
            </a:r>
          </a:p>
          <a:p>
            <a:pPr>
              <a:defRPr/>
            </a:pPr>
            <a:endParaRPr lang="pt-BR" sz="2000" dirty="0">
              <a:latin typeface="Tahoma" pitchFamily="34" charset="0"/>
              <a:cs typeface="+mn-cs"/>
            </a:endParaRPr>
          </a:p>
          <a:p>
            <a:pPr>
              <a:defRPr/>
            </a:pPr>
            <a:endParaRPr lang="pt-BR" sz="2400" dirty="0">
              <a:latin typeface="Tahoma" pitchFamily="34" charset="0"/>
              <a:cs typeface="+mn-cs"/>
            </a:endParaRP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214313" y="31750"/>
            <a:ext cx="8715375" cy="876300"/>
          </a:xfrm>
          <a:prstGeom prst="rect">
            <a:avLst/>
          </a:prstGeom>
        </p:spPr>
        <p:txBody>
          <a:bodyPr>
            <a:spAutoFit/>
          </a:bodyPr>
          <a:lstStyle/>
          <a:p>
            <a:pPr>
              <a:lnSpc>
                <a:spcPct val="150000"/>
              </a:lnSpc>
              <a:defRPr/>
            </a:pPr>
            <a:r>
              <a:rPr lang="pt-BR" sz="3600" b="1" dirty="0">
                <a:solidFill>
                  <a:schemeClr val="tx2"/>
                </a:solidFill>
                <a:effectLst>
                  <a:outerShdw blurRad="38100" dist="38100" dir="2700000" algn="tl">
                    <a:srgbClr val="000000"/>
                  </a:outerShdw>
                </a:effectLst>
                <a:latin typeface="Estrangelo Edessa" pitchFamily="66" charset="0"/>
                <a:cs typeface="Estrangelo Edessa" pitchFamily="66" charset="0"/>
              </a:rPr>
              <a:t>Desprezado IPTU</a:t>
            </a:r>
          </a:p>
        </p:txBody>
      </p:sp>
      <p:sp>
        <p:nvSpPr>
          <p:cNvPr id="35843" name="CaixaDeTexto 3"/>
          <p:cNvSpPr txBox="1">
            <a:spLocks noChangeArrowheads="1"/>
          </p:cNvSpPr>
          <p:nvPr/>
        </p:nvSpPr>
        <p:spPr bwMode="auto">
          <a:xfrm>
            <a:off x="642938" y="1125538"/>
            <a:ext cx="8064500" cy="5976937"/>
          </a:xfrm>
          <a:prstGeom prst="rect">
            <a:avLst/>
          </a:prstGeom>
          <a:noFill/>
          <a:ln w="9525">
            <a:noFill/>
            <a:miter lim="800000"/>
            <a:headEnd/>
            <a:tailEnd/>
          </a:ln>
        </p:spPr>
        <p:txBody>
          <a:bodyPr>
            <a:spAutoFit/>
          </a:bodyPr>
          <a:lstStyle/>
          <a:p>
            <a:pPr algn="just">
              <a:lnSpc>
                <a:spcPct val="114000"/>
              </a:lnSpc>
            </a:pPr>
            <a:endParaRPr lang="pt-BR" sz="2400"/>
          </a:p>
          <a:p>
            <a:pPr algn="just">
              <a:lnSpc>
                <a:spcPct val="114000"/>
              </a:lnSpc>
              <a:buFont typeface="Wingdings" pitchFamily="2" charset="2"/>
              <a:buChar char="§"/>
            </a:pPr>
            <a:r>
              <a:rPr lang="pt-BR" sz="2400"/>
              <a:t> Custos políticos: impopularidade do imposto</a:t>
            </a:r>
          </a:p>
          <a:p>
            <a:pPr algn="just">
              <a:lnSpc>
                <a:spcPct val="114000"/>
              </a:lnSpc>
              <a:buFont typeface="Wingdings" pitchFamily="2" charset="2"/>
              <a:buChar char="§"/>
            </a:pPr>
            <a:endParaRPr lang="pt-BR" sz="2400"/>
          </a:p>
          <a:p>
            <a:pPr algn="just">
              <a:lnSpc>
                <a:spcPct val="114000"/>
              </a:lnSpc>
              <a:buFont typeface="Wingdings" pitchFamily="2" charset="2"/>
              <a:buChar char="§"/>
            </a:pPr>
            <a:r>
              <a:rPr lang="pt-BR" sz="2400"/>
              <a:t> Custos administrativos: manutenção de cadastros imobiliários atualizados e com bom grau de cobertura é cara, principalmente se comparada à coleta de impostos sobre consumo.</a:t>
            </a:r>
          </a:p>
          <a:p>
            <a:pPr algn="just">
              <a:lnSpc>
                <a:spcPct val="114000"/>
              </a:lnSpc>
              <a:buFont typeface="Wingdings" pitchFamily="2" charset="2"/>
              <a:buChar char="§"/>
            </a:pPr>
            <a:endParaRPr lang="pt-BR" sz="2400"/>
          </a:p>
          <a:p>
            <a:pPr algn="just">
              <a:lnSpc>
                <a:spcPct val="114000"/>
              </a:lnSpc>
              <a:buFont typeface="Wingdings" pitchFamily="2" charset="2"/>
              <a:buChar char="§"/>
            </a:pPr>
            <a:r>
              <a:rPr lang="pt-BR" sz="2400"/>
              <a:t> Outras dificuldades: desigualdade de renda; alto grau de informalidade;  heterogeneidade de tipos de ocupação e posse e; falta de transparência tanto das informações fiscais como do mercado imobiliário (Cesare, 2012).</a:t>
            </a:r>
          </a:p>
          <a:p>
            <a:pPr algn="just">
              <a:lnSpc>
                <a:spcPct val="114000"/>
              </a:lnSpc>
            </a:pPr>
            <a:endParaRPr lang="pt-BR" sz="2400"/>
          </a:p>
          <a:p>
            <a:pPr algn="just">
              <a:lnSpc>
                <a:spcPct val="114000"/>
              </a:lnSpc>
              <a:buFont typeface="Wingdings" pitchFamily="2" charset="2"/>
              <a:buChar char="§"/>
            </a:pPr>
            <a:endParaRPr lang="pt-BR" sz="2400"/>
          </a:p>
        </p:txBody>
      </p:sp>
    </p:spTree>
  </p:cSld>
  <p:clrMapOvr>
    <a:masterClrMapping/>
  </p:clrMapOvr>
  <p:transition>
    <p:comb/>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aixaDeTexto 3"/>
          <p:cNvSpPr txBox="1">
            <a:spLocks noChangeArrowheads="1"/>
          </p:cNvSpPr>
          <p:nvPr/>
        </p:nvSpPr>
        <p:spPr bwMode="auto">
          <a:xfrm>
            <a:off x="468313" y="404813"/>
            <a:ext cx="7616825" cy="923925"/>
          </a:xfrm>
          <a:prstGeom prst="rect">
            <a:avLst/>
          </a:prstGeom>
          <a:noFill/>
          <a:ln w="9525">
            <a:noFill/>
            <a:miter lim="800000"/>
            <a:headEnd/>
            <a:tailEnd/>
          </a:ln>
        </p:spPr>
        <p:txBody>
          <a:bodyPr wrap="none">
            <a:spAutoFit/>
          </a:bodyPr>
          <a:lstStyle/>
          <a:p>
            <a:pPr>
              <a:lnSpc>
                <a:spcPct val="150000"/>
              </a:lnSpc>
            </a:pPr>
            <a:r>
              <a:rPr lang="pt-BR" b="1"/>
              <a:t>Comparação da arrecadação por cidade do IPTU,  IPVA, ISS e ITBI:  </a:t>
            </a:r>
          </a:p>
          <a:p>
            <a:pPr>
              <a:lnSpc>
                <a:spcPct val="150000"/>
              </a:lnSpc>
            </a:pPr>
            <a:r>
              <a:rPr lang="pt-BR" b="1"/>
              <a:t>Em proporção do total de municípios, 2011 e 2012</a:t>
            </a:r>
          </a:p>
        </p:txBody>
      </p:sp>
      <p:pic>
        <p:nvPicPr>
          <p:cNvPr id="36867" name="Imagem 5"/>
          <p:cNvPicPr>
            <a:picLocks noChangeAspect="1"/>
          </p:cNvPicPr>
          <p:nvPr/>
        </p:nvPicPr>
        <p:blipFill>
          <a:blip r:embed="rId2" cstate="print"/>
          <a:srcRect/>
          <a:stretch>
            <a:fillRect/>
          </a:stretch>
        </p:blipFill>
        <p:spPr bwMode="auto">
          <a:xfrm>
            <a:off x="714375" y="1500188"/>
            <a:ext cx="7324725" cy="4330700"/>
          </a:xfrm>
          <a:prstGeom prst="rect">
            <a:avLst/>
          </a:prstGeom>
          <a:noFill/>
          <a:ln w="9525">
            <a:noFill/>
            <a:miter lim="800000"/>
            <a:headEnd/>
            <a:tailEnd/>
          </a:ln>
        </p:spPr>
      </p:pic>
    </p:spTree>
  </p:cSld>
  <p:clrMapOvr>
    <a:masterClrMapping/>
  </p:clrMapOvr>
  <p:transition>
    <p:comb/>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aixaDeTexto 3"/>
          <p:cNvSpPr txBox="1">
            <a:spLocks noChangeArrowheads="1"/>
          </p:cNvSpPr>
          <p:nvPr/>
        </p:nvSpPr>
        <p:spPr bwMode="auto">
          <a:xfrm>
            <a:off x="239713" y="0"/>
            <a:ext cx="8904287" cy="1338263"/>
          </a:xfrm>
          <a:prstGeom prst="rect">
            <a:avLst/>
          </a:prstGeom>
          <a:noFill/>
          <a:ln w="9525">
            <a:noFill/>
            <a:miter lim="800000"/>
            <a:headEnd/>
            <a:tailEnd/>
          </a:ln>
        </p:spPr>
        <p:txBody>
          <a:bodyPr wrap="none">
            <a:spAutoFit/>
          </a:bodyPr>
          <a:lstStyle/>
          <a:p>
            <a:pPr>
              <a:lnSpc>
                <a:spcPct val="150000"/>
              </a:lnSpc>
            </a:pPr>
            <a:r>
              <a:rPr lang="pt-BR" sz="1400" b="1"/>
              <a:t>TRIBUTAÇÃO DO PATRIMÔNIO NO BRASIL </a:t>
            </a:r>
          </a:p>
          <a:p>
            <a:pPr>
              <a:lnSpc>
                <a:spcPct val="150000"/>
              </a:lnSpc>
            </a:pPr>
            <a:r>
              <a:rPr lang="pt-BR" sz="1400" b="1"/>
              <a:t>A tributação municipal</a:t>
            </a:r>
          </a:p>
          <a:p>
            <a:pPr>
              <a:lnSpc>
                <a:spcPct val="150000"/>
              </a:lnSpc>
            </a:pPr>
            <a:r>
              <a:rPr lang="pt-BR" b="1"/>
              <a:t>Diferença percentual entre IPTU e demais impostos no âmbito municipal – 2012</a:t>
            </a:r>
          </a:p>
          <a:p>
            <a:r>
              <a:rPr lang="pt-BR" sz="1200"/>
              <a:t>1- Municípios mais populosos que arrecadam menos IPTU frente a outros impostos</a:t>
            </a:r>
          </a:p>
        </p:txBody>
      </p:sp>
      <p:pic>
        <p:nvPicPr>
          <p:cNvPr id="37891" name="Imagem 2"/>
          <p:cNvPicPr>
            <a:picLocks noChangeAspect="1"/>
          </p:cNvPicPr>
          <p:nvPr/>
        </p:nvPicPr>
        <p:blipFill>
          <a:blip r:embed="rId2" cstate="print"/>
          <a:srcRect/>
          <a:stretch>
            <a:fillRect/>
          </a:stretch>
        </p:blipFill>
        <p:spPr bwMode="auto">
          <a:xfrm>
            <a:off x="250825" y="1690688"/>
            <a:ext cx="8642350" cy="4668837"/>
          </a:xfrm>
          <a:prstGeom prst="rect">
            <a:avLst/>
          </a:prstGeom>
          <a:noFill/>
          <a:ln w="9525">
            <a:noFill/>
            <a:miter lim="800000"/>
            <a:headEnd/>
            <a:tailEnd/>
          </a:ln>
        </p:spPr>
      </p:pic>
    </p:spTree>
  </p:cSld>
  <p:clrMapOvr>
    <a:masterClrMapping/>
  </p:clrMapOvr>
  <p:transition>
    <p:comb/>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tângulo 3"/>
          <p:cNvSpPr>
            <a:spLocks noChangeArrowheads="1"/>
          </p:cNvSpPr>
          <p:nvPr/>
        </p:nvSpPr>
        <p:spPr bwMode="auto">
          <a:xfrm>
            <a:off x="0" y="0"/>
            <a:ext cx="9144000" cy="1616075"/>
          </a:xfrm>
          <a:prstGeom prst="rect">
            <a:avLst/>
          </a:prstGeom>
          <a:noFill/>
          <a:ln w="9525">
            <a:noFill/>
            <a:miter lim="800000"/>
            <a:headEnd/>
            <a:tailEnd/>
          </a:ln>
        </p:spPr>
        <p:txBody>
          <a:bodyPr>
            <a:spAutoFit/>
          </a:bodyPr>
          <a:lstStyle/>
          <a:p>
            <a:pPr>
              <a:lnSpc>
                <a:spcPct val="150000"/>
              </a:lnSpc>
            </a:pPr>
            <a:r>
              <a:rPr lang="pt-BR" sz="1400" b="1"/>
              <a:t>TRIBUTAÇÃO DO PATRIMÔNIO NO BRASIL </a:t>
            </a:r>
          </a:p>
          <a:p>
            <a:pPr>
              <a:lnSpc>
                <a:spcPct val="150000"/>
              </a:lnSpc>
            </a:pPr>
            <a:r>
              <a:rPr lang="pt-BR" sz="1400" b="1"/>
              <a:t>A tributação municipal</a:t>
            </a:r>
          </a:p>
          <a:p>
            <a:pPr>
              <a:lnSpc>
                <a:spcPct val="150000"/>
              </a:lnSpc>
            </a:pPr>
            <a:r>
              <a:rPr lang="pt-BR" b="1"/>
              <a:t>Diferença percentual entre IPTU e demais impostos no âmbito municipal –2012</a:t>
            </a:r>
          </a:p>
          <a:p>
            <a:r>
              <a:rPr lang="pt-BR" sz="1200"/>
              <a:t>2- Municípios mais populosos que arrecadam mais IPTU frente a outros impostos</a:t>
            </a:r>
          </a:p>
          <a:p>
            <a:pPr algn="ctr"/>
            <a:endParaRPr lang="pt-BR"/>
          </a:p>
        </p:txBody>
      </p:sp>
      <p:sp>
        <p:nvSpPr>
          <p:cNvPr id="38915" name="CaixaDeTexto 4"/>
          <p:cNvSpPr txBox="1">
            <a:spLocks noChangeArrowheads="1"/>
          </p:cNvSpPr>
          <p:nvPr/>
        </p:nvSpPr>
        <p:spPr bwMode="auto">
          <a:xfrm>
            <a:off x="169863" y="6638925"/>
            <a:ext cx="3178175" cy="246063"/>
          </a:xfrm>
          <a:prstGeom prst="rect">
            <a:avLst/>
          </a:prstGeom>
          <a:noFill/>
          <a:ln w="9525">
            <a:noFill/>
            <a:miter lim="800000"/>
            <a:headEnd/>
            <a:tailEnd/>
          </a:ln>
        </p:spPr>
        <p:txBody>
          <a:bodyPr>
            <a:spAutoFit/>
          </a:bodyPr>
          <a:lstStyle/>
          <a:p>
            <a:r>
              <a:rPr lang="pt-BR" sz="1000"/>
              <a:t>Fonte: Elaboração própria (Finbra, STN).</a:t>
            </a:r>
          </a:p>
        </p:txBody>
      </p:sp>
      <p:pic>
        <p:nvPicPr>
          <p:cNvPr id="38916" name="Imagem 2"/>
          <p:cNvPicPr>
            <a:picLocks noChangeAspect="1"/>
          </p:cNvPicPr>
          <p:nvPr/>
        </p:nvPicPr>
        <p:blipFill>
          <a:blip r:embed="rId2" cstate="print"/>
          <a:srcRect/>
          <a:stretch>
            <a:fillRect/>
          </a:stretch>
        </p:blipFill>
        <p:spPr bwMode="auto">
          <a:xfrm>
            <a:off x="142875" y="1428750"/>
            <a:ext cx="8929688" cy="4826000"/>
          </a:xfrm>
          <a:prstGeom prst="rect">
            <a:avLst/>
          </a:prstGeom>
          <a:noFill/>
          <a:ln w="9525">
            <a:noFill/>
            <a:miter lim="800000"/>
            <a:headEnd/>
            <a:tailEnd/>
          </a:ln>
        </p:spPr>
      </p:pic>
    </p:spTree>
  </p:cSld>
  <p:clrMapOvr>
    <a:masterClrMapping/>
  </p:clrMapOvr>
  <p:transition>
    <p:comb/>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428625" y="214313"/>
            <a:ext cx="8353425" cy="4437062"/>
          </a:xfrm>
          <a:prstGeom prst="rect">
            <a:avLst/>
          </a:prstGeom>
        </p:spPr>
        <p:txBody>
          <a:bodyPr>
            <a:spAutoFit/>
          </a:bodyPr>
          <a:lstStyle/>
          <a:p>
            <a:pPr algn="just">
              <a:lnSpc>
                <a:spcPct val="114000"/>
              </a:lnSpc>
              <a:defRPr/>
            </a:pPr>
            <a:endParaRPr lang="pt-BR" dirty="0">
              <a:latin typeface="Arial" charset="0"/>
              <a:cs typeface="+mn-cs"/>
            </a:endParaRPr>
          </a:p>
          <a:p>
            <a:pPr algn="ctr">
              <a:lnSpc>
                <a:spcPct val="114000"/>
              </a:lnSpc>
              <a:defRPr/>
            </a:pPr>
            <a:r>
              <a:rPr lang="pt-BR" sz="3600" b="1" dirty="0">
                <a:solidFill>
                  <a:schemeClr val="tx2"/>
                </a:solidFill>
                <a:effectLst>
                  <a:outerShdw blurRad="38100" dist="38100" dir="2700000" algn="tl">
                    <a:srgbClr val="000000"/>
                  </a:outerShdw>
                </a:effectLst>
                <a:latin typeface="Estrangelo Edessa" pitchFamily="66" charset="0"/>
                <a:cs typeface="Estrangelo Edessa" pitchFamily="66" charset="0"/>
              </a:rPr>
              <a:t>Singularidades do IPTU</a:t>
            </a:r>
          </a:p>
          <a:p>
            <a:pPr algn="just">
              <a:lnSpc>
                <a:spcPct val="114000"/>
              </a:lnSpc>
              <a:defRPr/>
            </a:pPr>
            <a:endParaRPr lang="pt-BR" dirty="0">
              <a:latin typeface="Arial" charset="0"/>
              <a:cs typeface="+mn-cs"/>
            </a:endParaRPr>
          </a:p>
          <a:p>
            <a:pPr algn="just">
              <a:lnSpc>
                <a:spcPct val="114000"/>
              </a:lnSpc>
              <a:buFont typeface="Wingdings" pitchFamily="2" charset="2"/>
              <a:buChar char="§"/>
              <a:defRPr/>
            </a:pPr>
            <a:r>
              <a:rPr lang="pt-BR" dirty="0">
                <a:latin typeface="Arial" charset="0"/>
                <a:cs typeface="+mn-cs"/>
              </a:rPr>
              <a:t> Regressividade do IPTU: tendência a avaliações imobiliárias regressivas, que tem como causa a ausência de aplicação de critérios técnicos. </a:t>
            </a:r>
          </a:p>
          <a:p>
            <a:pPr lvl="1" algn="just">
              <a:lnSpc>
                <a:spcPct val="114000"/>
              </a:lnSpc>
              <a:defRPr/>
            </a:pPr>
            <a:r>
              <a:rPr lang="pt-BR" dirty="0">
                <a:latin typeface="Arial" charset="0"/>
                <a:cs typeface="+mn-cs"/>
              </a:rPr>
              <a:t>Revisão dos valores venais na PGV depende de aprovação legislativa.</a:t>
            </a:r>
          </a:p>
          <a:p>
            <a:pPr algn="just">
              <a:lnSpc>
                <a:spcPct val="114000"/>
              </a:lnSpc>
              <a:buFont typeface="Wingdings" pitchFamily="2" charset="2"/>
              <a:buChar char="§"/>
              <a:defRPr/>
            </a:pPr>
            <a:endParaRPr lang="pt-BR" sz="1600" b="1" dirty="0">
              <a:latin typeface="Arial" charset="0"/>
              <a:cs typeface="+mn-cs"/>
            </a:endParaRPr>
          </a:p>
          <a:p>
            <a:pPr algn="just">
              <a:lnSpc>
                <a:spcPct val="114000"/>
              </a:lnSpc>
              <a:buFont typeface="Wingdings" pitchFamily="2" charset="2"/>
              <a:buChar char="§"/>
              <a:defRPr/>
            </a:pPr>
            <a:r>
              <a:rPr lang="pt-BR" dirty="0">
                <a:latin typeface="Arial" charset="0"/>
                <a:cs typeface="+mn-cs"/>
              </a:rPr>
              <a:t> Boa evolução recente, inclusive nos municípios menores:</a:t>
            </a:r>
          </a:p>
          <a:p>
            <a:pPr lvl="1" algn="just">
              <a:lnSpc>
                <a:spcPct val="114000"/>
              </a:lnSpc>
              <a:defRPr/>
            </a:pPr>
            <a:r>
              <a:rPr lang="pt-BR" dirty="0">
                <a:latin typeface="Arial" charset="0"/>
                <a:cs typeface="+mn-cs"/>
              </a:rPr>
              <a:t>Em 2006, 20% dos 3970 municípios com menos de 20.000 habitantes não tinham cadastro imobiliário informatizado (em 1999 eram 48%). </a:t>
            </a:r>
          </a:p>
          <a:p>
            <a:pPr lvl="1" algn="just">
              <a:lnSpc>
                <a:spcPct val="114000"/>
              </a:lnSpc>
              <a:defRPr/>
            </a:pPr>
            <a:r>
              <a:rPr lang="pt-BR" dirty="0">
                <a:latin typeface="Arial" charset="0"/>
                <a:cs typeface="+mn-cs"/>
              </a:rPr>
              <a:t>Já dentre os 1.594 municípios com mais de 20.000 habitantes, 9% não o tinham (em 1999 eram 26%).</a:t>
            </a:r>
          </a:p>
          <a:p>
            <a:pPr algn="just">
              <a:lnSpc>
                <a:spcPct val="114000"/>
              </a:lnSpc>
              <a:defRPr/>
            </a:pPr>
            <a:endParaRPr lang="pt-BR" dirty="0">
              <a:latin typeface="Arial" charset="0"/>
              <a:cs typeface="+mn-cs"/>
            </a:endParaRPr>
          </a:p>
        </p:txBody>
      </p:sp>
      <p:sp>
        <p:nvSpPr>
          <p:cNvPr id="5" name="Retângulo 4"/>
          <p:cNvSpPr/>
          <p:nvPr/>
        </p:nvSpPr>
        <p:spPr>
          <a:xfrm>
            <a:off x="2051050" y="5661025"/>
            <a:ext cx="4537075" cy="646113"/>
          </a:xfrm>
          <a:prstGeom prst="rect">
            <a:avLst/>
          </a:prstGeom>
        </p:spPr>
        <p:txBody>
          <a:bodyPr>
            <a:spAutoFit/>
          </a:bodyPr>
          <a:lstStyle/>
          <a:p>
            <a:pPr>
              <a:defRPr/>
            </a:pPr>
            <a:r>
              <a:rPr lang="pt-BR" dirty="0">
                <a:solidFill>
                  <a:srgbClr val="C00000"/>
                </a:solidFill>
                <a:effectLst>
                  <a:outerShdw blurRad="38100" dist="38100" dir="2700000" algn="tl">
                    <a:srgbClr val="C0C0C0"/>
                  </a:outerShdw>
                </a:effectLst>
                <a:latin typeface="Tahoma" pitchFamily="34" charset="0"/>
                <a:cs typeface="+mn-cs"/>
              </a:rPr>
              <a:t>Muitos municípios têm cadastro imobiliário. </a:t>
            </a:r>
            <a:br>
              <a:rPr lang="pt-BR" dirty="0">
                <a:solidFill>
                  <a:srgbClr val="C00000"/>
                </a:solidFill>
                <a:effectLst>
                  <a:outerShdw blurRad="38100" dist="38100" dir="2700000" algn="tl">
                    <a:srgbClr val="C0C0C0"/>
                  </a:outerShdw>
                </a:effectLst>
                <a:latin typeface="Tahoma" pitchFamily="34" charset="0"/>
                <a:cs typeface="+mn-cs"/>
              </a:rPr>
            </a:br>
            <a:r>
              <a:rPr lang="pt-BR" dirty="0">
                <a:solidFill>
                  <a:srgbClr val="C00000"/>
                </a:solidFill>
                <a:effectLst>
                  <a:outerShdw blurRad="38100" dist="38100" dir="2700000" algn="tl">
                    <a:srgbClr val="C0C0C0"/>
                  </a:outerShdw>
                </a:effectLst>
                <a:latin typeface="Tahoma" pitchFamily="34" charset="0"/>
                <a:cs typeface="+mn-cs"/>
              </a:rPr>
              <a:t>O problema é a qualidade...</a:t>
            </a:r>
            <a:endParaRPr lang="pt-BR" dirty="0">
              <a:solidFill>
                <a:srgbClr val="C00000"/>
              </a:solidFill>
              <a:latin typeface="Arial" charset="0"/>
              <a:cs typeface="+mn-cs"/>
            </a:endParaRPr>
          </a:p>
        </p:txBody>
      </p:sp>
    </p:spTree>
  </p:cSld>
  <p:clrMapOvr>
    <a:masterClrMapping/>
  </p:clrMapOvr>
  <p:transition>
    <p:comb/>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tângulo 2"/>
          <p:cNvSpPr>
            <a:spLocks noChangeArrowheads="1"/>
          </p:cNvSpPr>
          <p:nvPr/>
        </p:nvSpPr>
        <p:spPr bwMode="auto">
          <a:xfrm>
            <a:off x="357188" y="1236663"/>
            <a:ext cx="8208962" cy="5145087"/>
          </a:xfrm>
          <a:prstGeom prst="rect">
            <a:avLst/>
          </a:prstGeom>
          <a:noFill/>
          <a:ln w="9525">
            <a:noFill/>
            <a:miter lim="800000"/>
            <a:headEnd/>
            <a:tailEnd/>
          </a:ln>
        </p:spPr>
        <p:txBody>
          <a:bodyPr>
            <a:spAutoFit/>
          </a:bodyPr>
          <a:lstStyle/>
          <a:p>
            <a:pPr algn="just">
              <a:lnSpc>
                <a:spcPct val="114000"/>
              </a:lnSpc>
            </a:pPr>
            <a:r>
              <a:rPr lang="pt-BR"/>
              <a:t>Vantagem da tributação patrimonial em relação à tributação sobre o consumo:</a:t>
            </a:r>
          </a:p>
          <a:p>
            <a:pPr algn="just">
              <a:lnSpc>
                <a:spcPct val="114000"/>
              </a:lnSpc>
            </a:pPr>
            <a:endParaRPr lang="pt-BR"/>
          </a:p>
          <a:p>
            <a:pPr algn="just">
              <a:lnSpc>
                <a:spcPct val="114000"/>
              </a:lnSpc>
              <a:buFont typeface="Wingdings" pitchFamily="2" charset="2"/>
              <a:buChar char="§"/>
            </a:pPr>
            <a:r>
              <a:rPr lang="pt-BR"/>
              <a:t> Permite considerar a capacidade contributiva do consumidor e, se eficiente, pode ser uma maneira de reduzir a regressividade da carga tributária, significativa no Brasil. </a:t>
            </a:r>
          </a:p>
          <a:p>
            <a:pPr algn="just">
              <a:lnSpc>
                <a:spcPct val="114000"/>
              </a:lnSpc>
            </a:pPr>
            <a:endParaRPr lang="pt-BR"/>
          </a:p>
          <a:p>
            <a:pPr algn="just">
              <a:lnSpc>
                <a:spcPct val="114000"/>
              </a:lnSpc>
            </a:pPr>
            <a:r>
              <a:rPr lang="pt-BR"/>
              <a:t>Desafios: </a:t>
            </a:r>
          </a:p>
          <a:p>
            <a:pPr algn="just">
              <a:lnSpc>
                <a:spcPct val="114000"/>
              </a:lnSpc>
              <a:buFont typeface="Wingdings" pitchFamily="2" charset="2"/>
              <a:buChar char="§"/>
            </a:pPr>
            <a:r>
              <a:rPr lang="pt-BR"/>
              <a:t> Frágil capacidade arrecadatória dos municípios menores. Por si só mina equidade.</a:t>
            </a:r>
          </a:p>
          <a:p>
            <a:pPr algn="just">
              <a:lnSpc>
                <a:spcPct val="114000"/>
              </a:lnSpc>
              <a:buFont typeface="Wingdings" pitchFamily="2" charset="2"/>
              <a:buChar char="§"/>
            </a:pPr>
            <a:r>
              <a:rPr lang="pt-BR"/>
              <a:t> Combater inadimplência</a:t>
            </a:r>
          </a:p>
          <a:p>
            <a:pPr algn="just">
              <a:lnSpc>
                <a:spcPct val="114000"/>
              </a:lnSpc>
              <a:buFont typeface="Wingdings" pitchFamily="2" charset="2"/>
              <a:buChar char="§"/>
            </a:pPr>
            <a:r>
              <a:rPr lang="pt-BR"/>
              <a:t> Reformas constitucionais/alterações no federalismo fiscal</a:t>
            </a:r>
          </a:p>
          <a:p>
            <a:pPr algn="just">
              <a:lnSpc>
                <a:spcPct val="114000"/>
              </a:lnSpc>
              <a:buFont typeface="Wingdings" pitchFamily="2" charset="2"/>
              <a:buChar char="§"/>
            </a:pPr>
            <a:endParaRPr lang="pt-BR">
              <a:solidFill>
                <a:srgbClr val="C00000"/>
              </a:solidFill>
            </a:endParaRPr>
          </a:p>
          <a:p>
            <a:pPr algn="just">
              <a:lnSpc>
                <a:spcPct val="114000"/>
              </a:lnSpc>
            </a:pPr>
            <a:r>
              <a:rPr lang="pt-BR">
                <a:solidFill>
                  <a:srgbClr val="C00000"/>
                </a:solidFill>
              </a:rPr>
              <a:t>Há espaço para aumentar a arrecadação de impostos sobre o patrimônio imóvel sem necessariamente aumentar alíquotas, investindo na melhoria da qualidade da tributação: tecnologia e capital humano.</a:t>
            </a:r>
          </a:p>
          <a:p>
            <a:pPr algn="just">
              <a:lnSpc>
                <a:spcPct val="114000"/>
              </a:lnSpc>
            </a:pPr>
            <a:endParaRPr lang="pt-BR">
              <a:solidFill>
                <a:srgbClr val="C00000"/>
              </a:solidFill>
            </a:endParaRPr>
          </a:p>
        </p:txBody>
      </p:sp>
      <p:sp>
        <p:nvSpPr>
          <p:cNvPr id="4" name="Retângulo 3"/>
          <p:cNvSpPr/>
          <p:nvPr/>
        </p:nvSpPr>
        <p:spPr>
          <a:xfrm>
            <a:off x="142875" y="214313"/>
            <a:ext cx="8929688" cy="1528762"/>
          </a:xfrm>
          <a:prstGeom prst="rect">
            <a:avLst/>
          </a:prstGeom>
        </p:spPr>
        <p:txBody>
          <a:bodyPr>
            <a:spAutoFit/>
          </a:bodyPr>
          <a:lstStyle/>
          <a:p>
            <a:pPr>
              <a:lnSpc>
                <a:spcPct val="150000"/>
              </a:lnSpc>
              <a:defRPr/>
            </a:pPr>
            <a:r>
              <a:rPr lang="pt-BR" sz="3200" b="1" dirty="0">
                <a:solidFill>
                  <a:schemeClr val="tx2"/>
                </a:solidFill>
                <a:effectLst>
                  <a:outerShdw blurRad="38100" dist="38100" dir="2700000" algn="tl">
                    <a:srgbClr val="000000"/>
                  </a:outerShdw>
                </a:effectLst>
                <a:latin typeface="Estrangelo Edessa" pitchFamily="66" charset="0"/>
                <a:cs typeface="Estrangelo Edessa" pitchFamily="66" charset="0"/>
              </a:rPr>
              <a:t>Singularidades do IPTU</a:t>
            </a:r>
          </a:p>
          <a:p>
            <a:pPr>
              <a:lnSpc>
                <a:spcPct val="150000"/>
              </a:lnSpc>
              <a:defRPr/>
            </a:pPr>
            <a:endParaRPr lang="pt-BR" sz="3200" b="1" dirty="0">
              <a:solidFill>
                <a:schemeClr val="tx2"/>
              </a:solidFill>
              <a:effectLst>
                <a:outerShdw blurRad="38100" dist="38100" dir="2700000" algn="tl">
                  <a:srgbClr val="000000"/>
                </a:outerShdw>
              </a:effectLst>
              <a:latin typeface="Estrangelo Edessa" pitchFamily="66" charset="0"/>
              <a:cs typeface="Estrangelo Edessa" pitchFamily="66" charset="0"/>
            </a:endParaRPr>
          </a:p>
        </p:txBody>
      </p:sp>
    </p:spTree>
  </p:cSld>
  <p:clrMapOvr>
    <a:masterClrMapping/>
  </p:clrMapOvr>
  <p:transition>
    <p:comb/>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Texto 8"/>
          <p:cNvSpPr txBox="1">
            <a:spLocks/>
          </p:cNvSpPr>
          <p:nvPr/>
        </p:nvSpPr>
        <p:spPr>
          <a:xfrm>
            <a:off x="468313" y="1341438"/>
            <a:ext cx="4040187" cy="4881562"/>
          </a:xfrm>
          <a:prstGeom prst="rect">
            <a:avLst/>
          </a:prstGeom>
        </p:spPr>
        <p:txBody>
          <a:bodyPr/>
          <a:lstStyle/>
          <a:p>
            <a:pPr marL="342900" indent="-342900" algn="just">
              <a:spcBef>
                <a:spcPct val="20000"/>
              </a:spcBef>
              <a:spcAft>
                <a:spcPts val="338"/>
              </a:spcAft>
              <a:buClr>
                <a:schemeClr val="tx2"/>
              </a:buClr>
              <a:buSzPct val="70000"/>
              <a:defRPr/>
            </a:pPr>
            <a:r>
              <a:rPr lang="pt-BR" sz="2000" kern="0" dirty="0">
                <a:latin typeface="+mn-lt"/>
                <a:cs typeface="+mn-cs"/>
              </a:rPr>
              <a:t>O Cadastro</a:t>
            </a:r>
          </a:p>
          <a:p>
            <a:pPr marL="342900" indent="-342900" algn="just">
              <a:spcBef>
                <a:spcPct val="20000"/>
              </a:spcBef>
              <a:spcAft>
                <a:spcPts val="338"/>
              </a:spcAft>
              <a:buClr>
                <a:schemeClr val="tx2"/>
              </a:buClr>
              <a:buSzPct val="70000"/>
              <a:buFont typeface="Wingdings" pitchFamily="2" charset="2"/>
              <a:buChar char="l"/>
              <a:defRPr/>
            </a:pPr>
            <a:r>
              <a:rPr lang="pt-BR" sz="1400" kern="0" dirty="0">
                <a:latin typeface="+mn-lt"/>
                <a:cs typeface="+mn-cs"/>
              </a:rPr>
              <a:t>Registro das características dos imóveis – tamanho, localização, padrão de construção</a:t>
            </a:r>
          </a:p>
          <a:p>
            <a:pPr marL="342900" indent="-342900" algn="just">
              <a:spcBef>
                <a:spcPct val="20000"/>
              </a:spcBef>
              <a:spcAft>
                <a:spcPts val="338"/>
              </a:spcAft>
              <a:buClr>
                <a:schemeClr val="tx2"/>
              </a:buClr>
              <a:buSzPct val="70000"/>
              <a:buFont typeface="Wingdings" pitchFamily="2" charset="2"/>
              <a:buChar char="l"/>
              <a:defRPr/>
            </a:pPr>
            <a:r>
              <a:rPr lang="pt-BR" sz="1400" kern="0" dirty="0">
                <a:latin typeface="+mn-lt"/>
                <a:cs typeface="+mn-cs"/>
              </a:rPr>
              <a:t>Identificação dos contribuintes do imposto</a:t>
            </a:r>
          </a:p>
          <a:p>
            <a:pPr marL="342900" indent="-342900" algn="just">
              <a:spcBef>
                <a:spcPct val="20000"/>
              </a:spcBef>
              <a:spcAft>
                <a:spcPts val="338"/>
              </a:spcAft>
              <a:buClr>
                <a:schemeClr val="tx2"/>
              </a:buClr>
              <a:buSzPct val="70000"/>
              <a:buFont typeface="Wingdings" pitchFamily="2" charset="2"/>
              <a:buChar char="l"/>
              <a:defRPr/>
            </a:pPr>
            <a:r>
              <a:rPr lang="pt-BR" sz="1400" kern="0" dirty="0">
                <a:latin typeface="+mn-lt"/>
                <a:cs typeface="+mn-cs"/>
              </a:rPr>
              <a:t>Requisitos para “bons” cadastros = equipe técnica especializada e recursos tecnológicos sofisticados, p. ex.,  imagens via satélite para obter informações relativas ao georreferenciamento da zona urbana da cidade</a:t>
            </a:r>
          </a:p>
          <a:p>
            <a:pPr marL="342900" indent="-342900" algn="just">
              <a:spcBef>
                <a:spcPct val="20000"/>
              </a:spcBef>
              <a:spcAft>
                <a:spcPts val="338"/>
              </a:spcAft>
              <a:buClr>
                <a:schemeClr val="tx2"/>
              </a:buClr>
              <a:buSzPct val="70000"/>
              <a:buFont typeface="Wingdings" pitchFamily="2" charset="2"/>
              <a:buChar char="l"/>
              <a:defRPr/>
            </a:pPr>
            <a:r>
              <a:rPr lang="pt-BR" sz="1400" kern="0" dirty="0">
                <a:latin typeface="+mn-lt"/>
                <a:cs typeface="+mn-cs"/>
              </a:rPr>
              <a:t>Obstáculos para alcançar edificações localizadas nas áreas marginalizadas da cidade = alta informalidade</a:t>
            </a:r>
          </a:p>
          <a:p>
            <a:pPr marL="342900" indent="-342900" algn="just">
              <a:spcBef>
                <a:spcPct val="20000"/>
              </a:spcBef>
              <a:spcAft>
                <a:spcPts val="338"/>
              </a:spcAft>
              <a:buClr>
                <a:schemeClr val="tx2"/>
              </a:buClr>
              <a:buSzPct val="70000"/>
              <a:buFont typeface="Wingdings" pitchFamily="2" charset="2"/>
              <a:buChar char="l"/>
              <a:defRPr/>
            </a:pPr>
            <a:r>
              <a:rPr lang="pt-BR" sz="1400" kern="0" dirty="0">
                <a:latin typeface="+mn-lt"/>
                <a:cs typeface="+mn-cs"/>
              </a:rPr>
              <a:t>Alto índice de edificações irregulares existentes no país tanto de baixa quanto de alta renda</a:t>
            </a:r>
          </a:p>
          <a:p>
            <a:pPr marL="342900" indent="-342900" algn="just">
              <a:spcBef>
                <a:spcPct val="20000"/>
              </a:spcBef>
              <a:spcAft>
                <a:spcPts val="338"/>
              </a:spcAft>
              <a:buClr>
                <a:schemeClr val="tx2"/>
              </a:buClr>
              <a:buSzPct val="70000"/>
              <a:buFont typeface="Wingdings" pitchFamily="2" charset="2"/>
              <a:buChar char="l"/>
              <a:defRPr/>
            </a:pPr>
            <a:r>
              <a:rPr lang="pt-BR" sz="1400" kern="0" dirty="0">
                <a:latin typeface="+mn-lt"/>
                <a:cs typeface="+mn-cs"/>
              </a:rPr>
              <a:t>Baixo grau de cobertura = 50% a 60% dos imóveis do país são cadastrados (Carvalho Jr., 2001)</a:t>
            </a:r>
          </a:p>
          <a:p>
            <a:pPr marL="342900" indent="-342900" algn="just">
              <a:spcBef>
                <a:spcPct val="20000"/>
              </a:spcBef>
              <a:spcAft>
                <a:spcPts val="338"/>
              </a:spcAft>
              <a:buClr>
                <a:schemeClr val="tx2"/>
              </a:buClr>
              <a:buSzPct val="70000"/>
              <a:buFont typeface="Wingdings" pitchFamily="2" charset="2"/>
              <a:buNone/>
              <a:defRPr/>
            </a:pPr>
            <a:endParaRPr lang="pt-BR" sz="1400" kern="0" dirty="0">
              <a:latin typeface="+mn-lt"/>
              <a:cs typeface="+mn-cs"/>
            </a:endParaRPr>
          </a:p>
        </p:txBody>
      </p:sp>
      <p:sp>
        <p:nvSpPr>
          <p:cNvPr id="4" name="Espaço Reservado para Conteúdo 7"/>
          <p:cNvSpPr txBox="1">
            <a:spLocks/>
          </p:cNvSpPr>
          <p:nvPr/>
        </p:nvSpPr>
        <p:spPr>
          <a:xfrm>
            <a:off x="4643438" y="1341438"/>
            <a:ext cx="4041775" cy="4824412"/>
          </a:xfrm>
          <a:prstGeom prst="rect">
            <a:avLst/>
          </a:prstGeom>
        </p:spPr>
        <p:txBody>
          <a:bodyPr/>
          <a:lstStyle/>
          <a:p>
            <a:pPr marL="342900" indent="-342900" algn="just">
              <a:spcBef>
                <a:spcPct val="20000"/>
              </a:spcBef>
              <a:spcAft>
                <a:spcPts val="338"/>
              </a:spcAft>
              <a:buClr>
                <a:schemeClr val="tx2"/>
              </a:buClr>
              <a:buSzPct val="70000"/>
              <a:defRPr/>
            </a:pPr>
            <a:r>
              <a:rPr lang="pt-BR" sz="2000" kern="0" dirty="0">
                <a:latin typeface="+mn-lt"/>
                <a:cs typeface="+mn-cs"/>
              </a:rPr>
              <a:t>A Planta</a:t>
            </a:r>
          </a:p>
          <a:p>
            <a:pPr marL="342900" indent="-342900" algn="just">
              <a:spcBef>
                <a:spcPct val="20000"/>
              </a:spcBef>
              <a:spcAft>
                <a:spcPts val="338"/>
              </a:spcAft>
              <a:buClr>
                <a:schemeClr val="tx2"/>
              </a:buClr>
              <a:buSzPct val="70000"/>
              <a:buFont typeface="Wingdings" pitchFamily="2" charset="2"/>
              <a:buChar char="l"/>
              <a:defRPr/>
            </a:pPr>
            <a:r>
              <a:rPr lang="pt-BR" sz="1400" kern="0" dirty="0">
                <a:latin typeface="+mn-lt"/>
                <a:cs typeface="+mn-cs"/>
              </a:rPr>
              <a:t>Informa o valor do metro quadrado onde estão inseridos os imóveis da cidade </a:t>
            </a:r>
          </a:p>
          <a:p>
            <a:pPr marL="342900" indent="-342900" algn="just">
              <a:spcBef>
                <a:spcPct val="20000"/>
              </a:spcBef>
              <a:spcAft>
                <a:spcPts val="338"/>
              </a:spcAft>
              <a:buClr>
                <a:schemeClr val="tx2"/>
              </a:buClr>
              <a:buSzPct val="70000"/>
              <a:buFont typeface="Wingdings" pitchFamily="2" charset="2"/>
              <a:buChar char="l"/>
              <a:defRPr/>
            </a:pPr>
            <a:r>
              <a:rPr lang="pt-BR" sz="1400" kern="0" dirty="0">
                <a:latin typeface="+mn-lt"/>
                <a:cs typeface="+mn-cs"/>
              </a:rPr>
              <a:t>Instrumento através do qual o fisco determina a base de cálculo do IPTU</a:t>
            </a:r>
          </a:p>
          <a:p>
            <a:pPr marL="342900" indent="-342900" algn="just">
              <a:spcBef>
                <a:spcPct val="20000"/>
              </a:spcBef>
              <a:spcAft>
                <a:spcPts val="338"/>
              </a:spcAft>
              <a:buClr>
                <a:schemeClr val="tx2"/>
              </a:buClr>
              <a:buSzPct val="70000"/>
              <a:buFont typeface="Wingdings" pitchFamily="2" charset="2"/>
              <a:buChar char="l"/>
              <a:defRPr/>
            </a:pPr>
            <a:r>
              <a:rPr lang="pt-BR" sz="1400" kern="0" dirty="0">
                <a:latin typeface="+mn-lt"/>
                <a:cs typeface="+mn-cs"/>
              </a:rPr>
              <a:t>Para progressividade fiscal = fundamental que o valor venal dos imóveis seja o mais próximo possível do seu preço de mercado</a:t>
            </a:r>
          </a:p>
          <a:p>
            <a:pPr marL="342900" indent="-342900" algn="just">
              <a:spcBef>
                <a:spcPct val="20000"/>
              </a:spcBef>
              <a:spcAft>
                <a:spcPts val="338"/>
              </a:spcAft>
              <a:buClr>
                <a:schemeClr val="tx2"/>
              </a:buClr>
              <a:buSzPct val="70000"/>
              <a:buFont typeface="Wingdings" pitchFamily="2" charset="2"/>
              <a:buChar char="l"/>
              <a:defRPr/>
            </a:pPr>
            <a:r>
              <a:rPr lang="pt-BR" sz="1400" kern="0" dirty="0">
                <a:latin typeface="+mn-lt"/>
                <a:cs typeface="+mn-cs"/>
              </a:rPr>
              <a:t>Fatores dinâmicos afetam o preço de mercado dos imóveis = imprescindível que a planta seja periodicamente revista</a:t>
            </a:r>
          </a:p>
          <a:p>
            <a:pPr marL="342900" indent="-342900" algn="just">
              <a:spcBef>
                <a:spcPct val="20000"/>
              </a:spcBef>
              <a:spcAft>
                <a:spcPts val="338"/>
              </a:spcAft>
              <a:buClr>
                <a:schemeClr val="tx2"/>
              </a:buClr>
              <a:buSzPct val="70000"/>
              <a:buFont typeface="Wingdings" pitchFamily="2" charset="2"/>
              <a:buChar char="l"/>
              <a:defRPr/>
            </a:pPr>
            <a:r>
              <a:rPr lang="pt-BR" sz="1400" kern="0" dirty="0">
                <a:latin typeface="+mn-lt"/>
                <a:cs typeface="+mn-cs"/>
              </a:rPr>
              <a:t>Tendência para avaliações regressivas... propriedades mais valorizadas com maior defasagem em relação ao seu preço de mercado dos que os imóveis de valor mais baixo</a:t>
            </a:r>
          </a:p>
          <a:p>
            <a:pPr marL="342900" indent="-342900" algn="just">
              <a:spcBef>
                <a:spcPct val="20000"/>
              </a:spcBef>
              <a:spcAft>
                <a:spcPts val="338"/>
              </a:spcAft>
              <a:buClr>
                <a:schemeClr val="tx2"/>
              </a:buClr>
              <a:buSzPct val="70000"/>
              <a:buFont typeface="Wingdings" pitchFamily="2" charset="2"/>
              <a:buChar char="l"/>
              <a:defRPr/>
            </a:pPr>
            <a:r>
              <a:rPr lang="pt-BR" sz="1400" kern="0" dirty="0">
                <a:latin typeface="+mn-lt"/>
                <a:cs typeface="+mn-cs"/>
              </a:rPr>
              <a:t>Problema = revisão da planta depende de decisões políticas</a:t>
            </a:r>
          </a:p>
          <a:p>
            <a:pPr marL="342900" indent="-342900">
              <a:spcBef>
                <a:spcPct val="20000"/>
              </a:spcBef>
              <a:spcAft>
                <a:spcPts val="338"/>
              </a:spcAft>
              <a:buClr>
                <a:schemeClr val="tx2"/>
              </a:buClr>
              <a:buSzPct val="70000"/>
              <a:buFont typeface="Wingdings" pitchFamily="2" charset="2"/>
              <a:buChar char="l"/>
              <a:defRPr/>
            </a:pPr>
            <a:endParaRPr lang="pt-BR" sz="1400" kern="0" dirty="0">
              <a:latin typeface="+mn-lt"/>
              <a:cs typeface="+mn-cs"/>
            </a:endParaRPr>
          </a:p>
          <a:p>
            <a:pPr marL="342900" indent="-342900">
              <a:spcBef>
                <a:spcPct val="20000"/>
              </a:spcBef>
              <a:spcAft>
                <a:spcPts val="338"/>
              </a:spcAft>
              <a:buClr>
                <a:schemeClr val="tx2"/>
              </a:buClr>
              <a:buSzPct val="70000"/>
              <a:buFont typeface="Wingdings" pitchFamily="2" charset="2"/>
              <a:buChar char="l"/>
              <a:defRPr/>
            </a:pPr>
            <a:endParaRPr lang="pt-BR" sz="1400" kern="0" dirty="0">
              <a:latin typeface="+mn-lt"/>
              <a:cs typeface="+mn-cs"/>
            </a:endParaRPr>
          </a:p>
          <a:p>
            <a:pPr marL="342900" indent="-342900">
              <a:spcBef>
                <a:spcPct val="20000"/>
              </a:spcBef>
              <a:spcAft>
                <a:spcPts val="338"/>
              </a:spcAft>
              <a:buClr>
                <a:schemeClr val="tx2"/>
              </a:buClr>
              <a:buSzPct val="70000"/>
              <a:buFont typeface="Wingdings" pitchFamily="2" charset="2"/>
              <a:buChar char="l"/>
              <a:defRPr/>
            </a:pPr>
            <a:endParaRPr lang="pt-BR" sz="1400" kern="0" dirty="0">
              <a:latin typeface="+mn-lt"/>
              <a:cs typeface="+mn-cs"/>
            </a:endParaRPr>
          </a:p>
          <a:p>
            <a:pPr marL="342900" indent="-342900">
              <a:spcBef>
                <a:spcPct val="20000"/>
              </a:spcBef>
              <a:buClr>
                <a:schemeClr val="tx2"/>
              </a:buClr>
              <a:buSzPct val="70000"/>
              <a:buFont typeface="Wingdings" pitchFamily="2" charset="2"/>
              <a:buChar char="l"/>
              <a:defRPr/>
            </a:pPr>
            <a:endParaRPr lang="pt-BR" sz="3000" kern="0" dirty="0">
              <a:latin typeface="+mn-lt"/>
              <a:cs typeface="+mn-cs"/>
            </a:endParaRPr>
          </a:p>
        </p:txBody>
      </p:sp>
      <p:sp>
        <p:nvSpPr>
          <p:cNvPr id="7" name="Retângulo 6"/>
          <p:cNvSpPr/>
          <p:nvPr/>
        </p:nvSpPr>
        <p:spPr>
          <a:xfrm>
            <a:off x="395288" y="188913"/>
            <a:ext cx="7056437" cy="646112"/>
          </a:xfrm>
          <a:prstGeom prst="rect">
            <a:avLst/>
          </a:prstGeom>
        </p:spPr>
        <p:txBody>
          <a:bodyPr>
            <a:spAutoFit/>
          </a:bodyPr>
          <a:lstStyle/>
          <a:p>
            <a:pPr>
              <a:spcAft>
                <a:spcPct val="30000"/>
              </a:spcAft>
              <a:defRPr/>
            </a:pPr>
            <a:r>
              <a:rPr lang="pt-BR" sz="3600" b="1" dirty="0">
                <a:solidFill>
                  <a:schemeClr val="tx2"/>
                </a:solidFill>
                <a:effectLst>
                  <a:outerShdw blurRad="38100" dist="38100" dir="2700000" algn="tl">
                    <a:srgbClr val="000000"/>
                  </a:outerShdw>
                </a:effectLst>
                <a:latin typeface="Estrangelo Edessa" pitchFamily="66" charset="0"/>
                <a:cs typeface="Estrangelo Edessa" pitchFamily="66" charset="0"/>
              </a:rPr>
              <a:t>O Cadastro e a Planta </a:t>
            </a:r>
          </a:p>
        </p:txBody>
      </p:sp>
    </p:spTree>
  </p:cSld>
  <p:clrMapOvr>
    <a:masterClrMapping/>
  </p:clrMapOvr>
  <p:transition>
    <p:comb/>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500063" y="4714875"/>
            <a:ext cx="2700337" cy="369888"/>
          </a:xfrm>
          <a:prstGeom prst="rect">
            <a:avLst/>
          </a:prstGeom>
        </p:spPr>
        <p:txBody>
          <a:bodyPr wrap="none">
            <a:spAutoFit/>
          </a:bodyPr>
          <a:lstStyle/>
          <a:p>
            <a:pPr>
              <a:defRPr/>
            </a:pPr>
            <a:r>
              <a:rPr lang="pt-BR" dirty="0">
                <a:latin typeface="Arial" charset="0"/>
                <a:cs typeface="+mn-cs"/>
              </a:rPr>
              <a:t> </a:t>
            </a:r>
            <a:r>
              <a:rPr lang="pt-BR" sz="1050" dirty="0">
                <a:latin typeface="Arial" charset="0"/>
                <a:cs typeface="+mn-cs"/>
              </a:rPr>
              <a:t>Fonte: Elaboração própria (</a:t>
            </a:r>
            <a:r>
              <a:rPr lang="pt-BR" sz="1050" dirty="0" err="1">
                <a:latin typeface="Arial" charset="0"/>
                <a:cs typeface="+mn-cs"/>
              </a:rPr>
              <a:t>Finbra</a:t>
            </a:r>
            <a:r>
              <a:rPr lang="pt-BR" sz="1050" dirty="0">
                <a:latin typeface="Arial" charset="0"/>
                <a:cs typeface="+mn-cs"/>
              </a:rPr>
              <a:t>, STN).</a:t>
            </a:r>
          </a:p>
        </p:txBody>
      </p:sp>
      <p:sp>
        <p:nvSpPr>
          <p:cNvPr id="5" name="CaixaDeTexto 4"/>
          <p:cNvSpPr txBox="1"/>
          <p:nvPr/>
        </p:nvSpPr>
        <p:spPr>
          <a:xfrm>
            <a:off x="179388" y="1009650"/>
            <a:ext cx="7705725" cy="1339850"/>
          </a:xfrm>
          <a:prstGeom prst="rect">
            <a:avLst/>
          </a:prstGeom>
          <a:noFill/>
        </p:spPr>
        <p:txBody>
          <a:bodyPr>
            <a:spAutoFit/>
          </a:bodyPr>
          <a:lstStyle/>
          <a:p>
            <a:pPr>
              <a:lnSpc>
                <a:spcPct val="150000"/>
              </a:lnSpc>
              <a:defRPr/>
            </a:pPr>
            <a:endParaRPr lang="pt-BR" b="1" dirty="0">
              <a:solidFill>
                <a:schemeClr val="bg2">
                  <a:lumMod val="40000"/>
                  <a:lumOff val="60000"/>
                </a:schemeClr>
              </a:solidFill>
              <a:latin typeface="Arial" charset="0"/>
              <a:cs typeface="+mn-cs"/>
            </a:endParaRPr>
          </a:p>
          <a:p>
            <a:pPr algn="just">
              <a:defRPr/>
            </a:pPr>
            <a:r>
              <a:rPr lang="pt-BR" b="1" dirty="0">
                <a:latin typeface="Arial" charset="0"/>
                <a:cs typeface="+mn-cs"/>
              </a:rPr>
              <a:t>E se a arrecadação de IPTU fosse aumentada até alcançar a </a:t>
            </a:r>
          </a:p>
          <a:p>
            <a:pPr algn="just">
              <a:defRPr/>
            </a:pPr>
            <a:r>
              <a:rPr lang="pt-BR" b="1" dirty="0">
                <a:latin typeface="Arial" charset="0"/>
                <a:cs typeface="+mn-cs"/>
              </a:rPr>
              <a:t>arrecadação de IPVA ou de ISS, nos municípios onde fora menos arrecadado que estes?</a:t>
            </a:r>
          </a:p>
        </p:txBody>
      </p:sp>
      <p:pic>
        <p:nvPicPr>
          <p:cNvPr id="43012" name="Picture 2"/>
          <p:cNvPicPr>
            <a:picLocks noChangeAspect="1" noChangeArrowheads="1"/>
          </p:cNvPicPr>
          <p:nvPr/>
        </p:nvPicPr>
        <p:blipFill>
          <a:blip r:embed="rId2" cstate="print"/>
          <a:srcRect/>
          <a:stretch>
            <a:fillRect/>
          </a:stretch>
        </p:blipFill>
        <p:spPr bwMode="auto">
          <a:xfrm>
            <a:off x="214313" y="3071813"/>
            <a:ext cx="8586787" cy="1408112"/>
          </a:xfrm>
          <a:prstGeom prst="rect">
            <a:avLst/>
          </a:prstGeom>
          <a:noFill/>
          <a:ln w="9525">
            <a:noFill/>
            <a:miter lim="800000"/>
            <a:headEnd/>
            <a:tailEnd/>
          </a:ln>
        </p:spPr>
      </p:pic>
      <p:sp>
        <p:nvSpPr>
          <p:cNvPr id="6" name="Retângulo 2"/>
          <p:cNvSpPr/>
          <p:nvPr/>
        </p:nvSpPr>
        <p:spPr>
          <a:xfrm>
            <a:off x="214313" y="31750"/>
            <a:ext cx="8715375" cy="876300"/>
          </a:xfrm>
          <a:prstGeom prst="rect">
            <a:avLst/>
          </a:prstGeom>
        </p:spPr>
        <p:txBody>
          <a:bodyPr>
            <a:spAutoFit/>
          </a:bodyPr>
          <a:lstStyle/>
          <a:p>
            <a:pPr>
              <a:lnSpc>
                <a:spcPct val="150000"/>
              </a:lnSpc>
              <a:defRPr/>
            </a:pPr>
            <a:r>
              <a:rPr lang="pt-BR" sz="3600" b="1" dirty="0">
                <a:solidFill>
                  <a:schemeClr val="tx2"/>
                </a:solidFill>
                <a:effectLst>
                  <a:outerShdw blurRad="38100" dist="38100" dir="2700000" algn="tl">
                    <a:srgbClr val="000000"/>
                  </a:outerShdw>
                </a:effectLst>
                <a:latin typeface="Estrangelo Edessa" pitchFamily="66" charset="0"/>
                <a:cs typeface="Estrangelo Edessa" pitchFamily="66" charset="0"/>
              </a:rPr>
              <a:t>Potencial do IPTU</a:t>
            </a:r>
          </a:p>
        </p:txBody>
      </p:sp>
    </p:spTree>
  </p:cSld>
  <p:clrMapOvr>
    <a:masterClrMapping/>
  </p:clrMapOvr>
  <p:transition>
    <p:comb/>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a:xfrm>
            <a:off x="250825" y="-82550"/>
            <a:ext cx="7500938" cy="990600"/>
          </a:xfrm>
        </p:spPr>
        <p:txBody>
          <a:bodyPr>
            <a:normAutofit/>
          </a:bodyPr>
          <a:lstStyle/>
          <a:p>
            <a:pPr>
              <a:defRPr/>
            </a:pPr>
            <a:r>
              <a:rPr lang="pt-BR" sz="4000" dirty="0" smtClean="0">
                <a:effectLst>
                  <a:outerShdw blurRad="38100" dist="38100" dir="2700000" algn="tl">
                    <a:srgbClr val="000000"/>
                  </a:outerShdw>
                </a:effectLst>
                <a:latin typeface="Estrangelo Edessa" pitchFamily="66" charset="0"/>
                <a:ea typeface="+mn-ea"/>
                <a:cs typeface="Estrangelo Edessa" pitchFamily="66" charset="0"/>
              </a:rPr>
              <a:t>DIAGNÓSTICO</a:t>
            </a:r>
          </a:p>
        </p:txBody>
      </p:sp>
      <p:sp>
        <p:nvSpPr>
          <p:cNvPr id="16387" name="Espaço Reservado para Texto 8"/>
          <p:cNvSpPr>
            <a:spLocks noGrp="1"/>
          </p:cNvSpPr>
          <p:nvPr>
            <p:ph sz="quarter" idx="4294967295"/>
          </p:nvPr>
        </p:nvSpPr>
        <p:spPr>
          <a:xfrm>
            <a:off x="250825" y="981075"/>
            <a:ext cx="8335963" cy="5662613"/>
          </a:xfrm>
        </p:spPr>
        <p:txBody>
          <a:bodyPr/>
          <a:lstStyle/>
          <a:p>
            <a:pPr algn="just">
              <a:spcAft>
                <a:spcPts val="338"/>
              </a:spcAft>
            </a:pPr>
            <a:r>
              <a:rPr lang="pt-BR" sz="1600" smtClean="0"/>
              <a:t>Tributo tipicamente local que </a:t>
            </a:r>
            <a:r>
              <a:rPr lang="pt-BR" sz="1600" b="1" smtClean="0"/>
              <a:t>onera os proprietários de imóveis localizados na área urbana da cidade</a:t>
            </a:r>
            <a:r>
              <a:rPr lang="pt-BR" sz="1600" smtClean="0"/>
              <a:t>. </a:t>
            </a:r>
          </a:p>
          <a:p>
            <a:pPr algn="just">
              <a:spcAft>
                <a:spcPts val="338"/>
              </a:spcAft>
            </a:pPr>
            <a:r>
              <a:rPr lang="pt-BR" sz="1600" smtClean="0"/>
              <a:t>Base de cálculo é o valor venal do imóvel apurado anualmente através de avaliação da prefeitura. Esse valor corresponde ao que o administrador municipal entende ser o preço de venda do imóvel nas condições de mercado. </a:t>
            </a:r>
          </a:p>
          <a:p>
            <a:pPr algn="just">
              <a:spcAft>
                <a:spcPts val="338"/>
              </a:spcAft>
            </a:pPr>
            <a:r>
              <a:rPr lang="pt-BR" sz="1600" smtClean="0"/>
              <a:t>O montante devido do imposto é apurado mediante a aplicação de uma alíquota ao valor venal do imóvel. As alíquotas são definidas de acordo com a legislação de cada município. Há prefeituras que praticam alíquotas diferenciadas conforme o tipo de imóvel: residencial, comercial, industrial e terreno.</a:t>
            </a:r>
          </a:p>
          <a:p>
            <a:pPr algn="just">
              <a:spcAft>
                <a:spcPts val="338"/>
              </a:spcAft>
            </a:pPr>
            <a:r>
              <a:rPr lang="pt-BR" sz="1600" smtClean="0"/>
              <a:t>Em 2012, a arrecadação estimada de IPTU foi de </a:t>
            </a:r>
            <a:r>
              <a:rPr lang="pt-BR" sz="1600" b="1" smtClean="0">
                <a:solidFill>
                  <a:srgbClr val="FF0000"/>
                </a:solidFill>
              </a:rPr>
              <a:t>R$ 17,1 bilhões</a:t>
            </a:r>
            <a:r>
              <a:rPr lang="pt-BR" sz="1600" smtClean="0"/>
              <a:t>: equivale a </a:t>
            </a:r>
            <a:r>
              <a:rPr lang="pt-BR" sz="1600" b="1" smtClean="0">
                <a:solidFill>
                  <a:srgbClr val="FF0000"/>
                </a:solidFill>
              </a:rPr>
              <a:t>0.41% do PIB</a:t>
            </a:r>
            <a:r>
              <a:rPr lang="pt-BR" sz="1600" smtClean="0"/>
              <a:t>, </a:t>
            </a:r>
            <a:r>
              <a:rPr lang="pt-BR" sz="1600" b="1" smtClean="0">
                <a:solidFill>
                  <a:srgbClr val="FF0000"/>
                </a:solidFill>
              </a:rPr>
              <a:t>R$ 89 por habitante</a:t>
            </a:r>
            <a:r>
              <a:rPr lang="pt-BR" sz="1600" smtClean="0"/>
              <a:t> e 1.2% da carga tributária nacional. </a:t>
            </a:r>
          </a:p>
          <a:p>
            <a:pPr algn="just">
              <a:spcAft>
                <a:spcPts val="338"/>
              </a:spcAft>
            </a:pPr>
            <a:r>
              <a:rPr lang="pt-BR" sz="1600" smtClean="0"/>
              <a:t>Para a grande parte dos municípios, o ISS (0.83% do PIB em 2012) é uma fonte de receita mais importante que o IPTU e também se arrecada menos que o IPVA. </a:t>
            </a:r>
          </a:p>
          <a:p>
            <a:pPr lvl="1" algn="just">
              <a:spcAft>
                <a:spcPts val="338"/>
              </a:spcAft>
            </a:pPr>
            <a:r>
              <a:rPr lang="pt-BR" sz="1400" smtClean="0"/>
              <a:t>O IPVA arrecadou R$ 26.4 bilhões (0.6% do PIB) em 2012, 50% a mais que o IPTU (supera em 93,7% das cidades, inclusive grandes capitais do Sul/Sudeste),, apesar do valor de veículos ser menor do que de imóveis. Se fossem equiparados, o IPTU poderia arrecadar a mais cerca de R$ 9 bilhões </a:t>
            </a:r>
          </a:p>
          <a:p>
            <a:pPr lvl="1" algn="just">
              <a:spcAft>
                <a:spcPts val="338"/>
              </a:spcAft>
            </a:pPr>
            <a:r>
              <a:rPr lang="pt-BR" sz="1400" smtClean="0"/>
              <a:t>É baixa a exploração do potencial de IPTU até mesmo em relação ao ITBI pois a receita deste representou 40% daquele (cerca de R$ 7 bilhões em 2012). </a:t>
            </a:r>
          </a:p>
        </p:txBody>
      </p:sp>
      <p:sp>
        <p:nvSpPr>
          <p:cNvPr id="16388" name="Rectangle 8"/>
          <p:cNvSpPr>
            <a:spLocks noChangeArrowheads="1"/>
          </p:cNvSpPr>
          <p:nvPr/>
        </p:nvSpPr>
        <p:spPr bwMode="auto">
          <a:xfrm>
            <a:off x="1695450" y="1933575"/>
            <a:ext cx="9144000" cy="0"/>
          </a:xfrm>
          <a:prstGeom prst="rect">
            <a:avLst/>
          </a:prstGeom>
          <a:noFill/>
          <a:ln w="9525">
            <a:noFill/>
            <a:miter lim="800000"/>
            <a:headEnd/>
            <a:tailEnd/>
          </a:ln>
        </p:spPr>
        <p:txBody>
          <a:bodyPr>
            <a:spAutoFit/>
          </a:bodyPr>
          <a:lstStyle/>
          <a:p>
            <a:endParaRPr lang="pt-BR"/>
          </a:p>
        </p:txBody>
      </p:sp>
    </p:spTree>
  </p:cSld>
  <p:clrMapOvr>
    <a:masterClrMapping/>
  </p:clrMapOvr>
  <p:transition>
    <p:comb/>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250825" y="1628775"/>
            <a:ext cx="8640763" cy="4968875"/>
          </a:xfrm>
          <a:prstGeom prst="rect">
            <a:avLst/>
          </a:prstGeom>
          <a:noFill/>
          <a:ln>
            <a:noFill/>
          </a:ln>
          <a:effectLst/>
          <a:extLst>
            <a:ext uri="{909E8E84-426E-40dd-AFC4-6F175D3DCCD1}"/>
            <a:ext uri="{91240B29-F687-4f45-9708-019B960494DF}"/>
            <a:ext uri="{AF507438-7753-43e0-B8FC-AC1667EBCBE1}"/>
          </a:extLst>
        </p:spPr>
        <p:txBody>
          <a:bodyPr/>
          <a:lstStyle/>
          <a:p>
            <a:pPr marL="342900" indent="-342900" algn="just">
              <a:lnSpc>
                <a:spcPct val="150000"/>
              </a:lnSpc>
              <a:spcBef>
                <a:spcPts val="0"/>
              </a:spcBef>
              <a:buClr>
                <a:schemeClr val="hlink"/>
              </a:buClr>
              <a:buSzPct val="120000"/>
              <a:buFont typeface="Wingdings" pitchFamily="2" charset="2"/>
              <a:buChar char="ü"/>
              <a:defRPr/>
            </a:pPr>
            <a:r>
              <a:rPr lang="pt-BR" sz="1600" dirty="0">
                <a:latin typeface="Tahoma" pitchFamily="34" charset="0"/>
                <a:cs typeface="+mn-cs"/>
              </a:rPr>
              <a:t>Tributação mobiliária esteve fora da agenda da reforma tributária (quando muito, se discutiu alguma mudança no ITR).</a:t>
            </a:r>
          </a:p>
          <a:p>
            <a:pPr marL="342900" indent="-342900" algn="just">
              <a:lnSpc>
                <a:spcPct val="150000"/>
              </a:lnSpc>
              <a:spcBef>
                <a:spcPts val="0"/>
              </a:spcBef>
              <a:buClr>
                <a:schemeClr val="hlink"/>
              </a:buClr>
              <a:buSzPct val="120000"/>
              <a:buFont typeface="Wingdings" pitchFamily="2" charset="2"/>
              <a:buChar char="ü"/>
              <a:defRPr/>
            </a:pPr>
            <a:endParaRPr lang="pt-BR" sz="1200" dirty="0">
              <a:latin typeface="Tahoma" pitchFamily="34" charset="0"/>
              <a:cs typeface="+mn-cs"/>
            </a:endParaRPr>
          </a:p>
          <a:p>
            <a:pPr marL="342900" indent="-342900" algn="just">
              <a:lnSpc>
                <a:spcPct val="150000"/>
              </a:lnSpc>
              <a:spcBef>
                <a:spcPts val="0"/>
              </a:spcBef>
              <a:buClr>
                <a:schemeClr val="hlink"/>
              </a:buClr>
              <a:buSzPct val="120000"/>
              <a:buFont typeface="Wingdings" pitchFamily="2" charset="2"/>
              <a:buChar char="ü"/>
              <a:defRPr/>
            </a:pPr>
            <a:r>
              <a:rPr lang="pt-BR" sz="1600" dirty="0">
                <a:latin typeface="Tahoma" pitchFamily="34" charset="0"/>
                <a:cs typeface="+mn-cs"/>
              </a:rPr>
              <a:t>Nunca despertou menor interesse nos diferentes projetos do governo federal e debates políticos evitam ao máximo mudanças nas competências municipais:</a:t>
            </a:r>
          </a:p>
          <a:p>
            <a:pPr marL="800100" lvl="1" indent="-342900" algn="just">
              <a:lnSpc>
                <a:spcPct val="150000"/>
              </a:lnSpc>
              <a:spcBef>
                <a:spcPts val="0"/>
              </a:spcBef>
              <a:buClr>
                <a:schemeClr val="hlink"/>
              </a:buClr>
              <a:buSzPct val="120000"/>
              <a:buFont typeface="Wingdings" pitchFamily="2" charset="2"/>
              <a:buChar char="§"/>
              <a:defRPr/>
            </a:pPr>
            <a:r>
              <a:rPr lang="pt-BR" sz="1400" dirty="0">
                <a:latin typeface="Tahoma" pitchFamily="34" charset="0"/>
                <a:cs typeface="+mn-cs"/>
              </a:rPr>
              <a:t>desconhecido caso de transferência para município da cobrança do ITR </a:t>
            </a:r>
          </a:p>
          <a:p>
            <a:pPr marL="1257300" lvl="2" indent="-342900" algn="just">
              <a:lnSpc>
                <a:spcPct val="150000"/>
              </a:lnSpc>
              <a:spcBef>
                <a:spcPts val="0"/>
              </a:spcBef>
              <a:buClr>
                <a:schemeClr val="hlink"/>
              </a:buClr>
              <a:buSzPct val="120000"/>
              <a:buFont typeface="Arial" pitchFamily="34" charset="0"/>
              <a:buChar char="•"/>
              <a:defRPr/>
            </a:pPr>
            <a:r>
              <a:rPr lang="pt-BR" sz="1400" dirty="0">
                <a:latin typeface="Tahoma" pitchFamily="34" charset="0"/>
                <a:cs typeface="+mn-cs"/>
              </a:rPr>
              <a:t>dupla e paradoxal resistência ao ITR: dos proprietários de terra, nada pagam hoje, aos dos defensores da reforma agrária, esperam cobrar ) </a:t>
            </a:r>
          </a:p>
          <a:p>
            <a:pPr marL="800100" lvl="1" indent="-342900" algn="just">
              <a:lnSpc>
                <a:spcPct val="150000"/>
              </a:lnSpc>
              <a:spcBef>
                <a:spcPts val="0"/>
              </a:spcBef>
              <a:buClr>
                <a:schemeClr val="hlink"/>
              </a:buClr>
              <a:buSzPct val="120000"/>
              <a:buFont typeface="Wingdings" pitchFamily="2" charset="2"/>
              <a:buChar char="§"/>
              <a:defRPr/>
            </a:pPr>
            <a:r>
              <a:rPr lang="pt-BR" sz="1400" dirty="0">
                <a:latin typeface="Tahoma" pitchFamily="34" charset="0"/>
                <a:cs typeface="+mn-cs"/>
              </a:rPr>
              <a:t>projetos recorrentes para reformar o ICMS estadual mas evitaram até discutir ISS em um IVA (difícil fronteira entre mercadoria e serviço)</a:t>
            </a:r>
          </a:p>
          <a:p>
            <a:pPr marL="1257300" lvl="2" indent="-342900" algn="just">
              <a:lnSpc>
                <a:spcPct val="150000"/>
              </a:lnSpc>
              <a:spcBef>
                <a:spcPts val="0"/>
              </a:spcBef>
              <a:buClr>
                <a:schemeClr val="hlink"/>
              </a:buClr>
              <a:buSzPct val="120000"/>
              <a:buFont typeface="Arial" pitchFamily="34" charset="0"/>
              <a:buChar char="•"/>
              <a:defRPr/>
            </a:pPr>
            <a:r>
              <a:rPr lang="pt-BR" sz="1400" dirty="0">
                <a:latin typeface="Tahoma" pitchFamily="34" charset="0"/>
                <a:cs typeface="+mn-cs"/>
              </a:rPr>
              <a:t>hipótese remota em debates técnicos de compensar uma fusão do ISS ao ICMS com transferência do IPVA para competência municipal (possível desinteresse estadual que arca com todo custo de fiscalização, pois repassa 50%; mas municipalização exigiria nacionalizar/estadualizar alíquotas, isenções e cobrança para evitar guerra fiscal entre localidades próximas)</a:t>
            </a:r>
          </a:p>
          <a:p>
            <a:pPr marL="1257300" lvl="2" indent="-342900">
              <a:lnSpc>
                <a:spcPct val="130000"/>
              </a:lnSpc>
              <a:spcBef>
                <a:spcPts val="0"/>
              </a:spcBef>
              <a:buClr>
                <a:schemeClr val="hlink"/>
              </a:buClr>
              <a:buSzPct val="120000"/>
              <a:buFont typeface="Wingdings" pitchFamily="2" charset="2"/>
              <a:buChar char="§"/>
              <a:defRPr/>
            </a:pPr>
            <a:endParaRPr lang="pt-BR" dirty="0">
              <a:latin typeface="Tahoma" pitchFamily="34" charset="0"/>
              <a:cs typeface="+mn-cs"/>
            </a:endParaRPr>
          </a:p>
          <a:p>
            <a:pPr>
              <a:lnSpc>
                <a:spcPct val="130000"/>
              </a:lnSpc>
              <a:spcBef>
                <a:spcPct val="20000"/>
              </a:spcBef>
              <a:buClr>
                <a:schemeClr val="hlink"/>
              </a:buClr>
              <a:buSzPct val="120000"/>
              <a:defRPr/>
            </a:pPr>
            <a:endParaRPr lang="pt-BR" dirty="0">
              <a:latin typeface="Tahoma" pitchFamily="34" charset="0"/>
              <a:cs typeface="+mn-cs"/>
            </a:endParaRPr>
          </a:p>
        </p:txBody>
      </p:sp>
      <p:sp>
        <p:nvSpPr>
          <p:cNvPr id="3" name="Retângulo 2"/>
          <p:cNvSpPr/>
          <p:nvPr/>
        </p:nvSpPr>
        <p:spPr>
          <a:xfrm>
            <a:off x="285750" y="214313"/>
            <a:ext cx="5441950" cy="877887"/>
          </a:xfrm>
          <a:prstGeom prst="rect">
            <a:avLst/>
          </a:prstGeom>
        </p:spPr>
        <p:txBody>
          <a:bodyPr wrap="none">
            <a:spAutoFit/>
          </a:bodyPr>
          <a:lstStyle/>
          <a:p>
            <a:pPr>
              <a:lnSpc>
                <a:spcPct val="150000"/>
              </a:lnSpc>
              <a:spcAft>
                <a:spcPct val="30000"/>
              </a:spcAft>
              <a:defRPr/>
            </a:pPr>
            <a:r>
              <a:rPr lang="pt-BR" sz="3600" b="1" dirty="0">
                <a:solidFill>
                  <a:schemeClr val="tx2"/>
                </a:solidFill>
                <a:effectLst>
                  <a:outerShdw blurRad="38100" dist="38100" dir="2700000" algn="tl">
                    <a:srgbClr val="000000"/>
                  </a:outerShdw>
                </a:effectLst>
                <a:latin typeface="Estrangelo Edessa" pitchFamily="66" charset="0"/>
                <a:cs typeface="Estrangelo Edessa" pitchFamily="66" charset="0"/>
              </a:rPr>
              <a:t>REFORMA TRIBUTÁRIA</a:t>
            </a:r>
          </a:p>
        </p:txBody>
      </p:sp>
      <p:sp>
        <p:nvSpPr>
          <p:cNvPr id="6" name="Retângulo 5"/>
          <p:cNvSpPr/>
          <p:nvPr/>
        </p:nvSpPr>
        <p:spPr>
          <a:xfrm>
            <a:off x="395288" y="1196975"/>
            <a:ext cx="6697662" cy="369888"/>
          </a:xfrm>
          <a:prstGeom prst="rect">
            <a:avLst/>
          </a:prstGeom>
        </p:spPr>
        <p:txBody>
          <a:bodyPr>
            <a:spAutoFit/>
          </a:bodyPr>
          <a:lstStyle/>
          <a:p>
            <a:pPr>
              <a:defRPr/>
            </a:pPr>
            <a:r>
              <a:rPr lang="pt-BR" b="1" dirty="0">
                <a:solidFill>
                  <a:srgbClr val="FF0000"/>
                </a:solidFill>
                <a:effectLst>
                  <a:outerShdw blurRad="38100" dist="38100" dir="2700000" algn="tl">
                    <a:srgbClr val="C0C0C0"/>
                  </a:outerShdw>
                </a:effectLst>
                <a:latin typeface="Tahoma" pitchFamily="34" charset="0"/>
                <a:cs typeface="+mn-cs"/>
              </a:rPr>
              <a:t>(Sem) </a:t>
            </a:r>
            <a:r>
              <a:rPr lang="pt-BR" b="1" dirty="0">
                <a:effectLst>
                  <a:outerShdw blurRad="38100" dist="38100" dir="2700000" algn="tl">
                    <a:srgbClr val="C0C0C0"/>
                  </a:outerShdw>
                </a:effectLst>
                <a:latin typeface="Tahoma" pitchFamily="34" charset="0"/>
                <a:cs typeface="+mn-cs"/>
              </a:rPr>
              <a:t>propostas para tributos patrimoniais</a:t>
            </a:r>
          </a:p>
        </p:txBody>
      </p:sp>
    </p:spTree>
  </p:cSld>
  <p:clrMapOvr>
    <a:masterClrMapping/>
  </p:clrMapOvr>
  <p:transition>
    <p:comb/>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179388" y="1601788"/>
            <a:ext cx="8640762" cy="4970462"/>
          </a:xfrm>
          <a:prstGeom prst="rect">
            <a:avLst/>
          </a:prstGeom>
          <a:noFill/>
          <a:ln>
            <a:noFill/>
          </a:ln>
          <a:effectLst/>
          <a:extLst>
            <a:ext uri="{909E8E84-426E-40dd-AFC4-6F175D3DCCD1}"/>
            <a:ext uri="{91240B29-F687-4f45-9708-019B960494DF}"/>
            <a:ext uri="{AF507438-7753-43e0-B8FC-AC1667EBCBE1}"/>
          </a:extLst>
        </p:spPr>
        <p:txBody>
          <a:bodyPr/>
          <a:lstStyle/>
          <a:p>
            <a:pPr marL="342900" indent="-342900">
              <a:lnSpc>
                <a:spcPct val="150000"/>
              </a:lnSpc>
              <a:spcBef>
                <a:spcPts val="0"/>
              </a:spcBef>
              <a:buClr>
                <a:schemeClr val="hlink"/>
              </a:buClr>
              <a:buSzPct val="120000"/>
              <a:buFont typeface="Wingdings" pitchFamily="2" charset="2"/>
              <a:buChar char="ü"/>
              <a:defRPr/>
            </a:pPr>
            <a:r>
              <a:rPr lang="pt-BR" dirty="0">
                <a:latin typeface="Tahoma" pitchFamily="34" charset="0"/>
                <a:cs typeface="+mn-cs"/>
              </a:rPr>
              <a:t>Projeto do Senado para novo sistema tributário (comissão 2008/2010) foi um caso raro a tratar no tema em meio às mudanças profundas nas competências tributárias e no sistema de transferências:</a:t>
            </a:r>
          </a:p>
          <a:p>
            <a:pPr marL="800100" lvl="1" indent="-342900">
              <a:lnSpc>
                <a:spcPct val="150000"/>
              </a:lnSpc>
              <a:spcBef>
                <a:spcPts val="0"/>
              </a:spcBef>
              <a:buClr>
                <a:schemeClr val="hlink"/>
              </a:buClr>
              <a:buSzPct val="120000"/>
              <a:buFont typeface="Wingdings" pitchFamily="2" charset="2"/>
              <a:buChar char="§"/>
              <a:defRPr/>
            </a:pPr>
            <a:r>
              <a:rPr lang="pt-BR" sz="1600" dirty="0">
                <a:latin typeface="Tahoma" pitchFamily="34" charset="0"/>
                <a:cs typeface="+mn-cs"/>
              </a:rPr>
              <a:t>um objetivo pré-definido de concentrar os impostos sobre propriedade na competência dos Municípios</a:t>
            </a:r>
          </a:p>
          <a:p>
            <a:pPr marL="800100" lvl="1" indent="-342900">
              <a:lnSpc>
                <a:spcPct val="150000"/>
              </a:lnSpc>
              <a:spcBef>
                <a:spcPts val="0"/>
              </a:spcBef>
              <a:buClr>
                <a:schemeClr val="hlink"/>
              </a:buClr>
              <a:buSzPct val="120000"/>
              <a:buFont typeface="Wingdings" pitchFamily="2" charset="2"/>
              <a:buChar char="§"/>
              <a:defRPr/>
            </a:pPr>
            <a:r>
              <a:rPr lang="pt-BR" sz="1600" dirty="0">
                <a:latin typeface="Tahoma" pitchFamily="34" charset="0"/>
                <a:cs typeface="+mn-cs"/>
              </a:rPr>
              <a:t>proposta transferência da União para Municípios do ITR e, também, dos foro/laudêmio (patrimônio federal, como áreas costeiras) </a:t>
            </a:r>
          </a:p>
          <a:p>
            <a:pPr marL="800100" lvl="1" indent="-342900">
              <a:lnSpc>
                <a:spcPct val="150000"/>
              </a:lnSpc>
              <a:spcBef>
                <a:spcPts val="0"/>
              </a:spcBef>
              <a:buClr>
                <a:schemeClr val="hlink"/>
              </a:buClr>
              <a:buSzPct val="120000"/>
              <a:buFont typeface="Wingdings" pitchFamily="2" charset="2"/>
              <a:buChar char="§"/>
              <a:defRPr/>
            </a:pPr>
            <a:r>
              <a:rPr lang="pt-BR" sz="1600" dirty="0">
                <a:latin typeface="Tahoma" pitchFamily="34" charset="0"/>
                <a:cs typeface="+mn-cs"/>
              </a:rPr>
              <a:t>consolidação de imposto único sobre propriedade territorial e predial, com legislação e cobrança integralmente municipal </a:t>
            </a:r>
          </a:p>
          <a:p>
            <a:pPr marL="800100" lvl="1" indent="-342900">
              <a:lnSpc>
                <a:spcPct val="150000"/>
              </a:lnSpc>
              <a:spcBef>
                <a:spcPts val="0"/>
              </a:spcBef>
              <a:buClr>
                <a:schemeClr val="hlink"/>
              </a:buClr>
              <a:buSzPct val="120000"/>
              <a:buFont typeface="Wingdings" pitchFamily="2" charset="2"/>
              <a:buChar char="§"/>
              <a:defRPr/>
            </a:pPr>
            <a:r>
              <a:rPr lang="pt-BR" sz="1600" dirty="0">
                <a:latin typeface="Tahoma" pitchFamily="34" charset="0"/>
                <a:cs typeface="+mn-cs"/>
              </a:rPr>
              <a:t>também proposta transferência do imposto estadual sobre herança e doações para competência municipal </a:t>
            </a:r>
          </a:p>
          <a:p>
            <a:pPr marL="800100" lvl="1" indent="-342900">
              <a:lnSpc>
                <a:spcPct val="150000"/>
              </a:lnSpc>
              <a:spcBef>
                <a:spcPts val="0"/>
              </a:spcBef>
              <a:buClr>
                <a:schemeClr val="hlink"/>
              </a:buClr>
              <a:buSzPct val="120000"/>
              <a:buFont typeface="Wingdings" pitchFamily="2" charset="2"/>
              <a:buChar char="§"/>
              <a:defRPr/>
            </a:pPr>
            <a:r>
              <a:rPr lang="pt-BR" sz="1600" dirty="0">
                <a:latin typeface="Tahoma" pitchFamily="34" charset="0"/>
                <a:cs typeface="+mn-cs"/>
              </a:rPr>
              <a:t>criação de um imposto único sobre transmissão de bens imóveis e doações (lei complementar regularia ativos financeiros e fronteiras)</a:t>
            </a:r>
            <a:endParaRPr lang="pt-BR" dirty="0">
              <a:latin typeface="Tahoma" pitchFamily="34" charset="0"/>
              <a:cs typeface="+mn-cs"/>
            </a:endParaRPr>
          </a:p>
          <a:p>
            <a:pPr>
              <a:lnSpc>
                <a:spcPct val="130000"/>
              </a:lnSpc>
              <a:spcBef>
                <a:spcPct val="20000"/>
              </a:spcBef>
              <a:buClr>
                <a:schemeClr val="hlink"/>
              </a:buClr>
              <a:buSzPct val="120000"/>
              <a:defRPr/>
            </a:pPr>
            <a:endParaRPr lang="pt-BR" sz="2000" dirty="0">
              <a:latin typeface="Tahoma" pitchFamily="34" charset="0"/>
              <a:cs typeface="+mn-cs"/>
            </a:endParaRPr>
          </a:p>
        </p:txBody>
      </p:sp>
      <p:sp>
        <p:nvSpPr>
          <p:cNvPr id="4" name="Rectangle 2"/>
          <p:cNvSpPr>
            <a:spLocks noChangeArrowheads="1"/>
          </p:cNvSpPr>
          <p:nvPr/>
        </p:nvSpPr>
        <p:spPr bwMode="auto">
          <a:xfrm>
            <a:off x="539750" y="1125538"/>
            <a:ext cx="5849938" cy="350837"/>
          </a:xfrm>
          <a:prstGeom prst="rect">
            <a:avLst/>
          </a:prstGeom>
          <a:noFill/>
          <a:ln>
            <a:noFill/>
          </a:ln>
          <a:effectLst/>
          <a:extLst>
            <a:ext uri="{909E8E84-426E-40dd-AFC4-6F175D3DCCD1}"/>
            <a:ext uri="{91240B29-F687-4f45-9708-019B960494DF}"/>
            <a:ext uri="{AF507438-7753-43e0-B8FC-AC1667EBCBE1}"/>
          </a:extLst>
        </p:spPr>
        <p:txBody>
          <a:bodyPr anchor="ctr"/>
          <a:lstStyle/>
          <a:p>
            <a:pPr>
              <a:defRPr/>
            </a:pPr>
            <a:r>
              <a:rPr lang="pt-BR" b="1" dirty="0">
                <a:solidFill>
                  <a:srgbClr val="FF0000"/>
                </a:solidFill>
                <a:effectLst>
                  <a:outerShdw blurRad="38100" dist="38100" dir="2700000" algn="tl">
                    <a:srgbClr val="C0C0C0"/>
                  </a:outerShdw>
                </a:effectLst>
                <a:latin typeface="Tahoma" pitchFamily="34" charset="0"/>
                <a:cs typeface="+mn-cs"/>
              </a:rPr>
              <a:t>(Rara) </a:t>
            </a:r>
            <a:r>
              <a:rPr lang="pt-BR" b="1" dirty="0">
                <a:effectLst>
                  <a:outerShdw blurRad="38100" dist="38100" dir="2700000" algn="tl">
                    <a:srgbClr val="C0C0C0"/>
                  </a:outerShdw>
                </a:effectLst>
                <a:latin typeface="Tahoma" pitchFamily="34" charset="0"/>
                <a:cs typeface="+mn-cs"/>
              </a:rPr>
              <a:t>Proposta para tributos patrimoniais?</a:t>
            </a:r>
          </a:p>
        </p:txBody>
      </p:sp>
      <p:sp>
        <p:nvSpPr>
          <p:cNvPr id="5" name="Retângulo 4"/>
          <p:cNvSpPr/>
          <p:nvPr/>
        </p:nvSpPr>
        <p:spPr>
          <a:xfrm>
            <a:off x="500063" y="71438"/>
            <a:ext cx="6429375" cy="877887"/>
          </a:xfrm>
          <a:prstGeom prst="rect">
            <a:avLst/>
          </a:prstGeom>
        </p:spPr>
        <p:txBody>
          <a:bodyPr>
            <a:spAutoFit/>
          </a:bodyPr>
          <a:lstStyle/>
          <a:p>
            <a:pPr>
              <a:lnSpc>
                <a:spcPct val="150000"/>
              </a:lnSpc>
              <a:spcAft>
                <a:spcPct val="30000"/>
              </a:spcAft>
              <a:defRPr/>
            </a:pPr>
            <a:r>
              <a:rPr lang="pt-BR" sz="3600" b="1" dirty="0">
                <a:solidFill>
                  <a:schemeClr val="tx2"/>
                </a:solidFill>
                <a:effectLst>
                  <a:outerShdw blurRad="38100" dist="38100" dir="2700000" algn="tl">
                    <a:srgbClr val="000000"/>
                  </a:outerShdw>
                </a:effectLst>
                <a:latin typeface="Estrangelo Edessa" pitchFamily="66" charset="0"/>
                <a:cs typeface="Estrangelo Edessa" pitchFamily="66" charset="0"/>
              </a:rPr>
              <a:t>PROPOSTA SENADO</a:t>
            </a: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1"/>
          <p:cNvPicPr>
            <a:picLocks noChangeAspect="1"/>
          </p:cNvPicPr>
          <p:nvPr/>
        </p:nvPicPr>
        <p:blipFill>
          <a:blip r:embed="rId2" cstate="print"/>
          <a:srcRect/>
          <a:stretch>
            <a:fillRect/>
          </a:stretch>
        </p:blipFill>
        <p:spPr bwMode="auto">
          <a:xfrm>
            <a:off x="574675" y="188913"/>
            <a:ext cx="8461375" cy="6227762"/>
          </a:xfrm>
          <a:prstGeom prst="rect">
            <a:avLst/>
          </a:prstGeom>
          <a:noFill/>
          <a:ln w="9525">
            <a:noFill/>
            <a:miter lim="800000"/>
            <a:headEnd/>
            <a:tailEnd/>
          </a:ln>
        </p:spPr>
      </p:pic>
    </p:spTree>
  </p:cSld>
  <p:clrMapOvr>
    <a:masterClrMapping/>
  </p:clrMapOvr>
  <p:transition>
    <p:comb/>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2130" name="Rectangle 2"/>
          <p:cNvSpPr>
            <a:spLocks noChangeArrowheads="1"/>
          </p:cNvSpPr>
          <p:nvPr/>
        </p:nvSpPr>
        <p:spPr bwMode="auto">
          <a:xfrm>
            <a:off x="928688" y="2781300"/>
            <a:ext cx="7315200" cy="3805238"/>
          </a:xfrm>
          <a:prstGeom prst="rect">
            <a:avLst/>
          </a:prstGeom>
          <a:noFill/>
          <a:ln w="9525">
            <a:noFill/>
            <a:miter lim="800000"/>
            <a:headEnd/>
            <a:tailEnd/>
          </a:ln>
          <a:effectLst>
            <a:outerShdw dist="17961" dir="2700000" algn="ctr" rotWithShape="0">
              <a:schemeClr val="tx1"/>
            </a:outerShdw>
          </a:effectLst>
        </p:spPr>
        <p:txBody>
          <a:bodyPr lIns="92075" tIns="46038" rIns="92075" bIns="46038">
            <a:spAutoFit/>
          </a:bodyPr>
          <a:lstStyle/>
          <a:p>
            <a:pPr algn="ctr" eaLnBrk="0" hangingPunct="0">
              <a:lnSpc>
                <a:spcPct val="120000"/>
              </a:lnSpc>
              <a:spcAft>
                <a:spcPct val="20000"/>
              </a:spcAft>
              <a:defRPr/>
            </a:pPr>
            <a:endParaRPr lang="pt-BR" sz="3000" i="1" dirty="0">
              <a:latin typeface="Arial" charset="0"/>
              <a:cs typeface="+mn-cs"/>
            </a:endParaRPr>
          </a:p>
          <a:p>
            <a:pPr algn="r" eaLnBrk="0" hangingPunct="0">
              <a:lnSpc>
                <a:spcPct val="120000"/>
              </a:lnSpc>
              <a:spcAft>
                <a:spcPct val="20000"/>
              </a:spcAft>
              <a:defRPr/>
            </a:pPr>
            <a:r>
              <a:rPr lang="pt-BR" sz="3000" i="1" dirty="0">
                <a:latin typeface="Arial" charset="0"/>
                <a:cs typeface="+mn-cs"/>
              </a:rPr>
              <a:t>Mais trabalhos sobre o tema </a:t>
            </a:r>
          </a:p>
          <a:p>
            <a:pPr algn="r" eaLnBrk="0" hangingPunct="0">
              <a:lnSpc>
                <a:spcPct val="120000"/>
              </a:lnSpc>
              <a:spcAft>
                <a:spcPct val="20000"/>
              </a:spcAft>
              <a:defRPr/>
            </a:pPr>
            <a:r>
              <a:rPr lang="pt-BR" sz="3000" i="1" dirty="0">
                <a:latin typeface="Arial" charset="0"/>
                <a:cs typeface="+mn-cs"/>
              </a:rPr>
              <a:t>no site do autor </a:t>
            </a:r>
            <a:r>
              <a:rPr lang="pt-BR" sz="3000" dirty="0">
                <a:latin typeface="Arial" charset="0"/>
                <a:cs typeface="+mn-cs"/>
              </a:rPr>
              <a:t>: </a:t>
            </a:r>
          </a:p>
          <a:p>
            <a:pPr algn="r" eaLnBrk="0" hangingPunct="0">
              <a:lnSpc>
                <a:spcPct val="120000"/>
              </a:lnSpc>
              <a:spcAft>
                <a:spcPct val="20000"/>
              </a:spcAft>
              <a:defRPr/>
            </a:pPr>
            <a:r>
              <a:rPr lang="pt-BR" sz="3000" b="1" dirty="0">
                <a:solidFill>
                  <a:srgbClr val="3A06FA"/>
                </a:solidFill>
                <a:latin typeface="Arial" charset="0"/>
                <a:cs typeface="+mn-cs"/>
                <a:hlinkClick r:id="rId3"/>
              </a:rPr>
              <a:t>www.joserobertoafonso.com.br</a:t>
            </a:r>
            <a:endParaRPr lang="pt-BR" sz="3000" b="1" dirty="0">
              <a:solidFill>
                <a:srgbClr val="3A06FA"/>
              </a:solidFill>
              <a:latin typeface="Arial" charset="0"/>
              <a:cs typeface="+mn-cs"/>
            </a:endParaRPr>
          </a:p>
          <a:p>
            <a:pPr algn="r" eaLnBrk="0" hangingPunct="0">
              <a:lnSpc>
                <a:spcPct val="120000"/>
              </a:lnSpc>
              <a:spcAft>
                <a:spcPct val="20000"/>
              </a:spcAft>
              <a:defRPr/>
            </a:pPr>
            <a:endParaRPr lang="pt-BR" sz="3000" b="1" dirty="0">
              <a:latin typeface="Arial" charset="0"/>
              <a:cs typeface="+mn-cs"/>
            </a:endParaRPr>
          </a:p>
          <a:p>
            <a:pPr algn="ctr" eaLnBrk="0" hangingPunct="0">
              <a:lnSpc>
                <a:spcPct val="120000"/>
              </a:lnSpc>
              <a:spcAft>
                <a:spcPct val="20000"/>
              </a:spcAft>
              <a:defRPr/>
            </a:pPr>
            <a:endParaRPr lang="pt-BR" sz="2600" dirty="0">
              <a:latin typeface="Arial" charset="0"/>
              <a:cs typeface="+mn-cs"/>
            </a:endParaRPr>
          </a:p>
        </p:txBody>
      </p:sp>
      <p:sp>
        <p:nvSpPr>
          <p:cNvPr id="432132" name="Text Box 4"/>
          <p:cNvSpPr txBox="1">
            <a:spLocks noChangeArrowheads="1"/>
          </p:cNvSpPr>
          <p:nvPr/>
        </p:nvSpPr>
        <p:spPr bwMode="auto">
          <a:xfrm>
            <a:off x="900113" y="1025525"/>
            <a:ext cx="6913562" cy="1539875"/>
          </a:xfrm>
          <a:prstGeom prst="rect">
            <a:avLst/>
          </a:prstGeom>
          <a:noFill/>
          <a:ln w="9525">
            <a:noFill/>
            <a:miter lim="800000"/>
            <a:headEnd/>
            <a:tailEnd/>
          </a:ln>
        </p:spPr>
        <p:txBody>
          <a:bodyPr>
            <a:spAutoFit/>
          </a:bodyPr>
          <a:lstStyle/>
          <a:p>
            <a:pPr algn="r"/>
            <a:r>
              <a:rPr lang="pt-BR" sz="1700" i="1"/>
              <a:t>José Roberto Afonso é economista, </a:t>
            </a:r>
          </a:p>
          <a:p>
            <a:pPr algn="r"/>
            <a:r>
              <a:rPr lang="pt-BR" sz="1700" i="1"/>
              <a:t>especialista em finanças públicas.</a:t>
            </a:r>
          </a:p>
          <a:p>
            <a:pPr algn="r"/>
            <a:endParaRPr lang="pt-BR" sz="1500"/>
          </a:p>
          <a:p>
            <a:pPr algn="r"/>
            <a:r>
              <a:rPr lang="pt-BR" sz="1500"/>
              <a:t>Opiniões de exclusiva responsabilidade do palestrante.</a:t>
            </a:r>
          </a:p>
          <a:p>
            <a:pPr algn="r"/>
            <a:r>
              <a:rPr lang="pt-BR" sz="1500"/>
              <a:t>Kleber Castro, Julia Morais e Felipe de Azevedo deram apoio </a:t>
            </a:r>
          </a:p>
          <a:p>
            <a:pPr algn="r"/>
            <a:r>
              <a:rPr lang="pt-BR" sz="1500"/>
              <a:t>para a elaboração desta análise.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32132"/>
                                        </p:tgtEl>
                                        <p:attrNameLst>
                                          <p:attrName>style.visibility</p:attrName>
                                        </p:attrNameLst>
                                      </p:cBhvr>
                                      <p:to>
                                        <p:strVal val="visible"/>
                                      </p:to>
                                    </p:set>
                                    <p:animEffect transition="in" filter="fade">
                                      <p:cBhvr>
                                        <p:cTn id="7" dur="1000"/>
                                        <p:tgtEl>
                                          <p:spTgt spid="432132"/>
                                        </p:tgtEl>
                                      </p:cBhvr>
                                    </p:animEffect>
                                    <p:anim calcmode="lin" valueType="num">
                                      <p:cBhvr>
                                        <p:cTn id="8" dur="1000" fill="hold"/>
                                        <p:tgtEl>
                                          <p:spTgt spid="432132"/>
                                        </p:tgtEl>
                                        <p:attrNameLst>
                                          <p:attrName>ppt_x</p:attrName>
                                        </p:attrNameLst>
                                      </p:cBhvr>
                                      <p:tavLst>
                                        <p:tav tm="0">
                                          <p:val>
                                            <p:strVal val="#ppt_x"/>
                                          </p:val>
                                        </p:tav>
                                        <p:tav tm="100000">
                                          <p:val>
                                            <p:strVal val="#ppt_x"/>
                                          </p:val>
                                        </p:tav>
                                      </p:tavLst>
                                    </p:anim>
                                    <p:anim calcmode="lin" valueType="num">
                                      <p:cBhvr>
                                        <p:cTn id="9" dur="1000" fill="hold"/>
                                        <p:tgtEl>
                                          <p:spTgt spid="4321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2132" grpId="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Espaço Reservado para Número de Slide 3"/>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60440915-F1B4-43CD-911C-5F24030ED81B}" type="slidenum">
              <a:rPr lang="pt-BR" altLang="en-US">
                <a:latin typeface="Arial" pitchFamily="34" charset="0"/>
              </a:rPr>
              <a:pPr/>
              <a:t>4</a:t>
            </a:fld>
            <a:endParaRPr lang="pt-BR" altLang="en-US">
              <a:latin typeface="Arial" pitchFamily="34" charset="0"/>
            </a:endParaRPr>
          </a:p>
        </p:txBody>
      </p:sp>
      <p:sp>
        <p:nvSpPr>
          <p:cNvPr id="7" name="Rectangle 2"/>
          <p:cNvSpPr>
            <a:spLocks noChangeArrowheads="1"/>
          </p:cNvSpPr>
          <p:nvPr/>
        </p:nvSpPr>
        <p:spPr bwMode="auto">
          <a:xfrm>
            <a:off x="285750" y="428625"/>
            <a:ext cx="8353425" cy="711200"/>
          </a:xfrm>
          <a:prstGeom prst="rect">
            <a:avLst/>
          </a:prstGeom>
          <a:noFill/>
          <a:ln>
            <a:noFill/>
          </a:ln>
          <a:effectLst/>
          <a:extLst>
            <a:ext uri="{909E8E84-426E-40dd-AFC4-6F175D3DCCD1}"/>
            <a:ext uri="{91240B29-F687-4f45-9708-019B960494DF}"/>
            <a:ext uri="{AF507438-7753-43e0-B8FC-AC1667EBCBE1}"/>
          </a:extLst>
        </p:spPr>
        <p:txBody>
          <a:bodyPr anchor="ctr"/>
          <a:lstStyle/>
          <a:p>
            <a:pPr>
              <a:defRPr/>
            </a:pPr>
            <a:r>
              <a:rPr lang="pt-BR" sz="4000" dirty="0">
                <a:solidFill>
                  <a:schemeClr val="tx2"/>
                </a:solidFill>
                <a:effectLst>
                  <a:outerShdw blurRad="38100" dist="38100" dir="2700000" algn="tl">
                    <a:srgbClr val="000000"/>
                  </a:outerShdw>
                </a:effectLst>
                <a:latin typeface="Estrangelo Edessa" pitchFamily="66" charset="0"/>
                <a:cs typeface="Estrangelo Edessa" pitchFamily="66" charset="0"/>
              </a:rPr>
              <a:t>Por que </a:t>
            </a:r>
            <a:r>
              <a:rPr lang="pt-BR" sz="4000" dirty="0">
                <a:solidFill>
                  <a:srgbClr val="FF0000"/>
                </a:solidFill>
                <a:effectLst>
                  <a:outerShdw blurRad="38100" dist="38100" dir="2700000" algn="tl">
                    <a:srgbClr val="000000"/>
                  </a:outerShdw>
                </a:effectLst>
                <a:latin typeface="Berlin Sans FB Demi" pitchFamily="34" charset="0"/>
                <a:cs typeface="+mn-cs"/>
              </a:rPr>
              <a:t>(não) </a:t>
            </a:r>
            <a:r>
              <a:rPr lang="pt-BR" sz="4000" dirty="0">
                <a:solidFill>
                  <a:schemeClr val="tx2"/>
                </a:solidFill>
                <a:effectLst>
                  <a:outerShdw blurRad="38100" dist="38100" dir="2700000" algn="tl">
                    <a:srgbClr val="000000"/>
                  </a:outerShdw>
                </a:effectLst>
                <a:latin typeface="Estrangelo Edessa" pitchFamily="66" charset="0"/>
                <a:cs typeface="Estrangelo Edessa" pitchFamily="66" charset="0"/>
              </a:rPr>
              <a:t>reformar</a:t>
            </a:r>
            <a:r>
              <a:rPr lang="pt-BR" sz="3400" b="1" dirty="0">
                <a:solidFill>
                  <a:schemeClr val="tx2">
                    <a:lumMod val="60000"/>
                    <a:lumOff val="40000"/>
                  </a:schemeClr>
                </a:solidFill>
                <a:effectLst>
                  <a:outerShdw blurRad="38100" dist="38100" dir="2700000" algn="tl">
                    <a:srgbClr val="C0C0C0"/>
                  </a:outerShdw>
                </a:effectLst>
                <a:latin typeface="Tahoma" pitchFamily="34" charset="0"/>
                <a:cs typeface="+mn-cs"/>
              </a:rPr>
              <a:t>?</a:t>
            </a:r>
          </a:p>
          <a:p>
            <a:pPr>
              <a:defRPr/>
            </a:pPr>
            <a:r>
              <a:rPr lang="pt-BR" sz="2400" dirty="0">
                <a:latin typeface="Tahoma" pitchFamily="34" charset="0"/>
                <a:cs typeface="+mn-cs"/>
              </a:rPr>
              <a:t>Desempenho da arrecadação: expansão sem </a:t>
            </a:r>
          </a:p>
          <a:p>
            <a:pPr>
              <a:defRPr/>
            </a:pPr>
            <a:r>
              <a:rPr lang="pt-BR" sz="2400" dirty="0">
                <a:latin typeface="Tahoma" pitchFamily="34" charset="0"/>
                <a:cs typeface="+mn-cs"/>
              </a:rPr>
              <a:t>precedentes e nível acima das economias emergentes</a:t>
            </a:r>
          </a:p>
        </p:txBody>
      </p:sp>
      <p:pic>
        <p:nvPicPr>
          <p:cNvPr id="17412" name="Picture 2"/>
          <p:cNvPicPr>
            <a:picLocks noChangeAspect="1" noChangeArrowheads="1"/>
          </p:cNvPicPr>
          <p:nvPr/>
        </p:nvPicPr>
        <p:blipFill>
          <a:blip r:embed="rId3" cstate="print"/>
          <a:srcRect/>
          <a:stretch>
            <a:fillRect/>
          </a:stretch>
        </p:blipFill>
        <p:spPr bwMode="auto">
          <a:xfrm>
            <a:off x="250825" y="1628775"/>
            <a:ext cx="8129588" cy="4956175"/>
          </a:xfrm>
          <a:prstGeom prst="rect">
            <a:avLst/>
          </a:prstGeom>
          <a:noFill/>
          <a:ln w="9525">
            <a:noFill/>
            <a:miter lim="800000"/>
            <a:headEnd/>
            <a:tailEnd/>
          </a:ln>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3" name="Rectangle 5"/>
          <p:cNvSpPr>
            <a:spLocks noGrp="1"/>
          </p:cNvSpPr>
          <p:nvPr>
            <p:ph type="title" idx="4294967295"/>
          </p:nvPr>
        </p:nvSpPr>
        <p:spPr>
          <a:xfrm>
            <a:off x="357188" y="419100"/>
            <a:ext cx="8153400" cy="1223963"/>
          </a:xfrm>
        </p:spPr>
        <p:txBody>
          <a:bodyPr>
            <a:normAutofit fontScale="90000"/>
          </a:bodyPr>
          <a:lstStyle/>
          <a:p>
            <a:pPr algn="ctr" fontAlgn="auto">
              <a:spcAft>
                <a:spcPts val="0"/>
              </a:spcAft>
              <a:defRPr/>
            </a:pPr>
            <a:r>
              <a:rPr lang="es-ES" sz="4000" dirty="0" err="1" smtClean="0">
                <a:effectLst>
                  <a:outerShdw blurRad="38100" dist="38100" dir="2700000" algn="tl">
                    <a:srgbClr val="000000"/>
                  </a:outerShdw>
                </a:effectLst>
                <a:latin typeface="Estrangelo Edessa" pitchFamily="66" charset="0"/>
                <a:ea typeface="+mn-ea"/>
                <a:cs typeface="Estrangelo Edessa" pitchFamily="66" charset="0"/>
              </a:rPr>
              <a:t>Comparações</a:t>
            </a:r>
            <a:r>
              <a:rPr lang="es-ES" sz="4000" dirty="0" smtClean="0">
                <a:effectLst>
                  <a:outerShdw blurRad="38100" dist="38100" dir="2700000" algn="tl">
                    <a:srgbClr val="000000"/>
                  </a:outerShdw>
                </a:effectLst>
                <a:latin typeface="Estrangelo Edessa" pitchFamily="66" charset="0"/>
                <a:ea typeface="+mn-ea"/>
                <a:cs typeface="Estrangelo Edessa" pitchFamily="66" charset="0"/>
              </a:rPr>
              <a:t> </a:t>
            </a:r>
            <a:r>
              <a:rPr lang="es-ES" sz="4000" dirty="0" err="1" smtClean="0">
                <a:effectLst>
                  <a:outerShdw blurRad="38100" dist="38100" dir="2700000" algn="tl">
                    <a:srgbClr val="000000"/>
                  </a:outerShdw>
                </a:effectLst>
                <a:latin typeface="Estrangelo Edessa" pitchFamily="66" charset="0"/>
                <a:ea typeface="+mn-ea"/>
                <a:cs typeface="Estrangelo Edessa" pitchFamily="66" charset="0"/>
              </a:rPr>
              <a:t>internacionais</a:t>
            </a:r>
            <a:r>
              <a:rPr lang="es-ES" sz="4000" dirty="0" smtClean="0">
                <a:effectLst>
                  <a:outerShdw blurRad="38100" dist="38100" dir="2700000" algn="tl">
                    <a:srgbClr val="000000"/>
                  </a:outerShdw>
                </a:effectLst>
                <a:latin typeface="Estrangelo Edessa" pitchFamily="66" charset="0"/>
                <a:ea typeface="+mn-ea"/>
                <a:cs typeface="Estrangelo Edessa" pitchFamily="66" charset="0"/>
              </a:rPr>
              <a:t> de carga </a:t>
            </a:r>
            <a:r>
              <a:rPr lang="es-ES" sz="4000" dirty="0" err="1" smtClean="0">
                <a:effectLst>
                  <a:outerShdw blurRad="38100" dist="38100" dir="2700000" algn="tl">
                    <a:srgbClr val="000000"/>
                  </a:outerShdw>
                </a:effectLst>
                <a:latin typeface="Estrangelo Edessa" pitchFamily="66" charset="0"/>
                <a:ea typeface="+mn-ea"/>
                <a:cs typeface="Estrangelo Edessa" pitchFamily="66" charset="0"/>
              </a:rPr>
              <a:t>tributária</a:t>
            </a:r>
            <a:r>
              <a:rPr lang="es-ES" sz="4000" dirty="0" smtClean="0">
                <a:effectLst>
                  <a:outerShdw blurRad="38100" dist="38100" dir="2700000" algn="tl">
                    <a:srgbClr val="000000"/>
                  </a:outerShdw>
                </a:effectLst>
                <a:latin typeface="Estrangelo Edessa" pitchFamily="66" charset="0"/>
                <a:ea typeface="+mn-ea"/>
                <a:cs typeface="Estrangelo Edessa" pitchFamily="66" charset="0"/>
              </a:rPr>
              <a:t>:</a:t>
            </a:r>
            <a:br>
              <a:rPr lang="es-ES" sz="4000" dirty="0" smtClean="0">
                <a:effectLst>
                  <a:outerShdw blurRad="38100" dist="38100" dir="2700000" algn="tl">
                    <a:srgbClr val="000000"/>
                  </a:outerShdw>
                </a:effectLst>
                <a:latin typeface="Estrangelo Edessa" pitchFamily="66" charset="0"/>
                <a:ea typeface="+mn-ea"/>
                <a:cs typeface="Estrangelo Edessa" pitchFamily="66" charset="0"/>
              </a:rPr>
            </a:br>
            <a:r>
              <a:rPr lang="es-ES" sz="2800" dirty="0" smtClean="0"/>
              <a:t>Brasil, ponto </a:t>
            </a:r>
            <a:r>
              <a:rPr lang="es-ES" sz="2800" dirty="0" err="1" smtClean="0"/>
              <a:t>fora</a:t>
            </a:r>
            <a:r>
              <a:rPr lang="es-ES" sz="2800" dirty="0" smtClean="0"/>
              <a:t> da curva</a:t>
            </a:r>
            <a:endParaRPr lang="pt-BR" sz="2800" dirty="0" smtClean="0">
              <a:solidFill>
                <a:schemeClr val="tx1"/>
              </a:solidFill>
            </a:endParaRPr>
          </a:p>
        </p:txBody>
      </p:sp>
      <p:pic>
        <p:nvPicPr>
          <p:cNvPr id="18435" name="Gráfico 22"/>
          <p:cNvPicPr>
            <a:picLocks noGrp="1" noChangeArrowheads="1"/>
          </p:cNvPicPr>
          <p:nvPr>
            <p:ph idx="4294967295"/>
          </p:nvPr>
        </p:nvPicPr>
        <p:blipFill>
          <a:blip r:embed="rId2" cstate="print"/>
          <a:srcRect/>
          <a:stretch>
            <a:fillRect/>
          </a:stretch>
        </p:blipFill>
        <p:spPr>
          <a:xfrm>
            <a:off x="714375" y="1785938"/>
            <a:ext cx="7489825" cy="4392612"/>
          </a:xfrm>
        </p:spPr>
      </p:pic>
    </p:spTree>
  </p:cSld>
  <p:clrMapOvr>
    <a:masterClrMapping/>
  </p:clrMapOvr>
  <p:transition>
    <p:comb/>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Imagem 24"/>
          <p:cNvPicPr>
            <a:picLocks noGrp="1" noChangeAspect="1" noChangeArrowheads="1"/>
          </p:cNvPicPr>
          <p:nvPr>
            <p:ph idx="4294967295"/>
          </p:nvPr>
        </p:nvPicPr>
        <p:blipFill>
          <a:blip r:embed="rId2" cstate="print"/>
          <a:srcRect/>
          <a:stretch>
            <a:fillRect/>
          </a:stretch>
        </p:blipFill>
        <p:spPr>
          <a:xfrm>
            <a:off x="642938" y="1714500"/>
            <a:ext cx="8153400" cy="4679950"/>
          </a:xfrm>
        </p:spPr>
      </p:pic>
      <p:sp>
        <p:nvSpPr>
          <p:cNvPr id="5" name="Rectangle 5"/>
          <p:cNvSpPr txBox="1">
            <a:spLocks/>
          </p:cNvSpPr>
          <p:nvPr/>
        </p:nvSpPr>
        <p:spPr bwMode="auto">
          <a:xfrm>
            <a:off x="611188" y="419100"/>
            <a:ext cx="8153400" cy="1223963"/>
          </a:xfrm>
          <a:prstGeom prst="rect">
            <a:avLst/>
          </a:prstGeom>
          <a:noFill/>
          <a:ln>
            <a:noFill/>
          </a:ln>
          <a:effectLst/>
          <a:extLst>
            <a:ext uri="{909E8E84-426E-40dd-AFC4-6F175D3DCCD1}"/>
            <a:ext uri="{91240B29-F687-4f45-9708-019B960494DF}"/>
            <a:ext uri="{AF507438-7753-43e0-B8FC-AC1667EBCBE1}"/>
          </a:extLst>
        </p:spPr>
        <p:txBody>
          <a:bodyPr anchor="b"/>
          <a:lstStyle>
            <a:lvl1pPr algn="l" rtl="0" fontAlgn="base">
              <a:spcBef>
                <a:spcPct val="0"/>
              </a:spcBef>
              <a:spcAft>
                <a:spcPct val="0"/>
              </a:spcAft>
              <a:defRPr sz="3900" b="1">
                <a:solidFill>
                  <a:schemeClr val="tx2"/>
                </a:solidFill>
                <a:latin typeface="+mj-lt"/>
                <a:ea typeface="+mj-ea"/>
                <a:cs typeface="+mj-cs"/>
              </a:defRPr>
            </a:lvl1pPr>
            <a:lvl2pPr algn="l" rtl="0" fontAlgn="base">
              <a:spcBef>
                <a:spcPct val="0"/>
              </a:spcBef>
              <a:spcAft>
                <a:spcPct val="0"/>
              </a:spcAft>
              <a:defRPr sz="3900" b="1">
                <a:solidFill>
                  <a:schemeClr val="tx2"/>
                </a:solidFill>
                <a:latin typeface="Arial" charset="0"/>
              </a:defRPr>
            </a:lvl2pPr>
            <a:lvl3pPr algn="l" rtl="0" fontAlgn="base">
              <a:spcBef>
                <a:spcPct val="0"/>
              </a:spcBef>
              <a:spcAft>
                <a:spcPct val="0"/>
              </a:spcAft>
              <a:defRPr sz="3900" b="1">
                <a:solidFill>
                  <a:schemeClr val="tx2"/>
                </a:solidFill>
                <a:latin typeface="Arial" charset="0"/>
              </a:defRPr>
            </a:lvl3pPr>
            <a:lvl4pPr algn="l" rtl="0" fontAlgn="base">
              <a:spcBef>
                <a:spcPct val="0"/>
              </a:spcBef>
              <a:spcAft>
                <a:spcPct val="0"/>
              </a:spcAft>
              <a:defRPr sz="3900" b="1">
                <a:solidFill>
                  <a:schemeClr val="tx2"/>
                </a:solidFill>
                <a:latin typeface="Arial" charset="0"/>
              </a:defRPr>
            </a:lvl4pPr>
            <a:lvl5pPr algn="l" rtl="0" fontAlgn="base">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algn="ctr">
              <a:defRPr/>
            </a:pPr>
            <a:r>
              <a:rPr lang="es-ES" sz="3600" dirty="0" err="1" smtClean="0">
                <a:effectLst>
                  <a:outerShdw blurRad="38100" dist="38100" dir="2700000" algn="tl">
                    <a:srgbClr val="000000"/>
                  </a:outerShdw>
                </a:effectLst>
                <a:latin typeface="Estrangelo Edessa" pitchFamily="66" charset="0"/>
                <a:ea typeface="+mn-ea"/>
                <a:cs typeface="Estrangelo Edessa" pitchFamily="66" charset="0"/>
              </a:rPr>
              <a:t>Comparações</a:t>
            </a:r>
            <a:r>
              <a:rPr lang="es-ES" sz="3600" dirty="0" smtClean="0">
                <a:effectLst>
                  <a:outerShdw blurRad="38100" dist="38100" dir="2700000" algn="tl">
                    <a:srgbClr val="000000"/>
                  </a:outerShdw>
                </a:effectLst>
                <a:latin typeface="Estrangelo Edessa" pitchFamily="66" charset="0"/>
                <a:ea typeface="+mn-ea"/>
                <a:cs typeface="Estrangelo Edessa" pitchFamily="66" charset="0"/>
              </a:rPr>
              <a:t> </a:t>
            </a:r>
            <a:r>
              <a:rPr lang="es-ES" sz="3600" dirty="0" err="1" smtClean="0">
                <a:effectLst>
                  <a:outerShdw blurRad="38100" dist="38100" dir="2700000" algn="tl">
                    <a:srgbClr val="000000"/>
                  </a:outerShdw>
                </a:effectLst>
                <a:latin typeface="Estrangelo Edessa" pitchFamily="66" charset="0"/>
                <a:ea typeface="+mn-ea"/>
                <a:cs typeface="Estrangelo Edessa" pitchFamily="66" charset="0"/>
              </a:rPr>
              <a:t>internacionais</a:t>
            </a:r>
            <a:r>
              <a:rPr lang="es-ES" sz="3600" dirty="0" smtClean="0">
                <a:effectLst>
                  <a:outerShdw blurRad="38100" dist="38100" dir="2700000" algn="tl">
                    <a:srgbClr val="000000"/>
                  </a:outerShdw>
                </a:effectLst>
                <a:latin typeface="Estrangelo Edessa" pitchFamily="66" charset="0"/>
                <a:ea typeface="+mn-ea"/>
                <a:cs typeface="Estrangelo Edessa" pitchFamily="66" charset="0"/>
              </a:rPr>
              <a:t> de carga </a:t>
            </a:r>
            <a:r>
              <a:rPr lang="es-ES" sz="3600" dirty="0" err="1" smtClean="0">
                <a:effectLst>
                  <a:outerShdw blurRad="38100" dist="38100" dir="2700000" algn="tl">
                    <a:srgbClr val="000000"/>
                  </a:outerShdw>
                </a:effectLst>
                <a:latin typeface="Estrangelo Edessa" pitchFamily="66" charset="0"/>
                <a:ea typeface="+mn-ea"/>
                <a:cs typeface="Estrangelo Edessa" pitchFamily="66" charset="0"/>
              </a:rPr>
              <a:t>tributária</a:t>
            </a:r>
            <a:r>
              <a:rPr lang="es-ES" sz="3600" dirty="0" smtClean="0">
                <a:effectLst>
                  <a:outerShdw blurRad="38100" dist="38100" dir="2700000" algn="tl">
                    <a:srgbClr val="000000"/>
                  </a:outerShdw>
                </a:effectLst>
                <a:latin typeface="Estrangelo Edessa" pitchFamily="66" charset="0"/>
                <a:ea typeface="+mn-ea"/>
                <a:cs typeface="Estrangelo Edessa" pitchFamily="66" charset="0"/>
              </a:rPr>
              <a:t>:</a:t>
            </a:r>
            <a:r>
              <a:rPr lang="es-ES" sz="2800" dirty="0" smtClean="0"/>
              <a:t/>
            </a:r>
            <a:br>
              <a:rPr lang="es-ES" sz="2800" dirty="0" smtClean="0"/>
            </a:br>
            <a:r>
              <a:rPr lang="es-ES" sz="2800" b="0" dirty="0" smtClean="0"/>
              <a:t>Brasil, diferencial </a:t>
            </a:r>
            <a:r>
              <a:rPr lang="es-ES" sz="2800" b="0" dirty="0" err="1" smtClean="0"/>
              <a:t>na</a:t>
            </a:r>
            <a:r>
              <a:rPr lang="es-ES" sz="2800" b="0" dirty="0" smtClean="0"/>
              <a:t> </a:t>
            </a:r>
            <a:r>
              <a:rPr lang="es-ES" sz="2800" b="0" dirty="0" err="1" smtClean="0"/>
              <a:t>tributação</a:t>
            </a:r>
            <a:r>
              <a:rPr lang="es-ES" sz="2800" b="0" dirty="0" smtClean="0"/>
              <a:t> </a:t>
            </a:r>
            <a:r>
              <a:rPr lang="es-ES" sz="2800" b="0" dirty="0" err="1" smtClean="0"/>
              <a:t>indireta</a:t>
            </a:r>
            <a:endParaRPr lang="pt-BR" sz="2800" b="0" dirty="0" smtClean="0">
              <a:solidFill>
                <a:schemeClr val="tx1"/>
              </a:solidFill>
            </a:endParaRPr>
          </a:p>
        </p:txBody>
      </p:sp>
    </p:spTree>
  </p:cSld>
  <p:clrMapOvr>
    <a:masterClrMapping/>
  </p:clrMapOvr>
  <p:transition>
    <p:comb/>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Espaço Reservado para Número de Slide 3"/>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EE3650BE-997C-4A6A-81E6-065428B4A947}" type="slidenum">
              <a:rPr lang="pt-BR" altLang="en-US">
                <a:latin typeface="Arial" pitchFamily="34" charset="0"/>
              </a:rPr>
              <a:pPr/>
              <a:t>7</a:t>
            </a:fld>
            <a:endParaRPr lang="pt-BR" altLang="en-US">
              <a:latin typeface="Arial" pitchFamily="34" charset="0"/>
            </a:endParaRPr>
          </a:p>
        </p:txBody>
      </p:sp>
      <p:sp>
        <p:nvSpPr>
          <p:cNvPr id="8" name="Rectangle 2"/>
          <p:cNvSpPr>
            <a:spLocks noChangeArrowheads="1"/>
          </p:cNvSpPr>
          <p:nvPr/>
        </p:nvSpPr>
        <p:spPr bwMode="auto">
          <a:xfrm>
            <a:off x="250825" y="846138"/>
            <a:ext cx="8353425" cy="711200"/>
          </a:xfrm>
          <a:prstGeom prst="rect">
            <a:avLst/>
          </a:prstGeom>
          <a:noFill/>
          <a:ln>
            <a:noFill/>
          </a:ln>
          <a:effectLst/>
          <a:extLst>
            <a:ext uri="{909E8E84-426E-40dd-AFC4-6F175D3DCCD1}"/>
            <a:ext uri="{91240B29-F687-4f45-9708-019B960494DF}"/>
            <a:ext uri="{AF507438-7753-43e0-B8FC-AC1667EBCBE1}"/>
          </a:extLst>
        </p:spPr>
        <p:txBody>
          <a:bodyPr anchor="ctr"/>
          <a:lstStyle/>
          <a:p>
            <a:pPr>
              <a:defRPr/>
            </a:pPr>
            <a:r>
              <a:rPr lang="pt-BR" sz="3600" b="1" dirty="0">
                <a:solidFill>
                  <a:schemeClr val="tx2"/>
                </a:solidFill>
                <a:effectLst>
                  <a:outerShdw blurRad="38100" dist="38100" dir="2700000" algn="tl">
                    <a:srgbClr val="000000"/>
                  </a:outerShdw>
                </a:effectLst>
                <a:latin typeface="Estrangelo Edessa" pitchFamily="66" charset="0"/>
                <a:cs typeface="Estrangelo Edessa" pitchFamily="66" charset="0"/>
              </a:rPr>
              <a:t>Já </a:t>
            </a:r>
            <a:r>
              <a:rPr lang="pt-BR" sz="3600" b="1" dirty="0">
                <a:solidFill>
                  <a:srgbClr val="FF0000"/>
                </a:solidFill>
                <a:effectLst>
                  <a:outerShdw blurRad="38100" dist="38100" dir="2700000" algn="tl">
                    <a:srgbClr val="000000"/>
                  </a:outerShdw>
                </a:effectLst>
                <a:latin typeface="Estrangelo Edessa" pitchFamily="66" charset="0"/>
                <a:cs typeface="Estrangelo Edessa" pitchFamily="66" charset="0"/>
              </a:rPr>
              <a:t>(bem) </a:t>
            </a:r>
            <a:r>
              <a:rPr lang="pt-BR" sz="3600" b="1" dirty="0">
                <a:solidFill>
                  <a:schemeClr val="tx2"/>
                </a:solidFill>
                <a:effectLst>
                  <a:outerShdw blurRad="38100" dist="38100" dir="2700000" algn="tl">
                    <a:srgbClr val="000000"/>
                  </a:outerShdw>
                </a:effectLst>
                <a:latin typeface="Estrangelo Edessa" pitchFamily="66" charset="0"/>
                <a:cs typeface="Estrangelo Edessa" pitchFamily="66" charset="0"/>
              </a:rPr>
              <a:t>descentralizado?</a:t>
            </a:r>
          </a:p>
          <a:p>
            <a:pPr>
              <a:defRPr/>
            </a:pPr>
            <a:r>
              <a:rPr lang="pt-BR" sz="2400" dirty="0">
                <a:latin typeface="Tahoma" pitchFamily="34" charset="0"/>
                <a:cs typeface="+mn-cs"/>
              </a:rPr>
              <a:t>Divisão federativa da receita tributária (2012):</a:t>
            </a:r>
          </a:p>
          <a:p>
            <a:pPr>
              <a:defRPr/>
            </a:pPr>
            <a:r>
              <a:rPr lang="en-US" sz="2400" dirty="0" err="1">
                <a:latin typeface="Tahoma" pitchFamily="34" charset="0"/>
                <a:cs typeface="+mn-cs"/>
              </a:rPr>
              <a:t>Estados</a:t>
            </a:r>
            <a:r>
              <a:rPr lang="en-US" sz="2400" dirty="0">
                <a:latin typeface="Tahoma" pitchFamily="34" charset="0"/>
                <a:cs typeface="+mn-cs"/>
              </a:rPr>
              <a:t> </a:t>
            </a:r>
            <a:r>
              <a:rPr lang="en-US" sz="2400" dirty="0" err="1">
                <a:latin typeface="Tahoma" pitchFamily="34" charset="0"/>
                <a:cs typeface="+mn-cs"/>
              </a:rPr>
              <a:t>importam</a:t>
            </a:r>
            <a:r>
              <a:rPr lang="en-US" sz="2400" dirty="0">
                <a:latin typeface="Tahoma" pitchFamily="34" charset="0"/>
                <a:cs typeface="+mn-cs"/>
              </a:rPr>
              <a:t> </a:t>
            </a:r>
            <a:r>
              <a:rPr lang="en-US" sz="2400" dirty="0" err="1">
                <a:latin typeface="Tahoma" pitchFamily="34" charset="0"/>
                <a:cs typeface="+mn-cs"/>
              </a:rPr>
              <a:t>mais</a:t>
            </a:r>
            <a:r>
              <a:rPr lang="en-US" sz="2400" dirty="0">
                <a:latin typeface="Tahoma" pitchFamily="34" charset="0"/>
                <a:cs typeface="+mn-cs"/>
              </a:rPr>
              <a:t> </a:t>
            </a:r>
            <a:r>
              <a:rPr lang="en-US" sz="2400" dirty="0" err="1">
                <a:latin typeface="Tahoma" pitchFamily="34" charset="0"/>
                <a:cs typeface="+mn-cs"/>
              </a:rPr>
              <a:t>na</a:t>
            </a:r>
            <a:r>
              <a:rPr lang="en-US" sz="2400" dirty="0">
                <a:latin typeface="Tahoma" pitchFamily="34" charset="0"/>
                <a:cs typeface="+mn-cs"/>
              </a:rPr>
              <a:t> </a:t>
            </a:r>
            <a:r>
              <a:rPr lang="en-US" sz="2400" dirty="0" err="1">
                <a:latin typeface="Tahoma" pitchFamily="34" charset="0"/>
                <a:cs typeface="+mn-cs"/>
              </a:rPr>
              <a:t>geração</a:t>
            </a:r>
            <a:r>
              <a:rPr lang="en-US" sz="2400" dirty="0">
                <a:latin typeface="Tahoma" pitchFamily="34" charset="0"/>
                <a:cs typeface="+mn-cs"/>
              </a:rPr>
              <a:t> da </a:t>
            </a:r>
            <a:r>
              <a:rPr lang="en-US" sz="2400" dirty="0" err="1">
                <a:latin typeface="Tahoma" pitchFamily="34" charset="0"/>
                <a:cs typeface="+mn-cs"/>
              </a:rPr>
              <a:t>receita</a:t>
            </a:r>
            <a:r>
              <a:rPr lang="en-US" sz="2400" dirty="0">
                <a:latin typeface="Tahoma" pitchFamily="34" charset="0"/>
                <a:cs typeface="+mn-cs"/>
              </a:rPr>
              <a:t> e</a:t>
            </a:r>
          </a:p>
          <a:p>
            <a:pPr>
              <a:defRPr/>
            </a:pPr>
            <a:r>
              <a:rPr lang="en-US" sz="2400" dirty="0" err="1">
                <a:latin typeface="Tahoma" pitchFamily="34" charset="0"/>
                <a:cs typeface="+mn-cs"/>
              </a:rPr>
              <a:t>Municípios</a:t>
            </a:r>
            <a:r>
              <a:rPr lang="en-US" sz="2400" dirty="0">
                <a:latin typeface="Tahoma" pitchFamily="34" charset="0"/>
                <a:cs typeface="+mn-cs"/>
              </a:rPr>
              <a:t> </a:t>
            </a:r>
            <a:r>
              <a:rPr lang="en-US" sz="2400" dirty="0" err="1">
                <a:latin typeface="Tahoma" pitchFamily="34" charset="0"/>
                <a:cs typeface="+mn-cs"/>
              </a:rPr>
              <a:t>são</a:t>
            </a:r>
            <a:r>
              <a:rPr lang="en-US" sz="2400" dirty="0">
                <a:latin typeface="Tahoma" pitchFamily="34" charset="0"/>
                <a:cs typeface="+mn-cs"/>
              </a:rPr>
              <a:t> </a:t>
            </a:r>
            <a:r>
              <a:rPr lang="en-US" sz="2400" dirty="0" err="1">
                <a:latin typeface="Tahoma" pitchFamily="34" charset="0"/>
                <a:cs typeface="+mn-cs"/>
              </a:rPr>
              <a:t>únicos</a:t>
            </a:r>
            <a:r>
              <a:rPr lang="en-US" sz="2400" dirty="0">
                <a:latin typeface="Tahoma" pitchFamily="34" charset="0"/>
                <a:cs typeface="+mn-cs"/>
              </a:rPr>
              <a:t> </a:t>
            </a:r>
            <a:r>
              <a:rPr lang="en-US" sz="2400" dirty="0" err="1">
                <a:latin typeface="Tahoma" pitchFamily="34" charset="0"/>
                <a:cs typeface="+mn-cs"/>
              </a:rPr>
              <a:t>beneficiados</a:t>
            </a:r>
            <a:r>
              <a:rPr lang="en-US" sz="2400" dirty="0">
                <a:latin typeface="Tahoma" pitchFamily="34" charset="0"/>
                <a:cs typeface="+mn-cs"/>
              </a:rPr>
              <a:t> </a:t>
            </a:r>
            <a:r>
              <a:rPr lang="en-US" sz="2400" dirty="0" err="1">
                <a:latin typeface="Tahoma" pitchFamily="34" charset="0"/>
                <a:cs typeface="+mn-cs"/>
              </a:rPr>
              <a:t>por</a:t>
            </a:r>
            <a:r>
              <a:rPr lang="en-US" sz="2400" dirty="0">
                <a:latin typeface="Tahoma" pitchFamily="34" charset="0"/>
                <a:cs typeface="+mn-cs"/>
              </a:rPr>
              <a:t> </a:t>
            </a:r>
            <a:r>
              <a:rPr lang="en-US" sz="2400" dirty="0" err="1">
                <a:latin typeface="Tahoma" pitchFamily="34" charset="0"/>
                <a:cs typeface="+mn-cs"/>
              </a:rPr>
              <a:t>repartições</a:t>
            </a:r>
            <a:endParaRPr lang="pt-BR" sz="2400" dirty="0">
              <a:latin typeface="Tahoma" pitchFamily="34" charset="0"/>
              <a:cs typeface="+mn-cs"/>
            </a:endParaRPr>
          </a:p>
          <a:p>
            <a:pPr>
              <a:defRPr/>
            </a:pPr>
            <a:endParaRPr lang="pt-BR" sz="2400" dirty="0">
              <a:latin typeface="Tahoma" pitchFamily="34" charset="0"/>
              <a:cs typeface="+mn-cs"/>
            </a:endParaRPr>
          </a:p>
          <a:p>
            <a:pPr>
              <a:defRPr/>
            </a:pPr>
            <a:endParaRPr lang="pt-BR" sz="2400" dirty="0">
              <a:latin typeface="Tahoma" pitchFamily="34" charset="0"/>
              <a:cs typeface="+mn-cs"/>
            </a:endParaRPr>
          </a:p>
        </p:txBody>
      </p:sp>
      <p:pic>
        <p:nvPicPr>
          <p:cNvPr id="20484" name="Imagem 1"/>
          <p:cNvPicPr>
            <a:picLocks noChangeAspect="1"/>
          </p:cNvPicPr>
          <p:nvPr/>
        </p:nvPicPr>
        <p:blipFill>
          <a:blip r:embed="rId3" cstate="print"/>
          <a:srcRect/>
          <a:stretch>
            <a:fillRect/>
          </a:stretch>
        </p:blipFill>
        <p:spPr bwMode="auto">
          <a:xfrm>
            <a:off x="4324350" y="3197225"/>
            <a:ext cx="4262438" cy="2968625"/>
          </a:xfrm>
          <a:prstGeom prst="rect">
            <a:avLst/>
          </a:prstGeom>
          <a:noFill/>
          <a:ln w="9525">
            <a:noFill/>
            <a:miter lim="800000"/>
            <a:headEnd/>
            <a:tailEnd/>
          </a:ln>
        </p:spPr>
      </p:pic>
      <p:pic>
        <p:nvPicPr>
          <p:cNvPr id="20485" name="Imagem 3"/>
          <p:cNvPicPr>
            <a:picLocks noChangeAspect="1"/>
          </p:cNvPicPr>
          <p:nvPr/>
        </p:nvPicPr>
        <p:blipFill>
          <a:blip r:embed="rId4" cstate="print"/>
          <a:srcRect/>
          <a:stretch>
            <a:fillRect/>
          </a:stretch>
        </p:blipFill>
        <p:spPr bwMode="auto">
          <a:xfrm>
            <a:off x="188913" y="1989138"/>
            <a:ext cx="4256087" cy="2951162"/>
          </a:xfrm>
          <a:prstGeom prst="rect">
            <a:avLst/>
          </a:prstGeom>
          <a:noFill/>
          <a:ln w="9525">
            <a:noFill/>
            <a:miter lim="800000"/>
            <a:headEnd/>
            <a:tailEnd/>
          </a:ln>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3" cstate="print"/>
          <a:srcRect/>
          <a:stretch>
            <a:fillRect/>
          </a:stretch>
        </p:blipFill>
        <p:spPr bwMode="auto">
          <a:xfrm>
            <a:off x="787400" y="1633538"/>
            <a:ext cx="7412038" cy="4843462"/>
          </a:xfrm>
          <a:prstGeom prst="rect">
            <a:avLst/>
          </a:prstGeom>
          <a:noFill/>
          <a:ln w="9525">
            <a:noFill/>
            <a:miter lim="800000"/>
            <a:headEnd/>
            <a:tailEnd/>
          </a:ln>
        </p:spPr>
      </p:pic>
      <p:sp>
        <p:nvSpPr>
          <p:cNvPr id="8" name="Rectangle 2"/>
          <p:cNvSpPr>
            <a:spLocks noChangeArrowheads="1"/>
          </p:cNvSpPr>
          <p:nvPr/>
        </p:nvSpPr>
        <p:spPr bwMode="auto">
          <a:xfrm>
            <a:off x="250825" y="414338"/>
            <a:ext cx="8353425" cy="711200"/>
          </a:xfrm>
          <a:prstGeom prst="rect">
            <a:avLst/>
          </a:prstGeom>
          <a:noFill/>
          <a:ln>
            <a:noFill/>
          </a:ln>
          <a:effectLst/>
          <a:extLst>
            <a:ext uri="{909E8E84-426E-40dd-AFC4-6F175D3DCCD1}"/>
            <a:ext uri="{91240B29-F687-4f45-9708-019B960494DF}"/>
            <a:ext uri="{AF507438-7753-43e0-B8FC-AC1667EBCBE1}"/>
          </a:extLst>
        </p:spPr>
        <p:txBody>
          <a:bodyPr anchor="ctr"/>
          <a:lstStyle/>
          <a:p>
            <a:pPr>
              <a:defRPr/>
            </a:pPr>
            <a:r>
              <a:rPr lang="pt-BR" sz="3600" b="1" dirty="0">
                <a:solidFill>
                  <a:schemeClr val="tx2"/>
                </a:solidFill>
                <a:effectLst>
                  <a:outerShdw blurRad="38100" dist="38100" dir="2700000" algn="tl">
                    <a:srgbClr val="000000"/>
                  </a:outerShdw>
                </a:effectLst>
                <a:latin typeface="Estrangelo Edessa" pitchFamily="66" charset="0"/>
                <a:cs typeface="Estrangelo Edessa" pitchFamily="66" charset="0"/>
              </a:rPr>
              <a:t>Municipalizado </a:t>
            </a:r>
            <a:r>
              <a:rPr lang="pt-BR" sz="3600" b="1" dirty="0">
                <a:solidFill>
                  <a:srgbClr val="FF0000"/>
                </a:solidFill>
                <a:effectLst>
                  <a:outerShdw blurRad="38100" dist="38100" dir="2700000" algn="tl">
                    <a:srgbClr val="000000"/>
                  </a:outerShdw>
                </a:effectLst>
                <a:latin typeface="Estrangelo Edessa" pitchFamily="66" charset="0"/>
                <a:cs typeface="Estrangelo Edessa" pitchFamily="66" charset="0"/>
              </a:rPr>
              <a:t>(no longo prazo)</a:t>
            </a:r>
            <a:r>
              <a:rPr lang="pt-BR" sz="3600" b="1" dirty="0">
                <a:solidFill>
                  <a:schemeClr val="tx2"/>
                </a:solidFill>
                <a:effectLst>
                  <a:outerShdw blurRad="38100" dist="38100" dir="2700000" algn="tl">
                    <a:srgbClr val="000000"/>
                  </a:outerShdw>
                </a:effectLst>
                <a:latin typeface="Estrangelo Edessa" pitchFamily="66" charset="0"/>
                <a:cs typeface="Estrangelo Edessa" pitchFamily="66" charset="0"/>
              </a:rPr>
              <a:t>?</a:t>
            </a:r>
          </a:p>
          <a:p>
            <a:pPr>
              <a:defRPr/>
            </a:pPr>
            <a:r>
              <a:rPr lang="pt-BR" sz="2400" dirty="0">
                <a:latin typeface="Tahoma" pitchFamily="34" charset="0"/>
                <a:cs typeface="+mn-cs"/>
              </a:rPr>
              <a:t>Divisão federativa da receita tributária (1960/2011):</a:t>
            </a:r>
          </a:p>
          <a:p>
            <a:pPr>
              <a:defRPr/>
            </a:pPr>
            <a:r>
              <a:rPr lang="en-US" sz="2400" dirty="0" err="1">
                <a:latin typeface="Tahoma" pitchFamily="34" charset="0"/>
                <a:cs typeface="+mn-cs"/>
              </a:rPr>
              <a:t>Municípios</a:t>
            </a:r>
            <a:r>
              <a:rPr lang="en-US" sz="2400" dirty="0">
                <a:latin typeface="Tahoma" pitchFamily="34" charset="0"/>
                <a:cs typeface="+mn-cs"/>
              </a:rPr>
              <a:t> </a:t>
            </a:r>
            <a:r>
              <a:rPr lang="en-US" sz="2400" dirty="0" err="1">
                <a:latin typeface="Tahoma" pitchFamily="34" charset="0"/>
                <a:cs typeface="+mn-cs"/>
              </a:rPr>
              <a:t>cresceram</a:t>
            </a:r>
            <a:r>
              <a:rPr lang="en-US" sz="2400" dirty="0">
                <a:latin typeface="Tahoma" pitchFamily="34" charset="0"/>
                <a:cs typeface="+mn-cs"/>
              </a:rPr>
              <a:t> no </a:t>
            </a:r>
            <a:r>
              <a:rPr lang="en-US" sz="2400" dirty="0" err="1">
                <a:latin typeface="Tahoma" pitchFamily="34" charset="0"/>
                <a:cs typeface="+mn-cs"/>
              </a:rPr>
              <a:t>longo</a:t>
            </a:r>
            <a:r>
              <a:rPr lang="en-US" sz="2400" dirty="0">
                <a:latin typeface="Tahoma" pitchFamily="34" charset="0"/>
                <a:cs typeface="+mn-cs"/>
              </a:rPr>
              <a:t> </a:t>
            </a:r>
            <a:r>
              <a:rPr lang="en-US" sz="2400" dirty="0" err="1">
                <a:latin typeface="Tahoma" pitchFamily="34" charset="0"/>
                <a:cs typeface="+mn-cs"/>
              </a:rPr>
              <a:t>prazo</a:t>
            </a:r>
            <a:endParaRPr lang="pt-BR" sz="2400" dirty="0">
              <a:latin typeface="Tahoma" pitchFamily="34" charset="0"/>
              <a:cs typeface="+mn-cs"/>
            </a:endParaRPr>
          </a:p>
        </p:txBody>
      </p:sp>
      <p:sp>
        <p:nvSpPr>
          <p:cNvPr id="21508" name="Elipse 1"/>
          <p:cNvSpPr>
            <a:spLocks noChangeArrowheads="1"/>
          </p:cNvSpPr>
          <p:nvPr/>
        </p:nvSpPr>
        <p:spPr bwMode="auto">
          <a:xfrm>
            <a:off x="6372225" y="2432050"/>
            <a:ext cx="1079500" cy="3600450"/>
          </a:xfrm>
          <a:prstGeom prst="ellipse">
            <a:avLst/>
          </a:prstGeom>
          <a:noFill/>
          <a:ln w="19050" algn="ctr">
            <a:solidFill>
              <a:srgbClr val="C00000"/>
            </a:solidFill>
            <a:miter lim="800000"/>
            <a:headEnd/>
            <a:tailEnd/>
          </a:ln>
        </p:spPr>
        <p:txBody>
          <a:bodyPr wrap="none"/>
          <a:lstStyle/>
          <a:p>
            <a:endParaRPr lang="pt-B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500063" y="142875"/>
            <a:ext cx="7958137" cy="2170113"/>
          </a:xfrm>
          <a:prstGeom prst="rect">
            <a:avLst/>
          </a:prstGeom>
          <a:noFill/>
        </p:spPr>
        <p:txBody>
          <a:bodyPr>
            <a:spAutoFit/>
          </a:bodyPr>
          <a:lstStyle/>
          <a:p>
            <a:pPr>
              <a:lnSpc>
                <a:spcPct val="150000"/>
              </a:lnSpc>
              <a:defRPr/>
            </a:pPr>
            <a:r>
              <a:rPr lang="pt-BR" b="1" dirty="0">
                <a:solidFill>
                  <a:schemeClr val="bg2">
                    <a:lumMod val="40000"/>
                    <a:lumOff val="60000"/>
                  </a:schemeClr>
                </a:solidFill>
                <a:latin typeface="Arial" charset="0"/>
                <a:cs typeface="+mn-cs"/>
              </a:rPr>
              <a:t>A TRIBUTAÇÃO BRASILEIRA</a:t>
            </a:r>
          </a:p>
          <a:p>
            <a:pPr algn="ctr">
              <a:lnSpc>
                <a:spcPct val="150000"/>
              </a:lnSpc>
              <a:defRPr/>
            </a:pPr>
            <a:r>
              <a:rPr lang="pt-BR" sz="3600" b="1" dirty="0">
                <a:solidFill>
                  <a:schemeClr val="tx2"/>
                </a:solidFill>
                <a:effectLst>
                  <a:outerShdw blurRad="38100" dist="38100" dir="2700000" algn="tl">
                    <a:srgbClr val="000000"/>
                  </a:outerShdw>
                </a:effectLst>
                <a:latin typeface="Estrangelo Edessa" pitchFamily="66" charset="0"/>
                <a:cs typeface="Estrangelo Edessa" pitchFamily="66" charset="0"/>
              </a:rPr>
              <a:t>Composição da carga tributária (2012): </a:t>
            </a:r>
            <a:r>
              <a:rPr lang="en-US" dirty="0" err="1">
                <a:latin typeface="Arial" charset="0"/>
                <a:cs typeface="+mn-cs"/>
              </a:rPr>
              <a:t>i</a:t>
            </a:r>
            <a:r>
              <a:rPr lang="pt-BR" dirty="0" err="1">
                <a:latin typeface="Arial" charset="0"/>
                <a:cs typeface="+mn-cs"/>
              </a:rPr>
              <a:t>rrelevância</a:t>
            </a:r>
            <a:r>
              <a:rPr lang="pt-BR" dirty="0">
                <a:latin typeface="Arial" charset="0"/>
                <a:cs typeface="+mn-cs"/>
              </a:rPr>
              <a:t> da tributação patrimonial </a:t>
            </a:r>
          </a:p>
          <a:p>
            <a:pPr>
              <a:lnSpc>
                <a:spcPct val="150000"/>
              </a:lnSpc>
              <a:defRPr/>
            </a:pPr>
            <a:endParaRPr lang="pt-BR" b="1" dirty="0">
              <a:solidFill>
                <a:schemeClr val="bg2">
                  <a:lumMod val="40000"/>
                  <a:lumOff val="60000"/>
                </a:schemeClr>
              </a:solidFill>
              <a:latin typeface="Arial" charset="0"/>
              <a:cs typeface="+mn-cs"/>
            </a:endParaRPr>
          </a:p>
        </p:txBody>
      </p:sp>
      <p:sp>
        <p:nvSpPr>
          <p:cNvPr id="6" name="Rectangle 2"/>
          <p:cNvSpPr>
            <a:spLocks noChangeArrowheads="1"/>
          </p:cNvSpPr>
          <p:nvPr/>
        </p:nvSpPr>
        <p:spPr bwMode="auto">
          <a:xfrm>
            <a:off x="684213" y="1844675"/>
            <a:ext cx="7272337" cy="360363"/>
          </a:xfrm>
          <a:prstGeom prst="rect">
            <a:avLst/>
          </a:prstGeom>
          <a:noFill/>
          <a:ln w="9525">
            <a:noFill/>
            <a:miter lim="800000"/>
            <a:headEnd/>
            <a:tailEnd/>
          </a:ln>
        </p:spPr>
        <p:txBody>
          <a:bodyPr anchor="ctr"/>
          <a:lstStyle/>
          <a:p>
            <a:endParaRPr lang="pt-BR" sz="1400">
              <a:latin typeface="Tahoma" pitchFamily="34" charset="0"/>
            </a:endParaRPr>
          </a:p>
          <a:p>
            <a:endParaRPr lang="pt-BR" sz="1400">
              <a:latin typeface="Tahoma" pitchFamily="34" charset="0"/>
            </a:endParaRPr>
          </a:p>
          <a:p>
            <a:endParaRPr lang="pt-BR" sz="1400">
              <a:latin typeface="Tahoma" pitchFamily="34" charset="0"/>
            </a:endParaRPr>
          </a:p>
        </p:txBody>
      </p:sp>
      <p:sp>
        <p:nvSpPr>
          <p:cNvPr id="22532" name="Retângulo de cantos arredondados 4"/>
          <p:cNvSpPr>
            <a:spLocks noChangeArrowheads="1"/>
          </p:cNvSpPr>
          <p:nvPr/>
        </p:nvSpPr>
        <p:spPr bwMode="auto">
          <a:xfrm>
            <a:off x="34925" y="3981450"/>
            <a:ext cx="9036050" cy="311150"/>
          </a:xfrm>
          <a:prstGeom prst="roundRect">
            <a:avLst>
              <a:gd name="adj" fmla="val 16667"/>
            </a:avLst>
          </a:prstGeom>
          <a:noFill/>
          <a:ln w="44450" algn="ctr">
            <a:solidFill>
              <a:srgbClr val="C00000"/>
            </a:solidFill>
            <a:miter lim="800000"/>
            <a:headEnd/>
            <a:tailEnd/>
          </a:ln>
        </p:spPr>
        <p:txBody>
          <a:bodyPr wrap="none"/>
          <a:lstStyle/>
          <a:p>
            <a:endParaRPr lang="pt-BR"/>
          </a:p>
        </p:txBody>
      </p:sp>
      <p:pic>
        <p:nvPicPr>
          <p:cNvPr id="22533" name="Picture 3"/>
          <p:cNvPicPr>
            <a:picLocks noChangeAspect="1" noChangeArrowheads="1"/>
          </p:cNvPicPr>
          <p:nvPr/>
        </p:nvPicPr>
        <p:blipFill>
          <a:blip r:embed="rId2" cstate="print"/>
          <a:srcRect/>
          <a:stretch>
            <a:fillRect/>
          </a:stretch>
        </p:blipFill>
        <p:spPr bwMode="auto">
          <a:xfrm>
            <a:off x="263525" y="2709863"/>
            <a:ext cx="8580438" cy="2855912"/>
          </a:xfrm>
          <a:prstGeom prst="rect">
            <a:avLst/>
          </a:prstGeom>
          <a:noFill/>
          <a:ln w="9525">
            <a:noFill/>
            <a:miter lim="800000"/>
            <a:headEnd/>
            <a:tailEnd/>
          </a:ln>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nodePh="1">
                                  <p:stCondLst>
                                    <p:cond delay="0"/>
                                  </p:stCondLst>
                                  <p:endCondLst>
                                    <p:cond evt="begin" delay="0">
                                      <p:tn val="5"/>
                                    </p:cond>
                                  </p:end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Aspecto">
  <a:themeElements>
    <a:clrScheme name="Aspecto">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o">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o">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rigem">
  <a:themeElements>
    <a:clrScheme name="Origem">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em">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em">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3.xml><?xml version="1.0" encoding="utf-8"?>
<a:theme xmlns:a="http://schemas.openxmlformats.org/drawingml/2006/main" name="Tema do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o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rigem">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xml><?xml version="1.0" encoding="utf-8"?>
<a:themeOverride xmlns:a="http://schemas.openxmlformats.org/drawingml/2006/main">
  <a:clrScheme name="Origem">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docProps/app.xml><?xml version="1.0" encoding="utf-8"?>
<Properties xmlns="http://schemas.openxmlformats.org/officeDocument/2006/extended-properties" xmlns:vt="http://schemas.openxmlformats.org/officeDocument/2006/docPropsVTypes">
  <Template/>
  <TotalTime>3509</TotalTime>
  <Words>1888</Words>
  <Application>Microsoft Office PowerPoint</Application>
  <PresentationFormat>Apresentação na tela (4:3)</PresentationFormat>
  <Paragraphs>190</Paragraphs>
  <Slides>33</Slides>
  <Notes>13</Notes>
  <HiddenSlides>0</HiddenSlides>
  <MMClips>0</MMClips>
  <ScaleCrop>false</ScaleCrop>
  <HeadingPairs>
    <vt:vector size="4" baseType="variant">
      <vt:variant>
        <vt:lpstr>Tema</vt:lpstr>
      </vt:variant>
      <vt:variant>
        <vt:i4>2</vt:i4>
      </vt:variant>
      <vt:variant>
        <vt:lpstr>Títulos de slides</vt:lpstr>
      </vt:variant>
      <vt:variant>
        <vt:i4>33</vt:i4>
      </vt:variant>
    </vt:vector>
  </HeadingPairs>
  <TitlesOfParts>
    <vt:vector size="35" baseType="lpstr">
      <vt:lpstr>Aspecto</vt:lpstr>
      <vt:lpstr>Origem</vt:lpstr>
      <vt:lpstr> </vt:lpstr>
      <vt:lpstr>Slide 2</vt:lpstr>
      <vt:lpstr>DIAGNÓSTICO</vt:lpstr>
      <vt:lpstr>Slide 4</vt:lpstr>
      <vt:lpstr>Comparações internacionais de carga tributária: Brasil, ponto fora da curva</vt:lpstr>
      <vt:lpstr>Slide 6</vt:lpstr>
      <vt:lpstr>Slide 7</vt:lpstr>
      <vt:lpstr>Slide 8</vt:lpstr>
      <vt:lpstr>Slide 9</vt:lpstr>
      <vt:lpstr>Regresividade tributária e crescente</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vector>
  </TitlesOfParts>
  <Company>MDIC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Reforma Tributária – Nova Abordagem</dc:title>
  <dc:creator>Fernando Rezende</dc:creator>
  <cp:lastModifiedBy>IrmaBC</cp:lastModifiedBy>
  <cp:revision>473</cp:revision>
  <cp:lastPrinted>1601-01-01T00:00:00Z</cp:lastPrinted>
  <dcterms:created xsi:type="dcterms:W3CDTF">2006-04-05T20:33:39Z</dcterms:created>
  <dcterms:modified xsi:type="dcterms:W3CDTF">2018-08-30T17:57:19Z</dcterms:modified>
</cp:coreProperties>
</file>