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59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B7D7F-02B5-4C0A-9287-FF70BE4BAF62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4A14-CA65-41DA-AFD2-79BC06E220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4014-81D1-4EAB-BB97-0528EA411587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B2F80-3B4A-409B-8198-82016298AB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749F4-CB47-4BCB-90DE-F231D7807C34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E00C-1EC8-45DC-A417-E4D24B8946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DC45B-6A7D-4240-94CF-F0FB9CDF70D7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4936-DBF5-4054-9E74-9A737A7278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46C46-0255-47A4-9E7E-3BA1A2CE1CF7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03D2A-CA48-4866-B7B7-959131E942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A2935-A2FA-4E53-9711-D04B2EEB55AE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2E97-14CC-444E-8262-7FB7EA8549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C36C-CC7E-47A0-9EAC-AD8BD5655453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C5568-9950-4537-B947-448E20140D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0671F-1D28-4DF8-A1C8-A5C4EE3526C1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BF494-C83A-4B59-B508-AEA9EA1624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0F84-4C4B-48AB-AC40-9C8C87B779A5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60E6-4A5C-4BC2-9240-02D8D6F3A9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93B53-7D3C-4372-B3CF-AB540BF4B99D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6E898-534C-4B87-9826-9965C208C6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52504-80C3-42FF-AA39-8BACD2D86F0B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5A4A6-B3D5-47BD-8DDC-D26DCFEE7B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3B2A42-4310-4D22-BAB8-AD8F018BA914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60F7-DF90-4AD3-B3F6-2CCFC1E728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307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r>
              <a:rPr lang="pt-BR" smtClean="0"/>
              <a:t>Metodologia de trabalho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571500" y="1857375"/>
            <a:ext cx="8358188" cy="4268788"/>
          </a:xfrm>
        </p:spPr>
        <p:txBody>
          <a:bodyPr/>
          <a:lstStyle/>
          <a:p>
            <a:r>
              <a:rPr lang="pt-BR" smtClean="0"/>
              <a:t>Escolher um líder do grupo</a:t>
            </a:r>
          </a:p>
          <a:p>
            <a:r>
              <a:rPr lang="pt-BR" smtClean="0"/>
              <a:t>Distribuir as tarefas</a:t>
            </a:r>
          </a:p>
          <a:p>
            <a:r>
              <a:rPr lang="pt-BR" smtClean="0"/>
              <a:t>Utilizar email  em grupos</a:t>
            </a:r>
          </a:p>
          <a:p>
            <a:r>
              <a:rPr lang="pt-BR" smtClean="0"/>
              <a:t>Utilizar o CATIR para agrupar as sugestões</a:t>
            </a:r>
          </a:p>
          <a:p>
            <a:r>
              <a:rPr lang="pt-BR" smtClean="0"/>
              <a:t>Apresentar as sugestões em Dezembro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1229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Espaço Reservado para Conteúdo 3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7938"/>
            <a:ext cx="9144000" cy="6858000"/>
          </a:xfrm>
        </p:spPr>
      </p:pic>
      <p:sp>
        <p:nvSpPr>
          <p:cNvPr id="4099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Trabalho em Rede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Grupos de Trabalho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Temas</a:t>
            </a:r>
          </a:p>
        </p:txBody>
      </p:sp>
      <p:sp>
        <p:nvSpPr>
          <p:cNvPr id="5124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Gestão por Resultados</a:t>
            </a:r>
          </a:p>
          <a:p>
            <a:r>
              <a:rPr lang="pt-BR" smtClean="0"/>
              <a:t>Mecanismos de Transparência e Comunicação com a Sociedade</a:t>
            </a:r>
          </a:p>
          <a:p>
            <a:r>
              <a:rPr lang="pt-BR" smtClean="0"/>
              <a:t>Capacitação Continuada -  Levantamento da Necessidade de Competências</a:t>
            </a:r>
          </a:p>
          <a:p>
            <a:r>
              <a:rPr lang="pt-BR" smtClean="0"/>
              <a:t>Programa de Educação Fiscal</a:t>
            </a:r>
          </a:p>
          <a:p>
            <a:r>
              <a:rPr lang="pt-BR" smtClean="0"/>
              <a:t>Auditorias</a:t>
            </a:r>
          </a:p>
          <a:p>
            <a:r>
              <a:rPr lang="pt-BR" smtClean="0"/>
              <a:t>Outros temas ....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Gestão por Resultados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Objetivo:  Definir qual a metodologia e instrumentos necessários para executar os produtos.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Mecanismos de Transparência e Comunicação com a Sociedade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Objetivo:  Definir  mecanismos comuns de transparência e comunicação.  Estabelecer um padrão: todo município que tiver PNAFM apresenta a mesma lógica de trabalho.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7"/>
          </a:xfrm>
        </p:spPr>
        <p:txBody>
          <a:bodyPr/>
          <a:lstStyle/>
          <a:p>
            <a:r>
              <a:rPr lang="pt-BR" smtClean="0"/>
              <a:t>Capacitação Continuada -  Levantamento da Necessidade de Competências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>
          <a:xfrm>
            <a:off x="571500" y="2500313"/>
            <a:ext cx="8358188" cy="3625850"/>
          </a:xfrm>
        </p:spPr>
        <p:txBody>
          <a:bodyPr/>
          <a:lstStyle/>
          <a:p>
            <a:r>
              <a:rPr lang="pt-BR" smtClean="0"/>
              <a:t>Objetivo:  Definir  uma trilha de competências comuns aos servidores das áreas administrativa e fiscal.</a:t>
            </a:r>
          </a:p>
          <a:p>
            <a:r>
              <a:rPr lang="pt-BR" smtClean="0"/>
              <a:t>A partir desta trilha, os municípios otimizam as ações do projeto.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r>
              <a:rPr lang="pt-BR" smtClean="0"/>
              <a:t>Programa de Educação Fiscal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571500" y="1857375"/>
            <a:ext cx="8358188" cy="4268788"/>
          </a:xfrm>
        </p:spPr>
        <p:txBody>
          <a:bodyPr/>
          <a:lstStyle/>
          <a:p>
            <a:r>
              <a:rPr lang="pt-BR" smtClean="0"/>
              <a:t>Objetivo:  aprofundar o tema apresentado. Como colocar em prática o PNEF nos municípios.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r>
              <a:rPr lang="pt-BR" smtClean="0"/>
              <a:t>Auditorias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571500" y="1857375"/>
            <a:ext cx="8358188" cy="4268788"/>
          </a:xfrm>
        </p:spPr>
        <p:txBody>
          <a:bodyPr/>
          <a:lstStyle/>
          <a:p>
            <a:r>
              <a:rPr lang="pt-BR" smtClean="0"/>
              <a:t>Objetivo:  aprofundar os pontos de auditoria apresentados. </a:t>
            </a:r>
          </a:p>
          <a:p>
            <a:r>
              <a:rPr lang="pt-BR" smtClean="0"/>
              <a:t>Apresentar sugestões de aperfeiçoamento dos trabalhos dos municípios.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70"/>
          <p:cNvGraphicFramePr>
            <a:graphicFrameLocks noChangeAspect="1"/>
          </p:cNvGraphicFramePr>
          <p:nvPr/>
        </p:nvGraphicFramePr>
        <p:xfrm>
          <a:off x="234950" y="404813"/>
          <a:ext cx="8451850" cy="7396162"/>
        </p:xfrm>
        <a:graphic>
          <a:graphicData uri="http://schemas.openxmlformats.org/presentationml/2006/ole">
            <p:oleObj spid="_x0000_s1026" name="Document" r:id="rId3" imgW="9297151" imgH="8122491" progId="Word.Documen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188</Words>
  <Application>Microsoft Office PowerPoint</Application>
  <PresentationFormat>Apresentação na tela (4:3)</PresentationFormat>
  <Paragraphs>27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Tema do Office</vt:lpstr>
      <vt:lpstr>Documento do Microsoft Word 97 - 2003</vt:lpstr>
      <vt:lpstr>Slide 1</vt:lpstr>
      <vt:lpstr>Trabalho em Rede</vt:lpstr>
      <vt:lpstr>Temas</vt:lpstr>
      <vt:lpstr>Gestão por Resultados</vt:lpstr>
      <vt:lpstr>Mecanismos de Transparência e Comunicação com a Sociedade</vt:lpstr>
      <vt:lpstr>Capacitação Continuada -  Levantamento da Necessidade de Competências</vt:lpstr>
      <vt:lpstr>Programa de Educação Fiscal</vt:lpstr>
      <vt:lpstr>Auditorias</vt:lpstr>
      <vt:lpstr>Slide 9</vt:lpstr>
      <vt:lpstr>Metodologia de trabalho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AJ</dc:creator>
  <cp:lastModifiedBy>IrmaBC</cp:lastModifiedBy>
  <cp:revision>11</cp:revision>
  <dcterms:created xsi:type="dcterms:W3CDTF">2012-08-28T21:03:17Z</dcterms:created>
  <dcterms:modified xsi:type="dcterms:W3CDTF">2018-08-31T12:59:32Z</dcterms:modified>
</cp:coreProperties>
</file>