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14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70" r:id="rId3"/>
    <p:sldId id="272" r:id="rId4"/>
    <p:sldId id="271" r:id="rId5"/>
    <p:sldId id="259" r:id="rId6"/>
    <p:sldId id="260" r:id="rId7"/>
    <p:sldId id="264" r:id="rId8"/>
    <p:sldId id="261" r:id="rId9"/>
    <p:sldId id="262" r:id="rId10"/>
    <p:sldId id="273" r:id="rId11"/>
    <p:sldId id="274" r:id="rId12"/>
    <p:sldId id="276" r:id="rId13"/>
    <p:sldId id="275" r:id="rId14"/>
    <p:sldId id="277" r:id="rId15"/>
    <p:sldId id="279" r:id="rId16"/>
    <p:sldId id="283" r:id="rId17"/>
    <p:sldId id="278" r:id="rId18"/>
    <p:sldId id="282" r:id="rId19"/>
    <p:sldId id="281" r:id="rId20"/>
    <p:sldId id="284" r:id="rId21"/>
    <p:sldId id="285" r:id="rId22"/>
    <p:sldId id="269" r:id="rId2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828" y="-8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F96CF4-1AEB-4BB5-AB7F-9E50AE6BABDD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4E57CA34-754F-4D13-8A9B-6DD73B174B94}">
      <dgm:prSet phldrT="[Texto]"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r>
            <a:rPr lang="pt-BR" b="1" dirty="0" smtClean="0"/>
            <a:t>Gabinete Prefeita</a:t>
          </a:r>
          <a:endParaRPr lang="pt-BR" b="1" dirty="0"/>
        </a:p>
      </dgm:t>
    </dgm:pt>
    <dgm:pt modelId="{E23821C7-06D1-4E25-ADA2-9374CD73BC53}" type="parTrans" cxnId="{B45F8A34-5C36-4A40-8A0F-11A1529450E5}">
      <dgm:prSet/>
      <dgm:spPr/>
      <dgm:t>
        <a:bodyPr/>
        <a:lstStyle/>
        <a:p>
          <a:endParaRPr lang="pt-BR"/>
        </a:p>
      </dgm:t>
    </dgm:pt>
    <dgm:pt modelId="{BD4B0EBA-803D-4198-8E11-5D7227346EB8}" type="sibTrans" cxnId="{B45F8A34-5C36-4A40-8A0F-11A1529450E5}">
      <dgm:prSet/>
      <dgm:spPr/>
      <dgm:t>
        <a:bodyPr/>
        <a:lstStyle/>
        <a:p>
          <a:endParaRPr lang="pt-BR"/>
        </a:p>
      </dgm:t>
    </dgm:pt>
    <dgm:pt modelId="{B1175862-063B-49FA-A791-50A270715B8A}">
      <dgm:prSet phldrT="[Texto]"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r>
            <a:rPr lang="pt-BR" b="1" dirty="0" smtClean="0"/>
            <a:t>Assessoria Institucional</a:t>
          </a:r>
          <a:endParaRPr lang="pt-BR" b="1" dirty="0"/>
        </a:p>
      </dgm:t>
    </dgm:pt>
    <dgm:pt modelId="{7DD34BF7-7A9A-4903-A92D-8EB18516E932}" type="parTrans" cxnId="{FDDA57DE-4C2F-4141-AF91-641B40864981}">
      <dgm:prSet/>
      <dgm:spPr/>
      <dgm:t>
        <a:bodyPr/>
        <a:lstStyle/>
        <a:p>
          <a:endParaRPr lang="pt-BR"/>
        </a:p>
      </dgm:t>
    </dgm:pt>
    <dgm:pt modelId="{9D4F189E-7906-4B28-889B-375282241E03}" type="sibTrans" cxnId="{FDDA57DE-4C2F-4141-AF91-641B40864981}">
      <dgm:prSet/>
      <dgm:spPr/>
      <dgm:t>
        <a:bodyPr/>
        <a:lstStyle/>
        <a:p>
          <a:endParaRPr lang="pt-BR"/>
        </a:p>
      </dgm:t>
    </dgm:pt>
    <dgm:pt modelId="{AAFDE212-CFC7-4C36-966E-B660CEAC77DB}">
      <dgm:prSet phldrT="[Texto]"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r>
            <a:rPr lang="pt-BR" b="1" dirty="0" smtClean="0"/>
            <a:t>COOPERII</a:t>
          </a:r>
          <a:endParaRPr lang="pt-BR" b="1" dirty="0"/>
        </a:p>
      </dgm:t>
    </dgm:pt>
    <dgm:pt modelId="{2B1509B3-C4CC-4BD7-A7C2-EFA757D7922C}" type="parTrans" cxnId="{A4970CBE-0B5E-4C56-851B-8747E6930B35}">
      <dgm:prSet/>
      <dgm:spPr/>
      <dgm:t>
        <a:bodyPr/>
        <a:lstStyle/>
        <a:p>
          <a:endParaRPr lang="pt-BR"/>
        </a:p>
      </dgm:t>
    </dgm:pt>
    <dgm:pt modelId="{80AE042D-7187-48EC-A573-2D4FD5D8E0D6}" type="sibTrans" cxnId="{A4970CBE-0B5E-4C56-851B-8747E6930B35}">
      <dgm:prSet/>
      <dgm:spPr/>
      <dgm:t>
        <a:bodyPr/>
        <a:lstStyle/>
        <a:p>
          <a:endParaRPr lang="pt-BR"/>
        </a:p>
      </dgm:t>
    </dgm:pt>
    <dgm:pt modelId="{6ECD26D4-672A-4C0B-A7A9-5A0418175195}">
      <dgm:prSet phldrT="[Texto]"/>
      <dgm:spPr>
        <a:solidFill>
          <a:srgbClr val="FFFF99"/>
        </a:solidFill>
        <a:ln>
          <a:solidFill>
            <a:srgbClr val="FFFF99"/>
          </a:solidFill>
        </a:ln>
      </dgm:spPr>
      <dgm:t>
        <a:bodyPr/>
        <a:lstStyle/>
        <a:p>
          <a:r>
            <a:rPr lang="pt-BR" dirty="0" smtClean="0">
              <a:solidFill>
                <a:schemeClr val="tx1"/>
              </a:solidFill>
            </a:rPr>
            <a:t>Alta Gestão</a:t>
          </a:r>
          <a:endParaRPr lang="pt-BR" dirty="0">
            <a:solidFill>
              <a:schemeClr val="tx1"/>
            </a:solidFill>
          </a:endParaRPr>
        </a:p>
      </dgm:t>
    </dgm:pt>
    <dgm:pt modelId="{1A849E13-9AA4-44AE-8263-9E0CBF7A3D34}" type="parTrans" cxnId="{03673CD0-DDDA-4CA1-B726-99C6E0CEA6C2}">
      <dgm:prSet/>
      <dgm:spPr/>
      <dgm:t>
        <a:bodyPr/>
        <a:lstStyle/>
        <a:p>
          <a:endParaRPr lang="pt-BR"/>
        </a:p>
      </dgm:t>
    </dgm:pt>
    <dgm:pt modelId="{AB3132CC-E0B7-419E-B3B9-7F97ADEF3B88}" type="sibTrans" cxnId="{03673CD0-DDDA-4CA1-B726-99C6E0CEA6C2}">
      <dgm:prSet/>
      <dgm:spPr/>
      <dgm:t>
        <a:bodyPr/>
        <a:lstStyle/>
        <a:p>
          <a:endParaRPr lang="pt-BR"/>
        </a:p>
      </dgm:t>
    </dgm:pt>
    <dgm:pt modelId="{5052DF3C-6BAF-41DD-8346-07754676EE4B}">
      <dgm:prSet phldrT="[Texto]"/>
      <dgm:spPr>
        <a:solidFill>
          <a:srgbClr val="FFFF99"/>
        </a:solidFill>
        <a:ln>
          <a:solidFill>
            <a:srgbClr val="FFFF99"/>
          </a:solidFill>
        </a:ln>
      </dgm:spPr>
      <dgm:t>
        <a:bodyPr/>
        <a:lstStyle/>
        <a:p>
          <a:r>
            <a:rPr lang="pt-BR" dirty="0" smtClean="0"/>
            <a:t>Assessorias Especiais</a:t>
          </a:r>
          <a:endParaRPr lang="pt-BR" dirty="0"/>
        </a:p>
      </dgm:t>
    </dgm:pt>
    <dgm:pt modelId="{4A23D31E-4C0B-4E58-B6C8-AA392E18444E}" type="parTrans" cxnId="{842ED5B3-06BF-40D9-B652-407A453FDF0C}">
      <dgm:prSet/>
      <dgm:spPr/>
      <dgm:t>
        <a:bodyPr/>
        <a:lstStyle/>
        <a:p>
          <a:endParaRPr lang="pt-BR"/>
        </a:p>
      </dgm:t>
    </dgm:pt>
    <dgm:pt modelId="{7E96678C-E2AE-45B1-BBAA-FF4CF67DCCF8}" type="sibTrans" cxnId="{842ED5B3-06BF-40D9-B652-407A453FDF0C}">
      <dgm:prSet/>
      <dgm:spPr/>
      <dgm:t>
        <a:bodyPr/>
        <a:lstStyle/>
        <a:p>
          <a:endParaRPr lang="pt-BR"/>
        </a:p>
      </dgm:t>
    </dgm:pt>
    <dgm:pt modelId="{7ADEFEB6-61A4-45A7-A354-1231EA82ECD0}">
      <dgm:prSet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r>
            <a:rPr lang="pt-BR" b="1" dirty="0" smtClean="0"/>
            <a:t>Coordenadoria das Secretarias Regionais</a:t>
          </a:r>
          <a:endParaRPr lang="pt-BR" b="1" dirty="0"/>
        </a:p>
      </dgm:t>
    </dgm:pt>
    <dgm:pt modelId="{5F05D270-7229-4C6A-8181-0EC9C30354A7}" type="parTrans" cxnId="{277BB90A-9DA6-485C-9ED3-5E4BC57CBF33}">
      <dgm:prSet/>
      <dgm:spPr/>
      <dgm:t>
        <a:bodyPr/>
        <a:lstStyle/>
        <a:p>
          <a:endParaRPr lang="pt-BR"/>
        </a:p>
      </dgm:t>
    </dgm:pt>
    <dgm:pt modelId="{F2CEDCFA-CDA2-4C9B-BA75-25BEF3060362}" type="sibTrans" cxnId="{277BB90A-9DA6-485C-9ED3-5E4BC57CBF33}">
      <dgm:prSet/>
      <dgm:spPr/>
      <dgm:t>
        <a:bodyPr/>
        <a:lstStyle/>
        <a:p>
          <a:endParaRPr lang="pt-BR"/>
        </a:p>
      </dgm:t>
    </dgm:pt>
    <dgm:pt modelId="{DEBFFCF8-6C33-41FF-9217-D67417A6E127}">
      <dgm:prSet phldrT="[Texto]"/>
      <dgm:spPr>
        <a:solidFill>
          <a:srgbClr val="FFFF99"/>
        </a:solidFill>
        <a:ln>
          <a:solidFill>
            <a:srgbClr val="FFFF99"/>
          </a:solidFill>
        </a:ln>
      </dgm:spPr>
      <dgm:t>
        <a:bodyPr/>
        <a:lstStyle/>
        <a:p>
          <a:r>
            <a:rPr lang="pt-BR" dirty="0" smtClean="0"/>
            <a:t>PNAFM como Assessoria</a:t>
          </a:r>
          <a:endParaRPr lang="pt-BR" dirty="0"/>
        </a:p>
      </dgm:t>
    </dgm:pt>
    <dgm:pt modelId="{2AF0217E-BE6C-40BD-9EC6-1AEEE358C59B}" type="parTrans" cxnId="{FD980337-3F42-4A22-B931-2A4DA9FD7ADC}">
      <dgm:prSet/>
      <dgm:spPr/>
      <dgm:t>
        <a:bodyPr/>
        <a:lstStyle/>
        <a:p>
          <a:endParaRPr lang="pt-BR"/>
        </a:p>
      </dgm:t>
    </dgm:pt>
    <dgm:pt modelId="{5E8CC288-419C-48A8-AEFA-60CC39235FD7}" type="sibTrans" cxnId="{FD980337-3F42-4A22-B931-2A4DA9FD7ADC}">
      <dgm:prSet/>
      <dgm:spPr/>
      <dgm:t>
        <a:bodyPr/>
        <a:lstStyle/>
        <a:p>
          <a:endParaRPr lang="pt-BR"/>
        </a:p>
      </dgm:t>
    </dgm:pt>
    <dgm:pt modelId="{63D5017A-D9FD-4EE7-9B18-123B7DF28490}">
      <dgm:prSet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r>
            <a:rPr lang="pt-BR" dirty="0" smtClean="0"/>
            <a:t>PNAFM</a:t>
          </a:r>
          <a:endParaRPr lang="pt-BR" dirty="0"/>
        </a:p>
      </dgm:t>
    </dgm:pt>
    <dgm:pt modelId="{B375184D-E931-4FF9-93F7-EAA1331E9778}" type="parTrans" cxnId="{E6C48E10-6DF9-47D6-B378-3167DA51CB91}">
      <dgm:prSet/>
      <dgm:spPr/>
      <dgm:t>
        <a:bodyPr/>
        <a:lstStyle/>
        <a:p>
          <a:endParaRPr lang="pt-BR"/>
        </a:p>
      </dgm:t>
    </dgm:pt>
    <dgm:pt modelId="{57CDC35A-A057-40AF-9C29-496D49AE45F7}" type="sibTrans" cxnId="{E6C48E10-6DF9-47D6-B378-3167DA51CB91}">
      <dgm:prSet/>
      <dgm:spPr/>
      <dgm:t>
        <a:bodyPr/>
        <a:lstStyle/>
        <a:p>
          <a:endParaRPr lang="pt-BR"/>
        </a:p>
      </dgm:t>
    </dgm:pt>
    <dgm:pt modelId="{86AC89EB-EA2D-4C6D-A9BC-5501D0773B86}" type="pres">
      <dgm:prSet presAssocID="{2FF96CF4-1AEB-4BB5-AB7F-9E50AE6BABDD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1DEA8B80-737F-4A7C-B62A-C046E5527D11}" type="pres">
      <dgm:prSet presAssocID="{2FF96CF4-1AEB-4BB5-AB7F-9E50AE6BABDD}" presName="hierFlow" presStyleCnt="0"/>
      <dgm:spPr/>
    </dgm:pt>
    <dgm:pt modelId="{0904BC90-91A5-4D51-8AB0-65832A574C50}" type="pres">
      <dgm:prSet presAssocID="{2FF96CF4-1AEB-4BB5-AB7F-9E50AE6BABDD}" presName="firstBuf" presStyleCnt="0"/>
      <dgm:spPr/>
    </dgm:pt>
    <dgm:pt modelId="{19F69B97-3530-43B9-A2B8-828BCDEA99AC}" type="pres">
      <dgm:prSet presAssocID="{2FF96CF4-1AEB-4BB5-AB7F-9E50AE6BABDD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EDDFF555-EE6B-48AF-93B6-04D037B54BDA}" type="pres">
      <dgm:prSet presAssocID="{4E57CA34-754F-4D13-8A9B-6DD73B174B94}" presName="Name14" presStyleCnt="0"/>
      <dgm:spPr/>
    </dgm:pt>
    <dgm:pt modelId="{AE583FFB-35DD-4D12-AFA1-4FC58323B3E5}" type="pres">
      <dgm:prSet presAssocID="{4E57CA34-754F-4D13-8A9B-6DD73B174B94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50CE42CB-5EF4-4A13-BAAB-3E920A0F20C7}" type="pres">
      <dgm:prSet presAssocID="{4E57CA34-754F-4D13-8A9B-6DD73B174B94}" presName="hierChild2" presStyleCnt="0"/>
      <dgm:spPr/>
    </dgm:pt>
    <dgm:pt modelId="{EBD217B2-2F39-4F71-8303-3D4CDD1664C6}" type="pres">
      <dgm:prSet presAssocID="{7DD34BF7-7A9A-4903-A92D-8EB18516E932}" presName="Name19" presStyleLbl="parChTrans1D2" presStyleIdx="0" presStyleCnt="3"/>
      <dgm:spPr/>
      <dgm:t>
        <a:bodyPr/>
        <a:lstStyle/>
        <a:p>
          <a:endParaRPr lang="pt-BR"/>
        </a:p>
      </dgm:t>
    </dgm:pt>
    <dgm:pt modelId="{A8814688-1C38-4760-9AA9-6161DB96A3AD}" type="pres">
      <dgm:prSet presAssocID="{B1175862-063B-49FA-A791-50A270715B8A}" presName="Name21" presStyleCnt="0"/>
      <dgm:spPr/>
    </dgm:pt>
    <dgm:pt modelId="{C0E721D4-C1B9-402C-89B9-97EE0499886A}" type="pres">
      <dgm:prSet presAssocID="{B1175862-063B-49FA-A791-50A270715B8A}" presName="level2Shape" presStyleLbl="node2" presStyleIdx="0" presStyleCnt="3"/>
      <dgm:spPr/>
      <dgm:t>
        <a:bodyPr/>
        <a:lstStyle/>
        <a:p>
          <a:endParaRPr lang="pt-BR"/>
        </a:p>
      </dgm:t>
    </dgm:pt>
    <dgm:pt modelId="{3616651F-B88D-4B70-811A-DD331D8810C3}" type="pres">
      <dgm:prSet presAssocID="{B1175862-063B-49FA-A791-50A270715B8A}" presName="hierChild3" presStyleCnt="0"/>
      <dgm:spPr/>
    </dgm:pt>
    <dgm:pt modelId="{6D6399CE-762A-4E04-B2D6-92A8A5D2D6D7}" type="pres">
      <dgm:prSet presAssocID="{2B1509B3-C4CC-4BD7-A7C2-EFA757D7922C}" presName="Name19" presStyleLbl="parChTrans1D2" presStyleIdx="1" presStyleCnt="3"/>
      <dgm:spPr/>
      <dgm:t>
        <a:bodyPr/>
        <a:lstStyle/>
        <a:p>
          <a:endParaRPr lang="pt-BR"/>
        </a:p>
      </dgm:t>
    </dgm:pt>
    <dgm:pt modelId="{B119D113-4ABA-4044-872E-60B8F50FCBA4}" type="pres">
      <dgm:prSet presAssocID="{AAFDE212-CFC7-4C36-966E-B660CEAC77DB}" presName="Name21" presStyleCnt="0"/>
      <dgm:spPr/>
    </dgm:pt>
    <dgm:pt modelId="{981160B1-AEE8-48EC-9F0A-18DFD93BD8C1}" type="pres">
      <dgm:prSet presAssocID="{AAFDE212-CFC7-4C36-966E-B660CEAC77DB}" presName="level2Shape" presStyleLbl="node2" presStyleIdx="1" presStyleCnt="3"/>
      <dgm:spPr/>
      <dgm:t>
        <a:bodyPr/>
        <a:lstStyle/>
        <a:p>
          <a:endParaRPr lang="pt-BR"/>
        </a:p>
      </dgm:t>
    </dgm:pt>
    <dgm:pt modelId="{CA0BC112-2B56-45D7-8C13-8ECCE1F1935D}" type="pres">
      <dgm:prSet presAssocID="{AAFDE212-CFC7-4C36-966E-B660CEAC77DB}" presName="hierChild3" presStyleCnt="0"/>
      <dgm:spPr/>
    </dgm:pt>
    <dgm:pt modelId="{9DE597CE-C62B-4DD3-B199-A10FC7680383}" type="pres">
      <dgm:prSet presAssocID="{B375184D-E931-4FF9-93F7-EAA1331E9778}" presName="Name19" presStyleLbl="parChTrans1D3" presStyleIdx="0" presStyleCnt="1"/>
      <dgm:spPr/>
      <dgm:t>
        <a:bodyPr/>
        <a:lstStyle/>
        <a:p>
          <a:endParaRPr lang="pt-BR"/>
        </a:p>
      </dgm:t>
    </dgm:pt>
    <dgm:pt modelId="{8957F0F5-084E-48FC-A1BB-9A656ED3A219}" type="pres">
      <dgm:prSet presAssocID="{63D5017A-D9FD-4EE7-9B18-123B7DF28490}" presName="Name21" presStyleCnt="0"/>
      <dgm:spPr/>
    </dgm:pt>
    <dgm:pt modelId="{3315F6F2-9C2A-4325-AEE6-64758FA443DD}" type="pres">
      <dgm:prSet presAssocID="{63D5017A-D9FD-4EE7-9B18-123B7DF28490}" presName="level2Shape" presStyleLbl="node3" presStyleIdx="0" presStyleCnt="1"/>
      <dgm:spPr/>
      <dgm:t>
        <a:bodyPr/>
        <a:lstStyle/>
        <a:p>
          <a:endParaRPr lang="pt-BR"/>
        </a:p>
      </dgm:t>
    </dgm:pt>
    <dgm:pt modelId="{3066745F-D6E5-47E4-8EFD-9E265129A3EC}" type="pres">
      <dgm:prSet presAssocID="{63D5017A-D9FD-4EE7-9B18-123B7DF28490}" presName="hierChild3" presStyleCnt="0"/>
      <dgm:spPr/>
    </dgm:pt>
    <dgm:pt modelId="{63529E2F-487D-4F9D-95B0-CE62A86D508F}" type="pres">
      <dgm:prSet presAssocID="{5F05D270-7229-4C6A-8181-0EC9C30354A7}" presName="Name19" presStyleLbl="parChTrans1D2" presStyleIdx="2" presStyleCnt="3"/>
      <dgm:spPr/>
      <dgm:t>
        <a:bodyPr/>
        <a:lstStyle/>
        <a:p>
          <a:endParaRPr lang="pt-BR"/>
        </a:p>
      </dgm:t>
    </dgm:pt>
    <dgm:pt modelId="{F6E2CBAE-7B48-4674-A978-EDC2E75634E0}" type="pres">
      <dgm:prSet presAssocID="{7ADEFEB6-61A4-45A7-A354-1231EA82ECD0}" presName="Name21" presStyleCnt="0"/>
      <dgm:spPr/>
    </dgm:pt>
    <dgm:pt modelId="{8EAADC8C-C12B-4E05-8920-4EA2EB0733EA}" type="pres">
      <dgm:prSet presAssocID="{7ADEFEB6-61A4-45A7-A354-1231EA82ECD0}" presName="level2Shape" presStyleLbl="node2" presStyleIdx="2" presStyleCnt="3"/>
      <dgm:spPr/>
      <dgm:t>
        <a:bodyPr/>
        <a:lstStyle/>
        <a:p>
          <a:endParaRPr lang="pt-BR"/>
        </a:p>
      </dgm:t>
    </dgm:pt>
    <dgm:pt modelId="{856AAFD2-8734-4274-B4B5-4257C8E5A9A4}" type="pres">
      <dgm:prSet presAssocID="{7ADEFEB6-61A4-45A7-A354-1231EA82ECD0}" presName="hierChild3" presStyleCnt="0"/>
      <dgm:spPr/>
    </dgm:pt>
    <dgm:pt modelId="{0A78FB77-E829-4E7E-97D8-16AC8C916F20}" type="pres">
      <dgm:prSet presAssocID="{2FF96CF4-1AEB-4BB5-AB7F-9E50AE6BABDD}" presName="bgShapesFlow" presStyleCnt="0"/>
      <dgm:spPr/>
    </dgm:pt>
    <dgm:pt modelId="{2BF562F2-92CA-4576-B2E3-5D99AB4BA8CB}" type="pres">
      <dgm:prSet presAssocID="{6ECD26D4-672A-4C0B-A7A9-5A0418175195}" presName="rectComp" presStyleCnt="0"/>
      <dgm:spPr/>
    </dgm:pt>
    <dgm:pt modelId="{EED27136-B184-4BFF-AA77-F8B975881C9D}" type="pres">
      <dgm:prSet presAssocID="{6ECD26D4-672A-4C0B-A7A9-5A0418175195}" presName="bgRect" presStyleLbl="bgShp" presStyleIdx="0" presStyleCnt="3"/>
      <dgm:spPr/>
      <dgm:t>
        <a:bodyPr/>
        <a:lstStyle/>
        <a:p>
          <a:endParaRPr lang="pt-BR"/>
        </a:p>
      </dgm:t>
    </dgm:pt>
    <dgm:pt modelId="{6FB3CB0E-DCC4-4ED4-ADBD-56319D855101}" type="pres">
      <dgm:prSet presAssocID="{6ECD26D4-672A-4C0B-A7A9-5A0418175195}" presName="bgRectTx" presStyleLbl="bgShp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B163B5B-B8D3-494C-81AA-A32CF384A5A6}" type="pres">
      <dgm:prSet presAssocID="{6ECD26D4-672A-4C0B-A7A9-5A0418175195}" presName="spComp" presStyleCnt="0"/>
      <dgm:spPr/>
    </dgm:pt>
    <dgm:pt modelId="{5C4BF125-863C-407C-BF64-5A503C7481DE}" type="pres">
      <dgm:prSet presAssocID="{6ECD26D4-672A-4C0B-A7A9-5A0418175195}" presName="vSp" presStyleCnt="0"/>
      <dgm:spPr/>
    </dgm:pt>
    <dgm:pt modelId="{0CC849DD-14B7-47B8-AE79-6CE31DD13EA7}" type="pres">
      <dgm:prSet presAssocID="{5052DF3C-6BAF-41DD-8346-07754676EE4B}" presName="rectComp" presStyleCnt="0"/>
      <dgm:spPr/>
    </dgm:pt>
    <dgm:pt modelId="{77950258-1D0D-44D7-A3F4-4CD7C48BFFF8}" type="pres">
      <dgm:prSet presAssocID="{5052DF3C-6BAF-41DD-8346-07754676EE4B}" presName="bgRect" presStyleLbl="bgShp" presStyleIdx="1" presStyleCnt="3"/>
      <dgm:spPr/>
      <dgm:t>
        <a:bodyPr/>
        <a:lstStyle/>
        <a:p>
          <a:endParaRPr lang="pt-BR"/>
        </a:p>
      </dgm:t>
    </dgm:pt>
    <dgm:pt modelId="{8C7837AD-04B7-4940-92C0-5A451963A14F}" type="pres">
      <dgm:prSet presAssocID="{5052DF3C-6BAF-41DD-8346-07754676EE4B}" presName="bgRectTx" presStyleLbl="bgShp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29C4C08-38F9-44EF-A488-92C7B012BB8E}" type="pres">
      <dgm:prSet presAssocID="{5052DF3C-6BAF-41DD-8346-07754676EE4B}" presName="spComp" presStyleCnt="0"/>
      <dgm:spPr/>
    </dgm:pt>
    <dgm:pt modelId="{31FD2431-0431-4B45-B922-40482313ACC5}" type="pres">
      <dgm:prSet presAssocID="{5052DF3C-6BAF-41DD-8346-07754676EE4B}" presName="vSp" presStyleCnt="0"/>
      <dgm:spPr/>
    </dgm:pt>
    <dgm:pt modelId="{FA648343-CBCB-42C4-96B9-DAA54D98836B}" type="pres">
      <dgm:prSet presAssocID="{DEBFFCF8-6C33-41FF-9217-D67417A6E127}" presName="rectComp" presStyleCnt="0"/>
      <dgm:spPr/>
    </dgm:pt>
    <dgm:pt modelId="{47ED7CE5-D98E-4B91-A4FA-2B3ED3327674}" type="pres">
      <dgm:prSet presAssocID="{DEBFFCF8-6C33-41FF-9217-D67417A6E127}" presName="bgRect" presStyleLbl="bgShp" presStyleIdx="2" presStyleCnt="3"/>
      <dgm:spPr/>
      <dgm:t>
        <a:bodyPr/>
        <a:lstStyle/>
        <a:p>
          <a:endParaRPr lang="pt-BR"/>
        </a:p>
      </dgm:t>
    </dgm:pt>
    <dgm:pt modelId="{BF033EE4-E0C4-4166-8565-B286A7B1D706}" type="pres">
      <dgm:prSet presAssocID="{DEBFFCF8-6C33-41FF-9217-D67417A6E127}" presName="bgRectTx" presStyleLbl="bgShp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F46D3376-8EA6-4561-BE6A-51D20DA7A5F3}" type="presOf" srcId="{2B1509B3-C4CC-4BD7-A7C2-EFA757D7922C}" destId="{6D6399CE-762A-4E04-B2D6-92A8A5D2D6D7}" srcOrd="0" destOrd="0" presId="urn:microsoft.com/office/officeart/2005/8/layout/hierarchy6"/>
    <dgm:cxn modelId="{6E7AA2E0-181D-4279-ADB9-48FAAE4BC725}" type="presOf" srcId="{DEBFFCF8-6C33-41FF-9217-D67417A6E127}" destId="{47ED7CE5-D98E-4B91-A4FA-2B3ED3327674}" srcOrd="0" destOrd="0" presId="urn:microsoft.com/office/officeart/2005/8/layout/hierarchy6"/>
    <dgm:cxn modelId="{B597D025-CEA0-4BE9-91B5-74FE5E545EAD}" type="presOf" srcId="{5052DF3C-6BAF-41DD-8346-07754676EE4B}" destId="{77950258-1D0D-44D7-A3F4-4CD7C48BFFF8}" srcOrd="0" destOrd="0" presId="urn:microsoft.com/office/officeart/2005/8/layout/hierarchy6"/>
    <dgm:cxn modelId="{FDDA57DE-4C2F-4141-AF91-641B40864981}" srcId="{4E57CA34-754F-4D13-8A9B-6DD73B174B94}" destId="{B1175862-063B-49FA-A791-50A270715B8A}" srcOrd="0" destOrd="0" parTransId="{7DD34BF7-7A9A-4903-A92D-8EB18516E932}" sibTransId="{9D4F189E-7906-4B28-889B-375282241E03}"/>
    <dgm:cxn modelId="{A4970CBE-0B5E-4C56-851B-8747E6930B35}" srcId="{4E57CA34-754F-4D13-8A9B-6DD73B174B94}" destId="{AAFDE212-CFC7-4C36-966E-B660CEAC77DB}" srcOrd="1" destOrd="0" parTransId="{2B1509B3-C4CC-4BD7-A7C2-EFA757D7922C}" sibTransId="{80AE042D-7187-48EC-A573-2D4FD5D8E0D6}"/>
    <dgm:cxn modelId="{842ED5B3-06BF-40D9-B652-407A453FDF0C}" srcId="{2FF96CF4-1AEB-4BB5-AB7F-9E50AE6BABDD}" destId="{5052DF3C-6BAF-41DD-8346-07754676EE4B}" srcOrd="2" destOrd="0" parTransId="{4A23D31E-4C0B-4E58-B6C8-AA392E18444E}" sibTransId="{7E96678C-E2AE-45B1-BBAA-FF4CF67DCCF8}"/>
    <dgm:cxn modelId="{2C8DA97C-B3F7-41A2-B984-4F968670B33C}" type="presOf" srcId="{2FF96CF4-1AEB-4BB5-AB7F-9E50AE6BABDD}" destId="{86AC89EB-EA2D-4C6D-A9BC-5501D0773B86}" srcOrd="0" destOrd="0" presId="urn:microsoft.com/office/officeart/2005/8/layout/hierarchy6"/>
    <dgm:cxn modelId="{A356A52D-7F90-4972-B7FC-1ABBF57AC9DD}" type="presOf" srcId="{4E57CA34-754F-4D13-8A9B-6DD73B174B94}" destId="{AE583FFB-35DD-4D12-AFA1-4FC58323B3E5}" srcOrd="0" destOrd="0" presId="urn:microsoft.com/office/officeart/2005/8/layout/hierarchy6"/>
    <dgm:cxn modelId="{B45F8A34-5C36-4A40-8A0F-11A1529450E5}" srcId="{2FF96CF4-1AEB-4BB5-AB7F-9E50AE6BABDD}" destId="{4E57CA34-754F-4D13-8A9B-6DD73B174B94}" srcOrd="0" destOrd="0" parTransId="{E23821C7-06D1-4E25-ADA2-9374CD73BC53}" sibTransId="{BD4B0EBA-803D-4198-8E11-5D7227346EB8}"/>
    <dgm:cxn modelId="{FD980337-3F42-4A22-B931-2A4DA9FD7ADC}" srcId="{2FF96CF4-1AEB-4BB5-AB7F-9E50AE6BABDD}" destId="{DEBFFCF8-6C33-41FF-9217-D67417A6E127}" srcOrd="3" destOrd="0" parTransId="{2AF0217E-BE6C-40BD-9EC6-1AEEE358C59B}" sibTransId="{5E8CC288-419C-48A8-AEFA-60CC39235FD7}"/>
    <dgm:cxn modelId="{ED1B6BD6-78F4-4B90-9EE5-D4C20B76CF22}" type="presOf" srcId="{5F05D270-7229-4C6A-8181-0EC9C30354A7}" destId="{63529E2F-487D-4F9D-95B0-CE62A86D508F}" srcOrd="0" destOrd="0" presId="urn:microsoft.com/office/officeart/2005/8/layout/hierarchy6"/>
    <dgm:cxn modelId="{44CF0420-1269-4D13-83CE-B288DE090D54}" type="presOf" srcId="{63D5017A-D9FD-4EE7-9B18-123B7DF28490}" destId="{3315F6F2-9C2A-4325-AEE6-64758FA443DD}" srcOrd="0" destOrd="0" presId="urn:microsoft.com/office/officeart/2005/8/layout/hierarchy6"/>
    <dgm:cxn modelId="{56D9C475-B38D-4E83-9C3E-2105F20FA5F7}" type="presOf" srcId="{5052DF3C-6BAF-41DD-8346-07754676EE4B}" destId="{8C7837AD-04B7-4940-92C0-5A451963A14F}" srcOrd="1" destOrd="0" presId="urn:microsoft.com/office/officeart/2005/8/layout/hierarchy6"/>
    <dgm:cxn modelId="{E6C48E10-6DF9-47D6-B378-3167DA51CB91}" srcId="{AAFDE212-CFC7-4C36-966E-B660CEAC77DB}" destId="{63D5017A-D9FD-4EE7-9B18-123B7DF28490}" srcOrd="0" destOrd="0" parTransId="{B375184D-E931-4FF9-93F7-EAA1331E9778}" sibTransId="{57CDC35A-A057-40AF-9C29-496D49AE45F7}"/>
    <dgm:cxn modelId="{E1E43B1A-880F-4879-857F-EC8057FF76F8}" type="presOf" srcId="{AAFDE212-CFC7-4C36-966E-B660CEAC77DB}" destId="{981160B1-AEE8-48EC-9F0A-18DFD93BD8C1}" srcOrd="0" destOrd="0" presId="urn:microsoft.com/office/officeart/2005/8/layout/hierarchy6"/>
    <dgm:cxn modelId="{58401B92-C579-4079-A14F-610778D07138}" type="presOf" srcId="{B1175862-063B-49FA-A791-50A270715B8A}" destId="{C0E721D4-C1B9-402C-89B9-97EE0499886A}" srcOrd="0" destOrd="0" presId="urn:microsoft.com/office/officeart/2005/8/layout/hierarchy6"/>
    <dgm:cxn modelId="{33F8B057-9005-4473-BB06-B8649B1A6792}" type="presOf" srcId="{DEBFFCF8-6C33-41FF-9217-D67417A6E127}" destId="{BF033EE4-E0C4-4166-8565-B286A7B1D706}" srcOrd="1" destOrd="0" presId="urn:microsoft.com/office/officeart/2005/8/layout/hierarchy6"/>
    <dgm:cxn modelId="{7DFD9E6A-1342-428C-9882-1CE250CC43D8}" type="presOf" srcId="{B375184D-E931-4FF9-93F7-EAA1331E9778}" destId="{9DE597CE-C62B-4DD3-B199-A10FC7680383}" srcOrd="0" destOrd="0" presId="urn:microsoft.com/office/officeart/2005/8/layout/hierarchy6"/>
    <dgm:cxn modelId="{DD5B2EBC-FAB9-44EE-8514-587FF02A4CEB}" type="presOf" srcId="{6ECD26D4-672A-4C0B-A7A9-5A0418175195}" destId="{EED27136-B184-4BFF-AA77-F8B975881C9D}" srcOrd="0" destOrd="0" presId="urn:microsoft.com/office/officeart/2005/8/layout/hierarchy6"/>
    <dgm:cxn modelId="{8FA688CE-860C-4C9C-8999-0F5B11932165}" type="presOf" srcId="{7ADEFEB6-61A4-45A7-A354-1231EA82ECD0}" destId="{8EAADC8C-C12B-4E05-8920-4EA2EB0733EA}" srcOrd="0" destOrd="0" presId="urn:microsoft.com/office/officeart/2005/8/layout/hierarchy6"/>
    <dgm:cxn modelId="{FCD9644E-E6FF-42B9-A812-C2136294A337}" type="presOf" srcId="{6ECD26D4-672A-4C0B-A7A9-5A0418175195}" destId="{6FB3CB0E-DCC4-4ED4-ADBD-56319D855101}" srcOrd="1" destOrd="0" presId="urn:microsoft.com/office/officeart/2005/8/layout/hierarchy6"/>
    <dgm:cxn modelId="{277BB90A-9DA6-485C-9ED3-5E4BC57CBF33}" srcId="{4E57CA34-754F-4D13-8A9B-6DD73B174B94}" destId="{7ADEFEB6-61A4-45A7-A354-1231EA82ECD0}" srcOrd="2" destOrd="0" parTransId="{5F05D270-7229-4C6A-8181-0EC9C30354A7}" sibTransId="{F2CEDCFA-CDA2-4C9B-BA75-25BEF3060362}"/>
    <dgm:cxn modelId="{03673CD0-DDDA-4CA1-B726-99C6E0CEA6C2}" srcId="{2FF96CF4-1AEB-4BB5-AB7F-9E50AE6BABDD}" destId="{6ECD26D4-672A-4C0B-A7A9-5A0418175195}" srcOrd="1" destOrd="0" parTransId="{1A849E13-9AA4-44AE-8263-9E0CBF7A3D34}" sibTransId="{AB3132CC-E0B7-419E-B3B9-7F97ADEF3B88}"/>
    <dgm:cxn modelId="{5BA8BB25-5291-4371-87BE-BEB5F1001E08}" type="presOf" srcId="{7DD34BF7-7A9A-4903-A92D-8EB18516E932}" destId="{EBD217B2-2F39-4F71-8303-3D4CDD1664C6}" srcOrd="0" destOrd="0" presId="urn:microsoft.com/office/officeart/2005/8/layout/hierarchy6"/>
    <dgm:cxn modelId="{B5B65694-B166-4C78-8D59-4751DBD675EC}" type="presParOf" srcId="{86AC89EB-EA2D-4C6D-A9BC-5501D0773B86}" destId="{1DEA8B80-737F-4A7C-B62A-C046E5527D11}" srcOrd="0" destOrd="0" presId="urn:microsoft.com/office/officeart/2005/8/layout/hierarchy6"/>
    <dgm:cxn modelId="{5BB06D26-EF96-4455-922B-BABD7A8DC4A1}" type="presParOf" srcId="{1DEA8B80-737F-4A7C-B62A-C046E5527D11}" destId="{0904BC90-91A5-4D51-8AB0-65832A574C50}" srcOrd="0" destOrd="0" presId="urn:microsoft.com/office/officeart/2005/8/layout/hierarchy6"/>
    <dgm:cxn modelId="{FE238D56-A45B-4F14-B5E8-D6DC506EC370}" type="presParOf" srcId="{1DEA8B80-737F-4A7C-B62A-C046E5527D11}" destId="{19F69B97-3530-43B9-A2B8-828BCDEA99AC}" srcOrd="1" destOrd="0" presId="urn:microsoft.com/office/officeart/2005/8/layout/hierarchy6"/>
    <dgm:cxn modelId="{87F5DE12-79BA-4826-B631-3EE3AC7E82ED}" type="presParOf" srcId="{19F69B97-3530-43B9-A2B8-828BCDEA99AC}" destId="{EDDFF555-EE6B-48AF-93B6-04D037B54BDA}" srcOrd="0" destOrd="0" presId="urn:microsoft.com/office/officeart/2005/8/layout/hierarchy6"/>
    <dgm:cxn modelId="{54474B45-6EC4-4C05-804A-388BC4AE51D1}" type="presParOf" srcId="{EDDFF555-EE6B-48AF-93B6-04D037B54BDA}" destId="{AE583FFB-35DD-4D12-AFA1-4FC58323B3E5}" srcOrd="0" destOrd="0" presId="urn:microsoft.com/office/officeart/2005/8/layout/hierarchy6"/>
    <dgm:cxn modelId="{C5068B62-CF5E-45D6-99B5-AB69E85DBB67}" type="presParOf" srcId="{EDDFF555-EE6B-48AF-93B6-04D037B54BDA}" destId="{50CE42CB-5EF4-4A13-BAAB-3E920A0F20C7}" srcOrd="1" destOrd="0" presId="urn:microsoft.com/office/officeart/2005/8/layout/hierarchy6"/>
    <dgm:cxn modelId="{D03122C5-8795-4E62-9135-D11BDCD2CD4D}" type="presParOf" srcId="{50CE42CB-5EF4-4A13-BAAB-3E920A0F20C7}" destId="{EBD217B2-2F39-4F71-8303-3D4CDD1664C6}" srcOrd="0" destOrd="0" presId="urn:microsoft.com/office/officeart/2005/8/layout/hierarchy6"/>
    <dgm:cxn modelId="{1A17F537-7358-4B21-A6CF-E6B7E75820C0}" type="presParOf" srcId="{50CE42CB-5EF4-4A13-BAAB-3E920A0F20C7}" destId="{A8814688-1C38-4760-9AA9-6161DB96A3AD}" srcOrd="1" destOrd="0" presId="urn:microsoft.com/office/officeart/2005/8/layout/hierarchy6"/>
    <dgm:cxn modelId="{73F0F6D4-1979-4D65-ADD3-8905D1DB9F34}" type="presParOf" srcId="{A8814688-1C38-4760-9AA9-6161DB96A3AD}" destId="{C0E721D4-C1B9-402C-89B9-97EE0499886A}" srcOrd="0" destOrd="0" presId="urn:microsoft.com/office/officeart/2005/8/layout/hierarchy6"/>
    <dgm:cxn modelId="{EA967694-F67B-44E5-8E2F-8FBD824E1176}" type="presParOf" srcId="{A8814688-1C38-4760-9AA9-6161DB96A3AD}" destId="{3616651F-B88D-4B70-811A-DD331D8810C3}" srcOrd="1" destOrd="0" presId="urn:microsoft.com/office/officeart/2005/8/layout/hierarchy6"/>
    <dgm:cxn modelId="{6E8265C9-52AE-4594-A44F-DCB65E6D1082}" type="presParOf" srcId="{50CE42CB-5EF4-4A13-BAAB-3E920A0F20C7}" destId="{6D6399CE-762A-4E04-B2D6-92A8A5D2D6D7}" srcOrd="2" destOrd="0" presId="urn:microsoft.com/office/officeart/2005/8/layout/hierarchy6"/>
    <dgm:cxn modelId="{30146E44-91C0-4AB4-AF1D-6BE896D2C3FE}" type="presParOf" srcId="{50CE42CB-5EF4-4A13-BAAB-3E920A0F20C7}" destId="{B119D113-4ABA-4044-872E-60B8F50FCBA4}" srcOrd="3" destOrd="0" presId="urn:microsoft.com/office/officeart/2005/8/layout/hierarchy6"/>
    <dgm:cxn modelId="{3F272306-A257-425B-AFE5-A607F7E84FF9}" type="presParOf" srcId="{B119D113-4ABA-4044-872E-60B8F50FCBA4}" destId="{981160B1-AEE8-48EC-9F0A-18DFD93BD8C1}" srcOrd="0" destOrd="0" presId="urn:microsoft.com/office/officeart/2005/8/layout/hierarchy6"/>
    <dgm:cxn modelId="{FA4395A5-1F92-4AC7-A577-3CFF2D0859F3}" type="presParOf" srcId="{B119D113-4ABA-4044-872E-60B8F50FCBA4}" destId="{CA0BC112-2B56-45D7-8C13-8ECCE1F1935D}" srcOrd="1" destOrd="0" presId="urn:microsoft.com/office/officeart/2005/8/layout/hierarchy6"/>
    <dgm:cxn modelId="{AC56892D-08C3-4B1E-97F0-8539F2A9953E}" type="presParOf" srcId="{CA0BC112-2B56-45D7-8C13-8ECCE1F1935D}" destId="{9DE597CE-C62B-4DD3-B199-A10FC7680383}" srcOrd="0" destOrd="0" presId="urn:microsoft.com/office/officeart/2005/8/layout/hierarchy6"/>
    <dgm:cxn modelId="{CA489A16-38E2-41BF-BC2B-CC91731325B2}" type="presParOf" srcId="{CA0BC112-2B56-45D7-8C13-8ECCE1F1935D}" destId="{8957F0F5-084E-48FC-A1BB-9A656ED3A219}" srcOrd="1" destOrd="0" presId="urn:microsoft.com/office/officeart/2005/8/layout/hierarchy6"/>
    <dgm:cxn modelId="{0BEA0110-BB21-405F-90D5-94D22446270A}" type="presParOf" srcId="{8957F0F5-084E-48FC-A1BB-9A656ED3A219}" destId="{3315F6F2-9C2A-4325-AEE6-64758FA443DD}" srcOrd="0" destOrd="0" presId="urn:microsoft.com/office/officeart/2005/8/layout/hierarchy6"/>
    <dgm:cxn modelId="{CB529672-AA08-4B1F-A36C-9CBA399836ED}" type="presParOf" srcId="{8957F0F5-084E-48FC-A1BB-9A656ED3A219}" destId="{3066745F-D6E5-47E4-8EFD-9E265129A3EC}" srcOrd="1" destOrd="0" presId="urn:microsoft.com/office/officeart/2005/8/layout/hierarchy6"/>
    <dgm:cxn modelId="{8F0B5121-62AA-493E-8208-998D91EE4CA1}" type="presParOf" srcId="{50CE42CB-5EF4-4A13-BAAB-3E920A0F20C7}" destId="{63529E2F-487D-4F9D-95B0-CE62A86D508F}" srcOrd="4" destOrd="0" presId="urn:microsoft.com/office/officeart/2005/8/layout/hierarchy6"/>
    <dgm:cxn modelId="{468B030C-599D-4072-B5D0-E5253403D9F5}" type="presParOf" srcId="{50CE42CB-5EF4-4A13-BAAB-3E920A0F20C7}" destId="{F6E2CBAE-7B48-4674-A978-EDC2E75634E0}" srcOrd="5" destOrd="0" presId="urn:microsoft.com/office/officeart/2005/8/layout/hierarchy6"/>
    <dgm:cxn modelId="{1AC0D6E6-AC63-4680-B5DD-9939040A1B23}" type="presParOf" srcId="{F6E2CBAE-7B48-4674-A978-EDC2E75634E0}" destId="{8EAADC8C-C12B-4E05-8920-4EA2EB0733EA}" srcOrd="0" destOrd="0" presId="urn:microsoft.com/office/officeart/2005/8/layout/hierarchy6"/>
    <dgm:cxn modelId="{00BEA8AF-0337-4389-BB6B-C2811AC0A1D9}" type="presParOf" srcId="{F6E2CBAE-7B48-4674-A978-EDC2E75634E0}" destId="{856AAFD2-8734-4274-B4B5-4257C8E5A9A4}" srcOrd="1" destOrd="0" presId="urn:microsoft.com/office/officeart/2005/8/layout/hierarchy6"/>
    <dgm:cxn modelId="{6746A86C-5450-41E1-83C3-1EBC6C291CAC}" type="presParOf" srcId="{86AC89EB-EA2D-4C6D-A9BC-5501D0773B86}" destId="{0A78FB77-E829-4E7E-97D8-16AC8C916F20}" srcOrd="1" destOrd="0" presId="urn:microsoft.com/office/officeart/2005/8/layout/hierarchy6"/>
    <dgm:cxn modelId="{10F278B8-BC20-409D-A96B-74D0700E2D76}" type="presParOf" srcId="{0A78FB77-E829-4E7E-97D8-16AC8C916F20}" destId="{2BF562F2-92CA-4576-B2E3-5D99AB4BA8CB}" srcOrd="0" destOrd="0" presId="urn:microsoft.com/office/officeart/2005/8/layout/hierarchy6"/>
    <dgm:cxn modelId="{E0F705B7-0BFA-4D10-87FE-085DC2600DCE}" type="presParOf" srcId="{2BF562F2-92CA-4576-B2E3-5D99AB4BA8CB}" destId="{EED27136-B184-4BFF-AA77-F8B975881C9D}" srcOrd="0" destOrd="0" presId="urn:microsoft.com/office/officeart/2005/8/layout/hierarchy6"/>
    <dgm:cxn modelId="{00CC6E3F-9B8C-4C53-A5C4-605FE8DE5BA6}" type="presParOf" srcId="{2BF562F2-92CA-4576-B2E3-5D99AB4BA8CB}" destId="{6FB3CB0E-DCC4-4ED4-ADBD-56319D855101}" srcOrd="1" destOrd="0" presId="urn:microsoft.com/office/officeart/2005/8/layout/hierarchy6"/>
    <dgm:cxn modelId="{86D007AA-5E2F-4735-B705-B14A090FAEE1}" type="presParOf" srcId="{0A78FB77-E829-4E7E-97D8-16AC8C916F20}" destId="{BB163B5B-B8D3-494C-81AA-A32CF384A5A6}" srcOrd="1" destOrd="0" presId="urn:microsoft.com/office/officeart/2005/8/layout/hierarchy6"/>
    <dgm:cxn modelId="{8B7E7582-8439-4702-AB36-65F4177CD5A6}" type="presParOf" srcId="{BB163B5B-B8D3-494C-81AA-A32CF384A5A6}" destId="{5C4BF125-863C-407C-BF64-5A503C7481DE}" srcOrd="0" destOrd="0" presId="urn:microsoft.com/office/officeart/2005/8/layout/hierarchy6"/>
    <dgm:cxn modelId="{DC98C6D8-302E-4E44-A2E3-E4415E12C5A2}" type="presParOf" srcId="{0A78FB77-E829-4E7E-97D8-16AC8C916F20}" destId="{0CC849DD-14B7-47B8-AE79-6CE31DD13EA7}" srcOrd="2" destOrd="0" presId="urn:microsoft.com/office/officeart/2005/8/layout/hierarchy6"/>
    <dgm:cxn modelId="{2599D802-3E87-46FE-AEB0-26ED8A3F8B1F}" type="presParOf" srcId="{0CC849DD-14B7-47B8-AE79-6CE31DD13EA7}" destId="{77950258-1D0D-44D7-A3F4-4CD7C48BFFF8}" srcOrd="0" destOrd="0" presId="urn:microsoft.com/office/officeart/2005/8/layout/hierarchy6"/>
    <dgm:cxn modelId="{C96ACD81-E322-438C-9483-6672D17AB004}" type="presParOf" srcId="{0CC849DD-14B7-47B8-AE79-6CE31DD13EA7}" destId="{8C7837AD-04B7-4940-92C0-5A451963A14F}" srcOrd="1" destOrd="0" presId="urn:microsoft.com/office/officeart/2005/8/layout/hierarchy6"/>
    <dgm:cxn modelId="{F45727A6-1673-41BA-ACBC-BDC269AAB09B}" type="presParOf" srcId="{0A78FB77-E829-4E7E-97D8-16AC8C916F20}" destId="{729C4C08-38F9-44EF-A488-92C7B012BB8E}" srcOrd="3" destOrd="0" presId="urn:microsoft.com/office/officeart/2005/8/layout/hierarchy6"/>
    <dgm:cxn modelId="{1A7A67D7-3712-4207-A1DE-22397411C6ED}" type="presParOf" srcId="{729C4C08-38F9-44EF-A488-92C7B012BB8E}" destId="{31FD2431-0431-4B45-B922-40482313ACC5}" srcOrd="0" destOrd="0" presId="urn:microsoft.com/office/officeart/2005/8/layout/hierarchy6"/>
    <dgm:cxn modelId="{6967CF63-D5A2-4F3D-9F1A-1289D8ECED4A}" type="presParOf" srcId="{0A78FB77-E829-4E7E-97D8-16AC8C916F20}" destId="{FA648343-CBCB-42C4-96B9-DAA54D98836B}" srcOrd="4" destOrd="0" presId="urn:microsoft.com/office/officeart/2005/8/layout/hierarchy6"/>
    <dgm:cxn modelId="{0797AC2D-0EF3-4452-887D-59B747C854FE}" type="presParOf" srcId="{FA648343-CBCB-42C4-96B9-DAA54D98836B}" destId="{47ED7CE5-D98E-4B91-A4FA-2B3ED3327674}" srcOrd="0" destOrd="0" presId="urn:microsoft.com/office/officeart/2005/8/layout/hierarchy6"/>
    <dgm:cxn modelId="{CF7BA78D-68C6-45AA-BA5D-17583B5CC8D2}" type="presParOf" srcId="{FA648343-CBCB-42C4-96B9-DAA54D98836B}" destId="{BF033EE4-E0C4-4166-8565-B286A7B1D706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F96CF4-1AEB-4BB5-AB7F-9E50AE6BABDD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4E57CA34-754F-4D13-8A9B-6DD73B174B94}">
      <dgm:prSet phldrT="[Texto]"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r>
            <a:rPr lang="pt-BR" b="1" dirty="0" smtClean="0"/>
            <a:t>Coordenação Geral</a:t>
          </a:r>
          <a:endParaRPr lang="pt-BR" b="1" dirty="0"/>
        </a:p>
      </dgm:t>
    </dgm:pt>
    <dgm:pt modelId="{E23821C7-06D1-4E25-ADA2-9374CD73BC53}" type="parTrans" cxnId="{B45F8A34-5C36-4A40-8A0F-11A1529450E5}">
      <dgm:prSet/>
      <dgm:spPr/>
      <dgm:t>
        <a:bodyPr/>
        <a:lstStyle/>
        <a:p>
          <a:endParaRPr lang="pt-BR"/>
        </a:p>
      </dgm:t>
    </dgm:pt>
    <dgm:pt modelId="{BD4B0EBA-803D-4198-8E11-5D7227346EB8}" type="sibTrans" cxnId="{B45F8A34-5C36-4A40-8A0F-11A1529450E5}">
      <dgm:prSet/>
      <dgm:spPr/>
      <dgm:t>
        <a:bodyPr/>
        <a:lstStyle/>
        <a:p>
          <a:endParaRPr lang="pt-BR"/>
        </a:p>
      </dgm:t>
    </dgm:pt>
    <dgm:pt modelId="{B1175862-063B-49FA-A791-50A270715B8A}">
      <dgm:prSet phldrT="[Texto]"/>
      <dgm:spPr>
        <a:solidFill>
          <a:srgbClr val="003300"/>
        </a:solidFill>
        <a:ln>
          <a:solidFill>
            <a:srgbClr val="003300"/>
          </a:solidFill>
        </a:ln>
      </dgm:spPr>
      <dgm:t>
        <a:bodyPr/>
        <a:lstStyle/>
        <a:p>
          <a:r>
            <a:rPr lang="pt-BR" b="1" dirty="0" smtClean="0"/>
            <a:t>Sub-coordenadoria Técnica</a:t>
          </a:r>
          <a:endParaRPr lang="pt-BR" b="1" dirty="0"/>
        </a:p>
      </dgm:t>
    </dgm:pt>
    <dgm:pt modelId="{7DD34BF7-7A9A-4903-A92D-8EB18516E932}" type="parTrans" cxnId="{FDDA57DE-4C2F-4141-AF91-641B40864981}">
      <dgm:prSet/>
      <dgm:spPr/>
      <dgm:t>
        <a:bodyPr/>
        <a:lstStyle/>
        <a:p>
          <a:endParaRPr lang="pt-BR"/>
        </a:p>
      </dgm:t>
    </dgm:pt>
    <dgm:pt modelId="{9D4F189E-7906-4B28-889B-375282241E03}" type="sibTrans" cxnId="{FDDA57DE-4C2F-4141-AF91-641B40864981}">
      <dgm:prSet/>
      <dgm:spPr/>
      <dgm:t>
        <a:bodyPr/>
        <a:lstStyle/>
        <a:p>
          <a:endParaRPr lang="pt-BR"/>
        </a:p>
      </dgm:t>
    </dgm:pt>
    <dgm:pt modelId="{AAFDE212-CFC7-4C36-966E-B660CEAC77DB}">
      <dgm:prSet phldrT="[Texto]"/>
      <dgm:spPr>
        <a:solidFill>
          <a:srgbClr val="800000"/>
        </a:solidFill>
        <a:ln>
          <a:solidFill>
            <a:srgbClr val="800000"/>
          </a:solidFill>
        </a:ln>
      </dgm:spPr>
      <dgm:t>
        <a:bodyPr/>
        <a:lstStyle/>
        <a:p>
          <a:r>
            <a:rPr lang="pt-BR" b="1" dirty="0" smtClean="0"/>
            <a:t>Sub-coordenadoria Administrativa</a:t>
          </a:r>
          <a:endParaRPr lang="pt-BR" b="1" dirty="0"/>
        </a:p>
      </dgm:t>
    </dgm:pt>
    <dgm:pt modelId="{2B1509B3-C4CC-4BD7-A7C2-EFA757D7922C}" type="parTrans" cxnId="{A4970CBE-0B5E-4C56-851B-8747E6930B35}">
      <dgm:prSet/>
      <dgm:spPr/>
      <dgm:t>
        <a:bodyPr/>
        <a:lstStyle/>
        <a:p>
          <a:endParaRPr lang="pt-BR"/>
        </a:p>
      </dgm:t>
    </dgm:pt>
    <dgm:pt modelId="{80AE042D-7187-48EC-A573-2D4FD5D8E0D6}" type="sibTrans" cxnId="{A4970CBE-0B5E-4C56-851B-8747E6930B35}">
      <dgm:prSet/>
      <dgm:spPr/>
      <dgm:t>
        <a:bodyPr/>
        <a:lstStyle/>
        <a:p>
          <a:endParaRPr lang="pt-BR"/>
        </a:p>
      </dgm:t>
    </dgm:pt>
    <dgm:pt modelId="{6ECD26D4-672A-4C0B-A7A9-5A0418175195}">
      <dgm:prSet phldrT="[Texto]"/>
      <dgm:spPr>
        <a:solidFill>
          <a:srgbClr val="FFC000"/>
        </a:solidFill>
        <a:ln>
          <a:solidFill>
            <a:srgbClr val="FFFF99"/>
          </a:solidFill>
        </a:ln>
      </dgm:spPr>
      <dgm:t>
        <a:bodyPr/>
        <a:lstStyle/>
        <a:p>
          <a:r>
            <a:rPr lang="pt-BR" dirty="0" smtClean="0">
              <a:solidFill>
                <a:schemeClr val="tx1"/>
              </a:solidFill>
            </a:rPr>
            <a:t>Coordenação Geral</a:t>
          </a:r>
          <a:endParaRPr lang="pt-BR" dirty="0">
            <a:solidFill>
              <a:schemeClr val="tx1"/>
            </a:solidFill>
          </a:endParaRPr>
        </a:p>
      </dgm:t>
    </dgm:pt>
    <dgm:pt modelId="{1A849E13-9AA4-44AE-8263-9E0CBF7A3D34}" type="parTrans" cxnId="{03673CD0-DDDA-4CA1-B726-99C6E0CEA6C2}">
      <dgm:prSet/>
      <dgm:spPr/>
      <dgm:t>
        <a:bodyPr/>
        <a:lstStyle/>
        <a:p>
          <a:endParaRPr lang="pt-BR"/>
        </a:p>
      </dgm:t>
    </dgm:pt>
    <dgm:pt modelId="{AB3132CC-E0B7-419E-B3B9-7F97ADEF3B88}" type="sibTrans" cxnId="{03673CD0-DDDA-4CA1-B726-99C6E0CEA6C2}">
      <dgm:prSet/>
      <dgm:spPr/>
      <dgm:t>
        <a:bodyPr/>
        <a:lstStyle/>
        <a:p>
          <a:endParaRPr lang="pt-BR"/>
        </a:p>
      </dgm:t>
    </dgm:pt>
    <dgm:pt modelId="{5052DF3C-6BAF-41DD-8346-07754676EE4B}">
      <dgm:prSet phldrT="[Texto]"/>
      <dgm:spPr>
        <a:solidFill>
          <a:schemeClr val="accent1">
            <a:lumMod val="90000"/>
          </a:schemeClr>
        </a:solidFill>
        <a:ln>
          <a:solidFill>
            <a:srgbClr val="FFFF99"/>
          </a:solidFill>
        </a:ln>
      </dgm:spPr>
      <dgm:t>
        <a:bodyPr/>
        <a:lstStyle/>
        <a:p>
          <a:r>
            <a:rPr lang="pt-BR" dirty="0" smtClean="0"/>
            <a:t>Sub-Coordenadorias</a:t>
          </a:r>
          <a:endParaRPr lang="pt-BR" dirty="0"/>
        </a:p>
      </dgm:t>
    </dgm:pt>
    <dgm:pt modelId="{4A23D31E-4C0B-4E58-B6C8-AA392E18444E}" type="parTrans" cxnId="{842ED5B3-06BF-40D9-B652-407A453FDF0C}">
      <dgm:prSet/>
      <dgm:spPr/>
      <dgm:t>
        <a:bodyPr/>
        <a:lstStyle/>
        <a:p>
          <a:endParaRPr lang="pt-BR"/>
        </a:p>
      </dgm:t>
    </dgm:pt>
    <dgm:pt modelId="{7E96678C-E2AE-45B1-BBAA-FF4CF67DCCF8}" type="sibTrans" cxnId="{842ED5B3-06BF-40D9-B652-407A453FDF0C}">
      <dgm:prSet/>
      <dgm:spPr/>
      <dgm:t>
        <a:bodyPr/>
        <a:lstStyle/>
        <a:p>
          <a:endParaRPr lang="pt-BR"/>
        </a:p>
      </dgm:t>
    </dgm:pt>
    <dgm:pt modelId="{7ADEFEB6-61A4-45A7-A354-1231EA82ECD0}">
      <dgm:prSet/>
      <dgm:spPr>
        <a:solidFill>
          <a:srgbClr val="660033"/>
        </a:solidFill>
        <a:ln>
          <a:solidFill>
            <a:srgbClr val="660033"/>
          </a:solidFill>
        </a:ln>
      </dgm:spPr>
      <dgm:t>
        <a:bodyPr/>
        <a:lstStyle/>
        <a:p>
          <a:r>
            <a:rPr lang="pt-BR" b="1" dirty="0" smtClean="0"/>
            <a:t>Sub-coordenadoria Financeira</a:t>
          </a:r>
          <a:endParaRPr lang="pt-BR" b="1" dirty="0"/>
        </a:p>
      </dgm:t>
    </dgm:pt>
    <dgm:pt modelId="{5F05D270-7229-4C6A-8181-0EC9C30354A7}" type="parTrans" cxnId="{277BB90A-9DA6-485C-9ED3-5E4BC57CBF33}">
      <dgm:prSet/>
      <dgm:spPr/>
      <dgm:t>
        <a:bodyPr/>
        <a:lstStyle/>
        <a:p>
          <a:endParaRPr lang="pt-BR"/>
        </a:p>
      </dgm:t>
    </dgm:pt>
    <dgm:pt modelId="{F2CEDCFA-CDA2-4C9B-BA75-25BEF3060362}" type="sibTrans" cxnId="{277BB90A-9DA6-485C-9ED3-5E4BC57CBF33}">
      <dgm:prSet/>
      <dgm:spPr/>
      <dgm:t>
        <a:bodyPr/>
        <a:lstStyle/>
        <a:p>
          <a:endParaRPr lang="pt-BR"/>
        </a:p>
      </dgm:t>
    </dgm:pt>
    <dgm:pt modelId="{DEBFFCF8-6C33-41FF-9217-D67417A6E127}">
      <dgm:prSet phldrT="[Texto]"/>
      <dgm:spPr>
        <a:solidFill>
          <a:srgbClr val="FFFF99"/>
        </a:solidFill>
        <a:ln>
          <a:solidFill>
            <a:srgbClr val="FFFF99"/>
          </a:solidFill>
        </a:ln>
      </dgm:spPr>
      <dgm:t>
        <a:bodyPr/>
        <a:lstStyle/>
        <a:p>
          <a:r>
            <a:rPr lang="pt-BR" dirty="0" smtClean="0"/>
            <a:t>PMO – </a:t>
          </a:r>
        </a:p>
        <a:p>
          <a:r>
            <a:rPr lang="pt-BR" dirty="0" smtClean="0"/>
            <a:t>Produto do PNAFM</a:t>
          </a:r>
          <a:endParaRPr lang="pt-BR" dirty="0"/>
        </a:p>
      </dgm:t>
    </dgm:pt>
    <dgm:pt modelId="{2AF0217E-BE6C-40BD-9EC6-1AEEE358C59B}" type="parTrans" cxnId="{FD980337-3F42-4A22-B931-2A4DA9FD7ADC}">
      <dgm:prSet/>
      <dgm:spPr/>
      <dgm:t>
        <a:bodyPr/>
        <a:lstStyle/>
        <a:p>
          <a:endParaRPr lang="pt-BR"/>
        </a:p>
      </dgm:t>
    </dgm:pt>
    <dgm:pt modelId="{5E8CC288-419C-48A8-AEFA-60CC39235FD7}" type="sibTrans" cxnId="{FD980337-3F42-4A22-B931-2A4DA9FD7ADC}">
      <dgm:prSet/>
      <dgm:spPr/>
      <dgm:t>
        <a:bodyPr/>
        <a:lstStyle/>
        <a:p>
          <a:endParaRPr lang="pt-BR"/>
        </a:p>
      </dgm:t>
    </dgm:pt>
    <dgm:pt modelId="{86AC89EB-EA2D-4C6D-A9BC-5501D0773B86}" type="pres">
      <dgm:prSet presAssocID="{2FF96CF4-1AEB-4BB5-AB7F-9E50AE6BABDD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1DEA8B80-737F-4A7C-B62A-C046E5527D11}" type="pres">
      <dgm:prSet presAssocID="{2FF96CF4-1AEB-4BB5-AB7F-9E50AE6BABDD}" presName="hierFlow" presStyleCnt="0"/>
      <dgm:spPr/>
    </dgm:pt>
    <dgm:pt modelId="{0904BC90-91A5-4D51-8AB0-65832A574C50}" type="pres">
      <dgm:prSet presAssocID="{2FF96CF4-1AEB-4BB5-AB7F-9E50AE6BABDD}" presName="firstBuf" presStyleCnt="0"/>
      <dgm:spPr/>
    </dgm:pt>
    <dgm:pt modelId="{19F69B97-3530-43B9-A2B8-828BCDEA99AC}" type="pres">
      <dgm:prSet presAssocID="{2FF96CF4-1AEB-4BB5-AB7F-9E50AE6BABDD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EDDFF555-EE6B-48AF-93B6-04D037B54BDA}" type="pres">
      <dgm:prSet presAssocID="{4E57CA34-754F-4D13-8A9B-6DD73B174B94}" presName="Name14" presStyleCnt="0"/>
      <dgm:spPr/>
    </dgm:pt>
    <dgm:pt modelId="{AE583FFB-35DD-4D12-AFA1-4FC58323B3E5}" type="pres">
      <dgm:prSet presAssocID="{4E57CA34-754F-4D13-8A9B-6DD73B174B94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50CE42CB-5EF4-4A13-BAAB-3E920A0F20C7}" type="pres">
      <dgm:prSet presAssocID="{4E57CA34-754F-4D13-8A9B-6DD73B174B94}" presName="hierChild2" presStyleCnt="0"/>
      <dgm:spPr/>
    </dgm:pt>
    <dgm:pt modelId="{EBD217B2-2F39-4F71-8303-3D4CDD1664C6}" type="pres">
      <dgm:prSet presAssocID="{7DD34BF7-7A9A-4903-A92D-8EB18516E932}" presName="Name19" presStyleLbl="parChTrans1D2" presStyleIdx="0" presStyleCnt="3"/>
      <dgm:spPr/>
      <dgm:t>
        <a:bodyPr/>
        <a:lstStyle/>
        <a:p>
          <a:endParaRPr lang="pt-BR"/>
        </a:p>
      </dgm:t>
    </dgm:pt>
    <dgm:pt modelId="{A8814688-1C38-4760-9AA9-6161DB96A3AD}" type="pres">
      <dgm:prSet presAssocID="{B1175862-063B-49FA-A791-50A270715B8A}" presName="Name21" presStyleCnt="0"/>
      <dgm:spPr/>
    </dgm:pt>
    <dgm:pt modelId="{C0E721D4-C1B9-402C-89B9-97EE0499886A}" type="pres">
      <dgm:prSet presAssocID="{B1175862-063B-49FA-A791-50A270715B8A}" presName="level2Shape" presStyleLbl="node2" presStyleIdx="0" presStyleCnt="3"/>
      <dgm:spPr/>
      <dgm:t>
        <a:bodyPr/>
        <a:lstStyle/>
        <a:p>
          <a:endParaRPr lang="pt-BR"/>
        </a:p>
      </dgm:t>
    </dgm:pt>
    <dgm:pt modelId="{3616651F-B88D-4B70-811A-DD331D8810C3}" type="pres">
      <dgm:prSet presAssocID="{B1175862-063B-49FA-A791-50A270715B8A}" presName="hierChild3" presStyleCnt="0"/>
      <dgm:spPr/>
    </dgm:pt>
    <dgm:pt modelId="{6D6399CE-762A-4E04-B2D6-92A8A5D2D6D7}" type="pres">
      <dgm:prSet presAssocID="{2B1509B3-C4CC-4BD7-A7C2-EFA757D7922C}" presName="Name19" presStyleLbl="parChTrans1D2" presStyleIdx="1" presStyleCnt="3"/>
      <dgm:spPr/>
      <dgm:t>
        <a:bodyPr/>
        <a:lstStyle/>
        <a:p>
          <a:endParaRPr lang="pt-BR"/>
        </a:p>
      </dgm:t>
    </dgm:pt>
    <dgm:pt modelId="{B119D113-4ABA-4044-872E-60B8F50FCBA4}" type="pres">
      <dgm:prSet presAssocID="{AAFDE212-CFC7-4C36-966E-B660CEAC77DB}" presName="Name21" presStyleCnt="0"/>
      <dgm:spPr/>
    </dgm:pt>
    <dgm:pt modelId="{981160B1-AEE8-48EC-9F0A-18DFD93BD8C1}" type="pres">
      <dgm:prSet presAssocID="{AAFDE212-CFC7-4C36-966E-B660CEAC77DB}" presName="level2Shape" presStyleLbl="node2" presStyleIdx="1" presStyleCnt="3"/>
      <dgm:spPr/>
      <dgm:t>
        <a:bodyPr/>
        <a:lstStyle/>
        <a:p>
          <a:endParaRPr lang="pt-BR"/>
        </a:p>
      </dgm:t>
    </dgm:pt>
    <dgm:pt modelId="{CA0BC112-2B56-45D7-8C13-8ECCE1F1935D}" type="pres">
      <dgm:prSet presAssocID="{AAFDE212-CFC7-4C36-966E-B660CEAC77DB}" presName="hierChild3" presStyleCnt="0"/>
      <dgm:spPr/>
    </dgm:pt>
    <dgm:pt modelId="{63529E2F-487D-4F9D-95B0-CE62A86D508F}" type="pres">
      <dgm:prSet presAssocID="{5F05D270-7229-4C6A-8181-0EC9C30354A7}" presName="Name19" presStyleLbl="parChTrans1D2" presStyleIdx="2" presStyleCnt="3"/>
      <dgm:spPr/>
      <dgm:t>
        <a:bodyPr/>
        <a:lstStyle/>
        <a:p>
          <a:endParaRPr lang="pt-BR"/>
        </a:p>
      </dgm:t>
    </dgm:pt>
    <dgm:pt modelId="{F6E2CBAE-7B48-4674-A978-EDC2E75634E0}" type="pres">
      <dgm:prSet presAssocID="{7ADEFEB6-61A4-45A7-A354-1231EA82ECD0}" presName="Name21" presStyleCnt="0"/>
      <dgm:spPr/>
    </dgm:pt>
    <dgm:pt modelId="{8EAADC8C-C12B-4E05-8920-4EA2EB0733EA}" type="pres">
      <dgm:prSet presAssocID="{7ADEFEB6-61A4-45A7-A354-1231EA82ECD0}" presName="level2Shape" presStyleLbl="node2" presStyleIdx="2" presStyleCnt="3"/>
      <dgm:spPr/>
      <dgm:t>
        <a:bodyPr/>
        <a:lstStyle/>
        <a:p>
          <a:endParaRPr lang="pt-BR"/>
        </a:p>
      </dgm:t>
    </dgm:pt>
    <dgm:pt modelId="{856AAFD2-8734-4274-B4B5-4257C8E5A9A4}" type="pres">
      <dgm:prSet presAssocID="{7ADEFEB6-61A4-45A7-A354-1231EA82ECD0}" presName="hierChild3" presStyleCnt="0"/>
      <dgm:spPr/>
    </dgm:pt>
    <dgm:pt modelId="{0A78FB77-E829-4E7E-97D8-16AC8C916F20}" type="pres">
      <dgm:prSet presAssocID="{2FF96CF4-1AEB-4BB5-AB7F-9E50AE6BABDD}" presName="bgShapesFlow" presStyleCnt="0"/>
      <dgm:spPr/>
    </dgm:pt>
    <dgm:pt modelId="{2BF562F2-92CA-4576-B2E3-5D99AB4BA8CB}" type="pres">
      <dgm:prSet presAssocID="{6ECD26D4-672A-4C0B-A7A9-5A0418175195}" presName="rectComp" presStyleCnt="0"/>
      <dgm:spPr/>
    </dgm:pt>
    <dgm:pt modelId="{EED27136-B184-4BFF-AA77-F8B975881C9D}" type="pres">
      <dgm:prSet presAssocID="{6ECD26D4-672A-4C0B-A7A9-5A0418175195}" presName="bgRect" presStyleLbl="bgShp" presStyleIdx="0" presStyleCnt="3"/>
      <dgm:spPr/>
      <dgm:t>
        <a:bodyPr/>
        <a:lstStyle/>
        <a:p>
          <a:endParaRPr lang="pt-BR"/>
        </a:p>
      </dgm:t>
    </dgm:pt>
    <dgm:pt modelId="{6FB3CB0E-DCC4-4ED4-ADBD-56319D855101}" type="pres">
      <dgm:prSet presAssocID="{6ECD26D4-672A-4C0B-A7A9-5A0418175195}" presName="bgRectTx" presStyleLbl="bgShp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B163B5B-B8D3-494C-81AA-A32CF384A5A6}" type="pres">
      <dgm:prSet presAssocID="{6ECD26D4-672A-4C0B-A7A9-5A0418175195}" presName="spComp" presStyleCnt="0"/>
      <dgm:spPr/>
    </dgm:pt>
    <dgm:pt modelId="{5C4BF125-863C-407C-BF64-5A503C7481DE}" type="pres">
      <dgm:prSet presAssocID="{6ECD26D4-672A-4C0B-A7A9-5A0418175195}" presName="vSp" presStyleCnt="0"/>
      <dgm:spPr/>
    </dgm:pt>
    <dgm:pt modelId="{0CC849DD-14B7-47B8-AE79-6CE31DD13EA7}" type="pres">
      <dgm:prSet presAssocID="{5052DF3C-6BAF-41DD-8346-07754676EE4B}" presName="rectComp" presStyleCnt="0"/>
      <dgm:spPr/>
    </dgm:pt>
    <dgm:pt modelId="{77950258-1D0D-44D7-A3F4-4CD7C48BFFF8}" type="pres">
      <dgm:prSet presAssocID="{5052DF3C-6BAF-41DD-8346-07754676EE4B}" presName="bgRect" presStyleLbl="bgShp" presStyleIdx="1" presStyleCnt="3"/>
      <dgm:spPr/>
      <dgm:t>
        <a:bodyPr/>
        <a:lstStyle/>
        <a:p>
          <a:endParaRPr lang="pt-BR"/>
        </a:p>
      </dgm:t>
    </dgm:pt>
    <dgm:pt modelId="{8C7837AD-04B7-4940-92C0-5A451963A14F}" type="pres">
      <dgm:prSet presAssocID="{5052DF3C-6BAF-41DD-8346-07754676EE4B}" presName="bgRectTx" presStyleLbl="bgShp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29C4C08-38F9-44EF-A488-92C7B012BB8E}" type="pres">
      <dgm:prSet presAssocID="{5052DF3C-6BAF-41DD-8346-07754676EE4B}" presName="spComp" presStyleCnt="0"/>
      <dgm:spPr/>
    </dgm:pt>
    <dgm:pt modelId="{31FD2431-0431-4B45-B922-40482313ACC5}" type="pres">
      <dgm:prSet presAssocID="{5052DF3C-6BAF-41DD-8346-07754676EE4B}" presName="vSp" presStyleCnt="0"/>
      <dgm:spPr/>
    </dgm:pt>
    <dgm:pt modelId="{FA648343-CBCB-42C4-96B9-DAA54D98836B}" type="pres">
      <dgm:prSet presAssocID="{DEBFFCF8-6C33-41FF-9217-D67417A6E127}" presName="rectComp" presStyleCnt="0"/>
      <dgm:spPr/>
    </dgm:pt>
    <dgm:pt modelId="{47ED7CE5-D98E-4B91-A4FA-2B3ED3327674}" type="pres">
      <dgm:prSet presAssocID="{DEBFFCF8-6C33-41FF-9217-D67417A6E127}" presName="bgRect" presStyleLbl="bgShp" presStyleIdx="2" presStyleCnt="3"/>
      <dgm:spPr/>
      <dgm:t>
        <a:bodyPr/>
        <a:lstStyle/>
        <a:p>
          <a:endParaRPr lang="pt-BR"/>
        </a:p>
      </dgm:t>
    </dgm:pt>
    <dgm:pt modelId="{BF033EE4-E0C4-4166-8565-B286A7B1D706}" type="pres">
      <dgm:prSet presAssocID="{DEBFFCF8-6C33-41FF-9217-D67417A6E127}" presName="bgRectTx" presStyleLbl="bgShp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0D80082-FBD8-46D8-981D-57021077F95F}" type="presOf" srcId="{7DD34BF7-7A9A-4903-A92D-8EB18516E932}" destId="{EBD217B2-2F39-4F71-8303-3D4CDD1664C6}" srcOrd="0" destOrd="0" presId="urn:microsoft.com/office/officeart/2005/8/layout/hierarchy6"/>
    <dgm:cxn modelId="{989FED62-8B8B-43A3-B7C4-36F003EF0E84}" type="presOf" srcId="{6ECD26D4-672A-4C0B-A7A9-5A0418175195}" destId="{EED27136-B184-4BFF-AA77-F8B975881C9D}" srcOrd="0" destOrd="0" presId="urn:microsoft.com/office/officeart/2005/8/layout/hierarchy6"/>
    <dgm:cxn modelId="{8CBE6829-9B19-4F04-9DF2-A37A923877DD}" type="presOf" srcId="{7ADEFEB6-61A4-45A7-A354-1231EA82ECD0}" destId="{8EAADC8C-C12B-4E05-8920-4EA2EB0733EA}" srcOrd="0" destOrd="0" presId="urn:microsoft.com/office/officeart/2005/8/layout/hierarchy6"/>
    <dgm:cxn modelId="{26F15FD1-59BA-43F7-83E9-40B9218A8F22}" type="presOf" srcId="{4E57CA34-754F-4D13-8A9B-6DD73B174B94}" destId="{AE583FFB-35DD-4D12-AFA1-4FC58323B3E5}" srcOrd="0" destOrd="0" presId="urn:microsoft.com/office/officeart/2005/8/layout/hierarchy6"/>
    <dgm:cxn modelId="{85C95EA1-1705-4331-B8E2-6364ABDE4C80}" type="presOf" srcId="{2B1509B3-C4CC-4BD7-A7C2-EFA757D7922C}" destId="{6D6399CE-762A-4E04-B2D6-92A8A5D2D6D7}" srcOrd="0" destOrd="0" presId="urn:microsoft.com/office/officeart/2005/8/layout/hierarchy6"/>
    <dgm:cxn modelId="{1A42A7DE-0288-4069-8249-B389E19A58F7}" type="presOf" srcId="{6ECD26D4-672A-4C0B-A7A9-5A0418175195}" destId="{6FB3CB0E-DCC4-4ED4-ADBD-56319D855101}" srcOrd="1" destOrd="0" presId="urn:microsoft.com/office/officeart/2005/8/layout/hierarchy6"/>
    <dgm:cxn modelId="{7AF3B7C9-A6D0-4E29-A82C-B12F27110B30}" type="presOf" srcId="{5052DF3C-6BAF-41DD-8346-07754676EE4B}" destId="{8C7837AD-04B7-4940-92C0-5A451963A14F}" srcOrd="1" destOrd="0" presId="urn:microsoft.com/office/officeart/2005/8/layout/hierarchy6"/>
    <dgm:cxn modelId="{FDDA57DE-4C2F-4141-AF91-641B40864981}" srcId="{4E57CA34-754F-4D13-8A9B-6DD73B174B94}" destId="{B1175862-063B-49FA-A791-50A270715B8A}" srcOrd="0" destOrd="0" parTransId="{7DD34BF7-7A9A-4903-A92D-8EB18516E932}" sibTransId="{9D4F189E-7906-4B28-889B-375282241E03}"/>
    <dgm:cxn modelId="{A4970CBE-0B5E-4C56-851B-8747E6930B35}" srcId="{4E57CA34-754F-4D13-8A9B-6DD73B174B94}" destId="{AAFDE212-CFC7-4C36-966E-B660CEAC77DB}" srcOrd="1" destOrd="0" parTransId="{2B1509B3-C4CC-4BD7-A7C2-EFA757D7922C}" sibTransId="{80AE042D-7187-48EC-A573-2D4FD5D8E0D6}"/>
    <dgm:cxn modelId="{842ED5B3-06BF-40D9-B652-407A453FDF0C}" srcId="{2FF96CF4-1AEB-4BB5-AB7F-9E50AE6BABDD}" destId="{5052DF3C-6BAF-41DD-8346-07754676EE4B}" srcOrd="2" destOrd="0" parTransId="{4A23D31E-4C0B-4E58-B6C8-AA392E18444E}" sibTransId="{7E96678C-E2AE-45B1-BBAA-FF4CF67DCCF8}"/>
    <dgm:cxn modelId="{61AEA638-03D0-4687-B38F-B636FDED7B88}" type="presOf" srcId="{2FF96CF4-1AEB-4BB5-AB7F-9E50AE6BABDD}" destId="{86AC89EB-EA2D-4C6D-A9BC-5501D0773B86}" srcOrd="0" destOrd="0" presId="urn:microsoft.com/office/officeart/2005/8/layout/hierarchy6"/>
    <dgm:cxn modelId="{1902A78F-C3CC-4CAB-8D85-8B540EA86074}" type="presOf" srcId="{DEBFFCF8-6C33-41FF-9217-D67417A6E127}" destId="{BF033EE4-E0C4-4166-8565-B286A7B1D706}" srcOrd="1" destOrd="0" presId="urn:microsoft.com/office/officeart/2005/8/layout/hierarchy6"/>
    <dgm:cxn modelId="{B45F8A34-5C36-4A40-8A0F-11A1529450E5}" srcId="{2FF96CF4-1AEB-4BB5-AB7F-9E50AE6BABDD}" destId="{4E57CA34-754F-4D13-8A9B-6DD73B174B94}" srcOrd="0" destOrd="0" parTransId="{E23821C7-06D1-4E25-ADA2-9374CD73BC53}" sibTransId="{BD4B0EBA-803D-4198-8E11-5D7227346EB8}"/>
    <dgm:cxn modelId="{FD980337-3F42-4A22-B931-2A4DA9FD7ADC}" srcId="{2FF96CF4-1AEB-4BB5-AB7F-9E50AE6BABDD}" destId="{DEBFFCF8-6C33-41FF-9217-D67417A6E127}" srcOrd="3" destOrd="0" parTransId="{2AF0217E-BE6C-40BD-9EC6-1AEEE358C59B}" sibTransId="{5E8CC288-419C-48A8-AEFA-60CC39235FD7}"/>
    <dgm:cxn modelId="{050F6E2A-78A9-4FE2-A084-D0DDF6282482}" type="presOf" srcId="{AAFDE212-CFC7-4C36-966E-B660CEAC77DB}" destId="{981160B1-AEE8-48EC-9F0A-18DFD93BD8C1}" srcOrd="0" destOrd="0" presId="urn:microsoft.com/office/officeart/2005/8/layout/hierarchy6"/>
    <dgm:cxn modelId="{38DE3A64-4AD2-4AEE-9EC5-1CC81EBEAE69}" type="presOf" srcId="{5052DF3C-6BAF-41DD-8346-07754676EE4B}" destId="{77950258-1D0D-44D7-A3F4-4CD7C48BFFF8}" srcOrd="0" destOrd="0" presId="urn:microsoft.com/office/officeart/2005/8/layout/hierarchy6"/>
    <dgm:cxn modelId="{4AD795A0-F1E5-4625-8798-DBD799601BD7}" type="presOf" srcId="{5F05D270-7229-4C6A-8181-0EC9C30354A7}" destId="{63529E2F-487D-4F9D-95B0-CE62A86D508F}" srcOrd="0" destOrd="0" presId="urn:microsoft.com/office/officeart/2005/8/layout/hierarchy6"/>
    <dgm:cxn modelId="{D31A0A79-52D4-4ED4-BEDC-B94D622455C5}" type="presOf" srcId="{B1175862-063B-49FA-A791-50A270715B8A}" destId="{C0E721D4-C1B9-402C-89B9-97EE0499886A}" srcOrd="0" destOrd="0" presId="urn:microsoft.com/office/officeart/2005/8/layout/hierarchy6"/>
    <dgm:cxn modelId="{277BB90A-9DA6-485C-9ED3-5E4BC57CBF33}" srcId="{4E57CA34-754F-4D13-8A9B-6DD73B174B94}" destId="{7ADEFEB6-61A4-45A7-A354-1231EA82ECD0}" srcOrd="2" destOrd="0" parTransId="{5F05D270-7229-4C6A-8181-0EC9C30354A7}" sibTransId="{F2CEDCFA-CDA2-4C9B-BA75-25BEF3060362}"/>
    <dgm:cxn modelId="{03673CD0-DDDA-4CA1-B726-99C6E0CEA6C2}" srcId="{2FF96CF4-1AEB-4BB5-AB7F-9E50AE6BABDD}" destId="{6ECD26D4-672A-4C0B-A7A9-5A0418175195}" srcOrd="1" destOrd="0" parTransId="{1A849E13-9AA4-44AE-8263-9E0CBF7A3D34}" sibTransId="{AB3132CC-E0B7-419E-B3B9-7F97ADEF3B88}"/>
    <dgm:cxn modelId="{34DA0C7B-2C7B-4166-B06E-08F32DBBA485}" type="presOf" srcId="{DEBFFCF8-6C33-41FF-9217-D67417A6E127}" destId="{47ED7CE5-D98E-4B91-A4FA-2B3ED3327674}" srcOrd="0" destOrd="0" presId="urn:microsoft.com/office/officeart/2005/8/layout/hierarchy6"/>
    <dgm:cxn modelId="{A845EA08-4C90-4F78-A464-01D0E0F1756E}" type="presParOf" srcId="{86AC89EB-EA2D-4C6D-A9BC-5501D0773B86}" destId="{1DEA8B80-737F-4A7C-B62A-C046E5527D11}" srcOrd="0" destOrd="0" presId="urn:microsoft.com/office/officeart/2005/8/layout/hierarchy6"/>
    <dgm:cxn modelId="{8DEFF663-137D-4A26-847A-FB05C7176573}" type="presParOf" srcId="{1DEA8B80-737F-4A7C-B62A-C046E5527D11}" destId="{0904BC90-91A5-4D51-8AB0-65832A574C50}" srcOrd="0" destOrd="0" presId="urn:microsoft.com/office/officeart/2005/8/layout/hierarchy6"/>
    <dgm:cxn modelId="{25C97222-0097-4F56-93B5-60BA9EFA7BE4}" type="presParOf" srcId="{1DEA8B80-737F-4A7C-B62A-C046E5527D11}" destId="{19F69B97-3530-43B9-A2B8-828BCDEA99AC}" srcOrd="1" destOrd="0" presId="urn:microsoft.com/office/officeart/2005/8/layout/hierarchy6"/>
    <dgm:cxn modelId="{B4AF8550-8A12-493C-9F88-9DF4593B7A4C}" type="presParOf" srcId="{19F69B97-3530-43B9-A2B8-828BCDEA99AC}" destId="{EDDFF555-EE6B-48AF-93B6-04D037B54BDA}" srcOrd="0" destOrd="0" presId="urn:microsoft.com/office/officeart/2005/8/layout/hierarchy6"/>
    <dgm:cxn modelId="{D3B50C26-1669-44A2-BF1E-54E4AA193967}" type="presParOf" srcId="{EDDFF555-EE6B-48AF-93B6-04D037B54BDA}" destId="{AE583FFB-35DD-4D12-AFA1-4FC58323B3E5}" srcOrd="0" destOrd="0" presId="urn:microsoft.com/office/officeart/2005/8/layout/hierarchy6"/>
    <dgm:cxn modelId="{A05B0987-D2B7-4DC2-8F89-B37B68856353}" type="presParOf" srcId="{EDDFF555-EE6B-48AF-93B6-04D037B54BDA}" destId="{50CE42CB-5EF4-4A13-BAAB-3E920A0F20C7}" srcOrd="1" destOrd="0" presId="urn:microsoft.com/office/officeart/2005/8/layout/hierarchy6"/>
    <dgm:cxn modelId="{466DA0C9-F60D-4538-9A42-C3418BE26B68}" type="presParOf" srcId="{50CE42CB-5EF4-4A13-BAAB-3E920A0F20C7}" destId="{EBD217B2-2F39-4F71-8303-3D4CDD1664C6}" srcOrd="0" destOrd="0" presId="urn:microsoft.com/office/officeart/2005/8/layout/hierarchy6"/>
    <dgm:cxn modelId="{815BB9B4-658A-446C-820A-964F8A7DCA51}" type="presParOf" srcId="{50CE42CB-5EF4-4A13-BAAB-3E920A0F20C7}" destId="{A8814688-1C38-4760-9AA9-6161DB96A3AD}" srcOrd="1" destOrd="0" presId="urn:microsoft.com/office/officeart/2005/8/layout/hierarchy6"/>
    <dgm:cxn modelId="{13208E42-B5CA-4122-A006-34FBEAB4118E}" type="presParOf" srcId="{A8814688-1C38-4760-9AA9-6161DB96A3AD}" destId="{C0E721D4-C1B9-402C-89B9-97EE0499886A}" srcOrd="0" destOrd="0" presId="urn:microsoft.com/office/officeart/2005/8/layout/hierarchy6"/>
    <dgm:cxn modelId="{C8EF3752-5631-46D6-91E1-F689BDD8CA90}" type="presParOf" srcId="{A8814688-1C38-4760-9AA9-6161DB96A3AD}" destId="{3616651F-B88D-4B70-811A-DD331D8810C3}" srcOrd="1" destOrd="0" presId="urn:microsoft.com/office/officeart/2005/8/layout/hierarchy6"/>
    <dgm:cxn modelId="{2DA4F095-9B42-483D-B947-F303A37BFA92}" type="presParOf" srcId="{50CE42CB-5EF4-4A13-BAAB-3E920A0F20C7}" destId="{6D6399CE-762A-4E04-B2D6-92A8A5D2D6D7}" srcOrd="2" destOrd="0" presId="urn:microsoft.com/office/officeart/2005/8/layout/hierarchy6"/>
    <dgm:cxn modelId="{D88A3100-9ACD-4295-98ED-7F1F3510233A}" type="presParOf" srcId="{50CE42CB-5EF4-4A13-BAAB-3E920A0F20C7}" destId="{B119D113-4ABA-4044-872E-60B8F50FCBA4}" srcOrd="3" destOrd="0" presId="urn:microsoft.com/office/officeart/2005/8/layout/hierarchy6"/>
    <dgm:cxn modelId="{A9A70DB1-9299-40A8-AE8B-0E10D6DDAA6B}" type="presParOf" srcId="{B119D113-4ABA-4044-872E-60B8F50FCBA4}" destId="{981160B1-AEE8-48EC-9F0A-18DFD93BD8C1}" srcOrd="0" destOrd="0" presId="urn:microsoft.com/office/officeart/2005/8/layout/hierarchy6"/>
    <dgm:cxn modelId="{4A18095F-2202-4682-8EA1-B9751043A4B7}" type="presParOf" srcId="{B119D113-4ABA-4044-872E-60B8F50FCBA4}" destId="{CA0BC112-2B56-45D7-8C13-8ECCE1F1935D}" srcOrd="1" destOrd="0" presId="urn:microsoft.com/office/officeart/2005/8/layout/hierarchy6"/>
    <dgm:cxn modelId="{E710C2AE-68B9-4ACF-A5BF-D1E97F4A3C1D}" type="presParOf" srcId="{50CE42CB-5EF4-4A13-BAAB-3E920A0F20C7}" destId="{63529E2F-487D-4F9D-95B0-CE62A86D508F}" srcOrd="4" destOrd="0" presId="urn:microsoft.com/office/officeart/2005/8/layout/hierarchy6"/>
    <dgm:cxn modelId="{ABDAF0B2-99E0-4723-AF3E-EDCF934AD4EE}" type="presParOf" srcId="{50CE42CB-5EF4-4A13-BAAB-3E920A0F20C7}" destId="{F6E2CBAE-7B48-4674-A978-EDC2E75634E0}" srcOrd="5" destOrd="0" presId="urn:microsoft.com/office/officeart/2005/8/layout/hierarchy6"/>
    <dgm:cxn modelId="{8494AF3E-DDB3-474C-9513-835C1139EECA}" type="presParOf" srcId="{F6E2CBAE-7B48-4674-A978-EDC2E75634E0}" destId="{8EAADC8C-C12B-4E05-8920-4EA2EB0733EA}" srcOrd="0" destOrd="0" presId="urn:microsoft.com/office/officeart/2005/8/layout/hierarchy6"/>
    <dgm:cxn modelId="{ED6F2DCF-2CB9-41FA-8596-D4709B6F95B7}" type="presParOf" srcId="{F6E2CBAE-7B48-4674-A978-EDC2E75634E0}" destId="{856AAFD2-8734-4274-B4B5-4257C8E5A9A4}" srcOrd="1" destOrd="0" presId="urn:microsoft.com/office/officeart/2005/8/layout/hierarchy6"/>
    <dgm:cxn modelId="{4EA347C3-FEF5-45EF-A565-230C4A705D56}" type="presParOf" srcId="{86AC89EB-EA2D-4C6D-A9BC-5501D0773B86}" destId="{0A78FB77-E829-4E7E-97D8-16AC8C916F20}" srcOrd="1" destOrd="0" presId="urn:microsoft.com/office/officeart/2005/8/layout/hierarchy6"/>
    <dgm:cxn modelId="{FB515692-1B21-4143-B7B0-4E44FE43D5FE}" type="presParOf" srcId="{0A78FB77-E829-4E7E-97D8-16AC8C916F20}" destId="{2BF562F2-92CA-4576-B2E3-5D99AB4BA8CB}" srcOrd="0" destOrd="0" presId="urn:microsoft.com/office/officeart/2005/8/layout/hierarchy6"/>
    <dgm:cxn modelId="{477C194D-27B6-41EB-91F7-14A8F438E884}" type="presParOf" srcId="{2BF562F2-92CA-4576-B2E3-5D99AB4BA8CB}" destId="{EED27136-B184-4BFF-AA77-F8B975881C9D}" srcOrd="0" destOrd="0" presId="urn:microsoft.com/office/officeart/2005/8/layout/hierarchy6"/>
    <dgm:cxn modelId="{EDEE1DA8-3E22-4D17-802A-6A4A5F7CE5B5}" type="presParOf" srcId="{2BF562F2-92CA-4576-B2E3-5D99AB4BA8CB}" destId="{6FB3CB0E-DCC4-4ED4-ADBD-56319D855101}" srcOrd="1" destOrd="0" presId="urn:microsoft.com/office/officeart/2005/8/layout/hierarchy6"/>
    <dgm:cxn modelId="{BB168368-1E31-42FE-A0D1-1B3A9DF5D663}" type="presParOf" srcId="{0A78FB77-E829-4E7E-97D8-16AC8C916F20}" destId="{BB163B5B-B8D3-494C-81AA-A32CF384A5A6}" srcOrd="1" destOrd="0" presId="urn:microsoft.com/office/officeart/2005/8/layout/hierarchy6"/>
    <dgm:cxn modelId="{B1983536-E5A3-46B1-BC8E-1A736DE8B2CF}" type="presParOf" srcId="{BB163B5B-B8D3-494C-81AA-A32CF384A5A6}" destId="{5C4BF125-863C-407C-BF64-5A503C7481DE}" srcOrd="0" destOrd="0" presId="urn:microsoft.com/office/officeart/2005/8/layout/hierarchy6"/>
    <dgm:cxn modelId="{1342CBBA-97DF-4BCD-9E02-0A5F61AE164E}" type="presParOf" srcId="{0A78FB77-E829-4E7E-97D8-16AC8C916F20}" destId="{0CC849DD-14B7-47B8-AE79-6CE31DD13EA7}" srcOrd="2" destOrd="0" presId="urn:microsoft.com/office/officeart/2005/8/layout/hierarchy6"/>
    <dgm:cxn modelId="{4D294FB2-AA4B-4CCB-B967-D880C286BD8D}" type="presParOf" srcId="{0CC849DD-14B7-47B8-AE79-6CE31DD13EA7}" destId="{77950258-1D0D-44D7-A3F4-4CD7C48BFFF8}" srcOrd="0" destOrd="0" presId="urn:microsoft.com/office/officeart/2005/8/layout/hierarchy6"/>
    <dgm:cxn modelId="{D46CE18C-3385-479B-B221-FE7EB02BB6C8}" type="presParOf" srcId="{0CC849DD-14B7-47B8-AE79-6CE31DD13EA7}" destId="{8C7837AD-04B7-4940-92C0-5A451963A14F}" srcOrd="1" destOrd="0" presId="urn:microsoft.com/office/officeart/2005/8/layout/hierarchy6"/>
    <dgm:cxn modelId="{2563BA0F-1BC3-4F22-B7BB-02384800485A}" type="presParOf" srcId="{0A78FB77-E829-4E7E-97D8-16AC8C916F20}" destId="{729C4C08-38F9-44EF-A488-92C7B012BB8E}" srcOrd="3" destOrd="0" presId="urn:microsoft.com/office/officeart/2005/8/layout/hierarchy6"/>
    <dgm:cxn modelId="{B39E1E9C-22C6-41CD-84D9-5FFDD410F167}" type="presParOf" srcId="{729C4C08-38F9-44EF-A488-92C7B012BB8E}" destId="{31FD2431-0431-4B45-B922-40482313ACC5}" srcOrd="0" destOrd="0" presId="urn:microsoft.com/office/officeart/2005/8/layout/hierarchy6"/>
    <dgm:cxn modelId="{5507BC42-505B-4CA1-8400-8D11BE19E45B}" type="presParOf" srcId="{0A78FB77-E829-4E7E-97D8-16AC8C916F20}" destId="{FA648343-CBCB-42C4-96B9-DAA54D98836B}" srcOrd="4" destOrd="0" presId="urn:microsoft.com/office/officeart/2005/8/layout/hierarchy6"/>
    <dgm:cxn modelId="{6AE87B77-DAB0-4228-AD65-59DEEDB12401}" type="presParOf" srcId="{FA648343-CBCB-42C4-96B9-DAA54D98836B}" destId="{47ED7CE5-D98E-4B91-A4FA-2B3ED3327674}" srcOrd="0" destOrd="0" presId="urn:microsoft.com/office/officeart/2005/8/layout/hierarchy6"/>
    <dgm:cxn modelId="{6397297A-0CC3-4F58-87A8-B0A0A70BBE75}" type="presParOf" srcId="{FA648343-CBCB-42C4-96B9-DAA54D98836B}" destId="{BF033EE4-E0C4-4166-8565-B286A7B1D706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BE7DAA8-7BA6-4416-9DAF-906E35575893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DFE8333D-3628-437F-A0F9-9D5593D0D81D}">
      <dgm:prSet phldrT="[Texto]"/>
      <dgm:spPr>
        <a:solidFill>
          <a:srgbClr val="FF0000"/>
        </a:solidFill>
      </dgm:spPr>
      <dgm:t>
        <a:bodyPr/>
        <a:lstStyle/>
        <a:p>
          <a:r>
            <a:rPr lang="pt-BR" b="1" dirty="0" smtClean="0">
              <a:latin typeface="Arial" pitchFamily="34" charset="0"/>
              <a:cs typeface="Arial" pitchFamily="34" charset="0"/>
            </a:rPr>
            <a:t>PMO</a:t>
          </a:r>
          <a:endParaRPr lang="pt-BR" b="1" dirty="0">
            <a:latin typeface="Arial" pitchFamily="34" charset="0"/>
            <a:cs typeface="Arial" pitchFamily="34" charset="0"/>
          </a:endParaRPr>
        </a:p>
      </dgm:t>
    </dgm:pt>
    <dgm:pt modelId="{5893B2CE-1653-4116-AB8D-111F66EF5285}" type="parTrans" cxnId="{522073CD-2510-44C7-8E0C-81B2D5688B21}">
      <dgm:prSet/>
      <dgm:spPr/>
      <dgm:t>
        <a:bodyPr/>
        <a:lstStyle/>
        <a:p>
          <a:endParaRPr lang="pt-BR"/>
        </a:p>
      </dgm:t>
    </dgm:pt>
    <dgm:pt modelId="{89A57A3C-9796-4AB7-91FF-E6E7389D27AC}" type="sibTrans" cxnId="{522073CD-2510-44C7-8E0C-81B2D5688B21}">
      <dgm:prSet/>
      <dgm:spPr/>
      <dgm:t>
        <a:bodyPr/>
        <a:lstStyle/>
        <a:p>
          <a:endParaRPr lang="pt-BR"/>
        </a:p>
      </dgm:t>
    </dgm:pt>
    <dgm:pt modelId="{8F91B5B8-CD04-4527-AB41-9D81A20CCDD5}">
      <dgm:prSet phldrT="[Texto]" custT="1"/>
      <dgm:spPr>
        <a:solidFill>
          <a:srgbClr val="FF0000"/>
        </a:solidFill>
      </dgm:spPr>
      <dgm:t>
        <a:bodyPr/>
        <a:lstStyle/>
        <a:p>
          <a:r>
            <a:rPr lang="pt-BR" sz="1100" b="1" dirty="0" smtClean="0">
              <a:latin typeface="Arial" pitchFamily="34" charset="0"/>
              <a:cs typeface="Arial" pitchFamily="34" charset="0"/>
            </a:rPr>
            <a:t>Alta Administração</a:t>
          </a:r>
          <a:endParaRPr lang="pt-BR" sz="1100" b="1" dirty="0">
            <a:latin typeface="Arial" pitchFamily="34" charset="0"/>
            <a:cs typeface="Arial" pitchFamily="34" charset="0"/>
          </a:endParaRPr>
        </a:p>
      </dgm:t>
    </dgm:pt>
    <dgm:pt modelId="{42096BCD-FBC8-413B-928E-6739B3E0BAEF}" type="parTrans" cxnId="{B260BDD5-B7EC-492B-AD98-CEE2C47FA22A}">
      <dgm:prSet/>
      <dgm:spPr/>
      <dgm:t>
        <a:bodyPr/>
        <a:lstStyle/>
        <a:p>
          <a:endParaRPr lang="pt-BR"/>
        </a:p>
      </dgm:t>
    </dgm:pt>
    <dgm:pt modelId="{370743E8-AD65-4EAE-84AD-31DCB8C4FBF5}" type="sibTrans" cxnId="{B260BDD5-B7EC-492B-AD98-CEE2C47FA22A}">
      <dgm:prSet/>
      <dgm:spPr/>
      <dgm:t>
        <a:bodyPr/>
        <a:lstStyle/>
        <a:p>
          <a:endParaRPr lang="pt-BR"/>
        </a:p>
      </dgm:t>
    </dgm:pt>
    <dgm:pt modelId="{300D32BC-7118-4E3B-82F0-6AD9B9B91869}">
      <dgm:prSet phldrT="[Texto]" custT="1"/>
      <dgm:spPr>
        <a:solidFill>
          <a:srgbClr val="FF0000"/>
        </a:solidFill>
      </dgm:spPr>
      <dgm:t>
        <a:bodyPr/>
        <a:lstStyle/>
        <a:p>
          <a:r>
            <a:rPr lang="pt-BR" sz="1100" b="1" dirty="0" err="1" smtClean="0">
              <a:latin typeface="Arial" pitchFamily="34" charset="0"/>
              <a:cs typeface="Arial" pitchFamily="34" charset="0"/>
            </a:rPr>
            <a:t>PMOs</a:t>
          </a:r>
          <a:r>
            <a:rPr lang="pt-BR" sz="1100" b="1" dirty="0" smtClean="0">
              <a:latin typeface="Arial" pitchFamily="34" charset="0"/>
              <a:cs typeface="Arial" pitchFamily="34" charset="0"/>
            </a:rPr>
            <a:t> Setoriais</a:t>
          </a:r>
          <a:endParaRPr lang="pt-BR" sz="1100" b="1" dirty="0">
            <a:latin typeface="Arial" pitchFamily="34" charset="0"/>
            <a:cs typeface="Arial" pitchFamily="34" charset="0"/>
          </a:endParaRPr>
        </a:p>
      </dgm:t>
    </dgm:pt>
    <dgm:pt modelId="{667AF51C-569A-4A95-AE61-3162BF93E874}" type="parTrans" cxnId="{2876C909-56C5-44FE-9FBA-839370CD7356}">
      <dgm:prSet/>
      <dgm:spPr/>
      <dgm:t>
        <a:bodyPr/>
        <a:lstStyle/>
        <a:p>
          <a:endParaRPr lang="pt-BR"/>
        </a:p>
      </dgm:t>
    </dgm:pt>
    <dgm:pt modelId="{AE820B1D-29B5-4BEA-86BD-569DF6762A7D}" type="sibTrans" cxnId="{2876C909-56C5-44FE-9FBA-839370CD7356}">
      <dgm:prSet/>
      <dgm:spPr/>
      <dgm:t>
        <a:bodyPr/>
        <a:lstStyle/>
        <a:p>
          <a:endParaRPr lang="pt-BR"/>
        </a:p>
      </dgm:t>
    </dgm:pt>
    <dgm:pt modelId="{40F2DB8C-A793-4EF8-AA8B-EC3119BEC924}">
      <dgm:prSet phldrT="[Texto]" custT="1"/>
      <dgm:spPr>
        <a:solidFill>
          <a:srgbClr val="FF0000"/>
        </a:solidFill>
      </dgm:spPr>
      <dgm:t>
        <a:bodyPr/>
        <a:lstStyle/>
        <a:p>
          <a:r>
            <a:rPr lang="pt-BR" sz="1100" b="1" dirty="0" smtClean="0">
              <a:latin typeface="Arial" pitchFamily="34" charset="0"/>
              <a:cs typeface="Arial" pitchFamily="34" charset="0"/>
            </a:rPr>
            <a:t>Gerentes de Projetos</a:t>
          </a:r>
          <a:endParaRPr lang="pt-BR" sz="1100" b="1" dirty="0">
            <a:latin typeface="Arial" pitchFamily="34" charset="0"/>
            <a:cs typeface="Arial" pitchFamily="34" charset="0"/>
          </a:endParaRPr>
        </a:p>
      </dgm:t>
    </dgm:pt>
    <dgm:pt modelId="{706945F6-590F-4C50-89C7-C08B8CF8AAED}" type="parTrans" cxnId="{DE4F8D35-BAF9-44FA-B6C6-72487625A332}">
      <dgm:prSet/>
      <dgm:spPr/>
      <dgm:t>
        <a:bodyPr/>
        <a:lstStyle/>
        <a:p>
          <a:endParaRPr lang="pt-BR"/>
        </a:p>
      </dgm:t>
    </dgm:pt>
    <dgm:pt modelId="{DD4B48C1-45D4-4A11-A7B9-A56D1AD0D763}" type="sibTrans" cxnId="{DE4F8D35-BAF9-44FA-B6C6-72487625A332}">
      <dgm:prSet/>
      <dgm:spPr/>
      <dgm:t>
        <a:bodyPr/>
        <a:lstStyle/>
        <a:p>
          <a:endParaRPr lang="pt-BR"/>
        </a:p>
      </dgm:t>
    </dgm:pt>
    <dgm:pt modelId="{76149A8F-8DC2-45F6-B3E6-8D3AA13EFAFC}">
      <dgm:prSet phldrT="[Texto]" custT="1"/>
      <dgm:spPr>
        <a:solidFill>
          <a:srgbClr val="FF0000"/>
        </a:solidFill>
      </dgm:spPr>
      <dgm:t>
        <a:bodyPr/>
        <a:lstStyle/>
        <a:p>
          <a:r>
            <a:rPr lang="pt-BR" sz="1100" b="1" dirty="0" smtClean="0">
              <a:latin typeface="Arial" pitchFamily="34" charset="0"/>
              <a:cs typeface="Arial" pitchFamily="34" charset="0"/>
            </a:rPr>
            <a:t>Secretarias</a:t>
          </a:r>
          <a:endParaRPr lang="pt-BR" sz="1100" b="1" dirty="0">
            <a:latin typeface="Arial" pitchFamily="34" charset="0"/>
            <a:cs typeface="Arial" pitchFamily="34" charset="0"/>
          </a:endParaRPr>
        </a:p>
      </dgm:t>
    </dgm:pt>
    <dgm:pt modelId="{4B3B8D3B-9540-4A2E-9624-691AB12FA5E5}" type="parTrans" cxnId="{A6DDF404-98FF-4321-8335-F353C0C0EC07}">
      <dgm:prSet/>
      <dgm:spPr/>
      <dgm:t>
        <a:bodyPr/>
        <a:lstStyle/>
        <a:p>
          <a:endParaRPr lang="pt-BR"/>
        </a:p>
      </dgm:t>
    </dgm:pt>
    <dgm:pt modelId="{7FCEE3B9-B3A6-40F2-91A2-215BC12AE10C}" type="sibTrans" cxnId="{A6DDF404-98FF-4321-8335-F353C0C0EC07}">
      <dgm:prSet/>
      <dgm:spPr/>
      <dgm:t>
        <a:bodyPr/>
        <a:lstStyle/>
        <a:p>
          <a:endParaRPr lang="pt-BR"/>
        </a:p>
      </dgm:t>
    </dgm:pt>
    <dgm:pt modelId="{26E34C9A-B68A-4AFF-973A-03ADA2D25BAB}" type="pres">
      <dgm:prSet presAssocID="{ABE7DAA8-7BA6-4416-9DAF-906E3557589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8815BD8-DE92-47C5-BE45-49222F260964}" type="pres">
      <dgm:prSet presAssocID="{DFE8333D-3628-437F-A0F9-9D5593D0D81D}" presName="centerShape" presStyleLbl="node0" presStyleIdx="0" presStyleCnt="1"/>
      <dgm:spPr/>
      <dgm:t>
        <a:bodyPr/>
        <a:lstStyle/>
        <a:p>
          <a:endParaRPr lang="pt-BR"/>
        </a:p>
      </dgm:t>
    </dgm:pt>
    <dgm:pt modelId="{091DCE77-9E7D-4891-AF94-4B8804DA725E}" type="pres">
      <dgm:prSet presAssocID="{42096BCD-FBC8-413B-928E-6739B3E0BAEF}" presName="Name9" presStyleLbl="parChTrans1D2" presStyleIdx="0" presStyleCnt="4"/>
      <dgm:spPr/>
      <dgm:t>
        <a:bodyPr/>
        <a:lstStyle/>
        <a:p>
          <a:endParaRPr lang="pt-BR"/>
        </a:p>
      </dgm:t>
    </dgm:pt>
    <dgm:pt modelId="{7525535F-5983-4C99-B50A-FD2D9138240C}" type="pres">
      <dgm:prSet presAssocID="{42096BCD-FBC8-413B-928E-6739B3E0BAEF}" presName="connTx" presStyleLbl="parChTrans1D2" presStyleIdx="0" presStyleCnt="4"/>
      <dgm:spPr/>
      <dgm:t>
        <a:bodyPr/>
        <a:lstStyle/>
        <a:p>
          <a:endParaRPr lang="pt-BR"/>
        </a:p>
      </dgm:t>
    </dgm:pt>
    <dgm:pt modelId="{EF49E4C0-0D2E-4D35-8B46-3E0BE2C99513}" type="pres">
      <dgm:prSet presAssocID="{8F91B5B8-CD04-4527-AB41-9D81A20CCDD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64322A1-DD6F-4D8B-8060-56AD771C2C48}" type="pres">
      <dgm:prSet presAssocID="{667AF51C-569A-4A95-AE61-3162BF93E874}" presName="Name9" presStyleLbl="parChTrans1D2" presStyleIdx="1" presStyleCnt="4"/>
      <dgm:spPr/>
      <dgm:t>
        <a:bodyPr/>
        <a:lstStyle/>
        <a:p>
          <a:endParaRPr lang="pt-BR"/>
        </a:p>
      </dgm:t>
    </dgm:pt>
    <dgm:pt modelId="{248BA3E3-26DE-4780-B192-4E67BB4AFFFA}" type="pres">
      <dgm:prSet presAssocID="{667AF51C-569A-4A95-AE61-3162BF93E874}" presName="connTx" presStyleLbl="parChTrans1D2" presStyleIdx="1" presStyleCnt="4"/>
      <dgm:spPr/>
      <dgm:t>
        <a:bodyPr/>
        <a:lstStyle/>
        <a:p>
          <a:endParaRPr lang="pt-BR"/>
        </a:p>
      </dgm:t>
    </dgm:pt>
    <dgm:pt modelId="{0A28B36A-C8DD-4872-BD3C-F7B304306977}" type="pres">
      <dgm:prSet presAssocID="{300D32BC-7118-4E3B-82F0-6AD9B9B9186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2766092-3BA4-4AF3-9EF5-912CB8649C93}" type="pres">
      <dgm:prSet presAssocID="{706945F6-590F-4C50-89C7-C08B8CF8AAED}" presName="Name9" presStyleLbl="parChTrans1D2" presStyleIdx="2" presStyleCnt="4"/>
      <dgm:spPr/>
      <dgm:t>
        <a:bodyPr/>
        <a:lstStyle/>
        <a:p>
          <a:endParaRPr lang="pt-BR"/>
        </a:p>
      </dgm:t>
    </dgm:pt>
    <dgm:pt modelId="{1ED96B9F-6EAD-469F-8D12-C043D03E0A73}" type="pres">
      <dgm:prSet presAssocID="{706945F6-590F-4C50-89C7-C08B8CF8AAED}" presName="connTx" presStyleLbl="parChTrans1D2" presStyleIdx="2" presStyleCnt="4"/>
      <dgm:spPr/>
      <dgm:t>
        <a:bodyPr/>
        <a:lstStyle/>
        <a:p>
          <a:endParaRPr lang="pt-BR"/>
        </a:p>
      </dgm:t>
    </dgm:pt>
    <dgm:pt modelId="{70E08B8A-25F2-45BE-88B9-6F0C9480D3B5}" type="pres">
      <dgm:prSet presAssocID="{40F2DB8C-A793-4EF8-AA8B-EC3119BEC924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D0EDF0F-66CB-4DB2-BA3B-77FB56E29B67}" type="pres">
      <dgm:prSet presAssocID="{4B3B8D3B-9540-4A2E-9624-691AB12FA5E5}" presName="Name9" presStyleLbl="parChTrans1D2" presStyleIdx="3" presStyleCnt="4"/>
      <dgm:spPr/>
      <dgm:t>
        <a:bodyPr/>
        <a:lstStyle/>
        <a:p>
          <a:endParaRPr lang="pt-BR"/>
        </a:p>
      </dgm:t>
    </dgm:pt>
    <dgm:pt modelId="{92E3E1C3-4C56-4456-A016-631D3C4BE7B8}" type="pres">
      <dgm:prSet presAssocID="{4B3B8D3B-9540-4A2E-9624-691AB12FA5E5}" presName="connTx" presStyleLbl="parChTrans1D2" presStyleIdx="3" presStyleCnt="4"/>
      <dgm:spPr/>
      <dgm:t>
        <a:bodyPr/>
        <a:lstStyle/>
        <a:p>
          <a:endParaRPr lang="pt-BR"/>
        </a:p>
      </dgm:t>
    </dgm:pt>
    <dgm:pt modelId="{CCB15A08-2E8B-41EE-AA1B-69F096111A11}" type="pres">
      <dgm:prSet presAssocID="{76149A8F-8DC2-45F6-B3E6-8D3AA13EFAF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E4F8D35-BAF9-44FA-B6C6-72487625A332}" srcId="{DFE8333D-3628-437F-A0F9-9D5593D0D81D}" destId="{40F2DB8C-A793-4EF8-AA8B-EC3119BEC924}" srcOrd="2" destOrd="0" parTransId="{706945F6-590F-4C50-89C7-C08B8CF8AAED}" sibTransId="{DD4B48C1-45D4-4A11-A7B9-A56D1AD0D763}"/>
    <dgm:cxn modelId="{A0695A69-8646-439E-9607-B20B29A2DDC0}" type="presOf" srcId="{ABE7DAA8-7BA6-4416-9DAF-906E35575893}" destId="{26E34C9A-B68A-4AFF-973A-03ADA2D25BAB}" srcOrd="0" destOrd="0" presId="urn:microsoft.com/office/officeart/2005/8/layout/radial1"/>
    <dgm:cxn modelId="{6DE5872C-6218-461A-BA66-81E19CE5A495}" type="presOf" srcId="{42096BCD-FBC8-413B-928E-6739B3E0BAEF}" destId="{091DCE77-9E7D-4891-AF94-4B8804DA725E}" srcOrd="0" destOrd="0" presId="urn:microsoft.com/office/officeart/2005/8/layout/radial1"/>
    <dgm:cxn modelId="{A7836853-D15D-4138-884A-088F4DDDBF71}" type="presOf" srcId="{40F2DB8C-A793-4EF8-AA8B-EC3119BEC924}" destId="{70E08B8A-25F2-45BE-88B9-6F0C9480D3B5}" srcOrd="0" destOrd="0" presId="urn:microsoft.com/office/officeart/2005/8/layout/radial1"/>
    <dgm:cxn modelId="{FECAC227-5987-4450-9402-EA8D8A6193DF}" type="presOf" srcId="{667AF51C-569A-4A95-AE61-3162BF93E874}" destId="{248BA3E3-26DE-4780-B192-4E67BB4AFFFA}" srcOrd="1" destOrd="0" presId="urn:microsoft.com/office/officeart/2005/8/layout/radial1"/>
    <dgm:cxn modelId="{522073CD-2510-44C7-8E0C-81B2D5688B21}" srcId="{ABE7DAA8-7BA6-4416-9DAF-906E35575893}" destId="{DFE8333D-3628-437F-A0F9-9D5593D0D81D}" srcOrd="0" destOrd="0" parTransId="{5893B2CE-1653-4116-AB8D-111F66EF5285}" sibTransId="{89A57A3C-9796-4AB7-91FF-E6E7389D27AC}"/>
    <dgm:cxn modelId="{C502E237-E8A0-4AAC-9609-A091D2A8845B}" type="presOf" srcId="{300D32BC-7118-4E3B-82F0-6AD9B9B91869}" destId="{0A28B36A-C8DD-4872-BD3C-F7B304306977}" srcOrd="0" destOrd="0" presId="urn:microsoft.com/office/officeart/2005/8/layout/radial1"/>
    <dgm:cxn modelId="{C5EE22C2-C6A1-409C-945C-3D53B82C4200}" type="presOf" srcId="{706945F6-590F-4C50-89C7-C08B8CF8AAED}" destId="{72766092-3BA4-4AF3-9EF5-912CB8649C93}" srcOrd="0" destOrd="0" presId="urn:microsoft.com/office/officeart/2005/8/layout/radial1"/>
    <dgm:cxn modelId="{A6DDF404-98FF-4321-8335-F353C0C0EC07}" srcId="{DFE8333D-3628-437F-A0F9-9D5593D0D81D}" destId="{76149A8F-8DC2-45F6-B3E6-8D3AA13EFAFC}" srcOrd="3" destOrd="0" parTransId="{4B3B8D3B-9540-4A2E-9624-691AB12FA5E5}" sibTransId="{7FCEE3B9-B3A6-40F2-91A2-215BC12AE10C}"/>
    <dgm:cxn modelId="{1221B0A8-ADD8-4DAE-896B-24CB71A9D57D}" type="presOf" srcId="{706945F6-590F-4C50-89C7-C08B8CF8AAED}" destId="{1ED96B9F-6EAD-469F-8D12-C043D03E0A73}" srcOrd="1" destOrd="0" presId="urn:microsoft.com/office/officeart/2005/8/layout/radial1"/>
    <dgm:cxn modelId="{E5C5B234-8C98-4AB0-B6FE-15D799D55AD9}" type="presOf" srcId="{4B3B8D3B-9540-4A2E-9624-691AB12FA5E5}" destId="{92E3E1C3-4C56-4456-A016-631D3C4BE7B8}" srcOrd="1" destOrd="0" presId="urn:microsoft.com/office/officeart/2005/8/layout/radial1"/>
    <dgm:cxn modelId="{2876C909-56C5-44FE-9FBA-839370CD7356}" srcId="{DFE8333D-3628-437F-A0F9-9D5593D0D81D}" destId="{300D32BC-7118-4E3B-82F0-6AD9B9B91869}" srcOrd="1" destOrd="0" parTransId="{667AF51C-569A-4A95-AE61-3162BF93E874}" sibTransId="{AE820B1D-29B5-4BEA-86BD-569DF6762A7D}"/>
    <dgm:cxn modelId="{9EBB7FA3-9C2D-4857-9726-3C8B10985BB9}" type="presOf" srcId="{DFE8333D-3628-437F-A0F9-9D5593D0D81D}" destId="{A8815BD8-DE92-47C5-BE45-49222F260964}" srcOrd="0" destOrd="0" presId="urn:microsoft.com/office/officeart/2005/8/layout/radial1"/>
    <dgm:cxn modelId="{036EF65E-459F-4898-AFEB-7DCFAE9656FA}" type="presOf" srcId="{667AF51C-569A-4A95-AE61-3162BF93E874}" destId="{B64322A1-DD6F-4D8B-8060-56AD771C2C48}" srcOrd="0" destOrd="0" presId="urn:microsoft.com/office/officeart/2005/8/layout/radial1"/>
    <dgm:cxn modelId="{8D4705DE-EE7A-4823-A913-49310DE73263}" type="presOf" srcId="{8F91B5B8-CD04-4527-AB41-9D81A20CCDD5}" destId="{EF49E4C0-0D2E-4D35-8B46-3E0BE2C99513}" srcOrd="0" destOrd="0" presId="urn:microsoft.com/office/officeart/2005/8/layout/radial1"/>
    <dgm:cxn modelId="{B260BDD5-B7EC-492B-AD98-CEE2C47FA22A}" srcId="{DFE8333D-3628-437F-A0F9-9D5593D0D81D}" destId="{8F91B5B8-CD04-4527-AB41-9D81A20CCDD5}" srcOrd="0" destOrd="0" parTransId="{42096BCD-FBC8-413B-928E-6739B3E0BAEF}" sibTransId="{370743E8-AD65-4EAE-84AD-31DCB8C4FBF5}"/>
    <dgm:cxn modelId="{B21D6F1A-9C98-4E6B-875A-211ADA1947AE}" type="presOf" srcId="{76149A8F-8DC2-45F6-B3E6-8D3AA13EFAFC}" destId="{CCB15A08-2E8B-41EE-AA1B-69F096111A11}" srcOrd="0" destOrd="0" presId="urn:microsoft.com/office/officeart/2005/8/layout/radial1"/>
    <dgm:cxn modelId="{2D6CDDA6-6040-4C3E-B917-F28F3547D43B}" type="presOf" srcId="{42096BCD-FBC8-413B-928E-6739B3E0BAEF}" destId="{7525535F-5983-4C99-B50A-FD2D9138240C}" srcOrd="1" destOrd="0" presId="urn:microsoft.com/office/officeart/2005/8/layout/radial1"/>
    <dgm:cxn modelId="{4A4EA3F9-CC8B-4A4B-8281-FA0882F87EC4}" type="presOf" srcId="{4B3B8D3B-9540-4A2E-9624-691AB12FA5E5}" destId="{6D0EDF0F-66CB-4DB2-BA3B-77FB56E29B67}" srcOrd="0" destOrd="0" presId="urn:microsoft.com/office/officeart/2005/8/layout/radial1"/>
    <dgm:cxn modelId="{74D17393-F70B-434A-AB7F-7EE6C26760AC}" type="presParOf" srcId="{26E34C9A-B68A-4AFF-973A-03ADA2D25BAB}" destId="{A8815BD8-DE92-47C5-BE45-49222F260964}" srcOrd="0" destOrd="0" presId="urn:microsoft.com/office/officeart/2005/8/layout/radial1"/>
    <dgm:cxn modelId="{5A63F233-E06B-45AE-B264-A5475B925EE6}" type="presParOf" srcId="{26E34C9A-B68A-4AFF-973A-03ADA2D25BAB}" destId="{091DCE77-9E7D-4891-AF94-4B8804DA725E}" srcOrd="1" destOrd="0" presId="urn:microsoft.com/office/officeart/2005/8/layout/radial1"/>
    <dgm:cxn modelId="{EAF85D3A-6EFC-4F2F-A2F5-3EC933F3BA48}" type="presParOf" srcId="{091DCE77-9E7D-4891-AF94-4B8804DA725E}" destId="{7525535F-5983-4C99-B50A-FD2D9138240C}" srcOrd="0" destOrd="0" presId="urn:microsoft.com/office/officeart/2005/8/layout/radial1"/>
    <dgm:cxn modelId="{0B7357F4-C51D-46EB-8B35-07ACE3D55811}" type="presParOf" srcId="{26E34C9A-B68A-4AFF-973A-03ADA2D25BAB}" destId="{EF49E4C0-0D2E-4D35-8B46-3E0BE2C99513}" srcOrd="2" destOrd="0" presId="urn:microsoft.com/office/officeart/2005/8/layout/radial1"/>
    <dgm:cxn modelId="{4C62C392-26C5-4365-B555-58EB335C1C52}" type="presParOf" srcId="{26E34C9A-B68A-4AFF-973A-03ADA2D25BAB}" destId="{B64322A1-DD6F-4D8B-8060-56AD771C2C48}" srcOrd="3" destOrd="0" presId="urn:microsoft.com/office/officeart/2005/8/layout/radial1"/>
    <dgm:cxn modelId="{BF7E1465-C6CF-4BC4-9216-0ADB1F344269}" type="presParOf" srcId="{B64322A1-DD6F-4D8B-8060-56AD771C2C48}" destId="{248BA3E3-26DE-4780-B192-4E67BB4AFFFA}" srcOrd="0" destOrd="0" presId="urn:microsoft.com/office/officeart/2005/8/layout/radial1"/>
    <dgm:cxn modelId="{97EBB6A7-D796-4DCD-81E4-73DDA430B34E}" type="presParOf" srcId="{26E34C9A-B68A-4AFF-973A-03ADA2D25BAB}" destId="{0A28B36A-C8DD-4872-BD3C-F7B304306977}" srcOrd="4" destOrd="0" presId="urn:microsoft.com/office/officeart/2005/8/layout/radial1"/>
    <dgm:cxn modelId="{6AB1CA1C-D77A-4F42-B7F0-9721DB68BD12}" type="presParOf" srcId="{26E34C9A-B68A-4AFF-973A-03ADA2D25BAB}" destId="{72766092-3BA4-4AF3-9EF5-912CB8649C93}" srcOrd="5" destOrd="0" presId="urn:microsoft.com/office/officeart/2005/8/layout/radial1"/>
    <dgm:cxn modelId="{31AA43B6-603F-4376-AB47-8ABD365DB047}" type="presParOf" srcId="{72766092-3BA4-4AF3-9EF5-912CB8649C93}" destId="{1ED96B9F-6EAD-469F-8D12-C043D03E0A73}" srcOrd="0" destOrd="0" presId="urn:microsoft.com/office/officeart/2005/8/layout/radial1"/>
    <dgm:cxn modelId="{E2729C30-494D-4225-B33B-790ED6AC9017}" type="presParOf" srcId="{26E34C9A-B68A-4AFF-973A-03ADA2D25BAB}" destId="{70E08B8A-25F2-45BE-88B9-6F0C9480D3B5}" srcOrd="6" destOrd="0" presId="urn:microsoft.com/office/officeart/2005/8/layout/radial1"/>
    <dgm:cxn modelId="{F815FD5C-4B00-4E01-8731-671FD1A94BBE}" type="presParOf" srcId="{26E34C9A-B68A-4AFF-973A-03ADA2D25BAB}" destId="{6D0EDF0F-66CB-4DB2-BA3B-77FB56E29B67}" srcOrd="7" destOrd="0" presId="urn:microsoft.com/office/officeart/2005/8/layout/radial1"/>
    <dgm:cxn modelId="{182B7CFA-CF5B-4A97-B5D2-7CBF4B2206E0}" type="presParOf" srcId="{6D0EDF0F-66CB-4DB2-BA3B-77FB56E29B67}" destId="{92E3E1C3-4C56-4456-A016-631D3C4BE7B8}" srcOrd="0" destOrd="0" presId="urn:microsoft.com/office/officeart/2005/8/layout/radial1"/>
    <dgm:cxn modelId="{3C4E0DF4-7458-4796-AE26-527E0C344E7A}" type="presParOf" srcId="{26E34C9A-B68A-4AFF-973A-03ADA2D25BAB}" destId="{CCB15A08-2E8B-41EE-AA1B-69F096111A11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871246C-FAEE-457C-A909-519D6404ED9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1335B203-BA07-4F59-B6E1-4A388C680BB0}">
      <dgm:prSet phldrT="[Texto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pt-BR" dirty="0" smtClean="0"/>
            <a:t>Medidor de Altitude</a:t>
          </a:r>
          <a:endParaRPr lang="pt-BR" dirty="0"/>
        </a:p>
      </dgm:t>
    </dgm:pt>
    <dgm:pt modelId="{5B32F4EA-48E8-460C-906D-5AC4571224FC}" type="parTrans" cxnId="{1695598A-FE59-4155-83B3-E5E7C017DBA0}">
      <dgm:prSet/>
      <dgm:spPr/>
      <dgm:t>
        <a:bodyPr/>
        <a:lstStyle/>
        <a:p>
          <a:endParaRPr lang="pt-BR"/>
        </a:p>
      </dgm:t>
    </dgm:pt>
    <dgm:pt modelId="{8563C812-577E-4794-85DC-7470666ED5DF}" type="sibTrans" cxnId="{1695598A-FE59-4155-83B3-E5E7C017DBA0}">
      <dgm:prSet/>
      <dgm:spPr/>
      <dgm:t>
        <a:bodyPr/>
        <a:lstStyle/>
        <a:p>
          <a:endParaRPr lang="pt-BR"/>
        </a:p>
      </dgm:t>
    </dgm:pt>
    <dgm:pt modelId="{3328E438-1808-49C7-8C86-7D3DD3A3B280}">
      <dgm:prSet phldrT="[Texto]"/>
      <dgm:spPr/>
      <dgm:t>
        <a:bodyPr/>
        <a:lstStyle/>
        <a:p>
          <a:r>
            <a:rPr lang="pt-BR" dirty="0" smtClean="0"/>
            <a:t>O Avião está na altitude correta?</a:t>
          </a:r>
          <a:endParaRPr lang="pt-BR" dirty="0"/>
        </a:p>
      </dgm:t>
    </dgm:pt>
    <dgm:pt modelId="{D832012A-C18F-431A-A1A7-54FF18878350}" type="parTrans" cxnId="{2B7426F5-B8F4-4B80-94A4-E8DC5B5F5065}">
      <dgm:prSet/>
      <dgm:spPr/>
      <dgm:t>
        <a:bodyPr/>
        <a:lstStyle/>
        <a:p>
          <a:endParaRPr lang="pt-BR"/>
        </a:p>
      </dgm:t>
    </dgm:pt>
    <dgm:pt modelId="{2C101881-635F-486D-A20A-03A4D3B5FE68}" type="sibTrans" cxnId="{2B7426F5-B8F4-4B80-94A4-E8DC5B5F5065}">
      <dgm:prSet/>
      <dgm:spPr/>
      <dgm:t>
        <a:bodyPr/>
        <a:lstStyle/>
        <a:p>
          <a:endParaRPr lang="pt-BR"/>
        </a:p>
      </dgm:t>
    </dgm:pt>
    <dgm:pt modelId="{FF6C67B2-0CCF-4F5B-8092-0FAC06F6E305}">
      <dgm:prSet phldrT="[Texto]"/>
      <dgm:spPr>
        <a:solidFill>
          <a:srgbClr val="003300"/>
        </a:solidFill>
      </dgm:spPr>
      <dgm:t>
        <a:bodyPr/>
        <a:lstStyle/>
        <a:p>
          <a:r>
            <a:rPr lang="pt-BR" dirty="0" smtClean="0"/>
            <a:t>Medidor de Velocidade</a:t>
          </a:r>
          <a:endParaRPr lang="pt-BR" dirty="0"/>
        </a:p>
      </dgm:t>
    </dgm:pt>
    <dgm:pt modelId="{0B89F3F5-6E03-4934-8F15-8A1CF79E51CD}" type="parTrans" cxnId="{F73488B0-D8FD-4E18-B2F8-FF8E2C7C861B}">
      <dgm:prSet/>
      <dgm:spPr/>
      <dgm:t>
        <a:bodyPr/>
        <a:lstStyle/>
        <a:p>
          <a:endParaRPr lang="pt-BR"/>
        </a:p>
      </dgm:t>
    </dgm:pt>
    <dgm:pt modelId="{490E317C-8D70-4FC2-A99E-CA0E11045EB4}" type="sibTrans" cxnId="{F73488B0-D8FD-4E18-B2F8-FF8E2C7C861B}">
      <dgm:prSet/>
      <dgm:spPr/>
      <dgm:t>
        <a:bodyPr/>
        <a:lstStyle/>
        <a:p>
          <a:endParaRPr lang="pt-BR"/>
        </a:p>
      </dgm:t>
    </dgm:pt>
    <dgm:pt modelId="{5DA297C1-0B36-450B-9D71-DD88F16787D0}">
      <dgm:prSet phldrT="[Texto]"/>
      <dgm:spPr/>
      <dgm:t>
        <a:bodyPr/>
        <a:lstStyle/>
        <a:p>
          <a:r>
            <a:rPr lang="pt-BR" dirty="0" smtClean="0"/>
            <a:t>Estamos na velocidade de cruzeiro?</a:t>
          </a:r>
          <a:endParaRPr lang="pt-BR" dirty="0"/>
        </a:p>
      </dgm:t>
    </dgm:pt>
    <dgm:pt modelId="{E2DA9041-1070-4ABE-873E-0EF44407884A}" type="parTrans" cxnId="{A4DE4AB9-7600-45D2-BFE9-5A52167440A8}">
      <dgm:prSet/>
      <dgm:spPr/>
      <dgm:t>
        <a:bodyPr/>
        <a:lstStyle/>
        <a:p>
          <a:endParaRPr lang="pt-BR"/>
        </a:p>
      </dgm:t>
    </dgm:pt>
    <dgm:pt modelId="{8A12C97E-7D2F-4AE3-B20F-B87F9A4A4F84}" type="sibTrans" cxnId="{A4DE4AB9-7600-45D2-BFE9-5A52167440A8}">
      <dgm:prSet/>
      <dgm:spPr/>
      <dgm:t>
        <a:bodyPr/>
        <a:lstStyle/>
        <a:p>
          <a:endParaRPr lang="pt-BR"/>
        </a:p>
      </dgm:t>
    </dgm:pt>
    <dgm:pt modelId="{8C1E3D5E-54C8-4D21-BF7D-EC54DF973B4B}">
      <dgm:prSet phldrT="[Texto]"/>
      <dgm:spPr>
        <a:solidFill>
          <a:srgbClr val="FF6600"/>
        </a:solidFill>
      </dgm:spPr>
      <dgm:t>
        <a:bodyPr/>
        <a:lstStyle/>
        <a:p>
          <a:r>
            <a:rPr lang="pt-BR" dirty="0" smtClean="0"/>
            <a:t>Medidor de Direção</a:t>
          </a:r>
          <a:endParaRPr lang="pt-BR" dirty="0"/>
        </a:p>
      </dgm:t>
    </dgm:pt>
    <dgm:pt modelId="{EB900C8F-1896-4A9D-BB9A-AB5E7CB3E7AB}" type="parTrans" cxnId="{DC1B3621-0859-4DBE-80C6-2DC4535C2282}">
      <dgm:prSet/>
      <dgm:spPr/>
      <dgm:t>
        <a:bodyPr/>
        <a:lstStyle/>
        <a:p>
          <a:endParaRPr lang="pt-BR"/>
        </a:p>
      </dgm:t>
    </dgm:pt>
    <dgm:pt modelId="{2E1F8614-A1B4-42A7-A11B-DDC643535D55}" type="sibTrans" cxnId="{DC1B3621-0859-4DBE-80C6-2DC4535C2282}">
      <dgm:prSet/>
      <dgm:spPr/>
      <dgm:t>
        <a:bodyPr/>
        <a:lstStyle/>
        <a:p>
          <a:endParaRPr lang="pt-BR"/>
        </a:p>
      </dgm:t>
    </dgm:pt>
    <dgm:pt modelId="{E29A7435-B583-4B4C-B94C-608C41A06528}">
      <dgm:prSet phldrT="[Texto]"/>
      <dgm:spPr/>
      <dgm:t>
        <a:bodyPr/>
        <a:lstStyle/>
        <a:p>
          <a:r>
            <a:rPr lang="pt-BR" dirty="0" smtClean="0"/>
            <a:t>Estamos na direção certa?</a:t>
          </a:r>
          <a:endParaRPr lang="pt-BR" dirty="0"/>
        </a:p>
      </dgm:t>
    </dgm:pt>
    <dgm:pt modelId="{FEBD4F2A-3B65-409D-A187-7B07D8E20298}" type="parTrans" cxnId="{F86D007B-F6E0-4461-85FD-55A337B0ADD1}">
      <dgm:prSet/>
      <dgm:spPr/>
      <dgm:t>
        <a:bodyPr/>
        <a:lstStyle/>
        <a:p>
          <a:endParaRPr lang="pt-BR"/>
        </a:p>
      </dgm:t>
    </dgm:pt>
    <dgm:pt modelId="{C97211B2-7733-47A4-8A04-8CE69DC1BEFB}" type="sibTrans" cxnId="{F86D007B-F6E0-4461-85FD-55A337B0ADD1}">
      <dgm:prSet/>
      <dgm:spPr/>
      <dgm:t>
        <a:bodyPr/>
        <a:lstStyle/>
        <a:p>
          <a:endParaRPr lang="pt-BR"/>
        </a:p>
      </dgm:t>
    </dgm:pt>
    <dgm:pt modelId="{0C141E46-7F3C-49CB-9EBF-71892926F816}" type="pres">
      <dgm:prSet presAssocID="{9871246C-FAEE-457C-A909-519D6404ED9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0B7518AE-A2EE-4256-A511-423A7D741591}" type="pres">
      <dgm:prSet presAssocID="{1335B203-BA07-4F59-B6E1-4A388C680BB0}" presName="linNode" presStyleCnt="0"/>
      <dgm:spPr/>
    </dgm:pt>
    <dgm:pt modelId="{B533ECB6-F0FC-4CC1-8727-1CC04C9F0505}" type="pres">
      <dgm:prSet presAssocID="{1335B203-BA07-4F59-B6E1-4A388C680BB0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65798C8-5554-4391-94FE-DA8C25F54669}" type="pres">
      <dgm:prSet presAssocID="{1335B203-BA07-4F59-B6E1-4A388C680BB0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6AA0773-92FB-402F-A70E-61B4C45C7200}" type="pres">
      <dgm:prSet presAssocID="{8563C812-577E-4794-85DC-7470666ED5DF}" presName="sp" presStyleCnt="0"/>
      <dgm:spPr/>
    </dgm:pt>
    <dgm:pt modelId="{454A5C6A-8A5C-4926-A269-9182798C6E18}" type="pres">
      <dgm:prSet presAssocID="{FF6C67B2-0CCF-4F5B-8092-0FAC06F6E305}" presName="linNode" presStyleCnt="0"/>
      <dgm:spPr/>
    </dgm:pt>
    <dgm:pt modelId="{2D46CF98-F139-4C06-80D6-224B9DB825B5}" type="pres">
      <dgm:prSet presAssocID="{FF6C67B2-0CCF-4F5B-8092-0FAC06F6E305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15A581E-5726-4F61-992E-2470DBDABF11}" type="pres">
      <dgm:prSet presAssocID="{FF6C67B2-0CCF-4F5B-8092-0FAC06F6E305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D35FDE2-CD1E-4AF8-A9B0-57813147052E}" type="pres">
      <dgm:prSet presAssocID="{490E317C-8D70-4FC2-A99E-CA0E11045EB4}" presName="sp" presStyleCnt="0"/>
      <dgm:spPr/>
    </dgm:pt>
    <dgm:pt modelId="{4A134995-3AFF-48F9-8B9E-C04464ADCDE6}" type="pres">
      <dgm:prSet presAssocID="{8C1E3D5E-54C8-4D21-BF7D-EC54DF973B4B}" presName="linNode" presStyleCnt="0"/>
      <dgm:spPr/>
    </dgm:pt>
    <dgm:pt modelId="{49ABCB20-561B-4CC1-A318-5716F34A2559}" type="pres">
      <dgm:prSet presAssocID="{8C1E3D5E-54C8-4D21-BF7D-EC54DF973B4B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9FBCB8B-6C11-4C8C-B0D8-263818D42B59}" type="pres">
      <dgm:prSet presAssocID="{8C1E3D5E-54C8-4D21-BF7D-EC54DF973B4B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2B37050-C540-400B-884D-665C7D4EBC6E}" type="presOf" srcId="{FF6C67B2-0CCF-4F5B-8092-0FAC06F6E305}" destId="{2D46CF98-F139-4C06-80D6-224B9DB825B5}" srcOrd="0" destOrd="0" presId="urn:microsoft.com/office/officeart/2005/8/layout/vList5"/>
    <dgm:cxn modelId="{A4DE4AB9-7600-45D2-BFE9-5A52167440A8}" srcId="{FF6C67B2-0CCF-4F5B-8092-0FAC06F6E305}" destId="{5DA297C1-0B36-450B-9D71-DD88F16787D0}" srcOrd="0" destOrd="0" parTransId="{E2DA9041-1070-4ABE-873E-0EF44407884A}" sibTransId="{8A12C97E-7D2F-4AE3-B20F-B87F9A4A4F84}"/>
    <dgm:cxn modelId="{F86D007B-F6E0-4461-85FD-55A337B0ADD1}" srcId="{8C1E3D5E-54C8-4D21-BF7D-EC54DF973B4B}" destId="{E29A7435-B583-4B4C-B94C-608C41A06528}" srcOrd="0" destOrd="0" parTransId="{FEBD4F2A-3B65-409D-A187-7B07D8E20298}" sibTransId="{C97211B2-7733-47A4-8A04-8CE69DC1BEFB}"/>
    <dgm:cxn modelId="{DC1B3621-0859-4DBE-80C6-2DC4535C2282}" srcId="{9871246C-FAEE-457C-A909-519D6404ED91}" destId="{8C1E3D5E-54C8-4D21-BF7D-EC54DF973B4B}" srcOrd="2" destOrd="0" parTransId="{EB900C8F-1896-4A9D-BB9A-AB5E7CB3E7AB}" sibTransId="{2E1F8614-A1B4-42A7-A11B-DDC643535D55}"/>
    <dgm:cxn modelId="{C527B619-DF41-4536-919C-72F2A7D0B77C}" type="presOf" srcId="{8C1E3D5E-54C8-4D21-BF7D-EC54DF973B4B}" destId="{49ABCB20-561B-4CC1-A318-5716F34A2559}" srcOrd="0" destOrd="0" presId="urn:microsoft.com/office/officeart/2005/8/layout/vList5"/>
    <dgm:cxn modelId="{E7824C94-266F-4022-92BC-98ED7A791CDC}" type="presOf" srcId="{E29A7435-B583-4B4C-B94C-608C41A06528}" destId="{B9FBCB8B-6C11-4C8C-B0D8-263818D42B59}" srcOrd="0" destOrd="0" presId="urn:microsoft.com/office/officeart/2005/8/layout/vList5"/>
    <dgm:cxn modelId="{2B7426F5-B8F4-4B80-94A4-E8DC5B5F5065}" srcId="{1335B203-BA07-4F59-B6E1-4A388C680BB0}" destId="{3328E438-1808-49C7-8C86-7D3DD3A3B280}" srcOrd="0" destOrd="0" parTransId="{D832012A-C18F-431A-A1A7-54FF18878350}" sibTransId="{2C101881-635F-486D-A20A-03A4D3B5FE68}"/>
    <dgm:cxn modelId="{ECF3AE10-2E35-47B9-A9DF-DA634F5CF6FF}" type="presOf" srcId="{3328E438-1808-49C7-8C86-7D3DD3A3B280}" destId="{065798C8-5554-4391-94FE-DA8C25F54669}" srcOrd="0" destOrd="0" presId="urn:microsoft.com/office/officeart/2005/8/layout/vList5"/>
    <dgm:cxn modelId="{F73488B0-D8FD-4E18-B2F8-FF8E2C7C861B}" srcId="{9871246C-FAEE-457C-A909-519D6404ED91}" destId="{FF6C67B2-0CCF-4F5B-8092-0FAC06F6E305}" srcOrd="1" destOrd="0" parTransId="{0B89F3F5-6E03-4934-8F15-8A1CF79E51CD}" sibTransId="{490E317C-8D70-4FC2-A99E-CA0E11045EB4}"/>
    <dgm:cxn modelId="{D9DAE70C-E4A4-4B4F-A62C-A323C94A069E}" type="presOf" srcId="{5DA297C1-0B36-450B-9D71-DD88F16787D0}" destId="{C15A581E-5726-4F61-992E-2470DBDABF11}" srcOrd="0" destOrd="0" presId="urn:microsoft.com/office/officeart/2005/8/layout/vList5"/>
    <dgm:cxn modelId="{1695598A-FE59-4155-83B3-E5E7C017DBA0}" srcId="{9871246C-FAEE-457C-A909-519D6404ED91}" destId="{1335B203-BA07-4F59-B6E1-4A388C680BB0}" srcOrd="0" destOrd="0" parTransId="{5B32F4EA-48E8-460C-906D-5AC4571224FC}" sibTransId="{8563C812-577E-4794-85DC-7470666ED5DF}"/>
    <dgm:cxn modelId="{39F352A2-BFF5-46D2-B7AB-1FE71348B286}" type="presOf" srcId="{1335B203-BA07-4F59-B6E1-4A388C680BB0}" destId="{B533ECB6-F0FC-4CC1-8727-1CC04C9F0505}" srcOrd="0" destOrd="0" presId="urn:microsoft.com/office/officeart/2005/8/layout/vList5"/>
    <dgm:cxn modelId="{416476A4-FE7C-47F7-A84E-905D0A9E4A74}" type="presOf" srcId="{9871246C-FAEE-457C-A909-519D6404ED91}" destId="{0C141E46-7F3C-49CB-9EBF-71892926F816}" srcOrd="0" destOrd="0" presId="urn:microsoft.com/office/officeart/2005/8/layout/vList5"/>
    <dgm:cxn modelId="{F69621C4-4FB9-419E-AC36-A5280DDB53B4}" type="presParOf" srcId="{0C141E46-7F3C-49CB-9EBF-71892926F816}" destId="{0B7518AE-A2EE-4256-A511-423A7D741591}" srcOrd="0" destOrd="0" presId="urn:microsoft.com/office/officeart/2005/8/layout/vList5"/>
    <dgm:cxn modelId="{259BD5EF-0763-47A6-8A96-545A35AFE27D}" type="presParOf" srcId="{0B7518AE-A2EE-4256-A511-423A7D741591}" destId="{B533ECB6-F0FC-4CC1-8727-1CC04C9F0505}" srcOrd="0" destOrd="0" presId="urn:microsoft.com/office/officeart/2005/8/layout/vList5"/>
    <dgm:cxn modelId="{0AC15A96-C9D7-484C-9765-ADE68D2F4A02}" type="presParOf" srcId="{0B7518AE-A2EE-4256-A511-423A7D741591}" destId="{065798C8-5554-4391-94FE-DA8C25F54669}" srcOrd="1" destOrd="0" presId="urn:microsoft.com/office/officeart/2005/8/layout/vList5"/>
    <dgm:cxn modelId="{8636E858-D537-4C4C-9A83-1FFC21D2A24B}" type="presParOf" srcId="{0C141E46-7F3C-49CB-9EBF-71892926F816}" destId="{66AA0773-92FB-402F-A70E-61B4C45C7200}" srcOrd="1" destOrd="0" presId="urn:microsoft.com/office/officeart/2005/8/layout/vList5"/>
    <dgm:cxn modelId="{E125361C-44B3-4154-9B2E-631FBBF57056}" type="presParOf" srcId="{0C141E46-7F3C-49CB-9EBF-71892926F816}" destId="{454A5C6A-8A5C-4926-A269-9182798C6E18}" srcOrd="2" destOrd="0" presId="urn:microsoft.com/office/officeart/2005/8/layout/vList5"/>
    <dgm:cxn modelId="{5C135D35-AEEE-47D9-8E83-03062A1C27BF}" type="presParOf" srcId="{454A5C6A-8A5C-4926-A269-9182798C6E18}" destId="{2D46CF98-F139-4C06-80D6-224B9DB825B5}" srcOrd="0" destOrd="0" presId="urn:microsoft.com/office/officeart/2005/8/layout/vList5"/>
    <dgm:cxn modelId="{018238D4-D3C5-4E9D-BA05-731E158FE161}" type="presParOf" srcId="{454A5C6A-8A5C-4926-A269-9182798C6E18}" destId="{C15A581E-5726-4F61-992E-2470DBDABF11}" srcOrd="1" destOrd="0" presId="urn:microsoft.com/office/officeart/2005/8/layout/vList5"/>
    <dgm:cxn modelId="{F83645EA-57D8-41F6-84A3-9DDF580A1E29}" type="presParOf" srcId="{0C141E46-7F3C-49CB-9EBF-71892926F816}" destId="{BD35FDE2-CD1E-4AF8-A9B0-57813147052E}" srcOrd="3" destOrd="0" presId="urn:microsoft.com/office/officeart/2005/8/layout/vList5"/>
    <dgm:cxn modelId="{65D524E0-23C0-498E-94C7-1BFBA8F66683}" type="presParOf" srcId="{0C141E46-7F3C-49CB-9EBF-71892926F816}" destId="{4A134995-3AFF-48F9-8B9E-C04464ADCDE6}" srcOrd="4" destOrd="0" presId="urn:microsoft.com/office/officeart/2005/8/layout/vList5"/>
    <dgm:cxn modelId="{115A1C0D-C544-4E34-8EA7-71EE052659E4}" type="presParOf" srcId="{4A134995-3AFF-48F9-8B9E-C04464ADCDE6}" destId="{49ABCB20-561B-4CC1-A318-5716F34A2559}" srcOrd="0" destOrd="0" presId="urn:microsoft.com/office/officeart/2005/8/layout/vList5"/>
    <dgm:cxn modelId="{81308364-83D8-412C-8E5C-E668AF47200E}" type="presParOf" srcId="{4A134995-3AFF-48F9-8B9E-C04464ADCDE6}" destId="{B9FBCB8B-6C11-4C8C-B0D8-263818D42B5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871246C-FAEE-457C-A909-519D6404ED9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1335B203-BA07-4F59-B6E1-4A388C680BB0}">
      <dgm:prSet phldrT="[Texto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pt-BR" dirty="0" smtClean="0"/>
            <a:t>Medidor de Prazo </a:t>
          </a:r>
          <a:endParaRPr lang="pt-BR" dirty="0"/>
        </a:p>
      </dgm:t>
    </dgm:pt>
    <dgm:pt modelId="{5B32F4EA-48E8-460C-906D-5AC4571224FC}" type="parTrans" cxnId="{1695598A-FE59-4155-83B3-E5E7C017DBA0}">
      <dgm:prSet/>
      <dgm:spPr/>
      <dgm:t>
        <a:bodyPr/>
        <a:lstStyle/>
        <a:p>
          <a:endParaRPr lang="pt-BR"/>
        </a:p>
      </dgm:t>
    </dgm:pt>
    <dgm:pt modelId="{8563C812-577E-4794-85DC-7470666ED5DF}" type="sibTrans" cxnId="{1695598A-FE59-4155-83B3-E5E7C017DBA0}">
      <dgm:prSet/>
      <dgm:spPr/>
      <dgm:t>
        <a:bodyPr/>
        <a:lstStyle/>
        <a:p>
          <a:endParaRPr lang="pt-BR"/>
        </a:p>
      </dgm:t>
    </dgm:pt>
    <dgm:pt modelId="{3328E438-1808-49C7-8C86-7D3DD3A3B280}">
      <dgm:prSet phldrT="[Texto]"/>
      <dgm:spPr/>
      <dgm:t>
        <a:bodyPr/>
        <a:lstStyle/>
        <a:p>
          <a:r>
            <a:rPr lang="pt-BR" dirty="0" smtClean="0"/>
            <a:t>Como está o prazo do projeto?</a:t>
          </a:r>
          <a:endParaRPr lang="pt-BR" dirty="0"/>
        </a:p>
      </dgm:t>
    </dgm:pt>
    <dgm:pt modelId="{D832012A-C18F-431A-A1A7-54FF18878350}" type="parTrans" cxnId="{2B7426F5-B8F4-4B80-94A4-E8DC5B5F5065}">
      <dgm:prSet/>
      <dgm:spPr/>
      <dgm:t>
        <a:bodyPr/>
        <a:lstStyle/>
        <a:p>
          <a:endParaRPr lang="pt-BR"/>
        </a:p>
      </dgm:t>
    </dgm:pt>
    <dgm:pt modelId="{2C101881-635F-486D-A20A-03A4D3B5FE68}" type="sibTrans" cxnId="{2B7426F5-B8F4-4B80-94A4-E8DC5B5F5065}">
      <dgm:prSet/>
      <dgm:spPr/>
      <dgm:t>
        <a:bodyPr/>
        <a:lstStyle/>
        <a:p>
          <a:endParaRPr lang="pt-BR"/>
        </a:p>
      </dgm:t>
    </dgm:pt>
    <dgm:pt modelId="{FF6C67B2-0CCF-4F5B-8092-0FAC06F6E305}">
      <dgm:prSet phldrT="[Texto]"/>
      <dgm:spPr>
        <a:solidFill>
          <a:srgbClr val="003300"/>
        </a:solidFill>
      </dgm:spPr>
      <dgm:t>
        <a:bodyPr/>
        <a:lstStyle/>
        <a:p>
          <a:r>
            <a:rPr lang="pt-BR" dirty="0" smtClean="0"/>
            <a:t>Medidor de Custo</a:t>
          </a:r>
          <a:endParaRPr lang="pt-BR" dirty="0"/>
        </a:p>
      </dgm:t>
    </dgm:pt>
    <dgm:pt modelId="{0B89F3F5-6E03-4934-8F15-8A1CF79E51CD}" type="parTrans" cxnId="{F73488B0-D8FD-4E18-B2F8-FF8E2C7C861B}">
      <dgm:prSet/>
      <dgm:spPr/>
      <dgm:t>
        <a:bodyPr/>
        <a:lstStyle/>
        <a:p>
          <a:endParaRPr lang="pt-BR"/>
        </a:p>
      </dgm:t>
    </dgm:pt>
    <dgm:pt modelId="{490E317C-8D70-4FC2-A99E-CA0E11045EB4}" type="sibTrans" cxnId="{F73488B0-D8FD-4E18-B2F8-FF8E2C7C861B}">
      <dgm:prSet/>
      <dgm:spPr/>
      <dgm:t>
        <a:bodyPr/>
        <a:lstStyle/>
        <a:p>
          <a:endParaRPr lang="pt-BR"/>
        </a:p>
      </dgm:t>
    </dgm:pt>
    <dgm:pt modelId="{5DA297C1-0B36-450B-9D71-DD88F16787D0}">
      <dgm:prSet phldrT="[Texto]"/>
      <dgm:spPr/>
      <dgm:t>
        <a:bodyPr/>
        <a:lstStyle/>
        <a:p>
          <a:r>
            <a:rPr lang="pt-BR" dirty="0" smtClean="0"/>
            <a:t>Como estão os custos do projeto?</a:t>
          </a:r>
          <a:endParaRPr lang="pt-BR" dirty="0"/>
        </a:p>
      </dgm:t>
    </dgm:pt>
    <dgm:pt modelId="{E2DA9041-1070-4ABE-873E-0EF44407884A}" type="parTrans" cxnId="{A4DE4AB9-7600-45D2-BFE9-5A52167440A8}">
      <dgm:prSet/>
      <dgm:spPr/>
      <dgm:t>
        <a:bodyPr/>
        <a:lstStyle/>
        <a:p>
          <a:endParaRPr lang="pt-BR"/>
        </a:p>
      </dgm:t>
    </dgm:pt>
    <dgm:pt modelId="{8A12C97E-7D2F-4AE3-B20F-B87F9A4A4F84}" type="sibTrans" cxnId="{A4DE4AB9-7600-45D2-BFE9-5A52167440A8}">
      <dgm:prSet/>
      <dgm:spPr/>
      <dgm:t>
        <a:bodyPr/>
        <a:lstStyle/>
        <a:p>
          <a:endParaRPr lang="pt-BR"/>
        </a:p>
      </dgm:t>
    </dgm:pt>
    <dgm:pt modelId="{8C1E3D5E-54C8-4D21-BF7D-EC54DF973B4B}">
      <dgm:prSet phldrT="[Texto]"/>
      <dgm:spPr>
        <a:solidFill>
          <a:srgbClr val="FF6600"/>
        </a:solidFill>
      </dgm:spPr>
      <dgm:t>
        <a:bodyPr/>
        <a:lstStyle/>
        <a:p>
          <a:r>
            <a:rPr lang="pt-BR" dirty="0" smtClean="0"/>
            <a:t>Medidor de Recurso</a:t>
          </a:r>
          <a:endParaRPr lang="pt-BR" dirty="0"/>
        </a:p>
      </dgm:t>
    </dgm:pt>
    <dgm:pt modelId="{EB900C8F-1896-4A9D-BB9A-AB5E7CB3E7AB}" type="parTrans" cxnId="{DC1B3621-0859-4DBE-80C6-2DC4535C2282}">
      <dgm:prSet/>
      <dgm:spPr/>
      <dgm:t>
        <a:bodyPr/>
        <a:lstStyle/>
        <a:p>
          <a:endParaRPr lang="pt-BR"/>
        </a:p>
      </dgm:t>
    </dgm:pt>
    <dgm:pt modelId="{2E1F8614-A1B4-42A7-A11B-DDC643535D55}" type="sibTrans" cxnId="{DC1B3621-0859-4DBE-80C6-2DC4535C2282}">
      <dgm:prSet/>
      <dgm:spPr/>
      <dgm:t>
        <a:bodyPr/>
        <a:lstStyle/>
        <a:p>
          <a:endParaRPr lang="pt-BR"/>
        </a:p>
      </dgm:t>
    </dgm:pt>
    <dgm:pt modelId="{E29A7435-B583-4B4C-B94C-608C41A06528}">
      <dgm:prSet phldrT="[Texto]"/>
      <dgm:spPr/>
      <dgm:t>
        <a:bodyPr/>
        <a:lstStyle/>
        <a:p>
          <a:r>
            <a:rPr lang="pt-BR" dirty="0" smtClean="0"/>
            <a:t>Como estão os recursos do projeto?</a:t>
          </a:r>
          <a:endParaRPr lang="pt-BR" dirty="0"/>
        </a:p>
      </dgm:t>
    </dgm:pt>
    <dgm:pt modelId="{FEBD4F2A-3B65-409D-A187-7B07D8E20298}" type="parTrans" cxnId="{F86D007B-F6E0-4461-85FD-55A337B0ADD1}">
      <dgm:prSet/>
      <dgm:spPr/>
      <dgm:t>
        <a:bodyPr/>
        <a:lstStyle/>
        <a:p>
          <a:endParaRPr lang="pt-BR"/>
        </a:p>
      </dgm:t>
    </dgm:pt>
    <dgm:pt modelId="{C97211B2-7733-47A4-8A04-8CE69DC1BEFB}" type="sibTrans" cxnId="{F86D007B-F6E0-4461-85FD-55A337B0ADD1}">
      <dgm:prSet/>
      <dgm:spPr/>
      <dgm:t>
        <a:bodyPr/>
        <a:lstStyle/>
        <a:p>
          <a:endParaRPr lang="pt-BR"/>
        </a:p>
      </dgm:t>
    </dgm:pt>
    <dgm:pt modelId="{C55FA4D1-43C5-4DC0-906F-4199909D6179}">
      <dgm:prSet/>
      <dgm:spPr/>
      <dgm:t>
        <a:bodyPr/>
        <a:lstStyle/>
        <a:p>
          <a:r>
            <a:rPr lang="pt-BR" dirty="0" smtClean="0"/>
            <a:t>Medidor de Risco</a:t>
          </a:r>
          <a:endParaRPr lang="pt-BR" dirty="0"/>
        </a:p>
      </dgm:t>
    </dgm:pt>
    <dgm:pt modelId="{024967E8-B696-4CD7-8625-B2FDA1B42FD3}" type="parTrans" cxnId="{93B1FE01-85AB-4677-B248-51BA596D07A6}">
      <dgm:prSet/>
      <dgm:spPr/>
      <dgm:t>
        <a:bodyPr/>
        <a:lstStyle/>
        <a:p>
          <a:endParaRPr lang="pt-BR"/>
        </a:p>
      </dgm:t>
    </dgm:pt>
    <dgm:pt modelId="{585BF58F-57E2-4A56-ADC2-ACF19C83F310}" type="sibTrans" cxnId="{93B1FE01-85AB-4677-B248-51BA596D07A6}">
      <dgm:prSet/>
      <dgm:spPr/>
      <dgm:t>
        <a:bodyPr/>
        <a:lstStyle/>
        <a:p>
          <a:endParaRPr lang="pt-BR"/>
        </a:p>
      </dgm:t>
    </dgm:pt>
    <dgm:pt modelId="{EACB6C76-D8FF-4AC2-8DA8-3972EC02BEB9}">
      <dgm:prSet/>
      <dgm:spPr/>
      <dgm:t>
        <a:bodyPr/>
        <a:lstStyle/>
        <a:p>
          <a:r>
            <a:rPr lang="pt-BR" dirty="0" smtClean="0"/>
            <a:t>Quais os riscos do projeto?</a:t>
          </a:r>
          <a:endParaRPr lang="pt-BR" dirty="0"/>
        </a:p>
      </dgm:t>
    </dgm:pt>
    <dgm:pt modelId="{B7037C9C-58C6-41C3-9CD0-4C82FA1B17CF}" type="parTrans" cxnId="{5EB30368-5818-444A-B86E-8E9F740A19B4}">
      <dgm:prSet/>
      <dgm:spPr/>
      <dgm:t>
        <a:bodyPr/>
        <a:lstStyle/>
        <a:p>
          <a:endParaRPr lang="pt-BR"/>
        </a:p>
      </dgm:t>
    </dgm:pt>
    <dgm:pt modelId="{20F50751-7FEE-40F5-89AE-2624A0081F09}" type="sibTrans" cxnId="{5EB30368-5818-444A-B86E-8E9F740A19B4}">
      <dgm:prSet/>
      <dgm:spPr/>
      <dgm:t>
        <a:bodyPr/>
        <a:lstStyle/>
        <a:p>
          <a:endParaRPr lang="pt-BR"/>
        </a:p>
      </dgm:t>
    </dgm:pt>
    <dgm:pt modelId="{862B264E-52C3-443E-AFBE-E057D590599D}">
      <dgm:prSet/>
      <dgm:spPr/>
      <dgm:t>
        <a:bodyPr/>
        <a:lstStyle/>
        <a:p>
          <a:r>
            <a:rPr lang="pt-BR" dirty="0" smtClean="0"/>
            <a:t>Como devemos agir?</a:t>
          </a:r>
          <a:endParaRPr lang="pt-BR" dirty="0"/>
        </a:p>
      </dgm:t>
    </dgm:pt>
    <dgm:pt modelId="{216EBB51-BF79-493D-AD4B-51C9BD4FDA47}" type="parTrans" cxnId="{C6DF0C50-F968-4617-A326-8589F20F73AC}">
      <dgm:prSet/>
      <dgm:spPr/>
    </dgm:pt>
    <dgm:pt modelId="{563BAEED-B5EC-49A7-8E50-7EEE9F47BB38}" type="sibTrans" cxnId="{C6DF0C50-F968-4617-A326-8589F20F73AC}">
      <dgm:prSet/>
      <dgm:spPr/>
    </dgm:pt>
    <dgm:pt modelId="{0C141E46-7F3C-49CB-9EBF-71892926F816}" type="pres">
      <dgm:prSet presAssocID="{9871246C-FAEE-457C-A909-519D6404ED9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0B7518AE-A2EE-4256-A511-423A7D741591}" type="pres">
      <dgm:prSet presAssocID="{1335B203-BA07-4F59-B6E1-4A388C680BB0}" presName="linNode" presStyleCnt="0"/>
      <dgm:spPr/>
    </dgm:pt>
    <dgm:pt modelId="{B533ECB6-F0FC-4CC1-8727-1CC04C9F0505}" type="pres">
      <dgm:prSet presAssocID="{1335B203-BA07-4F59-B6E1-4A388C680BB0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65798C8-5554-4391-94FE-DA8C25F54669}" type="pres">
      <dgm:prSet presAssocID="{1335B203-BA07-4F59-B6E1-4A388C680BB0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6AA0773-92FB-402F-A70E-61B4C45C7200}" type="pres">
      <dgm:prSet presAssocID="{8563C812-577E-4794-85DC-7470666ED5DF}" presName="sp" presStyleCnt="0"/>
      <dgm:spPr/>
    </dgm:pt>
    <dgm:pt modelId="{454A5C6A-8A5C-4926-A269-9182798C6E18}" type="pres">
      <dgm:prSet presAssocID="{FF6C67B2-0CCF-4F5B-8092-0FAC06F6E305}" presName="linNode" presStyleCnt="0"/>
      <dgm:spPr/>
    </dgm:pt>
    <dgm:pt modelId="{2D46CF98-F139-4C06-80D6-224B9DB825B5}" type="pres">
      <dgm:prSet presAssocID="{FF6C67B2-0CCF-4F5B-8092-0FAC06F6E305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15A581E-5726-4F61-992E-2470DBDABF11}" type="pres">
      <dgm:prSet presAssocID="{FF6C67B2-0CCF-4F5B-8092-0FAC06F6E305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D35FDE2-CD1E-4AF8-A9B0-57813147052E}" type="pres">
      <dgm:prSet presAssocID="{490E317C-8D70-4FC2-A99E-CA0E11045EB4}" presName="sp" presStyleCnt="0"/>
      <dgm:spPr/>
    </dgm:pt>
    <dgm:pt modelId="{4A134995-3AFF-48F9-8B9E-C04464ADCDE6}" type="pres">
      <dgm:prSet presAssocID="{8C1E3D5E-54C8-4D21-BF7D-EC54DF973B4B}" presName="linNode" presStyleCnt="0"/>
      <dgm:spPr/>
    </dgm:pt>
    <dgm:pt modelId="{49ABCB20-561B-4CC1-A318-5716F34A2559}" type="pres">
      <dgm:prSet presAssocID="{8C1E3D5E-54C8-4D21-BF7D-EC54DF973B4B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9FBCB8B-6C11-4C8C-B0D8-263818D42B59}" type="pres">
      <dgm:prSet presAssocID="{8C1E3D5E-54C8-4D21-BF7D-EC54DF973B4B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9C35C08-A466-4794-B01E-B0A72D89F9FE}" type="pres">
      <dgm:prSet presAssocID="{2E1F8614-A1B4-42A7-A11B-DDC643535D55}" presName="sp" presStyleCnt="0"/>
      <dgm:spPr/>
    </dgm:pt>
    <dgm:pt modelId="{E5228B74-5B60-4EED-964C-1719D249C056}" type="pres">
      <dgm:prSet presAssocID="{C55FA4D1-43C5-4DC0-906F-4199909D6179}" presName="linNode" presStyleCnt="0"/>
      <dgm:spPr/>
    </dgm:pt>
    <dgm:pt modelId="{88B2BE66-D80F-4F70-BE12-E512D90B5432}" type="pres">
      <dgm:prSet presAssocID="{C55FA4D1-43C5-4DC0-906F-4199909D6179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51AEBAB-0F6D-4D6E-9024-BF3A533238BF}" type="pres">
      <dgm:prSet presAssocID="{C55FA4D1-43C5-4DC0-906F-4199909D6179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4DE4AB9-7600-45D2-BFE9-5A52167440A8}" srcId="{FF6C67B2-0CCF-4F5B-8092-0FAC06F6E305}" destId="{5DA297C1-0B36-450B-9D71-DD88F16787D0}" srcOrd="0" destOrd="0" parTransId="{E2DA9041-1070-4ABE-873E-0EF44407884A}" sibTransId="{8A12C97E-7D2F-4AE3-B20F-B87F9A4A4F84}"/>
    <dgm:cxn modelId="{93B1FE01-85AB-4677-B248-51BA596D07A6}" srcId="{9871246C-FAEE-457C-A909-519D6404ED91}" destId="{C55FA4D1-43C5-4DC0-906F-4199909D6179}" srcOrd="3" destOrd="0" parTransId="{024967E8-B696-4CD7-8625-B2FDA1B42FD3}" sibTransId="{585BF58F-57E2-4A56-ADC2-ACF19C83F310}"/>
    <dgm:cxn modelId="{C6DF0C50-F968-4617-A326-8589F20F73AC}" srcId="{C55FA4D1-43C5-4DC0-906F-4199909D6179}" destId="{862B264E-52C3-443E-AFBE-E057D590599D}" srcOrd="1" destOrd="0" parTransId="{216EBB51-BF79-493D-AD4B-51C9BD4FDA47}" sibTransId="{563BAEED-B5EC-49A7-8E50-7EEE9F47BB38}"/>
    <dgm:cxn modelId="{1695598A-FE59-4155-83B3-E5E7C017DBA0}" srcId="{9871246C-FAEE-457C-A909-519D6404ED91}" destId="{1335B203-BA07-4F59-B6E1-4A388C680BB0}" srcOrd="0" destOrd="0" parTransId="{5B32F4EA-48E8-460C-906D-5AC4571224FC}" sibTransId="{8563C812-577E-4794-85DC-7470666ED5DF}"/>
    <dgm:cxn modelId="{0F62167A-7829-4016-9F69-ECD289D4B403}" type="presOf" srcId="{862B264E-52C3-443E-AFBE-E057D590599D}" destId="{951AEBAB-0F6D-4D6E-9024-BF3A533238BF}" srcOrd="0" destOrd="1" presId="urn:microsoft.com/office/officeart/2005/8/layout/vList5"/>
    <dgm:cxn modelId="{76DA70D5-4C7C-4959-BCD8-8666CD0B9D50}" type="presOf" srcId="{3328E438-1808-49C7-8C86-7D3DD3A3B280}" destId="{065798C8-5554-4391-94FE-DA8C25F54669}" srcOrd="0" destOrd="0" presId="urn:microsoft.com/office/officeart/2005/8/layout/vList5"/>
    <dgm:cxn modelId="{87326104-A49D-4030-B130-806A9E82A3FE}" type="presOf" srcId="{9871246C-FAEE-457C-A909-519D6404ED91}" destId="{0C141E46-7F3C-49CB-9EBF-71892926F816}" srcOrd="0" destOrd="0" presId="urn:microsoft.com/office/officeart/2005/8/layout/vList5"/>
    <dgm:cxn modelId="{5EB30368-5818-444A-B86E-8E9F740A19B4}" srcId="{C55FA4D1-43C5-4DC0-906F-4199909D6179}" destId="{EACB6C76-D8FF-4AC2-8DA8-3972EC02BEB9}" srcOrd="0" destOrd="0" parTransId="{B7037C9C-58C6-41C3-9CD0-4C82FA1B17CF}" sibTransId="{20F50751-7FEE-40F5-89AE-2624A0081F09}"/>
    <dgm:cxn modelId="{3F13D4A2-2789-4A11-8AED-6D9878965C18}" type="presOf" srcId="{5DA297C1-0B36-450B-9D71-DD88F16787D0}" destId="{C15A581E-5726-4F61-992E-2470DBDABF11}" srcOrd="0" destOrd="0" presId="urn:microsoft.com/office/officeart/2005/8/layout/vList5"/>
    <dgm:cxn modelId="{35011A57-0FF1-455D-AB36-D9692E349FC2}" type="presOf" srcId="{EACB6C76-D8FF-4AC2-8DA8-3972EC02BEB9}" destId="{951AEBAB-0F6D-4D6E-9024-BF3A533238BF}" srcOrd="0" destOrd="0" presId="urn:microsoft.com/office/officeart/2005/8/layout/vList5"/>
    <dgm:cxn modelId="{F86D007B-F6E0-4461-85FD-55A337B0ADD1}" srcId="{8C1E3D5E-54C8-4D21-BF7D-EC54DF973B4B}" destId="{E29A7435-B583-4B4C-B94C-608C41A06528}" srcOrd="0" destOrd="0" parTransId="{FEBD4F2A-3B65-409D-A187-7B07D8E20298}" sibTransId="{C97211B2-7733-47A4-8A04-8CE69DC1BEFB}"/>
    <dgm:cxn modelId="{5B44BECC-F74F-4F5B-90B8-C666563D9F11}" type="presOf" srcId="{1335B203-BA07-4F59-B6E1-4A388C680BB0}" destId="{B533ECB6-F0FC-4CC1-8727-1CC04C9F0505}" srcOrd="0" destOrd="0" presId="urn:microsoft.com/office/officeart/2005/8/layout/vList5"/>
    <dgm:cxn modelId="{F73488B0-D8FD-4E18-B2F8-FF8E2C7C861B}" srcId="{9871246C-FAEE-457C-A909-519D6404ED91}" destId="{FF6C67B2-0CCF-4F5B-8092-0FAC06F6E305}" srcOrd="1" destOrd="0" parTransId="{0B89F3F5-6E03-4934-8F15-8A1CF79E51CD}" sibTransId="{490E317C-8D70-4FC2-A99E-CA0E11045EB4}"/>
    <dgm:cxn modelId="{DC1B3621-0859-4DBE-80C6-2DC4535C2282}" srcId="{9871246C-FAEE-457C-A909-519D6404ED91}" destId="{8C1E3D5E-54C8-4D21-BF7D-EC54DF973B4B}" srcOrd="2" destOrd="0" parTransId="{EB900C8F-1896-4A9D-BB9A-AB5E7CB3E7AB}" sibTransId="{2E1F8614-A1B4-42A7-A11B-DDC643535D55}"/>
    <dgm:cxn modelId="{0C90FD05-34BE-4E7B-92E3-EE1421E7EA26}" type="presOf" srcId="{E29A7435-B583-4B4C-B94C-608C41A06528}" destId="{B9FBCB8B-6C11-4C8C-B0D8-263818D42B59}" srcOrd="0" destOrd="0" presId="urn:microsoft.com/office/officeart/2005/8/layout/vList5"/>
    <dgm:cxn modelId="{65F79CC9-42A6-4AD4-B85D-297031B6FA91}" type="presOf" srcId="{C55FA4D1-43C5-4DC0-906F-4199909D6179}" destId="{88B2BE66-D80F-4F70-BE12-E512D90B5432}" srcOrd="0" destOrd="0" presId="urn:microsoft.com/office/officeart/2005/8/layout/vList5"/>
    <dgm:cxn modelId="{D5E672A1-CC6D-4A98-A596-03E8231F93B6}" type="presOf" srcId="{8C1E3D5E-54C8-4D21-BF7D-EC54DF973B4B}" destId="{49ABCB20-561B-4CC1-A318-5716F34A2559}" srcOrd="0" destOrd="0" presId="urn:microsoft.com/office/officeart/2005/8/layout/vList5"/>
    <dgm:cxn modelId="{C6E1068C-C2BE-4356-8201-C90554EEE1E0}" type="presOf" srcId="{FF6C67B2-0CCF-4F5B-8092-0FAC06F6E305}" destId="{2D46CF98-F139-4C06-80D6-224B9DB825B5}" srcOrd="0" destOrd="0" presId="urn:microsoft.com/office/officeart/2005/8/layout/vList5"/>
    <dgm:cxn modelId="{2B7426F5-B8F4-4B80-94A4-E8DC5B5F5065}" srcId="{1335B203-BA07-4F59-B6E1-4A388C680BB0}" destId="{3328E438-1808-49C7-8C86-7D3DD3A3B280}" srcOrd="0" destOrd="0" parTransId="{D832012A-C18F-431A-A1A7-54FF18878350}" sibTransId="{2C101881-635F-486D-A20A-03A4D3B5FE68}"/>
    <dgm:cxn modelId="{377FB1FE-863E-4387-87FA-A98FA7E31128}" type="presParOf" srcId="{0C141E46-7F3C-49CB-9EBF-71892926F816}" destId="{0B7518AE-A2EE-4256-A511-423A7D741591}" srcOrd="0" destOrd="0" presId="urn:microsoft.com/office/officeart/2005/8/layout/vList5"/>
    <dgm:cxn modelId="{69EED85E-B2F4-4900-8431-A8F219038D5A}" type="presParOf" srcId="{0B7518AE-A2EE-4256-A511-423A7D741591}" destId="{B533ECB6-F0FC-4CC1-8727-1CC04C9F0505}" srcOrd="0" destOrd="0" presId="urn:microsoft.com/office/officeart/2005/8/layout/vList5"/>
    <dgm:cxn modelId="{709C0621-8234-4FF3-9502-175C4D770DC5}" type="presParOf" srcId="{0B7518AE-A2EE-4256-A511-423A7D741591}" destId="{065798C8-5554-4391-94FE-DA8C25F54669}" srcOrd="1" destOrd="0" presId="urn:microsoft.com/office/officeart/2005/8/layout/vList5"/>
    <dgm:cxn modelId="{60DDBF9C-9AC9-43D5-9879-09A47DF1AA94}" type="presParOf" srcId="{0C141E46-7F3C-49CB-9EBF-71892926F816}" destId="{66AA0773-92FB-402F-A70E-61B4C45C7200}" srcOrd="1" destOrd="0" presId="urn:microsoft.com/office/officeart/2005/8/layout/vList5"/>
    <dgm:cxn modelId="{1EF08CFA-2ECF-482F-8B15-592A1948BEE1}" type="presParOf" srcId="{0C141E46-7F3C-49CB-9EBF-71892926F816}" destId="{454A5C6A-8A5C-4926-A269-9182798C6E18}" srcOrd="2" destOrd="0" presId="urn:microsoft.com/office/officeart/2005/8/layout/vList5"/>
    <dgm:cxn modelId="{ED5A4661-F777-4CE1-B000-C4A7DB5C9533}" type="presParOf" srcId="{454A5C6A-8A5C-4926-A269-9182798C6E18}" destId="{2D46CF98-F139-4C06-80D6-224B9DB825B5}" srcOrd="0" destOrd="0" presId="urn:microsoft.com/office/officeart/2005/8/layout/vList5"/>
    <dgm:cxn modelId="{F5CD526A-AA4E-40A1-B409-D2FE599CDEA0}" type="presParOf" srcId="{454A5C6A-8A5C-4926-A269-9182798C6E18}" destId="{C15A581E-5726-4F61-992E-2470DBDABF11}" srcOrd="1" destOrd="0" presId="urn:microsoft.com/office/officeart/2005/8/layout/vList5"/>
    <dgm:cxn modelId="{C59D7819-5A56-4604-9539-5B4DA0D413D8}" type="presParOf" srcId="{0C141E46-7F3C-49CB-9EBF-71892926F816}" destId="{BD35FDE2-CD1E-4AF8-A9B0-57813147052E}" srcOrd="3" destOrd="0" presId="urn:microsoft.com/office/officeart/2005/8/layout/vList5"/>
    <dgm:cxn modelId="{1062611B-4844-467D-8F42-51EFD1BCE298}" type="presParOf" srcId="{0C141E46-7F3C-49CB-9EBF-71892926F816}" destId="{4A134995-3AFF-48F9-8B9E-C04464ADCDE6}" srcOrd="4" destOrd="0" presId="urn:microsoft.com/office/officeart/2005/8/layout/vList5"/>
    <dgm:cxn modelId="{443D46E3-CB7B-453D-A554-CB3AB16794C8}" type="presParOf" srcId="{4A134995-3AFF-48F9-8B9E-C04464ADCDE6}" destId="{49ABCB20-561B-4CC1-A318-5716F34A2559}" srcOrd="0" destOrd="0" presId="urn:microsoft.com/office/officeart/2005/8/layout/vList5"/>
    <dgm:cxn modelId="{1F60718B-B93B-45C1-9079-F475E515B8AF}" type="presParOf" srcId="{4A134995-3AFF-48F9-8B9E-C04464ADCDE6}" destId="{B9FBCB8B-6C11-4C8C-B0D8-263818D42B59}" srcOrd="1" destOrd="0" presId="urn:microsoft.com/office/officeart/2005/8/layout/vList5"/>
    <dgm:cxn modelId="{F5830AD2-1480-4A32-AD5E-F97C1D8087A6}" type="presParOf" srcId="{0C141E46-7F3C-49CB-9EBF-71892926F816}" destId="{F9C35C08-A466-4794-B01E-B0A72D89F9FE}" srcOrd="5" destOrd="0" presId="urn:microsoft.com/office/officeart/2005/8/layout/vList5"/>
    <dgm:cxn modelId="{FD7C9CA8-5C63-4FB6-AEFF-E1700353179C}" type="presParOf" srcId="{0C141E46-7F3C-49CB-9EBF-71892926F816}" destId="{E5228B74-5B60-4EED-964C-1719D249C056}" srcOrd="6" destOrd="0" presId="urn:microsoft.com/office/officeart/2005/8/layout/vList5"/>
    <dgm:cxn modelId="{D1E38D9F-2482-47F2-A484-9524C4926B9C}" type="presParOf" srcId="{E5228B74-5B60-4EED-964C-1719D249C056}" destId="{88B2BE66-D80F-4F70-BE12-E512D90B5432}" srcOrd="0" destOrd="0" presId="urn:microsoft.com/office/officeart/2005/8/layout/vList5"/>
    <dgm:cxn modelId="{3D2DED60-0D36-44C4-BAB7-3F2A7015E75C}" type="presParOf" srcId="{E5228B74-5B60-4EED-964C-1719D249C056}" destId="{951AEBAB-0F6D-4D6E-9024-BF3A533238B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8CE6B06-AD79-45DD-A72B-426DCAB4056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E209C6B8-7AB7-4898-89AD-B159CDC2F90F}">
      <dgm:prSet phldrT="[Texto]"/>
      <dgm:spPr/>
      <dgm:t>
        <a:bodyPr/>
        <a:lstStyle/>
        <a:p>
          <a:r>
            <a:rPr lang="pt-BR" dirty="0" smtClean="0"/>
            <a:t>Licitações</a:t>
          </a:r>
          <a:endParaRPr lang="pt-BR" dirty="0"/>
        </a:p>
      </dgm:t>
    </dgm:pt>
    <dgm:pt modelId="{31BE5D13-6E28-49CE-B9C9-295F7FFCB3B0}" type="parTrans" cxnId="{2598D4BF-F74C-4F09-8550-B6D4651323D2}">
      <dgm:prSet/>
      <dgm:spPr/>
      <dgm:t>
        <a:bodyPr/>
        <a:lstStyle/>
        <a:p>
          <a:endParaRPr lang="pt-BR"/>
        </a:p>
      </dgm:t>
    </dgm:pt>
    <dgm:pt modelId="{BDD29D3B-972A-415D-B07F-1D43B8483BCD}" type="sibTrans" cxnId="{2598D4BF-F74C-4F09-8550-B6D4651323D2}">
      <dgm:prSet/>
      <dgm:spPr/>
      <dgm:t>
        <a:bodyPr/>
        <a:lstStyle/>
        <a:p>
          <a:endParaRPr lang="pt-BR"/>
        </a:p>
      </dgm:t>
    </dgm:pt>
    <dgm:pt modelId="{DEAA4615-61D8-4261-8E69-DE37389E1E16}">
      <dgm:prSet phldrT="[Texto]"/>
      <dgm:spPr/>
      <dgm:t>
        <a:bodyPr/>
        <a:lstStyle/>
        <a:p>
          <a:r>
            <a:rPr lang="pt-BR" dirty="0" smtClean="0"/>
            <a:t>Como está o prazo da Licitação?</a:t>
          </a:r>
          <a:endParaRPr lang="pt-BR" dirty="0"/>
        </a:p>
      </dgm:t>
    </dgm:pt>
    <dgm:pt modelId="{4C23A97B-35AF-48FB-880D-785B71A9BBAB}" type="parTrans" cxnId="{73738AC9-E0AA-4316-B095-4F8A75D039C5}">
      <dgm:prSet/>
      <dgm:spPr/>
      <dgm:t>
        <a:bodyPr/>
        <a:lstStyle/>
        <a:p>
          <a:endParaRPr lang="pt-BR"/>
        </a:p>
      </dgm:t>
    </dgm:pt>
    <dgm:pt modelId="{0D588469-72A6-4726-B9F4-1C4894F50674}" type="sibTrans" cxnId="{73738AC9-E0AA-4316-B095-4F8A75D039C5}">
      <dgm:prSet/>
      <dgm:spPr/>
      <dgm:t>
        <a:bodyPr/>
        <a:lstStyle/>
        <a:p>
          <a:endParaRPr lang="pt-BR"/>
        </a:p>
      </dgm:t>
    </dgm:pt>
    <dgm:pt modelId="{F4F9C706-7A9D-4EF4-8275-B8BA78CC358F}">
      <dgm:prSet phldrT="[Texto]"/>
      <dgm:spPr/>
      <dgm:t>
        <a:bodyPr/>
        <a:lstStyle/>
        <a:p>
          <a:r>
            <a:rPr lang="pt-BR" dirty="0" smtClean="0"/>
            <a:t>Licenciamento Ambiental</a:t>
          </a:r>
          <a:endParaRPr lang="pt-BR" dirty="0"/>
        </a:p>
      </dgm:t>
    </dgm:pt>
    <dgm:pt modelId="{FECAB124-9852-49A1-8257-1119E6385EBD}" type="parTrans" cxnId="{3BC33F66-C095-4B45-9726-A02100BDD51F}">
      <dgm:prSet/>
      <dgm:spPr/>
      <dgm:t>
        <a:bodyPr/>
        <a:lstStyle/>
        <a:p>
          <a:endParaRPr lang="pt-BR"/>
        </a:p>
      </dgm:t>
    </dgm:pt>
    <dgm:pt modelId="{E5EB3B64-E2F8-40AB-B73F-5A8F8EF66987}" type="sibTrans" cxnId="{3BC33F66-C095-4B45-9726-A02100BDD51F}">
      <dgm:prSet/>
      <dgm:spPr/>
      <dgm:t>
        <a:bodyPr/>
        <a:lstStyle/>
        <a:p>
          <a:endParaRPr lang="pt-BR"/>
        </a:p>
      </dgm:t>
    </dgm:pt>
    <dgm:pt modelId="{10F45941-E23F-4E48-921E-E42B4938934D}">
      <dgm:prSet phldrT="[Texto]"/>
      <dgm:spPr/>
      <dgm:t>
        <a:bodyPr/>
        <a:lstStyle/>
        <a:p>
          <a:r>
            <a:rPr lang="pt-BR" dirty="0" smtClean="0"/>
            <a:t>Como está o prazo do Licenciamento Ambiental?</a:t>
          </a:r>
          <a:endParaRPr lang="pt-BR" dirty="0"/>
        </a:p>
      </dgm:t>
    </dgm:pt>
    <dgm:pt modelId="{CF10B62A-DC2E-4A5B-A81F-CA082989458C}" type="parTrans" cxnId="{A1E744B4-4337-4ED0-ACF3-6DD880408F00}">
      <dgm:prSet/>
      <dgm:spPr/>
      <dgm:t>
        <a:bodyPr/>
        <a:lstStyle/>
        <a:p>
          <a:endParaRPr lang="pt-BR"/>
        </a:p>
      </dgm:t>
    </dgm:pt>
    <dgm:pt modelId="{D1B43BCF-EC1E-4B3E-ABF1-CB9C90E09267}" type="sibTrans" cxnId="{A1E744B4-4337-4ED0-ACF3-6DD880408F00}">
      <dgm:prSet/>
      <dgm:spPr/>
      <dgm:t>
        <a:bodyPr/>
        <a:lstStyle/>
        <a:p>
          <a:endParaRPr lang="pt-BR"/>
        </a:p>
      </dgm:t>
    </dgm:pt>
    <dgm:pt modelId="{604CEA54-AAF0-4900-AC8D-562AEC29AEDF}">
      <dgm:prSet/>
      <dgm:spPr/>
      <dgm:t>
        <a:bodyPr/>
        <a:lstStyle/>
        <a:p>
          <a:r>
            <a:rPr lang="pt-BR" dirty="0" smtClean="0"/>
            <a:t>Imobiliário</a:t>
          </a:r>
          <a:endParaRPr lang="pt-BR" dirty="0"/>
        </a:p>
      </dgm:t>
    </dgm:pt>
    <dgm:pt modelId="{7043F9D7-2FA1-4238-B15F-03615FF546CE}" type="parTrans" cxnId="{8853FA71-E7A7-4AFE-A515-13E07C9388A7}">
      <dgm:prSet/>
      <dgm:spPr/>
      <dgm:t>
        <a:bodyPr/>
        <a:lstStyle/>
        <a:p>
          <a:endParaRPr lang="pt-BR"/>
        </a:p>
      </dgm:t>
    </dgm:pt>
    <dgm:pt modelId="{B238AA5D-DE7A-45AC-8D7C-2E457484B56D}" type="sibTrans" cxnId="{8853FA71-E7A7-4AFE-A515-13E07C9388A7}">
      <dgm:prSet/>
      <dgm:spPr/>
      <dgm:t>
        <a:bodyPr/>
        <a:lstStyle/>
        <a:p>
          <a:endParaRPr lang="pt-BR"/>
        </a:p>
      </dgm:t>
    </dgm:pt>
    <dgm:pt modelId="{B0F5B4BA-2195-41C6-8F05-9A2FEB049E08}">
      <dgm:prSet/>
      <dgm:spPr/>
      <dgm:t>
        <a:bodyPr/>
        <a:lstStyle/>
        <a:p>
          <a:r>
            <a:rPr lang="pt-BR" dirty="0" smtClean="0"/>
            <a:t>São necessárias desapropriações?</a:t>
          </a:r>
          <a:endParaRPr lang="pt-BR" dirty="0"/>
        </a:p>
      </dgm:t>
    </dgm:pt>
    <dgm:pt modelId="{22A1CECF-1C17-44E8-AA94-FF842CA5D565}" type="parTrans" cxnId="{763F11FC-3211-4DA1-A10C-8C8840C23B7A}">
      <dgm:prSet/>
      <dgm:spPr/>
      <dgm:t>
        <a:bodyPr/>
        <a:lstStyle/>
        <a:p>
          <a:endParaRPr lang="pt-BR"/>
        </a:p>
      </dgm:t>
    </dgm:pt>
    <dgm:pt modelId="{1DDA4002-957B-4AF3-A524-9B19009BC59F}" type="sibTrans" cxnId="{763F11FC-3211-4DA1-A10C-8C8840C23B7A}">
      <dgm:prSet/>
      <dgm:spPr/>
      <dgm:t>
        <a:bodyPr/>
        <a:lstStyle/>
        <a:p>
          <a:endParaRPr lang="pt-BR"/>
        </a:p>
      </dgm:t>
    </dgm:pt>
    <dgm:pt modelId="{B20F5977-7362-47DE-A30E-132E3902E209}">
      <dgm:prSet phldrT="[Texto]"/>
      <dgm:spPr/>
      <dgm:t>
        <a:bodyPr/>
        <a:lstStyle/>
        <a:p>
          <a:r>
            <a:rPr lang="pt-BR" dirty="0" smtClean="0"/>
            <a:t>Qual o valor da Licitação?</a:t>
          </a:r>
          <a:endParaRPr lang="pt-BR" dirty="0"/>
        </a:p>
      </dgm:t>
    </dgm:pt>
    <dgm:pt modelId="{C4D9B887-DA06-4063-A619-362595D85B50}" type="parTrans" cxnId="{A1491808-2131-43FF-8178-94F6DA83FD7F}">
      <dgm:prSet/>
      <dgm:spPr/>
      <dgm:t>
        <a:bodyPr/>
        <a:lstStyle/>
        <a:p>
          <a:endParaRPr lang="pt-BR"/>
        </a:p>
      </dgm:t>
    </dgm:pt>
    <dgm:pt modelId="{729AE82F-0CA1-4113-9A55-AFA8C533CECD}" type="sibTrans" cxnId="{A1491808-2131-43FF-8178-94F6DA83FD7F}">
      <dgm:prSet/>
      <dgm:spPr/>
      <dgm:t>
        <a:bodyPr/>
        <a:lstStyle/>
        <a:p>
          <a:endParaRPr lang="pt-BR"/>
        </a:p>
      </dgm:t>
    </dgm:pt>
    <dgm:pt modelId="{F850D055-93B0-4FD2-86DA-93456F3AA0C9}">
      <dgm:prSet/>
      <dgm:spPr/>
      <dgm:t>
        <a:bodyPr/>
        <a:lstStyle/>
        <a:p>
          <a:r>
            <a:rPr lang="pt-BR" dirty="0" smtClean="0"/>
            <a:t>Qual o valor?</a:t>
          </a:r>
          <a:endParaRPr lang="pt-BR" dirty="0"/>
        </a:p>
      </dgm:t>
    </dgm:pt>
    <dgm:pt modelId="{37E0DE96-3262-45F1-972A-CB91EC5866B0}" type="parTrans" cxnId="{D1461358-1434-46B2-8827-8F97CED82C25}">
      <dgm:prSet/>
      <dgm:spPr/>
      <dgm:t>
        <a:bodyPr/>
        <a:lstStyle/>
        <a:p>
          <a:endParaRPr lang="pt-BR"/>
        </a:p>
      </dgm:t>
    </dgm:pt>
    <dgm:pt modelId="{D2D08B8B-8B8A-495C-8F78-9AB587E39A73}" type="sibTrans" cxnId="{D1461358-1434-46B2-8827-8F97CED82C25}">
      <dgm:prSet/>
      <dgm:spPr/>
      <dgm:t>
        <a:bodyPr/>
        <a:lstStyle/>
        <a:p>
          <a:endParaRPr lang="pt-BR"/>
        </a:p>
      </dgm:t>
    </dgm:pt>
    <dgm:pt modelId="{D1FAFBD0-24EC-4CAA-9F52-BCBA09E013A5}" type="pres">
      <dgm:prSet presAssocID="{78CE6B06-AD79-45DD-A72B-426DCAB4056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F961209D-7AC4-4FB2-93C2-61151B55F976}" type="pres">
      <dgm:prSet presAssocID="{E209C6B8-7AB7-4898-89AD-B159CDC2F90F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08331B3-1E80-4744-A2F1-2CDD06139B7A}" type="pres">
      <dgm:prSet presAssocID="{E209C6B8-7AB7-4898-89AD-B159CDC2F90F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8A226E4-383B-4ABD-B6A7-1C20BB4DA99A}" type="pres">
      <dgm:prSet presAssocID="{F4F9C706-7A9D-4EF4-8275-B8BA78CC358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7649FAB-5076-4A5A-B5D2-1D420AF265CC}" type="pres">
      <dgm:prSet presAssocID="{F4F9C706-7A9D-4EF4-8275-B8BA78CC358F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9581498-1BA5-4904-A81F-93C27D99D981}" type="pres">
      <dgm:prSet presAssocID="{604CEA54-AAF0-4900-AC8D-562AEC29AED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BA23167-E095-4F4F-B53E-475CE8AD80F5}" type="pres">
      <dgm:prSet presAssocID="{604CEA54-AAF0-4900-AC8D-562AEC29AEDF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63F11FC-3211-4DA1-A10C-8C8840C23B7A}" srcId="{604CEA54-AAF0-4900-AC8D-562AEC29AEDF}" destId="{B0F5B4BA-2195-41C6-8F05-9A2FEB049E08}" srcOrd="0" destOrd="0" parTransId="{22A1CECF-1C17-44E8-AA94-FF842CA5D565}" sibTransId="{1DDA4002-957B-4AF3-A524-9B19009BC59F}"/>
    <dgm:cxn modelId="{10A595F7-5E05-41B9-8F52-B8CDB4ACF6C6}" type="presOf" srcId="{B0F5B4BA-2195-41C6-8F05-9A2FEB049E08}" destId="{1BA23167-E095-4F4F-B53E-475CE8AD80F5}" srcOrd="0" destOrd="0" presId="urn:microsoft.com/office/officeart/2005/8/layout/vList2"/>
    <dgm:cxn modelId="{D1461358-1434-46B2-8827-8F97CED82C25}" srcId="{604CEA54-AAF0-4900-AC8D-562AEC29AEDF}" destId="{F850D055-93B0-4FD2-86DA-93456F3AA0C9}" srcOrd="1" destOrd="0" parTransId="{37E0DE96-3262-45F1-972A-CB91EC5866B0}" sibTransId="{D2D08B8B-8B8A-495C-8F78-9AB587E39A73}"/>
    <dgm:cxn modelId="{A1E744B4-4337-4ED0-ACF3-6DD880408F00}" srcId="{F4F9C706-7A9D-4EF4-8275-B8BA78CC358F}" destId="{10F45941-E23F-4E48-921E-E42B4938934D}" srcOrd="0" destOrd="0" parTransId="{CF10B62A-DC2E-4A5B-A81F-CA082989458C}" sibTransId="{D1B43BCF-EC1E-4B3E-ABF1-CB9C90E09267}"/>
    <dgm:cxn modelId="{8853FA71-E7A7-4AFE-A515-13E07C9388A7}" srcId="{78CE6B06-AD79-45DD-A72B-426DCAB40566}" destId="{604CEA54-AAF0-4900-AC8D-562AEC29AEDF}" srcOrd="2" destOrd="0" parTransId="{7043F9D7-2FA1-4238-B15F-03615FF546CE}" sibTransId="{B238AA5D-DE7A-45AC-8D7C-2E457484B56D}"/>
    <dgm:cxn modelId="{6AEC9F42-4E07-404B-B423-70415FCBB0B3}" type="presOf" srcId="{F850D055-93B0-4FD2-86DA-93456F3AA0C9}" destId="{1BA23167-E095-4F4F-B53E-475CE8AD80F5}" srcOrd="0" destOrd="1" presId="urn:microsoft.com/office/officeart/2005/8/layout/vList2"/>
    <dgm:cxn modelId="{3BC33F66-C095-4B45-9726-A02100BDD51F}" srcId="{78CE6B06-AD79-45DD-A72B-426DCAB40566}" destId="{F4F9C706-7A9D-4EF4-8275-B8BA78CC358F}" srcOrd="1" destOrd="0" parTransId="{FECAB124-9852-49A1-8257-1119E6385EBD}" sibTransId="{E5EB3B64-E2F8-40AB-B73F-5A8F8EF66987}"/>
    <dgm:cxn modelId="{2598D4BF-F74C-4F09-8550-B6D4651323D2}" srcId="{78CE6B06-AD79-45DD-A72B-426DCAB40566}" destId="{E209C6B8-7AB7-4898-89AD-B159CDC2F90F}" srcOrd="0" destOrd="0" parTransId="{31BE5D13-6E28-49CE-B9C9-295F7FFCB3B0}" sibTransId="{BDD29D3B-972A-415D-B07F-1D43B8483BCD}"/>
    <dgm:cxn modelId="{E9806CD1-4B16-482E-B948-872FCA52413F}" type="presOf" srcId="{B20F5977-7362-47DE-A30E-132E3902E209}" destId="{C08331B3-1E80-4744-A2F1-2CDD06139B7A}" srcOrd="0" destOrd="1" presId="urn:microsoft.com/office/officeart/2005/8/layout/vList2"/>
    <dgm:cxn modelId="{03EFD568-E061-414C-8BB4-CE5141F5696D}" type="presOf" srcId="{F4F9C706-7A9D-4EF4-8275-B8BA78CC358F}" destId="{48A226E4-383B-4ABD-B6A7-1C20BB4DA99A}" srcOrd="0" destOrd="0" presId="urn:microsoft.com/office/officeart/2005/8/layout/vList2"/>
    <dgm:cxn modelId="{679A9C47-D87E-457D-A5BF-2AD80E870A04}" type="presOf" srcId="{604CEA54-AAF0-4900-AC8D-562AEC29AEDF}" destId="{49581498-1BA5-4904-A81F-93C27D99D981}" srcOrd="0" destOrd="0" presId="urn:microsoft.com/office/officeart/2005/8/layout/vList2"/>
    <dgm:cxn modelId="{86462DBE-B169-4318-B1CD-FD8E963D24DE}" type="presOf" srcId="{78CE6B06-AD79-45DD-A72B-426DCAB40566}" destId="{D1FAFBD0-24EC-4CAA-9F52-BCBA09E013A5}" srcOrd="0" destOrd="0" presId="urn:microsoft.com/office/officeart/2005/8/layout/vList2"/>
    <dgm:cxn modelId="{246FADC0-DB33-4900-AB36-9170A5F9DCF2}" type="presOf" srcId="{DEAA4615-61D8-4261-8E69-DE37389E1E16}" destId="{C08331B3-1E80-4744-A2F1-2CDD06139B7A}" srcOrd="0" destOrd="0" presId="urn:microsoft.com/office/officeart/2005/8/layout/vList2"/>
    <dgm:cxn modelId="{21A310B8-05F8-488F-8401-29C97F6692F7}" type="presOf" srcId="{E209C6B8-7AB7-4898-89AD-B159CDC2F90F}" destId="{F961209D-7AC4-4FB2-93C2-61151B55F976}" srcOrd="0" destOrd="0" presId="urn:microsoft.com/office/officeart/2005/8/layout/vList2"/>
    <dgm:cxn modelId="{A1491808-2131-43FF-8178-94F6DA83FD7F}" srcId="{E209C6B8-7AB7-4898-89AD-B159CDC2F90F}" destId="{B20F5977-7362-47DE-A30E-132E3902E209}" srcOrd="1" destOrd="0" parTransId="{C4D9B887-DA06-4063-A619-362595D85B50}" sibTransId="{729AE82F-0CA1-4113-9A55-AFA8C533CECD}"/>
    <dgm:cxn modelId="{73738AC9-E0AA-4316-B095-4F8A75D039C5}" srcId="{E209C6B8-7AB7-4898-89AD-B159CDC2F90F}" destId="{DEAA4615-61D8-4261-8E69-DE37389E1E16}" srcOrd="0" destOrd="0" parTransId="{4C23A97B-35AF-48FB-880D-785B71A9BBAB}" sibTransId="{0D588469-72A6-4726-B9F4-1C4894F50674}"/>
    <dgm:cxn modelId="{280CB38C-8C9F-40B1-A59F-F3246A959867}" type="presOf" srcId="{10F45941-E23F-4E48-921E-E42B4938934D}" destId="{A7649FAB-5076-4A5A-B5D2-1D420AF265CC}" srcOrd="0" destOrd="0" presId="urn:microsoft.com/office/officeart/2005/8/layout/vList2"/>
    <dgm:cxn modelId="{A052462E-8D1E-4DAC-8512-CDB320F6D0F1}" type="presParOf" srcId="{D1FAFBD0-24EC-4CAA-9F52-BCBA09E013A5}" destId="{F961209D-7AC4-4FB2-93C2-61151B55F976}" srcOrd="0" destOrd="0" presId="urn:microsoft.com/office/officeart/2005/8/layout/vList2"/>
    <dgm:cxn modelId="{4EE0477A-7BD2-4F05-9492-7C0B2A13064F}" type="presParOf" srcId="{D1FAFBD0-24EC-4CAA-9F52-BCBA09E013A5}" destId="{C08331B3-1E80-4744-A2F1-2CDD06139B7A}" srcOrd="1" destOrd="0" presId="urn:microsoft.com/office/officeart/2005/8/layout/vList2"/>
    <dgm:cxn modelId="{F0BEF659-B056-48DF-932D-DF6F515C842C}" type="presParOf" srcId="{D1FAFBD0-24EC-4CAA-9F52-BCBA09E013A5}" destId="{48A226E4-383B-4ABD-B6A7-1C20BB4DA99A}" srcOrd="2" destOrd="0" presId="urn:microsoft.com/office/officeart/2005/8/layout/vList2"/>
    <dgm:cxn modelId="{7C47AD77-FEE3-4F13-8EE0-A84C57468B76}" type="presParOf" srcId="{D1FAFBD0-24EC-4CAA-9F52-BCBA09E013A5}" destId="{A7649FAB-5076-4A5A-B5D2-1D420AF265CC}" srcOrd="3" destOrd="0" presId="urn:microsoft.com/office/officeart/2005/8/layout/vList2"/>
    <dgm:cxn modelId="{D8F6507E-84EE-4A98-A1FC-5DE2F444AFFD}" type="presParOf" srcId="{D1FAFBD0-24EC-4CAA-9F52-BCBA09E013A5}" destId="{49581498-1BA5-4904-A81F-93C27D99D981}" srcOrd="4" destOrd="0" presId="urn:microsoft.com/office/officeart/2005/8/layout/vList2"/>
    <dgm:cxn modelId="{E577BBB9-D5F2-4F86-86E1-8DDEF38EACF3}" type="presParOf" srcId="{D1FAFBD0-24EC-4CAA-9F52-BCBA09E013A5}" destId="{1BA23167-E095-4F4F-B53E-475CE8AD80F5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7ED7CE5-D98E-4B91-A4FA-2B3ED3327674}">
      <dsp:nvSpPr>
        <dsp:cNvPr id="0" name=""/>
        <dsp:cNvSpPr/>
      </dsp:nvSpPr>
      <dsp:spPr>
        <a:xfrm>
          <a:off x="0" y="2801363"/>
          <a:ext cx="7643866" cy="1154044"/>
        </a:xfrm>
        <a:prstGeom prst="roundRect">
          <a:avLst>
            <a:gd name="adj" fmla="val 10000"/>
          </a:avLst>
        </a:prstGeom>
        <a:solidFill>
          <a:srgbClr val="FFFF99"/>
        </a:solidFill>
        <a:ln>
          <a:solidFill>
            <a:srgbClr val="FFFF99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kern="1200" dirty="0" smtClean="0"/>
            <a:t>PNAFM como Assessoria</a:t>
          </a:r>
          <a:endParaRPr lang="pt-BR" sz="2700" kern="1200" dirty="0"/>
        </a:p>
      </dsp:txBody>
      <dsp:txXfrm>
        <a:off x="0" y="2801363"/>
        <a:ext cx="2293159" cy="1154044"/>
      </dsp:txXfrm>
    </dsp:sp>
    <dsp:sp modelId="{77950258-1D0D-44D7-A3F4-4CD7C48BFFF8}">
      <dsp:nvSpPr>
        <dsp:cNvPr id="0" name=""/>
        <dsp:cNvSpPr/>
      </dsp:nvSpPr>
      <dsp:spPr>
        <a:xfrm>
          <a:off x="0" y="1454977"/>
          <a:ext cx="7643866" cy="1154044"/>
        </a:xfrm>
        <a:prstGeom prst="roundRect">
          <a:avLst>
            <a:gd name="adj" fmla="val 10000"/>
          </a:avLst>
        </a:prstGeom>
        <a:solidFill>
          <a:srgbClr val="FFFF99"/>
        </a:solidFill>
        <a:ln>
          <a:solidFill>
            <a:srgbClr val="FFFF99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kern="1200" dirty="0" smtClean="0"/>
            <a:t>Assessorias Especiais</a:t>
          </a:r>
          <a:endParaRPr lang="pt-BR" sz="2700" kern="1200" dirty="0"/>
        </a:p>
      </dsp:txBody>
      <dsp:txXfrm>
        <a:off x="0" y="1454977"/>
        <a:ext cx="2293159" cy="1154044"/>
      </dsp:txXfrm>
    </dsp:sp>
    <dsp:sp modelId="{EED27136-B184-4BFF-AA77-F8B975881C9D}">
      <dsp:nvSpPr>
        <dsp:cNvPr id="0" name=""/>
        <dsp:cNvSpPr/>
      </dsp:nvSpPr>
      <dsp:spPr>
        <a:xfrm>
          <a:off x="0" y="108592"/>
          <a:ext cx="7643866" cy="1154044"/>
        </a:xfrm>
        <a:prstGeom prst="roundRect">
          <a:avLst>
            <a:gd name="adj" fmla="val 10000"/>
          </a:avLst>
        </a:prstGeom>
        <a:solidFill>
          <a:srgbClr val="FFFF99"/>
        </a:solidFill>
        <a:ln>
          <a:solidFill>
            <a:srgbClr val="FFFF99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kern="1200" dirty="0" smtClean="0">
              <a:solidFill>
                <a:schemeClr val="tx1"/>
              </a:solidFill>
            </a:rPr>
            <a:t>Alta Gestão</a:t>
          </a:r>
          <a:endParaRPr lang="pt-BR" sz="2700" kern="1200" dirty="0">
            <a:solidFill>
              <a:schemeClr val="tx1"/>
            </a:solidFill>
          </a:endParaRPr>
        </a:p>
      </dsp:txBody>
      <dsp:txXfrm>
        <a:off x="0" y="108592"/>
        <a:ext cx="2293159" cy="1154044"/>
      </dsp:txXfrm>
    </dsp:sp>
    <dsp:sp modelId="{AE583FFB-35DD-4D12-AFA1-4FC58323B3E5}">
      <dsp:nvSpPr>
        <dsp:cNvPr id="0" name=""/>
        <dsp:cNvSpPr/>
      </dsp:nvSpPr>
      <dsp:spPr>
        <a:xfrm>
          <a:off x="4170796" y="204762"/>
          <a:ext cx="1442555" cy="961703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/>
            <a:t>Gabinete Prefeita</a:t>
          </a:r>
          <a:endParaRPr lang="pt-BR" sz="1600" b="1" kern="1200" dirty="0"/>
        </a:p>
      </dsp:txBody>
      <dsp:txXfrm>
        <a:off x="4170796" y="204762"/>
        <a:ext cx="1442555" cy="961703"/>
      </dsp:txXfrm>
    </dsp:sp>
    <dsp:sp modelId="{EBD217B2-2F39-4F71-8303-3D4CDD1664C6}">
      <dsp:nvSpPr>
        <dsp:cNvPr id="0" name=""/>
        <dsp:cNvSpPr/>
      </dsp:nvSpPr>
      <dsp:spPr>
        <a:xfrm>
          <a:off x="3016751" y="1166466"/>
          <a:ext cx="1875322" cy="384681"/>
        </a:xfrm>
        <a:custGeom>
          <a:avLst/>
          <a:gdLst/>
          <a:ahLst/>
          <a:cxnLst/>
          <a:rect l="0" t="0" r="0" b="0"/>
          <a:pathLst>
            <a:path>
              <a:moveTo>
                <a:pt x="1875322" y="0"/>
              </a:moveTo>
              <a:lnTo>
                <a:pt x="1875322" y="192340"/>
              </a:lnTo>
              <a:lnTo>
                <a:pt x="0" y="192340"/>
              </a:lnTo>
              <a:lnTo>
                <a:pt x="0" y="38468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E721D4-C1B9-402C-89B9-97EE0499886A}">
      <dsp:nvSpPr>
        <dsp:cNvPr id="0" name=""/>
        <dsp:cNvSpPr/>
      </dsp:nvSpPr>
      <dsp:spPr>
        <a:xfrm>
          <a:off x="2295473" y="1551148"/>
          <a:ext cx="1442555" cy="961703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/>
            <a:t>Assessoria Institucional</a:t>
          </a:r>
          <a:endParaRPr lang="pt-BR" sz="1600" b="1" kern="1200" dirty="0"/>
        </a:p>
      </dsp:txBody>
      <dsp:txXfrm>
        <a:off x="2295473" y="1551148"/>
        <a:ext cx="1442555" cy="961703"/>
      </dsp:txXfrm>
    </dsp:sp>
    <dsp:sp modelId="{6D6399CE-762A-4E04-B2D6-92A8A5D2D6D7}">
      <dsp:nvSpPr>
        <dsp:cNvPr id="0" name=""/>
        <dsp:cNvSpPr/>
      </dsp:nvSpPr>
      <dsp:spPr>
        <a:xfrm>
          <a:off x="4846354" y="1166466"/>
          <a:ext cx="91440" cy="3846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468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1160B1-AEE8-48EC-9F0A-18DFD93BD8C1}">
      <dsp:nvSpPr>
        <dsp:cNvPr id="0" name=""/>
        <dsp:cNvSpPr/>
      </dsp:nvSpPr>
      <dsp:spPr>
        <a:xfrm>
          <a:off x="4170796" y="1551148"/>
          <a:ext cx="1442555" cy="961703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/>
            <a:t>COOPERII</a:t>
          </a:r>
          <a:endParaRPr lang="pt-BR" sz="1600" b="1" kern="1200" dirty="0"/>
        </a:p>
      </dsp:txBody>
      <dsp:txXfrm>
        <a:off x="4170796" y="1551148"/>
        <a:ext cx="1442555" cy="961703"/>
      </dsp:txXfrm>
    </dsp:sp>
    <dsp:sp modelId="{9DE597CE-C62B-4DD3-B199-A10FC7680383}">
      <dsp:nvSpPr>
        <dsp:cNvPr id="0" name=""/>
        <dsp:cNvSpPr/>
      </dsp:nvSpPr>
      <dsp:spPr>
        <a:xfrm>
          <a:off x="4846354" y="2512851"/>
          <a:ext cx="91440" cy="3846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468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15F6F2-9C2A-4325-AEE6-64758FA443DD}">
      <dsp:nvSpPr>
        <dsp:cNvPr id="0" name=""/>
        <dsp:cNvSpPr/>
      </dsp:nvSpPr>
      <dsp:spPr>
        <a:xfrm>
          <a:off x="4170796" y="2897533"/>
          <a:ext cx="1442555" cy="961703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PNAFM</a:t>
          </a:r>
          <a:endParaRPr lang="pt-BR" sz="1600" kern="1200" dirty="0"/>
        </a:p>
      </dsp:txBody>
      <dsp:txXfrm>
        <a:off x="4170796" y="2897533"/>
        <a:ext cx="1442555" cy="961703"/>
      </dsp:txXfrm>
    </dsp:sp>
    <dsp:sp modelId="{63529E2F-487D-4F9D-95B0-CE62A86D508F}">
      <dsp:nvSpPr>
        <dsp:cNvPr id="0" name=""/>
        <dsp:cNvSpPr/>
      </dsp:nvSpPr>
      <dsp:spPr>
        <a:xfrm>
          <a:off x="4892074" y="1166466"/>
          <a:ext cx="1875322" cy="3846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340"/>
              </a:lnTo>
              <a:lnTo>
                <a:pt x="1875322" y="192340"/>
              </a:lnTo>
              <a:lnTo>
                <a:pt x="1875322" y="38468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AADC8C-C12B-4E05-8920-4EA2EB0733EA}">
      <dsp:nvSpPr>
        <dsp:cNvPr id="0" name=""/>
        <dsp:cNvSpPr/>
      </dsp:nvSpPr>
      <dsp:spPr>
        <a:xfrm>
          <a:off x="6046118" y="1551148"/>
          <a:ext cx="1442555" cy="961703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/>
            <a:t>Coordenadoria das Secretarias Regionais</a:t>
          </a:r>
          <a:endParaRPr lang="pt-BR" sz="1600" b="1" kern="1200" dirty="0"/>
        </a:p>
      </dsp:txBody>
      <dsp:txXfrm>
        <a:off x="6046118" y="1551148"/>
        <a:ext cx="1442555" cy="96170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7ED7CE5-D98E-4B91-A4FA-2B3ED3327674}">
      <dsp:nvSpPr>
        <dsp:cNvPr id="0" name=""/>
        <dsp:cNvSpPr/>
      </dsp:nvSpPr>
      <dsp:spPr>
        <a:xfrm>
          <a:off x="0" y="2801363"/>
          <a:ext cx="7643866" cy="1154044"/>
        </a:xfrm>
        <a:prstGeom prst="roundRect">
          <a:avLst>
            <a:gd name="adj" fmla="val 10000"/>
          </a:avLst>
        </a:prstGeom>
        <a:solidFill>
          <a:srgbClr val="FFFF99"/>
        </a:solidFill>
        <a:ln>
          <a:solidFill>
            <a:srgbClr val="FFFF99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PMO –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Produto do PNAFM</a:t>
          </a:r>
          <a:endParaRPr lang="pt-BR" sz="2000" kern="1200" dirty="0"/>
        </a:p>
      </dsp:txBody>
      <dsp:txXfrm>
        <a:off x="0" y="2801363"/>
        <a:ext cx="2293159" cy="1154044"/>
      </dsp:txXfrm>
    </dsp:sp>
    <dsp:sp modelId="{77950258-1D0D-44D7-A3F4-4CD7C48BFFF8}">
      <dsp:nvSpPr>
        <dsp:cNvPr id="0" name=""/>
        <dsp:cNvSpPr/>
      </dsp:nvSpPr>
      <dsp:spPr>
        <a:xfrm>
          <a:off x="0" y="1454977"/>
          <a:ext cx="7643866" cy="1154044"/>
        </a:xfrm>
        <a:prstGeom prst="roundRect">
          <a:avLst>
            <a:gd name="adj" fmla="val 10000"/>
          </a:avLst>
        </a:prstGeom>
        <a:solidFill>
          <a:schemeClr val="accent1">
            <a:lumMod val="90000"/>
          </a:schemeClr>
        </a:solidFill>
        <a:ln>
          <a:solidFill>
            <a:srgbClr val="FFFF99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Sub-Coordenadorias</a:t>
          </a:r>
          <a:endParaRPr lang="pt-BR" sz="2000" kern="1200" dirty="0"/>
        </a:p>
      </dsp:txBody>
      <dsp:txXfrm>
        <a:off x="0" y="1454977"/>
        <a:ext cx="2293159" cy="1154044"/>
      </dsp:txXfrm>
    </dsp:sp>
    <dsp:sp modelId="{EED27136-B184-4BFF-AA77-F8B975881C9D}">
      <dsp:nvSpPr>
        <dsp:cNvPr id="0" name=""/>
        <dsp:cNvSpPr/>
      </dsp:nvSpPr>
      <dsp:spPr>
        <a:xfrm>
          <a:off x="0" y="108592"/>
          <a:ext cx="7643866" cy="1154044"/>
        </a:xfrm>
        <a:prstGeom prst="roundRect">
          <a:avLst>
            <a:gd name="adj" fmla="val 10000"/>
          </a:avLst>
        </a:prstGeom>
        <a:solidFill>
          <a:srgbClr val="FFC000"/>
        </a:solidFill>
        <a:ln>
          <a:solidFill>
            <a:srgbClr val="FFFF99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solidFill>
                <a:schemeClr val="tx1"/>
              </a:solidFill>
            </a:rPr>
            <a:t>Coordenação Geral</a:t>
          </a:r>
          <a:endParaRPr lang="pt-BR" sz="2000" kern="1200" dirty="0">
            <a:solidFill>
              <a:schemeClr val="tx1"/>
            </a:solidFill>
          </a:endParaRPr>
        </a:p>
      </dsp:txBody>
      <dsp:txXfrm>
        <a:off x="0" y="108592"/>
        <a:ext cx="2293159" cy="1154044"/>
      </dsp:txXfrm>
    </dsp:sp>
    <dsp:sp modelId="{AE583FFB-35DD-4D12-AFA1-4FC58323B3E5}">
      <dsp:nvSpPr>
        <dsp:cNvPr id="0" name=""/>
        <dsp:cNvSpPr/>
      </dsp:nvSpPr>
      <dsp:spPr>
        <a:xfrm>
          <a:off x="4170796" y="204762"/>
          <a:ext cx="1442555" cy="961703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/>
            <a:t>Coordenação Geral</a:t>
          </a:r>
          <a:endParaRPr lang="pt-BR" sz="1600" b="1" kern="1200" dirty="0"/>
        </a:p>
      </dsp:txBody>
      <dsp:txXfrm>
        <a:off x="4170796" y="204762"/>
        <a:ext cx="1442555" cy="961703"/>
      </dsp:txXfrm>
    </dsp:sp>
    <dsp:sp modelId="{EBD217B2-2F39-4F71-8303-3D4CDD1664C6}">
      <dsp:nvSpPr>
        <dsp:cNvPr id="0" name=""/>
        <dsp:cNvSpPr/>
      </dsp:nvSpPr>
      <dsp:spPr>
        <a:xfrm>
          <a:off x="3016751" y="1166466"/>
          <a:ext cx="1875322" cy="384681"/>
        </a:xfrm>
        <a:custGeom>
          <a:avLst/>
          <a:gdLst/>
          <a:ahLst/>
          <a:cxnLst/>
          <a:rect l="0" t="0" r="0" b="0"/>
          <a:pathLst>
            <a:path>
              <a:moveTo>
                <a:pt x="1875322" y="0"/>
              </a:moveTo>
              <a:lnTo>
                <a:pt x="1875322" y="192340"/>
              </a:lnTo>
              <a:lnTo>
                <a:pt x="0" y="192340"/>
              </a:lnTo>
              <a:lnTo>
                <a:pt x="0" y="38468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E721D4-C1B9-402C-89B9-97EE0499886A}">
      <dsp:nvSpPr>
        <dsp:cNvPr id="0" name=""/>
        <dsp:cNvSpPr/>
      </dsp:nvSpPr>
      <dsp:spPr>
        <a:xfrm>
          <a:off x="2295473" y="1551148"/>
          <a:ext cx="1442555" cy="961703"/>
        </a:xfrm>
        <a:prstGeom prst="roundRect">
          <a:avLst>
            <a:gd name="adj" fmla="val 10000"/>
          </a:avLst>
        </a:prstGeom>
        <a:solidFill>
          <a:srgbClr val="003300"/>
        </a:solidFill>
        <a:ln w="25400" cap="flat" cmpd="sng" algn="ctr">
          <a:solidFill>
            <a:srgbClr val="0033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/>
            <a:t>Sub-coordenadoria Técnica</a:t>
          </a:r>
          <a:endParaRPr lang="pt-BR" sz="1600" b="1" kern="1200" dirty="0"/>
        </a:p>
      </dsp:txBody>
      <dsp:txXfrm>
        <a:off x="2295473" y="1551148"/>
        <a:ext cx="1442555" cy="961703"/>
      </dsp:txXfrm>
    </dsp:sp>
    <dsp:sp modelId="{6D6399CE-762A-4E04-B2D6-92A8A5D2D6D7}">
      <dsp:nvSpPr>
        <dsp:cNvPr id="0" name=""/>
        <dsp:cNvSpPr/>
      </dsp:nvSpPr>
      <dsp:spPr>
        <a:xfrm>
          <a:off x="4846354" y="1166466"/>
          <a:ext cx="91440" cy="3846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468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1160B1-AEE8-48EC-9F0A-18DFD93BD8C1}">
      <dsp:nvSpPr>
        <dsp:cNvPr id="0" name=""/>
        <dsp:cNvSpPr/>
      </dsp:nvSpPr>
      <dsp:spPr>
        <a:xfrm>
          <a:off x="4170796" y="1551148"/>
          <a:ext cx="1442555" cy="961703"/>
        </a:xfrm>
        <a:prstGeom prst="roundRect">
          <a:avLst>
            <a:gd name="adj" fmla="val 10000"/>
          </a:avLst>
        </a:prstGeom>
        <a:solidFill>
          <a:srgbClr val="800000"/>
        </a:solidFill>
        <a:ln w="25400" cap="flat" cmpd="sng" algn="ctr">
          <a:solidFill>
            <a:srgbClr val="8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/>
            <a:t>Sub-coordenadoria Administrativa</a:t>
          </a:r>
          <a:endParaRPr lang="pt-BR" sz="1600" b="1" kern="1200" dirty="0"/>
        </a:p>
      </dsp:txBody>
      <dsp:txXfrm>
        <a:off x="4170796" y="1551148"/>
        <a:ext cx="1442555" cy="961703"/>
      </dsp:txXfrm>
    </dsp:sp>
    <dsp:sp modelId="{63529E2F-487D-4F9D-95B0-CE62A86D508F}">
      <dsp:nvSpPr>
        <dsp:cNvPr id="0" name=""/>
        <dsp:cNvSpPr/>
      </dsp:nvSpPr>
      <dsp:spPr>
        <a:xfrm>
          <a:off x="4892074" y="1166466"/>
          <a:ext cx="1875322" cy="3846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340"/>
              </a:lnTo>
              <a:lnTo>
                <a:pt x="1875322" y="192340"/>
              </a:lnTo>
              <a:lnTo>
                <a:pt x="1875322" y="38468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AADC8C-C12B-4E05-8920-4EA2EB0733EA}">
      <dsp:nvSpPr>
        <dsp:cNvPr id="0" name=""/>
        <dsp:cNvSpPr/>
      </dsp:nvSpPr>
      <dsp:spPr>
        <a:xfrm>
          <a:off x="6046118" y="1551148"/>
          <a:ext cx="1442555" cy="961703"/>
        </a:xfrm>
        <a:prstGeom prst="roundRect">
          <a:avLst>
            <a:gd name="adj" fmla="val 10000"/>
          </a:avLst>
        </a:prstGeom>
        <a:solidFill>
          <a:srgbClr val="660033"/>
        </a:solidFill>
        <a:ln w="25400" cap="flat" cmpd="sng" algn="ctr">
          <a:solidFill>
            <a:srgbClr val="66003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/>
            <a:t>Sub-coordenadoria Financeira</a:t>
          </a:r>
          <a:endParaRPr lang="pt-BR" sz="1600" b="1" kern="1200" dirty="0"/>
        </a:p>
      </dsp:txBody>
      <dsp:txXfrm>
        <a:off x="6046118" y="1551148"/>
        <a:ext cx="1442555" cy="96170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8815BD8-DE92-47C5-BE45-49222F260964}">
      <dsp:nvSpPr>
        <dsp:cNvPr id="0" name=""/>
        <dsp:cNvSpPr/>
      </dsp:nvSpPr>
      <dsp:spPr>
        <a:xfrm>
          <a:off x="2989545" y="1873421"/>
          <a:ext cx="1437733" cy="1437733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300" b="1" kern="1200" dirty="0" smtClean="0">
              <a:latin typeface="Arial" pitchFamily="34" charset="0"/>
              <a:cs typeface="Arial" pitchFamily="34" charset="0"/>
            </a:rPr>
            <a:t>PMO</a:t>
          </a:r>
          <a:endParaRPr lang="pt-BR" sz="3300" b="1" kern="1200" dirty="0">
            <a:latin typeface="Arial" pitchFamily="34" charset="0"/>
            <a:cs typeface="Arial" pitchFamily="34" charset="0"/>
          </a:endParaRPr>
        </a:p>
      </dsp:txBody>
      <dsp:txXfrm>
        <a:off x="2989545" y="1873421"/>
        <a:ext cx="1437733" cy="1437733"/>
      </dsp:txXfrm>
    </dsp:sp>
    <dsp:sp modelId="{091DCE77-9E7D-4891-AF94-4B8804DA725E}">
      <dsp:nvSpPr>
        <dsp:cNvPr id="0" name=""/>
        <dsp:cNvSpPr/>
      </dsp:nvSpPr>
      <dsp:spPr>
        <a:xfrm rot="16200000">
          <a:off x="3492199" y="1639761"/>
          <a:ext cx="432425" cy="34892"/>
        </a:xfrm>
        <a:custGeom>
          <a:avLst/>
          <a:gdLst/>
          <a:ahLst/>
          <a:cxnLst/>
          <a:rect l="0" t="0" r="0" b="0"/>
          <a:pathLst>
            <a:path>
              <a:moveTo>
                <a:pt x="0" y="17446"/>
              </a:moveTo>
              <a:lnTo>
                <a:pt x="432425" y="174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 rot="16200000">
        <a:off x="3697601" y="1646397"/>
        <a:ext cx="21621" cy="21621"/>
      </dsp:txXfrm>
    </dsp:sp>
    <dsp:sp modelId="{EF49E4C0-0D2E-4D35-8B46-3E0BE2C99513}">
      <dsp:nvSpPr>
        <dsp:cNvPr id="0" name=""/>
        <dsp:cNvSpPr/>
      </dsp:nvSpPr>
      <dsp:spPr>
        <a:xfrm>
          <a:off x="2989545" y="3261"/>
          <a:ext cx="1437733" cy="1437733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b="1" kern="1200" dirty="0" smtClean="0">
              <a:latin typeface="Arial" pitchFamily="34" charset="0"/>
              <a:cs typeface="Arial" pitchFamily="34" charset="0"/>
            </a:rPr>
            <a:t>Alta Administração</a:t>
          </a:r>
          <a:endParaRPr lang="pt-BR" sz="1100" b="1" kern="1200" dirty="0">
            <a:latin typeface="Arial" pitchFamily="34" charset="0"/>
            <a:cs typeface="Arial" pitchFamily="34" charset="0"/>
          </a:endParaRPr>
        </a:p>
      </dsp:txBody>
      <dsp:txXfrm>
        <a:off x="2989545" y="3261"/>
        <a:ext cx="1437733" cy="1437733"/>
      </dsp:txXfrm>
    </dsp:sp>
    <dsp:sp modelId="{B64322A1-DD6F-4D8B-8060-56AD771C2C48}">
      <dsp:nvSpPr>
        <dsp:cNvPr id="0" name=""/>
        <dsp:cNvSpPr/>
      </dsp:nvSpPr>
      <dsp:spPr>
        <a:xfrm>
          <a:off x="4427278" y="2574841"/>
          <a:ext cx="432425" cy="34892"/>
        </a:xfrm>
        <a:custGeom>
          <a:avLst/>
          <a:gdLst/>
          <a:ahLst/>
          <a:cxnLst/>
          <a:rect l="0" t="0" r="0" b="0"/>
          <a:pathLst>
            <a:path>
              <a:moveTo>
                <a:pt x="0" y="17446"/>
              </a:moveTo>
              <a:lnTo>
                <a:pt x="432425" y="174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4632681" y="2581477"/>
        <a:ext cx="21621" cy="21621"/>
      </dsp:txXfrm>
    </dsp:sp>
    <dsp:sp modelId="{0A28B36A-C8DD-4872-BD3C-F7B304306977}">
      <dsp:nvSpPr>
        <dsp:cNvPr id="0" name=""/>
        <dsp:cNvSpPr/>
      </dsp:nvSpPr>
      <dsp:spPr>
        <a:xfrm>
          <a:off x="4859704" y="1873421"/>
          <a:ext cx="1437733" cy="1437733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b="1" kern="1200" dirty="0" err="1" smtClean="0">
              <a:latin typeface="Arial" pitchFamily="34" charset="0"/>
              <a:cs typeface="Arial" pitchFamily="34" charset="0"/>
            </a:rPr>
            <a:t>PMOs</a:t>
          </a:r>
          <a:r>
            <a:rPr lang="pt-BR" sz="1100" b="1" kern="1200" dirty="0" smtClean="0">
              <a:latin typeface="Arial" pitchFamily="34" charset="0"/>
              <a:cs typeface="Arial" pitchFamily="34" charset="0"/>
            </a:rPr>
            <a:t> Setoriais</a:t>
          </a:r>
          <a:endParaRPr lang="pt-BR" sz="1100" b="1" kern="1200" dirty="0">
            <a:latin typeface="Arial" pitchFamily="34" charset="0"/>
            <a:cs typeface="Arial" pitchFamily="34" charset="0"/>
          </a:endParaRPr>
        </a:p>
      </dsp:txBody>
      <dsp:txXfrm>
        <a:off x="4859704" y="1873421"/>
        <a:ext cx="1437733" cy="1437733"/>
      </dsp:txXfrm>
    </dsp:sp>
    <dsp:sp modelId="{72766092-3BA4-4AF3-9EF5-912CB8649C93}">
      <dsp:nvSpPr>
        <dsp:cNvPr id="0" name=""/>
        <dsp:cNvSpPr/>
      </dsp:nvSpPr>
      <dsp:spPr>
        <a:xfrm rot="5400000">
          <a:off x="3492199" y="3509921"/>
          <a:ext cx="432425" cy="34892"/>
        </a:xfrm>
        <a:custGeom>
          <a:avLst/>
          <a:gdLst/>
          <a:ahLst/>
          <a:cxnLst/>
          <a:rect l="0" t="0" r="0" b="0"/>
          <a:pathLst>
            <a:path>
              <a:moveTo>
                <a:pt x="0" y="17446"/>
              </a:moveTo>
              <a:lnTo>
                <a:pt x="432425" y="174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 rot="5400000">
        <a:off x="3697601" y="3516557"/>
        <a:ext cx="21621" cy="21621"/>
      </dsp:txXfrm>
    </dsp:sp>
    <dsp:sp modelId="{70E08B8A-25F2-45BE-88B9-6F0C9480D3B5}">
      <dsp:nvSpPr>
        <dsp:cNvPr id="0" name=""/>
        <dsp:cNvSpPr/>
      </dsp:nvSpPr>
      <dsp:spPr>
        <a:xfrm>
          <a:off x="2989545" y="3743580"/>
          <a:ext cx="1437733" cy="1437733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b="1" kern="1200" dirty="0" smtClean="0">
              <a:latin typeface="Arial" pitchFamily="34" charset="0"/>
              <a:cs typeface="Arial" pitchFamily="34" charset="0"/>
            </a:rPr>
            <a:t>Gerentes de Projetos</a:t>
          </a:r>
          <a:endParaRPr lang="pt-BR" sz="1100" b="1" kern="1200" dirty="0">
            <a:latin typeface="Arial" pitchFamily="34" charset="0"/>
            <a:cs typeface="Arial" pitchFamily="34" charset="0"/>
          </a:endParaRPr>
        </a:p>
      </dsp:txBody>
      <dsp:txXfrm>
        <a:off x="2989545" y="3743580"/>
        <a:ext cx="1437733" cy="1437733"/>
      </dsp:txXfrm>
    </dsp:sp>
    <dsp:sp modelId="{6D0EDF0F-66CB-4DB2-BA3B-77FB56E29B67}">
      <dsp:nvSpPr>
        <dsp:cNvPr id="0" name=""/>
        <dsp:cNvSpPr/>
      </dsp:nvSpPr>
      <dsp:spPr>
        <a:xfrm rot="10800000">
          <a:off x="2557119" y="2574841"/>
          <a:ext cx="432425" cy="34892"/>
        </a:xfrm>
        <a:custGeom>
          <a:avLst/>
          <a:gdLst/>
          <a:ahLst/>
          <a:cxnLst/>
          <a:rect l="0" t="0" r="0" b="0"/>
          <a:pathLst>
            <a:path>
              <a:moveTo>
                <a:pt x="0" y="17446"/>
              </a:moveTo>
              <a:lnTo>
                <a:pt x="432425" y="174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 rot="10800000">
        <a:off x="2762521" y="2581477"/>
        <a:ext cx="21621" cy="21621"/>
      </dsp:txXfrm>
    </dsp:sp>
    <dsp:sp modelId="{CCB15A08-2E8B-41EE-AA1B-69F096111A11}">
      <dsp:nvSpPr>
        <dsp:cNvPr id="0" name=""/>
        <dsp:cNvSpPr/>
      </dsp:nvSpPr>
      <dsp:spPr>
        <a:xfrm>
          <a:off x="1119385" y="1873421"/>
          <a:ext cx="1437733" cy="1437733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b="1" kern="1200" dirty="0" smtClean="0">
              <a:latin typeface="Arial" pitchFamily="34" charset="0"/>
              <a:cs typeface="Arial" pitchFamily="34" charset="0"/>
            </a:rPr>
            <a:t>Secretarias</a:t>
          </a:r>
          <a:endParaRPr lang="pt-BR" sz="1100" b="1" kern="1200" dirty="0">
            <a:latin typeface="Arial" pitchFamily="34" charset="0"/>
            <a:cs typeface="Arial" pitchFamily="34" charset="0"/>
          </a:endParaRPr>
        </a:p>
      </dsp:txBody>
      <dsp:txXfrm>
        <a:off x="1119385" y="1873421"/>
        <a:ext cx="1437733" cy="1437733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65798C8-5554-4391-94FE-DA8C25F54669}">
      <dsp:nvSpPr>
        <dsp:cNvPr id="0" name=""/>
        <dsp:cNvSpPr/>
      </dsp:nvSpPr>
      <dsp:spPr>
        <a:xfrm rot="5400000">
          <a:off x="2730062" y="-1006887"/>
          <a:ext cx="709520" cy="290336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kern="1200" dirty="0" smtClean="0"/>
            <a:t>O Avião está na altitude correta?</a:t>
          </a:r>
          <a:endParaRPr lang="pt-BR" sz="2000" kern="1200" dirty="0"/>
        </a:p>
      </dsp:txBody>
      <dsp:txXfrm rot="5400000">
        <a:off x="2730062" y="-1006887"/>
        <a:ext cx="709520" cy="2903362"/>
      </dsp:txXfrm>
    </dsp:sp>
    <dsp:sp modelId="{B533ECB6-F0FC-4CC1-8727-1CC04C9F0505}">
      <dsp:nvSpPr>
        <dsp:cNvPr id="0" name=""/>
        <dsp:cNvSpPr/>
      </dsp:nvSpPr>
      <dsp:spPr>
        <a:xfrm>
          <a:off x="0" y="1343"/>
          <a:ext cx="1633141" cy="886900"/>
        </a:xfrm>
        <a:prstGeom prst="roundRect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Medidor de Altitude</a:t>
          </a:r>
          <a:endParaRPr lang="pt-BR" sz="2200" kern="1200" dirty="0"/>
        </a:p>
      </dsp:txBody>
      <dsp:txXfrm>
        <a:off x="0" y="1343"/>
        <a:ext cx="1633141" cy="886900"/>
      </dsp:txXfrm>
    </dsp:sp>
    <dsp:sp modelId="{C15A581E-5726-4F61-992E-2470DBDABF11}">
      <dsp:nvSpPr>
        <dsp:cNvPr id="0" name=""/>
        <dsp:cNvSpPr/>
      </dsp:nvSpPr>
      <dsp:spPr>
        <a:xfrm rot="5400000">
          <a:off x="2730062" y="-75641"/>
          <a:ext cx="709520" cy="290336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kern="1200" dirty="0" smtClean="0"/>
            <a:t>Estamos na velocidade de cruzeiro?</a:t>
          </a:r>
          <a:endParaRPr lang="pt-BR" sz="2000" kern="1200" dirty="0"/>
        </a:p>
      </dsp:txBody>
      <dsp:txXfrm rot="5400000">
        <a:off x="2730062" y="-75641"/>
        <a:ext cx="709520" cy="2903362"/>
      </dsp:txXfrm>
    </dsp:sp>
    <dsp:sp modelId="{2D46CF98-F139-4C06-80D6-224B9DB825B5}">
      <dsp:nvSpPr>
        <dsp:cNvPr id="0" name=""/>
        <dsp:cNvSpPr/>
      </dsp:nvSpPr>
      <dsp:spPr>
        <a:xfrm>
          <a:off x="0" y="932589"/>
          <a:ext cx="1633141" cy="886900"/>
        </a:xfrm>
        <a:prstGeom prst="roundRect">
          <a:avLst/>
        </a:prstGeom>
        <a:solidFill>
          <a:srgbClr val="0033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Medidor de Velocidade</a:t>
          </a:r>
          <a:endParaRPr lang="pt-BR" sz="2200" kern="1200" dirty="0"/>
        </a:p>
      </dsp:txBody>
      <dsp:txXfrm>
        <a:off x="0" y="932589"/>
        <a:ext cx="1633141" cy="886900"/>
      </dsp:txXfrm>
    </dsp:sp>
    <dsp:sp modelId="{B9FBCB8B-6C11-4C8C-B0D8-263818D42B59}">
      <dsp:nvSpPr>
        <dsp:cNvPr id="0" name=""/>
        <dsp:cNvSpPr/>
      </dsp:nvSpPr>
      <dsp:spPr>
        <a:xfrm rot="5400000">
          <a:off x="2730062" y="855604"/>
          <a:ext cx="709520" cy="290336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kern="1200" dirty="0" smtClean="0"/>
            <a:t>Estamos na direção certa?</a:t>
          </a:r>
          <a:endParaRPr lang="pt-BR" sz="2000" kern="1200" dirty="0"/>
        </a:p>
      </dsp:txBody>
      <dsp:txXfrm rot="5400000">
        <a:off x="2730062" y="855604"/>
        <a:ext cx="709520" cy="2903362"/>
      </dsp:txXfrm>
    </dsp:sp>
    <dsp:sp modelId="{49ABCB20-561B-4CC1-A318-5716F34A2559}">
      <dsp:nvSpPr>
        <dsp:cNvPr id="0" name=""/>
        <dsp:cNvSpPr/>
      </dsp:nvSpPr>
      <dsp:spPr>
        <a:xfrm>
          <a:off x="0" y="1863835"/>
          <a:ext cx="1633141" cy="886900"/>
        </a:xfrm>
        <a:prstGeom prst="roundRect">
          <a:avLst/>
        </a:prstGeom>
        <a:solidFill>
          <a:srgbClr val="FF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Medidor de Direção</a:t>
          </a:r>
          <a:endParaRPr lang="pt-BR" sz="2200" kern="1200" dirty="0"/>
        </a:p>
      </dsp:txBody>
      <dsp:txXfrm>
        <a:off x="0" y="1863835"/>
        <a:ext cx="1633141" cy="88690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65798C8-5554-4391-94FE-DA8C25F54669}">
      <dsp:nvSpPr>
        <dsp:cNvPr id="0" name=""/>
        <dsp:cNvSpPr/>
      </dsp:nvSpPr>
      <dsp:spPr>
        <a:xfrm rot="5400000">
          <a:off x="2793612" y="-1086154"/>
          <a:ext cx="582420" cy="290336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500" kern="1200" dirty="0" smtClean="0"/>
            <a:t>Como está o prazo do projeto?</a:t>
          </a:r>
          <a:endParaRPr lang="pt-BR" sz="1500" kern="1200" dirty="0"/>
        </a:p>
      </dsp:txBody>
      <dsp:txXfrm rot="5400000">
        <a:off x="2793612" y="-1086154"/>
        <a:ext cx="582420" cy="2903362"/>
      </dsp:txXfrm>
    </dsp:sp>
    <dsp:sp modelId="{B533ECB6-F0FC-4CC1-8727-1CC04C9F0505}">
      <dsp:nvSpPr>
        <dsp:cNvPr id="0" name=""/>
        <dsp:cNvSpPr/>
      </dsp:nvSpPr>
      <dsp:spPr>
        <a:xfrm>
          <a:off x="0" y="1513"/>
          <a:ext cx="1633141" cy="728026"/>
        </a:xfrm>
        <a:prstGeom prst="roundRect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Medidor de Prazo </a:t>
          </a:r>
          <a:endParaRPr lang="pt-BR" sz="2000" kern="1200" dirty="0"/>
        </a:p>
      </dsp:txBody>
      <dsp:txXfrm>
        <a:off x="0" y="1513"/>
        <a:ext cx="1633141" cy="728026"/>
      </dsp:txXfrm>
    </dsp:sp>
    <dsp:sp modelId="{C15A581E-5726-4F61-992E-2470DBDABF11}">
      <dsp:nvSpPr>
        <dsp:cNvPr id="0" name=""/>
        <dsp:cNvSpPr/>
      </dsp:nvSpPr>
      <dsp:spPr>
        <a:xfrm rot="5400000">
          <a:off x="2793612" y="-321727"/>
          <a:ext cx="582420" cy="290336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500" kern="1200" dirty="0" smtClean="0"/>
            <a:t>Como estão os custos do projeto?</a:t>
          </a:r>
          <a:endParaRPr lang="pt-BR" sz="1500" kern="1200" dirty="0"/>
        </a:p>
      </dsp:txBody>
      <dsp:txXfrm rot="5400000">
        <a:off x="2793612" y="-321727"/>
        <a:ext cx="582420" cy="2903362"/>
      </dsp:txXfrm>
    </dsp:sp>
    <dsp:sp modelId="{2D46CF98-F139-4C06-80D6-224B9DB825B5}">
      <dsp:nvSpPr>
        <dsp:cNvPr id="0" name=""/>
        <dsp:cNvSpPr/>
      </dsp:nvSpPr>
      <dsp:spPr>
        <a:xfrm>
          <a:off x="0" y="765941"/>
          <a:ext cx="1633141" cy="728026"/>
        </a:xfrm>
        <a:prstGeom prst="roundRect">
          <a:avLst/>
        </a:prstGeom>
        <a:solidFill>
          <a:srgbClr val="0033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Medidor de Custo</a:t>
          </a:r>
          <a:endParaRPr lang="pt-BR" sz="2000" kern="1200" dirty="0"/>
        </a:p>
      </dsp:txBody>
      <dsp:txXfrm>
        <a:off x="0" y="765941"/>
        <a:ext cx="1633141" cy="728026"/>
      </dsp:txXfrm>
    </dsp:sp>
    <dsp:sp modelId="{B9FBCB8B-6C11-4C8C-B0D8-263818D42B59}">
      <dsp:nvSpPr>
        <dsp:cNvPr id="0" name=""/>
        <dsp:cNvSpPr/>
      </dsp:nvSpPr>
      <dsp:spPr>
        <a:xfrm rot="5400000">
          <a:off x="2793612" y="442700"/>
          <a:ext cx="582420" cy="290336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500" kern="1200" dirty="0" smtClean="0"/>
            <a:t>Como estão os recursos do projeto?</a:t>
          </a:r>
          <a:endParaRPr lang="pt-BR" sz="1500" kern="1200" dirty="0"/>
        </a:p>
      </dsp:txBody>
      <dsp:txXfrm rot="5400000">
        <a:off x="2793612" y="442700"/>
        <a:ext cx="582420" cy="2903362"/>
      </dsp:txXfrm>
    </dsp:sp>
    <dsp:sp modelId="{49ABCB20-561B-4CC1-A318-5716F34A2559}">
      <dsp:nvSpPr>
        <dsp:cNvPr id="0" name=""/>
        <dsp:cNvSpPr/>
      </dsp:nvSpPr>
      <dsp:spPr>
        <a:xfrm>
          <a:off x="0" y="1530368"/>
          <a:ext cx="1633141" cy="728026"/>
        </a:xfrm>
        <a:prstGeom prst="roundRect">
          <a:avLst/>
        </a:prstGeom>
        <a:solidFill>
          <a:srgbClr val="FF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Medidor de Recurso</a:t>
          </a:r>
          <a:endParaRPr lang="pt-BR" sz="2000" kern="1200" dirty="0"/>
        </a:p>
      </dsp:txBody>
      <dsp:txXfrm>
        <a:off x="0" y="1530368"/>
        <a:ext cx="1633141" cy="728026"/>
      </dsp:txXfrm>
    </dsp:sp>
    <dsp:sp modelId="{951AEBAB-0F6D-4D6E-9024-BF3A533238BF}">
      <dsp:nvSpPr>
        <dsp:cNvPr id="0" name=""/>
        <dsp:cNvSpPr/>
      </dsp:nvSpPr>
      <dsp:spPr>
        <a:xfrm rot="5400000">
          <a:off x="2793612" y="1207127"/>
          <a:ext cx="582420" cy="290336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500" kern="1200" dirty="0" smtClean="0"/>
            <a:t>Quais os riscos do projeto?</a:t>
          </a:r>
          <a:endParaRPr lang="pt-BR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500" kern="1200" dirty="0" smtClean="0"/>
            <a:t>Como devemos agir?</a:t>
          </a:r>
          <a:endParaRPr lang="pt-BR" sz="1500" kern="1200" dirty="0"/>
        </a:p>
      </dsp:txBody>
      <dsp:txXfrm rot="5400000">
        <a:off x="2793612" y="1207127"/>
        <a:ext cx="582420" cy="2903362"/>
      </dsp:txXfrm>
    </dsp:sp>
    <dsp:sp modelId="{88B2BE66-D80F-4F70-BE12-E512D90B5432}">
      <dsp:nvSpPr>
        <dsp:cNvPr id="0" name=""/>
        <dsp:cNvSpPr/>
      </dsp:nvSpPr>
      <dsp:spPr>
        <a:xfrm>
          <a:off x="0" y="2294796"/>
          <a:ext cx="1633141" cy="7280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Medidor de Risco</a:t>
          </a:r>
          <a:endParaRPr lang="pt-BR" sz="2000" kern="1200" dirty="0"/>
        </a:p>
      </dsp:txBody>
      <dsp:txXfrm>
        <a:off x="0" y="2294796"/>
        <a:ext cx="1633141" cy="728026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961209D-7AC4-4FB2-93C2-61151B55F976}">
      <dsp:nvSpPr>
        <dsp:cNvPr id="0" name=""/>
        <dsp:cNvSpPr/>
      </dsp:nvSpPr>
      <dsp:spPr>
        <a:xfrm>
          <a:off x="0" y="26496"/>
          <a:ext cx="3672408" cy="479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Licitações</a:t>
          </a:r>
          <a:endParaRPr lang="pt-BR" sz="2000" kern="1200" dirty="0"/>
        </a:p>
      </dsp:txBody>
      <dsp:txXfrm>
        <a:off x="0" y="26496"/>
        <a:ext cx="3672408" cy="479700"/>
      </dsp:txXfrm>
    </dsp:sp>
    <dsp:sp modelId="{C08331B3-1E80-4744-A2F1-2CDD06139B7A}">
      <dsp:nvSpPr>
        <dsp:cNvPr id="0" name=""/>
        <dsp:cNvSpPr/>
      </dsp:nvSpPr>
      <dsp:spPr>
        <a:xfrm>
          <a:off x="0" y="506196"/>
          <a:ext cx="3672408" cy="548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599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1600" kern="1200" dirty="0" smtClean="0"/>
            <a:t>Como está o prazo da Licitação?</a:t>
          </a:r>
          <a:endParaRPr lang="pt-B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1600" kern="1200" dirty="0" smtClean="0"/>
            <a:t>Qual o valor da Licitação?</a:t>
          </a:r>
          <a:endParaRPr lang="pt-BR" sz="1600" kern="1200" dirty="0"/>
        </a:p>
      </dsp:txBody>
      <dsp:txXfrm>
        <a:off x="0" y="506196"/>
        <a:ext cx="3672408" cy="548550"/>
      </dsp:txXfrm>
    </dsp:sp>
    <dsp:sp modelId="{48A226E4-383B-4ABD-B6A7-1C20BB4DA99A}">
      <dsp:nvSpPr>
        <dsp:cNvPr id="0" name=""/>
        <dsp:cNvSpPr/>
      </dsp:nvSpPr>
      <dsp:spPr>
        <a:xfrm>
          <a:off x="0" y="1054746"/>
          <a:ext cx="3672408" cy="479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Licenciamento Ambiental</a:t>
          </a:r>
          <a:endParaRPr lang="pt-BR" sz="2000" kern="1200" dirty="0"/>
        </a:p>
      </dsp:txBody>
      <dsp:txXfrm>
        <a:off x="0" y="1054746"/>
        <a:ext cx="3672408" cy="479700"/>
      </dsp:txXfrm>
    </dsp:sp>
    <dsp:sp modelId="{A7649FAB-5076-4A5A-B5D2-1D420AF265CC}">
      <dsp:nvSpPr>
        <dsp:cNvPr id="0" name=""/>
        <dsp:cNvSpPr/>
      </dsp:nvSpPr>
      <dsp:spPr>
        <a:xfrm>
          <a:off x="0" y="1534446"/>
          <a:ext cx="3672408" cy="5071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599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1600" kern="1200" dirty="0" smtClean="0"/>
            <a:t>Como está o prazo do Licenciamento Ambiental?</a:t>
          </a:r>
          <a:endParaRPr lang="pt-BR" sz="1600" kern="1200" dirty="0"/>
        </a:p>
      </dsp:txBody>
      <dsp:txXfrm>
        <a:off x="0" y="1534446"/>
        <a:ext cx="3672408" cy="507150"/>
      </dsp:txXfrm>
    </dsp:sp>
    <dsp:sp modelId="{49581498-1BA5-4904-A81F-93C27D99D981}">
      <dsp:nvSpPr>
        <dsp:cNvPr id="0" name=""/>
        <dsp:cNvSpPr/>
      </dsp:nvSpPr>
      <dsp:spPr>
        <a:xfrm>
          <a:off x="0" y="2041597"/>
          <a:ext cx="3672408" cy="479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Imobiliário</a:t>
          </a:r>
          <a:endParaRPr lang="pt-BR" sz="2000" kern="1200" dirty="0"/>
        </a:p>
      </dsp:txBody>
      <dsp:txXfrm>
        <a:off x="0" y="2041597"/>
        <a:ext cx="3672408" cy="479700"/>
      </dsp:txXfrm>
    </dsp:sp>
    <dsp:sp modelId="{1BA23167-E095-4F4F-B53E-475CE8AD80F5}">
      <dsp:nvSpPr>
        <dsp:cNvPr id="0" name=""/>
        <dsp:cNvSpPr/>
      </dsp:nvSpPr>
      <dsp:spPr>
        <a:xfrm>
          <a:off x="0" y="2521297"/>
          <a:ext cx="3672408" cy="548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599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1600" kern="1200" dirty="0" smtClean="0"/>
            <a:t>São necessárias desapropriações?</a:t>
          </a:r>
          <a:endParaRPr lang="pt-B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1600" kern="1200" dirty="0" smtClean="0"/>
            <a:t>Qual o valor?</a:t>
          </a:r>
          <a:endParaRPr lang="pt-BR" sz="1600" kern="1200" dirty="0"/>
        </a:p>
      </dsp:txBody>
      <dsp:txXfrm>
        <a:off x="0" y="2521297"/>
        <a:ext cx="3672408" cy="5485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D3C2AE-8BCF-4B99-8AB1-55BB4ABD3AE2}" type="datetimeFigureOut">
              <a:rPr lang="pt-BR" smtClean="0"/>
              <a:pPr/>
              <a:t>31/08/2018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02229E-9C2D-47F1-8153-2BEE960F62F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E0E1A-E5F8-4A7D-B960-CAE205DAA220}" type="slidenum">
              <a:rPr lang="pt-BR" smtClean="0"/>
              <a:pPr/>
              <a:t>2</a:t>
            </a:fld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E0E1A-E5F8-4A7D-B960-CAE205DAA220}" type="slidenum">
              <a:rPr lang="pt-BR" smtClean="0"/>
              <a:pPr/>
              <a:t>11</a:t>
            </a:fld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E0E1A-E5F8-4A7D-B960-CAE205DAA220}" type="slidenum">
              <a:rPr lang="pt-BR" smtClean="0"/>
              <a:pPr/>
              <a:t>12</a:t>
            </a:fld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E0E1A-E5F8-4A7D-B960-CAE205DAA220}" type="slidenum">
              <a:rPr lang="pt-BR" smtClean="0"/>
              <a:pPr/>
              <a:t>13</a:t>
            </a:fld>
            <a:endParaRPr 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E0E1A-E5F8-4A7D-B960-CAE205DAA220}" type="slidenum">
              <a:rPr lang="pt-BR" smtClean="0"/>
              <a:pPr/>
              <a:t>14</a:t>
            </a:fld>
            <a:endParaRPr 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E0E1A-E5F8-4A7D-B960-CAE205DAA220}" type="slidenum">
              <a:rPr lang="pt-BR" smtClean="0"/>
              <a:pPr/>
              <a:t>15</a:t>
            </a:fld>
            <a:endParaRPr 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E0E1A-E5F8-4A7D-B960-CAE205DAA220}" type="slidenum">
              <a:rPr lang="pt-BR" smtClean="0"/>
              <a:pPr/>
              <a:t>16</a:t>
            </a:fld>
            <a:endParaRPr 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E0E1A-E5F8-4A7D-B960-CAE205DAA220}" type="slidenum">
              <a:rPr lang="pt-BR" smtClean="0"/>
              <a:pPr/>
              <a:t>17</a:t>
            </a:fld>
            <a:endParaRPr 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E0E1A-E5F8-4A7D-B960-CAE205DAA220}" type="slidenum">
              <a:rPr lang="pt-BR" smtClean="0"/>
              <a:pPr/>
              <a:t>18</a:t>
            </a:fld>
            <a:endParaRPr lang="pt-B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E0E1A-E5F8-4A7D-B960-CAE205DAA220}" type="slidenum">
              <a:rPr lang="pt-BR" smtClean="0"/>
              <a:pPr/>
              <a:t>19</a:t>
            </a:fld>
            <a:endParaRPr lang="pt-B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E0E1A-E5F8-4A7D-B960-CAE205DAA220}" type="slidenum">
              <a:rPr lang="pt-BR" smtClean="0"/>
              <a:pPr/>
              <a:t>20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E0E1A-E5F8-4A7D-B960-CAE205DAA220}" type="slidenum">
              <a:rPr lang="pt-BR" smtClean="0"/>
              <a:pPr/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E0E1A-E5F8-4A7D-B960-CAE205DAA220}" type="slidenum">
              <a:rPr lang="pt-BR" smtClean="0"/>
              <a:pPr/>
              <a:t>21</a:t>
            </a:fld>
            <a:endParaRPr lang="pt-B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E0E1A-E5F8-4A7D-B960-CAE205DAA220}" type="slidenum">
              <a:rPr lang="pt-BR" smtClean="0"/>
              <a:pPr/>
              <a:t>22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E0E1A-E5F8-4A7D-B960-CAE205DAA220}" type="slidenum">
              <a:rPr lang="pt-BR" smtClean="0"/>
              <a:pPr/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E0E1A-E5F8-4A7D-B960-CAE205DAA220}" type="slidenum">
              <a:rPr lang="pt-BR" smtClean="0"/>
              <a:pPr/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E0E1A-E5F8-4A7D-B960-CAE205DAA220}" type="slidenum">
              <a:rPr lang="pt-BR" smtClean="0"/>
              <a:pPr/>
              <a:t>6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E0E1A-E5F8-4A7D-B960-CAE205DAA220}" type="slidenum">
              <a:rPr lang="pt-BR" smtClean="0"/>
              <a:pPr/>
              <a:t>7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E0E1A-E5F8-4A7D-B960-CAE205DAA220}" type="slidenum">
              <a:rPr lang="pt-BR" smtClean="0"/>
              <a:pPr/>
              <a:t>8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E0E1A-E5F8-4A7D-B960-CAE205DAA220}" type="slidenum">
              <a:rPr lang="pt-BR" smtClean="0"/>
              <a:pPr/>
              <a:t>9</a:t>
            </a:fld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E0E1A-E5F8-4A7D-B960-CAE205DAA220}" type="slidenum">
              <a:rPr lang="pt-BR" smtClean="0"/>
              <a:pPr/>
              <a:t>10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2325E-0E52-4265-B31D-72B2D04B3E3D}" type="datetimeFigureOut">
              <a:rPr lang="pt-BR" smtClean="0"/>
              <a:pPr/>
              <a:t>31/08/2018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5E7E8-A4AE-4ACD-ACEB-8E6004749AD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2325E-0E52-4265-B31D-72B2D04B3E3D}" type="datetimeFigureOut">
              <a:rPr lang="pt-BR" smtClean="0"/>
              <a:pPr/>
              <a:t>31/08/2018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5E7E8-A4AE-4ACD-ACEB-8E6004749AD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2325E-0E52-4265-B31D-72B2D04B3E3D}" type="datetimeFigureOut">
              <a:rPr lang="pt-BR" smtClean="0"/>
              <a:pPr/>
              <a:t>31/08/2018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5E7E8-A4AE-4ACD-ACEB-8E6004749AD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2325E-0E52-4265-B31D-72B2D04B3E3D}" type="datetimeFigureOut">
              <a:rPr lang="pt-BR" smtClean="0"/>
              <a:pPr/>
              <a:t>31/08/2018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5E7E8-A4AE-4ACD-ACEB-8E6004749AD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2325E-0E52-4265-B31D-72B2D04B3E3D}" type="datetimeFigureOut">
              <a:rPr lang="pt-BR" smtClean="0"/>
              <a:pPr/>
              <a:t>31/08/2018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5E7E8-A4AE-4ACD-ACEB-8E6004749AD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2325E-0E52-4265-B31D-72B2D04B3E3D}" type="datetimeFigureOut">
              <a:rPr lang="pt-BR" smtClean="0"/>
              <a:pPr/>
              <a:t>31/08/2018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5E7E8-A4AE-4ACD-ACEB-8E6004749AD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2325E-0E52-4265-B31D-72B2D04B3E3D}" type="datetimeFigureOut">
              <a:rPr lang="pt-BR" smtClean="0"/>
              <a:pPr/>
              <a:t>31/08/2018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5E7E8-A4AE-4ACD-ACEB-8E6004749AD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2325E-0E52-4265-B31D-72B2D04B3E3D}" type="datetimeFigureOut">
              <a:rPr lang="pt-BR" smtClean="0"/>
              <a:pPr/>
              <a:t>31/08/2018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5E7E8-A4AE-4ACD-ACEB-8E6004749AD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2325E-0E52-4265-B31D-72B2D04B3E3D}" type="datetimeFigureOut">
              <a:rPr lang="pt-BR" smtClean="0"/>
              <a:pPr/>
              <a:t>31/08/2018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5E7E8-A4AE-4ACD-ACEB-8E6004749AD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2325E-0E52-4265-B31D-72B2D04B3E3D}" type="datetimeFigureOut">
              <a:rPr lang="pt-BR" smtClean="0"/>
              <a:pPr/>
              <a:t>31/08/2018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5E7E8-A4AE-4ACD-ACEB-8E6004749AD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2325E-0E52-4265-B31D-72B2D04B3E3D}" type="datetimeFigureOut">
              <a:rPr lang="pt-BR" smtClean="0"/>
              <a:pPr/>
              <a:t>31/08/2018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5E7E8-A4AE-4ACD-ACEB-8E6004749AD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2325E-0E52-4265-B31D-72B2D04B3E3D}" type="datetimeFigureOut">
              <a:rPr lang="pt-BR" smtClean="0"/>
              <a:pPr/>
              <a:t>31/08/2018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5E7E8-A4AE-4ACD-ACEB-8E6004749AD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8.pn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19.jpeg"/><Relationship Id="rId9" Type="http://schemas.microsoft.com/office/2007/relationships/diagramDrawing" Target="../diagrams/drawing4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13" Type="http://schemas.microsoft.com/office/2007/relationships/diagramDrawing" Target="../diagrams/drawing6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5.xml"/><Relationship Id="rId12" Type="http://schemas.openxmlformats.org/officeDocument/2006/relationships/diagramColors" Target="../diagrams/colors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5.xml"/><Relationship Id="rId11" Type="http://schemas.openxmlformats.org/officeDocument/2006/relationships/diagramQuickStyle" Target="../diagrams/quickStyle6.xml"/><Relationship Id="rId5" Type="http://schemas.openxmlformats.org/officeDocument/2006/relationships/diagramLayout" Target="../diagrams/layout5.xml"/><Relationship Id="rId10" Type="http://schemas.openxmlformats.org/officeDocument/2006/relationships/diagramLayout" Target="../diagrams/layout6.xml"/><Relationship Id="rId4" Type="http://schemas.openxmlformats.org/officeDocument/2006/relationships/diagramData" Target="../diagrams/data5.xml"/><Relationship Id="rId9" Type="http://schemas.openxmlformats.org/officeDocument/2006/relationships/diagramData" Target="../diagrams/data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080070"/>
            <a:ext cx="4488948" cy="2060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1304" y="5301208"/>
            <a:ext cx="17064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5013176"/>
            <a:ext cx="20664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 preferRelativeResize="0"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736" y="4653136"/>
            <a:ext cx="2426400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 preferRelativeResize="0"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4221368"/>
            <a:ext cx="27864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51520" y="260648"/>
            <a:ext cx="8640000" cy="450000"/>
          </a:xfrm>
          <a:prstGeom prst="rect">
            <a:avLst/>
          </a:prstGeom>
          <a:solidFill>
            <a:srgbClr val="DE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 sz="1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 flipV="1">
            <a:off x="251520" y="692697"/>
            <a:ext cx="8640000" cy="71437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 sz="17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1" name="Picture 7"/>
          <p:cNvPicPr preferRelativeResize="0"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3968" y="3789040"/>
            <a:ext cx="3146400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 preferRelativeResize="0"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36096" y="2564904"/>
            <a:ext cx="3506400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CaixaDeTexto 20"/>
          <p:cNvSpPr txBox="1"/>
          <p:nvPr/>
        </p:nvSpPr>
        <p:spPr>
          <a:xfrm>
            <a:off x="251520" y="1470263"/>
            <a:ext cx="82809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Apresentação</a:t>
            </a:r>
          </a:p>
          <a:p>
            <a:endParaRPr lang="pt-BR" sz="2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2800" b="1" dirty="0" smtClean="0">
                <a:latin typeface="Arial" pitchFamily="34" charset="0"/>
                <a:cs typeface="Arial" pitchFamily="34" charset="0"/>
              </a:rPr>
              <a:t>UEM PNAFM</a:t>
            </a:r>
          </a:p>
          <a:p>
            <a:endParaRPr lang="en-GB" sz="2800" b="1" dirty="0">
              <a:latin typeface="Arial" pitchFamily="34" charset="0"/>
              <a:cs typeface="Arial" pitchFamily="34" charset="0"/>
            </a:endParaRPr>
          </a:p>
          <a:p>
            <a:r>
              <a:rPr lang="en-GB" sz="2800" b="1" dirty="0" smtClean="0">
                <a:latin typeface="Arial" pitchFamily="34" charset="0"/>
                <a:cs typeface="Arial" pitchFamily="34" charset="0"/>
              </a:rPr>
              <a:t>Prefeitura de Fortaleza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251520" y="315219"/>
            <a:ext cx="6300000" cy="432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200" b="1" dirty="0" smtClean="0">
                <a:latin typeface="Arial" pitchFamily="34" charset="0"/>
                <a:cs typeface="Arial" pitchFamily="34" charset="0"/>
              </a:rPr>
              <a:t>O Painel de Controle</a:t>
            </a:r>
            <a:endParaRPr lang="pt-BR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 flipV="1">
            <a:off x="252160" y="765275"/>
            <a:ext cx="6300000" cy="71437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 sz="17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6550" y="44574"/>
            <a:ext cx="2195930" cy="100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2621186"/>
            <a:ext cx="3743325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de cantos arredondados 6"/>
          <p:cNvSpPr/>
          <p:nvPr/>
        </p:nvSpPr>
        <p:spPr>
          <a:xfrm>
            <a:off x="250825" y="1829023"/>
            <a:ext cx="3744913" cy="504825"/>
          </a:xfrm>
          <a:prstGeom prst="roundRect">
            <a:avLst/>
          </a:prstGeom>
          <a:solidFill>
            <a:srgbClr val="FF66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/>
              <a:t>Painel de Bordo  de um Avião</a:t>
            </a:r>
          </a:p>
        </p:txBody>
      </p:sp>
      <p:graphicFrame>
        <p:nvGraphicFramePr>
          <p:cNvPr id="8" name="Diagrama 7"/>
          <p:cNvGraphicFramePr/>
          <p:nvPr/>
        </p:nvGraphicFramePr>
        <p:xfrm>
          <a:off x="4283968" y="2693144"/>
          <a:ext cx="4536504" cy="2752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" name="CaixaDeTexto 9"/>
          <p:cNvSpPr txBox="1">
            <a:spLocks noChangeArrowheads="1"/>
          </p:cNvSpPr>
          <p:nvPr/>
        </p:nvSpPr>
        <p:spPr bwMode="auto">
          <a:xfrm>
            <a:off x="4284663" y="1902048"/>
            <a:ext cx="460851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200" b="1"/>
              <a:t>Como saber se o vôo está bem?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251520" y="315219"/>
            <a:ext cx="6300000" cy="432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200" b="1" dirty="0" smtClean="0">
                <a:latin typeface="Arial" pitchFamily="34" charset="0"/>
                <a:cs typeface="Arial" pitchFamily="34" charset="0"/>
              </a:rPr>
              <a:t>O Painel de Controle</a:t>
            </a:r>
            <a:endParaRPr lang="pt-BR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 flipV="1">
            <a:off x="252160" y="765275"/>
            <a:ext cx="6300000" cy="71437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 sz="17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6550" y="44574"/>
            <a:ext cx="2195930" cy="100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aixaDeTexto 11"/>
          <p:cNvSpPr txBox="1">
            <a:spLocks noChangeArrowheads="1"/>
          </p:cNvSpPr>
          <p:nvPr/>
        </p:nvSpPr>
        <p:spPr bwMode="auto">
          <a:xfrm>
            <a:off x="323850" y="908050"/>
            <a:ext cx="84963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3600"/>
              <a:t>Então... Como o Projeto está?</a:t>
            </a:r>
          </a:p>
        </p:txBody>
      </p:sp>
      <p:sp>
        <p:nvSpPr>
          <p:cNvPr id="12" name="CaixaDeTexto 11"/>
          <p:cNvSpPr txBox="1">
            <a:spLocks noChangeArrowheads="1"/>
          </p:cNvSpPr>
          <p:nvPr/>
        </p:nvSpPr>
        <p:spPr bwMode="auto">
          <a:xfrm>
            <a:off x="395288" y="1600200"/>
            <a:ext cx="83534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3600" b="1">
                <a:solidFill>
                  <a:srgbClr val="FF0000"/>
                </a:solidFill>
              </a:rPr>
              <a:t>Resposta: Painel de Controle !!!</a:t>
            </a:r>
          </a:p>
        </p:txBody>
      </p:sp>
      <p:sp>
        <p:nvSpPr>
          <p:cNvPr id="15" name="CaixaDeTexto 14"/>
          <p:cNvSpPr txBox="1">
            <a:spLocks noChangeArrowheads="1"/>
          </p:cNvSpPr>
          <p:nvPr/>
        </p:nvSpPr>
        <p:spPr bwMode="auto">
          <a:xfrm>
            <a:off x="323850" y="2349500"/>
            <a:ext cx="68405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3600"/>
              <a:t>E quais são os medidores?</a:t>
            </a:r>
          </a:p>
        </p:txBody>
      </p:sp>
      <p:graphicFrame>
        <p:nvGraphicFramePr>
          <p:cNvPr id="16" name="Diagrama 15"/>
          <p:cNvGraphicFramePr/>
          <p:nvPr/>
        </p:nvGraphicFramePr>
        <p:xfrm>
          <a:off x="323528" y="3645024"/>
          <a:ext cx="4536504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" name="Retângulo de cantos arredondados 16"/>
          <p:cNvSpPr/>
          <p:nvPr/>
        </p:nvSpPr>
        <p:spPr>
          <a:xfrm>
            <a:off x="395288" y="2997200"/>
            <a:ext cx="4392612" cy="431800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400" b="1" dirty="0"/>
              <a:t>Os Principais</a:t>
            </a:r>
          </a:p>
        </p:txBody>
      </p:sp>
      <p:sp>
        <p:nvSpPr>
          <p:cNvPr id="18" name="Retângulo de cantos arredondados 17"/>
          <p:cNvSpPr/>
          <p:nvPr/>
        </p:nvSpPr>
        <p:spPr>
          <a:xfrm>
            <a:off x="5219700" y="2997200"/>
            <a:ext cx="3673475" cy="431800"/>
          </a:xfrm>
          <a:prstGeom prst="roundRect">
            <a:avLst/>
          </a:pr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400" b="1" dirty="0"/>
              <a:t>Os Auxiliares</a:t>
            </a:r>
          </a:p>
        </p:txBody>
      </p:sp>
      <p:graphicFrame>
        <p:nvGraphicFramePr>
          <p:cNvPr id="19" name="Diagrama 18"/>
          <p:cNvGraphicFramePr/>
          <p:nvPr/>
        </p:nvGraphicFramePr>
        <p:xfrm>
          <a:off x="5220072" y="3573016"/>
          <a:ext cx="3672408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Graphic spid="16" grpId="0">
        <p:bldAsOne/>
      </p:bldGraphic>
      <p:bldP spid="17" grpId="0" animBg="1"/>
      <p:bldP spid="18" grpId="0" animBg="1"/>
      <p:bldGraphic spid="19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251520" y="315219"/>
            <a:ext cx="6300000" cy="432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200" b="1" dirty="0" smtClean="0">
                <a:latin typeface="Arial" pitchFamily="34" charset="0"/>
                <a:cs typeface="Arial" pitchFamily="34" charset="0"/>
              </a:rPr>
              <a:t>O Painel de Controle</a:t>
            </a:r>
            <a:endParaRPr lang="pt-BR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 flipV="1">
            <a:off x="252160" y="765275"/>
            <a:ext cx="6300000" cy="71437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 sz="17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6550" y="44574"/>
            <a:ext cx="2195930" cy="100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124744"/>
            <a:ext cx="8243961" cy="5469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251520" y="315219"/>
            <a:ext cx="6300000" cy="432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200" b="1" dirty="0" smtClean="0">
                <a:latin typeface="Arial" pitchFamily="34" charset="0"/>
                <a:cs typeface="Arial" pitchFamily="34" charset="0"/>
              </a:rPr>
              <a:t>O Painel de Controle</a:t>
            </a:r>
            <a:endParaRPr lang="pt-BR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 flipV="1">
            <a:off x="252160" y="765275"/>
            <a:ext cx="6300000" cy="71437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 sz="17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6550" y="44574"/>
            <a:ext cx="2195930" cy="100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1124744"/>
            <a:ext cx="7200800" cy="5400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251520" y="315219"/>
            <a:ext cx="6300000" cy="432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200" b="1" dirty="0" smtClean="0">
                <a:latin typeface="Arial" pitchFamily="34" charset="0"/>
                <a:cs typeface="Arial" pitchFamily="34" charset="0"/>
              </a:rPr>
              <a:t>O Painel de Controle</a:t>
            </a:r>
            <a:endParaRPr lang="pt-BR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 flipV="1">
            <a:off x="252160" y="765275"/>
            <a:ext cx="6300000" cy="71437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 sz="17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6550" y="44574"/>
            <a:ext cx="2195930" cy="100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981048"/>
            <a:ext cx="3840000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52480" y="981048"/>
            <a:ext cx="3840000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7944" y="3933376"/>
            <a:ext cx="3840000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52480" y="3933376"/>
            <a:ext cx="3840000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251520" y="315219"/>
            <a:ext cx="6300000" cy="432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000" b="1" dirty="0" smtClean="0">
                <a:latin typeface="Arial" pitchFamily="34" charset="0"/>
                <a:cs typeface="Arial" pitchFamily="34" charset="0"/>
              </a:rPr>
              <a:t>Evolução do Modelo do PMO</a:t>
            </a:r>
            <a:endParaRPr lang="pt-BR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6550" y="44574"/>
            <a:ext cx="2195930" cy="100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tângulo de cantos arredondados 4"/>
          <p:cNvSpPr/>
          <p:nvPr/>
        </p:nvSpPr>
        <p:spPr>
          <a:xfrm>
            <a:off x="683568" y="1628800"/>
            <a:ext cx="6480000" cy="36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/>
            <a:r>
              <a:rPr lang="pt-BR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Necessidade Informação em Tempo Real</a:t>
            </a:r>
            <a:endParaRPr lang="pt-BR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Elipse 5"/>
          <p:cNvSpPr/>
          <p:nvPr/>
        </p:nvSpPr>
        <p:spPr>
          <a:xfrm>
            <a:off x="251520" y="1556792"/>
            <a:ext cx="540000" cy="5400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FF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endParaRPr kumimoji="0" lang="pt-BR" sz="3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Retângulo de cantos arredondados 6"/>
          <p:cNvSpPr/>
          <p:nvPr/>
        </p:nvSpPr>
        <p:spPr>
          <a:xfrm>
            <a:off x="1043608" y="2384944"/>
            <a:ext cx="6480000" cy="36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/>
            <a:r>
              <a:rPr lang="pt-BR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Organização Madura em Gerenciamento de Projetos</a:t>
            </a:r>
            <a:endParaRPr lang="pt-BR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Elipse 7"/>
          <p:cNvSpPr/>
          <p:nvPr/>
        </p:nvSpPr>
        <p:spPr>
          <a:xfrm>
            <a:off x="611560" y="2312936"/>
            <a:ext cx="540000" cy="5400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FF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</a:t>
            </a:r>
            <a:endParaRPr kumimoji="0" lang="pt-BR" sz="3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Retângulo de cantos arredondados 9"/>
          <p:cNvSpPr/>
          <p:nvPr/>
        </p:nvSpPr>
        <p:spPr>
          <a:xfrm>
            <a:off x="1403648" y="3177032"/>
            <a:ext cx="6480000" cy="36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/>
            <a:r>
              <a:rPr lang="pt-BR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Automatização da Metodologia de Gerenciamento de Projetos</a:t>
            </a:r>
            <a:endParaRPr lang="pt-BR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Elipse 10"/>
          <p:cNvSpPr/>
          <p:nvPr/>
        </p:nvSpPr>
        <p:spPr>
          <a:xfrm>
            <a:off x="971600" y="3105024"/>
            <a:ext cx="540000" cy="5400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FF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</a:t>
            </a:r>
            <a:endParaRPr kumimoji="0" lang="pt-BR" sz="3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1835696" y="4005064"/>
            <a:ext cx="6480000" cy="36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/>
            <a:r>
              <a:rPr lang="pt-BR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Integração com sistemas legados da Prefeitura</a:t>
            </a:r>
            <a:endParaRPr lang="pt-BR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Elipse 13"/>
          <p:cNvSpPr/>
          <p:nvPr/>
        </p:nvSpPr>
        <p:spPr>
          <a:xfrm>
            <a:off x="1403648" y="3933056"/>
            <a:ext cx="540000" cy="5400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FF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</a:t>
            </a:r>
            <a:endParaRPr kumimoji="0" lang="pt-BR" sz="3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5" name="Retângulo de cantos arredondados 14"/>
          <p:cNvSpPr/>
          <p:nvPr/>
        </p:nvSpPr>
        <p:spPr>
          <a:xfrm>
            <a:off x="2195456" y="4797152"/>
            <a:ext cx="6480000" cy="36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/>
            <a:r>
              <a:rPr lang="pt-BR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Fortalecer os </a:t>
            </a:r>
            <a:r>
              <a:rPr lang="pt-BR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PMOs</a:t>
            </a:r>
            <a:r>
              <a:rPr lang="pt-BR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Setoriais</a:t>
            </a:r>
          </a:p>
        </p:txBody>
      </p:sp>
      <p:sp>
        <p:nvSpPr>
          <p:cNvPr id="16" name="Elipse 15"/>
          <p:cNvSpPr/>
          <p:nvPr/>
        </p:nvSpPr>
        <p:spPr>
          <a:xfrm>
            <a:off x="1763408" y="4725144"/>
            <a:ext cx="540000" cy="5400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FF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000" b="1" kern="0" dirty="0">
                <a:solidFill>
                  <a:schemeClr val="bg1"/>
                </a:solidFill>
                <a:latin typeface="Arial"/>
                <a:cs typeface="Arial"/>
              </a:rPr>
              <a:t>E</a:t>
            </a:r>
            <a:endParaRPr kumimoji="0" lang="pt-BR" sz="3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7" name="Retângulo de cantos arredondados 16"/>
          <p:cNvSpPr/>
          <p:nvPr/>
        </p:nvSpPr>
        <p:spPr>
          <a:xfrm>
            <a:off x="2627224" y="5625304"/>
            <a:ext cx="6480000" cy="36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/>
            <a:r>
              <a:rPr lang="pt-BR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Avaliação do Desempenho </a:t>
            </a:r>
            <a:r>
              <a:rPr lang="pt-BR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 </a:t>
            </a:r>
            <a:r>
              <a:rPr lang="pt-BR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PMO </a:t>
            </a:r>
            <a:endParaRPr lang="pt-BR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Elipse 17"/>
          <p:cNvSpPr/>
          <p:nvPr/>
        </p:nvSpPr>
        <p:spPr>
          <a:xfrm>
            <a:off x="2195176" y="5553296"/>
            <a:ext cx="540000" cy="5400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FF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000" b="1" kern="0" noProof="0" dirty="0">
                <a:solidFill>
                  <a:schemeClr val="bg1"/>
                </a:solidFill>
                <a:latin typeface="Arial"/>
                <a:cs typeface="Arial"/>
              </a:rPr>
              <a:t>F</a:t>
            </a:r>
            <a:endParaRPr kumimoji="0" lang="pt-BR" sz="3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251520" y="315219"/>
            <a:ext cx="6300000" cy="432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000" b="1" dirty="0" smtClean="0">
                <a:latin typeface="Arial" pitchFamily="34" charset="0"/>
                <a:cs typeface="Arial" pitchFamily="34" charset="0"/>
              </a:rPr>
              <a:t>O Sistema de Gestão de Portfólios de Fortaleza </a:t>
            </a:r>
            <a:endParaRPr lang="pt-BR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6550" y="44574"/>
            <a:ext cx="2195930" cy="100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tângulo de cantos arredondados 4"/>
          <p:cNvSpPr/>
          <p:nvPr/>
        </p:nvSpPr>
        <p:spPr>
          <a:xfrm>
            <a:off x="755576" y="1124744"/>
            <a:ext cx="7920000" cy="360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Características da Solução  que Originou o </a:t>
            </a:r>
            <a:r>
              <a:rPr lang="pt-BR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SGPFor</a:t>
            </a:r>
            <a:endParaRPr lang="pt-BR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Elipse 5"/>
          <p:cNvSpPr/>
          <p:nvPr/>
        </p:nvSpPr>
        <p:spPr>
          <a:xfrm>
            <a:off x="323528" y="1052736"/>
            <a:ext cx="540000" cy="5400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FF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000" b="1" kern="0" dirty="0" smtClean="0">
                <a:solidFill>
                  <a:schemeClr val="bg1"/>
                </a:solidFill>
                <a:latin typeface="Arial"/>
                <a:cs typeface="Arial"/>
              </a:rPr>
              <a:t>1</a:t>
            </a:r>
            <a:endParaRPr kumimoji="0" lang="pt-BR" sz="3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323528" y="1700808"/>
            <a:ext cx="8352928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1600" dirty="0" smtClean="0">
                <a:latin typeface="Arial" pitchFamily="34" charset="0"/>
                <a:cs typeface="Arial" pitchFamily="34" charset="0"/>
              </a:rPr>
              <a:t>Sistema disponível para uso imediato</a:t>
            </a:r>
          </a:p>
          <a:p>
            <a:endParaRPr lang="pt-BR" sz="1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t-BR" sz="1600" dirty="0" smtClean="0">
                <a:latin typeface="Arial" pitchFamily="34" charset="0"/>
                <a:cs typeface="Arial" pitchFamily="34" charset="0"/>
              </a:rPr>
              <a:t>Foco nas necessidades do Executor – boas práticas de gestão de Programas e Projetos,</a:t>
            </a:r>
          </a:p>
          <a:p>
            <a:pPr>
              <a:buFont typeface="Arial" pitchFamily="34" charset="0"/>
              <a:buChar char="•"/>
            </a:pPr>
            <a:r>
              <a:rPr lang="pt-BR" sz="1600" dirty="0" smtClean="0">
                <a:latin typeface="Arial" pitchFamily="34" charset="0"/>
                <a:cs typeface="Arial" pitchFamily="34" charset="0"/>
              </a:rPr>
              <a:t>com o objetivo de subsidiar a gestão eficaz e eficiente das ações;</a:t>
            </a:r>
          </a:p>
          <a:p>
            <a:pPr>
              <a:buFont typeface="Arial" pitchFamily="34" charset="0"/>
              <a:buChar char="•"/>
            </a:pPr>
            <a:endParaRPr lang="pt-BR" sz="1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t-BR" sz="1600" dirty="0" smtClean="0">
                <a:latin typeface="Arial" pitchFamily="34" charset="0"/>
                <a:cs typeface="Arial" pitchFamily="34" charset="0"/>
              </a:rPr>
              <a:t>Gerencia com eficácia comprovada atualmente mais de 11.000 contratos com características técnicas diferenciadas;</a:t>
            </a:r>
          </a:p>
          <a:p>
            <a:pPr>
              <a:buFont typeface="Arial" pitchFamily="34" charset="0"/>
              <a:buChar char="•"/>
            </a:pPr>
            <a:endParaRPr lang="pt-BR" sz="1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t-BR" sz="1600" dirty="0" smtClean="0">
                <a:latin typeface="Arial" pitchFamily="34" charset="0"/>
                <a:cs typeface="Arial" pitchFamily="34" charset="0"/>
              </a:rPr>
              <a:t>Sistema submetido a mais de uma centena de processos de auditoria, promovidos tanto por empresas independentes de auditoria como por organismos de auditoria e controle (Tribunais de Contas e Controladoria Geral da União);</a:t>
            </a:r>
          </a:p>
          <a:p>
            <a:pPr>
              <a:buFont typeface="Arial" pitchFamily="34" charset="0"/>
              <a:buChar char="•"/>
            </a:pPr>
            <a:endParaRPr lang="pt-BR" sz="1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t-BR" sz="1600" dirty="0" smtClean="0">
                <a:latin typeface="Arial" pitchFamily="34" charset="0"/>
                <a:cs typeface="Arial" pitchFamily="34" charset="0"/>
              </a:rPr>
              <a:t>Possibilidade de expansão para aplicação na gestão de múltiplos Programas/Projetos, com fontes de financiamento distintas (BID, BIRD, PAC, Recursos Próprios, etc.);</a:t>
            </a:r>
          </a:p>
          <a:p>
            <a:pPr>
              <a:buFont typeface="Arial" pitchFamily="34" charset="0"/>
              <a:buChar char="•"/>
            </a:pPr>
            <a:endParaRPr lang="pt-BR" sz="1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t-BR" sz="1600" dirty="0" smtClean="0">
                <a:latin typeface="Arial" pitchFamily="34" charset="0"/>
                <a:cs typeface="Arial" pitchFamily="34" charset="0"/>
              </a:rPr>
              <a:t>Possibilidade de integração com sistemas existentes (ex.: Sistema de Execução Orçamentária e Financeira da Organização)</a:t>
            </a:r>
          </a:p>
          <a:p>
            <a:pPr>
              <a:buFont typeface="Arial" pitchFamily="34" charset="0"/>
              <a:buChar char="•"/>
            </a:pPr>
            <a:endParaRPr lang="pt-BR" sz="1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t-BR" sz="1600" dirty="0" smtClean="0">
                <a:latin typeface="Arial" pitchFamily="34" charset="0"/>
                <a:cs typeface="Arial" pitchFamily="34" charset="0"/>
              </a:rPr>
              <a:t>Sistema conhecido e referendado por especialistas do BID e Banco Mundial</a:t>
            </a:r>
            <a:endParaRPr lang="pt-BR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251520" y="315219"/>
            <a:ext cx="6300000" cy="432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000" b="1" dirty="0" smtClean="0">
                <a:latin typeface="Arial" pitchFamily="34" charset="0"/>
                <a:cs typeface="Arial" pitchFamily="34" charset="0"/>
              </a:rPr>
              <a:t>O Sistema de Gestão de Portfólios de Fortaleza </a:t>
            </a:r>
            <a:endParaRPr lang="pt-BR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6550" y="44574"/>
            <a:ext cx="2195930" cy="100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tângulo de cantos arredondados 4"/>
          <p:cNvSpPr/>
          <p:nvPr/>
        </p:nvSpPr>
        <p:spPr>
          <a:xfrm>
            <a:off x="755576" y="1124744"/>
            <a:ext cx="7920000" cy="360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Ferramenta de Planejamento e Gerenciamento de Portfólios </a:t>
            </a:r>
            <a:endParaRPr lang="pt-BR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Elipse 5"/>
          <p:cNvSpPr/>
          <p:nvPr/>
        </p:nvSpPr>
        <p:spPr>
          <a:xfrm>
            <a:off x="323528" y="1052736"/>
            <a:ext cx="540000" cy="5400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FF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000" b="1" kern="0" dirty="0" smtClean="0">
                <a:solidFill>
                  <a:schemeClr val="bg1"/>
                </a:solidFill>
                <a:latin typeface="Arial"/>
                <a:cs typeface="Arial"/>
              </a:rPr>
              <a:t>2</a:t>
            </a:r>
            <a:endParaRPr kumimoji="0" lang="pt-BR" sz="3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187624" y="1619508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1600" dirty="0" smtClean="0">
                <a:latin typeface="Arial" pitchFamily="34" charset="0"/>
                <a:cs typeface="Arial" pitchFamily="34" charset="0"/>
              </a:rPr>
              <a:t> Gestão de </a:t>
            </a:r>
            <a:r>
              <a:rPr lang="pt-BR" sz="1600" dirty="0" err="1" smtClean="0">
                <a:latin typeface="Arial" pitchFamily="34" charset="0"/>
                <a:cs typeface="Arial" pitchFamily="34" charset="0"/>
              </a:rPr>
              <a:t>Portfolio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 de Programas e Projetos (</a:t>
            </a:r>
            <a:r>
              <a:rPr lang="pt-BR" sz="1600" dirty="0" err="1" smtClean="0">
                <a:latin typeface="Arial" pitchFamily="34" charset="0"/>
                <a:cs typeface="Arial" pitchFamily="34" charset="0"/>
              </a:rPr>
              <a:t>EGP’s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 - Escritório de Gestão de Projetos,Secretarias de Planejamento, Casa Civil, etc.)</a:t>
            </a:r>
            <a:endParaRPr lang="pt-BR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852936"/>
            <a:ext cx="8208912" cy="394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CaixaDeTexto 11"/>
          <p:cNvSpPr txBox="1"/>
          <p:nvPr/>
        </p:nvSpPr>
        <p:spPr>
          <a:xfrm>
            <a:off x="1187624" y="2278613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1600" dirty="0" smtClean="0">
                <a:latin typeface="Arial" pitchFamily="34" charset="0"/>
                <a:cs typeface="Arial" pitchFamily="34" charset="0"/>
              </a:rPr>
              <a:t>  Gerenciamento de projetos com recursos de diversas fontes, como BID, BIRD, BNDES, Recursos Próprios, etc.</a:t>
            </a:r>
            <a:endParaRPr lang="pt-BR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251520" y="315219"/>
            <a:ext cx="6300000" cy="432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000" b="1" dirty="0" smtClean="0">
                <a:latin typeface="Arial" pitchFamily="34" charset="0"/>
                <a:cs typeface="Arial" pitchFamily="34" charset="0"/>
              </a:rPr>
              <a:t>O Sistema de Gestão de Portfólios de Fortaleza </a:t>
            </a:r>
            <a:endParaRPr lang="pt-BR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6550" y="44574"/>
            <a:ext cx="2195930" cy="100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310" y="2941662"/>
            <a:ext cx="8454162" cy="3799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tângulo de cantos arredondados 9"/>
          <p:cNvSpPr/>
          <p:nvPr/>
        </p:nvSpPr>
        <p:spPr>
          <a:xfrm>
            <a:off x="755576" y="1124744"/>
            <a:ext cx="7920000" cy="360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Acompanhamento de Obras através de </a:t>
            </a:r>
            <a:r>
              <a:rPr lang="pt-BR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Tablets</a:t>
            </a:r>
            <a:endParaRPr lang="pt-BR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Elipse 10"/>
          <p:cNvSpPr/>
          <p:nvPr/>
        </p:nvSpPr>
        <p:spPr>
          <a:xfrm>
            <a:off x="323528" y="1052736"/>
            <a:ext cx="540000" cy="5400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FF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</a:t>
            </a:r>
            <a:endParaRPr kumimoji="0" lang="pt-BR" sz="3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1187624" y="1484784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dirty="0" smtClean="0"/>
              <a:t> Acompanhamento </a:t>
            </a:r>
            <a:r>
              <a:rPr lang="pt-BR" dirty="0" err="1" smtClean="0"/>
              <a:t>georreferenciado</a:t>
            </a:r>
            <a:r>
              <a:rPr lang="pt-BR" dirty="0" smtClean="0"/>
              <a:t> das Obras no </a:t>
            </a:r>
            <a:r>
              <a:rPr lang="pt-BR" dirty="0" err="1" smtClean="0"/>
              <a:t>Portifólio</a:t>
            </a:r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1187624" y="1835532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dirty="0" smtClean="0"/>
              <a:t> Perspectiva do andamento Físico/Financeiro da Execução das Obras</a:t>
            </a:r>
            <a:endParaRPr lang="pt-BR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1187624" y="2195572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dirty="0" smtClean="0"/>
              <a:t> Gráficos para análises qualitativas e quantitativas</a:t>
            </a:r>
            <a:endParaRPr lang="pt-BR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1187624" y="2492896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dirty="0" smtClean="0"/>
              <a:t> Visualização de Fotos de cada etapa das Obras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251520" y="315219"/>
            <a:ext cx="6300000" cy="432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000" b="1" dirty="0" smtClean="0">
                <a:latin typeface="Arial" pitchFamily="34" charset="0"/>
                <a:cs typeface="Arial" pitchFamily="34" charset="0"/>
              </a:rPr>
              <a:t>Forma de Aquisição do </a:t>
            </a:r>
            <a:r>
              <a:rPr lang="pt-BR" sz="2000" b="1" dirty="0" err="1" smtClean="0">
                <a:latin typeface="Arial" pitchFamily="34" charset="0"/>
                <a:cs typeface="Arial" pitchFamily="34" charset="0"/>
              </a:rPr>
              <a:t>SGPFor</a:t>
            </a:r>
            <a:endParaRPr lang="pt-BR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6550" y="44574"/>
            <a:ext cx="2195930" cy="100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Retângulo 18"/>
          <p:cNvSpPr/>
          <p:nvPr/>
        </p:nvSpPr>
        <p:spPr>
          <a:xfrm>
            <a:off x="539552" y="1967929"/>
            <a:ext cx="813690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ATA de Registro de Preços Nº: 13/2012</a:t>
            </a:r>
          </a:p>
          <a:p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Pregão Eletrônico Nº: 26/2011</a:t>
            </a:r>
          </a:p>
          <a:p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Órgão Gerenciador: Secretaria de Administração do</a:t>
            </a:r>
          </a:p>
          <a:p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Município – SAM da Prefeitura Municipal de Fortaleza</a:t>
            </a:r>
          </a:p>
          <a:p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Objeto: Solução Integrada de Software de Gestão,</a:t>
            </a:r>
          </a:p>
          <a:p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Monitoramento e Avaliação de Portfólios de Programas e Projetos</a:t>
            </a:r>
          </a:p>
          <a:p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Vigência da Ata: 07/03/2012 até 07/03/2013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tângulo de cantos arredondados 19"/>
          <p:cNvSpPr/>
          <p:nvPr/>
        </p:nvSpPr>
        <p:spPr>
          <a:xfrm>
            <a:off x="755576" y="1124744"/>
            <a:ext cx="7920000" cy="360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Ata de Registro de Preços</a:t>
            </a:r>
            <a:endParaRPr lang="pt-BR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Elipse 20"/>
          <p:cNvSpPr/>
          <p:nvPr/>
        </p:nvSpPr>
        <p:spPr>
          <a:xfrm>
            <a:off x="323528" y="1052736"/>
            <a:ext cx="540000" cy="5400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FF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000" b="1" kern="0" dirty="0" smtClean="0">
                <a:solidFill>
                  <a:schemeClr val="bg1"/>
                </a:solidFill>
                <a:latin typeface="Arial"/>
                <a:cs typeface="Arial"/>
              </a:rPr>
              <a:t>1</a:t>
            </a:r>
            <a:endParaRPr kumimoji="0" lang="pt-BR" sz="3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251520" y="315219"/>
            <a:ext cx="6300000" cy="432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200" b="1" dirty="0" smtClean="0">
                <a:latin typeface="Arial" pitchFamily="34" charset="0"/>
                <a:cs typeface="Arial" pitchFamily="34" charset="0"/>
              </a:rPr>
              <a:t>A UEM na Estrutura da Prefeitura de Fortaleza</a:t>
            </a:r>
            <a:endParaRPr lang="pt-BR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 flipV="1">
            <a:off x="252160" y="765275"/>
            <a:ext cx="6300000" cy="71437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 sz="17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6550" y="44574"/>
            <a:ext cx="2195930" cy="100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72" name="Diagrama 71"/>
          <p:cNvGraphicFramePr/>
          <p:nvPr/>
        </p:nvGraphicFramePr>
        <p:xfrm>
          <a:off x="744558" y="1844824"/>
          <a:ext cx="764386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73" name="Conector angulado 72"/>
          <p:cNvCxnSpPr/>
          <p:nvPr/>
        </p:nvCxnSpPr>
        <p:spPr>
          <a:xfrm>
            <a:off x="3744437" y="4416584"/>
            <a:ext cx="1143000" cy="857250"/>
          </a:xfrm>
          <a:prstGeom prst="bentConnector3">
            <a:avLst>
              <a:gd name="adj1" fmla="val -1428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ector angulado 73"/>
          <p:cNvCxnSpPr/>
          <p:nvPr/>
        </p:nvCxnSpPr>
        <p:spPr>
          <a:xfrm flipV="1">
            <a:off x="6387624" y="4416584"/>
            <a:ext cx="1143000" cy="857250"/>
          </a:xfrm>
          <a:prstGeom prst="bentConnector3">
            <a:avLst>
              <a:gd name="adj1" fmla="val 101428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251520" y="315219"/>
            <a:ext cx="6300000" cy="432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000" b="1" dirty="0" smtClean="0">
                <a:latin typeface="Arial" pitchFamily="34" charset="0"/>
                <a:cs typeface="Arial" pitchFamily="34" charset="0"/>
              </a:rPr>
              <a:t>Forma de Aquisição do </a:t>
            </a:r>
            <a:r>
              <a:rPr lang="pt-BR" sz="2000" b="1" dirty="0" err="1" smtClean="0">
                <a:latin typeface="Arial" pitchFamily="34" charset="0"/>
                <a:cs typeface="Arial" pitchFamily="34" charset="0"/>
              </a:rPr>
              <a:t>SGPFor</a:t>
            </a:r>
            <a:endParaRPr lang="pt-BR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6550" y="44574"/>
            <a:ext cx="2195930" cy="100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Retângulo 18"/>
          <p:cNvSpPr/>
          <p:nvPr/>
        </p:nvSpPr>
        <p:spPr>
          <a:xfrm>
            <a:off x="539552" y="1556792"/>
            <a:ext cx="8136904" cy="5217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>
              <a:lnSpc>
                <a:spcPct val="150000"/>
              </a:lnSpc>
              <a:buFont typeface="+mj-lt"/>
              <a:buAutoNum type="romanLcPeriod"/>
            </a:pPr>
            <a:r>
              <a:rPr lang="pt-BR" sz="1600" dirty="0" smtClean="0">
                <a:latin typeface="Arial" pitchFamily="34" charset="0"/>
                <a:cs typeface="Arial" pitchFamily="34" charset="0"/>
              </a:rPr>
              <a:t>Licença de Uso Permanente com Cessão de Códigos Fonte e Repasse Tecnológico;</a:t>
            </a:r>
            <a:endParaRPr lang="pt-BR" sz="1600" b="1" dirty="0" smtClean="0">
              <a:latin typeface="Arial" pitchFamily="34" charset="0"/>
              <a:cs typeface="Arial" pitchFamily="34" charset="0"/>
            </a:endParaRPr>
          </a:p>
          <a:p>
            <a:pPr marL="400050" indent="-400050">
              <a:lnSpc>
                <a:spcPct val="150000"/>
              </a:lnSpc>
              <a:buFont typeface="+mj-lt"/>
              <a:buAutoNum type="romanLcPeriod"/>
            </a:pPr>
            <a:r>
              <a:rPr lang="pt-BR" sz="1600" dirty="0" smtClean="0">
                <a:latin typeface="Arial" pitchFamily="34" charset="0"/>
                <a:cs typeface="Arial" pitchFamily="34" charset="0"/>
              </a:rPr>
              <a:t>Parametrização, Configuração, Customização, Implementação de Ajustes, Migração de Dados e Integração com Sistemas Legados da PMF da Solução Integrada na Área onde será utilizada;</a:t>
            </a:r>
            <a:endParaRPr lang="pt-BR" sz="1600" b="1" dirty="0" smtClean="0">
              <a:latin typeface="Arial" pitchFamily="34" charset="0"/>
              <a:cs typeface="Arial" pitchFamily="34" charset="0"/>
            </a:endParaRPr>
          </a:p>
          <a:p>
            <a:pPr marL="400050" indent="-400050">
              <a:lnSpc>
                <a:spcPct val="150000"/>
              </a:lnSpc>
              <a:buFont typeface="+mj-lt"/>
              <a:buAutoNum type="romanLcPeriod"/>
            </a:pPr>
            <a:r>
              <a:rPr lang="pt-BR" sz="1600" dirty="0" smtClean="0">
                <a:latin typeface="Arial" pitchFamily="34" charset="0"/>
                <a:cs typeface="Arial" pitchFamily="34" charset="0"/>
              </a:rPr>
              <a:t>Elaboração de Estudo Técnico para Planejamento, Gestão, Monitoramento e Avaliação de Portfólio de Programas e Projetos e, conforme o caso, Estruturação e Implantação de Escritório Setorial de Projetos na área onde a Solução Integrada será utilizada;</a:t>
            </a:r>
            <a:endParaRPr lang="pt-BR" sz="1600" b="1" dirty="0" smtClean="0">
              <a:latin typeface="Arial" pitchFamily="34" charset="0"/>
              <a:cs typeface="Arial" pitchFamily="34" charset="0"/>
            </a:endParaRPr>
          </a:p>
          <a:p>
            <a:pPr marL="400050" indent="-400050">
              <a:lnSpc>
                <a:spcPct val="150000"/>
              </a:lnSpc>
              <a:buFont typeface="+mj-lt"/>
              <a:buAutoNum type="romanLcPeriod"/>
            </a:pPr>
            <a:r>
              <a:rPr lang="pt-BR" sz="1600" dirty="0" smtClean="0">
                <a:latin typeface="Arial" pitchFamily="34" charset="0"/>
                <a:cs typeface="Arial" pitchFamily="34" charset="0"/>
              </a:rPr>
              <a:t>Mapeamento, Análise, Redesenho de Processos e Implantação dos Processos Redesenhados na Área onde a Solução Integrada será utilizada;</a:t>
            </a:r>
            <a:endParaRPr lang="pt-BR" sz="1600" b="1" dirty="0" smtClean="0">
              <a:latin typeface="Arial" pitchFamily="34" charset="0"/>
              <a:cs typeface="Arial" pitchFamily="34" charset="0"/>
            </a:endParaRPr>
          </a:p>
          <a:p>
            <a:pPr marL="400050" indent="-400050">
              <a:lnSpc>
                <a:spcPct val="150000"/>
              </a:lnSpc>
              <a:buFont typeface="+mj-lt"/>
              <a:buAutoNum type="romanLcPeriod"/>
            </a:pPr>
            <a:r>
              <a:rPr lang="pt-BR" sz="1600" dirty="0" smtClean="0">
                <a:latin typeface="Arial" pitchFamily="34" charset="0"/>
                <a:cs typeface="Arial" pitchFamily="34" charset="0"/>
              </a:rPr>
              <a:t>Capacitação e Treinamento na Área onde a Solução Integrada será utilizada;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LcPeriod"/>
            </a:pPr>
            <a:r>
              <a:rPr lang="pt-BR" sz="1600" dirty="0" smtClean="0">
                <a:latin typeface="Arial" pitchFamily="34" charset="0"/>
                <a:cs typeface="Arial" pitchFamily="34" charset="0"/>
              </a:rPr>
              <a:t>Manutenção Corretiva, Suporte Técnico Remoto/Presencial e Atualização Tecnológica da Solução.</a:t>
            </a:r>
            <a:endParaRPr lang="pt-BR" sz="16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tângulo de cantos arredondados 19"/>
          <p:cNvSpPr/>
          <p:nvPr/>
        </p:nvSpPr>
        <p:spPr>
          <a:xfrm>
            <a:off x="755576" y="1124744"/>
            <a:ext cx="7920000" cy="360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Itens da Ata de Registro de Preço</a:t>
            </a:r>
            <a:endParaRPr lang="pt-BR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Elipse 20"/>
          <p:cNvSpPr/>
          <p:nvPr/>
        </p:nvSpPr>
        <p:spPr>
          <a:xfrm>
            <a:off x="323528" y="1052736"/>
            <a:ext cx="540000" cy="5400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FF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</a:t>
            </a:r>
            <a:endParaRPr kumimoji="0" lang="pt-BR" sz="3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251520" y="315219"/>
            <a:ext cx="6300000" cy="432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000" b="1" dirty="0" smtClean="0">
                <a:latin typeface="Arial" pitchFamily="34" charset="0"/>
                <a:cs typeface="Arial" pitchFamily="34" charset="0"/>
              </a:rPr>
              <a:t>Forma de Aquisição do </a:t>
            </a:r>
            <a:r>
              <a:rPr lang="pt-BR" sz="2000" b="1" dirty="0" err="1" smtClean="0">
                <a:latin typeface="Arial" pitchFamily="34" charset="0"/>
                <a:cs typeface="Arial" pitchFamily="34" charset="0"/>
              </a:rPr>
              <a:t>SGPFor</a:t>
            </a:r>
            <a:endParaRPr lang="pt-BR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6550" y="44574"/>
            <a:ext cx="2195930" cy="100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Retângulo 18"/>
          <p:cNvSpPr/>
          <p:nvPr/>
        </p:nvSpPr>
        <p:spPr>
          <a:xfrm>
            <a:off x="539552" y="1685126"/>
            <a:ext cx="813690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50000"/>
              </a:lnSpc>
              <a:buFont typeface="+mj-lt"/>
              <a:buAutoNum type="alphaLcParenR"/>
            </a:pPr>
            <a:r>
              <a:rPr lang="pt-BR" sz="1600" dirty="0" smtClean="0">
                <a:latin typeface="Arial" pitchFamily="34" charset="0"/>
                <a:cs typeface="Arial" pitchFamily="34" charset="0"/>
              </a:rPr>
              <a:t>A adesão aos itens e quantitativos da Ata pode ser parcial.</a:t>
            </a:r>
          </a:p>
          <a:p>
            <a:pPr marL="342900" indent="-342900">
              <a:lnSpc>
                <a:spcPct val="250000"/>
              </a:lnSpc>
              <a:buFont typeface="+mj-lt"/>
              <a:buAutoNum type="alphaLcParenR"/>
            </a:pPr>
            <a:r>
              <a:rPr lang="pt-BR" sz="1600" dirty="0" smtClean="0">
                <a:latin typeface="Arial" pitchFamily="34" charset="0"/>
                <a:cs typeface="Arial" pitchFamily="34" charset="0"/>
              </a:rPr>
              <a:t>A gestão do contrato é por Ordens de Serviços Técnicos (OST), de modo que o contrato pode ser no valor integral da Ata com as OST sendo emitidas conforme surjam as necessidades.</a:t>
            </a:r>
          </a:p>
          <a:p>
            <a:pPr marL="342900" indent="-342900">
              <a:lnSpc>
                <a:spcPct val="250000"/>
              </a:lnSpc>
              <a:buFont typeface="+mj-lt"/>
              <a:buAutoNum type="alphaLcParenR"/>
            </a:pPr>
            <a:r>
              <a:rPr lang="pt-BR" sz="1600" dirty="0" smtClean="0">
                <a:latin typeface="Arial" pitchFamily="34" charset="0"/>
                <a:cs typeface="Arial" pitchFamily="34" charset="0"/>
              </a:rPr>
              <a:t>As OST tem o valor definido por meio da estimativa de Horas de Serviços Técnicos (HST) para execução dos serviços demandados.</a:t>
            </a:r>
          </a:p>
          <a:p>
            <a:pPr marL="342900" indent="-342900">
              <a:lnSpc>
                <a:spcPct val="250000"/>
              </a:lnSpc>
              <a:buFont typeface="+mj-lt"/>
              <a:buAutoNum type="alphaLcParenR"/>
            </a:pPr>
            <a:r>
              <a:rPr lang="pt-BR" sz="1600" dirty="0" smtClean="0">
                <a:latin typeface="Arial" pitchFamily="34" charset="0"/>
                <a:cs typeface="Arial" pitchFamily="34" charset="0"/>
              </a:rPr>
              <a:t>A adesão é por CNPJ, de modo que cada órgão ou entidade de uma mesma gestão pública pode fazer uma adesão completa caso tenha um CNPJ próprio.</a:t>
            </a:r>
            <a:endParaRPr lang="pt-BR" sz="16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tângulo de cantos arredondados 19"/>
          <p:cNvSpPr/>
          <p:nvPr/>
        </p:nvSpPr>
        <p:spPr>
          <a:xfrm>
            <a:off x="755576" y="1124744"/>
            <a:ext cx="7920000" cy="360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Características Gerais da Ata de Registro de Preços</a:t>
            </a:r>
            <a:endParaRPr lang="pt-BR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Elipse 20"/>
          <p:cNvSpPr/>
          <p:nvPr/>
        </p:nvSpPr>
        <p:spPr>
          <a:xfrm>
            <a:off x="323528" y="1052736"/>
            <a:ext cx="540000" cy="5400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FF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</a:t>
            </a:r>
            <a:endParaRPr kumimoji="0" lang="pt-BR" sz="3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8"/>
          <p:cNvSpPr txBox="1">
            <a:spLocks noChangeArrowheads="1"/>
          </p:cNvSpPr>
          <p:nvPr/>
        </p:nvSpPr>
        <p:spPr bwMode="auto">
          <a:xfrm>
            <a:off x="971600" y="2564904"/>
            <a:ext cx="71278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7200" b="1" dirty="0"/>
              <a:t>Obrigado!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251520" y="315219"/>
            <a:ext cx="6300000" cy="432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Perguntas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 flipV="1">
            <a:off x="252160" y="765275"/>
            <a:ext cx="6300000" cy="71437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 sz="17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6550" y="44574"/>
            <a:ext cx="2195930" cy="100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251520" y="315219"/>
            <a:ext cx="6300000" cy="432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200" b="1" dirty="0" smtClean="0">
                <a:latin typeface="Arial" pitchFamily="34" charset="0"/>
                <a:cs typeface="Arial" pitchFamily="34" charset="0"/>
              </a:rPr>
              <a:t>A UEM na Estrutura da Prefeitura de Fortaleza</a:t>
            </a:r>
            <a:endParaRPr lang="pt-BR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 flipV="1">
            <a:off x="252160" y="765275"/>
            <a:ext cx="6300000" cy="71437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 sz="17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6550" y="44574"/>
            <a:ext cx="2195930" cy="100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8" name="Diagrama 7"/>
          <p:cNvGraphicFramePr/>
          <p:nvPr/>
        </p:nvGraphicFramePr>
        <p:xfrm>
          <a:off x="755576" y="1772816"/>
          <a:ext cx="764386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99197" y="4725864"/>
            <a:ext cx="2047875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Conector reto 10"/>
          <p:cNvCxnSpPr/>
          <p:nvPr/>
        </p:nvCxnSpPr>
        <p:spPr>
          <a:xfrm rot="120000">
            <a:off x="3707259" y="4292476"/>
            <a:ext cx="15875" cy="433388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251520" y="315219"/>
            <a:ext cx="6300000" cy="432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200" b="1" dirty="0" smtClean="0">
                <a:latin typeface="Arial" pitchFamily="34" charset="0"/>
                <a:cs typeface="Arial" pitchFamily="34" charset="0"/>
              </a:rPr>
              <a:t>Linha do Tempo do PMO</a:t>
            </a:r>
            <a:endParaRPr lang="pt-BR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 flipV="1">
            <a:off x="252160" y="765275"/>
            <a:ext cx="6300000" cy="71437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 sz="17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6550" y="44574"/>
            <a:ext cx="2195930" cy="100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tângulo de cantos arredondados 9"/>
          <p:cNvSpPr/>
          <p:nvPr/>
        </p:nvSpPr>
        <p:spPr>
          <a:xfrm>
            <a:off x="251520" y="4119468"/>
            <a:ext cx="8640960" cy="14401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2" name="CaixaDeTexto 34"/>
          <p:cNvSpPr txBox="1">
            <a:spLocks noChangeArrowheads="1"/>
          </p:cNvSpPr>
          <p:nvPr/>
        </p:nvSpPr>
        <p:spPr bwMode="auto">
          <a:xfrm>
            <a:off x="8137971" y="4264025"/>
            <a:ext cx="8985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 sz="1400" b="1" dirty="0" smtClean="0"/>
              <a:t>2012</a:t>
            </a:r>
            <a:endParaRPr lang="pt-BR" sz="1400" b="1" dirty="0"/>
          </a:p>
        </p:txBody>
      </p:sp>
      <p:cxnSp>
        <p:nvCxnSpPr>
          <p:cNvPr id="48" name="Conector reto 47"/>
          <p:cNvCxnSpPr/>
          <p:nvPr/>
        </p:nvCxnSpPr>
        <p:spPr>
          <a:xfrm>
            <a:off x="4451672" y="2066925"/>
            <a:ext cx="0" cy="1981200"/>
          </a:xfrm>
          <a:prstGeom prst="line">
            <a:avLst/>
          </a:prstGeom>
          <a:ln w="19050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aixaDeTexto 68"/>
          <p:cNvSpPr txBox="1">
            <a:spLocks noChangeArrowheads="1"/>
          </p:cNvSpPr>
          <p:nvPr/>
        </p:nvSpPr>
        <p:spPr bwMode="auto">
          <a:xfrm rot="16200000">
            <a:off x="3789685" y="2411413"/>
            <a:ext cx="1122362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 sz="1200" b="1"/>
              <a:t>Agosto 2009</a:t>
            </a:r>
          </a:p>
        </p:txBody>
      </p:sp>
      <p:sp>
        <p:nvSpPr>
          <p:cNvPr id="50" name="CaixaDeTexto 69"/>
          <p:cNvSpPr txBox="1">
            <a:spLocks noChangeArrowheads="1"/>
          </p:cNvSpPr>
          <p:nvPr/>
        </p:nvSpPr>
        <p:spPr bwMode="auto">
          <a:xfrm>
            <a:off x="4451672" y="1992313"/>
            <a:ext cx="12255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200" b="1"/>
              <a:t>Criação do Time de Mentores de Projeto</a:t>
            </a:r>
          </a:p>
        </p:txBody>
      </p:sp>
      <p:sp>
        <p:nvSpPr>
          <p:cNvPr id="54" name="CaixaDeTexto 74"/>
          <p:cNvSpPr txBox="1">
            <a:spLocks noChangeArrowheads="1"/>
          </p:cNvSpPr>
          <p:nvPr/>
        </p:nvSpPr>
        <p:spPr bwMode="auto">
          <a:xfrm rot="16200000">
            <a:off x="4797773" y="3275012"/>
            <a:ext cx="1122362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 sz="1200" b="1"/>
              <a:t>Julho 2010</a:t>
            </a:r>
          </a:p>
        </p:txBody>
      </p:sp>
      <p:sp>
        <p:nvSpPr>
          <p:cNvPr id="55" name="CaixaDeTexto 75"/>
          <p:cNvSpPr txBox="1">
            <a:spLocks noChangeArrowheads="1"/>
          </p:cNvSpPr>
          <p:nvPr/>
        </p:nvSpPr>
        <p:spPr bwMode="auto">
          <a:xfrm>
            <a:off x="5459760" y="2924175"/>
            <a:ext cx="15605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200" b="1" dirty="0"/>
              <a:t>Acompanhamento dos Projetos da Copa 2014</a:t>
            </a:r>
          </a:p>
        </p:txBody>
      </p:sp>
      <p:cxnSp>
        <p:nvCxnSpPr>
          <p:cNvPr id="56" name="Conector reto 55"/>
          <p:cNvCxnSpPr/>
          <p:nvPr/>
        </p:nvCxnSpPr>
        <p:spPr>
          <a:xfrm>
            <a:off x="6288957" y="4365625"/>
            <a:ext cx="0" cy="1079500"/>
          </a:xfrm>
          <a:prstGeom prst="line">
            <a:avLst/>
          </a:prstGeom>
          <a:ln w="19050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aixaDeTexto 78"/>
          <p:cNvSpPr txBox="1">
            <a:spLocks noChangeArrowheads="1"/>
          </p:cNvSpPr>
          <p:nvPr/>
        </p:nvSpPr>
        <p:spPr bwMode="auto">
          <a:xfrm>
            <a:off x="6288957" y="4868863"/>
            <a:ext cx="12239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200" b="1" dirty="0"/>
              <a:t>Criação dos</a:t>
            </a:r>
          </a:p>
          <a:p>
            <a:r>
              <a:rPr lang="pt-BR" sz="1200" b="1" dirty="0" err="1"/>
              <a:t>PMO’s</a:t>
            </a:r>
            <a:r>
              <a:rPr lang="pt-BR" sz="1200" b="1" dirty="0"/>
              <a:t> </a:t>
            </a:r>
            <a:r>
              <a:rPr lang="pt-BR" sz="1200" b="1" dirty="0" err="1"/>
              <a:t>Seotriais</a:t>
            </a:r>
            <a:endParaRPr lang="pt-BR" sz="1200" b="1" dirty="0"/>
          </a:p>
        </p:txBody>
      </p:sp>
      <p:cxnSp>
        <p:nvCxnSpPr>
          <p:cNvPr id="58" name="Conector reto 57"/>
          <p:cNvCxnSpPr/>
          <p:nvPr/>
        </p:nvCxnSpPr>
        <p:spPr>
          <a:xfrm>
            <a:off x="5507385" y="2924175"/>
            <a:ext cx="0" cy="1081088"/>
          </a:xfrm>
          <a:prstGeom prst="line">
            <a:avLst/>
          </a:prstGeom>
          <a:ln w="19050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CaixaDeTexto 80"/>
          <p:cNvSpPr txBox="1">
            <a:spLocks noChangeArrowheads="1"/>
          </p:cNvSpPr>
          <p:nvPr/>
        </p:nvSpPr>
        <p:spPr bwMode="auto">
          <a:xfrm rot="16200000">
            <a:off x="5538069" y="4767263"/>
            <a:ext cx="13684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200" b="1" dirty="0"/>
              <a:t>Janeiro 2011</a:t>
            </a:r>
          </a:p>
        </p:txBody>
      </p:sp>
      <p:cxnSp>
        <p:nvCxnSpPr>
          <p:cNvPr id="60" name="Conector reto 59"/>
          <p:cNvCxnSpPr/>
          <p:nvPr/>
        </p:nvCxnSpPr>
        <p:spPr>
          <a:xfrm>
            <a:off x="6927939" y="2066925"/>
            <a:ext cx="0" cy="1981200"/>
          </a:xfrm>
          <a:prstGeom prst="line">
            <a:avLst/>
          </a:prstGeom>
          <a:ln w="19050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CaixaDeTexto 85"/>
          <p:cNvSpPr txBox="1">
            <a:spLocks noChangeArrowheads="1"/>
          </p:cNvSpPr>
          <p:nvPr/>
        </p:nvSpPr>
        <p:spPr bwMode="auto">
          <a:xfrm rot="16200000">
            <a:off x="5765797" y="2894605"/>
            <a:ext cx="208793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pt-BR" sz="1200" b="1" dirty="0" smtClean="0"/>
              <a:t>Dezembro 2011</a:t>
            </a:r>
            <a:endParaRPr lang="pt-BR" sz="1200" b="1" dirty="0"/>
          </a:p>
        </p:txBody>
      </p:sp>
      <p:sp>
        <p:nvSpPr>
          <p:cNvPr id="62" name="CaixaDeTexto 87"/>
          <p:cNvSpPr txBox="1">
            <a:spLocks noChangeArrowheads="1"/>
          </p:cNvSpPr>
          <p:nvPr/>
        </p:nvSpPr>
        <p:spPr bwMode="auto">
          <a:xfrm>
            <a:off x="6851341" y="2062163"/>
            <a:ext cx="11287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200" b="1" dirty="0" smtClean="0"/>
              <a:t>Participação no PMO </a:t>
            </a:r>
            <a:r>
              <a:rPr lang="pt-BR" sz="1200" b="1" dirty="0" err="1" smtClean="0"/>
              <a:t>Master</a:t>
            </a:r>
            <a:r>
              <a:rPr lang="pt-BR" sz="1200" b="1" dirty="0" smtClean="0"/>
              <a:t> </a:t>
            </a:r>
            <a:r>
              <a:rPr lang="pt-BR" sz="1200" b="1" dirty="0" err="1" smtClean="0"/>
              <a:t>Class</a:t>
            </a:r>
            <a:endParaRPr lang="pt-BR" sz="1200" b="1" dirty="0"/>
          </a:p>
          <a:p>
            <a:endParaRPr lang="pt-BR" sz="1200" b="1" dirty="0"/>
          </a:p>
        </p:txBody>
      </p:sp>
      <p:pic>
        <p:nvPicPr>
          <p:cNvPr id="63" name="Picture 5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410" y="3500438"/>
            <a:ext cx="539750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Picture 4"/>
          <p:cNvPicPr preferRelativeResize="0"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60394" y="5516563"/>
            <a:ext cx="541338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Picture 9" descr="D:\Documents and Settings\PMF\Desktop\reuniao-pnafm-nc-1009.jpg"/>
          <p:cNvPicPr preferRelativeResize="0"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24697" y="2781300"/>
            <a:ext cx="719138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6" name="Conector reto 65"/>
          <p:cNvCxnSpPr/>
          <p:nvPr/>
        </p:nvCxnSpPr>
        <p:spPr>
          <a:xfrm>
            <a:off x="7696350" y="4371181"/>
            <a:ext cx="0" cy="1981200"/>
          </a:xfrm>
          <a:prstGeom prst="line">
            <a:avLst/>
          </a:prstGeom>
          <a:ln w="19050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CaixaDeTexto 85"/>
          <p:cNvSpPr txBox="1">
            <a:spLocks noChangeArrowheads="1"/>
          </p:cNvSpPr>
          <p:nvPr/>
        </p:nvSpPr>
        <p:spPr bwMode="auto">
          <a:xfrm rot="16200000">
            <a:off x="6451167" y="5198861"/>
            <a:ext cx="208793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pt-BR" sz="1200" b="1" dirty="0" smtClean="0"/>
              <a:t>Março 2012</a:t>
            </a:r>
            <a:endParaRPr lang="pt-BR" sz="1200" b="1" dirty="0"/>
          </a:p>
        </p:txBody>
      </p:sp>
      <p:sp>
        <p:nvSpPr>
          <p:cNvPr id="68" name="CaixaDeTexto 87"/>
          <p:cNvSpPr txBox="1">
            <a:spLocks noChangeArrowheads="1"/>
          </p:cNvSpPr>
          <p:nvPr/>
        </p:nvSpPr>
        <p:spPr bwMode="auto">
          <a:xfrm>
            <a:off x="7656264" y="5027692"/>
            <a:ext cx="152424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1200" b="1" dirty="0" smtClean="0"/>
              <a:t>Adoção do </a:t>
            </a:r>
          </a:p>
          <a:p>
            <a:r>
              <a:rPr lang="pt-BR" sz="1200" b="1" dirty="0" smtClean="0"/>
              <a:t>Modelo do PMO </a:t>
            </a:r>
            <a:r>
              <a:rPr lang="pt-BR" sz="1200" b="1" dirty="0" err="1" smtClean="0"/>
              <a:t>Maturity</a:t>
            </a:r>
            <a:r>
              <a:rPr lang="pt-BR" sz="1200" b="1" dirty="0" smtClean="0"/>
              <a:t>/Aplicação de Estudos e modelos desenvolvidos no PMO </a:t>
            </a:r>
            <a:r>
              <a:rPr lang="pt-BR" sz="1200" b="1" dirty="0" err="1" smtClean="0"/>
              <a:t>Master</a:t>
            </a:r>
            <a:r>
              <a:rPr lang="pt-BR" sz="1200" b="1" dirty="0" smtClean="0"/>
              <a:t> </a:t>
            </a:r>
            <a:r>
              <a:rPr lang="pt-BR" sz="1200" b="1" dirty="0" err="1" smtClean="0"/>
              <a:t>Class</a:t>
            </a:r>
            <a:endParaRPr lang="pt-BR" sz="1200" b="1" dirty="0"/>
          </a:p>
          <a:p>
            <a:endParaRPr lang="pt-BR" sz="1200" b="1" dirty="0"/>
          </a:p>
        </p:txBody>
      </p:sp>
      <p:cxnSp>
        <p:nvCxnSpPr>
          <p:cNvPr id="69" name="Conector reto 68"/>
          <p:cNvCxnSpPr/>
          <p:nvPr/>
        </p:nvCxnSpPr>
        <p:spPr>
          <a:xfrm>
            <a:off x="8416430" y="2066629"/>
            <a:ext cx="0" cy="1981200"/>
          </a:xfrm>
          <a:prstGeom prst="line">
            <a:avLst/>
          </a:prstGeom>
          <a:ln w="19050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CaixaDeTexto 85"/>
          <p:cNvSpPr txBox="1">
            <a:spLocks noChangeArrowheads="1"/>
          </p:cNvSpPr>
          <p:nvPr/>
        </p:nvSpPr>
        <p:spPr bwMode="auto">
          <a:xfrm rot="16200000">
            <a:off x="7171247" y="2894309"/>
            <a:ext cx="208793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pt-BR" sz="1200" b="1" dirty="0" smtClean="0"/>
              <a:t>Julho 2012</a:t>
            </a:r>
            <a:endParaRPr lang="pt-BR" sz="1200" b="1" dirty="0"/>
          </a:p>
        </p:txBody>
      </p:sp>
      <p:sp>
        <p:nvSpPr>
          <p:cNvPr id="71" name="CaixaDeTexto 87"/>
          <p:cNvSpPr txBox="1">
            <a:spLocks noChangeArrowheads="1"/>
          </p:cNvSpPr>
          <p:nvPr/>
        </p:nvSpPr>
        <p:spPr bwMode="auto">
          <a:xfrm>
            <a:off x="8339832" y="2061867"/>
            <a:ext cx="11287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200" b="1" dirty="0" smtClean="0"/>
              <a:t>Aquisição </a:t>
            </a:r>
          </a:p>
          <a:p>
            <a:r>
              <a:rPr lang="pt-BR" sz="1200" b="1" dirty="0" smtClean="0"/>
              <a:t>Do </a:t>
            </a:r>
            <a:r>
              <a:rPr lang="pt-BR" sz="1200" b="1" dirty="0" err="1" smtClean="0"/>
              <a:t>SGPFor</a:t>
            </a:r>
            <a:endParaRPr lang="pt-BR" sz="1200" b="1" dirty="0"/>
          </a:p>
        </p:txBody>
      </p:sp>
      <p:sp>
        <p:nvSpPr>
          <p:cNvPr id="91" name="CaixaDeTexto 33"/>
          <p:cNvSpPr txBox="1">
            <a:spLocks noChangeArrowheads="1"/>
          </p:cNvSpPr>
          <p:nvPr/>
        </p:nvSpPr>
        <p:spPr bwMode="auto">
          <a:xfrm>
            <a:off x="179388" y="4264025"/>
            <a:ext cx="9001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/>
              <a:t>2004</a:t>
            </a:r>
          </a:p>
        </p:txBody>
      </p:sp>
      <p:sp>
        <p:nvSpPr>
          <p:cNvPr id="92" name="CaixaDeTexto 35"/>
          <p:cNvSpPr txBox="1">
            <a:spLocks noChangeArrowheads="1"/>
          </p:cNvSpPr>
          <p:nvPr/>
        </p:nvSpPr>
        <p:spPr bwMode="auto">
          <a:xfrm rot="16200000">
            <a:off x="-246063" y="2317751"/>
            <a:ext cx="79216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 sz="1200" b="1"/>
              <a:t>2004</a:t>
            </a:r>
          </a:p>
        </p:txBody>
      </p:sp>
      <p:sp>
        <p:nvSpPr>
          <p:cNvPr id="93" name="CaixaDeTexto 36"/>
          <p:cNvSpPr txBox="1">
            <a:spLocks noChangeArrowheads="1"/>
          </p:cNvSpPr>
          <p:nvPr/>
        </p:nvSpPr>
        <p:spPr bwMode="auto">
          <a:xfrm>
            <a:off x="250825" y="2060575"/>
            <a:ext cx="12255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200" b="1"/>
              <a:t>Contratação do PNAFM 1</a:t>
            </a:r>
          </a:p>
        </p:txBody>
      </p:sp>
      <p:cxnSp>
        <p:nvCxnSpPr>
          <p:cNvPr id="94" name="Conector reto 93"/>
          <p:cNvCxnSpPr/>
          <p:nvPr/>
        </p:nvCxnSpPr>
        <p:spPr>
          <a:xfrm>
            <a:off x="971550" y="4335463"/>
            <a:ext cx="0" cy="1079500"/>
          </a:xfrm>
          <a:prstGeom prst="line">
            <a:avLst/>
          </a:prstGeom>
          <a:ln w="19050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CaixaDeTexto 38"/>
          <p:cNvSpPr txBox="1">
            <a:spLocks noChangeArrowheads="1"/>
          </p:cNvSpPr>
          <p:nvPr/>
        </p:nvSpPr>
        <p:spPr bwMode="auto">
          <a:xfrm rot="16200000">
            <a:off x="575469" y="5091906"/>
            <a:ext cx="6477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200" b="1"/>
              <a:t> 2005</a:t>
            </a:r>
          </a:p>
        </p:txBody>
      </p:sp>
      <p:sp>
        <p:nvSpPr>
          <p:cNvPr id="96" name="CaixaDeTexto 39"/>
          <p:cNvSpPr txBox="1">
            <a:spLocks noChangeArrowheads="1"/>
          </p:cNvSpPr>
          <p:nvPr/>
        </p:nvSpPr>
        <p:spPr bwMode="auto">
          <a:xfrm>
            <a:off x="971550" y="4768850"/>
            <a:ext cx="12239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200" b="1"/>
              <a:t>Nomeação da Nova Equipe do PNAFM</a:t>
            </a:r>
          </a:p>
        </p:txBody>
      </p:sp>
      <p:cxnSp>
        <p:nvCxnSpPr>
          <p:cNvPr id="97" name="Conector reto 96"/>
          <p:cNvCxnSpPr/>
          <p:nvPr/>
        </p:nvCxnSpPr>
        <p:spPr>
          <a:xfrm>
            <a:off x="1619845" y="2997200"/>
            <a:ext cx="0" cy="1079500"/>
          </a:xfrm>
          <a:prstGeom prst="line">
            <a:avLst/>
          </a:prstGeom>
          <a:ln w="19050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CaixaDeTexto 41"/>
          <p:cNvSpPr txBox="1">
            <a:spLocks noChangeArrowheads="1"/>
          </p:cNvSpPr>
          <p:nvPr/>
        </p:nvSpPr>
        <p:spPr bwMode="auto">
          <a:xfrm rot="16200000">
            <a:off x="1064221" y="3240087"/>
            <a:ext cx="9080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 sz="1200" b="1"/>
              <a:t>2006/2007</a:t>
            </a:r>
          </a:p>
        </p:txBody>
      </p:sp>
      <p:sp>
        <p:nvSpPr>
          <p:cNvPr id="99" name="CaixaDeTexto 42"/>
          <p:cNvSpPr txBox="1">
            <a:spLocks noChangeArrowheads="1"/>
          </p:cNvSpPr>
          <p:nvPr/>
        </p:nvSpPr>
        <p:spPr bwMode="auto">
          <a:xfrm>
            <a:off x="1619845" y="2895600"/>
            <a:ext cx="12239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200" b="1"/>
              <a:t>Capacitação da Equipe e Revisão do Projeto</a:t>
            </a:r>
          </a:p>
        </p:txBody>
      </p:sp>
      <p:cxnSp>
        <p:nvCxnSpPr>
          <p:cNvPr id="100" name="Conector reto 99"/>
          <p:cNvCxnSpPr/>
          <p:nvPr/>
        </p:nvCxnSpPr>
        <p:spPr>
          <a:xfrm>
            <a:off x="2627908" y="4335463"/>
            <a:ext cx="0" cy="1079500"/>
          </a:xfrm>
          <a:prstGeom prst="line">
            <a:avLst/>
          </a:prstGeom>
          <a:ln w="19050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CaixaDeTexto 44"/>
          <p:cNvSpPr txBox="1">
            <a:spLocks noChangeArrowheads="1"/>
          </p:cNvSpPr>
          <p:nvPr/>
        </p:nvSpPr>
        <p:spPr bwMode="auto">
          <a:xfrm rot="16200000">
            <a:off x="2051645" y="4845050"/>
            <a:ext cx="100806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200" b="1"/>
              <a:t>Julho 2008</a:t>
            </a:r>
          </a:p>
        </p:txBody>
      </p:sp>
      <p:sp>
        <p:nvSpPr>
          <p:cNvPr id="102" name="CaixaDeTexto 45"/>
          <p:cNvSpPr txBox="1">
            <a:spLocks noChangeArrowheads="1"/>
          </p:cNvSpPr>
          <p:nvPr/>
        </p:nvSpPr>
        <p:spPr bwMode="auto">
          <a:xfrm>
            <a:off x="2627784" y="4622800"/>
            <a:ext cx="15113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200" b="1" dirty="0"/>
              <a:t>Contratação de Consultoria para Implantação do PMO</a:t>
            </a:r>
          </a:p>
        </p:txBody>
      </p:sp>
      <p:cxnSp>
        <p:nvCxnSpPr>
          <p:cNvPr id="103" name="Conector reto 102"/>
          <p:cNvCxnSpPr/>
          <p:nvPr/>
        </p:nvCxnSpPr>
        <p:spPr>
          <a:xfrm>
            <a:off x="2794595" y="2066925"/>
            <a:ext cx="0" cy="1981200"/>
          </a:xfrm>
          <a:prstGeom prst="line">
            <a:avLst/>
          </a:prstGeom>
          <a:ln w="19050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CaixaDeTexto 47"/>
          <p:cNvSpPr txBox="1">
            <a:spLocks noChangeArrowheads="1"/>
          </p:cNvSpPr>
          <p:nvPr/>
        </p:nvSpPr>
        <p:spPr bwMode="auto">
          <a:xfrm rot="16200000">
            <a:off x="2132608" y="2411413"/>
            <a:ext cx="1122362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 sz="1200" b="1"/>
              <a:t>Agosto 2008</a:t>
            </a:r>
          </a:p>
        </p:txBody>
      </p:sp>
      <p:sp>
        <p:nvSpPr>
          <p:cNvPr id="105" name="CaixaDeTexto 48"/>
          <p:cNvSpPr txBox="1">
            <a:spLocks noChangeArrowheads="1"/>
          </p:cNvSpPr>
          <p:nvPr/>
        </p:nvSpPr>
        <p:spPr bwMode="auto">
          <a:xfrm>
            <a:off x="2843808" y="1992313"/>
            <a:ext cx="12255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200" b="1"/>
              <a:t>Apresentação da proposta do PMO ao Secretariado</a:t>
            </a:r>
          </a:p>
        </p:txBody>
      </p:sp>
      <p:cxnSp>
        <p:nvCxnSpPr>
          <p:cNvPr id="106" name="Conector reto 105"/>
          <p:cNvCxnSpPr/>
          <p:nvPr/>
        </p:nvCxnSpPr>
        <p:spPr>
          <a:xfrm>
            <a:off x="250825" y="2133600"/>
            <a:ext cx="0" cy="1979613"/>
          </a:xfrm>
          <a:prstGeom prst="line">
            <a:avLst/>
          </a:prstGeom>
          <a:ln w="19050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Conector reto 106"/>
          <p:cNvCxnSpPr/>
          <p:nvPr/>
        </p:nvCxnSpPr>
        <p:spPr>
          <a:xfrm>
            <a:off x="563563" y="2997200"/>
            <a:ext cx="0" cy="1079500"/>
          </a:xfrm>
          <a:prstGeom prst="line">
            <a:avLst/>
          </a:prstGeom>
          <a:ln w="19050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CaixaDeTexto 58"/>
          <p:cNvSpPr txBox="1">
            <a:spLocks noChangeArrowheads="1"/>
          </p:cNvSpPr>
          <p:nvPr/>
        </p:nvSpPr>
        <p:spPr bwMode="auto">
          <a:xfrm rot="16200000">
            <a:off x="-124618" y="3383756"/>
            <a:ext cx="11953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 sz="1200" b="1"/>
              <a:t>Outubro 2004</a:t>
            </a:r>
          </a:p>
        </p:txBody>
      </p:sp>
      <p:sp>
        <p:nvSpPr>
          <p:cNvPr id="109" name="CaixaDeTexto 59"/>
          <p:cNvSpPr txBox="1">
            <a:spLocks noChangeArrowheads="1"/>
          </p:cNvSpPr>
          <p:nvPr/>
        </p:nvSpPr>
        <p:spPr bwMode="auto">
          <a:xfrm>
            <a:off x="563563" y="3502025"/>
            <a:ext cx="12954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200" b="1"/>
              <a:t>Eleição da Prefeita Luizianne Lins </a:t>
            </a:r>
          </a:p>
        </p:txBody>
      </p:sp>
      <p:pic>
        <p:nvPicPr>
          <p:cNvPr id="11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6030" y="2968625"/>
            <a:ext cx="935037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1" name="Conector reto 110"/>
          <p:cNvCxnSpPr/>
          <p:nvPr/>
        </p:nvCxnSpPr>
        <p:spPr>
          <a:xfrm>
            <a:off x="3203005" y="2997200"/>
            <a:ext cx="0" cy="1079500"/>
          </a:xfrm>
          <a:prstGeom prst="line">
            <a:avLst/>
          </a:prstGeom>
          <a:ln w="19050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CaixaDeTexto 54"/>
          <p:cNvSpPr txBox="1">
            <a:spLocks noChangeArrowheads="1"/>
          </p:cNvSpPr>
          <p:nvPr/>
        </p:nvSpPr>
        <p:spPr bwMode="auto">
          <a:xfrm rot="16200000">
            <a:off x="2505299" y="3340893"/>
            <a:ext cx="11938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 sz="1200" b="1"/>
              <a:t>Outubro 2008</a:t>
            </a:r>
          </a:p>
        </p:txBody>
      </p:sp>
      <p:sp>
        <p:nvSpPr>
          <p:cNvPr id="113" name="CaixaDeTexto 55"/>
          <p:cNvSpPr txBox="1">
            <a:spLocks noChangeArrowheads="1"/>
          </p:cNvSpPr>
          <p:nvPr/>
        </p:nvSpPr>
        <p:spPr bwMode="auto">
          <a:xfrm>
            <a:off x="3203005" y="3502025"/>
            <a:ext cx="12969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200" b="1"/>
              <a:t>Reeleição da Prefeita Luizianne Lins </a:t>
            </a:r>
          </a:p>
        </p:txBody>
      </p:sp>
      <p:cxnSp>
        <p:nvCxnSpPr>
          <p:cNvPr id="114" name="Conector reto 113"/>
          <p:cNvCxnSpPr/>
          <p:nvPr/>
        </p:nvCxnSpPr>
        <p:spPr>
          <a:xfrm>
            <a:off x="3779912" y="4365625"/>
            <a:ext cx="0" cy="1800225"/>
          </a:xfrm>
          <a:prstGeom prst="line">
            <a:avLst/>
          </a:prstGeom>
          <a:ln w="19050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CaixaDeTexto 50"/>
          <p:cNvSpPr txBox="1">
            <a:spLocks noChangeArrowheads="1"/>
          </p:cNvSpPr>
          <p:nvPr/>
        </p:nvSpPr>
        <p:spPr bwMode="auto">
          <a:xfrm rot="16200000">
            <a:off x="3017788" y="5414963"/>
            <a:ext cx="13684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200" b="1"/>
              <a:t>Dezembro 2008</a:t>
            </a:r>
          </a:p>
        </p:txBody>
      </p:sp>
      <p:sp>
        <p:nvSpPr>
          <p:cNvPr id="116" name="CaixaDeTexto 52"/>
          <p:cNvSpPr txBox="1">
            <a:spLocks noChangeArrowheads="1"/>
          </p:cNvSpPr>
          <p:nvPr/>
        </p:nvSpPr>
        <p:spPr bwMode="auto">
          <a:xfrm>
            <a:off x="3779912" y="5734050"/>
            <a:ext cx="15113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200" b="1"/>
              <a:t>Seleção dos Projetos Piloto</a:t>
            </a:r>
          </a:p>
        </p:txBody>
      </p:sp>
      <p:cxnSp>
        <p:nvCxnSpPr>
          <p:cNvPr id="120" name="Conector reto 119"/>
          <p:cNvCxnSpPr/>
          <p:nvPr/>
        </p:nvCxnSpPr>
        <p:spPr>
          <a:xfrm>
            <a:off x="4776788" y="4293095"/>
            <a:ext cx="0" cy="2520000"/>
          </a:xfrm>
          <a:prstGeom prst="line">
            <a:avLst/>
          </a:prstGeom>
          <a:ln w="19050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CaixaDeTexto 64"/>
          <p:cNvSpPr txBox="1">
            <a:spLocks noChangeArrowheads="1"/>
          </p:cNvSpPr>
          <p:nvPr/>
        </p:nvSpPr>
        <p:spPr bwMode="auto">
          <a:xfrm rot="16200000">
            <a:off x="4025900" y="5991325"/>
            <a:ext cx="13684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200" b="1" dirty="0"/>
              <a:t>Julho 2009</a:t>
            </a:r>
          </a:p>
        </p:txBody>
      </p:sp>
      <p:sp>
        <p:nvSpPr>
          <p:cNvPr id="122" name="CaixaDeTexto 65"/>
          <p:cNvSpPr txBox="1">
            <a:spLocks noChangeArrowheads="1"/>
          </p:cNvSpPr>
          <p:nvPr/>
        </p:nvSpPr>
        <p:spPr bwMode="auto">
          <a:xfrm>
            <a:off x="4787900" y="6165304"/>
            <a:ext cx="18002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200" b="1" dirty="0"/>
              <a:t>Criação da COOPERII.</a:t>
            </a:r>
          </a:p>
          <a:p>
            <a:r>
              <a:rPr lang="pt-BR" sz="1200" b="1" dirty="0"/>
              <a:t>Acompanhamento do PMO. </a:t>
            </a:r>
          </a:p>
        </p:txBody>
      </p:sp>
      <p:pic>
        <p:nvPicPr>
          <p:cNvPr id="117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51350" y="4941888"/>
            <a:ext cx="982662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3" name="Conector reto 122"/>
          <p:cNvCxnSpPr/>
          <p:nvPr/>
        </p:nvCxnSpPr>
        <p:spPr>
          <a:xfrm>
            <a:off x="5027737" y="4365625"/>
            <a:ext cx="0" cy="1079500"/>
          </a:xfrm>
          <a:prstGeom prst="line">
            <a:avLst/>
          </a:prstGeom>
          <a:ln w="19050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CaixaDeTexto 71"/>
          <p:cNvSpPr txBox="1">
            <a:spLocks noChangeArrowheads="1"/>
          </p:cNvSpPr>
          <p:nvPr/>
        </p:nvSpPr>
        <p:spPr bwMode="auto">
          <a:xfrm rot="16200000">
            <a:off x="4241924" y="4838700"/>
            <a:ext cx="13684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 sz="1200" b="1"/>
              <a:t>Dezembro 2009</a:t>
            </a:r>
          </a:p>
        </p:txBody>
      </p:sp>
      <p:sp>
        <p:nvSpPr>
          <p:cNvPr id="125" name="CaixaDeTexto 72"/>
          <p:cNvSpPr txBox="1">
            <a:spLocks noChangeArrowheads="1"/>
          </p:cNvSpPr>
          <p:nvPr/>
        </p:nvSpPr>
        <p:spPr bwMode="auto">
          <a:xfrm>
            <a:off x="5027737" y="4365625"/>
            <a:ext cx="12239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200" b="1"/>
              <a:t>Revisão da Metodologia e criação do perfil de competências de GP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http://t1.gstatic.com/images?q=tbn:ANd9GcTIg7Bj8PeFm8TRoNMbZu6kWk-cwMJXWBjas_esQJFjzk9vZrLHJQ&amp;t=1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2699792" y="1593347"/>
            <a:ext cx="6390456" cy="4499949"/>
          </a:xfrm>
          <a:prstGeom prst="rect">
            <a:avLst/>
          </a:prstGeom>
          <a:noFill/>
        </p:spPr>
      </p:pic>
      <p:sp>
        <p:nvSpPr>
          <p:cNvPr id="9" name="Retângulo 8"/>
          <p:cNvSpPr/>
          <p:nvPr/>
        </p:nvSpPr>
        <p:spPr>
          <a:xfrm>
            <a:off x="251520" y="315219"/>
            <a:ext cx="6300000" cy="432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200" b="1" dirty="0" smtClean="0">
                <a:latin typeface="Arial" pitchFamily="34" charset="0"/>
                <a:cs typeface="Arial" pitchFamily="34" charset="0"/>
              </a:rPr>
              <a:t>Referencial Estratégico do PMO</a:t>
            </a:r>
            <a:endParaRPr lang="pt-BR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 flipV="1">
            <a:off x="252160" y="765275"/>
            <a:ext cx="6300000" cy="71437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 sz="17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96550" y="44574"/>
            <a:ext cx="2195930" cy="100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CaixaDeTexto 16"/>
          <p:cNvSpPr txBox="1"/>
          <p:nvPr/>
        </p:nvSpPr>
        <p:spPr>
          <a:xfrm>
            <a:off x="251520" y="4298320"/>
            <a:ext cx="84249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pt-BR" sz="2000" b="1" dirty="0" smtClean="0">
                <a:latin typeface="Arial" pitchFamily="34" charset="0"/>
                <a:cs typeface="Arial" pitchFamily="34" charset="0"/>
              </a:rPr>
              <a:t>Missão do PMO – 2012</a:t>
            </a:r>
          </a:p>
          <a:p>
            <a:pPr marL="342900" indent="-342900"/>
            <a:endParaRPr lang="pt-BR" sz="2000" b="1" dirty="0">
              <a:latin typeface="Arial" pitchFamily="34" charset="0"/>
              <a:cs typeface="Arial" pitchFamily="34" charset="0"/>
            </a:endParaRPr>
          </a:p>
          <a:p>
            <a:pPr marL="342900" indent="-342900"/>
            <a:r>
              <a:rPr lang="pt-BR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Atuar na gestão de portfólio, programas, projetos e formação profissional, provendo aos </a:t>
            </a:r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nossos clientes base sólida para tomada de decisão e consolidando a cultura de gerenciamento de projetos na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administração</a:t>
            </a:r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pública”</a:t>
            </a:r>
            <a:endParaRPr lang="pt-BR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323528" y="1196752"/>
            <a:ext cx="88204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pt-BR" sz="2000" b="1" dirty="0" smtClean="0">
                <a:latin typeface="Arial" pitchFamily="34" charset="0"/>
                <a:cs typeface="Arial" pitchFamily="34" charset="0"/>
              </a:rPr>
              <a:t>Visão do PMO</a:t>
            </a:r>
          </a:p>
          <a:p>
            <a:pPr marL="342900" indent="-342900"/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/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“Ser referência como Escritório de Projetos na esfera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pública atuando com excelência em</a:t>
            </a:r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gestão de portfólio, programas, projetos e formação profissional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”</a:t>
            </a:r>
            <a:endParaRPr lang="pt-BR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251520" y="315219"/>
            <a:ext cx="6300000" cy="432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200" b="1" dirty="0" smtClean="0">
                <a:latin typeface="Arial" pitchFamily="34" charset="0"/>
                <a:cs typeface="Arial" pitchFamily="34" charset="0"/>
              </a:rPr>
              <a:t>Estrutura do PMO</a:t>
            </a:r>
            <a:endParaRPr lang="pt-BR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 flipV="1">
            <a:off x="252160" y="765275"/>
            <a:ext cx="6300000" cy="71437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 sz="17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6550" y="44574"/>
            <a:ext cx="2195930" cy="100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9338" y="1052513"/>
            <a:ext cx="4284662" cy="357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Tabela 9"/>
          <p:cNvGraphicFramePr>
            <a:graphicFrameLocks noGrp="1"/>
          </p:cNvGraphicFramePr>
          <p:nvPr/>
        </p:nvGraphicFramePr>
        <p:xfrm>
          <a:off x="144463" y="908050"/>
          <a:ext cx="4499990" cy="56166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9990"/>
              </a:tblGrid>
              <a:tr h="11233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/>
                        <a:t>Estrutura</a:t>
                      </a:r>
                      <a:r>
                        <a:rPr lang="pt-BR" sz="2000" b="1" baseline="0" dirty="0" smtClean="0"/>
                        <a:t> do PMO Corporativo</a:t>
                      </a:r>
                      <a:endParaRPr lang="pt-BR" sz="2000" b="1" dirty="0" smtClean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123325">
                <a:tc>
                  <a:txBody>
                    <a:bodyPr/>
                    <a:lstStyle/>
                    <a:p>
                      <a:pPr algn="l"/>
                      <a:r>
                        <a:rPr lang="pt-BR" sz="2000" dirty="0" smtClean="0"/>
                        <a:t>1 Coordenador Geral</a:t>
                      </a:r>
                      <a:endParaRPr lang="pt-BR" sz="2000" dirty="0"/>
                    </a:p>
                  </a:txBody>
                  <a:tcPr anchor="ctr"/>
                </a:tc>
              </a:tr>
              <a:tr h="1123325">
                <a:tc>
                  <a:txBody>
                    <a:bodyPr/>
                    <a:lstStyle/>
                    <a:p>
                      <a:pPr algn="l"/>
                      <a:r>
                        <a:rPr lang="pt-BR" sz="2000" dirty="0" smtClean="0"/>
                        <a:t>1 Gerente</a:t>
                      </a:r>
                      <a:r>
                        <a:rPr lang="pt-BR" sz="2000" baseline="0" dirty="0" smtClean="0"/>
                        <a:t> do PMO</a:t>
                      </a:r>
                      <a:endParaRPr lang="pt-BR" sz="2000" dirty="0"/>
                    </a:p>
                  </a:txBody>
                  <a:tcPr anchor="ctr"/>
                </a:tc>
              </a:tr>
              <a:tr h="1123325">
                <a:tc>
                  <a:txBody>
                    <a:bodyPr/>
                    <a:lstStyle/>
                    <a:p>
                      <a:pPr algn="l"/>
                      <a:r>
                        <a:rPr lang="pt-BR" sz="2000" dirty="0" smtClean="0"/>
                        <a:t>3 Mentores</a:t>
                      </a:r>
                      <a:endParaRPr lang="pt-BR" sz="2000" dirty="0"/>
                    </a:p>
                  </a:txBody>
                  <a:tcPr anchor="ctr"/>
                </a:tc>
              </a:tr>
              <a:tr h="1123325">
                <a:tc>
                  <a:txBody>
                    <a:bodyPr/>
                    <a:lstStyle/>
                    <a:p>
                      <a:pPr algn="l"/>
                      <a:r>
                        <a:rPr lang="pt-BR" sz="2000" dirty="0" smtClean="0"/>
                        <a:t>1 Estagiário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251520" y="315219"/>
            <a:ext cx="6300000" cy="432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200" b="1" dirty="0" smtClean="0">
                <a:latin typeface="Arial" pitchFamily="34" charset="0"/>
                <a:cs typeface="Arial" pitchFamily="34" charset="0"/>
              </a:rPr>
              <a:t>Clientes do PMO</a:t>
            </a:r>
            <a:endParaRPr lang="pt-BR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 flipV="1">
            <a:off x="252160" y="765275"/>
            <a:ext cx="6300000" cy="71437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 sz="17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6550" y="44574"/>
            <a:ext cx="2195930" cy="100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7" name="Diagrama 6"/>
          <p:cNvGraphicFramePr/>
          <p:nvPr/>
        </p:nvGraphicFramePr>
        <p:xfrm>
          <a:off x="827584" y="1268760"/>
          <a:ext cx="7416824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251520" y="315219"/>
            <a:ext cx="6300000" cy="432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200" b="1" dirty="0" smtClean="0">
                <a:latin typeface="Arial" pitchFamily="34" charset="0"/>
                <a:cs typeface="Arial" pitchFamily="34" charset="0"/>
              </a:rPr>
              <a:t>Serviços do PMO</a:t>
            </a:r>
            <a:endParaRPr lang="pt-BR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 flipV="1">
            <a:off x="252160" y="765275"/>
            <a:ext cx="6300000" cy="71437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 sz="17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6550" y="44574"/>
            <a:ext cx="2195930" cy="100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25" y="918046"/>
            <a:ext cx="4897438" cy="5175250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1" name="Tabela 10"/>
          <p:cNvGraphicFramePr>
            <a:graphicFrameLocks noGrp="1"/>
          </p:cNvGraphicFramePr>
          <p:nvPr/>
        </p:nvGraphicFramePr>
        <p:xfrm>
          <a:off x="4572000" y="1556221"/>
          <a:ext cx="4499990" cy="40324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9990"/>
              </a:tblGrid>
              <a:tr h="8064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Serviços Entregues pelo PMO Corporativo</a:t>
                      </a:r>
                    </a:p>
                  </a:txBody>
                  <a:tcPr anchor="ctr"/>
                </a:tc>
              </a:tr>
              <a:tr h="806490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Painel de Controle</a:t>
                      </a:r>
                      <a:endParaRPr lang="pt-BR" dirty="0"/>
                    </a:p>
                  </a:txBody>
                  <a:tcPr anchor="ctr"/>
                </a:tc>
              </a:tr>
              <a:tr h="806490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Implantaçã</a:t>
                      </a:r>
                      <a:r>
                        <a:rPr lang="pt-BR" baseline="0" dirty="0" smtClean="0"/>
                        <a:t>o de </a:t>
                      </a:r>
                      <a:r>
                        <a:rPr lang="pt-BR" baseline="0" dirty="0" err="1" smtClean="0"/>
                        <a:t>PMOs</a:t>
                      </a:r>
                      <a:r>
                        <a:rPr lang="pt-BR" baseline="0" dirty="0" smtClean="0"/>
                        <a:t> Setoriais</a:t>
                      </a:r>
                      <a:endParaRPr lang="pt-BR" dirty="0"/>
                    </a:p>
                  </a:txBody>
                  <a:tcPr anchor="ctr"/>
                </a:tc>
              </a:tr>
              <a:tr h="806490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Acompanhamento</a:t>
                      </a:r>
                      <a:r>
                        <a:rPr lang="pt-BR" baseline="0" dirty="0" smtClean="0"/>
                        <a:t> dos </a:t>
                      </a:r>
                      <a:r>
                        <a:rPr lang="pt-BR" baseline="0" dirty="0" err="1" smtClean="0"/>
                        <a:t>PMOs</a:t>
                      </a:r>
                      <a:r>
                        <a:rPr lang="pt-BR" baseline="0" dirty="0" smtClean="0"/>
                        <a:t> Setoriais</a:t>
                      </a:r>
                      <a:endParaRPr lang="pt-BR" dirty="0"/>
                    </a:p>
                  </a:txBody>
                  <a:tcPr anchor="ctr"/>
                </a:tc>
              </a:tr>
              <a:tr h="806490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Treinamentos em Gerenciamento de Projetos</a:t>
                      </a:r>
                      <a:endParaRPr lang="pt-BR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251520" y="315219"/>
            <a:ext cx="6300000" cy="432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200" b="1" dirty="0" smtClean="0">
                <a:latin typeface="Arial" pitchFamily="34" charset="0"/>
                <a:cs typeface="Arial" pitchFamily="34" charset="0"/>
              </a:rPr>
              <a:t>Maturidade do PMO</a:t>
            </a:r>
            <a:endParaRPr lang="pt-BR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 flipV="1">
            <a:off x="252160" y="765275"/>
            <a:ext cx="6300000" cy="71437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 sz="17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6550" y="44574"/>
            <a:ext cx="2195930" cy="100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Imagem 11" descr="C:\Users\ibyte\AppData\Local\Microsoft\Windows\Temporary Internet Files\Content.Word\Nova imagem (1).bmp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132856"/>
            <a:ext cx="835292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aixaDeTexto 15"/>
          <p:cNvSpPr txBox="1"/>
          <p:nvPr/>
        </p:nvSpPr>
        <p:spPr>
          <a:xfrm>
            <a:off x="251520" y="1280954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 smtClean="0">
                <a:latin typeface="Arial" pitchFamily="34" charset="0"/>
                <a:cs typeface="Arial" pitchFamily="34" charset="0"/>
              </a:rPr>
              <a:t>Para avaliar a evolução do PMO foi utilizada a metodologia do </a:t>
            </a:r>
            <a:r>
              <a:rPr lang="pt-BR" sz="2000" i="1" dirty="0" smtClean="0">
                <a:latin typeface="Arial" pitchFamily="34" charset="0"/>
                <a:cs typeface="Arial" pitchFamily="34" charset="0"/>
              </a:rPr>
              <a:t>PMO Maturity Cube.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6268</TotalTime>
  <Words>1154</Words>
  <Application>Microsoft Office PowerPoint</Application>
  <PresentationFormat>Apresentação na tela (4:3)</PresentationFormat>
  <Paragraphs>221</Paragraphs>
  <Slides>22</Slides>
  <Notes>21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3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ibyte</dc:creator>
  <cp:lastModifiedBy>IrmaBC</cp:lastModifiedBy>
  <cp:revision>25</cp:revision>
  <dcterms:created xsi:type="dcterms:W3CDTF">2012-08-29T23:10:49Z</dcterms:created>
  <dcterms:modified xsi:type="dcterms:W3CDTF">2018-08-31T12:59:59Z</dcterms:modified>
</cp:coreProperties>
</file>