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2" r:id="rId2"/>
    <p:sldId id="305" r:id="rId3"/>
    <p:sldId id="306" r:id="rId4"/>
    <p:sldId id="322" r:id="rId5"/>
    <p:sldId id="307" r:id="rId6"/>
    <p:sldId id="308" r:id="rId7"/>
    <p:sldId id="316" r:id="rId8"/>
    <p:sldId id="317" r:id="rId9"/>
    <p:sldId id="319" r:id="rId10"/>
    <p:sldId id="320" r:id="rId11"/>
    <p:sldId id="321" r:id="rId12"/>
    <p:sldId id="309" r:id="rId13"/>
    <p:sldId id="310" r:id="rId14"/>
    <p:sldId id="311" r:id="rId15"/>
    <p:sldId id="312" r:id="rId16"/>
    <p:sldId id="313" r:id="rId17"/>
    <p:sldId id="315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22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D4B4F98-C2A0-4C01-8ECC-6DD057BDF6A1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05D8E0-B4F8-47CC-A09C-DA9A425151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47D3-5F5C-4AFF-9E70-36A0987364DF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378A-70FD-4525-AC04-BEAE5E7129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D58B-5E71-41AA-8AD0-209C8AE868AD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CDB3-4F9E-4171-B234-2B439DF9C4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8A58-569B-43F1-B376-844AFED679A2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8D50-73A8-4B45-9BF9-3638084356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0E23-41A7-451B-B319-AC4E324FD2CD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77E5-DB57-48B8-8DB1-6E5EA3BCF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6A6-F147-44AC-BA31-C729B661FDB6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21F0-CA07-494B-B726-C9B30854B1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B1CD-9245-4FE7-BB25-9312033FD051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66F9-E40A-4F5C-88B4-F85CED34B4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852F-B174-4AF1-90E2-920304C08480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D361-CD58-4D4E-AD42-CC3F14104D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9F82-FF8E-4E0D-82F5-B7835DBEBEB1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D80E-706B-4CCA-BDD0-E295D2593D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2BC0-8FF7-4B5C-8AE8-046FC03FB975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3575-C522-46B8-95EC-01B5A3196E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EE0E-667B-42F3-B101-FF7B9E1BF55A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4E0B-8C4D-497A-84C2-F169BBB2E5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DA31-DDEB-4D40-9BAA-9EF8FA8358F0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CA7B-0909-4A20-A35C-85DCCC75AC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C82A63-BCE4-4CB6-8E24-510B9B9441EE}" type="datetimeFigureOut">
              <a:rPr lang="pt-BR"/>
              <a:pPr>
                <a:defRPr/>
              </a:pPr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D9E21-F61C-40B7-A44C-57E3D4737A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SE-ME\COOPE\Ucp\08 COGEP\16ª Reunião - São Paulo\Preparação Reunião\Banner\Banner-16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 descr="DSC059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 descr="DSC06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 descr="DSC060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 descr="DSC060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 descr="DSC060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m 2" descr="DSC060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 descr="DSC060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 descr="DSC060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m 2" descr="DSC060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 descr="DSC060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0"/>
            <a:ext cx="9215438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DSC06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1588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 descr="DSC060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" descr="DSC059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 descr="DSC060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 descr="DSC060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1588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 descr="DSC060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2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 descr="DSC060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 descr="DSC060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2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 descr="DSC061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 descr="DSC061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m 2" descr="DSC061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 descr="DSC061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 descr="DSC061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 descr="DSC061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88"/>
            <a:ext cx="9259888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 descr="DSC059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 descr="DSC061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" descr="DSC061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 descr="DSC061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m 2" descr="DSC061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" descr="DSC062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1" descr="DSC062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 descr="DSC062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 descr="DSC062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 descr="DSC062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 descr="DSC062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 descr="DSC059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 descr="DSC059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 descr="DSC059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 descr="DSC059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 descr="DSC059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 descr="DSC059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m 2" descr="DSC059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0</Words>
  <Application>Microsoft Office PowerPoint</Application>
  <PresentationFormat>Apresentação na tela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28</cp:revision>
  <dcterms:created xsi:type="dcterms:W3CDTF">2017-09-18T18:21:27Z</dcterms:created>
  <dcterms:modified xsi:type="dcterms:W3CDTF">2019-06-10T12:21:49Z</dcterms:modified>
</cp:coreProperties>
</file>