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1"/>
  </p:notesMasterIdLst>
  <p:sldIdLst>
    <p:sldId id="256" r:id="rId4"/>
    <p:sldId id="257" r:id="rId5"/>
    <p:sldId id="259" r:id="rId6"/>
    <p:sldId id="288" r:id="rId7"/>
    <p:sldId id="278" r:id="rId8"/>
    <p:sldId id="279" r:id="rId9"/>
    <p:sldId id="280" r:id="rId10"/>
    <p:sldId id="281" r:id="rId11"/>
    <p:sldId id="289" r:id="rId12"/>
    <p:sldId id="287" r:id="rId13"/>
    <p:sldId id="283" r:id="rId14"/>
    <p:sldId id="284" r:id="rId15"/>
    <p:sldId id="290" r:id="rId16"/>
    <p:sldId id="285" r:id="rId17"/>
    <p:sldId id="286" r:id="rId18"/>
    <p:sldId id="291" r:id="rId19"/>
    <p:sldId id="293" r:id="rId2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9ED43-4551-4A35-A868-F7DB5B3504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504A0161-D58E-4716-9FB4-2A189C529998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200" b="1" dirty="0" smtClean="0"/>
            <a:t>2</a:t>
          </a:r>
          <a:endParaRPr lang="es-ES" sz="3200" b="1" dirty="0"/>
        </a:p>
      </dgm:t>
    </dgm:pt>
    <dgm:pt modelId="{B7D22F37-9B47-4BDA-9C76-ACEEF30A6921}" type="par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CE02C940-A58C-4041-95C7-F5A9620E2B9D}" type="sib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DAA7E991-2201-4F9A-B162-7B0139F53E39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200" b="1" dirty="0" smtClean="0"/>
            <a:t>3</a:t>
          </a:r>
          <a:endParaRPr lang="es-ES" sz="3200" b="1" dirty="0"/>
        </a:p>
      </dgm:t>
    </dgm:pt>
    <dgm:pt modelId="{1E17F098-C78F-4EB9-B605-084A366873D4}" type="par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28621A7B-1BB3-4C20-B90A-13633BDCA2B5}" type="sib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D2E43292-C0CE-49EC-B6FE-ACDABF5E5EEC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200" b="1" dirty="0" smtClean="0"/>
            <a:t>1</a:t>
          </a:r>
          <a:endParaRPr lang="es-ES" sz="3200" b="1" dirty="0"/>
        </a:p>
      </dgm:t>
    </dgm:pt>
    <dgm:pt modelId="{37B8B0AB-29AF-49DB-98BF-4186B037E0C6}" type="sib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83474DE4-5995-410E-9586-898CF6F659E3}" type="par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DCABED75-3761-4860-ABBA-25316FC5319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b="1" dirty="0" smtClean="0"/>
            <a:t>DEFINIÇÕES</a:t>
          </a:r>
          <a:endParaRPr lang="es-ES" sz="3200" b="1" dirty="0"/>
        </a:p>
      </dgm:t>
    </dgm:pt>
    <dgm:pt modelId="{BC69C4C3-D78E-437A-B1AF-C7426D4C4C28}" type="par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2908D69F-1ED1-4F60-A21B-847CB8974E14}" type="sib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FCB129A5-A807-47A9-8437-1CE60226D575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b="1" dirty="0" smtClean="0"/>
            <a:t>CAPACITAÇAO E DESENVOLVIMENTO DE RH</a:t>
          </a:r>
          <a:endParaRPr lang="es-ES" sz="3200" b="1" dirty="0"/>
        </a:p>
      </dgm:t>
    </dgm:pt>
    <dgm:pt modelId="{F7A207E5-B496-43F2-9979-E02F9DB44AC0}" type="par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8608C487-8594-4A08-997F-7BAF15EC2F08}" type="sib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48273482-4BAB-40EB-B430-1A2489110605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b="1" dirty="0" smtClean="0"/>
            <a:t>MANUTENÇÃO E RETENÇÃO DE RH QUALIFICADO</a:t>
          </a:r>
          <a:endParaRPr lang="es-ES" sz="3200" b="1" dirty="0"/>
        </a:p>
      </dgm:t>
    </dgm:pt>
    <dgm:pt modelId="{C56CD52D-F13A-4CE9-B996-2921EF02CF8B}" type="par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F1886A06-400E-451A-AC79-5369683F2F6D}" type="sib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475D5C22-5DBC-49F3-AFD6-1A2DF6ECACF1}" type="pres">
      <dgm:prSet presAssocID="{1FB9ED43-4551-4A35-A868-F7DB5B350428}" presName="linearFlow" presStyleCnt="0">
        <dgm:presLayoutVars>
          <dgm:dir/>
          <dgm:animLvl val="lvl"/>
          <dgm:resizeHandles val="exact"/>
        </dgm:presLayoutVars>
      </dgm:prSet>
      <dgm:spPr/>
    </dgm:pt>
    <dgm:pt modelId="{CDB1F4A6-973C-4E72-B3C5-9FEE2AC6E5DD}" type="pres">
      <dgm:prSet presAssocID="{D2E43292-C0CE-49EC-B6FE-ACDABF5E5EEC}" presName="composite" presStyleCnt="0"/>
      <dgm:spPr/>
    </dgm:pt>
    <dgm:pt modelId="{4EB414E4-A9A5-49B3-96E3-467BA16CFE79}" type="pres">
      <dgm:prSet presAssocID="{D2E43292-C0CE-49EC-B6FE-ACDABF5E5E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39372-521E-43DB-B48A-C3DE85AF01EB}" type="pres">
      <dgm:prSet presAssocID="{D2E43292-C0CE-49EC-B6FE-ACDABF5E5E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C7CC8-9EE7-4FFF-9836-82A75C021848}" type="pres">
      <dgm:prSet presAssocID="{37B8B0AB-29AF-49DB-98BF-4186B037E0C6}" presName="sp" presStyleCnt="0"/>
      <dgm:spPr/>
    </dgm:pt>
    <dgm:pt modelId="{DFD9765B-3FE2-40F5-885C-178317197A7C}" type="pres">
      <dgm:prSet presAssocID="{504A0161-D58E-4716-9FB4-2A189C529998}" presName="composite" presStyleCnt="0"/>
      <dgm:spPr/>
    </dgm:pt>
    <dgm:pt modelId="{9DB09C31-B343-44AC-BA61-0215BFBE9649}" type="pres">
      <dgm:prSet presAssocID="{504A0161-D58E-4716-9FB4-2A189C5299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DFE67-1804-4FA4-9C47-F7A944E834A0}" type="pres">
      <dgm:prSet presAssocID="{504A0161-D58E-4716-9FB4-2A189C5299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96B318-03C3-406B-9A08-C5A7DB46060D}" type="pres">
      <dgm:prSet presAssocID="{CE02C940-A58C-4041-95C7-F5A9620E2B9D}" presName="sp" presStyleCnt="0"/>
      <dgm:spPr/>
    </dgm:pt>
    <dgm:pt modelId="{3853B127-AC3E-4623-83D2-0E9EF9A0541F}" type="pres">
      <dgm:prSet presAssocID="{DAA7E991-2201-4F9A-B162-7B0139F53E39}" presName="composite" presStyleCnt="0"/>
      <dgm:spPr/>
    </dgm:pt>
    <dgm:pt modelId="{85BB47B5-4770-4FF7-9BDE-8112E9F71C0D}" type="pres">
      <dgm:prSet presAssocID="{DAA7E991-2201-4F9A-B162-7B0139F53E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02F98-8328-4DD4-A576-14DD23AD669B}" type="pres">
      <dgm:prSet presAssocID="{DAA7E991-2201-4F9A-B162-7B0139F53E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0F7521-16A7-450D-9D14-40DC0148BED3}" type="presOf" srcId="{504A0161-D58E-4716-9FB4-2A189C529998}" destId="{9DB09C31-B343-44AC-BA61-0215BFBE9649}" srcOrd="0" destOrd="0" presId="urn:microsoft.com/office/officeart/2005/8/layout/chevron2"/>
    <dgm:cxn modelId="{5488E0C0-60C2-4E20-8AE8-9E0B65EFF29B}" srcId="{D2E43292-C0CE-49EC-B6FE-ACDABF5E5EEC}" destId="{DCABED75-3761-4860-ABBA-25316FC5319C}" srcOrd="0" destOrd="0" parTransId="{BC69C4C3-D78E-437A-B1AF-C7426D4C4C28}" sibTransId="{2908D69F-1ED1-4F60-A21B-847CB8974E14}"/>
    <dgm:cxn modelId="{F065B8A9-F81F-40D4-8EE1-A10E3BC45D7A}" srcId="{1FB9ED43-4551-4A35-A868-F7DB5B350428}" destId="{DAA7E991-2201-4F9A-B162-7B0139F53E39}" srcOrd="2" destOrd="0" parTransId="{1E17F098-C78F-4EB9-B605-084A366873D4}" sibTransId="{28621A7B-1BB3-4C20-B90A-13633BDCA2B5}"/>
    <dgm:cxn modelId="{557462F6-1622-4716-9BEE-C5A70899F6A3}" type="presOf" srcId="{DCABED75-3761-4860-ABBA-25316FC5319C}" destId="{CDC39372-521E-43DB-B48A-C3DE85AF01EB}" srcOrd="0" destOrd="0" presId="urn:microsoft.com/office/officeart/2005/8/layout/chevron2"/>
    <dgm:cxn modelId="{A1B67C03-F421-4C75-A315-FD36A3D5A8FE}" srcId="{1FB9ED43-4551-4A35-A868-F7DB5B350428}" destId="{504A0161-D58E-4716-9FB4-2A189C529998}" srcOrd="1" destOrd="0" parTransId="{B7D22F37-9B47-4BDA-9C76-ACEEF30A6921}" sibTransId="{CE02C940-A58C-4041-95C7-F5A9620E2B9D}"/>
    <dgm:cxn modelId="{E1431A06-91B5-48B8-8730-2A2417556433}" srcId="{1FB9ED43-4551-4A35-A868-F7DB5B350428}" destId="{D2E43292-C0CE-49EC-B6FE-ACDABF5E5EEC}" srcOrd="0" destOrd="0" parTransId="{83474DE4-5995-410E-9586-898CF6F659E3}" sibTransId="{37B8B0AB-29AF-49DB-98BF-4186B037E0C6}"/>
    <dgm:cxn modelId="{336375D8-6580-4EF8-89B8-CA6171B95E81}" srcId="{504A0161-D58E-4716-9FB4-2A189C529998}" destId="{FCB129A5-A807-47A9-8437-1CE60226D575}" srcOrd="0" destOrd="0" parTransId="{F7A207E5-B496-43F2-9979-E02F9DB44AC0}" sibTransId="{8608C487-8594-4A08-997F-7BAF15EC2F08}"/>
    <dgm:cxn modelId="{9286E889-C52A-4614-99CC-8E4142EC4B13}" srcId="{DAA7E991-2201-4F9A-B162-7B0139F53E39}" destId="{48273482-4BAB-40EB-B430-1A2489110605}" srcOrd="0" destOrd="0" parTransId="{C56CD52D-F13A-4CE9-B996-2921EF02CF8B}" sibTransId="{F1886A06-400E-451A-AC79-5369683F2F6D}"/>
    <dgm:cxn modelId="{050BF786-93F2-4AC3-BA19-2882E34B0FE7}" type="presOf" srcId="{D2E43292-C0CE-49EC-B6FE-ACDABF5E5EEC}" destId="{4EB414E4-A9A5-49B3-96E3-467BA16CFE79}" srcOrd="0" destOrd="0" presId="urn:microsoft.com/office/officeart/2005/8/layout/chevron2"/>
    <dgm:cxn modelId="{3C0F8A02-D9DE-4033-877D-E7D5A49CEE12}" type="presOf" srcId="{48273482-4BAB-40EB-B430-1A2489110605}" destId="{94902F98-8328-4DD4-A576-14DD23AD669B}" srcOrd="0" destOrd="0" presId="urn:microsoft.com/office/officeart/2005/8/layout/chevron2"/>
    <dgm:cxn modelId="{0E561E7B-B2AA-49AC-8FD1-956516A4F8A8}" type="presOf" srcId="{DAA7E991-2201-4F9A-B162-7B0139F53E39}" destId="{85BB47B5-4770-4FF7-9BDE-8112E9F71C0D}" srcOrd="0" destOrd="0" presId="urn:microsoft.com/office/officeart/2005/8/layout/chevron2"/>
    <dgm:cxn modelId="{7E5CDCAE-19F4-464C-9464-06A0F0470D52}" type="presOf" srcId="{1FB9ED43-4551-4A35-A868-F7DB5B350428}" destId="{475D5C22-5DBC-49F3-AFD6-1A2DF6ECACF1}" srcOrd="0" destOrd="0" presId="urn:microsoft.com/office/officeart/2005/8/layout/chevron2"/>
    <dgm:cxn modelId="{48806B12-F677-420F-A381-CF6BEC37A681}" type="presOf" srcId="{FCB129A5-A807-47A9-8437-1CE60226D575}" destId="{BA9DFE67-1804-4FA4-9C47-F7A944E834A0}" srcOrd="0" destOrd="0" presId="urn:microsoft.com/office/officeart/2005/8/layout/chevron2"/>
    <dgm:cxn modelId="{E7CF25B0-DF27-458A-896E-C0BD140077CD}" type="presParOf" srcId="{475D5C22-5DBC-49F3-AFD6-1A2DF6ECACF1}" destId="{CDB1F4A6-973C-4E72-B3C5-9FEE2AC6E5DD}" srcOrd="0" destOrd="0" presId="urn:microsoft.com/office/officeart/2005/8/layout/chevron2"/>
    <dgm:cxn modelId="{4C9B47DA-DBFF-4532-9E07-4B83A9185ADD}" type="presParOf" srcId="{CDB1F4A6-973C-4E72-B3C5-9FEE2AC6E5DD}" destId="{4EB414E4-A9A5-49B3-96E3-467BA16CFE79}" srcOrd="0" destOrd="0" presId="urn:microsoft.com/office/officeart/2005/8/layout/chevron2"/>
    <dgm:cxn modelId="{14EDA999-8765-4D62-9B8A-D65A8A06F448}" type="presParOf" srcId="{CDB1F4A6-973C-4E72-B3C5-9FEE2AC6E5DD}" destId="{CDC39372-521E-43DB-B48A-C3DE85AF01EB}" srcOrd="1" destOrd="0" presId="urn:microsoft.com/office/officeart/2005/8/layout/chevron2"/>
    <dgm:cxn modelId="{3EDE28C3-C403-4906-BA8F-06751A3A0DCB}" type="presParOf" srcId="{475D5C22-5DBC-49F3-AFD6-1A2DF6ECACF1}" destId="{89FC7CC8-9EE7-4FFF-9836-82A75C021848}" srcOrd="1" destOrd="0" presId="urn:microsoft.com/office/officeart/2005/8/layout/chevron2"/>
    <dgm:cxn modelId="{04DCE087-CAD6-4880-9DAE-F9545F4FA22E}" type="presParOf" srcId="{475D5C22-5DBC-49F3-AFD6-1A2DF6ECACF1}" destId="{DFD9765B-3FE2-40F5-885C-178317197A7C}" srcOrd="2" destOrd="0" presId="urn:microsoft.com/office/officeart/2005/8/layout/chevron2"/>
    <dgm:cxn modelId="{551C8F7D-1798-4C03-986F-62E1F24E42C2}" type="presParOf" srcId="{DFD9765B-3FE2-40F5-885C-178317197A7C}" destId="{9DB09C31-B343-44AC-BA61-0215BFBE9649}" srcOrd="0" destOrd="0" presId="urn:microsoft.com/office/officeart/2005/8/layout/chevron2"/>
    <dgm:cxn modelId="{0295B202-E938-4905-B08C-8FD5392F9B98}" type="presParOf" srcId="{DFD9765B-3FE2-40F5-885C-178317197A7C}" destId="{BA9DFE67-1804-4FA4-9C47-F7A944E834A0}" srcOrd="1" destOrd="0" presId="urn:microsoft.com/office/officeart/2005/8/layout/chevron2"/>
    <dgm:cxn modelId="{4436F6CD-B9E3-4E1F-95E6-5C8250B61850}" type="presParOf" srcId="{475D5C22-5DBC-49F3-AFD6-1A2DF6ECACF1}" destId="{B596B318-03C3-406B-9A08-C5A7DB46060D}" srcOrd="3" destOrd="0" presId="urn:microsoft.com/office/officeart/2005/8/layout/chevron2"/>
    <dgm:cxn modelId="{AB2F21FF-5210-4235-9D39-69A32AA9194C}" type="presParOf" srcId="{475D5C22-5DBC-49F3-AFD6-1A2DF6ECACF1}" destId="{3853B127-AC3E-4623-83D2-0E9EF9A0541F}" srcOrd="4" destOrd="0" presId="urn:microsoft.com/office/officeart/2005/8/layout/chevron2"/>
    <dgm:cxn modelId="{8D3CF992-F524-4499-B610-F64D730DEF5C}" type="presParOf" srcId="{3853B127-AC3E-4623-83D2-0E9EF9A0541F}" destId="{85BB47B5-4770-4FF7-9BDE-8112E9F71C0D}" srcOrd="0" destOrd="0" presId="urn:microsoft.com/office/officeart/2005/8/layout/chevron2"/>
    <dgm:cxn modelId="{87C11075-7003-48E6-97C2-A70B310D6026}" type="presParOf" srcId="{3853B127-AC3E-4623-83D2-0E9EF9A0541F}" destId="{94902F98-8328-4DD4-A576-14DD23AD6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9ED43-4551-4A35-A868-F7DB5B3504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504A0161-D58E-4716-9FB4-2A189C529998}">
      <dgm:prSet phldrT="[Texto]" custT="1"/>
      <dgm:spPr/>
      <dgm:t>
        <a:bodyPr/>
        <a:lstStyle/>
        <a:p>
          <a:r>
            <a:rPr lang="es-ES" sz="3200" b="1" dirty="0" smtClean="0"/>
            <a:t>2</a:t>
          </a:r>
          <a:endParaRPr lang="es-ES" sz="3200" b="1" dirty="0"/>
        </a:p>
      </dgm:t>
    </dgm:pt>
    <dgm:pt modelId="{B7D22F37-9B47-4BDA-9C76-ACEEF30A6921}" type="par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CE02C940-A58C-4041-95C7-F5A9620E2B9D}" type="sib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DAA7E991-2201-4F9A-B162-7B0139F53E39}">
      <dgm:prSet phldrT="[Texto]" custT="1"/>
      <dgm:spPr/>
      <dgm:t>
        <a:bodyPr/>
        <a:lstStyle/>
        <a:p>
          <a:r>
            <a:rPr lang="es-ES" sz="3200" b="1" dirty="0" smtClean="0"/>
            <a:t>3</a:t>
          </a:r>
          <a:endParaRPr lang="es-ES" sz="3200" b="1" dirty="0"/>
        </a:p>
      </dgm:t>
    </dgm:pt>
    <dgm:pt modelId="{1E17F098-C78F-4EB9-B605-084A366873D4}" type="par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28621A7B-1BB3-4C20-B90A-13633BDCA2B5}" type="sib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D2E43292-C0CE-49EC-B6FE-ACDABF5E5EEC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200" b="1" dirty="0" smtClean="0"/>
            <a:t>1</a:t>
          </a:r>
          <a:endParaRPr lang="es-ES" sz="3200" b="1" dirty="0"/>
        </a:p>
      </dgm:t>
    </dgm:pt>
    <dgm:pt modelId="{37B8B0AB-29AF-49DB-98BF-4186B037E0C6}" type="sib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83474DE4-5995-410E-9586-898CF6F659E3}" type="par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DCABED75-3761-4860-ABBA-25316FC5319C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b="1" dirty="0" smtClean="0"/>
            <a:t>DEFINIÇÕES</a:t>
          </a:r>
          <a:endParaRPr lang="es-ES" sz="3200" b="1" dirty="0"/>
        </a:p>
      </dgm:t>
    </dgm:pt>
    <dgm:pt modelId="{BC69C4C3-D78E-437A-B1AF-C7426D4C4C28}" type="par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2908D69F-1ED1-4F60-A21B-847CB8974E14}" type="sib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FCB129A5-A807-47A9-8437-1CE60226D57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>
                  <a:lumMod val="95000"/>
                </a:schemeClr>
              </a:solidFill>
            </a:rPr>
            <a:t>CAPACITAÇAO E DESENVOLVIMENTO DE RH</a:t>
          </a:r>
          <a:endParaRPr lang="es-ES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F7A207E5-B496-43F2-9979-E02F9DB44AC0}" type="par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8608C487-8594-4A08-997F-7BAF15EC2F08}" type="sib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48273482-4BAB-40EB-B430-1A248911060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>
                  <a:lumMod val="95000"/>
                </a:schemeClr>
              </a:solidFill>
            </a:rPr>
            <a:t>MANUTENÇÃO E RETENÇÃO DE RH QUALIFICADO</a:t>
          </a:r>
          <a:endParaRPr lang="es-ES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C56CD52D-F13A-4CE9-B996-2921EF02CF8B}" type="par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F1886A06-400E-451A-AC79-5369683F2F6D}" type="sib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475D5C22-5DBC-49F3-AFD6-1A2DF6ECACF1}" type="pres">
      <dgm:prSet presAssocID="{1FB9ED43-4551-4A35-A868-F7DB5B350428}" presName="linearFlow" presStyleCnt="0">
        <dgm:presLayoutVars>
          <dgm:dir/>
          <dgm:animLvl val="lvl"/>
          <dgm:resizeHandles val="exact"/>
        </dgm:presLayoutVars>
      </dgm:prSet>
      <dgm:spPr/>
    </dgm:pt>
    <dgm:pt modelId="{CDB1F4A6-973C-4E72-B3C5-9FEE2AC6E5DD}" type="pres">
      <dgm:prSet presAssocID="{D2E43292-C0CE-49EC-B6FE-ACDABF5E5EEC}" presName="composite" presStyleCnt="0"/>
      <dgm:spPr/>
    </dgm:pt>
    <dgm:pt modelId="{4EB414E4-A9A5-49B3-96E3-467BA16CFE79}" type="pres">
      <dgm:prSet presAssocID="{D2E43292-C0CE-49EC-B6FE-ACDABF5E5E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39372-521E-43DB-B48A-C3DE85AF01EB}" type="pres">
      <dgm:prSet presAssocID="{D2E43292-C0CE-49EC-B6FE-ACDABF5E5E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C7CC8-9EE7-4FFF-9836-82A75C021848}" type="pres">
      <dgm:prSet presAssocID="{37B8B0AB-29AF-49DB-98BF-4186B037E0C6}" presName="sp" presStyleCnt="0"/>
      <dgm:spPr/>
    </dgm:pt>
    <dgm:pt modelId="{DFD9765B-3FE2-40F5-885C-178317197A7C}" type="pres">
      <dgm:prSet presAssocID="{504A0161-D58E-4716-9FB4-2A189C529998}" presName="composite" presStyleCnt="0"/>
      <dgm:spPr/>
    </dgm:pt>
    <dgm:pt modelId="{9DB09C31-B343-44AC-BA61-0215BFBE9649}" type="pres">
      <dgm:prSet presAssocID="{504A0161-D58E-4716-9FB4-2A189C5299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DFE67-1804-4FA4-9C47-F7A944E834A0}" type="pres">
      <dgm:prSet presAssocID="{504A0161-D58E-4716-9FB4-2A189C5299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96B318-03C3-406B-9A08-C5A7DB46060D}" type="pres">
      <dgm:prSet presAssocID="{CE02C940-A58C-4041-95C7-F5A9620E2B9D}" presName="sp" presStyleCnt="0"/>
      <dgm:spPr/>
    </dgm:pt>
    <dgm:pt modelId="{3853B127-AC3E-4623-83D2-0E9EF9A0541F}" type="pres">
      <dgm:prSet presAssocID="{DAA7E991-2201-4F9A-B162-7B0139F53E39}" presName="composite" presStyleCnt="0"/>
      <dgm:spPr/>
    </dgm:pt>
    <dgm:pt modelId="{85BB47B5-4770-4FF7-9BDE-8112E9F71C0D}" type="pres">
      <dgm:prSet presAssocID="{DAA7E991-2201-4F9A-B162-7B0139F53E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02F98-8328-4DD4-A576-14DD23AD669B}" type="pres">
      <dgm:prSet presAssocID="{DAA7E991-2201-4F9A-B162-7B0139F53E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B2BDC5-63EF-4951-9B0C-BD1C2D1B2C00}" type="presOf" srcId="{1FB9ED43-4551-4A35-A868-F7DB5B350428}" destId="{475D5C22-5DBC-49F3-AFD6-1A2DF6ECACF1}" srcOrd="0" destOrd="0" presId="urn:microsoft.com/office/officeart/2005/8/layout/chevron2"/>
    <dgm:cxn modelId="{5488E0C0-60C2-4E20-8AE8-9E0B65EFF29B}" srcId="{D2E43292-C0CE-49EC-B6FE-ACDABF5E5EEC}" destId="{DCABED75-3761-4860-ABBA-25316FC5319C}" srcOrd="0" destOrd="0" parTransId="{BC69C4C3-D78E-437A-B1AF-C7426D4C4C28}" sibTransId="{2908D69F-1ED1-4F60-A21B-847CB8974E14}"/>
    <dgm:cxn modelId="{F065B8A9-F81F-40D4-8EE1-A10E3BC45D7A}" srcId="{1FB9ED43-4551-4A35-A868-F7DB5B350428}" destId="{DAA7E991-2201-4F9A-B162-7B0139F53E39}" srcOrd="2" destOrd="0" parTransId="{1E17F098-C78F-4EB9-B605-084A366873D4}" sibTransId="{28621A7B-1BB3-4C20-B90A-13633BDCA2B5}"/>
    <dgm:cxn modelId="{7B382F59-FA9D-4329-A65F-0142C3B68C4C}" type="presOf" srcId="{504A0161-D58E-4716-9FB4-2A189C529998}" destId="{9DB09C31-B343-44AC-BA61-0215BFBE9649}" srcOrd="0" destOrd="0" presId="urn:microsoft.com/office/officeart/2005/8/layout/chevron2"/>
    <dgm:cxn modelId="{A1B67C03-F421-4C75-A315-FD36A3D5A8FE}" srcId="{1FB9ED43-4551-4A35-A868-F7DB5B350428}" destId="{504A0161-D58E-4716-9FB4-2A189C529998}" srcOrd="1" destOrd="0" parTransId="{B7D22F37-9B47-4BDA-9C76-ACEEF30A6921}" sibTransId="{CE02C940-A58C-4041-95C7-F5A9620E2B9D}"/>
    <dgm:cxn modelId="{E1431A06-91B5-48B8-8730-2A2417556433}" srcId="{1FB9ED43-4551-4A35-A868-F7DB5B350428}" destId="{D2E43292-C0CE-49EC-B6FE-ACDABF5E5EEC}" srcOrd="0" destOrd="0" parTransId="{83474DE4-5995-410E-9586-898CF6F659E3}" sibTransId="{37B8B0AB-29AF-49DB-98BF-4186B037E0C6}"/>
    <dgm:cxn modelId="{336375D8-6580-4EF8-89B8-CA6171B95E81}" srcId="{504A0161-D58E-4716-9FB4-2A189C529998}" destId="{FCB129A5-A807-47A9-8437-1CE60226D575}" srcOrd="0" destOrd="0" parTransId="{F7A207E5-B496-43F2-9979-E02F9DB44AC0}" sibTransId="{8608C487-8594-4A08-997F-7BAF15EC2F08}"/>
    <dgm:cxn modelId="{2635FC0B-EB15-4DA3-995F-9444F7ACEEE2}" type="presOf" srcId="{DAA7E991-2201-4F9A-B162-7B0139F53E39}" destId="{85BB47B5-4770-4FF7-9BDE-8112E9F71C0D}" srcOrd="0" destOrd="0" presId="urn:microsoft.com/office/officeart/2005/8/layout/chevron2"/>
    <dgm:cxn modelId="{9CC2ABEE-BB5C-4C8B-9AA5-D1DBAFF98F80}" type="presOf" srcId="{DCABED75-3761-4860-ABBA-25316FC5319C}" destId="{CDC39372-521E-43DB-B48A-C3DE85AF01EB}" srcOrd="0" destOrd="0" presId="urn:microsoft.com/office/officeart/2005/8/layout/chevron2"/>
    <dgm:cxn modelId="{9286E889-C52A-4614-99CC-8E4142EC4B13}" srcId="{DAA7E991-2201-4F9A-B162-7B0139F53E39}" destId="{48273482-4BAB-40EB-B430-1A2489110605}" srcOrd="0" destOrd="0" parTransId="{C56CD52D-F13A-4CE9-B996-2921EF02CF8B}" sibTransId="{F1886A06-400E-451A-AC79-5369683F2F6D}"/>
    <dgm:cxn modelId="{C795BECC-9C6A-4D0F-8FD0-B5AF60CA64F2}" type="presOf" srcId="{FCB129A5-A807-47A9-8437-1CE60226D575}" destId="{BA9DFE67-1804-4FA4-9C47-F7A944E834A0}" srcOrd="0" destOrd="0" presId="urn:microsoft.com/office/officeart/2005/8/layout/chevron2"/>
    <dgm:cxn modelId="{CAD01730-B256-4766-ABAB-50D2FD16B3B4}" type="presOf" srcId="{48273482-4BAB-40EB-B430-1A2489110605}" destId="{94902F98-8328-4DD4-A576-14DD23AD669B}" srcOrd="0" destOrd="0" presId="urn:microsoft.com/office/officeart/2005/8/layout/chevron2"/>
    <dgm:cxn modelId="{98C32577-5A12-4EE7-BFD6-156802600019}" type="presOf" srcId="{D2E43292-C0CE-49EC-B6FE-ACDABF5E5EEC}" destId="{4EB414E4-A9A5-49B3-96E3-467BA16CFE79}" srcOrd="0" destOrd="0" presId="urn:microsoft.com/office/officeart/2005/8/layout/chevron2"/>
    <dgm:cxn modelId="{39B41521-2BA0-4BDA-A270-AF56B10365B8}" type="presParOf" srcId="{475D5C22-5DBC-49F3-AFD6-1A2DF6ECACF1}" destId="{CDB1F4A6-973C-4E72-B3C5-9FEE2AC6E5DD}" srcOrd="0" destOrd="0" presId="urn:microsoft.com/office/officeart/2005/8/layout/chevron2"/>
    <dgm:cxn modelId="{76673FA7-AEAD-4EAD-88A2-529D54ABDE3E}" type="presParOf" srcId="{CDB1F4A6-973C-4E72-B3C5-9FEE2AC6E5DD}" destId="{4EB414E4-A9A5-49B3-96E3-467BA16CFE79}" srcOrd="0" destOrd="0" presId="urn:microsoft.com/office/officeart/2005/8/layout/chevron2"/>
    <dgm:cxn modelId="{BD276C0E-BED2-4DBD-A862-0C372D3006B4}" type="presParOf" srcId="{CDB1F4A6-973C-4E72-B3C5-9FEE2AC6E5DD}" destId="{CDC39372-521E-43DB-B48A-C3DE85AF01EB}" srcOrd="1" destOrd="0" presId="urn:microsoft.com/office/officeart/2005/8/layout/chevron2"/>
    <dgm:cxn modelId="{277E2D5D-6548-418B-B44E-6C53866B924D}" type="presParOf" srcId="{475D5C22-5DBC-49F3-AFD6-1A2DF6ECACF1}" destId="{89FC7CC8-9EE7-4FFF-9836-82A75C021848}" srcOrd="1" destOrd="0" presId="urn:microsoft.com/office/officeart/2005/8/layout/chevron2"/>
    <dgm:cxn modelId="{764C2573-DE78-49BC-9EDD-CF85C649F098}" type="presParOf" srcId="{475D5C22-5DBC-49F3-AFD6-1A2DF6ECACF1}" destId="{DFD9765B-3FE2-40F5-885C-178317197A7C}" srcOrd="2" destOrd="0" presId="urn:microsoft.com/office/officeart/2005/8/layout/chevron2"/>
    <dgm:cxn modelId="{2CA48BDA-8535-473B-B2D8-87BEC39421B4}" type="presParOf" srcId="{DFD9765B-3FE2-40F5-885C-178317197A7C}" destId="{9DB09C31-B343-44AC-BA61-0215BFBE9649}" srcOrd="0" destOrd="0" presId="urn:microsoft.com/office/officeart/2005/8/layout/chevron2"/>
    <dgm:cxn modelId="{53C036E1-02BC-4F1E-952D-078D5060B064}" type="presParOf" srcId="{DFD9765B-3FE2-40F5-885C-178317197A7C}" destId="{BA9DFE67-1804-4FA4-9C47-F7A944E834A0}" srcOrd="1" destOrd="0" presId="urn:microsoft.com/office/officeart/2005/8/layout/chevron2"/>
    <dgm:cxn modelId="{D70C587C-9D07-4483-94B7-B224CFC90CDA}" type="presParOf" srcId="{475D5C22-5DBC-49F3-AFD6-1A2DF6ECACF1}" destId="{B596B318-03C3-406B-9A08-C5A7DB46060D}" srcOrd="3" destOrd="0" presId="urn:microsoft.com/office/officeart/2005/8/layout/chevron2"/>
    <dgm:cxn modelId="{5FB48D13-6AB2-4B8C-8C7E-C66291D3D270}" type="presParOf" srcId="{475D5C22-5DBC-49F3-AFD6-1A2DF6ECACF1}" destId="{3853B127-AC3E-4623-83D2-0E9EF9A0541F}" srcOrd="4" destOrd="0" presId="urn:microsoft.com/office/officeart/2005/8/layout/chevron2"/>
    <dgm:cxn modelId="{90ADFAFE-C216-412E-B500-4EBE91716D9C}" type="presParOf" srcId="{3853B127-AC3E-4623-83D2-0E9EF9A0541F}" destId="{85BB47B5-4770-4FF7-9BDE-8112E9F71C0D}" srcOrd="0" destOrd="0" presId="urn:microsoft.com/office/officeart/2005/8/layout/chevron2"/>
    <dgm:cxn modelId="{9243B9D5-EA35-41D1-9741-409BD33E2F68}" type="presParOf" srcId="{3853B127-AC3E-4623-83D2-0E9EF9A0541F}" destId="{94902F98-8328-4DD4-A576-14DD23AD6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9163C-7ABC-4AB7-85B6-3E9B0C4C30BA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125DF7-7C95-4959-9927-1DCBE44A9A38}">
      <dgm:prSet phldrT="[Texto]" custT="1"/>
      <dgm:spPr/>
      <dgm:t>
        <a:bodyPr/>
        <a:lstStyle/>
        <a:p>
          <a:r>
            <a:rPr lang="es-ES" sz="2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COMPETÊNCIA</a:t>
          </a:r>
          <a:endParaRPr lang="es-ES" sz="25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CDAFF1-2CCD-4D12-9F42-35B7EBC3A39E}" type="parTrans" cxnId="{C3B725EB-8D45-4D6E-B074-DFA1A8D69B8A}">
      <dgm:prSet/>
      <dgm:spPr/>
      <dgm:t>
        <a:bodyPr/>
        <a:lstStyle/>
        <a:p>
          <a:endParaRPr lang="es-ES"/>
        </a:p>
      </dgm:t>
    </dgm:pt>
    <dgm:pt modelId="{1884FA73-1C9E-4A07-A91B-FBE4BB05A801}" type="sibTrans" cxnId="{C3B725EB-8D45-4D6E-B074-DFA1A8D69B8A}">
      <dgm:prSet/>
      <dgm:spPr/>
      <dgm:t>
        <a:bodyPr/>
        <a:lstStyle/>
        <a:p>
          <a:endParaRPr lang="es-ES"/>
        </a:p>
      </dgm:t>
    </dgm:pt>
    <dgm:pt modelId="{4194AB1C-3530-4B75-8FC8-261E59CCC5D7}">
      <dgm:prSet phldrT="[Texto]" custT="1"/>
      <dgm:spPr/>
      <dgm:t>
        <a:bodyPr/>
        <a:lstStyle/>
        <a:p>
          <a:pPr algn="ctr"/>
          <a:r>
            <a:rPr lang="es-ES" sz="2400" b="1" u="sng" dirty="0" err="1" smtClean="0">
              <a:solidFill>
                <a:srgbClr val="002060"/>
              </a:solidFill>
              <a:effectLst/>
            </a:rPr>
            <a:t>Conhecimento</a:t>
          </a:r>
          <a:endParaRPr lang="es-ES" sz="2400" b="1" u="sng" dirty="0">
            <a:solidFill>
              <a:srgbClr val="002060"/>
            </a:solidFill>
            <a:effectLst/>
          </a:endParaRPr>
        </a:p>
      </dgm:t>
    </dgm:pt>
    <dgm:pt modelId="{E0F02D01-E259-4A10-A050-043708BFDC8F}" type="parTrans" cxnId="{D0A16438-D1DE-40D4-A787-B8EB780AF463}">
      <dgm:prSet/>
      <dgm:spPr/>
      <dgm:t>
        <a:bodyPr/>
        <a:lstStyle/>
        <a:p>
          <a:endParaRPr lang="es-ES"/>
        </a:p>
      </dgm:t>
    </dgm:pt>
    <dgm:pt modelId="{FDEA930E-D972-4D34-A22B-28D0EA55D82F}" type="sibTrans" cxnId="{D0A16438-D1DE-40D4-A787-B8EB780AF463}">
      <dgm:prSet/>
      <dgm:spPr/>
      <dgm:t>
        <a:bodyPr/>
        <a:lstStyle/>
        <a:p>
          <a:endParaRPr lang="es-ES"/>
        </a:p>
      </dgm:t>
    </dgm:pt>
    <dgm:pt modelId="{03E6FE28-F35C-493D-93BE-9398B57B60D6}">
      <dgm:prSet phldrT="[Texto]" custT="1"/>
      <dgm:spPr/>
      <dgm:t>
        <a:bodyPr/>
        <a:lstStyle/>
        <a:p>
          <a:pPr algn="ctr"/>
          <a:r>
            <a:rPr lang="es-ES" sz="2400" b="1" dirty="0" err="1" smtClean="0">
              <a:solidFill>
                <a:srgbClr val="002060"/>
              </a:solidFill>
              <a:effectLst/>
            </a:rPr>
            <a:t>Atitudes</a:t>
          </a:r>
          <a:endParaRPr lang="es-ES" sz="2400" b="1" dirty="0" smtClean="0">
            <a:solidFill>
              <a:srgbClr val="002060"/>
            </a:solidFill>
            <a:effectLst/>
          </a:endParaRPr>
        </a:p>
      </dgm:t>
    </dgm:pt>
    <dgm:pt modelId="{43AB1C1B-156A-42CE-8FCD-E5E7B8C69505}" type="parTrans" cxnId="{42DF03DA-C7CB-49AB-A57B-E0A01F31D6F0}">
      <dgm:prSet/>
      <dgm:spPr/>
      <dgm:t>
        <a:bodyPr/>
        <a:lstStyle/>
        <a:p>
          <a:endParaRPr lang="es-ES"/>
        </a:p>
      </dgm:t>
    </dgm:pt>
    <dgm:pt modelId="{0D1F244E-378D-4859-9F4F-CC1FE2EA8AD3}" type="sibTrans" cxnId="{42DF03DA-C7CB-49AB-A57B-E0A01F31D6F0}">
      <dgm:prSet/>
      <dgm:spPr/>
      <dgm:t>
        <a:bodyPr/>
        <a:lstStyle/>
        <a:p>
          <a:endParaRPr lang="es-ES"/>
        </a:p>
      </dgm:t>
    </dgm:pt>
    <dgm:pt modelId="{9DDF8B54-EA65-4329-9EE8-DC7C2F7FF15D}">
      <dgm:prSet phldrT="[Texto]" custT="1"/>
      <dgm:spPr/>
      <dgm:t>
        <a:bodyPr/>
        <a:lstStyle/>
        <a:p>
          <a:pPr algn="ctr"/>
          <a:r>
            <a:rPr lang="es-ES" sz="2400" b="1" dirty="0" smtClean="0">
              <a:solidFill>
                <a:srgbClr val="002060"/>
              </a:solidFill>
              <a:effectLst/>
            </a:rPr>
            <a:t>Habilidades</a:t>
          </a:r>
          <a:endParaRPr lang="es-ES" sz="2400" b="1" dirty="0">
            <a:solidFill>
              <a:srgbClr val="002060"/>
            </a:solidFill>
            <a:effectLst/>
          </a:endParaRPr>
        </a:p>
      </dgm:t>
    </dgm:pt>
    <dgm:pt modelId="{17E28C83-6DC9-4B1E-8016-33D21555CEC2}" type="parTrans" cxnId="{6F632DCB-DA61-4797-90AF-B9CAFD1AABDE}">
      <dgm:prSet/>
      <dgm:spPr/>
      <dgm:t>
        <a:bodyPr/>
        <a:lstStyle/>
        <a:p>
          <a:endParaRPr lang="es-ES"/>
        </a:p>
      </dgm:t>
    </dgm:pt>
    <dgm:pt modelId="{559F2AF5-B6B7-4B50-A768-88176E6101A5}" type="sibTrans" cxnId="{6F632DCB-DA61-4797-90AF-B9CAFD1AABDE}">
      <dgm:prSet/>
      <dgm:spPr/>
      <dgm:t>
        <a:bodyPr/>
        <a:lstStyle/>
        <a:p>
          <a:endParaRPr lang="es-ES"/>
        </a:p>
      </dgm:t>
    </dgm:pt>
    <dgm:pt modelId="{6006E896-2489-4AFB-978F-89DE6B957865}">
      <dgm:prSet phldrT="[Texto]" custScaleX="297155" custScaleY="98123" custT="1"/>
      <dgm:spPr/>
      <dgm:t>
        <a:bodyPr/>
        <a:lstStyle/>
        <a:p>
          <a:pPr algn="ctr"/>
          <a:r>
            <a:rPr lang="es-ES" sz="2400" dirty="0" smtClean="0">
              <a:solidFill>
                <a:srgbClr val="002060"/>
              </a:solidFill>
              <a:effectLst/>
            </a:rPr>
            <a:t>Quero </a:t>
          </a:r>
          <a:r>
            <a:rPr lang="es-ES" sz="2400" dirty="0" err="1" smtClean="0">
              <a:solidFill>
                <a:srgbClr val="002060"/>
              </a:solidFill>
              <a:effectLst/>
            </a:rPr>
            <a:t>Fazer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DDD0E331-8BD2-4C2F-B3F0-7E7B97996F4D}" type="parTrans" cxnId="{518724D8-FCC0-456D-BFEE-52E9E96B7DF2}">
      <dgm:prSet/>
      <dgm:spPr/>
      <dgm:t>
        <a:bodyPr/>
        <a:lstStyle/>
        <a:p>
          <a:endParaRPr lang="es-ES"/>
        </a:p>
      </dgm:t>
    </dgm:pt>
    <dgm:pt modelId="{C1AB7D1D-6FD3-440A-BB45-C35CE3C7E3A1}" type="sibTrans" cxnId="{518724D8-FCC0-456D-BFEE-52E9E96B7DF2}">
      <dgm:prSet/>
      <dgm:spPr/>
      <dgm:t>
        <a:bodyPr/>
        <a:lstStyle/>
        <a:p>
          <a:endParaRPr lang="es-ES"/>
        </a:p>
      </dgm:t>
    </dgm:pt>
    <dgm:pt modelId="{DF2E497D-9861-49B0-AF59-63B5E3C97493}">
      <dgm:prSet phldrT="[Texto]" custT="1"/>
      <dgm:spPr/>
      <dgm:t>
        <a:bodyPr/>
        <a:lstStyle/>
        <a:p>
          <a:pPr algn="ctr"/>
          <a:r>
            <a:rPr lang="es-ES" sz="2400" dirty="0" err="1" smtClean="0">
              <a:solidFill>
                <a:srgbClr val="002060"/>
              </a:solidFill>
              <a:effectLst/>
            </a:rPr>
            <a:t>Identidade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01C97A74-B2CF-4749-9831-63C016555437}" type="parTrans" cxnId="{FEC0AE78-B35F-43E7-95E5-27A69363A93C}">
      <dgm:prSet/>
      <dgm:spPr/>
      <dgm:t>
        <a:bodyPr/>
        <a:lstStyle/>
        <a:p>
          <a:endParaRPr lang="es-ES"/>
        </a:p>
      </dgm:t>
    </dgm:pt>
    <dgm:pt modelId="{CE4B8AD9-FD69-4334-B8C9-1A3213E50291}" type="sibTrans" cxnId="{FEC0AE78-B35F-43E7-95E5-27A69363A93C}">
      <dgm:prSet/>
      <dgm:spPr/>
      <dgm:t>
        <a:bodyPr/>
        <a:lstStyle/>
        <a:p>
          <a:endParaRPr lang="es-ES"/>
        </a:p>
      </dgm:t>
    </dgm:pt>
    <dgm:pt modelId="{7276F665-EA65-4102-9D18-C20988ACF464}">
      <dgm:prSet phldrT="[Texto]" custT="1"/>
      <dgm:spPr/>
      <dgm:t>
        <a:bodyPr/>
        <a:lstStyle/>
        <a:p>
          <a:pPr algn="ctr"/>
          <a:r>
            <a:rPr lang="es-ES" sz="2400" smtClean="0">
              <a:solidFill>
                <a:srgbClr val="002060"/>
              </a:solidFill>
              <a:effectLst/>
            </a:rPr>
            <a:t>Determinaçao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3602F809-D757-4CED-832B-1DF6CFF2CFF2}" type="parTrans" cxnId="{6AAE89B4-656F-4223-AB36-C4C648EEC89E}">
      <dgm:prSet/>
      <dgm:spPr/>
      <dgm:t>
        <a:bodyPr/>
        <a:lstStyle/>
        <a:p>
          <a:endParaRPr lang="es-ES"/>
        </a:p>
      </dgm:t>
    </dgm:pt>
    <dgm:pt modelId="{DD6DCFBE-0BFD-4C83-A72E-C874C78FD517}" type="sibTrans" cxnId="{6AAE89B4-656F-4223-AB36-C4C648EEC89E}">
      <dgm:prSet/>
      <dgm:spPr/>
      <dgm:t>
        <a:bodyPr/>
        <a:lstStyle/>
        <a:p>
          <a:endParaRPr lang="es-ES"/>
        </a:p>
      </dgm:t>
    </dgm:pt>
    <dgm:pt modelId="{3DEAAC8D-70C3-408E-9404-C4BBA8BB54EB}">
      <dgm:prSet custT="1"/>
      <dgm:spPr/>
      <dgm:t>
        <a:bodyPr/>
        <a:lstStyle/>
        <a:p>
          <a:pPr algn="ctr"/>
          <a:r>
            <a:rPr lang="es-ES" sz="2400" dirty="0" err="1" smtClean="0">
              <a:solidFill>
                <a:srgbClr val="002060"/>
              </a:solidFill>
              <a:effectLst/>
            </a:rPr>
            <a:t>Informação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09B69B9F-B916-4AB5-BBC5-3BA0A0994FC8}" type="parTrans" cxnId="{25E5925B-F290-4FA0-9DE0-846E618049AC}">
      <dgm:prSet/>
      <dgm:spPr/>
      <dgm:t>
        <a:bodyPr/>
        <a:lstStyle/>
        <a:p>
          <a:endParaRPr lang="es-ES"/>
        </a:p>
      </dgm:t>
    </dgm:pt>
    <dgm:pt modelId="{6ACA2B4A-1CDC-484D-8AB6-25D458E4AED1}" type="sibTrans" cxnId="{25E5925B-F290-4FA0-9DE0-846E618049AC}">
      <dgm:prSet/>
      <dgm:spPr/>
      <dgm:t>
        <a:bodyPr/>
        <a:lstStyle/>
        <a:p>
          <a:endParaRPr lang="es-ES"/>
        </a:p>
      </dgm:t>
    </dgm:pt>
    <dgm:pt modelId="{9146BB1B-228F-493B-AD20-ABC17EBBF6E5}">
      <dgm:prSet custT="1"/>
      <dgm:spPr/>
      <dgm:t>
        <a:bodyPr/>
        <a:lstStyle/>
        <a:p>
          <a:pPr algn="ctr"/>
          <a:r>
            <a:rPr lang="es-ES" sz="2400" dirty="0" smtClean="0">
              <a:solidFill>
                <a:srgbClr val="002060"/>
              </a:solidFill>
              <a:effectLst/>
            </a:rPr>
            <a:t>Saber o </a:t>
          </a:r>
          <a:r>
            <a:rPr lang="es-ES" sz="2400" dirty="0" err="1" smtClean="0">
              <a:solidFill>
                <a:srgbClr val="002060"/>
              </a:solidFill>
              <a:effectLst/>
            </a:rPr>
            <a:t>quê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5F05DA6D-10C4-4866-92FD-5738494D1871}" type="parTrans" cxnId="{10FAF19A-FC96-4911-8425-31D14C13669D}">
      <dgm:prSet/>
      <dgm:spPr/>
      <dgm:t>
        <a:bodyPr/>
        <a:lstStyle/>
        <a:p>
          <a:endParaRPr lang="es-ES"/>
        </a:p>
      </dgm:t>
    </dgm:pt>
    <dgm:pt modelId="{1303CBE2-5022-4D95-A7B8-A9CBC13136FB}" type="sibTrans" cxnId="{10FAF19A-FC96-4911-8425-31D14C13669D}">
      <dgm:prSet/>
      <dgm:spPr/>
      <dgm:t>
        <a:bodyPr/>
        <a:lstStyle/>
        <a:p>
          <a:endParaRPr lang="es-ES"/>
        </a:p>
      </dgm:t>
    </dgm:pt>
    <dgm:pt modelId="{A100B022-673F-41A6-B451-8C174DD894B7}">
      <dgm:prSet custT="1"/>
      <dgm:spPr/>
      <dgm:t>
        <a:bodyPr/>
        <a:lstStyle/>
        <a:p>
          <a:pPr algn="ctr"/>
          <a:r>
            <a:rPr lang="es-ES" sz="2400" dirty="0" smtClean="0">
              <a:solidFill>
                <a:srgbClr val="002060"/>
              </a:solidFill>
              <a:effectLst/>
            </a:rPr>
            <a:t>Saber o </a:t>
          </a:r>
          <a:r>
            <a:rPr lang="es-ES" sz="2400" dirty="0" err="1" smtClean="0">
              <a:solidFill>
                <a:srgbClr val="002060"/>
              </a:solidFill>
              <a:effectLst/>
            </a:rPr>
            <a:t>porquê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DD1C21D4-9B37-4679-9A3B-72AAA9B6F6B6}" type="parTrans" cxnId="{00FA4B0F-DFE9-495D-9DC2-A51C8DFAE115}">
      <dgm:prSet/>
      <dgm:spPr/>
      <dgm:t>
        <a:bodyPr/>
        <a:lstStyle/>
        <a:p>
          <a:endParaRPr lang="es-ES"/>
        </a:p>
      </dgm:t>
    </dgm:pt>
    <dgm:pt modelId="{B2385E5B-6A13-41F5-A5BE-1C07DE660AD8}" type="sibTrans" cxnId="{00FA4B0F-DFE9-495D-9DC2-A51C8DFAE115}">
      <dgm:prSet/>
      <dgm:spPr/>
      <dgm:t>
        <a:bodyPr/>
        <a:lstStyle/>
        <a:p>
          <a:endParaRPr lang="es-ES"/>
        </a:p>
      </dgm:t>
    </dgm:pt>
    <dgm:pt modelId="{0BCE6607-FF27-4A15-BB54-507CE0E15639}">
      <dgm:prSet custT="1"/>
      <dgm:spPr/>
      <dgm:t>
        <a:bodyPr/>
        <a:lstStyle/>
        <a:p>
          <a:pPr algn="ctr"/>
          <a:r>
            <a:rPr lang="es-ES" sz="2400" dirty="0" smtClean="0">
              <a:solidFill>
                <a:srgbClr val="002060"/>
              </a:solidFill>
              <a:effectLst/>
            </a:rPr>
            <a:t>Técnica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CC757FF8-2F95-44F4-993F-1AFEBECCF29C}" type="parTrans" cxnId="{EA0788D7-1045-490A-AE4F-3CA4A0277200}">
      <dgm:prSet/>
      <dgm:spPr/>
      <dgm:t>
        <a:bodyPr/>
        <a:lstStyle/>
        <a:p>
          <a:endParaRPr lang="es-ES"/>
        </a:p>
      </dgm:t>
    </dgm:pt>
    <dgm:pt modelId="{3353C881-E384-4091-9B57-04C276188680}" type="sibTrans" cxnId="{EA0788D7-1045-490A-AE4F-3CA4A0277200}">
      <dgm:prSet/>
      <dgm:spPr/>
      <dgm:t>
        <a:bodyPr/>
        <a:lstStyle/>
        <a:p>
          <a:endParaRPr lang="es-ES"/>
        </a:p>
      </dgm:t>
    </dgm:pt>
    <dgm:pt modelId="{02654464-4700-4BEF-8B92-17D005567EA9}">
      <dgm:prSet custT="1"/>
      <dgm:spPr/>
      <dgm:t>
        <a:bodyPr/>
        <a:lstStyle/>
        <a:p>
          <a:pPr algn="ctr"/>
          <a:r>
            <a:rPr lang="es-ES" sz="2400" dirty="0" err="1" smtClean="0">
              <a:solidFill>
                <a:srgbClr val="002060"/>
              </a:solidFill>
              <a:effectLst/>
            </a:rPr>
            <a:t>Capacidade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9FAA3D00-631F-4CA6-8DB8-94002C0C71B5}" type="parTrans" cxnId="{049FD615-9CB6-438C-B990-F2F618DF1E91}">
      <dgm:prSet/>
      <dgm:spPr/>
      <dgm:t>
        <a:bodyPr/>
        <a:lstStyle/>
        <a:p>
          <a:endParaRPr lang="es-ES"/>
        </a:p>
      </dgm:t>
    </dgm:pt>
    <dgm:pt modelId="{3010AE55-23C2-4333-94F2-6C6316381DEC}" type="sibTrans" cxnId="{049FD615-9CB6-438C-B990-F2F618DF1E91}">
      <dgm:prSet/>
      <dgm:spPr/>
      <dgm:t>
        <a:bodyPr/>
        <a:lstStyle/>
        <a:p>
          <a:endParaRPr lang="es-ES"/>
        </a:p>
      </dgm:t>
    </dgm:pt>
    <dgm:pt modelId="{5995AEBF-B207-40C2-9C47-9AEC12B0C9AC}">
      <dgm:prSet custT="1"/>
      <dgm:spPr/>
      <dgm:t>
        <a:bodyPr/>
        <a:lstStyle/>
        <a:p>
          <a:pPr algn="ctr"/>
          <a:r>
            <a:rPr lang="es-ES" sz="2400" dirty="0" smtClean="0">
              <a:solidFill>
                <a:srgbClr val="002060"/>
              </a:solidFill>
              <a:effectLst/>
            </a:rPr>
            <a:t>Saber como</a:t>
          </a:r>
          <a:endParaRPr lang="es-ES" sz="2400" dirty="0">
            <a:solidFill>
              <a:srgbClr val="002060"/>
            </a:solidFill>
            <a:effectLst/>
          </a:endParaRPr>
        </a:p>
      </dgm:t>
    </dgm:pt>
    <dgm:pt modelId="{39001AA6-18D6-4BD9-B5A6-237A5AC1CAC9}" type="parTrans" cxnId="{81B12AC6-4308-4622-B9B1-0BFEB7237D94}">
      <dgm:prSet/>
      <dgm:spPr/>
      <dgm:t>
        <a:bodyPr/>
        <a:lstStyle/>
        <a:p>
          <a:endParaRPr lang="es-ES"/>
        </a:p>
      </dgm:t>
    </dgm:pt>
    <dgm:pt modelId="{3942A960-0354-4802-A9D3-FA3718E6F759}" type="sibTrans" cxnId="{81B12AC6-4308-4622-B9B1-0BFEB7237D94}">
      <dgm:prSet/>
      <dgm:spPr/>
      <dgm:t>
        <a:bodyPr/>
        <a:lstStyle/>
        <a:p>
          <a:endParaRPr lang="es-ES"/>
        </a:p>
      </dgm:t>
    </dgm:pt>
    <dgm:pt modelId="{EC8BE58B-C85E-4B68-A8AE-9C96B8C28B7A}" type="pres">
      <dgm:prSet presAssocID="{7F49163C-7ABC-4AB7-85B6-3E9B0C4C30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B71E29-BB7C-4A4E-8AAC-9F84D01E4D23}" type="pres">
      <dgm:prSet presAssocID="{36125DF7-7C95-4959-9927-1DCBE44A9A38}" presName="centerShape" presStyleLbl="node0" presStyleIdx="0" presStyleCnt="1" custScaleX="187787" custLinFactNeighborX="-33961" custLinFactNeighborY="-40272"/>
      <dgm:spPr/>
      <dgm:t>
        <a:bodyPr/>
        <a:lstStyle/>
        <a:p>
          <a:endParaRPr lang="es-ES"/>
        </a:p>
      </dgm:t>
    </dgm:pt>
    <dgm:pt modelId="{D08A62F0-2E21-45F5-8C76-073CCC29082B}" type="pres">
      <dgm:prSet presAssocID="{E0F02D01-E259-4A10-A050-043708BFDC8F}" presName="Name9" presStyleLbl="parChTrans1D2" presStyleIdx="0" presStyleCnt="3"/>
      <dgm:spPr/>
      <dgm:t>
        <a:bodyPr/>
        <a:lstStyle/>
        <a:p>
          <a:endParaRPr lang="es-ES"/>
        </a:p>
      </dgm:t>
    </dgm:pt>
    <dgm:pt modelId="{B2FD9568-D160-47CE-908F-327DE14CD45F}" type="pres">
      <dgm:prSet presAssocID="{E0F02D01-E259-4A10-A050-043708BFDC8F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901F78B-0B0B-40CA-8C67-B428B66C7FBE}" type="pres">
      <dgm:prSet presAssocID="{4194AB1C-3530-4B75-8FC8-261E59CCC5D7}" presName="node" presStyleLbl="node1" presStyleIdx="0" presStyleCnt="3" custScaleX="207318" custScaleY="115034" custRadScaleRad="137129" custRadScaleInc="91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1B70D4-F8D1-4AF1-9763-05E433CC22F3}" type="pres">
      <dgm:prSet presAssocID="{43AB1C1B-156A-42CE-8FCD-E5E7B8C69505}" presName="Name9" presStyleLbl="parChTrans1D2" presStyleIdx="1" presStyleCnt="3"/>
      <dgm:spPr/>
      <dgm:t>
        <a:bodyPr/>
        <a:lstStyle/>
        <a:p>
          <a:endParaRPr lang="es-ES"/>
        </a:p>
      </dgm:t>
    </dgm:pt>
    <dgm:pt modelId="{48E2F599-07B6-476A-B577-A7AA0AF41C99}" type="pres">
      <dgm:prSet presAssocID="{43AB1C1B-156A-42CE-8FCD-E5E7B8C6950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3BB1BABF-E025-4D7D-8CD7-9C26D13BFFF9}" type="pres">
      <dgm:prSet presAssocID="{03E6FE28-F35C-493D-93BE-9398B57B60D6}" presName="node" presStyleLbl="node1" presStyleIdx="1" presStyleCnt="3" custScaleX="219192" custScaleY="98123" custRadScaleRad="109869" custRadScaleInc="-16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16C9A-BB2E-482C-8310-9ADE09FB7FBA}" type="pres">
      <dgm:prSet presAssocID="{17E28C83-6DC9-4B1E-8016-33D21555CEC2}" presName="Name9" presStyleLbl="parChTrans1D2" presStyleIdx="2" presStyleCnt="3"/>
      <dgm:spPr/>
      <dgm:t>
        <a:bodyPr/>
        <a:lstStyle/>
        <a:p>
          <a:endParaRPr lang="es-ES"/>
        </a:p>
      </dgm:t>
    </dgm:pt>
    <dgm:pt modelId="{BF5893BF-6DA3-4D0B-8804-0D50ABADF456}" type="pres">
      <dgm:prSet presAssocID="{17E28C83-6DC9-4B1E-8016-33D21555CEC2}" presName="connTx" presStyleLbl="parChTrans1D2" presStyleIdx="2" presStyleCnt="3"/>
      <dgm:spPr/>
      <dgm:t>
        <a:bodyPr/>
        <a:lstStyle/>
        <a:p>
          <a:endParaRPr lang="es-ES"/>
        </a:p>
      </dgm:t>
    </dgm:pt>
    <dgm:pt modelId="{22AC03D3-BDD0-4404-BC84-254CADF05904}" type="pres">
      <dgm:prSet presAssocID="{9DDF8B54-EA65-4329-9EE8-DC7C2F7FF15D}" presName="node" presStyleLbl="node1" presStyleIdx="2" presStyleCnt="3" custScaleX="200677" custScaleY="108989" custRadScaleRad="115162" custRadScaleInc="20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FC2DFB-DB60-4A20-8222-7EB2BFAD4E75}" type="presOf" srcId="{36125DF7-7C95-4959-9927-1DCBE44A9A38}" destId="{23B71E29-BB7C-4A4E-8AAC-9F84D01E4D23}" srcOrd="0" destOrd="0" presId="urn:microsoft.com/office/officeart/2005/8/layout/radial1"/>
    <dgm:cxn modelId="{9B7E3EDB-B10A-4441-9846-B633B3A4301B}" type="presOf" srcId="{43AB1C1B-156A-42CE-8FCD-E5E7B8C69505}" destId="{48E2F599-07B6-476A-B577-A7AA0AF41C99}" srcOrd="1" destOrd="0" presId="urn:microsoft.com/office/officeart/2005/8/layout/radial1"/>
    <dgm:cxn modelId="{81B12AC6-4308-4622-B9B1-0BFEB7237D94}" srcId="{9DDF8B54-EA65-4329-9EE8-DC7C2F7FF15D}" destId="{5995AEBF-B207-40C2-9C47-9AEC12B0C9AC}" srcOrd="2" destOrd="0" parTransId="{39001AA6-18D6-4BD9-B5A6-237A5AC1CAC9}" sibTransId="{3942A960-0354-4802-A9D3-FA3718E6F759}"/>
    <dgm:cxn modelId="{00FA4B0F-DFE9-495D-9DC2-A51C8DFAE115}" srcId="{4194AB1C-3530-4B75-8FC8-261E59CCC5D7}" destId="{A100B022-673F-41A6-B451-8C174DD894B7}" srcOrd="2" destOrd="0" parTransId="{DD1C21D4-9B37-4679-9A3B-72AAA9B6F6B6}" sibTransId="{B2385E5B-6A13-41F5-A5BE-1C07DE660AD8}"/>
    <dgm:cxn modelId="{2D26B592-4263-494A-A479-E7653BFB4926}" type="presOf" srcId="{DF2E497D-9861-49B0-AF59-63B5E3C97493}" destId="{3BB1BABF-E025-4D7D-8CD7-9C26D13BFFF9}" srcOrd="0" destOrd="2" presId="urn:microsoft.com/office/officeart/2005/8/layout/radial1"/>
    <dgm:cxn modelId="{6F632DCB-DA61-4797-90AF-B9CAFD1AABDE}" srcId="{36125DF7-7C95-4959-9927-1DCBE44A9A38}" destId="{9DDF8B54-EA65-4329-9EE8-DC7C2F7FF15D}" srcOrd="2" destOrd="0" parTransId="{17E28C83-6DC9-4B1E-8016-33D21555CEC2}" sibTransId="{559F2AF5-B6B7-4B50-A768-88176E6101A5}"/>
    <dgm:cxn modelId="{5D0F7B4F-E1F7-4552-B871-0338FF4E686D}" type="presOf" srcId="{5995AEBF-B207-40C2-9C47-9AEC12B0C9AC}" destId="{22AC03D3-BDD0-4404-BC84-254CADF05904}" srcOrd="0" destOrd="3" presId="urn:microsoft.com/office/officeart/2005/8/layout/radial1"/>
    <dgm:cxn modelId="{1ACB0A71-862F-49A4-8937-1E4255F1944A}" type="presOf" srcId="{9DDF8B54-EA65-4329-9EE8-DC7C2F7FF15D}" destId="{22AC03D3-BDD0-4404-BC84-254CADF05904}" srcOrd="0" destOrd="0" presId="urn:microsoft.com/office/officeart/2005/8/layout/radial1"/>
    <dgm:cxn modelId="{ECF45B1D-157A-4546-A2B1-9AD2CF454B59}" type="presOf" srcId="{43AB1C1B-156A-42CE-8FCD-E5E7B8C69505}" destId="{DE1B70D4-F8D1-4AF1-9763-05E433CC22F3}" srcOrd="0" destOrd="0" presId="urn:microsoft.com/office/officeart/2005/8/layout/radial1"/>
    <dgm:cxn modelId="{AE2ED93E-C792-4ABC-B3B0-883540B37EB4}" type="presOf" srcId="{E0F02D01-E259-4A10-A050-043708BFDC8F}" destId="{B2FD9568-D160-47CE-908F-327DE14CD45F}" srcOrd="1" destOrd="0" presId="urn:microsoft.com/office/officeart/2005/8/layout/radial1"/>
    <dgm:cxn modelId="{6AAE89B4-656F-4223-AB36-C4C648EEC89E}" srcId="{03E6FE28-F35C-493D-93BE-9398B57B60D6}" destId="{7276F665-EA65-4102-9D18-C20988ACF464}" srcOrd="2" destOrd="0" parTransId="{3602F809-D757-4CED-832B-1DF6CFF2CFF2}" sibTransId="{DD6DCFBE-0BFD-4C83-A72E-C874C78FD517}"/>
    <dgm:cxn modelId="{FEC0AE78-B35F-43E7-95E5-27A69363A93C}" srcId="{03E6FE28-F35C-493D-93BE-9398B57B60D6}" destId="{DF2E497D-9861-49B0-AF59-63B5E3C97493}" srcOrd="1" destOrd="0" parTransId="{01C97A74-B2CF-4749-9831-63C016555437}" sibTransId="{CE4B8AD9-FD69-4334-B8C9-1A3213E50291}"/>
    <dgm:cxn modelId="{B5B406F0-D17D-48C1-9708-E10F81482718}" type="presOf" srcId="{03E6FE28-F35C-493D-93BE-9398B57B60D6}" destId="{3BB1BABF-E025-4D7D-8CD7-9C26D13BFFF9}" srcOrd="0" destOrd="0" presId="urn:microsoft.com/office/officeart/2005/8/layout/radial1"/>
    <dgm:cxn modelId="{42DF03DA-C7CB-49AB-A57B-E0A01F31D6F0}" srcId="{36125DF7-7C95-4959-9927-1DCBE44A9A38}" destId="{03E6FE28-F35C-493D-93BE-9398B57B60D6}" srcOrd="1" destOrd="0" parTransId="{43AB1C1B-156A-42CE-8FCD-E5E7B8C69505}" sibTransId="{0D1F244E-378D-4859-9F4F-CC1FE2EA8AD3}"/>
    <dgm:cxn modelId="{A4633FC8-C9E2-4BE4-9E69-C142E8A82000}" type="presOf" srcId="{9146BB1B-228F-493B-AD20-ABC17EBBF6E5}" destId="{8901F78B-0B0B-40CA-8C67-B428B66C7FBE}" srcOrd="0" destOrd="2" presId="urn:microsoft.com/office/officeart/2005/8/layout/radial1"/>
    <dgm:cxn modelId="{9358FBB7-3411-4B36-BE0D-41ABC2B93535}" type="presOf" srcId="{7276F665-EA65-4102-9D18-C20988ACF464}" destId="{3BB1BABF-E025-4D7D-8CD7-9C26D13BFFF9}" srcOrd="0" destOrd="3" presId="urn:microsoft.com/office/officeart/2005/8/layout/radial1"/>
    <dgm:cxn modelId="{87DF6846-0069-47DF-8063-229DA573FACC}" type="presOf" srcId="{17E28C83-6DC9-4B1E-8016-33D21555CEC2}" destId="{BF5893BF-6DA3-4D0B-8804-0D50ABADF456}" srcOrd="1" destOrd="0" presId="urn:microsoft.com/office/officeart/2005/8/layout/radial1"/>
    <dgm:cxn modelId="{C3B725EB-8D45-4D6E-B074-DFA1A8D69B8A}" srcId="{7F49163C-7ABC-4AB7-85B6-3E9B0C4C30BA}" destId="{36125DF7-7C95-4959-9927-1DCBE44A9A38}" srcOrd="0" destOrd="0" parTransId="{64CDAFF1-2CCD-4D12-9F42-35B7EBC3A39E}" sibTransId="{1884FA73-1C9E-4A07-A91B-FBE4BB05A801}"/>
    <dgm:cxn modelId="{D7725524-132F-4982-9F0A-410719AC5861}" type="presOf" srcId="{0BCE6607-FF27-4A15-BB54-507CE0E15639}" destId="{22AC03D3-BDD0-4404-BC84-254CADF05904}" srcOrd="0" destOrd="1" presId="urn:microsoft.com/office/officeart/2005/8/layout/radial1"/>
    <dgm:cxn modelId="{692BB949-1C84-47E6-8B2D-443B636A8A8F}" type="presOf" srcId="{A100B022-673F-41A6-B451-8C174DD894B7}" destId="{8901F78B-0B0B-40CA-8C67-B428B66C7FBE}" srcOrd="0" destOrd="3" presId="urn:microsoft.com/office/officeart/2005/8/layout/radial1"/>
    <dgm:cxn modelId="{B325FBDB-EDDF-4CB1-AD6F-909A90B86EE0}" type="presOf" srcId="{7F49163C-7ABC-4AB7-85B6-3E9B0C4C30BA}" destId="{EC8BE58B-C85E-4B68-A8AE-9C96B8C28B7A}" srcOrd="0" destOrd="0" presId="urn:microsoft.com/office/officeart/2005/8/layout/radial1"/>
    <dgm:cxn modelId="{FAED399E-654E-41C1-97CC-8B26842877ED}" type="presOf" srcId="{4194AB1C-3530-4B75-8FC8-261E59CCC5D7}" destId="{8901F78B-0B0B-40CA-8C67-B428B66C7FBE}" srcOrd="0" destOrd="0" presId="urn:microsoft.com/office/officeart/2005/8/layout/radial1"/>
    <dgm:cxn modelId="{29747B5C-4D02-45FC-A982-C7A22F4FCA3D}" type="presOf" srcId="{02654464-4700-4BEF-8B92-17D005567EA9}" destId="{22AC03D3-BDD0-4404-BC84-254CADF05904}" srcOrd="0" destOrd="2" presId="urn:microsoft.com/office/officeart/2005/8/layout/radial1"/>
    <dgm:cxn modelId="{049FD615-9CB6-438C-B990-F2F618DF1E91}" srcId="{9DDF8B54-EA65-4329-9EE8-DC7C2F7FF15D}" destId="{02654464-4700-4BEF-8B92-17D005567EA9}" srcOrd="1" destOrd="0" parTransId="{9FAA3D00-631F-4CA6-8DB8-94002C0C71B5}" sibTransId="{3010AE55-23C2-4333-94F2-6C6316381DEC}"/>
    <dgm:cxn modelId="{5224533B-50DF-44B1-9D2E-3D4C22F3A905}" type="presOf" srcId="{E0F02D01-E259-4A10-A050-043708BFDC8F}" destId="{D08A62F0-2E21-45F5-8C76-073CCC29082B}" srcOrd="0" destOrd="0" presId="urn:microsoft.com/office/officeart/2005/8/layout/radial1"/>
    <dgm:cxn modelId="{10FAF19A-FC96-4911-8425-31D14C13669D}" srcId="{4194AB1C-3530-4B75-8FC8-261E59CCC5D7}" destId="{9146BB1B-228F-493B-AD20-ABC17EBBF6E5}" srcOrd="1" destOrd="0" parTransId="{5F05DA6D-10C4-4866-92FD-5738494D1871}" sibTransId="{1303CBE2-5022-4D95-A7B8-A9CBC13136FB}"/>
    <dgm:cxn modelId="{CBD319D6-C92C-47E6-9CA3-1FA68312F2EF}" type="presOf" srcId="{17E28C83-6DC9-4B1E-8016-33D21555CEC2}" destId="{3F416C9A-BB2E-482C-8310-9ADE09FB7FBA}" srcOrd="0" destOrd="0" presId="urn:microsoft.com/office/officeart/2005/8/layout/radial1"/>
    <dgm:cxn modelId="{25E5925B-F290-4FA0-9DE0-846E618049AC}" srcId="{4194AB1C-3530-4B75-8FC8-261E59CCC5D7}" destId="{3DEAAC8D-70C3-408E-9404-C4BBA8BB54EB}" srcOrd="0" destOrd="0" parTransId="{09B69B9F-B916-4AB5-BBC5-3BA0A0994FC8}" sibTransId="{6ACA2B4A-1CDC-484D-8AB6-25D458E4AED1}"/>
    <dgm:cxn modelId="{C3F6B340-A40C-4783-8B51-D2BFCBF7462C}" type="presOf" srcId="{3DEAAC8D-70C3-408E-9404-C4BBA8BB54EB}" destId="{8901F78B-0B0B-40CA-8C67-B428B66C7FBE}" srcOrd="0" destOrd="1" presId="urn:microsoft.com/office/officeart/2005/8/layout/radial1"/>
    <dgm:cxn modelId="{D1A7CE4A-DE82-47E5-B4F2-1BE16B73C392}" type="presOf" srcId="{6006E896-2489-4AFB-978F-89DE6B957865}" destId="{3BB1BABF-E025-4D7D-8CD7-9C26D13BFFF9}" srcOrd="0" destOrd="1" presId="urn:microsoft.com/office/officeart/2005/8/layout/radial1"/>
    <dgm:cxn modelId="{EA0788D7-1045-490A-AE4F-3CA4A0277200}" srcId="{9DDF8B54-EA65-4329-9EE8-DC7C2F7FF15D}" destId="{0BCE6607-FF27-4A15-BB54-507CE0E15639}" srcOrd="0" destOrd="0" parTransId="{CC757FF8-2F95-44F4-993F-1AFEBECCF29C}" sibTransId="{3353C881-E384-4091-9B57-04C276188680}"/>
    <dgm:cxn modelId="{518724D8-FCC0-456D-BFEE-52E9E96B7DF2}" srcId="{03E6FE28-F35C-493D-93BE-9398B57B60D6}" destId="{6006E896-2489-4AFB-978F-89DE6B957865}" srcOrd="0" destOrd="0" parTransId="{DDD0E331-8BD2-4C2F-B3F0-7E7B97996F4D}" sibTransId="{C1AB7D1D-6FD3-440A-BB45-C35CE3C7E3A1}"/>
    <dgm:cxn modelId="{D0A16438-D1DE-40D4-A787-B8EB780AF463}" srcId="{36125DF7-7C95-4959-9927-1DCBE44A9A38}" destId="{4194AB1C-3530-4B75-8FC8-261E59CCC5D7}" srcOrd="0" destOrd="0" parTransId="{E0F02D01-E259-4A10-A050-043708BFDC8F}" sibTransId="{FDEA930E-D972-4D34-A22B-28D0EA55D82F}"/>
    <dgm:cxn modelId="{762D98E3-4487-44CF-B6DB-401525887EAE}" type="presParOf" srcId="{EC8BE58B-C85E-4B68-A8AE-9C96B8C28B7A}" destId="{23B71E29-BB7C-4A4E-8AAC-9F84D01E4D23}" srcOrd="0" destOrd="0" presId="urn:microsoft.com/office/officeart/2005/8/layout/radial1"/>
    <dgm:cxn modelId="{A4CCAFBB-63C2-4BB3-8524-3394843A0542}" type="presParOf" srcId="{EC8BE58B-C85E-4B68-A8AE-9C96B8C28B7A}" destId="{D08A62F0-2E21-45F5-8C76-073CCC29082B}" srcOrd="1" destOrd="0" presId="urn:microsoft.com/office/officeart/2005/8/layout/radial1"/>
    <dgm:cxn modelId="{127DBE78-5B83-4D99-9BE8-00E35A6C0DD5}" type="presParOf" srcId="{D08A62F0-2E21-45F5-8C76-073CCC29082B}" destId="{B2FD9568-D160-47CE-908F-327DE14CD45F}" srcOrd="0" destOrd="0" presId="urn:microsoft.com/office/officeart/2005/8/layout/radial1"/>
    <dgm:cxn modelId="{5F4A5114-4C40-4DA7-B1BB-10883DE9DE5F}" type="presParOf" srcId="{EC8BE58B-C85E-4B68-A8AE-9C96B8C28B7A}" destId="{8901F78B-0B0B-40CA-8C67-B428B66C7FBE}" srcOrd="2" destOrd="0" presId="urn:microsoft.com/office/officeart/2005/8/layout/radial1"/>
    <dgm:cxn modelId="{5E5EBC49-1897-48C4-BFA1-DE42E6D978FA}" type="presParOf" srcId="{EC8BE58B-C85E-4B68-A8AE-9C96B8C28B7A}" destId="{DE1B70D4-F8D1-4AF1-9763-05E433CC22F3}" srcOrd="3" destOrd="0" presId="urn:microsoft.com/office/officeart/2005/8/layout/radial1"/>
    <dgm:cxn modelId="{1252D256-6A36-4EA6-9362-82CD97BED09C}" type="presParOf" srcId="{DE1B70D4-F8D1-4AF1-9763-05E433CC22F3}" destId="{48E2F599-07B6-476A-B577-A7AA0AF41C99}" srcOrd="0" destOrd="0" presId="urn:microsoft.com/office/officeart/2005/8/layout/radial1"/>
    <dgm:cxn modelId="{548F4D31-23F6-4725-8F54-46F19ED95D04}" type="presParOf" srcId="{EC8BE58B-C85E-4B68-A8AE-9C96B8C28B7A}" destId="{3BB1BABF-E025-4D7D-8CD7-9C26D13BFFF9}" srcOrd="4" destOrd="0" presId="urn:microsoft.com/office/officeart/2005/8/layout/radial1"/>
    <dgm:cxn modelId="{77F96461-8269-42D6-8B21-C4D347E68C8B}" type="presParOf" srcId="{EC8BE58B-C85E-4B68-A8AE-9C96B8C28B7A}" destId="{3F416C9A-BB2E-482C-8310-9ADE09FB7FBA}" srcOrd="5" destOrd="0" presId="urn:microsoft.com/office/officeart/2005/8/layout/radial1"/>
    <dgm:cxn modelId="{11D1C224-C1DF-4277-81FC-7FE1D1D7CF85}" type="presParOf" srcId="{3F416C9A-BB2E-482C-8310-9ADE09FB7FBA}" destId="{BF5893BF-6DA3-4D0B-8804-0D50ABADF456}" srcOrd="0" destOrd="0" presId="urn:microsoft.com/office/officeart/2005/8/layout/radial1"/>
    <dgm:cxn modelId="{E4AA5F6C-6956-4D4E-AE5A-D34DBB84F466}" type="presParOf" srcId="{EC8BE58B-C85E-4B68-A8AE-9C96B8C28B7A}" destId="{22AC03D3-BDD0-4404-BC84-254CADF0590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B9ED43-4551-4A35-A868-F7DB5B3504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504A0161-D58E-4716-9FB4-2A189C529998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200" b="1" dirty="0" smtClean="0"/>
            <a:t>2</a:t>
          </a:r>
          <a:endParaRPr lang="es-ES" sz="3200" b="1" dirty="0"/>
        </a:p>
      </dgm:t>
    </dgm:pt>
    <dgm:pt modelId="{B7D22F37-9B47-4BDA-9C76-ACEEF30A6921}" type="par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CE02C940-A58C-4041-95C7-F5A9620E2B9D}" type="sib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DAA7E991-2201-4F9A-B162-7B0139F53E39}">
      <dgm:prSet phldrT="[Texto]" custT="1"/>
      <dgm:spPr/>
      <dgm:t>
        <a:bodyPr/>
        <a:lstStyle/>
        <a:p>
          <a:r>
            <a:rPr lang="es-ES" sz="3200" b="1" dirty="0" smtClean="0"/>
            <a:t>3</a:t>
          </a:r>
          <a:endParaRPr lang="es-ES" sz="3200" b="1" dirty="0"/>
        </a:p>
      </dgm:t>
    </dgm:pt>
    <dgm:pt modelId="{1E17F098-C78F-4EB9-B605-084A366873D4}" type="par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28621A7B-1BB3-4C20-B90A-13633BDCA2B5}" type="sib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D2E43292-C0CE-49EC-B6FE-ACDABF5E5EEC}">
      <dgm:prSet phldrT="[Texto]" custT="1"/>
      <dgm:spPr/>
      <dgm:t>
        <a:bodyPr/>
        <a:lstStyle/>
        <a:p>
          <a:r>
            <a:rPr lang="es-ES" sz="3200" b="1" dirty="0" smtClean="0"/>
            <a:t>1</a:t>
          </a:r>
          <a:endParaRPr lang="es-ES" sz="3200" b="1" dirty="0"/>
        </a:p>
      </dgm:t>
    </dgm:pt>
    <dgm:pt modelId="{37B8B0AB-29AF-49DB-98BF-4186B037E0C6}" type="sib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83474DE4-5995-410E-9586-898CF6F659E3}" type="par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DCABED75-3761-4860-ABBA-25316FC5319C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>
                  <a:lumMod val="95000"/>
                </a:schemeClr>
              </a:solidFill>
            </a:rPr>
            <a:t>DEFINIÇÕES</a:t>
          </a:r>
          <a:endParaRPr lang="es-ES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BC69C4C3-D78E-437A-B1AF-C7426D4C4C28}" type="par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2908D69F-1ED1-4F60-A21B-847CB8974E14}" type="sib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FCB129A5-A807-47A9-8437-1CE60226D575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b="1" dirty="0" smtClean="0"/>
            <a:t>CAPACITAÇAO E DESENVOLVIMENTO DE RH</a:t>
          </a:r>
          <a:endParaRPr lang="es-ES" sz="3200" b="1" dirty="0"/>
        </a:p>
      </dgm:t>
    </dgm:pt>
    <dgm:pt modelId="{F7A207E5-B496-43F2-9979-E02F9DB44AC0}" type="par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8608C487-8594-4A08-997F-7BAF15EC2F08}" type="sib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48273482-4BAB-40EB-B430-1A248911060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>
                  <a:lumMod val="95000"/>
                </a:schemeClr>
              </a:solidFill>
            </a:rPr>
            <a:t>MANUTENÇÃO E RETENÇÃO DE RH QUALIFICADO</a:t>
          </a:r>
          <a:endParaRPr lang="es-ES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C56CD52D-F13A-4CE9-B996-2921EF02CF8B}" type="par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F1886A06-400E-451A-AC79-5369683F2F6D}" type="sib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475D5C22-5DBC-49F3-AFD6-1A2DF6ECACF1}" type="pres">
      <dgm:prSet presAssocID="{1FB9ED43-4551-4A35-A868-F7DB5B350428}" presName="linearFlow" presStyleCnt="0">
        <dgm:presLayoutVars>
          <dgm:dir/>
          <dgm:animLvl val="lvl"/>
          <dgm:resizeHandles val="exact"/>
        </dgm:presLayoutVars>
      </dgm:prSet>
      <dgm:spPr/>
    </dgm:pt>
    <dgm:pt modelId="{CDB1F4A6-973C-4E72-B3C5-9FEE2AC6E5DD}" type="pres">
      <dgm:prSet presAssocID="{D2E43292-C0CE-49EC-B6FE-ACDABF5E5EEC}" presName="composite" presStyleCnt="0"/>
      <dgm:spPr/>
    </dgm:pt>
    <dgm:pt modelId="{4EB414E4-A9A5-49B3-96E3-467BA16CFE79}" type="pres">
      <dgm:prSet presAssocID="{D2E43292-C0CE-49EC-B6FE-ACDABF5E5E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39372-521E-43DB-B48A-C3DE85AF01EB}" type="pres">
      <dgm:prSet presAssocID="{D2E43292-C0CE-49EC-B6FE-ACDABF5E5E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C7CC8-9EE7-4FFF-9836-82A75C021848}" type="pres">
      <dgm:prSet presAssocID="{37B8B0AB-29AF-49DB-98BF-4186B037E0C6}" presName="sp" presStyleCnt="0"/>
      <dgm:spPr/>
    </dgm:pt>
    <dgm:pt modelId="{DFD9765B-3FE2-40F5-885C-178317197A7C}" type="pres">
      <dgm:prSet presAssocID="{504A0161-D58E-4716-9FB4-2A189C529998}" presName="composite" presStyleCnt="0"/>
      <dgm:spPr/>
    </dgm:pt>
    <dgm:pt modelId="{9DB09C31-B343-44AC-BA61-0215BFBE9649}" type="pres">
      <dgm:prSet presAssocID="{504A0161-D58E-4716-9FB4-2A189C5299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DFE67-1804-4FA4-9C47-F7A944E834A0}" type="pres">
      <dgm:prSet presAssocID="{504A0161-D58E-4716-9FB4-2A189C5299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96B318-03C3-406B-9A08-C5A7DB46060D}" type="pres">
      <dgm:prSet presAssocID="{CE02C940-A58C-4041-95C7-F5A9620E2B9D}" presName="sp" presStyleCnt="0"/>
      <dgm:spPr/>
    </dgm:pt>
    <dgm:pt modelId="{3853B127-AC3E-4623-83D2-0E9EF9A0541F}" type="pres">
      <dgm:prSet presAssocID="{DAA7E991-2201-4F9A-B162-7B0139F53E39}" presName="composite" presStyleCnt="0"/>
      <dgm:spPr/>
    </dgm:pt>
    <dgm:pt modelId="{85BB47B5-4770-4FF7-9BDE-8112E9F71C0D}" type="pres">
      <dgm:prSet presAssocID="{DAA7E991-2201-4F9A-B162-7B0139F53E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02F98-8328-4DD4-A576-14DD23AD669B}" type="pres">
      <dgm:prSet presAssocID="{DAA7E991-2201-4F9A-B162-7B0139F53E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88E0C0-60C2-4E20-8AE8-9E0B65EFF29B}" srcId="{D2E43292-C0CE-49EC-B6FE-ACDABF5E5EEC}" destId="{DCABED75-3761-4860-ABBA-25316FC5319C}" srcOrd="0" destOrd="0" parTransId="{BC69C4C3-D78E-437A-B1AF-C7426D4C4C28}" sibTransId="{2908D69F-1ED1-4F60-A21B-847CB8974E14}"/>
    <dgm:cxn modelId="{ED6A9F74-0F62-49BD-84D9-219B766C588D}" type="presOf" srcId="{DCABED75-3761-4860-ABBA-25316FC5319C}" destId="{CDC39372-521E-43DB-B48A-C3DE85AF01EB}" srcOrd="0" destOrd="0" presId="urn:microsoft.com/office/officeart/2005/8/layout/chevron2"/>
    <dgm:cxn modelId="{F065B8A9-F81F-40D4-8EE1-A10E3BC45D7A}" srcId="{1FB9ED43-4551-4A35-A868-F7DB5B350428}" destId="{DAA7E991-2201-4F9A-B162-7B0139F53E39}" srcOrd="2" destOrd="0" parTransId="{1E17F098-C78F-4EB9-B605-084A366873D4}" sibTransId="{28621A7B-1BB3-4C20-B90A-13633BDCA2B5}"/>
    <dgm:cxn modelId="{A1B67C03-F421-4C75-A315-FD36A3D5A8FE}" srcId="{1FB9ED43-4551-4A35-A868-F7DB5B350428}" destId="{504A0161-D58E-4716-9FB4-2A189C529998}" srcOrd="1" destOrd="0" parTransId="{B7D22F37-9B47-4BDA-9C76-ACEEF30A6921}" sibTransId="{CE02C940-A58C-4041-95C7-F5A9620E2B9D}"/>
    <dgm:cxn modelId="{97DF230B-92EB-44A8-AA39-CB9D8BDD3692}" type="presOf" srcId="{504A0161-D58E-4716-9FB4-2A189C529998}" destId="{9DB09C31-B343-44AC-BA61-0215BFBE9649}" srcOrd="0" destOrd="0" presId="urn:microsoft.com/office/officeart/2005/8/layout/chevron2"/>
    <dgm:cxn modelId="{E1431A06-91B5-48B8-8730-2A2417556433}" srcId="{1FB9ED43-4551-4A35-A868-F7DB5B350428}" destId="{D2E43292-C0CE-49EC-B6FE-ACDABF5E5EEC}" srcOrd="0" destOrd="0" parTransId="{83474DE4-5995-410E-9586-898CF6F659E3}" sibTransId="{37B8B0AB-29AF-49DB-98BF-4186B037E0C6}"/>
    <dgm:cxn modelId="{336375D8-6580-4EF8-89B8-CA6171B95E81}" srcId="{504A0161-D58E-4716-9FB4-2A189C529998}" destId="{FCB129A5-A807-47A9-8437-1CE60226D575}" srcOrd="0" destOrd="0" parTransId="{F7A207E5-B496-43F2-9979-E02F9DB44AC0}" sibTransId="{8608C487-8594-4A08-997F-7BAF15EC2F08}"/>
    <dgm:cxn modelId="{61B1F233-B0AC-4B70-B3CC-C4226CC42E56}" type="presOf" srcId="{D2E43292-C0CE-49EC-B6FE-ACDABF5E5EEC}" destId="{4EB414E4-A9A5-49B3-96E3-467BA16CFE79}" srcOrd="0" destOrd="0" presId="urn:microsoft.com/office/officeart/2005/8/layout/chevron2"/>
    <dgm:cxn modelId="{E134CAA5-2BEA-49DF-BBE2-248F2377316E}" type="presOf" srcId="{DAA7E991-2201-4F9A-B162-7B0139F53E39}" destId="{85BB47B5-4770-4FF7-9BDE-8112E9F71C0D}" srcOrd="0" destOrd="0" presId="urn:microsoft.com/office/officeart/2005/8/layout/chevron2"/>
    <dgm:cxn modelId="{89B6B94C-FFC7-4EF7-8E6C-C96E8D77497D}" type="presOf" srcId="{1FB9ED43-4551-4A35-A868-F7DB5B350428}" destId="{475D5C22-5DBC-49F3-AFD6-1A2DF6ECACF1}" srcOrd="0" destOrd="0" presId="urn:microsoft.com/office/officeart/2005/8/layout/chevron2"/>
    <dgm:cxn modelId="{DF1B011D-8B05-476C-9BF9-EE2101E0C2FB}" type="presOf" srcId="{48273482-4BAB-40EB-B430-1A2489110605}" destId="{94902F98-8328-4DD4-A576-14DD23AD669B}" srcOrd="0" destOrd="0" presId="urn:microsoft.com/office/officeart/2005/8/layout/chevron2"/>
    <dgm:cxn modelId="{9286E889-C52A-4614-99CC-8E4142EC4B13}" srcId="{DAA7E991-2201-4F9A-B162-7B0139F53E39}" destId="{48273482-4BAB-40EB-B430-1A2489110605}" srcOrd="0" destOrd="0" parTransId="{C56CD52D-F13A-4CE9-B996-2921EF02CF8B}" sibTransId="{F1886A06-400E-451A-AC79-5369683F2F6D}"/>
    <dgm:cxn modelId="{00D68F73-62F4-46BF-B89F-6A13F01110C8}" type="presOf" srcId="{FCB129A5-A807-47A9-8437-1CE60226D575}" destId="{BA9DFE67-1804-4FA4-9C47-F7A944E834A0}" srcOrd="0" destOrd="0" presId="urn:microsoft.com/office/officeart/2005/8/layout/chevron2"/>
    <dgm:cxn modelId="{A4885CDA-17D2-4DD1-B548-E75F8934018D}" type="presParOf" srcId="{475D5C22-5DBC-49F3-AFD6-1A2DF6ECACF1}" destId="{CDB1F4A6-973C-4E72-B3C5-9FEE2AC6E5DD}" srcOrd="0" destOrd="0" presId="urn:microsoft.com/office/officeart/2005/8/layout/chevron2"/>
    <dgm:cxn modelId="{95519910-18C4-4779-BE4C-8A3BE5BF7CE1}" type="presParOf" srcId="{CDB1F4A6-973C-4E72-B3C5-9FEE2AC6E5DD}" destId="{4EB414E4-A9A5-49B3-96E3-467BA16CFE79}" srcOrd="0" destOrd="0" presId="urn:microsoft.com/office/officeart/2005/8/layout/chevron2"/>
    <dgm:cxn modelId="{985B8984-89E8-4CF4-98B7-DC8D5CF7BF13}" type="presParOf" srcId="{CDB1F4A6-973C-4E72-B3C5-9FEE2AC6E5DD}" destId="{CDC39372-521E-43DB-B48A-C3DE85AF01EB}" srcOrd="1" destOrd="0" presId="urn:microsoft.com/office/officeart/2005/8/layout/chevron2"/>
    <dgm:cxn modelId="{8D822F8F-DA49-4474-BCD1-BC258C69C483}" type="presParOf" srcId="{475D5C22-5DBC-49F3-AFD6-1A2DF6ECACF1}" destId="{89FC7CC8-9EE7-4FFF-9836-82A75C021848}" srcOrd="1" destOrd="0" presId="urn:microsoft.com/office/officeart/2005/8/layout/chevron2"/>
    <dgm:cxn modelId="{602C2B38-CC15-4891-BD8B-A4FCD974B475}" type="presParOf" srcId="{475D5C22-5DBC-49F3-AFD6-1A2DF6ECACF1}" destId="{DFD9765B-3FE2-40F5-885C-178317197A7C}" srcOrd="2" destOrd="0" presId="urn:microsoft.com/office/officeart/2005/8/layout/chevron2"/>
    <dgm:cxn modelId="{F3C26D90-3EE6-4DC8-97A5-FC4DF00B82EC}" type="presParOf" srcId="{DFD9765B-3FE2-40F5-885C-178317197A7C}" destId="{9DB09C31-B343-44AC-BA61-0215BFBE9649}" srcOrd="0" destOrd="0" presId="urn:microsoft.com/office/officeart/2005/8/layout/chevron2"/>
    <dgm:cxn modelId="{0628F974-CA1A-4C77-B18A-11232BFD045C}" type="presParOf" srcId="{DFD9765B-3FE2-40F5-885C-178317197A7C}" destId="{BA9DFE67-1804-4FA4-9C47-F7A944E834A0}" srcOrd="1" destOrd="0" presId="urn:microsoft.com/office/officeart/2005/8/layout/chevron2"/>
    <dgm:cxn modelId="{5C9CD4CE-545A-470C-B39E-A74A83B57E27}" type="presParOf" srcId="{475D5C22-5DBC-49F3-AFD6-1A2DF6ECACF1}" destId="{B596B318-03C3-406B-9A08-C5A7DB46060D}" srcOrd="3" destOrd="0" presId="urn:microsoft.com/office/officeart/2005/8/layout/chevron2"/>
    <dgm:cxn modelId="{ED305137-D3C0-49F3-A9CA-796487B7DD4E}" type="presParOf" srcId="{475D5C22-5DBC-49F3-AFD6-1A2DF6ECACF1}" destId="{3853B127-AC3E-4623-83D2-0E9EF9A0541F}" srcOrd="4" destOrd="0" presId="urn:microsoft.com/office/officeart/2005/8/layout/chevron2"/>
    <dgm:cxn modelId="{54EB00E7-7559-42BA-A15B-6BA2A15E8B3E}" type="presParOf" srcId="{3853B127-AC3E-4623-83D2-0E9EF9A0541F}" destId="{85BB47B5-4770-4FF7-9BDE-8112E9F71C0D}" srcOrd="0" destOrd="0" presId="urn:microsoft.com/office/officeart/2005/8/layout/chevron2"/>
    <dgm:cxn modelId="{2161BEBD-72E4-43ED-B985-8CAB2040DDBB}" type="presParOf" srcId="{3853B127-AC3E-4623-83D2-0E9EF9A0541F}" destId="{94902F98-8328-4DD4-A576-14DD23AD6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9ED43-4551-4A35-A868-F7DB5B3504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504A0161-D58E-4716-9FB4-2A189C529998}">
      <dgm:prSet phldrT="[Texto]" custT="1"/>
      <dgm:spPr/>
      <dgm:t>
        <a:bodyPr/>
        <a:lstStyle/>
        <a:p>
          <a:r>
            <a:rPr lang="es-ES" sz="3200" b="1" dirty="0" smtClean="0"/>
            <a:t>2</a:t>
          </a:r>
          <a:endParaRPr lang="es-ES" sz="3200" b="1" dirty="0"/>
        </a:p>
      </dgm:t>
    </dgm:pt>
    <dgm:pt modelId="{B7D22F37-9B47-4BDA-9C76-ACEEF30A6921}" type="par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CE02C940-A58C-4041-95C7-F5A9620E2B9D}" type="sibTrans" cxnId="{A1B67C03-F421-4C75-A315-FD36A3D5A8FE}">
      <dgm:prSet/>
      <dgm:spPr/>
      <dgm:t>
        <a:bodyPr/>
        <a:lstStyle/>
        <a:p>
          <a:endParaRPr lang="es-ES" sz="3200" b="1"/>
        </a:p>
      </dgm:t>
    </dgm:pt>
    <dgm:pt modelId="{DAA7E991-2201-4F9A-B162-7B0139F53E39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200" b="1" dirty="0" smtClean="0"/>
            <a:t>3</a:t>
          </a:r>
          <a:endParaRPr lang="es-ES" sz="3200" b="1" dirty="0"/>
        </a:p>
      </dgm:t>
    </dgm:pt>
    <dgm:pt modelId="{1E17F098-C78F-4EB9-B605-084A366873D4}" type="par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28621A7B-1BB3-4C20-B90A-13633BDCA2B5}" type="sibTrans" cxnId="{F065B8A9-F81F-40D4-8EE1-A10E3BC45D7A}">
      <dgm:prSet/>
      <dgm:spPr/>
      <dgm:t>
        <a:bodyPr/>
        <a:lstStyle/>
        <a:p>
          <a:endParaRPr lang="es-ES" sz="3200" b="1"/>
        </a:p>
      </dgm:t>
    </dgm:pt>
    <dgm:pt modelId="{D2E43292-C0CE-49EC-B6FE-ACDABF5E5EEC}">
      <dgm:prSet phldrT="[Texto]" custT="1"/>
      <dgm:spPr/>
      <dgm:t>
        <a:bodyPr/>
        <a:lstStyle/>
        <a:p>
          <a:r>
            <a:rPr lang="es-ES" sz="3200" b="1" dirty="0" smtClean="0"/>
            <a:t>1</a:t>
          </a:r>
          <a:endParaRPr lang="es-ES" sz="3200" b="1" dirty="0"/>
        </a:p>
      </dgm:t>
    </dgm:pt>
    <dgm:pt modelId="{37B8B0AB-29AF-49DB-98BF-4186B037E0C6}" type="sib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83474DE4-5995-410E-9586-898CF6F659E3}" type="parTrans" cxnId="{E1431A06-91B5-48B8-8730-2A2417556433}">
      <dgm:prSet/>
      <dgm:spPr/>
      <dgm:t>
        <a:bodyPr/>
        <a:lstStyle/>
        <a:p>
          <a:endParaRPr lang="es-ES" sz="3200" b="1"/>
        </a:p>
      </dgm:t>
    </dgm:pt>
    <dgm:pt modelId="{DCABED75-3761-4860-ABBA-25316FC5319C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>
                  <a:lumMod val="95000"/>
                </a:schemeClr>
              </a:solidFill>
            </a:rPr>
            <a:t>DEFINIÇÕES</a:t>
          </a:r>
          <a:endParaRPr lang="es-ES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BC69C4C3-D78E-437A-B1AF-C7426D4C4C28}" type="par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2908D69F-1ED1-4F60-A21B-847CB8974E14}" type="sibTrans" cxnId="{5488E0C0-60C2-4E20-8AE8-9E0B65EFF29B}">
      <dgm:prSet/>
      <dgm:spPr/>
      <dgm:t>
        <a:bodyPr/>
        <a:lstStyle/>
        <a:p>
          <a:endParaRPr lang="es-ES" sz="3200" b="1"/>
        </a:p>
      </dgm:t>
    </dgm:pt>
    <dgm:pt modelId="{FCB129A5-A807-47A9-8437-1CE60226D57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>
                  <a:lumMod val="95000"/>
                </a:schemeClr>
              </a:solidFill>
            </a:rPr>
            <a:t>CAPACITAÇAO E DESENVOLVIMENTO DE RH</a:t>
          </a:r>
          <a:endParaRPr lang="es-ES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F7A207E5-B496-43F2-9979-E02F9DB44AC0}" type="par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8608C487-8594-4A08-997F-7BAF15EC2F08}" type="sibTrans" cxnId="{336375D8-6580-4EF8-89B8-CA6171B95E81}">
      <dgm:prSet/>
      <dgm:spPr/>
      <dgm:t>
        <a:bodyPr/>
        <a:lstStyle/>
        <a:p>
          <a:endParaRPr lang="es-ES" sz="3200" b="1"/>
        </a:p>
      </dgm:t>
    </dgm:pt>
    <dgm:pt modelId="{48273482-4BAB-40EB-B430-1A2489110605}">
      <dgm:prSet phldrT="[Texto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3200" b="1" dirty="0" smtClean="0"/>
            <a:t>MANUTENÇÃO E RETENÇÃO DE RH QUALIFICADO</a:t>
          </a:r>
          <a:endParaRPr lang="es-ES" sz="3200" b="1" dirty="0"/>
        </a:p>
      </dgm:t>
    </dgm:pt>
    <dgm:pt modelId="{C56CD52D-F13A-4CE9-B996-2921EF02CF8B}" type="par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F1886A06-400E-451A-AC79-5369683F2F6D}" type="sibTrans" cxnId="{9286E889-C52A-4614-99CC-8E4142EC4B13}">
      <dgm:prSet/>
      <dgm:spPr/>
      <dgm:t>
        <a:bodyPr/>
        <a:lstStyle/>
        <a:p>
          <a:endParaRPr lang="es-ES" sz="3200" b="1"/>
        </a:p>
      </dgm:t>
    </dgm:pt>
    <dgm:pt modelId="{475D5C22-5DBC-49F3-AFD6-1A2DF6ECACF1}" type="pres">
      <dgm:prSet presAssocID="{1FB9ED43-4551-4A35-A868-F7DB5B350428}" presName="linearFlow" presStyleCnt="0">
        <dgm:presLayoutVars>
          <dgm:dir/>
          <dgm:animLvl val="lvl"/>
          <dgm:resizeHandles val="exact"/>
        </dgm:presLayoutVars>
      </dgm:prSet>
      <dgm:spPr/>
    </dgm:pt>
    <dgm:pt modelId="{CDB1F4A6-973C-4E72-B3C5-9FEE2AC6E5DD}" type="pres">
      <dgm:prSet presAssocID="{D2E43292-C0CE-49EC-B6FE-ACDABF5E5EEC}" presName="composite" presStyleCnt="0"/>
      <dgm:spPr/>
    </dgm:pt>
    <dgm:pt modelId="{4EB414E4-A9A5-49B3-96E3-467BA16CFE79}" type="pres">
      <dgm:prSet presAssocID="{D2E43292-C0CE-49EC-B6FE-ACDABF5E5E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39372-521E-43DB-B48A-C3DE85AF01EB}" type="pres">
      <dgm:prSet presAssocID="{D2E43292-C0CE-49EC-B6FE-ACDABF5E5E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C7CC8-9EE7-4FFF-9836-82A75C021848}" type="pres">
      <dgm:prSet presAssocID="{37B8B0AB-29AF-49DB-98BF-4186B037E0C6}" presName="sp" presStyleCnt="0"/>
      <dgm:spPr/>
    </dgm:pt>
    <dgm:pt modelId="{DFD9765B-3FE2-40F5-885C-178317197A7C}" type="pres">
      <dgm:prSet presAssocID="{504A0161-D58E-4716-9FB4-2A189C529998}" presName="composite" presStyleCnt="0"/>
      <dgm:spPr/>
    </dgm:pt>
    <dgm:pt modelId="{9DB09C31-B343-44AC-BA61-0215BFBE9649}" type="pres">
      <dgm:prSet presAssocID="{504A0161-D58E-4716-9FB4-2A189C5299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DFE67-1804-4FA4-9C47-F7A944E834A0}" type="pres">
      <dgm:prSet presAssocID="{504A0161-D58E-4716-9FB4-2A189C5299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96B318-03C3-406B-9A08-C5A7DB46060D}" type="pres">
      <dgm:prSet presAssocID="{CE02C940-A58C-4041-95C7-F5A9620E2B9D}" presName="sp" presStyleCnt="0"/>
      <dgm:spPr/>
    </dgm:pt>
    <dgm:pt modelId="{3853B127-AC3E-4623-83D2-0E9EF9A0541F}" type="pres">
      <dgm:prSet presAssocID="{DAA7E991-2201-4F9A-B162-7B0139F53E39}" presName="composite" presStyleCnt="0"/>
      <dgm:spPr/>
    </dgm:pt>
    <dgm:pt modelId="{85BB47B5-4770-4FF7-9BDE-8112E9F71C0D}" type="pres">
      <dgm:prSet presAssocID="{DAA7E991-2201-4F9A-B162-7B0139F53E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02F98-8328-4DD4-A576-14DD23AD669B}" type="pres">
      <dgm:prSet presAssocID="{DAA7E991-2201-4F9A-B162-7B0139F53E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88E0C0-60C2-4E20-8AE8-9E0B65EFF29B}" srcId="{D2E43292-C0CE-49EC-B6FE-ACDABF5E5EEC}" destId="{DCABED75-3761-4860-ABBA-25316FC5319C}" srcOrd="0" destOrd="0" parTransId="{BC69C4C3-D78E-437A-B1AF-C7426D4C4C28}" sibTransId="{2908D69F-1ED1-4F60-A21B-847CB8974E14}"/>
    <dgm:cxn modelId="{F065B8A9-F81F-40D4-8EE1-A10E3BC45D7A}" srcId="{1FB9ED43-4551-4A35-A868-F7DB5B350428}" destId="{DAA7E991-2201-4F9A-B162-7B0139F53E39}" srcOrd="2" destOrd="0" parTransId="{1E17F098-C78F-4EB9-B605-084A366873D4}" sibTransId="{28621A7B-1BB3-4C20-B90A-13633BDCA2B5}"/>
    <dgm:cxn modelId="{98044F24-4B1A-485C-A466-AFFDE15EAD0F}" type="presOf" srcId="{48273482-4BAB-40EB-B430-1A2489110605}" destId="{94902F98-8328-4DD4-A576-14DD23AD669B}" srcOrd="0" destOrd="0" presId="urn:microsoft.com/office/officeart/2005/8/layout/chevron2"/>
    <dgm:cxn modelId="{A1B67C03-F421-4C75-A315-FD36A3D5A8FE}" srcId="{1FB9ED43-4551-4A35-A868-F7DB5B350428}" destId="{504A0161-D58E-4716-9FB4-2A189C529998}" srcOrd="1" destOrd="0" parTransId="{B7D22F37-9B47-4BDA-9C76-ACEEF30A6921}" sibTransId="{CE02C940-A58C-4041-95C7-F5A9620E2B9D}"/>
    <dgm:cxn modelId="{E1431A06-91B5-48B8-8730-2A2417556433}" srcId="{1FB9ED43-4551-4A35-A868-F7DB5B350428}" destId="{D2E43292-C0CE-49EC-B6FE-ACDABF5E5EEC}" srcOrd="0" destOrd="0" parTransId="{83474DE4-5995-410E-9586-898CF6F659E3}" sibTransId="{37B8B0AB-29AF-49DB-98BF-4186B037E0C6}"/>
    <dgm:cxn modelId="{336375D8-6580-4EF8-89B8-CA6171B95E81}" srcId="{504A0161-D58E-4716-9FB4-2A189C529998}" destId="{FCB129A5-A807-47A9-8437-1CE60226D575}" srcOrd="0" destOrd="0" parTransId="{F7A207E5-B496-43F2-9979-E02F9DB44AC0}" sibTransId="{8608C487-8594-4A08-997F-7BAF15EC2F08}"/>
    <dgm:cxn modelId="{A5D75657-C257-4986-B12F-F4277499E2FE}" type="presOf" srcId="{DCABED75-3761-4860-ABBA-25316FC5319C}" destId="{CDC39372-521E-43DB-B48A-C3DE85AF01EB}" srcOrd="0" destOrd="0" presId="urn:microsoft.com/office/officeart/2005/8/layout/chevron2"/>
    <dgm:cxn modelId="{FF4CF4DE-0605-43E9-9861-D83C022CE263}" type="presOf" srcId="{D2E43292-C0CE-49EC-B6FE-ACDABF5E5EEC}" destId="{4EB414E4-A9A5-49B3-96E3-467BA16CFE79}" srcOrd="0" destOrd="0" presId="urn:microsoft.com/office/officeart/2005/8/layout/chevron2"/>
    <dgm:cxn modelId="{C232F612-1BED-4885-B0B8-A521D83A1106}" type="presOf" srcId="{DAA7E991-2201-4F9A-B162-7B0139F53E39}" destId="{85BB47B5-4770-4FF7-9BDE-8112E9F71C0D}" srcOrd="0" destOrd="0" presId="urn:microsoft.com/office/officeart/2005/8/layout/chevron2"/>
    <dgm:cxn modelId="{2B8CD213-0707-4324-80BF-9982D8B98644}" type="presOf" srcId="{1FB9ED43-4551-4A35-A868-F7DB5B350428}" destId="{475D5C22-5DBC-49F3-AFD6-1A2DF6ECACF1}" srcOrd="0" destOrd="0" presId="urn:microsoft.com/office/officeart/2005/8/layout/chevron2"/>
    <dgm:cxn modelId="{9286E889-C52A-4614-99CC-8E4142EC4B13}" srcId="{DAA7E991-2201-4F9A-B162-7B0139F53E39}" destId="{48273482-4BAB-40EB-B430-1A2489110605}" srcOrd="0" destOrd="0" parTransId="{C56CD52D-F13A-4CE9-B996-2921EF02CF8B}" sibTransId="{F1886A06-400E-451A-AC79-5369683F2F6D}"/>
    <dgm:cxn modelId="{A178D43E-5645-4B5B-B318-863514CEB394}" type="presOf" srcId="{FCB129A5-A807-47A9-8437-1CE60226D575}" destId="{BA9DFE67-1804-4FA4-9C47-F7A944E834A0}" srcOrd="0" destOrd="0" presId="urn:microsoft.com/office/officeart/2005/8/layout/chevron2"/>
    <dgm:cxn modelId="{2F64B6FD-B04E-45CA-BEAC-F22A07384037}" type="presOf" srcId="{504A0161-D58E-4716-9FB4-2A189C529998}" destId="{9DB09C31-B343-44AC-BA61-0215BFBE9649}" srcOrd="0" destOrd="0" presId="urn:microsoft.com/office/officeart/2005/8/layout/chevron2"/>
    <dgm:cxn modelId="{17473347-4376-4B0E-B1B7-A1A74E54CE4D}" type="presParOf" srcId="{475D5C22-5DBC-49F3-AFD6-1A2DF6ECACF1}" destId="{CDB1F4A6-973C-4E72-B3C5-9FEE2AC6E5DD}" srcOrd="0" destOrd="0" presId="urn:microsoft.com/office/officeart/2005/8/layout/chevron2"/>
    <dgm:cxn modelId="{9571EB53-DE5A-4879-B5B0-50D717CB0DC7}" type="presParOf" srcId="{CDB1F4A6-973C-4E72-B3C5-9FEE2AC6E5DD}" destId="{4EB414E4-A9A5-49B3-96E3-467BA16CFE79}" srcOrd="0" destOrd="0" presId="urn:microsoft.com/office/officeart/2005/8/layout/chevron2"/>
    <dgm:cxn modelId="{1ED17698-7683-4087-90F3-29AA90F26C4D}" type="presParOf" srcId="{CDB1F4A6-973C-4E72-B3C5-9FEE2AC6E5DD}" destId="{CDC39372-521E-43DB-B48A-C3DE85AF01EB}" srcOrd="1" destOrd="0" presId="urn:microsoft.com/office/officeart/2005/8/layout/chevron2"/>
    <dgm:cxn modelId="{9C825765-0764-4C1C-8A5B-D76275B282EE}" type="presParOf" srcId="{475D5C22-5DBC-49F3-AFD6-1A2DF6ECACF1}" destId="{89FC7CC8-9EE7-4FFF-9836-82A75C021848}" srcOrd="1" destOrd="0" presId="urn:microsoft.com/office/officeart/2005/8/layout/chevron2"/>
    <dgm:cxn modelId="{EF8CCD16-DC9A-409C-852E-A45F52013774}" type="presParOf" srcId="{475D5C22-5DBC-49F3-AFD6-1A2DF6ECACF1}" destId="{DFD9765B-3FE2-40F5-885C-178317197A7C}" srcOrd="2" destOrd="0" presId="urn:microsoft.com/office/officeart/2005/8/layout/chevron2"/>
    <dgm:cxn modelId="{DE747E4A-4982-4BE1-A46A-0881BB519BB1}" type="presParOf" srcId="{DFD9765B-3FE2-40F5-885C-178317197A7C}" destId="{9DB09C31-B343-44AC-BA61-0215BFBE9649}" srcOrd="0" destOrd="0" presId="urn:microsoft.com/office/officeart/2005/8/layout/chevron2"/>
    <dgm:cxn modelId="{D85DDC9D-9919-47F9-ADFE-F84556645841}" type="presParOf" srcId="{DFD9765B-3FE2-40F5-885C-178317197A7C}" destId="{BA9DFE67-1804-4FA4-9C47-F7A944E834A0}" srcOrd="1" destOrd="0" presId="urn:microsoft.com/office/officeart/2005/8/layout/chevron2"/>
    <dgm:cxn modelId="{AADD4688-7DF4-4965-B4BE-264ACF33D5F1}" type="presParOf" srcId="{475D5C22-5DBC-49F3-AFD6-1A2DF6ECACF1}" destId="{B596B318-03C3-406B-9A08-C5A7DB46060D}" srcOrd="3" destOrd="0" presId="urn:microsoft.com/office/officeart/2005/8/layout/chevron2"/>
    <dgm:cxn modelId="{B966520C-1C32-4776-ADDF-D6955DF6F691}" type="presParOf" srcId="{475D5C22-5DBC-49F3-AFD6-1A2DF6ECACF1}" destId="{3853B127-AC3E-4623-83D2-0E9EF9A0541F}" srcOrd="4" destOrd="0" presId="urn:microsoft.com/office/officeart/2005/8/layout/chevron2"/>
    <dgm:cxn modelId="{A0889090-81C4-494D-BADE-04B028C30329}" type="presParOf" srcId="{3853B127-AC3E-4623-83D2-0E9EF9A0541F}" destId="{85BB47B5-4770-4FF7-9BDE-8112E9F71C0D}" srcOrd="0" destOrd="0" presId="urn:microsoft.com/office/officeart/2005/8/layout/chevron2"/>
    <dgm:cxn modelId="{F225EB7C-4FCE-40D1-B27D-798A82472017}" type="presParOf" srcId="{3853B127-AC3E-4623-83D2-0E9EF9A0541F}" destId="{94902F98-8328-4DD4-A576-14DD23AD6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14E4-A9A5-49B3-96E3-467BA16CFE79}">
      <dsp:nvSpPr>
        <dsp:cNvPr id="0" name=""/>
        <dsp:cNvSpPr/>
      </dsp:nvSpPr>
      <dsp:spPr>
        <a:xfrm rot="5400000">
          <a:off x="-213170" y="217342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1</a:t>
          </a:r>
          <a:endParaRPr lang="es-ES" sz="3200" b="1" kern="1200" dirty="0"/>
        </a:p>
      </dsp:txBody>
      <dsp:txXfrm rot="-5400000">
        <a:off x="1" y="501569"/>
        <a:ext cx="994796" cy="426341"/>
      </dsp:txXfrm>
    </dsp:sp>
    <dsp:sp modelId="{CDC39372-521E-43DB-B48A-C3DE85AF01EB}">
      <dsp:nvSpPr>
        <dsp:cNvPr id="0" name=""/>
        <dsp:cNvSpPr/>
      </dsp:nvSpPr>
      <dsp:spPr>
        <a:xfrm rot="5400000">
          <a:off x="5399303" y="-4400335"/>
          <a:ext cx="924224" cy="9733239"/>
        </a:xfrm>
        <a:prstGeom prst="round2SameRect">
          <a:avLst/>
        </a:prstGeom>
        <a:solidFill>
          <a:schemeClr val="tx2">
            <a:lumMod val="40000"/>
            <a:lumOff val="6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/>
            <a:t>DEFINIÇÕES</a:t>
          </a:r>
          <a:endParaRPr lang="es-ES" sz="3200" b="1" kern="1200" dirty="0"/>
        </a:p>
      </dsp:txBody>
      <dsp:txXfrm rot="-5400000">
        <a:off x="994796" y="49289"/>
        <a:ext cx="9688122" cy="833990"/>
      </dsp:txXfrm>
    </dsp:sp>
    <dsp:sp modelId="{9DB09C31-B343-44AC-BA61-0215BFBE9649}">
      <dsp:nvSpPr>
        <dsp:cNvPr id="0" name=""/>
        <dsp:cNvSpPr/>
      </dsp:nvSpPr>
      <dsp:spPr>
        <a:xfrm rot="5400000">
          <a:off x="-213170" y="1442238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2</a:t>
          </a:r>
          <a:endParaRPr lang="es-ES" sz="3200" b="1" kern="1200" dirty="0"/>
        </a:p>
      </dsp:txBody>
      <dsp:txXfrm rot="-5400000">
        <a:off x="1" y="1726465"/>
        <a:ext cx="994796" cy="426341"/>
      </dsp:txXfrm>
    </dsp:sp>
    <dsp:sp modelId="{BA9DFE67-1804-4FA4-9C47-F7A944E834A0}">
      <dsp:nvSpPr>
        <dsp:cNvPr id="0" name=""/>
        <dsp:cNvSpPr/>
      </dsp:nvSpPr>
      <dsp:spPr>
        <a:xfrm rot="5400000">
          <a:off x="5399546" y="-3175682"/>
          <a:ext cx="923739" cy="97332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/>
            <a:t>CAPACITAÇAO E DESENVOLVIMENTO DE RH</a:t>
          </a:r>
          <a:endParaRPr lang="es-ES" sz="3200" b="1" kern="1200" dirty="0"/>
        </a:p>
      </dsp:txBody>
      <dsp:txXfrm rot="-5400000">
        <a:off x="994797" y="1274160"/>
        <a:ext cx="9688146" cy="833553"/>
      </dsp:txXfrm>
    </dsp:sp>
    <dsp:sp modelId="{85BB47B5-4770-4FF7-9BDE-8112E9F71C0D}">
      <dsp:nvSpPr>
        <dsp:cNvPr id="0" name=""/>
        <dsp:cNvSpPr/>
      </dsp:nvSpPr>
      <dsp:spPr>
        <a:xfrm rot="5400000">
          <a:off x="-213170" y="2667134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3</a:t>
          </a:r>
          <a:endParaRPr lang="es-ES" sz="3200" b="1" kern="1200" dirty="0"/>
        </a:p>
      </dsp:txBody>
      <dsp:txXfrm rot="-5400000">
        <a:off x="1" y="2951361"/>
        <a:ext cx="994796" cy="426341"/>
      </dsp:txXfrm>
    </dsp:sp>
    <dsp:sp modelId="{94902F98-8328-4DD4-A576-14DD23AD669B}">
      <dsp:nvSpPr>
        <dsp:cNvPr id="0" name=""/>
        <dsp:cNvSpPr/>
      </dsp:nvSpPr>
      <dsp:spPr>
        <a:xfrm rot="5400000">
          <a:off x="5399546" y="-1950786"/>
          <a:ext cx="923739" cy="97332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/>
            <a:t>MANUTENÇÃO E RETENÇÃO DE RH QUALIFICADO</a:t>
          </a:r>
          <a:endParaRPr lang="es-ES" sz="3200" b="1" kern="1200" dirty="0"/>
        </a:p>
      </dsp:txBody>
      <dsp:txXfrm rot="-5400000">
        <a:off x="994797" y="2499056"/>
        <a:ext cx="9688146" cy="833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14E4-A9A5-49B3-96E3-467BA16CFE79}">
      <dsp:nvSpPr>
        <dsp:cNvPr id="0" name=""/>
        <dsp:cNvSpPr/>
      </dsp:nvSpPr>
      <dsp:spPr>
        <a:xfrm rot="5400000">
          <a:off x="-213170" y="217342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1</a:t>
          </a:r>
          <a:endParaRPr lang="es-ES" sz="3200" b="1" kern="1200" dirty="0"/>
        </a:p>
      </dsp:txBody>
      <dsp:txXfrm rot="-5400000">
        <a:off x="1" y="501569"/>
        <a:ext cx="994796" cy="426341"/>
      </dsp:txXfrm>
    </dsp:sp>
    <dsp:sp modelId="{CDC39372-521E-43DB-B48A-C3DE85AF01EB}">
      <dsp:nvSpPr>
        <dsp:cNvPr id="0" name=""/>
        <dsp:cNvSpPr/>
      </dsp:nvSpPr>
      <dsp:spPr>
        <a:xfrm rot="5400000">
          <a:off x="5399303" y="-4400335"/>
          <a:ext cx="924224" cy="97332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/>
            <a:t>DEFINIÇÕES</a:t>
          </a:r>
          <a:endParaRPr lang="es-ES" sz="3200" b="1" kern="1200" dirty="0"/>
        </a:p>
      </dsp:txBody>
      <dsp:txXfrm rot="-5400000">
        <a:off x="994796" y="49289"/>
        <a:ext cx="9688122" cy="833990"/>
      </dsp:txXfrm>
    </dsp:sp>
    <dsp:sp modelId="{9DB09C31-B343-44AC-BA61-0215BFBE9649}">
      <dsp:nvSpPr>
        <dsp:cNvPr id="0" name=""/>
        <dsp:cNvSpPr/>
      </dsp:nvSpPr>
      <dsp:spPr>
        <a:xfrm rot="5400000">
          <a:off x="-213170" y="1442238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2</a:t>
          </a:r>
          <a:endParaRPr lang="es-ES" sz="3200" b="1" kern="1200" dirty="0"/>
        </a:p>
      </dsp:txBody>
      <dsp:txXfrm rot="-5400000">
        <a:off x="1" y="1726465"/>
        <a:ext cx="994796" cy="426341"/>
      </dsp:txXfrm>
    </dsp:sp>
    <dsp:sp modelId="{BA9DFE67-1804-4FA4-9C47-F7A944E834A0}">
      <dsp:nvSpPr>
        <dsp:cNvPr id="0" name=""/>
        <dsp:cNvSpPr/>
      </dsp:nvSpPr>
      <dsp:spPr>
        <a:xfrm rot="5400000">
          <a:off x="5399546" y="-3175682"/>
          <a:ext cx="923739" cy="9733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CAPACITAÇAO E DESENVOLVIMENTO DE RH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994797" y="1274160"/>
        <a:ext cx="9688146" cy="833553"/>
      </dsp:txXfrm>
    </dsp:sp>
    <dsp:sp modelId="{85BB47B5-4770-4FF7-9BDE-8112E9F71C0D}">
      <dsp:nvSpPr>
        <dsp:cNvPr id="0" name=""/>
        <dsp:cNvSpPr/>
      </dsp:nvSpPr>
      <dsp:spPr>
        <a:xfrm rot="5400000">
          <a:off x="-213170" y="2667134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3</a:t>
          </a:r>
          <a:endParaRPr lang="es-ES" sz="3200" b="1" kern="1200" dirty="0"/>
        </a:p>
      </dsp:txBody>
      <dsp:txXfrm rot="-5400000">
        <a:off x="1" y="2951361"/>
        <a:ext cx="994796" cy="426341"/>
      </dsp:txXfrm>
    </dsp:sp>
    <dsp:sp modelId="{94902F98-8328-4DD4-A576-14DD23AD669B}">
      <dsp:nvSpPr>
        <dsp:cNvPr id="0" name=""/>
        <dsp:cNvSpPr/>
      </dsp:nvSpPr>
      <dsp:spPr>
        <a:xfrm rot="5400000">
          <a:off x="5399546" y="-1950786"/>
          <a:ext cx="923739" cy="9733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MANUTENÇÃO E RETENÇÃO DE RH QUALIFICADO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994797" y="2499056"/>
        <a:ext cx="9688146" cy="83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71E29-BB7C-4A4E-8AAC-9F84D01E4D23}">
      <dsp:nvSpPr>
        <dsp:cNvPr id="0" name=""/>
        <dsp:cNvSpPr/>
      </dsp:nvSpPr>
      <dsp:spPr>
        <a:xfrm>
          <a:off x="1217788" y="513702"/>
          <a:ext cx="3447374" cy="1835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COMPETÊNCIA</a:t>
          </a:r>
          <a:endParaRPr lang="es-ES" sz="25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2644" y="782547"/>
        <a:ext cx="2437662" cy="1298099"/>
      </dsp:txXfrm>
    </dsp:sp>
    <dsp:sp modelId="{D08A62F0-2E21-45F5-8C76-073CCC29082B}">
      <dsp:nvSpPr>
        <dsp:cNvPr id="0" name=""/>
        <dsp:cNvSpPr/>
      </dsp:nvSpPr>
      <dsp:spPr>
        <a:xfrm rot="24691">
          <a:off x="4664997" y="1428617"/>
          <a:ext cx="670735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670735" y="177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983596" y="1429616"/>
        <a:ext cx="33536" cy="33536"/>
      </dsp:txXfrm>
    </dsp:sp>
    <dsp:sp modelId="{8901F78B-0B0B-40CA-8C67-B428B66C7FBE}">
      <dsp:nvSpPr>
        <dsp:cNvPr id="0" name=""/>
        <dsp:cNvSpPr/>
      </dsp:nvSpPr>
      <dsp:spPr>
        <a:xfrm>
          <a:off x="5335564" y="406569"/>
          <a:ext cx="3805922" cy="2111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err="1" smtClean="0">
              <a:solidFill>
                <a:srgbClr val="002060"/>
              </a:solidFill>
              <a:effectLst/>
            </a:rPr>
            <a:t>Conhecimento</a:t>
          </a:r>
          <a:endParaRPr lang="es-ES" sz="2400" b="1" u="sng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>
              <a:solidFill>
                <a:srgbClr val="002060"/>
              </a:solidFill>
              <a:effectLst/>
            </a:rPr>
            <a:t>Informação</a:t>
          </a:r>
          <a:endParaRPr lang="es-ES" sz="2400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2060"/>
              </a:solidFill>
              <a:effectLst/>
            </a:rPr>
            <a:t>Saber o </a:t>
          </a:r>
          <a:r>
            <a:rPr lang="es-ES" sz="2400" kern="1200" dirty="0" err="1" smtClean="0">
              <a:solidFill>
                <a:srgbClr val="002060"/>
              </a:solidFill>
              <a:effectLst/>
            </a:rPr>
            <a:t>quê</a:t>
          </a:r>
          <a:endParaRPr lang="es-ES" sz="2400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2060"/>
              </a:solidFill>
              <a:effectLst/>
            </a:rPr>
            <a:t>Saber o </a:t>
          </a:r>
          <a:r>
            <a:rPr lang="es-ES" sz="2400" kern="1200" dirty="0" err="1" smtClean="0">
              <a:solidFill>
                <a:srgbClr val="002060"/>
              </a:solidFill>
              <a:effectLst/>
            </a:rPr>
            <a:t>porquê</a:t>
          </a:r>
          <a:endParaRPr lang="es-ES" sz="2400" kern="1200" dirty="0">
            <a:solidFill>
              <a:srgbClr val="002060"/>
            </a:solidFill>
            <a:effectLst/>
          </a:endParaRPr>
        </a:p>
      </dsp:txBody>
      <dsp:txXfrm>
        <a:off x="5892928" y="715832"/>
        <a:ext cx="2691194" cy="1493256"/>
      </dsp:txXfrm>
    </dsp:sp>
    <dsp:sp modelId="{DE1B70D4-F8D1-4AF1-9763-05E433CC22F3}">
      <dsp:nvSpPr>
        <dsp:cNvPr id="0" name=""/>
        <dsp:cNvSpPr/>
      </dsp:nvSpPr>
      <dsp:spPr>
        <a:xfrm rot="2073996">
          <a:off x="3787500" y="2808777"/>
          <a:ext cx="2357184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2357184" y="177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4907163" y="2767616"/>
        <a:ext cx="117859" cy="117859"/>
      </dsp:txXfrm>
    </dsp:sp>
    <dsp:sp modelId="{3BB1BABF-E025-4D7D-8CD7-9C26D13BFFF9}">
      <dsp:nvSpPr>
        <dsp:cNvPr id="0" name=""/>
        <dsp:cNvSpPr/>
      </dsp:nvSpPr>
      <dsp:spPr>
        <a:xfrm>
          <a:off x="5020839" y="3349822"/>
          <a:ext cx="4023904" cy="1801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002060"/>
              </a:solidFill>
              <a:effectLst/>
            </a:rPr>
            <a:t>Atitudes</a:t>
          </a:r>
          <a:endParaRPr lang="es-ES" sz="2400" b="1" kern="1200" dirty="0" smtClean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2060"/>
              </a:solidFill>
              <a:effectLst/>
            </a:rPr>
            <a:t>Quero </a:t>
          </a:r>
          <a:r>
            <a:rPr lang="es-ES" sz="2400" kern="1200" dirty="0" err="1" smtClean="0">
              <a:solidFill>
                <a:srgbClr val="002060"/>
              </a:solidFill>
              <a:effectLst/>
            </a:rPr>
            <a:t>Fazer</a:t>
          </a:r>
          <a:endParaRPr lang="es-ES" sz="2400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>
              <a:solidFill>
                <a:srgbClr val="002060"/>
              </a:solidFill>
              <a:effectLst/>
            </a:rPr>
            <a:t>Identidade</a:t>
          </a:r>
          <a:endParaRPr lang="es-ES" sz="2400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smtClean="0">
              <a:solidFill>
                <a:srgbClr val="002060"/>
              </a:solidFill>
              <a:effectLst/>
            </a:rPr>
            <a:t>Determinaçao</a:t>
          </a:r>
          <a:endParaRPr lang="es-ES" sz="2400" kern="1200" dirty="0">
            <a:solidFill>
              <a:srgbClr val="002060"/>
            </a:solidFill>
            <a:effectLst/>
          </a:endParaRPr>
        </a:p>
      </dsp:txBody>
      <dsp:txXfrm>
        <a:off x="5610126" y="3613621"/>
        <a:ext cx="2845330" cy="1273733"/>
      </dsp:txXfrm>
    </dsp:sp>
    <dsp:sp modelId="{3F416C9A-BB2E-482C-8310-9ADE09FB7FBA}">
      <dsp:nvSpPr>
        <dsp:cNvPr id="0" name=""/>
        <dsp:cNvSpPr/>
      </dsp:nvSpPr>
      <dsp:spPr>
        <a:xfrm rot="6583437">
          <a:off x="1985763" y="2760569"/>
          <a:ext cx="945748" cy="35535"/>
        </a:xfrm>
        <a:custGeom>
          <a:avLst/>
          <a:gdLst/>
          <a:ahLst/>
          <a:cxnLst/>
          <a:rect l="0" t="0" r="0" b="0"/>
          <a:pathLst>
            <a:path>
              <a:moveTo>
                <a:pt x="0" y="17767"/>
              </a:moveTo>
              <a:lnTo>
                <a:pt x="945748" y="177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434993" y="2754693"/>
        <a:ext cx="47287" cy="47287"/>
      </dsp:txXfrm>
    </dsp:sp>
    <dsp:sp modelId="{22AC03D3-BDD0-4404-BC84-254CADF05904}">
      <dsp:nvSpPr>
        <dsp:cNvPr id="0" name=""/>
        <dsp:cNvSpPr/>
      </dsp:nvSpPr>
      <dsp:spPr>
        <a:xfrm>
          <a:off x="104987" y="3205025"/>
          <a:ext cx="3684007" cy="2000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2060"/>
              </a:solidFill>
              <a:effectLst/>
            </a:rPr>
            <a:t>Habilidades</a:t>
          </a:r>
          <a:endParaRPr lang="es-ES" sz="2400" b="1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2060"/>
              </a:solidFill>
              <a:effectLst/>
            </a:rPr>
            <a:t>Técnica</a:t>
          </a:r>
          <a:endParaRPr lang="es-ES" sz="2400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err="1" smtClean="0">
              <a:solidFill>
                <a:srgbClr val="002060"/>
              </a:solidFill>
              <a:effectLst/>
            </a:rPr>
            <a:t>Capacidade</a:t>
          </a:r>
          <a:endParaRPr lang="es-ES" sz="2400" kern="1200" dirty="0">
            <a:solidFill>
              <a:srgbClr val="002060"/>
            </a:solidFill>
            <a:effectLst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rgbClr val="002060"/>
              </a:solidFill>
              <a:effectLst/>
            </a:rPr>
            <a:t>Saber como</a:t>
          </a:r>
          <a:endParaRPr lang="es-ES" sz="2400" kern="1200" dirty="0">
            <a:solidFill>
              <a:srgbClr val="002060"/>
            </a:solidFill>
            <a:effectLst/>
          </a:endParaRPr>
        </a:p>
      </dsp:txBody>
      <dsp:txXfrm>
        <a:off x="644497" y="3498037"/>
        <a:ext cx="2604987" cy="1414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14E4-A9A5-49B3-96E3-467BA16CFE79}">
      <dsp:nvSpPr>
        <dsp:cNvPr id="0" name=""/>
        <dsp:cNvSpPr/>
      </dsp:nvSpPr>
      <dsp:spPr>
        <a:xfrm rot="5400000">
          <a:off x="-213170" y="217342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1</a:t>
          </a:r>
          <a:endParaRPr lang="es-ES" sz="3200" b="1" kern="1200" dirty="0"/>
        </a:p>
      </dsp:txBody>
      <dsp:txXfrm rot="-5400000">
        <a:off x="1" y="501569"/>
        <a:ext cx="994796" cy="426341"/>
      </dsp:txXfrm>
    </dsp:sp>
    <dsp:sp modelId="{CDC39372-521E-43DB-B48A-C3DE85AF01EB}">
      <dsp:nvSpPr>
        <dsp:cNvPr id="0" name=""/>
        <dsp:cNvSpPr/>
      </dsp:nvSpPr>
      <dsp:spPr>
        <a:xfrm rot="5400000">
          <a:off x="5399303" y="-4400335"/>
          <a:ext cx="924224" cy="9733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DEFINIÇÕES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994796" y="49289"/>
        <a:ext cx="9688122" cy="833990"/>
      </dsp:txXfrm>
    </dsp:sp>
    <dsp:sp modelId="{9DB09C31-B343-44AC-BA61-0215BFBE9649}">
      <dsp:nvSpPr>
        <dsp:cNvPr id="0" name=""/>
        <dsp:cNvSpPr/>
      </dsp:nvSpPr>
      <dsp:spPr>
        <a:xfrm rot="5400000">
          <a:off x="-213170" y="1442238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2</a:t>
          </a:r>
          <a:endParaRPr lang="es-ES" sz="3200" b="1" kern="1200" dirty="0"/>
        </a:p>
      </dsp:txBody>
      <dsp:txXfrm rot="-5400000">
        <a:off x="1" y="1726465"/>
        <a:ext cx="994796" cy="426341"/>
      </dsp:txXfrm>
    </dsp:sp>
    <dsp:sp modelId="{BA9DFE67-1804-4FA4-9C47-F7A944E834A0}">
      <dsp:nvSpPr>
        <dsp:cNvPr id="0" name=""/>
        <dsp:cNvSpPr/>
      </dsp:nvSpPr>
      <dsp:spPr>
        <a:xfrm rot="5400000">
          <a:off x="5399546" y="-3175682"/>
          <a:ext cx="923739" cy="97332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/>
            <a:t>CAPACITAÇAO E DESENVOLVIMENTO DE RH</a:t>
          </a:r>
          <a:endParaRPr lang="es-ES" sz="3200" b="1" kern="1200" dirty="0"/>
        </a:p>
      </dsp:txBody>
      <dsp:txXfrm rot="-5400000">
        <a:off x="994797" y="1274160"/>
        <a:ext cx="9688146" cy="833553"/>
      </dsp:txXfrm>
    </dsp:sp>
    <dsp:sp modelId="{85BB47B5-4770-4FF7-9BDE-8112E9F71C0D}">
      <dsp:nvSpPr>
        <dsp:cNvPr id="0" name=""/>
        <dsp:cNvSpPr/>
      </dsp:nvSpPr>
      <dsp:spPr>
        <a:xfrm rot="5400000">
          <a:off x="-213170" y="2667134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3</a:t>
          </a:r>
          <a:endParaRPr lang="es-ES" sz="3200" b="1" kern="1200" dirty="0"/>
        </a:p>
      </dsp:txBody>
      <dsp:txXfrm rot="-5400000">
        <a:off x="1" y="2951361"/>
        <a:ext cx="994796" cy="426341"/>
      </dsp:txXfrm>
    </dsp:sp>
    <dsp:sp modelId="{94902F98-8328-4DD4-A576-14DD23AD669B}">
      <dsp:nvSpPr>
        <dsp:cNvPr id="0" name=""/>
        <dsp:cNvSpPr/>
      </dsp:nvSpPr>
      <dsp:spPr>
        <a:xfrm rot="5400000">
          <a:off x="5399546" y="-1950786"/>
          <a:ext cx="923739" cy="9733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MANUTENÇÃO E RETENÇÃO DE RH QUALIFICADO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994797" y="2499056"/>
        <a:ext cx="9688146" cy="833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14E4-A9A5-49B3-96E3-467BA16CFE79}">
      <dsp:nvSpPr>
        <dsp:cNvPr id="0" name=""/>
        <dsp:cNvSpPr/>
      </dsp:nvSpPr>
      <dsp:spPr>
        <a:xfrm rot="5400000">
          <a:off x="-213170" y="217342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1</a:t>
          </a:r>
          <a:endParaRPr lang="es-ES" sz="3200" b="1" kern="1200" dirty="0"/>
        </a:p>
      </dsp:txBody>
      <dsp:txXfrm rot="-5400000">
        <a:off x="1" y="501569"/>
        <a:ext cx="994796" cy="426341"/>
      </dsp:txXfrm>
    </dsp:sp>
    <dsp:sp modelId="{CDC39372-521E-43DB-B48A-C3DE85AF01EB}">
      <dsp:nvSpPr>
        <dsp:cNvPr id="0" name=""/>
        <dsp:cNvSpPr/>
      </dsp:nvSpPr>
      <dsp:spPr>
        <a:xfrm rot="5400000">
          <a:off x="5399303" y="-4400335"/>
          <a:ext cx="924224" cy="9733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DEFINIÇÕES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994796" y="49289"/>
        <a:ext cx="9688122" cy="833990"/>
      </dsp:txXfrm>
    </dsp:sp>
    <dsp:sp modelId="{9DB09C31-B343-44AC-BA61-0215BFBE9649}">
      <dsp:nvSpPr>
        <dsp:cNvPr id="0" name=""/>
        <dsp:cNvSpPr/>
      </dsp:nvSpPr>
      <dsp:spPr>
        <a:xfrm rot="5400000">
          <a:off x="-213170" y="1442238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2</a:t>
          </a:r>
          <a:endParaRPr lang="es-ES" sz="3200" b="1" kern="1200" dirty="0"/>
        </a:p>
      </dsp:txBody>
      <dsp:txXfrm rot="-5400000">
        <a:off x="1" y="1726465"/>
        <a:ext cx="994796" cy="426341"/>
      </dsp:txXfrm>
    </dsp:sp>
    <dsp:sp modelId="{BA9DFE67-1804-4FA4-9C47-F7A944E834A0}">
      <dsp:nvSpPr>
        <dsp:cNvPr id="0" name=""/>
        <dsp:cNvSpPr/>
      </dsp:nvSpPr>
      <dsp:spPr>
        <a:xfrm rot="5400000">
          <a:off x="5399546" y="-3175682"/>
          <a:ext cx="923739" cy="9733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CAPACITAÇAO E DESENVOLVIMENTO DE RH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994797" y="1274160"/>
        <a:ext cx="9688146" cy="833553"/>
      </dsp:txXfrm>
    </dsp:sp>
    <dsp:sp modelId="{85BB47B5-4770-4FF7-9BDE-8112E9F71C0D}">
      <dsp:nvSpPr>
        <dsp:cNvPr id="0" name=""/>
        <dsp:cNvSpPr/>
      </dsp:nvSpPr>
      <dsp:spPr>
        <a:xfrm rot="5400000">
          <a:off x="-213170" y="2667134"/>
          <a:ext cx="1421137" cy="994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3</a:t>
          </a:r>
          <a:endParaRPr lang="es-ES" sz="3200" b="1" kern="1200" dirty="0"/>
        </a:p>
      </dsp:txBody>
      <dsp:txXfrm rot="-5400000">
        <a:off x="1" y="2951361"/>
        <a:ext cx="994796" cy="426341"/>
      </dsp:txXfrm>
    </dsp:sp>
    <dsp:sp modelId="{94902F98-8328-4DD4-A576-14DD23AD669B}">
      <dsp:nvSpPr>
        <dsp:cNvPr id="0" name=""/>
        <dsp:cNvSpPr/>
      </dsp:nvSpPr>
      <dsp:spPr>
        <a:xfrm rot="5400000">
          <a:off x="5399546" y="-1950786"/>
          <a:ext cx="923739" cy="97332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 smtClean="0"/>
            <a:t>MANUTENÇÃO E RETENÇÃO DE RH QUALIFICADO</a:t>
          </a:r>
          <a:endParaRPr lang="es-ES" sz="3200" b="1" kern="1200" dirty="0"/>
        </a:p>
      </dsp:txBody>
      <dsp:txXfrm rot="-5400000">
        <a:off x="994797" y="2499056"/>
        <a:ext cx="9688146" cy="83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3941-A65A-483C-A7EA-BE9F8B3699AC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C37E9-4D4D-4A7C-BD99-E13586FAEC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77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/>
          <p:cNvPicPr/>
          <p:nvPr/>
        </p:nvPicPr>
        <p:blipFill>
          <a:blip r:embed="rId14"/>
          <a:stretch/>
        </p:blipFill>
        <p:spPr>
          <a:xfrm>
            <a:off x="8280360" y="92520"/>
            <a:ext cx="687600" cy="770040"/>
          </a:xfrm>
          <a:prstGeom prst="rect">
            <a:avLst/>
          </a:prstGeom>
          <a:ln>
            <a:noFill/>
          </a:ln>
        </p:spPr>
      </p:pic>
      <p:pic>
        <p:nvPicPr>
          <p:cNvPr id="9" name="Imagem 5"/>
          <p:cNvPicPr/>
          <p:nvPr/>
        </p:nvPicPr>
        <p:blipFill>
          <a:blip r:embed="rId15"/>
          <a:stretch/>
        </p:blipFill>
        <p:spPr>
          <a:xfrm>
            <a:off x="92160" y="21240"/>
            <a:ext cx="508500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4"/>
          <p:cNvPicPr/>
          <p:nvPr/>
        </p:nvPicPr>
        <p:blipFill>
          <a:blip r:embed="rId16"/>
          <a:srcRect b="85877"/>
          <a:stretch/>
        </p:blipFill>
        <p:spPr>
          <a:xfrm>
            <a:off x="0" y="0"/>
            <a:ext cx="12191040" cy="970560"/>
          </a:xfrm>
          <a:prstGeom prst="rect">
            <a:avLst/>
          </a:prstGeom>
          <a:ln>
            <a:noFill/>
          </a:ln>
        </p:spPr>
      </p:pic>
      <p:pic>
        <p:nvPicPr>
          <p:cNvPr id="3" name="Imagem 15"/>
          <p:cNvPicPr/>
          <p:nvPr/>
        </p:nvPicPr>
        <p:blipFill>
          <a:blip r:embed="rId14"/>
          <a:stretch/>
        </p:blipFill>
        <p:spPr>
          <a:xfrm>
            <a:off x="11084400" y="21240"/>
            <a:ext cx="687600" cy="770040"/>
          </a:xfrm>
          <a:prstGeom prst="rect">
            <a:avLst/>
          </a:prstGeom>
          <a:ln>
            <a:noFill/>
          </a:ln>
        </p:spPr>
      </p:pic>
      <p:pic>
        <p:nvPicPr>
          <p:cNvPr id="4" name="Imagem 16"/>
          <p:cNvPicPr/>
          <p:nvPr/>
        </p:nvPicPr>
        <p:blipFill>
          <a:blip r:embed="rId15"/>
          <a:stretch/>
        </p:blipFill>
        <p:spPr>
          <a:xfrm>
            <a:off x="92160" y="21240"/>
            <a:ext cx="5085000" cy="949320"/>
          </a:xfrm>
          <a:prstGeom prst="rect">
            <a:avLst/>
          </a:prstGeom>
          <a:ln>
            <a:noFill/>
          </a:ln>
        </p:spPr>
      </p:pic>
      <p:pic>
        <p:nvPicPr>
          <p:cNvPr id="5" name="Imagem 14"/>
          <p:cNvPicPr/>
          <p:nvPr/>
        </p:nvPicPr>
        <p:blipFill>
          <a:blip r:embed="rId16"/>
          <a:srcRect t="84491"/>
          <a:stretch/>
        </p:blipFill>
        <p:spPr>
          <a:xfrm>
            <a:off x="0" y="6131520"/>
            <a:ext cx="12191040" cy="72540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"/>
          <p:cNvPicPr/>
          <p:nvPr/>
        </p:nvPicPr>
        <p:blipFill>
          <a:blip r:embed="rId14"/>
          <a:stretch/>
        </p:blipFill>
        <p:spPr>
          <a:xfrm>
            <a:off x="8280360" y="92520"/>
            <a:ext cx="687600" cy="770040"/>
          </a:xfrm>
          <a:prstGeom prst="rect">
            <a:avLst/>
          </a:prstGeom>
          <a:ln>
            <a:noFill/>
          </a:ln>
        </p:spPr>
      </p:pic>
      <p:pic>
        <p:nvPicPr>
          <p:cNvPr id="45" name="Imagem 5"/>
          <p:cNvPicPr/>
          <p:nvPr/>
        </p:nvPicPr>
        <p:blipFill>
          <a:blip r:embed="rId15"/>
          <a:stretch/>
        </p:blipFill>
        <p:spPr>
          <a:xfrm>
            <a:off x="92160" y="21240"/>
            <a:ext cx="5085000" cy="949320"/>
          </a:xfrm>
          <a:prstGeom prst="rect">
            <a:avLst/>
          </a:prstGeom>
          <a:ln>
            <a:noFill/>
          </a:ln>
        </p:spPr>
      </p:pic>
      <p:pic>
        <p:nvPicPr>
          <p:cNvPr id="46" name="Imagem 14"/>
          <p:cNvPicPr/>
          <p:nvPr/>
        </p:nvPicPr>
        <p:blipFill>
          <a:blip r:embed="rId16"/>
          <a:srcRect b="85877"/>
          <a:stretch/>
        </p:blipFill>
        <p:spPr>
          <a:xfrm>
            <a:off x="0" y="0"/>
            <a:ext cx="12191040" cy="970560"/>
          </a:xfrm>
          <a:prstGeom prst="rect">
            <a:avLst/>
          </a:prstGeom>
          <a:ln>
            <a:noFill/>
          </a:ln>
        </p:spPr>
      </p:pic>
      <p:pic>
        <p:nvPicPr>
          <p:cNvPr id="47" name="Imagem 15"/>
          <p:cNvPicPr/>
          <p:nvPr/>
        </p:nvPicPr>
        <p:blipFill>
          <a:blip r:embed="rId14"/>
          <a:stretch/>
        </p:blipFill>
        <p:spPr>
          <a:xfrm>
            <a:off x="11084400" y="21240"/>
            <a:ext cx="687600" cy="770040"/>
          </a:xfrm>
          <a:prstGeom prst="rect">
            <a:avLst/>
          </a:prstGeom>
          <a:ln>
            <a:noFill/>
          </a:ln>
        </p:spPr>
      </p:pic>
      <p:pic>
        <p:nvPicPr>
          <p:cNvPr id="48" name="Imagem 16"/>
          <p:cNvPicPr/>
          <p:nvPr/>
        </p:nvPicPr>
        <p:blipFill>
          <a:blip r:embed="rId15"/>
          <a:stretch/>
        </p:blipFill>
        <p:spPr>
          <a:xfrm>
            <a:off x="92160" y="21240"/>
            <a:ext cx="5085000" cy="949320"/>
          </a:xfrm>
          <a:prstGeom prst="rect">
            <a:avLst/>
          </a:prstGeom>
          <a:ln>
            <a:noFill/>
          </a:ln>
        </p:spPr>
      </p:pic>
      <p:pic>
        <p:nvPicPr>
          <p:cNvPr id="49" name="Imagem 14"/>
          <p:cNvPicPr/>
          <p:nvPr/>
        </p:nvPicPr>
        <p:blipFill>
          <a:blip r:embed="rId16"/>
          <a:srcRect t="84491"/>
          <a:stretch/>
        </p:blipFill>
        <p:spPr>
          <a:xfrm>
            <a:off x="0" y="6131520"/>
            <a:ext cx="12191040" cy="72540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0" y="935280"/>
            <a:ext cx="12191040" cy="488628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4"/>
          <p:cNvPicPr/>
          <p:nvPr/>
        </p:nvPicPr>
        <p:blipFill>
          <a:blip r:embed="rId14"/>
          <a:stretch/>
        </p:blipFill>
        <p:spPr>
          <a:xfrm>
            <a:off x="8280360" y="92520"/>
            <a:ext cx="687600" cy="770040"/>
          </a:xfrm>
          <a:prstGeom prst="rect">
            <a:avLst/>
          </a:prstGeom>
          <a:ln>
            <a:noFill/>
          </a:ln>
        </p:spPr>
      </p:pic>
      <p:pic>
        <p:nvPicPr>
          <p:cNvPr id="134" name="Imagem 5"/>
          <p:cNvPicPr/>
          <p:nvPr/>
        </p:nvPicPr>
        <p:blipFill>
          <a:blip r:embed="rId15"/>
          <a:stretch/>
        </p:blipFill>
        <p:spPr>
          <a:xfrm>
            <a:off x="92160" y="21240"/>
            <a:ext cx="5085000" cy="949320"/>
          </a:xfrm>
          <a:prstGeom prst="rect">
            <a:avLst/>
          </a:prstGeom>
          <a:ln>
            <a:noFill/>
          </a:ln>
        </p:spPr>
      </p:pic>
      <p:pic>
        <p:nvPicPr>
          <p:cNvPr id="135" name="Imagem 14"/>
          <p:cNvPicPr/>
          <p:nvPr/>
        </p:nvPicPr>
        <p:blipFill>
          <a:blip r:embed="rId16"/>
          <a:srcRect b="85877"/>
          <a:stretch/>
        </p:blipFill>
        <p:spPr>
          <a:xfrm>
            <a:off x="0" y="0"/>
            <a:ext cx="12191040" cy="970560"/>
          </a:xfrm>
          <a:prstGeom prst="rect">
            <a:avLst/>
          </a:prstGeom>
          <a:ln>
            <a:noFill/>
          </a:ln>
        </p:spPr>
      </p:pic>
      <p:pic>
        <p:nvPicPr>
          <p:cNvPr id="136" name="Imagem 15"/>
          <p:cNvPicPr/>
          <p:nvPr/>
        </p:nvPicPr>
        <p:blipFill>
          <a:blip r:embed="rId14"/>
          <a:stretch/>
        </p:blipFill>
        <p:spPr>
          <a:xfrm>
            <a:off x="11084400" y="21240"/>
            <a:ext cx="687600" cy="770040"/>
          </a:xfrm>
          <a:prstGeom prst="rect">
            <a:avLst/>
          </a:prstGeom>
          <a:ln>
            <a:noFill/>
          </a:ln>
        </p:spPr>
      </p:pic>
      <p:pic>
        <p:nvPicPr>
          <p:cNvPr id="137" name="Imagem 16"/>
          <p:cNvPicPr/>
          <p:nvPr/>
        </p:nvPicPr>
        <p:blipFill>
          <a:blip r:embed="rId15"/>
          <a:stretch/>
        </p:blipFill>
        <p:spPr>
          <a:xfrm>
            <a:off x="92160" y="21240"/>
            <a:ext cx="5085000" cy="949320"/>
          </a:xfrm>
          <a:prstGeom prst="rect">
            <a:avLst/>
          </a:prstGeom>
          <a:ln>
            <a:noFill/>
          </a:ln>
        </p:spPr>
      </p:pic>
      <p:pic>
        <p:nvPicPr>
          <p:cNvPr id="138" name="Imagem 14"/>
          <p:cNvPicPr/>
          <p:nvPr/>
        </p:nvPicPr>
        <p:blipFill>
          <a:blip r:embed="rId16"/>
          <a:srcRect t="84491"/>
          <a:stretch/>
        </p:blipFill>
        <p:spPr>
          <a:xfrm>
            <a:off x="0" y="6131520"/>
            <a:ext cx="12191040" cy="725400"/>
          </a:xfrm>
          <a:prstGeom prst="rect">
            <a:avLst/>
          </a:prstGeom>
          <a:ln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asagramalsfp@fab.mil.br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209680" y="21304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2889000" y="4284720"/>
            <a:ext cx="6350040" cy="15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1920960" y="5169600"/>
            <a:ext cx="8672760" cy="112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pt-BR" sz="2800" b="1" strike="noStrike" spc="-1" dirty="0">
                <a:solidFill>
                  <a:srgbClr val="FFFFCC"/>
                </a:solidFill>
                <a:latin typeface="Arial"/>
                <a:ea typeface="DejaVu Sans"/>
              </a:rPr>
              <a:t>DEPARTAMENTO DE CIÊNCIA E TECNOLOGIA AEROESPACIAL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180" name="Picture 17"/>
          <p:cNvPicPr/>
          <p:nvPr/>
        </p:nvPicPr>
        <p:blipFill>
          <a:blip r:embed="rId2"/>
          <a:srcRect r="86994"/>
          <a:stretch/>
        </p:blipFill>
        <p:spPr>
          <a:xfrm>
            <a:off x="0" y="0"/>
            <a:ext cx="1391760" cy="6856920"/>
          </a:xfrm>
          <a:prstGeom prst="rect">
            <a:avLst/>
          </a:prstGeom>
          <a:ln>
            <a:noFill/>
          </a:ln>
        </p:spPr>
      </p:pic>
      <p:pic>
        <p:nvPicPr>
          <p:cNvPr id="181" name="Picture 17"/>
          <p:cNvPicPr/>
          <p:nvPr/>
        </p:nvPicPr>
        <p:blipFill>
          <a:blip r:embed="rId2"/>
          <a:srcRect l="85882"/>
          <a:stretch/>
        </p:blipFill>
        <p:spPr>
          <a:xfrm>
            <a:off x="10688760" y="0"/>
            <a:ext cx="1510920" cy="6856920"/>
          </a:xfrm>
          <a:prstGeom prst="rect">
            <a:avLst/>
          </a:prstGeom>
          <a:ln>
            <a:noFill/>
          </a:ln>
        </p:spPr>
      </p:pic>
      <p:pic>
        <p:nvPicPr>
          <p:cNvPr id="182" name="Picture 17"/>
          <p:cNvPicPr/>
          <p:nvPr/>
        </p:nvPicPr>
        <p:blipFill>
          <a:blip r:embed="rId2"/>
          <a:stretch/>
        </p:blipFill>
        <p:spPr>
          <a:xfrm>
            <a:off x="696600" y="0"/>
            <a:ext cx="10695240" cy="6856920"/>
          </a:xfrm>
          <a:prstGeom prst="rect">
            <a:avLst/>
          </a:prstGeom>
          <a:ln>
            <a:noFill/>
          </a:ln>
        </p:spPr>
      </p:pic>
      <p:pic>
        <p:nvPicPr>
          <p:cNvPr id="183" name="Imagem 2"/>
          <p:cNvPicPr/>
          <p:nvPr/>
        </p:nvPicPr>
        <p:blipFill>
          <a:blip r:embed="rId3"/>
          <a:stretch/>
        </p:blipFill>
        <p:spPr>
          <a:xfrm>
            <a:off x="8147520" y="1510560"/>
            <a:ext cx="2156040" cy="258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2511" y="0"/>
            <a:ext cx="7360171" cy="899410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As </a:t>
            </a:r>
            <a:r>
              <a:rPr lang="pt-BR" sz="3200" dirty="0">
                <a:solidFill>
                  <a:schemeClr val="bg1"/>
                </a:solidFill>
              </a:rPr>
              <a:t>competências e suas </a:t>
            </a:r>
            <a:r>
              <a:rPr lang="pt-BR" sz="3200" dirty="0" smtClean="0">
                <a:solidFill>
                  <a:schemeClr val="bg1"/>
                </a:solidFill>
              </a:rPr>
              <a:t>inter-relações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Triângulo isósceles 3"/>
          <p:cNvSpPr/>
          <p:nvPr/>
        </p:nvSpPr>
        <p:spPr>
          <a:xfrm>
            <a:off x="3839977" y="1240861"/>
            <a:ext cx="5741233" cy="4646952"/>
          </a:xfrm>
          <a:prstGeom prst="triangle">
            <a:avLst>
              <a:gd name="adj" fmla="val 4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cxnSp>
        <p:nvCxnSpPr>
          <p:cNvPr id="8" name="Conector reto 7"/>
          <p:cNvCxnSpPr/>
          <p:nvPr/>
        </p:nvCxnSpPr>
        <p:spPr>
          <a:xfrm>
            <a:off x="5324000" y="3421929"/>
            <a:ext cx="2744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621962" y="4616145"/>
            <a:ext cx="4164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 para cima e para baixo 5"/>
          <p:cNvSpPr/>
          <p:nvPr/>
        </p:nvSpPr>
        <p:spPr>
          <a:xfrm>
            <a:off x="7806124" y="4134467"/>
            <a:ext cx="524656" cy="914400"/>
          </a:xfrm>
          <a:prstGeom prst="up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5" name="Seta para cima e para baixo 4"/>
          <p:cNvSpPr/>
          <p:nvPr/>
        </p:nvSpPr>
        <p:spPr>
          <a:xfrm>
            <a:off x="5542609" y="2964729"/>
            <a:ext cx="524656" cy="914400"/>
          </a:xfrm>
          <a:prstGeom prst="upDown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/>
          </a:p>
        </p:txBody>
      </p:sp>
      <p:sp>
        <p:nvSpPr>
          <p:cNvPr id="14" name="CaixaDeTexto 13"/>
          <p:cNvSpPr txBox="1"/>
          <p:nvPr/>
        </p:nvSpPr>
        <p:spPr>
          <a:xfrm>
            <a:off x="5352734" y="2494213"/>
            <a:ext cx="271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Competências</a:t>
            </a:r>
            <a:r>
              <a:rPr lang="es-ES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Essenciais</a:t>
            </a:r>
            <a:endParaRPr lang="es-ES" sz="2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517626" y="3576004"/>
            <a:ext cx="2715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Competências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Funcionais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Organizacionais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62098" y="4895138"/>
            <a:ext cx="271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Competências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Individuais</a:t>
            </a:r>
            <a:endParaRPr lang="es-E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o explicativo retangular 23"/>
          <p:cNvSpPr/>
          <p:nvPr/>
        </p:nvSpPr>
        <p:spPr>
          <a:xfrm>
            <a:off x="8495672" y="1858779"/>
            <a:ext cx="3586400" cy="2020349"/>
          </a:xfrm>
          <a:prstGeom prst="wedgeRectCallout">
            <a:avLst>
              <a:gd name="adj1" fmla="val -72661"/>
              <a:gd name="adj2" fmla="val 459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organizacionais /funcionais, são aquelas focadas nos recursos internos à empresa e determinantes de sua competitividade.</a:t>
            </a:r>
          </a:p>
        </p:txBody>
      </p:sp>
      <p:sp>
        <p:nvSpPr>
          <p:cNvPr id="25" name="Texto explicativo retangular 24"/>
          <p:cNvSpPr/>
          <p:nvPr/>
        </p:nvSpPr>
        <p:spPr>
          <a:xfrm>
            <a:off x="359764" y="1192567"/>
            <a:ext cx="4262198" cy="1772161"/>
          </a:xfrm>
          <a:prstGeom prst="wedgeRectCallout">
            <a:avLst>
              <a:gd name="adj1" fmla="val 77412"/>
              <a:gd name="adj2" fmla="val 403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essenciais são o “norte” para a melhoria das competências organizacionais e por consequência o desenvolvimento das individuais.</a:t>
            </a:r>
          </a:p>
        </p:txBody>
      </p:sp>
      <p:sp>
        <p:nvSpPr>
          <p:cNvPr id="27" name="Texto explicativo retangular 26"/>
          <p:cNvSpPr/>
          <p:nvPr/>
        </p:nvSpPr>
        <p:spPr>
          <a:xfrm>
            <a:off x="209862" y="3421929"/>
            <a:ext cx="3630115" cy="1974530"/>
          </a:xfrm>
          <a:prstGeom prst="wedgeRectCallout">
            <a:avLst>
              <a:gd name="adj1" fmla="val 104323"/>
              <a:gd name="adj2" fmla="val 3255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competências individuais são a base para o sucesso das competências organizacionais/ funcionais  </a:t>
            </a:r>
            <a:endParaRPr lang="es-E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sz="2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30977" y="6211669"/>
            <a:ext cx="606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</a:t>
            </a:r>
            <a:r>
              <a:rPr lang="es-ES" sz="1200" dirty="0" smtClean="0">
                <a:solidFill>
                  <a:schemeClr val="bg1"/>
                </a:solidFill>
              </a:rPr>
              <a:t> da figura: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Adaptado </a:t>
            </a:r>
            <a:r>
              <a:rPr lang="pt-BR" sz="1200" dirty="0">
                <a:solidFill>
                  <a:schemeClr val="bg1"/>
                </a:solidFill>
              </a:rPr>
              <a:t>de </a:t>
            </a:r>
            <a:r>
              <a:rPr lang="pt-BR" sz="1200" dirty="0" err="1">
                <a:solidFill>
                  <a:schemeClr val="bg1"/>
                </a:solidFill>
              </a:rPr>
              <a:t>Zanta</a:t>
            </a:r>
            <a:r>
              <a:rPr lang="pt-BR" sz="1200" dirty="0">
                <a:solidFill>
                  <a:schemeClr val="bg1"/>
                </a:solidFill>
              </a:rPr>
              <a:t>, baseado em Fleury e Dantas ( 2009, P 35) 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75485" y="1148526"/>
            <a:ext cx="5423280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200" b="1" dirty="0" err="1" smtClean="0"/>
              <a:t>Pirâmide</a:t>
            </a:r>
            <a:r>
              <a:rPr lang="es-ES" sz="3200" b="1" dirty="0" smtClean="0"/>
              <a:t> de </a:t>
            </a:r>
            <a:r>
              <a:rPr lang="es-ES" sz="3200" b="1" dirty="0" err="1" smtClean="0"/>
              <a:t>Competências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3326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4" grpId="0"/>
      <p:bldP spid="20" grpId="0"/>
      <p:bldP spid="21" grpId="0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400" y="162764"/>
            <a:ext cx="7301345" cy="557673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Identificação e </a:t>
            </a:r>
            <a:r>
              <a:rPr lang="pt-BR" sz="3200" dirty="0">
                <a:solidFill>
                  <a:schemeClr val="bg1"/>
                </a:solidFill>
              </a:rPr>
              <a:t>Gestão de Competências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691783" y="1174173"/>
            <a:ext cx="5389381" cy="4962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u="sng" dirty="0" smtClean="0"/>
              <a:t>COPAC – </a:t>
            </a:r>
            <a:r>
              <a:rPr lang="pt-BR" sz="3600" b="1" u="sng" dirty="0"/>
              <a:t>Comissão Coordenadora do Programa Aeronave de Combate </a:t>
            </a:r>
            <a:r>
              <a:rPr lang="pt-BR" sz="3600" b="1" u="sng" dirty="0" smtClean="0"/>
              <a:t> </a:t>
            </a:r>
          </a:p>
          <a:p>
            <a:pPr marL="457200" lvl="1" indent="0" algn="ctr">
              <a:buNone/>
            </a:pPr>
            <a:r>
              <a:rPr lang="pt-BR" sz="2000" dirty="0" smtClean="0"/>
              <a:t>..”tem por finalidade </a:t>
            </a:r>
            <a:r>
              <a:rPr lang="pt-BR" sz="2000" u="sng" dirty="0" smtClean="0"/>
              <a:t>gerenciar projetos de desenvolvimento, aquisição e modernização de materiais e sistemas aeronáuticos para o Comando da Aeronáutica</a:t>
            </a:r>
            <a:r>
              <a:rPr lang="pt-BR" sz="2000" dirty="0" smtClean="0"/>
              <a:t> articulando as ações necessárias para alcançar eficácia e eficiência no ciclo de vida desses materiais e sistemas”. </a:t>
            </a:r>
            <a:r>
              <a:rPr lang="pt-BR" sz="2000" dirty="0"/>
              <a:t>(RICA 21-235 </a:t>
            </a:r>
            <a:r>
              <a:rPr lang="pt-BR" sz="2000" dirty="0" smtClean="0"/>
              <a:t>2017</a:t>
            </a:r>
            <a:r>
              <a:rPr lang="pt-BR" dirty="0"/>
              <a:t>)</a:t>
            </a: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3" y="1429922"/>
            <a:ext cx="6318334" cy="366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30977" y="6211669"/>
            <a:ext cx="606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</a:t>
            </a:r>
            <a:r>
              <a:rPr lang="es-ES" sz="1200" dirty="0" smtClean="0">
                <a:solidFill>
                  <a:schemeClr val="bg1"/>
                </a:solidFill>
              </a:rPr>
              <a:t> da figura:</a:t>
            </a:r>
          </a:p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apresentacao_PresCOPAC</a:t>
            </a:r>
            <a:r>
              <a:rPr lang="es-ES" sz="1200" dirty="0" smtClean="0">
                <a:solidFill>
                  <a:schemeClr val="bg1"/>
                </a:solidFill>
              </a:rPr>
              <a:t>_ 27 de </a:t>
            </a:r>
            <a:r>
              <a:rPr lang="es-ES" sz="1200" dirty="0" err="1" smtClean="0">
                <a:solidFill>
                  <a:schemeClr val="bg1"/>
                </a:solidFill>
              </a:rPr>
              <a:t>maio</a:t>
            </a:r>
            <a:r>
              <a:rPr lang="es-ES" sz="1200" dirty="0" smtClean="0">
                <a:solidFill>
                  <a:schemeClr val="bg1"/>
                </a:solidFill>
              </a:rPr>
              <a:t> de 2015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6" y="1094508"/>
            <a:ext cx="2840182" cy="4488873"/>
          </a:xfrm>
        </p:spPr>
        <p:txBody>
          <a:bodyPr/>
          <a:lstStyle/>
          <a:p>
            <a:pPr algn="ctr"/>
            <a:r>
              <a:rPr lang="pt-BR" sz="2400" dirty="0" smtClean="0"/>
              <a:t>Modelo </a:t>
            </a:r>
            <a:r>
              <a:rPr lang="pt-BR" sz="2400" dirty="0"/>
              <a:t>de Competências </a:t>
            </a:r>
            <a:r>
              <a:rPr lang="es-ES" sz="2400" dirty="0" smtClean="0"/>
              <a:t>de </a:t>
            </a:r>
            <a:r>
              <a:rPr lang="es-ES" sz="2400" dirty="0" err="1" smtClean="0"/>
              <a:t>Gerenciamento</a:t>
            </a:r>
            <a:r>
              <a:rPr lang="es-ES" sz="2400" dirty="0" smtClean="0"/>
              <a:t> de </a:t>
            </a:r>
            <a:r>
              <a:rPr lang="es-ES" sz="2400" dirty="0" err="1" smtClean="0"/>
              <a:t>Projetos</a:t>
            </a:r>
            <a:r>
              <a:rPr lang="es-ES" sz="2400" dirty="0" smtClean="0"/>
              <a:t> de Sistema Complexo de Defesa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 </a:t>
            </a:r>
            <a:r>
              <a:rPr lang="pt-BR" sz="2400" dirty="0"/>
              <a:t>Identificação das </a:t>
            </a:r>
            <a:r>
              <a:rPr lang="pt-BR" sz="2400" dirty="0" smtClean="0"/>
              <a:t>Capacitações </a:t>
            </a:r>
            <a:r>
              <a:rPr lang="pt-BR" sz="2400" dirty="0"/>
              <a:t>e </a:t>
            </a:r>
            <a:r>
              <a:rPr lang="pt-BR" sz="2400" dirty="0" smtClean="0"/>
              <a:t>Habilidades </a:t>
            </a:r>
            <a:r>
              <a:rPr lang="pt-BR" sz="2400" dirty="0"/>
              <a:t>para a </a:t>
            </a:r>
            <a:r>
              <a:rPr lang="pt-BR" sz="2400" dirty="0" smtClean="0"/>
              <a:t>Gestão </a:t>
            </a:r>
            <a:r>
              <a:rPr lang="pt-BR" sz="2400" dirty="0"/>
              <a:t>de </a:t>
            </a:r>
            <a:r>
              <a:rPr lang="pt-BR" sz="2400" dirty="0" smtClean="0"/>
              <a:t>Projetos </a:t>
            </a:r>
            <a:r>
              <a:rPr lang="pt-BR" sz="2400" dirty="0"/>
              <a:t>no COMAER</a:t>
            </a:r>
            <a:endParaRPr lang="es-ES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9668"/>
              </p:ext>
            </p:extLst>
          </p:nvPr>
        </p:nvGraphicFramePr>
        <p:xfrm>
          <a:off x="3283526" y="1086947"/>
          <a:ext cx="8409710" cy="5123684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228110"/>
                <a:gridCol w="5181600"/>
              </a:tblGrid>
              <a:tr h="296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2060"/>
                          </a:solidFill>
                          <a:effectLst/>
                        </a:rPr>
                        <a:t>Capacitações</a:t>
                      </a:r>
                      <a:endParaRPr lang="es-ES" sz="2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2060"/>
                          </a:solidFill>
                          <a:effectLst/>
                        </a:rPr>
                        <a:t>Habilidades</a:t>
                      </a:r>
                      <a:endParaRPr lang="es-ES" sz="2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6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Capacitação relacional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Liderança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</a:t>
                      </a:r>
                      <a:r>
                        <a:rPr lang="pt-BR" sz="2200" dirty="0" smtClean="0">
                          <a:effectLst/>
                        </a:rPr>
                        <a:t>Interinstitucional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Negociação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Comunicação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Capacitação organizacional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Organização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Administração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Capacitação técnico-gerencial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Técnica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Suporte gerencial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Gestão </a:t>
                      </a:r>
                      <a:r>
                        <a:rPr lang="pt-BR" sz="2200" dirty="0" smtClean="0">
                          <a:effectLst/>
                        </a:rPr>
                        <a:t>Pública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Gestão de Projetos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Gestão de Conhecimento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97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Renovação de </a:t>
                      </a:r>
                      <a:r>
                        <a:rPr lang="pt-BR" sz="2200" dirty="0" smtClean="0">
                          <a:effectLst/>
                        </a:rPr>
                        <a:t>Recursos Humanos</a:t>
                      </a:r>
                      <a:endParaRPr lang="es-E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63712" y="6211669"/>
            <a:ext cx="1022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</a:t>
            </a:r>
            <a:r>
              <a:rPr lang="es-ES" sz="1200" dirty="0" smtClean="0">
                <a:solidFill>
                  <a:schemeClr val="bg1"/>
                </a:solidFill>
              </a:rPr>
              <a:t>  da </a:t>
            </a:r>
            <a:r>
              <a:rPr lang="es-ES" sz="1200" dirty="0" err="1" smtClean="0">
                <a:solidFill>
                  <a:schemeClr val="bg1"/>
                </a:solidFill>
              </a:rPr>
              <a:t>Tabela</a:t>
            </a:r>
            <a:r>
              <a:rPr lang="es-ES" sz="1200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Tese de </a:t>
            </a:r>
            <a:r>
              <a:rPr lang="es-ES" sz="1200" dirty="0" err="1" smtClean="0">
                <a:solidFill>
                  <a:schemeClr val="bg1"/>
                </a:solidFill>
              </a:rPr>
              <a:t>Mestrado</a:t>
            </a:r>
            <a:r>
              <a:rPr lang="es-ES" sz="1200" dirty="0" smtClean="0">
                <a:solidFill>
                  <a:schemeClr val="bg1"/>
                </a:solidFill>
              </a:rPr>
              <a:t> ITA 2011- </a:t>
            </a:r>
            <a:r>
              <a:rPr lang="pt-BR" sz="1200" b="1" dirty="0">
                <a:solidFill>
                  <a:schemeClr val="bg1"/>
                </a:solidFill>
              </a:rPr>
              <a:t>MODELO DE COMPETÊNCIAS EM GERENCIAMENTO DE PROJETOS DE SISTEMAS COMPLEXOS DE DEFESA</a:t>
            </a:r>
            <a:endParaRPr lang="es-ES" sz="1200" dirty="0">
              <a:solidFill>
                <a:schemeClr val="bg1"/>
              </a:solidFill>
            </a:endParaRPr>
          </a:p>
          <a:p>
            <a:pPr algn="r"/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787178" y="1205500"/>
            <a:ext cx="4168440" cy="7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ROTEIRO</a:t>
            </a:r>
            <a:endParaRPr lang="pt-BR" sz="4400" b="0" strike="noStrike" spc="-1" dirty="0">
              <a:latin typeface="A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06189506"/>
              </p:ext>
            </p:extLst>
          </p:nvPr>
        </p:nvGraphicFramePr>
        <p:xfrm>
          <a:off x="701964" y="2161309"/>
          <a:ext cx="10728036" cy="387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543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77" y="1085874"/>
            <a:ext cx="4343400" cy="3038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9289" y="168669"/>
            <a:ext cx="7633375" cy="4884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</a:rPr>
              <a:t>Manutenção/Retenção </a:t>
            </a:r>
            <a:r>
              <a:rPr lang="pt-BR" sz="3600" dirty="0">
                <a:solidFill>
                  <a:schemeClr val="bg1"/>
                </a:solidFill>
              </a:rPr>
              <a:t>de RH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59764" y="955165"/>
            <a:ext cx="5902490" cy="4895417"/>
          </a:xfrm>
        </p:spPr>
        <p:txBody>
          <a:bodyPr>
            <a:no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t-BR" sz="3200" b="1" dirty="0">
                <a:latin typeface="+mn-lt"/>
              </a:rPr>
              <a:t>Gestão do Conhecimento</a:t>
            </a:r>
            <a:endParaRPr lang="es-ES" sz="3200" b="1" dirty="0">
              <a:latin typeface="+mn-lt"/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Processos estabelecidos, documentados e acompanhados (</a:t>
            </a:r>
            <a:r>
              <a:rPr lang="pt-BR" sz="2800" b="1" dirty="0">
                <a:latin typeface="+mn-lt"/>
              </a:rPr>
              <a:t>PAG</a:t>
            </a:r>
            <a:r>
              <a:rPr lang="pt-BR" sz="2800" dirty="0">
                <a:latin typeface="+mn-lt"/>
              </a:rPr>
              <a:t>)</a:t>
            </a:r>
            <a:endParaRPr lang="es-ES" sz="2800" dirty="0">
              <a:latin typeface="+mn-lt"/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Pessoas qualificadas e com níveis diferentes de conhecimento e experiência – </a:t>
            </a:r>
            <a:r>
              <a:rPr lang="pt-BR" sz="2800" b="1" dirty="0">
                <a:latin typeface="+mn-lt"/>
              </a:rPr>
              <a:t>transferência de conhecimento</a:t>
            </a:r>
            <a:endParaRPr lang="es-ES" sz="2800" b="1" dirty="0">
              <a:latin typeface="+mn-lt"/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Documentação das “</a:t>
            </a:r>
            <a:r>
              <a:rPr lang="pt-BR" sz="2800" b="1" dirty="0">
                <a:latin typeface="+mn-lt"/>
              </a:rPr>
              <a:t>Lições Aprendidas</a:t>
            </a:r>
            <a:r>
              <a:rPr lang="pt-BR" sz="2800" dirty="0" smtClean="0">
                <a:latin typeface="+mn-lt"/>
              </a:rPr>
              <a:t>”</a:t>
            </a:r>
            <a:endParaRPr lang="es-ES" sz="2800" dirty="0">
              <a:latin typeface="+mn-lt"/>
            </a:endParaRPr>
          </a:p>
        </p:txBody>
      </p:sp>
      <p:pic>
        <p:nvPicPr>
          <p:cNvPr id="4098" name="Picture 2" descr="http://projetogerenciado.com.br/wp/wp-content/uploads/2013/03/LA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46" y="4019417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53491" y="6143832"/>
            <a:ext cx="1011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Fontes</a:t>
            </a:r>
            <a:r>
              <a:rPr lang="es-ES" sz="1200" dirty="0" smtClean="0">
                <a:solidFill>
                  <a:schemeClr val="bg1"/>
                </a:solidFill>
              </a:rPr>
              <a:t> das figuras: </a:t>
            </a:r>
          </a:p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https</a:t>
            </a:r>
            <a:r>
              <a:rPr lang="es-ES" sz="1200" dirty="0">
                <a:solidFill>
                  <a:schemeClr val="bg1"/>
                </a:solidFill>
              </a:rPr>
              <a:t>://imasters.com.br/gerencia-de-projetos-dev-e-ti/gestao-do-conhecimento-e-suas-atividades</a:t>
            </a:r>
          </a:p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http</a:t>
            </a:r>
            <a:r>
              <a:rPr lang="es-ES" sz="1200" dirty="0">
                <a:solidFill>
                  <a:schemeClr val="bg1"/>
                </a:solidFill>
              </a:rPr>
              <a:t>://projetogerenciado.com.br/gestao-do-conhecimento-organizando-as-licoes-aprendidas/</a:t>
            </a:r>
          </a:p>
        </p:txBody>
      </p:sp>
    </p:spTree>
    <p:extLst>
      <p:ext uri="{BB962C8B-B14F-4D97-AF65-F5344CB8AC3E}">
        <p14:creationId xmlns:p14="http://schemas.microsoft.com/office/powerpoint/2010/main" val="31290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160224" y="1363293"/>
            <a:ext cx="7934793" cy="4505335"/>
          </a:xfrm>
        </p:spPr>
        <p:txBody>
          <a:bodyPr>
            <a:noAutofit/>
          </a:bodyPr>
          <a:lstStyle/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sz="2800" b="1" dirty="0">
                <a:latin typeface="+mn-lt"/>
              </a:rPr>
              <a:t>Gestão de Pessoal qualificado nas </a:t>
            </a:r>
            <a:r>
              <a:rPr lang="pt-BR" sz="2800" b="1" dirty="0" smtClean="0">
                <a:latin typeface="+mn-lt"/>
              </a:rPr>
              <a:t>FA</a:t>
            </a:r>
            <a:endParaRPr lang="es-ES" sz="2800" b="1" dirty="0">
              <a:latin typeface="+mn-lt"/>
            </a:endParaRPr>
          </a:p>
          <a:p>
            <a:pPr marL="457200" lvl="2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+mn-lt"/>
              </a:rPr>
              <a:t>Seleção </a:t>
            </a:r>
            <a:r>
              <a:rPr lang="pt-BR" sz="2800" dirty="0" smtClean="0">
                <a:latin typeface="+mn-lt"/>
              </a:rPr>
              <a:t>de RH X </a:t>
            </a:r>
            <a:r>
              <a:rPr lang="pt-BR" sz="2800" dirty="0">
                <a:latin typeface="+mn-lt"/>
              </a:rPr>
              <a:t>competências </a:t>
            </a:r>
            <a:r>
              <a:rPr lang="pt-BR" sz="2800" dirty="0" smtClean="0">
                <a:latin typeface="+mn-lt"/>
              </a:rPr>
              <a:t>individuais.</a:t>
            </a:r>
            <a:endParaRPr lang="es-ES" sz="2800" dirty="0">
              <a:latin typeface="+mn-lt"/>
            </a:endParaRPr>
          </a:p>
          <a:p>
            <a:pPr marL="457200" lvl="2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+mn-lt"/>
              </a:rPr>
              <a:t>Carreira em Y – difícil </a:t>
            </a:r>
            <a:r>
              <a:rPr lang="pt-BR" sz="2800" dirty="0" smtClean="0">
                <a:latin typeface="+mn-lt"/>
              </a:rPr>
              <a:t>nas </a:t>
            </a:r>
            <a:r>
              <a:rPr lang="pt-BR" sz="2800" dirty="0" smtClean="0">
                <a:latin typeface="+mn-lt"/>
              </a:rPr>
              <a:t>FA</a:t>
            </a:r>
            <a:r>
              <a:rPr lang="pt-BR" sz="2800" dirty="0">
                <a:latin typeface="+mn-lt"/>
              </a:rPr>
              <a:t>,</a:t>
            </a:r>
            <a:endParaRPr lang="es-ES" sz="2800" dirty="0">
              <a:latin typeface="+mn-lt"/>
            </a:endParaRPr>
          </a:p>
          <a:p>
            <a:pPr marL="457200" lvl="2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+mn-lt"/>
              </a:rPr>
              <a:t>Manutenção </a:t>
            </a:r>
            <a:r>
              <a:rPr lang="pt-BR" sz="2800" dirty="0" smtClean="0">
                <a:latin typeface="+mn-lt"/>
              </a:rPr>
              <a:t>em funções </a:t>
            </a:r>
            <a:r>
              <a:rPr lang="pt-BR" sz="2800" dirty="0">
                <a:latin typeface="+mn-lt"/>
              </a:rPr>
              <a:t>X fluxo de carreira;</a:t>
            </a:r>
            <a:endParaRPr lang="es-ES" sz="2800" dirty="0">
              <a:latin typeface="+mn-lt"/>
            </a:endParaRPr>
          </a:p>
          <a:p>
            <a:pPr marL="457200" lvl="2" indent="-45720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n-lt"/>
              </a:rPr>
              <a:t>Reserva </a:t>
            </a:r>
            <a:r>
              <a:rPr lang="pt-BR" sz="2800" dirty="0">
                <a:latin typeface="+mn-lt"/>
              </a:rPr>
              <a:t>Remunerada </a:t>
            </a:r>
            <a:endParaRPr lang="pt-BR" sz="2800" dirty="0" smtClean="0">
              <a:latin typeface="+mn-lt"/>
            </a:endParaRPr>
          </a:p>
          <a:p>
            <a:pPr marL="982663" lvl="6" indent="-457200"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n-lt"/>
              </a:rPr>
              <a:t>PTTC </a:t>
            </a:r>
            <a:r>
              <a:rPr lang="pt-BR" sz="2800" dirty="0">
                <a:latin typeface="+mn-lt"/>
              </a:rPr>
              <a:t>X Trabalho Privado.</a:t>
            </a:r>
            <a:endParaRPr lang="es-ES" sz="2800" dirty="0">
              <a:latin typeface="+mn-lt"/>
            </a:endParaRPr>
          </a:p>
          <a:p>
            <a:pPr marL="1708150" lvl="1" indent="-269875">
              <a:buFont typeface="Wingdings" panose="05000000000000000000" pitchFamily="2" charset="2"/>
              <a:buChar char="ü"/>
              <a:tabLst>
                <a:tab pos="809625" algn="l"/>
              </a:tabLst>
            </a:pPr>
            <a:r>
              <a:rPr lang="pt-BR" sz="2800" dirty="0" smtClean="0">
                <a:latin typeface="+mn-lt"/>
              </a:rPr>
              <a:t>Salários </a:t>
            </a:r>
            <a:r>
              <a:rPr lang="pt-BR" sz="2800" dirty="0">
                <a:latin typeface="+mn-lt"/>
              </a:rPr>
              <a:t>X desafios</a:t>
            </a:r>
            <a:endParaRPr lang="es-ES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2800" dirty="0">
              <a:latin typeface="+mn-lt"/>
            </a:endParaRPr>
          </a:p>
        </p:txBody>
      </p:sp>
      <p:pic>
        <p:nvPicPr>
          <p:cNvPr id="3076" name="Picture 4" descr="carreiraem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7" y="1055399"/>
            <a:ext cx="2712316" cy="23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88872" y="6239378"/>
            <a:ext cx="760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Fontes</a:t>
            </a:r>
            <a:r>
              <a:rPr lang="es-ES" sz="1200" dirty="0" smtClean="0">
                <a:solidFill>
                  <a:schemeClr val="bg1"/>
                </a:solidFill>
              </a:rPr>
              <a:t> das figuras;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http://</a:t>
            </a:r>
            <a:r>
              <a:rPr lang="es-ES" sz="1200" dirty="0" smtClean="0">
                <a:solidFill>
                  <a:schemeClr val="bg1"/>
                </a:solidFill>
              </a:rPr>
              <a:t>cio.com.br/carreira/2017/06/26/carreiras-em-y-e-os-desafios-da-gestao/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https://exame.abril.com.br/carreira/especialista-ou-generalista-qual-profissional-ganha-mais/</a:t>
            </a:r>
          </a:p>
        </p:txBody>
      </p:sp>
      <p:pic>
        <p:nvPicPr>
          <p:cNvPr id="3080" name="Picture 8" descr="https://abrilexame.files.wordpress.com/2016/09/size_960_16_9_gangorra.jpg?quality=70&amp;strip=info&amp;w=9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6" y="3777521"/>
            <a:ext cx="3138365" cy="209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239490" y="176618"/>
            <a:ext cx="7633375" cy="4884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</a:rPr>
              <a:t>Manutenção/Retenção </a:t>
            </a:r>
            <a:r>
              <a:rPr lang="pt-BR" sz="3600" dirty="0">
                <a:solidFill>
                  <a:schemeClr val="bg1"/>
                </a:solidFill>
              </a:rPr>
              <a:t>de RH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OCÊ SABE COMO GERIR SEUS TALENT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39" y="1158006"/>
            <a:ext cx="7084674" cy="4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 rot="20871088">
            <a:off x="124641" y="1891123"/>
            <a:ext cx="1152366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6600" b="1" cap="none" spc="300" dirty="0" smtClean="0">
                <a:ln w="28575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Gerenciar Pessoal Qualificado, </a:t>
            </a:r>
          </a:p>
          <a:p>
            <a:pPr algn="ctr"/>
            <a:r>
              <a:rPr lang="pt-BR" sz="6600" b="1" cap="none" spc="300" dirty="0" smtClean="0">
                <a:ln w="28575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 constante desafio!</a:t>
            </a:r>
            <a:endParaRPr lang="pt-BR" sz="6600" b="1" cap="none" spc="300" dirty="0">
              <a:ln w="28575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88872" y="6239378"/>
            <a:ext cx="760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Fontes</a:t>
            </a:r>
            <a:r>
              <a:rPr lang="es-ES" sz="1200" dirty="0" smtClean="0">
                <a:solidFill>
                  <a:schemeClr val="bg1"/>
                </a:solidFill>
              </a:rPr>
              <a:t> das figuras;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https://www.crbasso.com.br/blog/voce-sabe-como-gerir-seus-talentos/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320270" y="82375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CONCLUSÃO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820120" y="3190680"/>
            <a:ext cx="5978880" cy="21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5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4690" y="1297305"/>
            <a:ext cx="1167430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n w="10541" cmpd="sng">
                  <a:solidFill>
                    <a:schemeClr val="tx2"/>
                  </a:solidFill>
                  <a:prstDash val="solid"/>
                </a:ln>
              </a:rPr>
              <a:t>Painel 2  -  </a:t>
            </a:r>
            <a:r>
              <a:rPr lang="pt-BR" sz="2800" dirty="0">
                <a:ln w="10541" cmpd="sng">
                  <a:solidFill>
                    <a:schemeClr val="tx2"/>
                  </a:solidFill>
                  <a:prstDash val="solid"/>
                </a:ln>
              </a:rPr>
              <a:t>Modelos para a Gestão de Pessoal Altamente Qualificado</a:t>
            </a:r>
          </a:p>
          <a:p>
            <a:pPr algn="ctr">
              <a:lnSpc>
                <a:spcPct val="150000"/>
              </a:lnSpc>
            </a:pPr>
            <a:endParaRPr lang="pt-BR" sz="28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800" b="1" u="sng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FORÇA AÉREA BRASILEIRA</a:t>
            </a:r>
          </a:p>
          <a:p>
            <a:pPr algn="ctr">
              <a:lnSpc>
                <a:spcPct val="150000"/>
              </a:lnSpc>
            </a:pPr>
            <a:endParaRPr lang="pt-BR" sz="2800" b="1" u="sng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Manuel </a:t>
            </a:r>
            <a:r>
              <a:rPr lang="pt-BR" sz="2000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Antonio</a:t>
            </a: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 de La Sagra F. Pérez – </a:t>
            </a:r>
            <a:r>
              <a:rPr lang="pt-BR" sz="2000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MsC</a:t>
            </a: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 - Coronel Aviador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Engenheiro Mecânico-Aeronáutico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Departamento de Ciência e Tecnologia Aeroespacial – DCTA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hlinkClick r:id="rId2"/>
              </a:rPr>
              <a:t>lasagramalsfp@fab.mil.br</a:t>
            </a:r>
            <a:endParaRPr lang="pt-BR" sz="200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Telefone: 12-39476750</a:t>
            </a:r>
            <a:endParaRPr lang="pt-BR" sz="2000" dirty="0">
              <a:ln w="10541" cmpd="sng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840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820120" y="3190680"/>
            <a:ext cx="5978880" cy="21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5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4527" y="1108364"/>
            <a:ext cx="11083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3200" b="1" dirty="0">
                <a:ln w="10541" cmpd="sng">
                  <a:solidFill>
                    <a:srgbClr val="44546A"/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1º Seminário de Gestão de Aquisição de Defesa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pt-BR" sz="3200" b="1" dirty="0">
                <a:ln w="10541" cmpd="sng">
                  <a:solidFill>
                    <a:srgbClr val="44546A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Ministério da Defesa   -   ESG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4691" y="3190680"/>
            <a:ext cx="1167430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n w="10541" cmpd="sng">
                  <a:solidFill>
                    <a:schemeClr val="tx2"/>
                  </a:solidFill>
                  <a:prstDash val="solid"/>
                </a:ln>
              </a:rPr>
              <a:t>Painel 2  -  </a:t>
            </a:r>
            <a:r>
              <a:rPr lang="pt-BR" sz="2800" dirty="0">
                <a:ln w="10541" cmpd="sng">
                  <a:solidFill>
                    <a:schemeClr val="tx2"/>
                  </a:solidFill>
                  <a:prstDash val="solid"/>
                </a:ln>
              </a:rPr>
              <a:t>Modelos para a Gestão de Pessoal Altamente Qualificado</a:t>
            </a:r>
          </a:p>
          <a:p>
            <a:pPr algn="ctr">
              <a:lnSpc>
                <a:spcPct val="150000"/>
              </a:lnSpc>
            </a:pPr>
            <a:r>
              <a:rPr lang="pt-BR" sz="2800" b="1" u="sng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FORÇA AÉREA BRASILEIRA</a:t>
            </a:r>
          </a:p>
          <a:p>
            <a:pPr algn="ctr">
              <a:lnSpc>
                <a:spcPct val="150000"/>
              </a:lnSpc>
            </a:pPr>
            <a:endParaRPr lang="pt-BR" sz="2800" dirty="0">
              <a:ln w="10541" cmpd="sng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Manuel </a:t>
            </a:r>
            <a:r>
              <a:rPr lang="pt-BR" sz="2000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Antonio</a:t>
            </a: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 de La Sagra F. Pérez – </a:t>
            </a:r>
            <a:r>
              <a:rPr lang="pt-BR" sz="2000" dirty="0" err="1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MsC</a:t>
            </a: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 - Coronel Aviador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</a:rPr>
              <a:t>Departamento de Ciência e Tecnologia Aeroespacial - DCTA</a:t>
            </a:r>
            <a:endParaRPr lang="pt-BR" sz="2000" dirty="0">
              <a:ln w="10541" cmpd="sng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787178" y="1205500"/>
            <a:ext cx="4168440" cy="7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 b="1" strike="noStrike" spc="-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DejaVu Sans"/>
              </a:rPr>
              <a:t>ROTEIRO</a:t>
            </a:r>
            <a:endParaRPr lang="pt-BR" sz="4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46573587"/>
              </p:ext>
            </p:extLst>
          </p:nvPr>
        </p:nvGraphicFramePr>
        <p:xfrm>
          <a:off x="701964" y="2161309"/>
          <a:ext cx="10728036" cy="387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787178" y="1205500"/>
            <a:ext cx="4168440" cy="7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ROTEIRO</a:t>
            </a:r>
            <a:endParaRPr lang="pt-BR" sz="4400" b="0" strike="noStrike" spc="-1" dirty="0">
              <a:latin typeface="A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9195975"/>
              </p:ext>
            </p:extLst>
          </p:nvPr>
        </p:nvGraphicFramePr>
        <p:xfrm>
          <a:off x="701964" y="2161309"/>
          <a:ext cx="10728036" cy="387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896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3916" y="0"/>
            <a:ext cx="3643866" cy="820909"/>
          </a:xfrm>
        </p:spPr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DEFINIÇÕES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94873" y="1260763"/>
            <a:ext cx="7465102" cy="469033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err="1" smtClean="0"/>
              <a:t>Capacitação</a:t>
            </a:r>
            <a:r>
              <a:rPr lang="es-ES" sz="3200" b="1" dirty="0" smtClean="0"/>
              <a:t> - </a:t>
            </a:r>
            <a:r>
              <a:rPr lang="pt-BR" sz="3200" dirty="0" smtClean="0"/>
              <a:t>Ação </a:t>
            </a:r>
            <a:r>
              <a:rPr lang="pt-BR" sz="3200" dirty="0"/>
              <a:t>ou efeito de </a:t>
            </a:r>
            <a:r>
              <a:rPr lang="pt-BR" sz="3200" dirty="0" smtClean="0"/>
              <a:t>capacitar; aptidão. </a:t>
            </a:r>
            <a:r>
              <a:rPr lang="pt-BR" sz="3200" dirty="0"/>
              <a:t>Capacitar alguém é prepará-lo para </a:t>
            </a:r>
            <a:r>
              <a:rPr lang="pt-BR" sz="3200" b="1" dirty="0"/>
              <a:t>desenvolver uma atividade com  autonomia</a:t>
            </a:r>
            <a:r>
              <a:rPr lang="pt-BR" sz="3200" dirty="0" smtClean="0"/>
              <a:t>.</a:t>
            </a:r>
          </a:p>
          <a:p>
            <a:pPr algn="ctr"/>
            <a:r>
              <a:rPr lang="pt-BR" sz="3200" dirty="0" smtClean="0"/>
              <a:t> </a:t>
            </a:r>
          </a:p>
          <a:p>
            <a:pPr algn="ctr"/>
            <a:r>
              <a:rPr lang="pt-BR" sz="3200" dirty="0" smtClean="0"/>
              <a:t>As </a:t>
            </a:r>
            <a:r>
              <a:rPr lang="pt-BR" sz="3200" dirty="0"/>
              <a:t>capacitações mais importantes são possivelmente aquelas que surgem da </a:t>
            </a:r>
            <a:r>
              <a:rPr lang="pt-BR" sz="3200" b="1" dirty="0"/>
              <a:t>integração de capacitações ou competências funcionais individuais</a:t>
            </a:r>
            <a:endParaRPr lang="es-ES" sz="3200" b="1" dirty="0"/>
          </a:p>
          <a:p>
            <a:endParaRPr lang="es-ES" sz="3200" dirty="0"/>
          </a:p>
        </p:txBody>
      </p:sp>
      <p:pic>
        <p:nvPicPr>
          <p:cNvPr id="5122" name="Picture 2" descr="Capaci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18" y="2122935"/>
            <a:ext cx="4320233" cy="28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63491" y="6211669"/>
            <a:ext cx="613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</a:t>
            </a:r>
            <a:r>
              <a:rPr lang="es-ES" sz="1200" dirty="0" smtClean="0">
                <a:solidFill>
                  <a:schemeClr val="bg1"/>
                </a:solidFill>
              </a:rPr>
              <a:t> da Figura: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https://www.ifpb.edu.br/noticias/2018/06/dgep-e-praf-inscrevem-para-curso-de-conformidade-analise-e-regularizacoes-contabeis/capacitacao.png/view</a:t>
            </a:r>
          </a:p>
        </p:txBody>
      </p:sp>
    </p:spTree>
    <p:extLst>
      <p:ext uri="{BB962C8B-B14F-4D97-AF65-F5344CB8AC3E}">
        <p14:creationId xmlns:p14="http://schemas.microsoft.com/office/powerpoint/2010/main" val="12928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264706" y="1305052"/>
            <a:ext cx="3917550" cy="3251959"/>
          </a:xfrm>
        </p:spPr>
        <p:txBody>
          <a:bodyPr>
            <a:normAutofit/>
          </a:bodyPr>
          <a:lstStyle/>
          <a:p>
            <a:r>
              <a:rPr lang="pt-BR" sz="3200" b="1" dirty="0"/>
              <a:t>Competência</a:t>
            </a:r>
            <a:r>
              <a:rPr lang="pt-BR" sz="3200" dirty="0"/>
              <a:t> </a:t>
            </a:r>
            <a:r>
              <a:rPr lang="pt-BR" sz="3200" dirty="0" smtClean="0"/>
              <a:t>- uma </a:t>
            </a:r>
            <a:r>
              <a:rPr lang="pt-BR" sz="3200" dirty="0"/>
              <a:t>aptidão para cumprir alguma tarefa ou função. </a:t>
            </a:r>
            <a:endParaRPr lang="es-ES" sz="32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663916" y="0"/>
            <a:ext cx="3643866" cy="820909"/>
          </a:xfrm>
        </p:spPr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DEFINIÇÕES</a:t>
            </a:r>
            <a:endParaRPr lang="es-E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7049373"/>
              </p:ext>
            </p:extLst>
          </p:nvPr>
        </p:nvGraphicFramePr>
        <p:xfrm>
          <a:off x="2893101" y="749508"/>
          <a:ext cx="9298899" cy="546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/>
          <p:nvPr/>
        </p:nvSpPr>
        <p:spPr>
          <a:xfrm>
            <a:off x="6096000" y="62116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</a:t>
            </a:r>
            <a:r>
              <a:rPr lang="es-ES" sz="1200" dirty="0" smtClean="0">
                <a:solidFill>
                  <a:schemeClr val="bg1"/>
                </a:solidFill>
              </a:rPr>
              <a:t> da </a:t>
            </a:r>
            <a:r>
              <a:rPr lang="es-ES" sz="1200" dirty="0" err="1" smtClean="0">
                <a:solidFill>
                  <a:schemeClr val="bg1"/>
                </a:solidFill>
              </a:rPr>
              <a:t>Figra</a:t>
            </a:r>
            <a:r>
              <a:rPr lang="es-ES" sz="1200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Adaptado de  Durand (2000) </a:t>
            </a:r>
            <a:r>
              <a:rPr lang="es-ES" sz="1200" dirty="0" err="1" smtClean="0">
                <a:solidFill>
                  <a:schemeClr val="bg1"/>
                </a:solidFill>
              </a:rPr>
              <a:t>Apud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Brandao</a:t>
            </a:r>
            <a:r>
              <a:rPr lang="es-ES" sz="1200" dirty="0" smtClean="0">
                <a:solidFill>
                  <a:schemeClr val="bg1"/>
                </a:solidFill>
              </a:rPr>
              <a:t> e </a:t>
            </a:r>
            <a:r>
              <a:rPr lang="es-ES" sz="1200" dirty="0" err="1" smtClean="0">
                <a:solidFill>
                  <a:schemeClr val="bg1"/>
                </a:solidFill>
              </a:rPr>
              <a:t>Guimaraes</a:t>
            </a:r>
            <a:r>
              <a:rPr lang="es-ES" sz="1200" dirty="0" smtClean="0">
                <a:solidFill>
                  <a:schemeClr val="bg1"/>
                </a:solidFill>
              </a:rPr>
              <a:t> (2001)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reira ; concentração ; foco ; multi tarefa ; multitasking ; fazer várias coisas ao mesmo tempo ; executivo ; correr atrás de seus objetivos na vida ;   (Foto: Dreamstim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68" y="2218544"/>
            <a:ext cx="5364057" cy="3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35037" y="908158"/>
            <a:ext cx="11000029" cy="1685140"/>
          </a:xfrm>
        </p:spPr>
        <p:txBody>
          <a:bodyPr/>
          <a:lstStyle/>
          <a:p>
            <a:r>
              <a:rPr lang="pt-BR" sz="3600" dirty="0"/>
              <a:t>Habilidade - indica a </a:t>
            </a:r>
            <a:r>
              <a:rPr lang="pt-BR" sz="3600" b="1" dirty="0"/>
              <a:t>qualidade de uma pessoa hábil</a:t>
            </a:r>
            <a:r>
              <a:rPr lang="pt-BR" sz="3600" dirty="0"/>
              <a:t>, que revela capacidade para fazer alguma coisa. </a:t>
            </a:r>
            <a:endParaRPr lang="es-ES" sz="36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663916" y="0"/>
            <a:ext cx="3643866" cy="820909"/>
          </a:xfrm>
        </p:spPr>
        <p:txBody>
          <a:bodyPr/>
          <a:lstStyle/>
          <a:p>
            <a:r>
              <a:rPr lang="es-ES" sz="3600" dirty="0" smtClean="0">
                <a:solidFill>
                  <a:schemeClr val="bg1"/>
                </a:solidFill>
              </a:rPr>
              <a:t>DEFINIÇÕES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02177" y="6211669"/>
            <a:ext cx="759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/>
                </a:solidFill>
              </a:rPr>
              <a:t>Fonte</a:t>
            </a:r>
            <a:r>
              <a:rPr lang="es-ES" sz="1200" dirty="0" smtClean="0">
                <a:solidFill>
                  <a:schemeClr val="bg1"/>
                </a:solidFill>
              </a:rPr>
              <a:t> da Figura: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https://epocanegocios.globo.com/Carreira/noticia/2016/04/mais-foco-7-exercicios-para-melhorar-sua-concentracao.html</a:t>
            </a:r>
            <a:endParaRPr lang="es-E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071" y="1030376"/>
            <a:ext cx="10972440" cy="1144800"/>
          </a:xfrm>
        </p:spPr>
        <p:txBody>
          <a:bodyPr/>
          <a:lstStyle/>
          <a:p>
            <a:pPr algn="ctr"/>
            <a:r>
              <a:rPr lang="es-ES" dirty="0" err="1" smtClean="0"/>
              <a:t>Competência</a:t>
            </a:r>
            <a:r>
              <a:rPr lang="es-ES" dirty="0" smtClean="0"/>
              <a:t> X </a:t>
            </a:r>
            <a:r>
              <a:rPr lang="es-ES" dirty="0" err="1" smtClean="0"/>
              <a:t>Habilidade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09480" y="2770908"/>
            <a:ext cx="10972440" cy="2810891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/>
              <a:t>Competência e habilidade</a:t>
            </a:r>
            <a:r>
              <a:rPr lang="pt-BR" sz="3200" dirty="0"/>
              <a:t> são dois conceitos que estão relacionados. A </a:t>
            </a:r>
            <a:r>
              <a:rPr lang="pt-BR" sz="3200" u="sng" dirty="0"/>
              <a:t>habilidade é conseguir pôr em prática as teorias e conceitos mentais </a:t>
            </a:r>
            <a:r>
              <a:rPr lang="pt-BR" sz="3200" dirty="0"/>
              <a:t>que foram adquiridos, enquanto a </a:t>
            </a:r>
            <a:r>
              <a:rPr lang="pt-BR" sz="3200" u="sng" dirty="0"/>
              <a:t>competência é</a:t>
            </a:r>
            <a:r>
              <a:rPr lang="pt-BR" sz="3200" dirty="0"/>
              <a:t> mais ampla e consiste na </a:t>
            </a:r>
            <a:r>
              <a:rPr lang="pt-BR" sz="3200" u="sng" dirty="0"/>
              <a:t>junção e coordenação de conhecimentos, atitudes e habilidades</a:t>
            </a:r>
            <a:r>
              <a:rPr lang="pt-BR" sz="3200" dirty="0"/>
              <a:t>.</a:t>
            </a:r>
            <a:endParaRPr lang="es-ES" sz="3200" dirty="0"/>
          </a:p>
          <a:p>
            <a:pPr algn="ctr"/>
            <a:endParaRPr lang="es-ES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663916" y="0"/>
            <a:ext cx="3643866" cy="820909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smtClean="0">
                <a:solidFill>
                  <a:schemeClr val="bg1"/>
                </a:solidFill>
              </a:rPr>
              <a:t>DEFINIÇÕES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787178" y="1205500"/>
            <a:ext cx="4168440" cy="7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ROTEIRO</a:t>
            </a:r>
            <a:endParaRPr lang="pt-BR" sz="4400" b="0" strike="noStrike" spc="-1" dirty="0">
              <a:latin typeface="A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9796619"/>
              </p:ext>
            </p:extLst>
          </p:nvPr>
        </p:nvGraphicFramePr>
        <p:xfrm>
          <a:off x="701964" y="2161309"/>
          <a:ext cx="10728036" cy="387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2907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670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DEFINIÇÕES</vt:lpstr>
      <vt:lpstr>DEFINIÇÕES</vt:lpstr>
      <vt:lpstr>DEFINIÇÕES</vt:lpstr>
      <vt:lpstr>Competência X Habilidade</vt:lpstr>
      <vt:lpstr>Apresentação do PowerPoint</vt:lpstr>
      <vt:lpstr>As competências e suas inter-relações</vt:lpstr>
      <vt:lpstr>Identificação e Gestão de Competências</vt:lpstr>
      <vt:lpstr>Modelo de Competências de Gerenciamento de Projetos de Sistema Complexo de Defesa -  Identificação das Capacitações e Habilidades para a Gestão de Projetos no COMAER</vt:lpstr>
      <vt:lpstr>Apresentação do PowerPoint</vt:lpstr>
      <vt:lpstr>Manutenção/Retenção de RH</vt:lpstr>
      <vt:lpstr>Manutenção/Retenção de RH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POR PROCESSOS</dc:title>
  <dc:creator>2T Carneiro</dc:creator>
  <cp:lastModifiedBy>Jose Felipe da Rocha Pedro Ferreira</cp:lastModifiedBy>
  <cp:revision>295</cp:revision>
  <dcterms:created xsi:type="dcterms:W3CDTF">2018-07-03T13:34:40Z</dcterms:created>
  <dcterms:modified xsi:type="dcterms:W3CDTF">2018-11-07T15:40:21Z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