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8.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9.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0.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1.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2.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3.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4.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5.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6.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17.xml" ContentType="application/vnd.openxmlformats-officedocument.theme+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18.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9.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0.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21.xml" ContentType="application/vnd.openxmlformats-officedocument.theme+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22.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23.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24.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25.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26.xml" ContentType="application/vnd.openxmlformats-officedocument.theme+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27.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885" r:id="rId2"/>
    <p:sldMasterId id="2147483873" r:id="rId3"/>
    <p:sldMasterId id="2147483685" r:id="rId4"/>
    <p:sldMasterId id="2147483733" r:id="rId5"/>
    <p:sldMasterId id="2147483861" r:id="rId6"/>
    <p:sldMasterId id="2147483786" r:id="rId7"/>
    <p:sldMasterId id="2147483810" r:id="rId8"/>
    <p:sldMasterId id="2147483835" r:id="rId9"/>
    <p:sldMasterId id="2147483897" r:id="rId10"/>
    <p:sldMasterId id="2147483922" r:id="rId11"/>
    <p:sldMasterId id="2147483936" r:id="rId12"/>
    <p:sldMasterId id="2147483961" r:id="rId13"/>
    <p:sldMasterId id="2147484010" r:id="rId14"/>
    <p:sldMasterId id="2147484022" r:id="rId15"/>
    <p:sldMasterId id="2147484127" r:id="rId16"/>
    <p:sldMasterId id="2147484139" r:id="rId17"/>
    <p:sldMasterId id="2147484155" r:id="rId18"/>
    <p:sldMasterId id="2147484171" r:id="rId19"/>
    <p:sldMasterId id="2147484187" r:id="rId20"/>
    <p:sldMasterId id="2147484199" r:id="rId21"/>
    <p:sldMasterId id="2147484214" r:id="rId22"/>
    <p:sldMasterId id="2147484230" r:id="rId23"/>
    <p:sldMasterId id="2147484416" r:id="rId24"/>
    <p:sldMasterId id="2147484452" r:id="rId25"/>
    <p:sldMasterId id="2147484464" r:id="rId26"/>
    <p:sldMasterId id="2147484476" r:id="rId27"/>
    <p:sldMasterId id="2147484488" r:id="rId28"/>
  </p:sldMasterIdLst>
  <p:notesMasterIdLst>
    <p:notesMasterId r:id="rId48"/>
  </p:notesMasterIdLst>
  <p:handoutMasterIdLst>
    <p:handoutMasterId r:id="rId49"/>
  </p:handoutMasterIdLst>
  <p:sldIdLst>
    <p:sldId id="680" r:id="rId29"/>
    <p:sldId id="805" r:id="rId30"/>
    <p:sldId id="838" r:id="rId31"/>
    <p:sldId id="848" r:id="rId32"/>
    <p:sldId id="807" r:id="rId33"/>
    <p:sldId id="808" r:id="rId34"/>
    <p:sldId id="809" r:id="rId35"/>
    <p:sldId id="810" r:id="rId36"/>
    <p:sldId id="811" r:id="rId37"/>
    <p:sldId id="840" r:id="rId38"/>
    <p:sldId id="812" r:id="rId39"/>
    <p:sldId id="824" r:id="rId40"/>
    <p:sldId id="825" r:id="rId41"/>
    <p:sldId id="851" r:id="rId42"/>
    <p:sldId id="854" r:id="rId43"/>
    <p:sldId id="845" r:id="rId44"/>
    <p:sldId id="853" r:id="rId45"/>
    <p:sldId id="829" r:id="rId46"/>
    <p:sldId id="831" r:id="rId47"/>
  </p:sldIdLst>
  <p:sldSz cx="9144000" cy="6858000" type="screen4x3"/>
  <p:notesSz cx="6797675" cy="9872663"/>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ário do Windows" initials="UdW" lastIdx="1" clrIdx="0">
    <p:extLst>
      <p:ext uri="{19B8F6BF-5375-455C-9EA6-DF929625EA0E}">
        <p15:presenceInfo xmlns:p15="http://schemas.microsoft.com/office/powerpoint/2012/main" userId="Usuário do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C200"/>
    <a:srgbClr val="E4FB05"/>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94699" autoAdjust="0"/>
  </p:normalViewPr>
  <p:slideViewPr>
    <p:cSldViewPr>
      <p:cViewPr varScale="1">
        <p:scale>
          <a:sx n="86" d="100"/>
          <a:sy n="86" d="100"/>
        </p:scale>
        <p:origin x="1632" y="90"/>
      </p:cViewPr>
      <p:guideLst>
        <p:guide orient="horz" pos="2160"/>
        <p:guide pos="2880"/>
      </p:guideLst>
    </p:cSldViewPr>
  </p:slideViewPr>
  <p:notesTextViewPr>
    <p:cViewPr>
      <p:scale>
        <a:sx n="1" d="1"/>
        <a:sy n="1" d="1"/>
      </p:scale>
      <p:origin x="0" y="0"/>
    </p:cViewPr>
  </p:notesTextViewPr>
  <p:sorterViewPr>
    <p:cViewPr>
      <p:scale>
        <a:sx n="110" d="100"/>
        <a:sy n="110" d="100"/>
      </p:scale>
      <p:origin x="0" y="-5652"/>
    </p:cViewPr>
  </p:sorterViewPr>
  <p:notesViewPr>
    <p:cSldViewPr>
      <p:cViewPr varScale="1">
        <p:scale>
          <a:sx n="64" d="100"/>
          <a:sy n="64" d="100"/>
        </p:scale>
        <p:origin x="-3378" y="-12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1.xml"/><Relationship Id="rId41" Type="http://schemas.openxmlformats.org/officeDocument/2006/relationships/slide" Target="slides/slide1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4FC47-7608-4EA5-9C3F-85AB3428134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t-BR"/>
        </a:p>
      </dgm:t>
    </dgm:pt>
    <dgm:pt modelId="{86B7719B-4021-4138-9315-388FD56EA6FD}">
      <dgm:prSet phldrT="[Texto]"/>
      <dgm:spPr>
        <a:solidFill>
          <a:schemeClr val="tx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smtClean="0"/>
            <a:t>END</a:t>
          </a:r>
          <a:endParaRPr lang="pt-BR" dirty="0"/>
        </a:p>
      </dgm:t>
    </dgm:pt>
    <dgm:pt modelId="{5E210C61-3D2F-43C5-A6F6-6F60D0B6D71A}" type="parTrans" cxnId="{5CD72A01-6F34-43E6-A6D7-930BFECD20BE}">
      <dgm:prSet/>
      <dgm:spPr/>
      <dgm:t>
        <a:bodyPr/>
        <a:lstStyle/>
        <a:p>
          <a:endParaRPr lang="pt-BR"/>
        </a:p>
      </dgm:t>
    </dgm:pt>
    <dgm:pt modelId="{7BEC5965-3FD5-468E-AAAB-6386405F0CD9}" type="sibTrans" cxnId="{5CD72A01-6F34-43E6-A6D7-930BFECD20BE}">
      <dgm:prSet/>
      <dgm:spPr/>
      <dgm:t>
        <a:bodyPr/>
        <a:lstStyle/>
        <a:p>
          <a:endParaRPr lang="pt-BR"/>
        </a:p>
      </dgm:t>
    </dgm:pt>
    <dgm:pt modelId="{3745A87E-8AEA-4793-BF2B-C5312CBEB5F0}">
      <dgm:prSet phldrT="[Texto]">
        <dgm:style>
          <a:lnRef idx="3">
            <a:schemeClr val="lt1"/>
          </a:lnRef>
          <a:fillRef idx="1">
            <a:schemeClr val="dk1"/>
          </a:fillRef>
          <a:effectRef idx="1">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smtClean="0"/>
            <a:t>PROTEÇÃO</a:t>
          </a:r>
          <a:endParaRPr lang="pt-BR" dirty="0"/>
        </a:p>
      </dgm:t>
    </dgm:pt>
    <dgm:pt modelId="{8DDEEDE8-3C31-4656-B5BD-9B416C05CEA6}" type="parTrans" cxnId="{B96581A3-9564-46D3-A9E8-DC57F92F338A}">
      <dgm:prSet>
        <dgm:style>
          <a:lnRef idx="3">
            <a:schemeClr val="dk1"/>
          </a:lnRef>
          <a:fillRef idx="0">
            <a:schemeClr val="dk1"/>
          </a:fillRef>
          <a:effectRef idx="2">
            <a:schemeClr val="dk1"/>
          </a:effectRef>
          <a:fontRef idx="minor">
            <a:schemeClr val="tx1"/>
          </a:fontRef>
        </dgm:style>
      </dgm:prSet>
      <dgm:spPr/>
      <dgm:t>
        <a:bodyPr/>
        <a:lstStyle/>
        <a:p>
          <a:endParaRPr lang="pt-BR" dirty="0"/>
        </a:p>
      </dgm:t>
    </dgm:pt>
    <dgm:pt modelId="{14B1EC88-0E9F-4C1C-B32E-CD2BC03A92C7}" type="sibTrans" cxnId="{B96581A3-9564-46D3-A9E8-DC57F92F338A}">
      <dgm:prSet/>
      <dgm:spPr/>
      <dgm:t>
        <a:bodyPr/>
        <a:lstStyle/>
        <a:p>
          <a:endParaRPr lang="pt-BR"/>
        </a:p>
      </dgm:t>
    </dgm:pt>
    <dgm:pt modelId="{DE4A503F-C9FC-441E-B094-572852CA0BA7}">
      <dgm:prSet phldrT="[Texto]">
        <dgm:style>
          <a:lnRef idx="3">
            <a:schemeClr val="lt1"/>
          </a:lnRef>
          <a:fillRef idx="1">
            <a:schemeClr val="dk1"/>
          </a:fillRef>
          <a:effectRef idx="1">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smtClean="0"/>
            <a:t>DISSUASÃO</a:t>
          </a:r>
          <a:endParaRPr lang="pt-BR" dirty="0"/>
        </a:p>
      </dgm:t>
    </dgm:pt>
    <dgm:pt modelId="{F821817D-62D6-45B3-AF6B-BD8AC5034C65}" type="parTrans" cxnId="{7B3EE54C-6BD5-4D87-A897-CDF75C528C97}">
      <dgm:prSet>
        <dgm:style>
          <a:lnRef idx="3">
            <a:schemeClr val="dk1"/>
          </a:lnRef>
          <a:fillRef idx="0">
            <a:schemeClr val="dk1"/>
          </a:fillRef>
          <a:effectRef idx="2">
            <a:schemeClr val="dk1"/>
          </a:effectRef>
          <a:fontRef idx="minor">
            <a:schemeClr val="tx1"/>
          </a:fontRef>
        </dgm:style>
      </dgm:prSet>
      <dgm:spPr/>
      <dgm:t>
        <a:bodyPr/>
        <a:lstStyle/>
        <a:p>
          <a:endParaRPr lang="pt-BR" dirty="0"/>
        </a:p>
      </dgm:t>
    </dgm:pt>
    <dgm:pt modelId="{CCDF8333-67C2-410B-94F0-996DDD4D1041}" type="sibTrans" cxnId="{7B3EE54C-6BD5-4D87-A897-CDF75C528C97}">
      <dgm:prSet/>
      <dgm:spPr/>
      <dgm:t>
        <a:bodyPr/>
        <a:lstStyle/>
        <a:p>
          <a:endParaRPr lang="pt-BR"/>
        </a:p>
      </dgm:t>
    </dgm:pt>
    <dgm:pt modelId="{41DC2B1E-9D50-4EC3-91B1-3DA26C76B712}">
      <dgm:prSet phldrT="[Texto]">
        <dgm:style>
          <a:lnRef idx="3">
            <a:schemeClr val="lt1"/>
          </a:lnRef>
          <a:fillRef idx="1">
            <a:schemeClr val="dk1"/>
          </a:fillRef>
          <a:effectRef idx="1">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smtClean="0"/>
            <a:t>COORDENAÇÃO E CONTROLE</a:t>
          </a:r>
          <a:endParaRPr lang="pt-BR" dirty="0"/>
        </a:p>
      </dgm:t>
    </dgm:pt>
    <dgm:pt modelId="{547A79F9-723F-4F1E-8878-6ED3DEA474BB}" type="parTrans" cxnId="{58E2876A-5A06-4C4B-9FBC-6C30B1B230C9}">
      <dgm:prSet>
        <dgm:style>
          <a:lnRef idx="3">
            <a:schemeClr val="dk1"/>
          </a:lnRef>
          <a:fillRef idx="0">
            <a:schemeClr val="dk1"/>
          </a:fillRef>
          <a:effectRef idx="2">
            <a:schemeClr val="dk1"/>
          </a:effectRef>
          <a:fontRef idx="minor">
            <a:schemeClr val="tx1"/>
          </a:fontRef>
        </dgm:style>
      </dgm:prSet>
      <dgm:spPr/>
      <dgm:t>
        <a:bodyPr/>
        <a:lstStyle/>
        <a:p>
          <a:endParaRPr lang="pt-BR" dirty="0"/>
        </a:p>
      </dgm:t>
    </dgm:pt>
    <dgm:pt modelId="{1DFF1A78-C960-4025-8D03-E64704341D1A}" type="sibTrans" cxnId="{58E2876A-5A06-4C4B-9FBC-6C30B1B230C9}">
      <dgm:prSet/>
      <dgm:spPr/>
      <dgm:t>
        <a:bodyPr/>
        <a:lstStyle/>
        <a:p>
          <a:endParaRPr lang="pt-BR"/>
        </a:p>
      </dgm:t>
    </dgm:pt>
    <dgm:pt modelId="{6167910E-979C-420D-A8F8-6019A6C20725}">
      <dgm:prSet phldrT="[Texto]">
        <dgm:style>
          <a:lnRef idx="3">
            <a:schemeClr val="lt1"/>
          </a:lnRef>
          <a:fillRef idx="1">
            <a:schemeClr val="dk1"/>
          </a:fillRef>
          <a:effectRef idx="1">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smtClean="0"/>
            <a:t>GESTÃO DA INFORMAÇÃO</a:t>
          </a:r>
          <a:endParaRPr lang="pt-BR" dirty="0"/>
        </a:p>
      </dgm:t>
    </dgm:pt>
    <dgm:pt modelId="{0F4F4419-95E8-41BB-8D93-175A0D41F686}" type="parTrans" cxnId="{F7E3A8B1-BFE9-4C6E-82C4-36A57BEC8C90}">
      <dgm:prSet>
        <dgm:style>
          <a:lnRef idx="3">
            <a:schemeClr val="dk1"/>
          </a:lnRef>
          <a:fillRef idx="0">
            <a:schemeClr val="dk1"/>
          </a:fillRef>
          <a:effectRef idx="2">
            <a:schemeClr val="dk1"/>
          </a:effectRef>
          <a:fontRef idx="minor">
            <a:schemeClr val="tx1"/>
          </a:fontRef>
        </dgm:style>
      </dgm:prSet>
      <dgm:spPr/>
      <dgm:t>
        <a:bodyPr/>
        <a:lstStyle/>
        <a:p>
          <a:endParaRPr lang="pt-BR" dirty="0"/>
        </a:p>
      </dgm:t>
    </dgm:pt>
    <dgm:pt modelId="{B1ACF835-2859-48C9-9D5C-ACDA7FEF76D2}" type="sibTrans" cxnId="{F7E3A8B1-BFE9-4C6E-82C4-36A57BEC8C90}">
      <dgm:prSet/>
      <dgm:spPr/>
      <dgm:t>
        <a:bodyPr/>
        <a:lstStyle/>
        <a:p>
          <a:endParaRPr lang="pt-BR"/>
        </a:p>
      </dgm:t>
    </dgm:pt>
    <dgm:pt modelId="{472C1E33-6E55-42BF-A236-CCDD1492AA54}">
      <dgm:prSet phldrT="[Texto]">
        <dgm:style>
          <a:lnRef idx="3">
            <a:schemeClr val="lt1"/>
          </a:lnRef>
          <a:fillRef idx="1">
            <a:schemeClr val="dk1"/>
          </a:fillRef>
          <a:effectRef idx="1">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smtClean="0"/>
            <a:t>MOBILIDADE ESTRATÉGICA</a:t>
          </a:r>
          <a:endParaRPr lang="pt-BR" dirty="0"/>
        </a:p>
      </dgm:t>
    </dgm:pt>
    <dgm:pt modelId="{D87CE5FF-DDC6-4825-BADF-2C1B9132EBEF}" type="parTrans" cxnId="{6BC560D9-7D24-4F7C-AE48-76E94776F377}">
      <dgm:prSet>
        <dgm:style>
          <a:lnRef idx="3">
            <a:schemeClr val="dk1"/>
          </a:lnRef>
          <a:fillRef idx="0">
            <a:schemeClr val="dk1"/>
          </a:fillRef>
          <a:effectRef idx="2">
            <a:schemeClr val="dk1"/>
          </a:effectRef>
          <a:fontRef idx="minor">
            <a:schemeClr val="tx1"/>
          </a:fontRef>
        </dgm:style>
      </dgm:prSet>
      <dgm:spPr/>
      <dgm:t>
        <a:bodyPr/>
        <a:lstStyle/>
        <a:p>
          <a:endParaRPr lang="pt-BR" dirty="0"/>
        </a:p>
      </dgm:t>
    </dgm:pt>
    <dgm:pt modelId="{ED2742B2-7BBC-433C-9167-BBB90B6DCF27}" type="sibTrans" cxnId="{6BC560D9-7D24-4F7C-AE48-76E94776F377}">
      <dgm:prSet/>
      <dgm:spPr/>
      <dgm:t>
        <a:bodyPr/>
        <a:lstStyle/>
        <a:p>
          <a:endParaRPr lang="pt-BR"/>
        </a:p>
      </dgm:t>
    </dgm:pt>
    <dgm:pt modelId="{E0823FCF-08B7-47DD-9406-105221683141}">
      <dgm:prSet phldrT="[Texto]">
        <dgm:style>
          <a:lnRef idx="3">
            <a:schemeClr val="lt1"/>
          </a:lnRef>
          <a:fillRef idx="1">
            <a:schemeClr val="dk1"/>
          </a:fillRef>
          <a:effectRef idx="1">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smtClean="0"/>
            <a:t>MOBILIZAÇÃO</a:t>
          </a:r>
          <a:endParaRPr lang="pt-BR" dirty="0"/>
        </a:p>
      </dgm:t>
    </dgm:pt>
    <dgm:pt modelId="{37052767-9DF2-44C9-8D42-0048B16B9ED7}" type="parTrans" cxnId="{846CF73F-AC63-4844-8560-87D30E700C0B}">
      <dgm:prSet>
        <dgm:style>
          <a:lnRef idx="3">
            <a:schemeClr val="dk1"/>
          </a:lnRef>
          <a:fillRef idx="0">
            <a:schemeClr val="dk1"/>
          </a:fillRef>
          <a:effectRef idx="2">
            <a:schemeClr val="dk1"/>
          </a:effectRef>
          <a:fontRef idx="minor">
            <a:schemeClr val="tx1"/>
          </a:fontRef>
        </dgm:style>
      </dgm:prSet>
      <dgm:spPr/>
      <dgm:t>
        <a:bodyPr/>
        <a:lstStyle/>
        <a:p>
          <a:endParaRPr lang="pt-BR" dirty="0"/>
        </a:p>
      </dgm:t>
    </dgm:pt>
    <dgm:pt modelId="{796042AB-11A3-496E-835C-173A6E089A70}" type="sibTrans" cxnId="{846CF73F-AC63-4844-8560-87D30E700C0B}">
      <dgm:prSet/>
      <dgm:spPr/>
      <dgm:t>
        <a:bodyPr/>
        <a:lstStyle/>
        <a:p>
          <a:endParaRPr lang="pt-BR"/>
        </a:p>
      </dgm:t>
    </dgm:pt>
    <dgm:pt modelId="{37BC1681-7E57-4048-9B0B-17514793CD7C}">
      <dgm:prSet phldrT="[Texto]">
        <dgm:style>
          <a:lnRef idx="3">
            <a:schemeClr val="lt1"/>
          </a:lnRef>
          <a:fillRef idx="1">
            <a:schemeClr val="dk1"/>
          </a:fillRef>
          <a:effectRef idx="1">
            <a:schemeClr val="dk1"/>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smtClean="0"/>
            <a:t>PRONTA</a:t>
          </a:r>
        </a:p>
        <a:p>
          <a:r>
            <a:rPr lang="pt-BR" dirty="0" smtClean="0"/>
            <a:t>RESPOSTA</a:t>
          </a:r>
          <a:endParaRPr lang="pt-BR" dirty="0"/>
        </a:p>
      </dgm:t>
    </dgm:pt>
    <dgm:pt modelId="{1968C0AD-9403-42F0-9783-1FA595A932FD}" type="parTrans" cxnId="{BACB6CB3-F608-430B-8E90-4ABFAE7B50D2}">
      <dgm:prSet>
        <dgm:style>
          <a:lnRef idx="3">
            <a:schemeClr val="dk1"/>
          </a:lnRef>
          <a:fillRef idx="0">
            <a:schemeClr val="dk1"/>
          </a:fillRef>
          <a:effectRef idx="2">
            <a:schemeClr val="dk1"/>
          </a:effectRef>
          <a:fontRef idx="minor">
            <a:schemeClr val="tx1"/>
          </a:fontRef>
        </dgm:style>
      </dgm:prSet>
      <dgm:spPr/>
      <dgm:t>
        <a:bodyPr/>
        <a:lstStyle/>
        <a:p>
          <a:endParaRPr lang="pt-BR" dirty="0"/>
        </a:p>
      </dgm:t>
    </dgm:pt>
    <dgm:pt modelId="{2D58052B-A898-4BB0-9C43-B8286F8AEE29}" type="sibTrans" cxnId="{BACB6CB3-F608-430B-8E90-4ABFAE7B50D2}">
      <dgm:prSet/>
      <dgm:spPr/>
      <dgm:t>
        <a:bodyPr/>
        <a:lstStyle/>
        <a:p>
          <a:endParaRPr lang="pt-BR"/>
        </a:p>
      </dgm:t>
    </dgm:pt>
    <dgm:pt modelId="{3D2318C2-7BDD-43F6-9A3C-A7E91B60358E}" type="pres">
      <dgm:prSet presAssocID="{4FD4FC47-7608-4EA5-9C3F-85AB34281346}" presName="Name0" presStyleCnt="0">
        <dgm:presLayoutVars>
          <dgm:chPref val="1"/>
          <dgm:dir/>
          <dgm:animOne val="branch"/>
          <dgm:animLvl val="lvl"/>
          <dgm:resizeHandles val="exact"/>
        </dgm:presLayoutVars>
      </dgm:prSet>
      <dgm:spPr/>
      <dgm:t>
        <a:bodyPr/>
        <a:lstStyle/>
        <a:p>
          <a:endParaRPr lang="pt-BR"/>
        </a:p>
      </dgm:t>
    </dgm:pt>
    <dgm:pt modelId="{8DE0362A-68FF-495A-B970-8FFAE9E131EB}" type="pres">
      <dgm:prSet presAssocID="{86B7719B-4021-4138-9315-388FD56EA6FD}" presName="root1" presStyleCnt="0"/>
      <dgm:spPr/>
    </dgm:pt>
    <dgm:pt modelId="{3AAC9193-0F68-43A9-AFF3-79332253DE8C}" type="pres">
      <dgm:prSet presAssocID="{86B7719B-4021-4138-9315-388FD56EA6FD}" presName="LevelOneTextNode" presStyleLbl="node0" presStyleIdx="0" presStyleCnt="1">
        <dgm:presLayoutVars>
          <dgm:chPref val="3"/>
        </dgm:presLayoutVars>
      </dgm:prSet>
      <dgm:spPr/>
      <dgm:t>
        <a:bodyPr/>
        <a:lstStyle/>
        <a:p>
          <a:endParaRPr lang="pt-BR"/>
        </a:p>
      </dgm:t>
    </dgm:pt>
    <dgm:pt modelId="{14708293-2361-45CA-9B38-1476F65BBF58}" type="pres">
      <dgm:prSet presAssocID="{86B7719B-4021-4138-9315-388FD56EA6FD}" presName="level2hierChild" presStyleCnt="0"/>
      <dgm:spPr/>
    </dgm:pt>
    <dgm:pt modelId="{173DB883-094F-4E82-8E0E-545841905E7A}" type="pres">
      <dgm:prSet presAssocID="{8DDEEDE8-3C31-4656-B5BD-9B416C05CEA6}" presName="conn2-1" presStyleLbl="parChTrans1D2" presStyleIdx="0" presStyleCnt="7"/>
      <dgm:spPr/>
      <dgm:t>
        <a:bodyPr/>
        <a:lstStyle/>
        <a:p>
          <a:endParaRPr lang="pt-BR"/>
        </a:p>
      </dgm:t>
    </dgm:pt>
    <dgm:pt modelId="{5F118C0C-5AC2-4F72-860A-7D48C681E9DC}" type="pres">
      <dgm:prSet presAssocID="{8DDEEDE8-3C31-4656-B5BD-9B416C05CEA6}" presName="connTx" presStyleLbl="parChTrans1D2" presStyleIdx="0" presStyleCnt="7"/>
      <dgm:spPr/>
      <dgm:t>
        <a:bodyPr/>
        <a:lstStyle/>
        <a:p>
          <a:endParaRPr lang="pt-BR"/>
        </a:p>
      </dgm:t>
    </dgm:pt>
    <dgm:pt modelId="{8F0CF902-9055-450E-88B7-E5E5556BBAD1}" type="pres">
      <dgm:prSet presAssocID="{3745A87E-8AEA-4793-BF2B-C5312CBEB5F0}" presName="root2" presStyleCnt="0"/>
      <dgm:spPr/>
    </dgm:pt>
    <dgm:pt modelId="{AF493BF2-D0E3-41F2-964E-0C5C0F5DBE5E}" type="pres">
      <dgm:prSet presAssocID="{3745A87E-8AEA-4793-BF2B-C5312CBEB5F0}" presName="LevelTwoTextNode" presStyleLbl="node2" presStyleIdx="0" presStyleCnt="7" custLinFactNeighborY="-2719">
        <dgm:presLayoutVars>
          <dgm:chPref val="3"/>
        </dgm:presLayoutVars>
      </dgm:prSet>
      <dgm:spPr/>
      <dgm:t>
        <a:bodyPr/>
        <a:lstStyle/>
        <a:p>
          <a:endParaRPr lang="pt-BR"/>
        </a:p>
      </dgm:t>
    </dgm:pt>
    <dgm:pt modelId="{736FE264-E060-41DF-9A28-AB0C9A913E37}" type="pres">
      <dgm:prSet presAssocID="{3745A87E-8AEA-4793-BF2B-C5312CBEB5F0}" presName="level3hierChild" presStyleCnt="0"/>
      <dgm:spPr/>
    </dgm:pt>
    <dgm:pt modelId="{E76F4A2F-8ADD-46DD-BB36-5D2E373E9DCE}" type="pres">
      <dgm:prSet presAssocID="{F821817D-62D6-45B3-AF6B-BD8AC5034C65}" presName="conn2-1" presStyleLbl="parChTrans1D2" presStyleIdx="1" presStyleCnt="7"/>
      <dgm:spPr/>
      <dgm:t>
        <a:bodyPr/>
        <a:lstStyle/>
        <a:p>
          <a:endParaRPr lang="pt-BR"/>
        </a:p>
      </dgm:t>
    </dgm:pt>
    <dgm:pt modelId="{566084D6-5E5D-4F44-9670-6BFC75B5960C}" type="pres">
      <dgm:prSet presAssocID="{F821817D-62D6-45B3-AF6B-BD8AC5034C65}" presName="connTx" presStyleLbl="parChTrans1D2" presStyleIdx="1" presStyleCnt="7"/>
      <dgm:spPr/>
      <dgm:t>
        <a:bodyPr/>
        <a:lstStyle/>
        <a:p>
          <a:endParaRPr lang="pt-BR"/>
        </a:p>
      </dgm:t>
    </dgm:pt>
    <dgm:pt modelId="{96487F39-D965-4728-B916-EC1274DDC8BE}" type="pres">
      <dgm:prSet presAssocID="{DE4A503F-C9FC-441E-B094-572852CA0BA7}" presName="root2" presStyleCnt="0"/>
      <dgm:spPr/>
    </dgm:pt>
    <dgm:pt modelId="{EBFF053D-5034-4A6C-910D-55349A83A1C3}" type="pres">
      <dgm:prSet presAssocID="{DE4A503F-C9FC-441E-B094-572852CA0BA7}" presName="LevelTwoTextNode" presStyleLbl="node2" presStyleIdx="1" presStyleCnt="7">
        <dgm:presLayoutVars>
          <dgm:chPref val="3"/>
        </dgm:presLayoutVars>
      </dgm:prSet>
      <dgm:spPr/>
      <dgm:t>
        <a:bodyPr/>
        <a:lstStyle/>
        <a:p>
          <a:endParaRPr lang="pt-BR"/>
        </a:p>
      </dgm:t>
    </dgm:pt>
    <dgm:pt modelId="{40043680-B901-402E-95A4-424E3DCB1CCC}" type="pres">
      <dgm:prSet presAssocID="{DE4A503F-C9FC-441E-B094-572852CA0BA7}" presName="level3hierChild" presStyleCnt="0"/>
      <dgm:spPr/>
    </dgm:pt>
    <dgm:pt modelId="{ABA2C717-4DCA-4574-91F4-1421428BCE18}" type="pres">
      <dgm:prSet presAssocID="{1968C0AD-9403-42F0-9783-1FA595A932FD}" presName="conn2-1" presStyleLbl="parChTrans1D2" presStyleIdx="2" presStyleCnt="7"/>
      <dgm:spPr/>
      <dgm:t>
        <a:bodyPr/>
        <a:lstStyle/>
        <a:p>
          <a:endParaRPr lang="pt-BR"/>
        </a:p>
      </dgm:t>
    </dgm:pt>
    <dgm:pt modelId="{C7E0D1D3-7F8E-4033-8D7C-2B4948B58FEA}" type="pres">
      <dgm:prSet presAssocID="{1968C0AD-9403-42F0-9783-1FA595A932FD}" presName="connTx" presStyleLbl="parChTrans1D2" presStyleIdx="2" presStyleCnt="7"/>
      <dgm:spPr/>
      <dgm:t>
        <a:bodyPr/>
        <a:lstStyle/>
        <a:p>
          <a:endParaRPr lang="pt-BR"/>
        </a:p>
      </dgm:t>
    </dgm:pt>
    <dgm:pt modelId="{74B66421-9A93-4BE6-A07D-C36D9C357A49}" type="pres">
      <dgm:prSet presAssocID="{37BC1681-7E57-4048-9B0B-17514793CD7C}" presName="root2" presStyleCnt="0"/>
      <dgm:spPr/>
    </dgm:pt>
    <dgm:pt modelId="{E77194BF-8D6F-4AAB-AC89-E99509C71E22}" type="pres">
      <dgm:prSet presAssocID="{37BC1681-7E57-4048-9B0B-17514793CD7C}" presName="LevelTwoTextNode" presStyleLbl="node2" presStyleIdx="2" presStyleCnt="7">
        <dgm:presLayoutVars>
          <dgm:chPref val="3"/>
        </dgm:presLayoutVars>
      </dgm:prSet>
      <dgm:spPr/>
      <dgm:t>
        <a:bodyPr/>
        <a:lstStyle/>
        <a:p>
          <a:endParaRPr lang="pt-BR"/>
        </a:p>
      </dgm:t>
    </dgm:pt>
    <dgm:pt modelId="{D1ECD203-16DE-4929-B09C-6A1FDE5B2D81}" type="pres">
      <dgm:prSet presAssocID="{37BC1681-7E57-4048-9B0B-17514793CD7C}" presName="level3hierChild" presStyleCnt="0"/>
      <dgm:spPr/>
    </dgm:pt>
    <dgm:pt modelId="{03A91F7D-EF4D-48AB-8361-4C597333F4E2}" type="pres">
      <dgm:prSet presAssocID="{547A79F9-723F-4F1E-8878-6ED3DEA474BB}" presName="conn2-1" presStyleLbl="parChTrans1D2" presStyleIdx="3" presStyleCnt="7"/>
      <dgm:spPr/>
      <dgm:t>
        <a:bodyPr/>
        <a:lstStyle/>
        <a:p>
          <a:endParaRPr lang="pt-BR"/>
        </a:p>
      </dgm:t>
    </dgm:pt>
    <dgm:pt modelId="{9766B966-D626-4795-A6F7-DCCAF82C0B56}" type="pres">
      <dgm:prSet presAssocID="{547A79F9-723F-4F1E-8878-6ED3DEA474BB}" presName="connTx" presStyleLbl="parChTrans1D2" presStyleIdx="3" presStyleCnt="7"/>
      <dgm:spPr/>
      <dgm:t>
        <a:bodyPr/>
        <a:lstStyle/>
        <a:p>
          <a:endParaRPr lang="pt-BR"/>
        </a:p>
      </dgm:t>
    </dgm:pt>
    <dgm:pt modelId="{13006936-A264-4B49-BC2A-86992A61E309}" type="pres">
      <dgm:prSet presAssocID="{41DC2B1E-9D50-4EC3-91B1-3DA26C76B712}" presName="root2" presStyleCnt="0"/>
      <dgm:spPr/>
    </dgm:pt>
    <dgm:pt modelId="{2F1FF3AA-5458-4EC1-A391-B9B1708110DF}" type="pres">
      <dgm:prSet presAssocID="{41DC2B1E-9D50-4EC3-91B1-3DA26C76B712}" presName="LevelTwoTextNode" presStyleLbl="node2" presStyleIdx="3" presStyleCnt="7">
        <dgm:presLayoutVars>
          <dgm:chPref val="3"/>
        </dgm:presLayoutVars>
      </dgm:prSet>
      <dgm:spPr/>
      <dgm:t>
        <a:bodyPr/>
        <a:lstStyle/>
        <a:p>
          <a:endParaRPr lang="pt-BR"/>
        </a:p>
      </dgm:t>
    </dgm:pt>
    <dgm:pt modelId="{84C9D52B-1E01-4B75-A556-817ADB774190}" type="pres">
      <dgm:prSet presAssocID="{41DC2B1E-9D50-4EC3-91B1-3DA26C76B712}" presName="level3hierChild" presStyleCnt="0"/>
      <dgm:spPr/>
    </dgm:pt>
    <dgm:pt modelId="{1AA81284-A17C-4A17-890E-113DAC46E351}" type="pres">
      <dgm:prSet presAssocID="{0F4F4419-95E8-41BB-8D93-175A0D41F686}" presName="conn2-1" presStyleLbl="parChTrans1D2" presStyleIdx="4" presStyleCnt="7"/>
      <dgm:spPr/>
      <dgm:t>
        <a:bodyPr/>
        <a:lstStyle/>
        <a:p>
          <a:endParaRPr lang="pt-BR"/>
        </a:p>
      </dgm:t>
    </dgm:pt>
    <dgm:pt modelId="{AD49A67C-8633-40F3-A6FE-60E3CC96785F}" type="pres">
      <dgm:prSet presAssocID="{0F4F4419-95E8-41BB-8D93-175A0D41F686}" presName="connTx" presStyleLbl="parChTrans1D2" presStyleIdx="4" presStyleCnt="7"/>
      <dgm:spPr/>
      <dgm:t>
        <a:bodyPr/>
        <a:lstStyle/>
        <a:p>
          <a:endParaRPr lang="pt-BR"/>
        </a:p>
      </dgm:t>
    </dgm:pt>
    <dgm:pt modelId="{130320D6-F24B-4B82-A897-CC1473190796}" type="pres">
      <dgm:prSet presAssocID="{6167910E-979C-420D-A8F8-6019A6C20725}" presName="root2" presStyleCnt="0"/>
      <dgm:spPr/>
    </dgm:pt>
    <dgm:pt modelId="{F97D5E38-E638-429F-9E87-D972E153E754}" type="pres">
      <dgm:prSet presAssocID="{6167910E-979C-420D-A8F8-6019A6C20725}" presName="LevelTwoTextNode" presStyleLbl="node2" presStyleIdx="4" presStyleCnt="7">
        <dgm:presLayoutVars>
          <dgm:chPref val="3"/>
        </dgm:presLayoutVars>
      </dgm:prSet>
      <dgm:spPr/>
      <dgm:t>
        <a:bodyPr/>
        <a:lstStyle/>
        <a:p>
          <a:endParaRPr lang="pt-BR"/>
        </a:p>
      </dgm:t>
    </dgm:pt>
    <dgm:pt modelId="{98FC8A3C-6178-40F2-95DA-CA7142EE6BD5}" type="pres">
      <dgm:prSet presAssocID="{6167910E-979C-420D-A8F8-6019A6C20725}" presName="level3hierChild" presStyleCnt="0"/>
      <dgm:spPr/>
    </dgm:pt>
    <dgm:pt modelId="{D4D985BC-8A44-4B19-9D89-80F384BE9311}" type="pres">
      <dgm:prSet presAssocID="{D87CE5FF-DDC6-4825-BADF-2C1B9132EBEF}" presName="conn2-1" presStyleLbl="parChTrans1D2" presStyleIdx="5" presStyleCnt="7"/>
      <dgm:spPr/>
      <dgm:t>
        <a:bodyPr/>
        <a:lstStyle/>
        <a:p>
          <a:endParaRPr lang="pt-BR"/>
        </a:p>
      </dgm:t>
    </dgm:pt>
    <dgm:pt modelId="{1D3F3D7D-1BAD-4CD6-ACCC-6F45AA173150}" type="pres">
      <dgm:prSet presAssocID="{D87CE5FF-DDC6-4825-BADF-2C1B9132EBEF}" presName="connTx" presStyleLbl="parChTrans1D2" presStyleIdx="5" presStyleCnt="7"/>
      <dgm:spPr/>
      <dgm:t>
        <a:bodyPr/>
        <a:lstStyle/>
        <a:p>
          <a:endParaRPr lang="pt-BR"/>
        </a:p>
      </dgm:t>
    </dgm:pt>
    <dgm:pt modelId="{48F9683C-1404-40F5-89DF-9816A926AABA}" type="pres">
      <dgm:prSet presAssocID="{472C1E33-6E55-42BF-A236-CCDD1492AA54}" presName="root2" presStyleCnt="0"/>
      <dgm:spPr/>
    </dgm:pt>
    <dgm:pt modelId="{CC94E6AF-C0F6-4C53-9D73-83DBEE28C8C0}" type="pres">
      <dgm:prSet presAssocID="{472C1E33-6E55-42BF-A236-CCDD1492AA54}" presName="LevelTwoTextNode" presStyleLbl="node2" presStyleIdx="5" presStyleCnt="7">
        <dgm:presLayoutVars>
          <dgm:chPref val="3"/>
        </dgm:presLayoutVars>
      </dgm:prSet>
      <dgm:spPr/>
      <dgm:t>
        <a:bodyPr/>
        <a:lstStyle/>
        <a:p>
          <a:endParaRPr lang="pt-BR"/>
        </a:p>
      </dgm:t>
    </dgm:pt>
    <dgm:pt modelId="{AFED69E1-BD04-47C9-8C9D-0FC260EC2768}" type="pres">
      <dgm:prSet presAssocID="{472C1E33-6E55-42BF-A236-CCDD1492AA54}" presName="level3hierChild" presStyleCnt="0"/>
      <dgm:spPr/>
    </dgm:pt>
    <dgm:pt modelId="{F44A3564-F7F4-4D4C-92A3-3FCFA8317EE6}" type="pres">
      <dgm:prSet presAssocID="{37052767-9DF2-44C9-8D42-0048B16B9ED7}" presName="conn2-1" presStyleLbl="parChTrans1D2" presStyleIdx="6" presStyleCnt="7"/>
      <dgm:spPr/>
      <dgm:t>
        <a:bodyPr/>
        <a:lstStyle/>
        <a:p>
          <a:endParaRPr lang="pt-BR"/>
        </a:p>
      </dgm:t>
    </dgm:pt>
    <dgm:pt modelId="{01EEF343-14C4-425A-BFCF-BF75343D868D}" type="pres">
      <dgm:prSet presAssocID="{37052767-9DF2-44C9-8D42-0048B16B9ED7}" presName="connTx" presStyleLbl="parChTrans1D2" presStyleIdx="6" presStyleCnt="7"/>
      <dgm:spPr/>
      <dgm:t>
        <a:bodyPr/>
        <a:lstStyle/>
        <a:p>
          <a:endParaRPr lang="pt-BR"/>
        </a:p>
      </dgm:t>
    </dgm:pt>
    <dgm:pt modelId="{5DADB0AC-DBB1-4686-B84E-5207E48881C9}" type="pres">
      <dgm:prSet presAssocID="{E0823FCF-08B7-47DD-9406-105221683141}" presName="root2" presStyleCnt="0"/>
      <dgm:spPr/>
    </dgm:pt>
    <dgm:pt modelId="{6F9D8378-3599-404D-90BF-EAAD0D3FCCD7}" type="pres">
      <dgm:prSet presAssocID="{E0823FCF-08B7-47DD-9406-105221683141}" presName="LevelTwoTextNode" presStyleLbl="node2" presStyleIdx="6" presStyleCnt="7">
        <dgm:presLayoutVars>
          <dgm:chPref val="3"/>
        </dgm:presLayoutVars>
      </dgm:prSet>
      <dgm:spPr/>
      <dgm:t>
        <a:bodyPr/>
        <a:lstStyle/>
        <a:p>
          <a:endParaRPr lang="pt-BR"/>
        </a:p>
      </dgm:t>
    </dgm:pt>
    <dgm:pt modelId="{423E7C54-5464-4B22-A0A1-CA49ED473511}" type="pres">
      <dgm:prSet presAssocID="{E0823FCF-08B7-47DD-9406-105221683141}" presName="level3hierChild" presStyleCnt="0"/>
      <dgm:spPr/>
    </dgm:pt>
  </dgm:ptLst>
  <dgm:cxnLst>
    <dgm:cxn modelId="{58E2876A-5A06-4C4B-9FBC-6C30B1B230C9}" srcId="{86B7719B-4021-4138-9315-388FD56EA6FD}" destId="{41DC2B1E-9D50-4EC3-91B1-3DA26C76B712}" srcOrd="3" destOrd="0" parTransId="{547A79F9-723F-4F1E-8878-6ED3DEA474BB}" sibTransId="{1DFF1A78-C960-4025-8D03-E64704341D1A}"/>
    <dgm:cxn modelId="{0DB2C2D7-DD62-48BB-86CB-F53484662673}" type="presOf" srcId="{E0823FCF-08B7-47DD-9406-105221683141}" destId="{6F9D8378-3599-404D-90BF-EAAD0D3FCCD7}" srcOrd="0" destOrd="0" presId="urn:microsoft.com/office/officeart/2008/layout/HorizontalMultiLevelHierarchy"/>
    <dgm:cxn modelId="{2013B687-ABD6-46BB-810E-E5CD3BEEC06D}" type="presOf" srcId="{1968C0AD-9403-42F0-9783-1FA595A932FD}" destId="{ABA2C717-4DCA-4574-91F4-1421428BCE18}" srcOrd="0" destOrd="0" presId="urn:microsoft.com/office/officeart/2008/layout/HorizontalMultiLevelHierarchy"/>
    <dgm:cxn modelId="{1F5A9806-48E6-426A-B11F-C0D286CAA42C}" type="presOf" srcId="{3745A87E-8AEA-4793-BF2B-C5312CBEB5F0}" destId="{AF493BF2-D0E3-41F2-964E-0C5C0F5DBE5E}" srcOrd="0" destOrd="0" presId="urn:microsoft.com/office/officeart/2008/layout/HorizontalMultiLevelHierarchy"/>
    <dgm:cxn modelId="{BACB6CB3-F608-430B-8E90-4ABFAE7B50D2}" srcId="{86B7719B-4021-4138-9315-388FD56EA6FD}" destId="{37BC1681-7E57-4048-9B0B-17514793CD7C}" srcOrd="2" destOrd="0" parTransId="{1968C0AD-9403-42F0-9783-1FA595A932FD}" sibTransId="{2D58052B-A898-4BB0-9C43-B8286F8AEE29}"/>
    <dgm:cxn modelId="{A948F6EA-98E0-418C-A9A3-4783726F9ED8}" type="presOf" srcId="{41DC2B1E-9D50-4EC3-91B1-3DA26C76B712}" destId="{2F1FF3AA-5458-4EC1-A391-B9B1708110DF}" srcOrd="0" destOrd="0" presId="urn:microsoft.com/office/officeart/2008/layout/HorizontalMultiLevelHierarchy"/>
    <dgm:cxn modelId="{020496AB-F61E-447C-9ADA-5754F6EAC52E}" type="presOf" srcId="{4FD4FC47-7608-4EA5-9C3F-85AB34281346}" destId="{3D2318C2-7BDD-43F6-9A3C-A7E91B60358E}" srcOrd="0" destOrd="0" presId="urn:microsoft.com/office/officeart/2008/layout/HorizontalMultiLevelHierarchy"/>
    <dgm:cxn modelId="{65DD360E-FA57-4C44-B8F4-C34B62859BFA}" type="presOf" srcId="{6167910E-979C-420D-A8F8-6019A6C20725}" destId="{F97D5E38-E638-429F-9E87-D972E153E754}" srcOrd="0" destOrd="0" presId="urn:microsoft.com/office/officeart/2008/layout/HorizontalMultiLevelHierarchy"/>
    <dgm:cxn modelId="{CDDC9B82-56E0-462C-84B4-4C8FAD51A622}" type="presOf" srcId="{547A79F9-723F-4F1E-8878-6ED3DEA474BB}" destId="{03A91F7D-EF4D-48AB-8361-4C597333F4E2}" srcOrd="0" destOrd="0" presId="urn:microsoft.com/office/officeart/2008/layout/HorizontalMultiLevelHierarchy"/>
    <dgm:cxn modelId="{0476CF72-46C1-4145-A06C-681B59201D9B}" type="presOf" srcId="{8DDEEDE8-3C31-4656-B5BD-9B416C05CEA6}" destId="{5F118C0C-5AC2-4F72-860A-7D48C681E9DC}" srcOrd="1" destOrd="0" presId="urn:microsoft.com/office/officeart/2008/layout/HorizontalMultiLevelHierarchy"/>
    <dgm:cxn modelId="{846CF73F-AC63-4844-8560-87D30E700C0B}" srcId="{86B7719B-4021-4138-9315-388FD56EA6FD}" destId="{E0823FCF-08B7-47DD-9406-105221683141}" srcOrd="6" destOrd="0" parTransId="{37052767-9DF2-44C9-8D42-0048B16B9ED7}" sibTransId="{796042AB-11A3-496E-835C-173A6E089A70}"/>
    <dgm:cxn modelId="{7B3EE54C-6BD5-4D87-A897-CDF75C528C97}" srcId="{86B7719B-4021-4138-9315-388FD56EA6FD}" destId="{DE4A503F-C9FC-441E-B094-572852CA0BA7}" srcOrd="1" destOrd="0" parTransId="{F821817D-62D6-45B3-AF6B-BD8AC5034C65}" sibTransId="{CCDF8333-67C2-410B-94F0-996DDD4D1041}"/>
    <dgm:cxn modelId="{B96581A3-9564-46D3-A9E8-DC57F92F338A}" srcId="{86B7719B-4021-4138-9315-388FD56EA6FD}" destId="{3745A87E-8AEA-4793-BF2B-C5312CBEB5F0}" srcOrd="0" destOrd="0" parTransId="{8DDEEDE8-3C31-4656-B5BD-9B416C05CEA6}" sibTransId="{14B1EC88-0E9F-4C1C-B32E-CD2BC03A92C7}"/>
    <dgm:cxn modelId="{EA950CDF-588C-47C2-9D33-50573B3CF410}" type="presOf" srcId="{8DDEEDE8-3C31-4656-B5BD-9B416C05CEA6}" destId="{173DB883-094F-4E82-8E0E-545841905E7A}" srcOrd="0" destOrd="0" presId="urn:microsoft.com/office/officeart/2008/layout/HorizontalMultiLevelHierarchy"/>
    <dgm:cxn modelId="{6BC560D9-7D24-4F7C-AE48-76E94776F377}" srcId="{86B7719B-4021-4138-9315-388FD56EA6FD}" destId="{472C1E33-6E55-42BF-A236-CCDD1492AA54}" srcOrd="5" destOrd="0" parTransId="{D87CE5FF-DDC6-4825-BADF-2C1B9132EBEF}" sibTransId="{ED2742B2-7BBC-433C-9167-BBB90B6DCF27}"/>
    <dgm:cxn modelId="{F7E3A8B1-BFE9-4C6E-82C4-36A57BEC8C90}" srcId="{86B7719B-4021-4138-9315-388FD56EA6FD}" destId="{6167910E-979C-420D-A8F8-6019A6C20725}" srcOrd="4" destOrd="0" parTransId="{0F4F4419-95E8-41BB-8D93-175A0D41F686}" sibTransId="{B1ACF835-2859-48C9-9D5C-ACDA7FEF76D2}"/>
    <dgm:cxn modelId="{27FAD241-9029-4924-9FF9-A62CF874BA42}" type="presOf" srcId="{37052767-9DF2-44C9-8D42-0048B16B9ED7}" destId="{F44A3564-F7F4-4D4C-92A3-3FCFA8317EE6}" srcOrd="0" destOrd="0" presId="urn:microsoft.com/office/officeart/2008/layout/HorizontalMultiLevelHierarchy"/>
    <dgm:cxn modelId="{E866CEC6-1ACE-4A4C-A4A2-B6B9B787ACE9}" type="presOf" srcId="{F821817D-62D6-45B3-AF6B-BD8AC5034C65}" destId="{566084D6-5E5D-4F44-9670-6BFC75B5960C}" srcOrd="1" destOrd="0" presId="urn:microsoft.com/office/officeart/2008/layout/HorizontalMultiLevelHierarchy"/>
    <dgm:cxn modelId="{74F88BCF-72CF-421A-9922-214A8C3A15A7}" type="presOf" srcId="{DE4A503F-C9FC-441E-B094-572852CA0BA7}" destId="{EBFF053D-5034-4A6C-910D-55349A83A1C3}" srcOrd="0" destOrd="0" presId="urn:microsoft.com/office/officeart/2008/layout/HorizontalMultiLevelHierarchy"/>
    <dgm:cxn modelId="{924D21F8-CC3B-470E-AA8E-87C8A0498833}" type="presOf" srcId="{472C1E33-6E55-42BF-A236-CCDD1492AA54}" destId="{CC94E6AF-C0F6-4C53-9D73-83DBEE28C8C0}" srcOrd="0" destOrd="0" presId="urn:microsoft.com/office/officeart/2008/layout/HorizontalMultiLevelHierarchy"/>
    <dgm:cxn modelId="{81B33C80-3D35-4158-ADD1-FA5AEF302F70}" type="presOf" srcId="{F821817D-62D6-45B3-AF6B-BD8AC5034C65}" destId="{E76F4A2F-8ADD-46DD-BB36-5D2E373E9DCE}" srcOrd="0" destOrd="0" presId="urn:microsoft.com/office/officeart/2008/layout/HorizontalMultiLevelHierarchy"/>
    <dgm:cxn modelId="{AA59BB19-31EF-491C-8208-5C4CBB3C27F9}" type="presOf" srcId="{D87CE5FF-DDC6-4825-BADF-2C1B9132EBEF}" destId="{1D3F3D7D-1BAD-4CD6-ACCC-6F45AA173150}" srcOrd="1" destOrd="0" presId="urn:microsoft.com/office/officeart/2008/layout/HorizontalMultiLevelHierarchy"/>
    <dgm:cxn modelId="{5CD72A01-6F34-43E6-A6D7-930BFECD20BE}" srcId="{4FD4FC47-7608-4EA5-9C3F-85AB34281346}" destId="{86B7719B-4021-4138-9315-388FD56EA6FD}" srcOrd="0" destOrd="0" parTransId="{5E210C61-3D2F-43C5-A6F6-6F60D0B6D71A}" sibTransId="{7BEC5965-3FD5-468E-AAAB-6386405F0CD9}"/>
    <dgm:cxn modelId="{0AC03252-5111-4157-8745-E6886E98BC8E}" type="presOf" srcId="{37052767-9DF2-44C9-8D42-0048B16B9ED7}" destId="{01EEF343-14C4-425A-BFCF-BF75343D868D}" srcOrd="1" destOrd="0" presId="urn:microsoft.com/office/officeart/2008/layout/HorizontalMultiLevelHierarchy"/>
    <dgm:cxn modelId="{9B85EFB5-C01B-4EB3-9691-8C4B74E67DB3}" type="presOf" srcId="{D87CE5FF-DDC6-4825-BADF-2C1B9132EBEF}" destId="{D4D985BC-8A44-4B19-9D89-80F384BE9311}" srcOrd="0" destOrd="0" presId="urn:microsoft.com/office/officeart/2008/layout/HorizontalMultiLevelHierarchy"/>
    <dgm:cxn modelId="{154BB0B8-B806-407A-A4E3-7C4634529729}" type="presOf" srcId="{86B7719B-4021-4138-9315-388FD56EA6FD}" destId="{3AAC9193-0F68-43A9-AFF3-79332253DE8C}" srcOrd="0" destOrd="0" presId="urn:microsoft.com/office/officeart/2008/layout/HorizontalMultiLevelHierarchy"/>
    <dgm:cxn modelId="{7EFFAD1A-FC74-4E3E-A673-D94C557571CA}" type="presOf" srcId="{37BC1681-7E57-4048-9B0B-17514793CD7C}" destId="{E77194BF-8D6F-4AAB-AC89-E99509C71E22}" srcOrd="0" destOrd="0" presId="urn:microsoft.com/office/officeart/2008/layout/HorizontalMultiLevelHierarchy"/>
    <dgm:cxn modelId="{FFA0A177-50C7-43B3-BE6D-DAFB42BACC2F}" type="presOf" srcId="{0F4F4419-95E8-41BB-8D93-175A0D41F686}" destId="{AD49A67C-8633-40F3-A6FE-60E3CC96785F}" srcOrd="1" destOrd="0" presId="urn:microsoft.com/office/officeart/2008/layout/HorizontalMultiLevelHierarchy"/>
    <dgm:cxn modelId="{1B367DA3-9893-4D8E-BDC6-15EC33AFD88A}" type="presOf" srcId="{1968C0AD-9403-42F0-9783-1FA595A932FD}" destId="{C7E0D1D3-7F8E-4033-8D7C-2B4948B58FEA}" srcOrd="1" destOrd="0" presId="urn:microsoft.com/office/officeart/2008/layout/HorizontalMultiLevelHierarchy"/>
    <dgm:cxn modelId="{01EBE88A-1B04-494A-A1C8-A14AA6FDE44D}" type="presOf" srcId="{0F4F4419-95E8-41BB-8D93-175A0D41F686}" destId="{1AA81284-A17C-4A17-890E-113DAC46E351}" srcOrd="0" destOrd="0" presId="urn:microsoft.com/office/officeart/2008/layout/HorizontalMultiLevelHierarchy"/>
    <dgm:cxn modelId="{F02037E6-999B-4DDE-A841-70A8036C998A}" type="presOf" srcId="{547A79F9-723F-4F1E-8878-6ED3DEA474BB}" destId="{9766B966-D626-4795-A6F7-DCCAF82C0B56}" srcOrd="1" destOrd="0" presId="urn:microsoft.com/office/officeart/2008/layout/HorizontalMultiLevelHierarchy"/>
    <dgm:cxn modelId="{FEB0D587-AB25-4B02-85FB-FA7A020DC6E7}" type="presParOf" srcId="{3D2318C2-7BDD-43F6-9A3C-A7E91B60358E}" destId="{8DE0362A-68FF-495A-B970-8FFAE9E131EB}" srcOrd="0" destOrd="0" presId="urn:microsoft.com/office/officeart/2008/layout/HorizontalMultiLevelHierarchy"/>
    <dgm:cxn modelId="{A6713A10-4C8B-45A0-B88A-7646AB9F1C4D}" type="presParOf" srcId="{8DE0362A-68FF-495A-B970-8FFAE9E131EB}" destId="{3AAC9193-0F68-43A9-AFF3-79332253DE8C}" srcOrd="0" destOrd="0" presId="urn:microsoft.com/office/officeart/2008/layout/HorizontalMultiLevelHierarchy"/>
    <dgm:cxn modelId="{52995B23-B93F-4B7D-93AB-6CE95A4DBF88}" type="presParOf" srcId="{8DE0362A-68FF-495A-B970-8FFAE9E131EB}" destId="{14708293-2361-45CA-9B38-1476F65BBF58}" srcOrd="1" destOrd="0" presId="urn:microsoft.com/office/officeart/2008/layout/HorizontalMultiLevelHierarchy"/>
    <dgm:cxn modelId="{A914D68B-206F-4BFF-8A8D-A72527A37D49}" type="presParOf" srcId="{14708293-2361-45CA-9B38-1476F65BBF58}" destId="{173DB883-094F-4E82-8E0E-545841905E7A}" srcOrd="0" destOrd="0" presId="urn:microsoft.com/office/officeart/2008/layout/HorizontalMultiLevelHierarchy"/>
    <dgm:cxn modelId="{16FD492C-A6A5-46DA-8922-979433A6AFE3}" type="presParOf" srcId="{173DB883-094F-4E82-8E0E-545841905E7A}" destId="{5F118C0C-5AC2-4F72-860A-7D48C681E9DC}" srcOrd="0" destOrd="0" presId="urn:microsoft.com/office/officeart/2008/layout/HorizontalMultiLevelHierarchy"/>
    <dgm:cxn modelId="{481FCCAF-E6EE-4ABE-9BF2-6DCBDF8E2DC1}" type="presParOf" srcId="{14708293-2361-45CA-9B38-1476F65BBF58}" destId="{8F0CF902-9055-450E-88B7-E5E5556BBAD1}" srcOrd="1" destOrd="0" presId="urn:microsoft.com/office/officeart/2008/layout/HorizontalMultiLevelHierarchy"/>
    <dgm:cxn modelId="{487935F9-1E90-448E-8279-7ECCC8FACA73}" type="presParOf" srcId="{8F0CF902-9055-450E-88B7-E5E5556BBAD1}" destId="{AF493BF2-D0E3-41F2-964E-0C5C0F5DBE5E}" srcOrd="0" destOrd="0" presId="urn:microsoft.com/office/officeart/2008/layout/HorizontalMultiLevelHierarchy"/>
    <dgm:cxn modelId="{BA672BAC-2134-4A54-8B4D-097D6D953301}" type="presParOf" srcId="{8F0CF902-9055-450E-88B7-E5E5556BBAD1}" destId="{736FE264-E060-41DF-9A28-AB0C9A913E37}" srcOrd="1" destOrd="0" presId="urn:microsoft.com/office/officeart/2008/layout/HorizontalMultiLevelHierarchy"/>
    <dgm:cxn modelId="{23DE9470-BE9C-4CA7-9EEA-774846A6BF77}" type="presParOf" srcId="{14708293-2361-45CA-9B38-1476F65BBF58}" destId="{E76F4A2F-8ADD-46DD-BB36-5D2E373E9DCE}" srcOrd="2" destOrd="0" presId="urn:microsoft.com/office/officeart/2008/layout/HorizontalMultiLevelHierarchy"/>
    <dgm:cxn modelId="{3B18366F-4F55-41BE-BB78-8BAFFD31EBC9}" type="presParOf" srcId="{E76F4A2F-8ADD-46DD-BB36-5D2E373E9DCE}" destId="{566084D6-5E5D-4F44-9670-6BFC75B5960C}" srcOrd="0" destOrd="0" presId="urn:microsoft.com/office/officeart/2008/layout/HorizontalMultiLevelHierarchy"/>
    <dgm:cxn modelId="{A09324FD-77DD-430E-A27A-DDF0A32ED8E3}" type="presParOf" srcId="{14708293-2361-45CA-9B38-1476F65BBF58}" destId="{96487F39-D965-4728-B916-EC1274DDC8BE}" srcOrd="3" destOrd="0" presId="urn:microsoft.com/office/officeart/2008/layout/HorizontalMultiLevelHierarchy"/>
    <dgm:cxn modelId="{4A0DAA0F-E980-453D-A07D-C315578AB563}" type="presParOf" srcId="{96487F39-D965-4728-B916-EC1274DDC8BE}" destId="{EBFF053D-5034-4A6C-910D-55349A83A1C3}" srcOrd="0" destOrd="0" presId="urn:microsoft.com/office/officeart/2008/layout/HorizontalMultiLevelHierarchy"/>
    <dgm:cxn modelId="{127AA678-9A3F-44FE-BDD4-14E8F277590A}" type="presParOf" srcId="{96487F39-D965-4728-B916-EC1274DDC8BE}" destId="{40043680-B901-402E-95A4-424E3DCB1CCC}" srcOrd="1" destOrd="0" presId="urn:microsoft.com/office/officeart/2008/layout/HorizontalMultiLevelHierarchy"/>
    <dgm:cxn modelId="{2A527716-5BCF-48F1-99BE-3005A00927E2}" type="presParOf" srcId="{14708293-2361-45CA-9B38-1476F65BBF58}" destId="{ABA2C717-4DCA-4574-91F4-1421428BCE18}" srcOrd="4" destOrd="0" presId="urn:microsoft.com/office/officeart/2008/layout/HorizontalMultiLevelHierarchy"/>
    <dgm:cxn modelId="{407A681C-3FBC-495C-BBBB-9CE81E28984C}" type="presParOf" srcId="{ABA2C717-4DCA-4574-91F4-1421428BCE18}" destId="{C7E0D1D3-7F8E-4033-8D7C-2B4948B58FEA}" srcOrd="0" destOrd="0" presId="urn:microsoft.com/office/officeart/2008/layout/HorizontalMultiLevelHierarchy"/>
    <dgm:cxn modelId="{08F011EB-CECA-4630-967D-D4DDB74223E9}" type="presParOf" srcId="{14708293-2361-45CA-9B38-1476F65BBF58}" destId="{74B66421-9A93-4BE6-A07D-C36D9C357A49}" srcOrd="5" destOrd="0" presId="urn:microsoft.com/office/officeart/2008/layout/HorizontalMultiLevelHierarchy"/>
    <dgm:cxn modelId="{47D212AB-D1A3-48A4-90D6-92A0705421A2}" type="presParOf" srcId="{74B66421-9A93-4BE6-A07D-C36D9C357A49}" destId="{E77194BF-8D6F-4AAB-AC89-E99509C71E22}" srcOrd="0" destOrd="0" presId="urn:microsoft.com/office/officeart/2008/layout/HorizontalMultiLevelHierarchy"/>
    <dgm:cxn modelId="{133DAB06-7FEF-41BA-8A79-774139F266EC}" type="presParOf" srcId="{74B66421-9A93-4BE6-A07D-C36D9C357A49}" destId="{D1ECD203-16DE-4929-B09C-6A1FDE5B2D81}" srcOrd="1" destOrd="0" presId="urn:microsoft.com/office/officeart/2008/layout/HorizontalMultiLevelHierarchy"/>
    <dgm:cxn modelId="{CDD38130-875E-4313-9480-B8BA1A6FEFAB}" type="presParOf" srcId="{14708293-2361-45CA-9B38-1476F65BBF58}" destId="{03A91F7D-EF4D-48AB-8361-4C597333F4E2}" srcOrd="6" destOrd="0" presId="urn:microsoft.com/office/officeart/2008/layout/HorizontalMultiLevelHierarchy"/>
    <dgm:cxn modelId="{CF9E9BA6-2AA1-4063-9890-7DE4B7246550}" type="presParOf" srcId="{03A91F7D-EF4D-48AB-8361-4C597333F4E2}" destId="{9766B966-D626-4795-A6F7-DCCAF82C0B56}" srcOrd="0" destOrd="0" presId="urn:microsoft.com/office/officeart/2008/layout/HorizontalMultiLevelHierarchy"/>
    <dgm:cxn modelId="{78E7AD24-9D31-4480-9A71-ADBED12BAE44}" type="presParOf" srcId="{14708293-2361-45CA-9B38-1476F65BBF58}" destId="{13006936-A264-4B49-BC2A-86992A61E309}" srcOrd="7" destOrd="0" presId="urn:microsoft.com/office/officeart/2008/layout/HorizontalMultiLevelHierarchy"/>
    <dgm:cxn modelId="{3F9FF6DA-66CE-4E44-898D-F52035A52B42}" type="presParOf" srcId="{13006936-A264-4B49-BC2A-86992A61E309}" destId="{2F1FF3AA-5458-4EC1-A391-B9B1708110DF}" srcOrd="0" destOrd="0" presId="urn:microsoft.com/office/officeart/2008/layout/HorizontalMultiLevelHierarchy"/>
    <dgm:cxn modelId="{4C78A910-50C2-439B-AC67-3B56404DB75B}" type="presParOf" srcId="{13006936-A264-4B49-BC2A-86992A61E309}" destId="{84C9D52B-1E01-4B75-A556-817ADB774190}" srcOrd="1" destOrd="0" presId="urn:microsoft.com/office/officeart/2008/layout/HorizontalMultiLevelHierarchy"/>
    <dgm:cxn modelId="{A980A251-BEC7-488E-8DA8-992C514985D7}" type="presParOf" srcId="{14708293-2361-45CA-9B38-1476F65BBF58}" destId="{1AA81284-A17C-4A17-890E-113DAC46E351}" srcOrd="8" destOrd="0" presId="urn:microsoft.com/office/officeart/2008/layout/HorizontalMultiLevelHierarchy"/>
    <dgm:cxn modelId="{14898197-E07A-4A1F-B009-8E8B6698FCC0}" type="presParOf" srcId="{1AA81284-A17C-4A17-890E-113DAC46E351}" destId="{AD49A67C-8633-40F3-A6FE-60E3CC96785F}" srcOrd="0" destOrd="0" presId="urn:microsoft.com/office/officeart/2008/layout/HorizontalMultiLevelHierarchy"/>
    <dgm:cxn modelId="{A5DF71CD-4765-489D-850C-36B5FE37FC99}" type="presParOf" srcId="{14708293-2361-45CA-9B38-1476F65BBF58}" destId="{130320D6-F24B-4B82-A897-CC1473190796}" srcOrd="9" destOrd="0" presId="urn:microsoft.com/office/officeart/2008/layout/HorizontalMultiLevelHierarchy"/>
    <dgm:cxn modelId="{D1C293C2-BB1B-4E81-977E-D0700BA877A5}" type="presParOf" srcId="{130320D6-F24B-4B82-A897-CC1473190796}" destId="{F97D5E38-E638-429F-9E87-D972E153E754}" srcOrd="0" destOrd="0" presId="urn:microsoft.com/office/officeart/2008/layout/HorizontalMultiLevelHierarchy"/>
    <dgm:cxn modelId="{31C11AC5-8E0B-41C6-9D40-9FAE57AA1DDF}" type="presParOf" srcId="{130320D6-F24B-4B82-A897-CC1473190796}" destId="{98FC8A3C-6178-40F2-95DA-CA7142EE6BD5}" srcOrd="1" destOrd="0" presId="urn:microsoft.com/office/officeart/2008/layout/HorizontalMultiLevelHierarchy"/>
    <dgm:cxn modelId="{9DBFBD67-FC0D-42C3-931B-A7AAE382DABF}" type="presParOf" srcId="{14708293-2361-45CA-9B38-1476F65BBF58}" destId="{D4D985BC-8A44-4B19-9D89-80F384BE9311}" srcOrd="10" destOrd="0" presId="urn:microsoft.com/office/officeart/2008/layout/HorizontalMultiLevelHierarchy"/>
    <dgm:cxn modelId="{38F2E5D0-4AA0-4A74-9964-E637444BA12D}" type="presParOf" srcId="{D4D985BC-8A44-4B19-9D89-80F384BE9311}" destId="{1D3F3D7D-1BAD-4CD6-ACCC-6F45AA173150}" srcOrd="0" destOrd="0" presId="urn:microsoft.com/office/officeart/2008/layout/HorizontalMultiLevelHierarchy"/>
    <dgm:cxn modelId="{7B0A4D66-64DB-4B86-AA0A-ADA945AAE215}" type="presParOf" srcId="{14708293-2361-45CA-9B38-1476F65BBF58}" destId="{48F9683C-1404-40F5-89DF-9816A926AABA}" srcOrd="11" destOrd="0" presId="urn:microsoft.com/office/officeart/2008/layout/HorizontalMultiLevelHierarchy"/>
    <dgm:cxn modelId="{0FBD315B-D2F5-4E04-BCA2-D05299EC81B9}" type="presParOf" srcId="{48F9683C-1404-40F5-89DF-9816A926AABA}" destId="{CC94E6AF-C0F6-4C53-9D73-83DBEE28C8C0}" srcOrd="0" destOrd="0" presId="urn:microsoft.com/office/officeart/2008/layout/HorizontalMultiLevelHierarchy"/>
    <dgm:cxn modelId="{62147CC6-CE54-42B1-BBBD-D1AC432D3BAA}" type="presParOf" srcId="{48F9683C-1404-40F5-89DF-9816A926AABA}" destId="{AFED69E1-BD04-47C9-8C9D-0FC260EC2768}" srcOrd="1" destOrd="0" presId="urn:microsoft.com/office/officeart/2008/layout/HorizontalMultiLevelHierarchy"/>
    <dgm:cxn modelId="{5A3107DD-5ECD-410D-9987-CCED50104EC0}" type="presParOf" srcId="{14708293-2361-45CA-9B38-1476F65BBF58}" destId="{F44A3564-F7F4-4D4C-92A3-3FCFA8317EE6}" srcOrd="12" destOrd="0" presId="urn:microsoft.com/office/officeart/2008/layout/HorizontalMultiLevelHierarchy"/>
    <dgm:cxn modelId="{5EE42D85-9615-42B5-A84F-44607539085B}" type="presParOf" srcId="{F44A3564-F7F4-4D4C-92A3-3FCFA8317EE6}" destId="{01EEF343-14C4-425A-BFCF-BF75343D868D}" srcOrd="0" destOrd="0" presId="urn:microsoft.com/office/officeart/2008/layout/HorizontalMultiLevelHierarchy"/>
    <dgm:cxn modelId="{7B7F2230-2245-4CC5-938C-E6A059515906}" type="presParOf" srcId="{14708293-2361-45CA-9B38-1476F65BBF58}" destId="{5DADB0AC-DBB1-4686-B84E-5207E48881C9}" srcOrd="13" destOrd="0" presId="urn:microsoft.com/office/officeart/2008/layout/HorizontalMultiLevelHierarchy"/>
    <dgm:cxn modelId="{DFD4AECB-FFEB-40BB-A35E-0BAB0B82E8B8}" type="presParOf" srcId="{5DADB0AC-DBB1-4686-B84E-5207E48881C9}" destId="{6F9D8378-3599-404D-90BF-EAAD0D3FCCD7}" srcOrd="0" destOrd="0" presId="urn:microsoft.com/office/officeart/2008/layout/HorizontalMultiLevelHierarchy"/>
    <dgm:cxn modelId="{89AE10A1-243D-4BAC-816B-F911791511B1}" type="presParOf" srcId="{5DADB0AC-DBB1-4686-B84E-5207E48881C9}" destId="{423E7C54-5464-4B22-A0A1-CA49ED47351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A3564-F7F4-4D4C-92A3-3FCFA8317EE6}">
      <dsp:nvSpPr>
        <dsp:cNvPr id="0" name=""/>
        <dsp:cNvSpPr/>
      </dsp:nvSpPr>
      <dsp:spPr>
        <a:xfrm>
          <a:off x="680634" y="2189944"/>
          <a:ext cx="337994" cy="1932133"/>
        </a:xfrm>
        <a:custGeom>
          <a:avLst/>
          <a:gdLst/>
          <a:ahLst/>
          <a:cxnLst/>
          <a:rect l="0" t="0" r="0" b="0"/>
          <a:pathLst>
            <a:path>
              <a:moveTo>
                <a:pt x="0" y="0"/>
              </a:moveTo>
              <a:lnTo>
                <a:pt x="168997" y="0"/>
              </a:lnTo>
              <a:lnTo>
                <a:pt x="168997" y="1932133"/>
              </a:lnTo>
              <a:lnTo>
                <a:pt x="337994" y="1932133"/>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t-BR" sz="700" kern="1200" dirty="0"/>
        </a:p>
      </dsp:txBody>
      <dsp:txXfrm>
        <a:off x="800594" y="3106973"/>
        <a:ext cx="98073" cy="98073"/>
      </dsp:txXfrm>
    </dsp:sp>
    <dsp:sp modelId="{D4D985BC-8A44-4B19-9D89-80F384BE9311}">
      <dsp:nvSpPr>
        <dsp:cNvPr id="0" name=""/>
        <dsp:cNvSpPr/>
      </dsp:nvSpPr>
      <dsp:spPr>
        <a:xfrm>
          <a:off x="680634" y="2189944"/>
          <a:ext cx="337994" cy="1288089"/>
        </a:xfrm>
        <a:custGeom>
          <a:avLst/>
          <a:gdLst/>
          <a:ahLst/>
          <a:cxnLst/>
          <a:rect l="0" t="0" r="0" b="0"/>
          <a:pathLst>
            <a:path>
              <a:moveTo>
                <a:pt x="0" y="0"/>
              </a:moveTo>
              <a:lnTo>
                <a:pt x="168997" y="0"/>
              </a:lnTo>
              <a:lnTo>
                <a:pt x="168997" y="1288089"/>
              </a:lnTo>
              <a:lnTo>
                <a:pt x="337994" y="1288089"/>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p>
      </dsp:txBody>
      <dsp:txXfrm>
        <a:off x="816338" y="2800696"/>
        <a:ext cx="66584" cy="66584"/>
      </dsp:txXfrm>
    </dsp:sp>
    <dsp:sp modelId="{1AA81284-A17C-4A17-890E-113DAC46E351}">
      <dsp:nvSpPr>
        <dsp:cNvPr id="0" name=""/>
        <dsp:cNvSpPr/>
      </dsp:nvSpPr>
      <dsp:spPr>
        <a:xfrm>
          <a:off x="680634" y="2189944"/>
          <a:ext cx="337994" cy="644044"/>
        </a:xfrm>
        <a:custGeom>
          <a:avLst/>
          <a:gdLst/>
          <a:ahLst/>
          <a:cxnLst/>
          <a:rect l="0" t="0" r="0" b="0"/>
          <a:pathLst>
            <a:path>
              <a:moveTo>
                <a:pt x="0" y="0"/>
              </a:moveTo>
              <a:lnTo>
                <a:pt x="168997" y="0"/>
              </a:lnTo>
              <a:lnTo>
                <a:pt x="168997" y="644044"/>
              </a:lnTo>
              <a:lnTo>
                <a:pt x="337994" y="644044"/>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p>
      </dsp:txBody>
      <dsp:txXfrm>
        <a:off x="831447" y="2493782"/>
        <a:ext cx="36367" cy="36367"/>
      </dsp:txXfrm>
    </dsp:sp>
    <dsp:sp modelId="{03A91F7D-EF4D-48AB-8361-4C597333F4E2}">
      <dsp:nvSpPr>
        <dsp:cNvPr id="0" name=""/>
        <dsp:cNvSpPr/>
      </dsp:nvSpPr>
      <dsp:spPr>
        <a:xfrm>
          <a:off x="680634" y="2144224"/>
          <a:ext cx="337994" cy="91440"/>
        </a:xfrm>
        <a:custGeom>
          <a:avLst/>
          <a:gdLst/>
          <a:ahLst/>
          <a:cxnLst/>
          <a:rect l="0" t="0" r="0" b="0"/>
          <a:pathLst>
            <a:path>
              <a:moveTo>
                <a:pt x="0" y="45720"/>
              </a:moveTo>
              <a:lnTo>
                <a:pt x="337994" y="45720"/>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p>
      </dsp:txBody>
      <dsp:txXfrm>
        <a:off x="841181" y="2181494"/>
        <a:ext cx="16899" cy="16899"/>
      </dsp:txXfrm>
    </dsp:sp>
    <dsp:sp modelId="{ABA2C717-4DCA-4574-91F4-1421428BCE18}">
      <dsp:nvSpPr>
        <dsp:cNvPr id="0" name=""/>
        <dsp:cNvSpPr/>
      </dsp:nvSpPr>
      <dsp:spPr>
        <a:xfrm>
          <a:off x="680634" y="1545899"/>
          <a:ext cx="337994" cy="644044"/>
        </a:xfrm>
        <a:custGeom>
          <a:avLst/>
          <a:gdLst/>
          <a:ahLst/>
          <a:cxnLst/>
          <a:rect l="0" t="0" r="0" b="0"/>
          <a:pathLst>
            <a:path>
              <a:moveTo>
                <a:pt x="0" y="644044"/>
              </a:moveTo>
              <a:lnTo>
                <a:pt x="168997" y="644044"/>
              </a:lnTo>
              <a:lnTo>
                <a:pt x="168997" y="0"/>
              </a:lnTo>
              <a:lnTo>
                <a:pt x="337994" y="0"/>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p>
      </dsp:txBody>
      <dsp:txXfrm>
        <a:off x="831447" y="1849738"/>
        <a:ext cx="36367" cy="36367"/>
      </dsp:txXfrm>
    </dsp:sp>
    <dsp:sp modelId="{E76F4A2F-8ADD-46DD-BB36-5D2E373E9DCE}">
      <dsp:nvSpPr>
        <dsp:cNvPr id="0" name=""/>
        <dsp:cNvSpPr/>
      </dsp:nvSpPr>
      <dsp:spPr>
        <a:xfrm>
          <a:off x="680634" y="901854"/>
          <a:ext cx="337994" cy="1288089"/>
        </a:xfrm>
        <a:custGeom>
          <a:avLst/>
          <a:gdLst/>
          <a:ahLst/>
          <a:cxnLst/>
          <a:rect l="0" t="0" r="0" b="0"/>
          <a:pathLst>
            <a:path>
              <a:moveTo>
                <a:pt x="0" y="1288089"/>
              </a:moveTo>
              <a:lnTo>
                <a:pt x="168997" y="1288089"/>
              </a:lnTo>
              <a:lnTo>
                <a:pt x="168997" y="0"/>
              </a:lnTo>
              <a:lnTo>
                <a:pt x="337994" y="0"/>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dirty="0"/>
        </a:p>
      </dsp:txBody>
      <dsp:txXfrm>
        <a:off x="816338" y="1512607"/>
        <a:ext cx="66584" cy="66584"/>
      </dsp:txXfrm>
    </dsp:sp>
    <dsp:sp modelId="{173DB883-094F-4E82-8E0E-545841905E7A}">
      <dsp:nvSpPr>
        <dsp:cNvPr id="0" name=""/>
        <dsp:cNvSpPr/>
      </dsp:nvSpPr>
      <dsp:spPr>
        <a:xfrm>
          <a:off x="680634" y="257617"/>
          <a:ext cx="337994" cy="1932326"/>
        </a:xfrm>
        <a:custGeom>
          <a:avLst/>
          <a:gdLst/>
          <a:ahLst/>
          <a:cxnLst/>
          <a:rect l="0" t="0" r="0" b="0"/>
          <a:pathLst>
            <a:path>
              <a:moveTo>
                <a:pt x="0" y="1932326"/>
              </a:moveTo>
              <a:lnTo>
                <a:pt x="168997" y="1932326"/>
              </a:lnTo>
              <a:lnTo>
                <a:pt x="168997" y="0"/>
              </a:lnTo>
              <a:lnTo>
                <a:pt x="337994" y="0"/>
              </a:lnTo>
            </a:path>
          </a:pathLst>
        </a:custGeom>
        <a:noFill/>
        <a:ln w="38100" cap="flat" cmpd="sng" algn="ctr">
          <a:solidFill>
            <a:schemeClr val="dk1"/>
          </a:solidFill>
          <a:prstDash val="solid"/>
        </a:ln>
        <a:effectLst>
          <a:outerShdw blurRad="40000" dist="23000" dir="5400000" rotWithShape="0">
            <a:srgbClr val="000000">
              <a:alpha val="35000"/>
            </a:srgbClr>
          </a:outerShdw>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pt-BR" sz="700" kern="1200" dirty="0"/>
        </a:p>
      </dsp:txBody>
      <dsp:txXfrm>
        <a:off x="800589" y="1174739"/>
        <a:ext cx="98083" cy="98083"/>
      </dsp:txXfrm>
    </dsp:sp>
    <dsp:sp modelId="{3AAC9193-0F68-43A9-AFF3-79332253DE8C}">
      <dsp:nvSpPr>
        <dsp:cNvPr id="0" name=""/>
        <dsp:cNvSpPr/>
      </dsp:nvSpPr>
      <dsp:spPr>
        <a:xfrm rot="16200000">
          <a:off x="-932867" y="1932326"/>
          <a:ext cx="2711766" cy="515235"/>
        </a:xfrm>
        <a:prstGeom prst="rect">
          <a:avLst/>
        </a:prstGeom>
        <a:solidFill>
          <a:schemeClr val="tx1">
            <a:lumMod val="95000"/>
            <a:lumOff val="5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pt-BR" sz="3300" kern="1200" dirty="0" smtClean="0"/>
            <a:t>END</a:t>
          </a:r>
          <a:endParaRPr lang="pt-BR" sz="3300" kern="1200" dirty="0"/>
        </a:p>
      </dsp:txBody>
      <dsp:txXfrm>
        <a:off x="-932867" y="1932326"/>
        <a:ext cx="2711766" cy="515235"/>
      </dsp:txXfrm>
    </dsp:sp>
    <dsp:sp modelId="{AF493BF2-D0E3-41F2-964E-0C5C0F5DBE5E}">
      <dsp:nvSpPr>
        <dsp:cNvPr id="0" name=""/>
        <dsp:cNvSpPr/>
      </dsp:nvSpPr>
      <dsp:spPr>
        <a:xfrm>
          <a:off x="1018628" y="0"/>
          <a:ext cx="1689972" cy="515235"/>
        </a:xfrm>
        <a:prstGeom prst="rect">
          <a:avLst/>
        </a:prstGeom>
        <a:solidFill>
          <a:schemeClr val="dk1"/>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dk1"/>
        </a:fillRef>
        <a:effectRef idx="1">
          <a:schemeClr val="dk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PROTEÇÃO</a:t>
          </a:r>
          <a:endParaRPr lang="pt-BR" sz="1400" kern="1200" dirty="0"/>
        </a:p>
      </dsp:txBody>
      <dsp:txXfrm>
        <a:off x="1018628" y="0"/>
        <a:ext cx="1689972" cy="515235"/>
      </dsp:txXfrm>
    </dsp:sp>
    <dsp:sp modelId="{EBFF053D-5034-4A6C-910D-55349A83A1C3}">
      <dsp:nvSpPr>
        <dsp:cNvPr id="0" name=""/>
        <dsp:cNvSpPr/>
      </dsp:nvSpPr>
      <dsp:spPr>
        <a:xfrm>
          <a:off x="1018628" y="644237"/>
          <a:ext cx="1689972" cy="515235"/>
        </a:xfrm>
        <a:prstGeom prst="rect">
          <a:avLst/>
        </a:prstGeom>
        <a:solidFill>
          <a:schemeClr val="dk1"/>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dk1"/>
        </a:fillRef>
        <a:effectRef idx="1">
          <a:schemeClr val="dk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DISSUASÃO</a:t>
          </a:r>
          <a:endParaRPr lang="pt-BR" sz="1400" kern="1200" dirty="0"/>
        </a:p>
      </dsp:txBody>
      <dsp:txXfrm>
        <a:off x="1018628" y="644237"/>
        <a:ext cx="1689972" cy="515235"/>
      </dsp:txXfrm>
    </dsp:sp>
    <dsp:sp modelId="{E77194BF-8D6F-4AAB-AC89-E99509C71E22}">
      <dsp:nvSpPr>
        <dsp:cNvPr id="0" name=""/>
        <dsp:cNvSpPr/>
      </dsp:nvSpPr>
      <dsp:spPr>
        <a:xfrm>
          <a:off x="1018628" y="1288281"/>
          <a:ext cx="1689972" cy="515235"/>
        </a:xfrm>
        <a:prstGeom prst="rect">
          <a:avLst/>
        </a:prstGeom>
        <a:solidFill>
          <a:schemeClr val="dk1"/>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dk1"/>
        </a:fillRef>
        <a:effectRef idx="1">
          <a:schemeClr val="dk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PRONTA</a:t>
          </a:r>
        </a:p>
        <a:p>
          <a:pPr lvl="0" algn="ctr" defTabSz="622300">
            <a:lnSpc>
              <a:spcPct val="90000"/>
            </a:lnSpc>
            <a:spcBef>
              <a:spcPct val="0"/>
            </a:spcBef>
            <a:spcAft>
              <a:spcPct val="35000"/>
            </a:spcAft>
          </a:pPr>
          <a:r>
            <a:rPr lang="pt-BR" sz="1400" kern="1200" dirty="0" smtClean="0"/>
            <a:t>RESPOSTA</a:t>
          </a:r>
          <a:endParaRPr lang="pt-BR" sz="1400" kern="1200" dirty="0"/>
        </a:p>
      </dsp:txBody>
      <dsp:txXfrm>
        <a:off x="1018628" y="1288281"/>
        <a:ext cx="1689972" cy="515235"/>
      </dsp:txXfrm>
    </dsp:sp>
    <dsp:sp modelId="{2F1FF3AA-5458-4EC1-A391-B9B1708110DF}">
      <dsp:nvSpPr>
        <dsp:cNvPr id="0" name=""/>
        <dsp:cNvSpPr/>
      </dsp:nvSpPr>
      <dsp:spPr>
        <a:xfrm>
          <a:off x="1018628" y="1932326"/>
          <a:ext cx="1689972" cy="515235"/>
        </a:xfrm>
        <a:prstGeom prst="rect">
          <a:avLst/>
        </a:prstGeom>
        <a:solidFill>
          <a:schemeClr val="dk1"/>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dk1"/>
        </a:fillRef>
        <a:effectRef idx="1">
          <a:schemeClr val="dk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COORDENAÇÃO E CONTROLE</a:t>
          </a:r>
          <a:endParaRPr lang="pt-BR" sz="1400" kern="1200" dirty="0"/>
        </a:p>
      </dsp:txBody>
      <dsp:txXfrm>
        <a:off x="1018628" y="1932326"/>
        <a:ext cx="1689972" cy="515235"/>
      </dsp:txXfrm>
    </dsp:sp>
    <dsp:sp modelId="{F97D5E38-E638-429F-9E87-D972E153E754}">
      <dsp:nvSpPr>
        <dsp:cNvPr id="0" name=""/>
        <dsp:cNvSpPr/>
      </dsp:nvSpPr>
      <dsp:spPr>
        <a:xfrm>
          <a:off x="1018628" y="2576370"/>
          <a:ext cx="1689972" cy="515235"/>
        </a:xfrm>
        <a:prstGeom prst="rect">
          <a:avLst/>
        </a:prstGeom>
        <a:solidFill>
          <a:schemeClr val="dk1"/>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dk1"/>
        </a:fillRef>
        <a:effectRef idx="1">
          <a:schemeClr val="dk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GESTÃO DA INFORMAÇÃO</a:t>
          </a:r>
          <a:endParaRPr lang="pt-BR" sz="1400" kern="1200" dirty="0"/>
        </a:p>
      </dsp:txBody>
      <dsp:txXfrm>
        <a:off x="1018628" y="2576370"/>
        <a:ext cx="1689972" cy="515235"/>
      </dsp:txXfrm>
    </dsp:sp>
    <dsp:sp modelId="{CC94E6AF-C0F6-4C53-9D73-83DBEE28C8C0}">
      <dsp:nvSpPr>
        <dsp:cNvPr id="0" name=""/>
        <dsp:cNvSpPr/>
      </dsp:nvSpPr>
      <dsp:spPr>
        <a:xfrm>
          <a:off x="1018628" y="3220415"/>
          <a:ext cx="1689972" cy="515235"/>
        </a:xfrm>
        <a:prstGeom prst="rect">
          <a:avLst/>
        </a:prstGeom>
        <a:solidFill>
          <a:schemeClr val="dk1"/>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dk1"/>
        </a:fillRef>
        <a:effectRef idx="1">
          <a:schemeClr val="dk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MOBILIDADE ESTRATÉGICA</a:t>
          </a:r>
          <a:endParaRPr lang="pt-BR" sz="1400" kern="1200" dirty="0"/>
        </a:p>
      </dsp:txBody>
      <dsp:txXfrm>
        <a:off x="1018628" y="3220415"/>
        <a:ext cx="1689972" cy="515235"/>
      </dsp:txXfrm>
    </dsp:sp>
    <dsp:sp modelId="{6F9D8378-3599-404D-90BF-EAAD0D3FCCD7}">
      <dsp:nvSpPr>
        <dsp:cNvPr id="0" name=""/>
        <dsp:cNvSpPr/>
      </dsp:nvSpPr>
      <dsp:spPr>
        <a:xfrm>
          <a:off x="1018628" y="3864459"/>
          <a:ext cx="1689972" cy="515235"/>
        </a:xfrm>
        <a:prstGeom prst="rect">
          <a:avLst/>
        </a:prstGeom>
        <a:solidFill>
          <a:schemeClr val="dk1"/>
        </a:solidFill>
        <a:ln w="381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3">
          <a:schemeClr val="lt1"/>
        </a:lnRef>
        <a:fillRef idx="1">
          <a:schemeClr val="dk1"/>
        </a:fillRef>
        <a:effectRef idx="1">
          <a:schemeClr val="dk1"/>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t>MOBILIZAÇÃO</a:t>
          </a:r>
          <a:endParaRPr lang="pt-BR" sz="1400" kern="1200" dirty="0"/>
        </a:p>
      </dsp:txBody>
      <dsp:txXfrm>
        <a:off x="1018628" y="3864459"/>
        <a:ext cx="1689972" cy="51523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3" y="0"/>
            <a:ext cx="2945764" cy="49363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0346" y="0"/>
            <a:ext cx="2945764" cy="493633"/>
          </a:xfrm>
          <a:prstGeom prst="rect">
            <a:avLst/>
          </a:prstGeom>
        </p:spPr>
        <p:txBody>
          <a:bodyPr vert="horz" lIns="91440" tIns="45720" rIns="91440" bIns="45720" rtlCol="0"/>
          <a:lstStyle>
            <a:lvl1pPr algn="r">
              <a:defRPr sz="1200"/>
            </a:lvl1pPr>
          </a:lstStyle>
          <a:p>
            <a:fld id="{03BDC55E-FFB9-4EFB-9E27-3969334CD223}" type="datetimeFigureOut">
              <a:rPr lang="pt-BR" smtClean="0"/>
              <a:pPr/>
              <a:t>05/11/2018</a:t>
            </a:fld>
            <a:endParaRPr lang="pt-BR"/>
          </a:p>
        </p:txBody>
      </p:sp>
      <p:sp>
        <p:nvSpPr>
          <p:cNvPr id="4" name="Espaço Reservado para Rodapé 3"/>
          <p:cNvSpPr>
            <a:spLocks noGrp="1"/>
          </p:cNvSpPr>
          <p:nvPr>
            <p:ph type="ftr" sz="quarter" idx="2"/>
          </p:nvPr>
        </p:nvSpPr>
        <p:spPr>
          <a:xfrm>
            <a:off x="3" y="9377449"/>
            <a:ext cx="2945764" cy="49363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346" y="9377449"/>
            <a:ext cx="2945764" cy="493633"/>
          </a:xfrm>
          <a:prstGeom prst="rect">
            <a:avLst/>
          </a:prstGeom>
        </p:spPr>
        <p:txBody>
          <a:bodyPr vert="horz" lIns="91440" tIns="45720" rIns="91440" bIns="45720" rtlCol="0" anchor="b"/>
          <a:lstStyle>
            <a:lvl1pPr algn="r">
              <a:defRPr sz="1200"/>
            </a:lvl1pPr>
          </a:lstStyle>
          <a:p>
            <a:fld id="{AAE03204-C68C-4908-B5D8-4BC015BA4156}" type="slidenum">
              <a:rPr lang="pt-BR" smtClean="0"/>
              <a:pPr/>
              <a:t>‹nº›</a:t>
            </a:fld>
            <a:endParaRPr lang="pt-BR"/>
          </a:p>
        </p:txBody>
      </p:sp>
    </p:spTree>
    <p:extLst>
      <p:ext uri="{BB962C8B-B14F-4D97-AF65-F5344CB8AC3E}">
        <p14:creationId xmlns:p14="http://schemas.microsoft.com/office/powerpoint/2010/main" val="1209422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3" y="0"/>
            <a:ext cx="2945764"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50346" y="0"/>
            <a:ext cx="2945764" cy="493633"/>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34287FA-0708-4FB4-B8E1-CE0FD45F4105}" type="datetimeFigureOut">
              <a:rPr lang="pt-BR"/>
              <a:pPr>
                <a:defRPr/>
              </a:pPr>
              <a:t>05/11/2018</a:t>
            </a:fld>
            <a:endParaRPr lang="pt-BR"/>
          </a:p>
        </p:txBody>
      </p:sp>
      <p:sp>
        <p:nvSpPr>
          <p:cNvPr id="4" name="Espaço Reservado para Imagem de Slide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0395" y="4689516"/>
            <a:ext cx="5436886" cy="4442698"/>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3" y="9377449"/>
            <a:ext cx="2945764"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50346" y="9377449"/>
            <a:ext cx="2945764" cy="493633"/>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2BA4A99-715D-4374-8BD3-FA3618570142}" type="slidenum">
              <a:rPr lang="pt-BR"/>
              <a:pPr>
                <a:defRPr/>
              </a:pPr>
              <a:t>‹nº›</a:t>
            </a:fld>
            <a:endParaRPr lang="pt-BR"/>
          </a:p>
        </p:txBody>
      </p:sp>
    </p:spTree>
    <p:extLst>
      <p:ext uri="{BB962C8B-B14F-4D97-AF65-F5344CB8AC3E}">
        <p14:creationId xmlns:p14="http://schemas.microsoft.com/office/powerpoint/2010/main" val="315545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143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332C0B-BB84-4097-BA44-BCF6E9858634}" type="slidenum">
              <a:rPr lang="pt-BR" altLang="pt-BR" smtClean="0">
                <a:solidFill>
                  <a:srgbClr val="000000"/>
                </a:solidFill>
              </a:rPr>
              <a:pPr>
                <a:spcBef>
                  <a:spcPct val="0"/>
                </a:spcBef>
              </a:pPr>
              <a:t>16</a:t>
            </a:fld>
            <a:endParaRPr lang="pt-BR" altLang="pt-BR" smtClean="0">
              <a:solidFill>
                <a:srgbClr val="000000"/>
              </a:solidFill>
            </a:endParaRPr>
          </a:p>
        </p:txBody>
      </p:sp>
    </p:spTree>
    <p:extLst>
      <p:ext uri="{BB962C8B-B14F-4D97-AF65-F5344CB8AC3E}">
        <p14:creationId xmlns:p14="http://schemas.microsoft.com/office/powerpoint/2010/main" val="2920069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oleObject" Target="../embeddings/oleObject5.bin"/></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9.xml"/><Relationship Id="rId1" Type="http://schemas.openxmlformats.org/officeDocument/2006/relationships/vmlDrawing" Target="../drawings/vmlDrawing7.vml"/><Relationship Id="rId5" Type="http://schemas.openxmlformats.org/officeDocument/2006/relationships/image" Target="../media/image4.png"/><Relationship Id="rId4" Type="http://schemas.openxmlformats.org/officeDocument/2006/relationships/oleObject" Target="../embeddings/oleObject7.bin"/></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2.xml"/><Relationship Id="rId1" Type="http://schemas.openxmlformats.org/officeDocument/2006/relationships/vmlDrawing" Target="../drawings/vmlDrawing11.vml"/><Relationship Id="rId5" Type="http://schemas.openxmlformats.org/officeDocument/2006/relationships/image" Target="../media/image4.png"/><Relationship Id="rId4" Type="http://schemas.openxmlformats.org/officeDocument/2006/relationships/oleObject" Target="../embeddings/oleObject11.bin"/></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3.xml"/><Relationship Id="rId1" Type="http://schemas.openxmlformats.org/officeDocument/2006/relationships/vmlDrawing" Target="../drawings/vmlDrawing13.vml"/><Relationship Id="rId5" Type="http://schemas.openxmlformats.org/officeDocument/2006/relationships/image" Target="../media/image4.png"/><Relationship Id="rId4" Type="http://schemas.openxmlformats.org/officeDocument/2006/relationships/oleObject" Target="../embeddings/oleObject13.bin"/></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5.xml"/><Relationship Id="rId1" Type="http://schemas.openxmlformats.org/officeDocument/2006/relationships/vmlDrawing" Target="../drawings/vmlDrawing16.vml"/><Relationship Id="rId5" Type="http://schemas.openxmlformats.org/officeDocument/2006/relationships/image" Target="../media/image4.png"/><Relationship Id="rId4" Type="http://schemas.openxmlformats.org/officeDocument/2006/relationships/oleObject" Target="../embeddings/oleObject16.bin"/></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7.xml"/><Relationship Id="rId1" Type="http://schemas.openxmlformats.org/officeDocument/2006/relationships/vmlDrawing" Target="../drawings/vmlDrawing19.vml"/><Relationship Id="rId5" Type="http://schemas.openxmlformats.org/officeDocument/2006/relationships/image" Target="../media/image4.png"/><Relationship Id="rId4" Type="http://schemas.openxmlformats.org/officeDocument/2006/relationships/oleObject" Target="../embeddings/oleObject19.bin"/></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8.xml"/><Relationship Id="rId1" Type="http://schemas.openxmlformats.org/officeDocument/2006/relationships/vmlDrawing" Target="../drawings/vmlDrawing21.vml"/><Relationship Id="rId5" Type="http://schemas.openxmlformats.org/officeDocument/2006/relationships/image" Target="../media/image4.png"/><Relationship Id="rId4" Type="http://schemas.openxmlformats.org/officeDocument/2006/relationships/oleObject" Target="../embeddings/oleObject21.bin"/></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9.xml"/><Relationship Id="rId1" Type="http://schemas.openxmlformats.org/officeDocument/2006/relationships/vmlDrawing" Target="../drawings/vmlDrawing23.vml"/><Relationship Id="rId5" Type="http://schemas.openxmlformats.org/officeDocument/2006/relationships/image" Target="../media/image4.png"/><Relationship Id="rId4" Type="http://schemas.openxmlformats.org/officeDocument/2006/relationships/oleObject" Target="../embeddings/oleObject23.bin"/></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6" name="Imagem 4" descr="LOGO_EMCFA_ redond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Tree>
    <p:extLst>
      <p:ext uri="{BB962C8B-B14F-4D97-AF65-F5344CB8AC3E}">
        <p14:creationId xmlns:p14="http://schemas.microsoft.com/office/powerpoint/2010/main" val="402919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F72C5C35-EEAD-4785-93DC-CFEF43FB98A1}" type="datetimeFigureOut">
              <a:rPr lang="pt-BR"/>
              <a:pPr>
                <a:defRPr/>
              </a:pPr>
              <a:t>05/11/2018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CA3C8BF-5595-431A-8554-BFD4BB6669CD}" type="slidenum">
              <a:rPr lang="pt-BR"/>
              <a:pPr>
                <a:defRPr/>
              </a:pPr>
              <a:t>‹nº›</a:t>
            </a:fld>
            <a:endParaRPr lang="pt-B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650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2806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3772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923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10C6D68A-75B4-4643-A15B-F1775D8BB016}"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0976FCF-7641-4711-A1C6-9D02A9426198}" type="slidenum">
              <a:rPr lang="pt-BR" altLang="pt-BR"/>
              <a:pPr>
                <a:defRPr/>
              </a:pPr>
              <a:t>‹nº›</a:t>
            </a:fld>
            <a:endParaRPr lang="pt-BR" altLang="pt-BR"/>
          </a:p>
        </p:txBody>
      </p:sp>
    </p:spTree>
    <p:extLst>
      <p:ext uri="{BB962C8B-B14F-4D97-AF65-F5344CB8AC3E}">
        <p14:creationId xmlns:p14="http://schemas.microsoft.com/office/powerpoint/2010/main" val="25533484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B854D4C-9F6B-47AA-989D-A27F23AD1A34}"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A532DF5-846F-45B0-B4F3-6127C51F44A5}" type="slidenum">
              <a:rPr lang="pt-BR" altLang="pt-BR"/>
              <a:pPr>
                <a:defRPr/>
              </a:pPr>
              <a:t>‹nº›</a:t>
            </a:fld>
            <a:endParaRPr lang="pt-BR" altLang="pt-BR"/>
          </a:p>
        </p:txBody>
      </p:sp>
    </p:spTree>
    <p:extLst>
      <p:ext uri="{BB962C8B-B14F-4D97-AF65-F5344CB8AC3E}">
        <p14:creationId xmlns:p14="http://schemas.microsoft.com/office/powerpoint/2010/main" val="39912570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0436589C-2212-441B-AF28-773D6EE27E8E}"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05E64D2-5754-47A3-BCBC-B1F4E325A4C1}" type="slidenum">
              <a:rPr lang="pt-BR" altLang="pt-BR"/>
              <a:pPr>
                <a:defRPr/>
              </a:pPr>
              <a:t>‹nº›</a:t>
            </a:fld>
            <a:endParaRPr lang="pt-BR" altLang="pt-BR"/>
          </a:p>
        </p:txBody>
      </p:sp>
    </p:spTree>
    <p:extLst>
      <p:ext uri="{BB962C8B-B14F-4D97-AF65-F5344CB8AC3E}">
        <p14:creationId xmlns:p14="http://schemas.microsoft.com/office/powerpoint/2010/main" val="36652968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A7361339-5AE5-47A3-A16E-326AA746B394}"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30D46037-1EAD-48BD-838A-508450DFA70F}" type="slidenum">
              <a:rPr lang="pt-BR" altLang="pt-BR"/>
              <a:pPr>
                <a:defRPr/>
              </a:pPr>
              <a:t>‹nº›</a:t>
            </a:fld>
            <a:endParaRPr lang="pt-BR" altLang="pt-BR"/>
          </a:p>
        </p:txBody>
      </p:sp>
    </p:spTree>
    <p:extLst>
      <p:ext uri="{BB962C8B-B14F-4D97-AF65-F5344CB8AC3E}">
        <p14:creationId xmlns:p14="http://schemas.microsoft.com/office/powerpoint/2010/main" val="42577272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AE655387-DB37-445B-944D-C031B65871FD}"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B16C6789-6667-41DD-8548-CCB7AD18CE73}" type="slidenum">
              <a:rPr lang="pt-BR" altLang="pt-BR"/>
              <a:pPr>
                <a:defRPr/>
              </a:pPr>
              <a:t>‹nº›</a:t>
            </a:fld>
            <a:endParaRPr lang="pt-BR" altLang="pt-BR"/>
          </a:p>
        </p:txBody>
      </p:sp>
    </p:spTree>
    <p:extLst>
      <p:ext uri="{BB962C8B-B14F-4D97-AF65-F5344CB8AC3E}">
        <p14:creationId xmlns:p14="http://schemas.microsoft.com/office/powerpoint/2010/main" val="41909112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a:defRPr/>
            </a:pPr>
            <a:fld id="{118EC0F9-BCE0-4D78-9962-3CD380D5891B}"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392840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688D256-47E3-4160-A06E-7AEDFAF7A2AA}" type="datetimeFigureOut">
              <a:rPr lang="pt-BR"/>
              <a:pPr>
                <a:defRPr/>
              </a:pPr>
              <a:t>05/11/2018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26FEEAE-95FC-40AC-83A5-FE90C8B65A27}" type="slidenum">
              <a:rPr lang="pt-BR"/>
              <a:pPr>
                <a:defRPr/>
              </a:pPr>
              <a:t>‹nº›</a:t>
            </a:fld>
            <a:endParaRPr lang="pt-B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AE43BB89-411B-4131-AB7C-A881AFC97DAB}"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1B2254D6-BD92-4884-88F3-86E5075D9E27}" type="slidenum">
              <a:rPr lang="pt-BR" altLang="pt-BR"/>
              <a:pPr>
                <a:defRPr/>
              </a:pPr>
              <a:t>‹nº›</a:t>
            </a:fld>
            <a:endParaRPr lang="pt-BR" altLang="pt-BR"/>
          </a:p>
        </p:txBody>
      </p:sp>
    </p:spTree>
    <p:extLst>
      <p:ext uri="{BB962C8B-B14F-4D97-AF65-F5344CB8AC3E}">
        <p14:creationId xmlns:p14="http://schemas.microsoft.com/office/powerpoint/2010/main" val="20795397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6DE60069-25CD-4360-9886-23D9868B3447}"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8D4011D-4B4E-49E8-AA15-A5E70066BF7E}" type="slidenum">
              <a:rPr lang="pt-BR" altLang="pt-BR"/>
              <a:pPr>
                <a:defRPr/>
              </a:pPr>
              <a:t>‹nº›</a:t>
            </a:fld>
            <a:endParaRPr lang="pt-BR" altLang="pt-BR"/>
          </a:p>
        </p:txBody>
      </p:sp>
    </p:spTree>
    <p:extLst>
      <p:ext uri="{BB962C8B-B14F-4D97-AF65-F5344CB8AC3E}">
        <p14:creationId xmlns:p14="http://schemas.microsoft.com/office/powerpoint/2010/main" val="16806408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A9494F2B-5BD1-4B57-8775-DABDBC699F2A}"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6874848F-1998-455C-A460-C1D68BE0A82E}" type="slidenum">
              <a:rPr lang="pt-BR" altLang="pt-BR"/>
              <a:pPr>
                <a:defRPr/>
              </a:pPr>
              <a:t>‹nº›</a:t>
            </a:fld>
            <a:endParaRPr lang="pt-BR" altLang="pt-BR"/>
          </a:p>
        </p:txBody>
      </p:sp>
    </p:spTree>
    <p:extLst>
      <p:ext uri="{BB962C8B-B14F-4D97-AF65-F5344CB8AC3E}">
        <p14:creationId xmlns:p14="http://schemas.microsoft.com/office/powerpoint/2010/main" val="3623841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AB5989F9-3DC6-4090-A8FF-1B7F063DCC22}"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9770E9C-20AB-420B-9F62-DC389831300E}" type="slidenum">
              <a:rPr lang="pt-BR" altLang="pt-BR"/>
              <a:pPr>
                <a:defRPr/>
              </a:pPr>
              <a:t>‹nº›</a:t>
            </a:fld>
            <a:endParaRPr lang="pt-BR" altLang="pt-BR"/>
          </a:p>
        </p:txBody>
      </p:sp>
    </p:spTree>
    <p:extLst>
      <p:ext uri="{BB962C8B-B14F-4D97-AF65-F5344CB8AC3E}">
        <p14:creationId xmlns:p14="http://schemas.microsoft.com/office/powerpoint/2010/main" val="34056878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9330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0610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3945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dirty="0">
              <a:solidFill>
                <a:prstClr val="white"/>
              </a:solidFill>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6101" name="Imagem de bitmap" r:id="rId4" imgW="2491956" imgH="2872989" progId="PBrush">
                  <p:embed/>
                </p:oleObj>
              </mc:Choice>
              <mc:Fallback>
                <p:oleObj name="Imagem de bitmap" r:id="rId4" imgW="2491956" imgH="2872989" progId="PBrush">
                  <p:embed/>
                  <p:pic>
                    <p:nvPicPr>
                      <p:cNvPr id="11" name="Object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8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1276FF84-8AB0-47BB-883C-D4696A6CE1AE}" type="datetime1">
              <a:rPr lang="pt-BR"/>
              <a:pPr>
                <a:defRPr/>
              </a:pPr>
              <a:t>05/11/2018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cs typeface="Arial" panose="020B0604020202020204" pitchFamily="34" charset="0"/>
              </a:defRPr>
            </a:lvl1pPr>
          </a:lstStyle>
          <a:p>
            <a:pPr>
              <a:defRPr/>
            </a:pPr>
            <a:fld id="{DCA34D65-5E09-4C35-9518-73AA1A1B96F3}" type="slidenum">
              <a:rPr lang="pt-BR" altLang="pt-BR"/>
              <a:pPr>
                <a:defRPr/>
              </a:pPr>
              <a:t>‹nº›</a:t>
            </a:fld>
            <a:endParaRPr lang="pt-BR" altLang="pt-BR"/>
          </a:p>
        </p:txBody>
      </p:sp>
    </p:spTree>
    <p:extLst>
      <p:ext uri="{BB962C8B-B14F-4D97-AF65-F5344CB8AC3E}">
        <p14:creationId xmlns:p14="http://schemas.microsoft.com/office/powerpoint/2010/main" val="40403641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731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65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24B1A5E-7C6B-48A7-81C1-8FDE41B2437A}" type="datetimeFigureOut">
              <a:rPr lang="pt-BR"/>
              <a:pPr>
                <a:defRPr/>
              </a:pPr>
              <a:t>05/11/2018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6B63895-8781-488C-8303-F7CC3403ED2B}" type="slidenum">
              <a:rPr lang="pt-BR"/>
              <a:pPr>
                <a:defRPr/>
              </a:pPr>
              <a:t>‹nº›</a:t>
            </a:fld>
            <a:endParaRPr lang="pt-B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445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0504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124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7835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75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40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6883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1296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001ED9DC-D037-4B17-9845-F8A736DB4F73}"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ADF87A67-6917-4C9A-9742-22940B5ADEED}" type="slidenum">
              <a:rPr lang="pt-BR" altLang="pt-BR"/>
              <a:pPr>
                <a:defRPr/>
              </a:pPr>
              <a:t>‹nº›</a:t>
            </a:fld>
            <a:endParaRPr lang="pt-BR" altLang="pt-BR"/>
          </a:p>
        </p:txBody>
      </p:sp>
    </p:spTree>
    <p:extLst>
      <p:ext uri="{BB962C8B-B14F-4D97-AF65-F5344CB8AC3E}">
        <p14:creationId xmlns:p14="http://schemas.microsoft.com/office/powerpoint/2010/main" val="19455730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DD375C25-91A8-4F93-AF30-5928FBE46420}"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57CB319A-EA3E-4174-AE58-B79E995137D4}" type="slidenum">
              <a:rPr lang="pt-BR" altLang="pt-BR"/>
              <a:pPr>
                <a:defRPr/>
              </a:pPr>
              <a:t>‹nº›</a:t>
            </a:fld>
            <a:endParaRPr lang="pt-BR" altLang="pt-BR"/>
          </a:p>
        </p:txBody>
      </p:sp>
    </p:spTree>
    <p:extLst>
      <p:ext uri="{BB962C8B-B14F-4D97-AF65-F5344CB8AC3E}">
        <p14:creationId xmlns:p14="http://schemas.microsoft.com/office/powerpoint/2010/main" val="3723771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166132539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2CF1E3D9-D4CB-4E63-87EA-9D0B27228756}"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A8898A7-B0AE-40E0-874C-7AEA83B32A78}" type="slidenum">
              <a:rPr lang="pt-BR" altLang="pt-BR"/>
              <a:pPr>
                <a:defRPr/>
              </a:pPr>
              <a:t>‹nº›</a:t>
            </a:fld>
            <a:endParaRPr lang="pt-BR" altLang="pt-BR"/>
          </a:p>
        </p:txBody>
      </p:sp>
    </p:spTree>
    <p:extLst>
      <p:ext uri="{BB962C8B-B14F-4D97-AF65-F5344CB8AC3E}">
        <p14:creationId xmlns:p14="http://schemas.microsoft.com/office/powerpoint/2010/main" val="36615147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4767544D-4EEA-48CE-A21E-C8AA9FAE4A93}"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0597459C-0F7E-416F-BA96-4FFCEABD630E}" type="slidenum">
              <a:rPr lang="pt-BR" altLang="pt-BR"/>
              <a:pPr>
                <a:defRPr/>
              </a:pPr>
              <a:t>‹nº›</a:t>
            </a:fld>
            <a:endParaRPr lang="pt-BR" altLang="pt-BR"/>
          </a:p>
        </p:txBody>
      </p:sp>
    </p:spTree>
    <p:extLst>
      <p:ext uri="{BB962C8B-B14F-4D97-AF65-F5344CB8AC3E}">
        <p14:creationId xmlns:p14="http://schemas.microsoft.com/office/powerpoint/2010/main" val="5729760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FD0A406-3DC3-4FA1-8B2A-B29DF74E03A8}"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0407D72-9079-4F17-B319-EC3BFDC209A5}" type="slidenum">
              <a:rPr lang="pt-BR" altLang="pt-BR"/>
              <a:pPr>
                <a:defRPr/>
              </a:pPr>
              <a:t>‹nº›</a:t>
            </a:fld>
            <a:endParaRPr lang="pt-BR" altLang="pt-BR"/>
          </a:p>
        </p:txBody>
      </p:sp>
    </p:spTree>
    <p:extLst>
      <p:ext uri="{BB962C8B-B14F-4D97-AF65-F5344CB8AC3E}">
        <p14:creationId xmlns:p14="http://schemas.microsoft.com/office/powerpoint/2010/main" val="36983579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a:defRPr/>
            </a:pPr>
            <a:fld id="{A78F0D97-9286-4850-8DB1-6CCD71CA0B49}"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6185484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6F0EEB2-FADA-4CB3-9CB4-C0B1FD90F24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9431DB59-910A-4A42-8399-5107ABF96CC4}" type="slidenum">
              <a:rPr lang="pt-BR" altLang="pt-BR"/>
              <a:pPr>
                <a:defRPr/>
              </a:pPr>
              <a:t>‹nº›</a:t>
            </a:fld>
            <a:endParaRPr lang="pt-BR" altLang="pt-BR"/>
          </a:p>
        </p:txBody>
      </p:sp>
    </p:spTree>
    <p:extLst>
      <p:ext uri="{BB962C8B-B14F-4D97-AF65-F5344CB8AC3E}">
        <p14:creationId xmlns:p14="http://schemas.microsoft.com/office/powerpoint/2010/main" val="39502454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40EA5C00-CF1E-41B4-A6DB-D276C168283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0462DAC0-AFC6-4D9C-84ED-AF4A67275BE3}" type="slidenum">
              <a:rPr lang="pt-BR" altLang="pt-BR"/>
              <a:pPr>
                <a:defRPr/>
              </a:pPr>
              <a:t>‹nº›</a:t>
            </a:fld>
            <a:endParaRPr lang="pt-BR" altLang="pt-BR"/>
          </a:p>
        </p:txBody>
      </p:sp>
    </p:spTree>
    <p:extLst>
      <p:ext uri="{BB962C8B-B14F-4D97-AF65-F5344CB8AC3E}">
        <p14:creationId xmlns:p14="http://schemas.microsoft.com/office/powerpoint/2010/main" val="4508196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D0C54BDF-8651-4101-9E6E-22F4E28F4459}"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B5FDF776-21F8-422D-BE3A-09A2D292326D}" type="slidenum">
              <a:rPr lang="pt-BR" altLang="pt-BR"/>
              <a:pPr>
                <a:defRPr/>
              </a:pPr>
              <a:t>‹nº›</a:t>
            </a:fld>
            <a:endParaRPr lang="pt-BR" altLang="pt-BR"/>
          </a:p>
        </p:txBody>
      </p:sp>
    </p:spTree>
    <p:extLst>
      <p:ext uri="{BB962C8B-B14F-4D97-AF65-F5344CB8AC3E}">
        <p14:creationId xmlns:p14="http://schemas.microsoft.com/office/powerpoint/2010/main" val="39873541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025A1377-E745-4F0E-A2F2-BCAEB4007F8B}"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7D35D8A-0D62-4E7A-88A6-A99BA4BF22F2}" type="slidenum">
              <a:rPr lang="pt-BR" altLang="pt-BR"/>
              <a:pPr>
                <a:defRPr/>
              </a:pPr>
              <a:t>‹nº›</a:t>
            </a:fld>
            <a:endParaRPr lang="pt-BR" altLang="pt-BR"/>
          </a:p>
        </p:txBody>
      </p:sp>
    </p:spTree>
    <p:extLst>
      <p:ext uri="{BB962C8B-B14F-4D97-AF65-F5344CB8AC3E}">
        <p14:creationId xmlns:p14="http://schemas.microsoft.com/office/powerpoint/2010/main" val="22275925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475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135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29116798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626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dirty="0">
              <a:solidFill>
                <a:prstClr val="white"/>
              </a:solidFill>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8149" name="Imagem de bitmap" r:id="rId4" imgW="2491956" imgH="2872989" progId="PBrush">
                  <p:embed/>
                </p:oleObj>
              </mc:Choice>
              <mc:Fallback>
                <p:oleObj name="Imagem de bitmap" r:id="rId4" imgW="2491956" imgH="2872989" progId="PBrush">
                  <p:embed/>
                  <p:pic>
                    <p:nvPicPr>
                      <p:cNvPr id="11" name="Object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8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0CED5FC5-7033-4F7E-AA5E-0CFF179758CD}" type="datetime1">
              <a:rPr lang="pt-BR"/>
              <a:pPr>
                <a:defRPr/>
              </a:pPr>
              <a:t>05/11/2018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cs typeface="Arial" panose="020B0604020202020204" pitchFamily="34" charset="0"/>
              </a:defRPr>
            </a:lvl1pPr>
          </a:lstStyle>
          <a:p>
            <a:pPr>
              <a:defRPr/>
            </a:pPr>
            <a:fld id="{56DE5ECE-7375-4026-9A8B-B120653DC2B8}" type="slidenum">
              <a:rPr lang="pt-BR" altLang="pt-BR"/>
              <a:pPr>
                <a:defRPr/>
              </a:pPr>
              <a:t>‹nº›</a:t>
            </a:fld>
            <a:endParaRPr lang="pt-BR" altLang="pt-BR"/>
          </a:p>
        </p:txBody>
      </p:sp>
    </p:spTree>
    <p:extLst>
      <p:ext uri="{BB962C8B-B14F-4D97-AF65-F5344CB8AC3E}">
        <p14:creationId xmlns:p14="http://schemas.microsoft.com/office/powerpoint/2010/main" val="19459701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4539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9373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1295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1796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9347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490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5503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868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9510255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00705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5525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64BD44-F79C-4A58-A462-40C98BC88800}"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A63BBDB-3F49-4DA2-AC61-0807C385FD81}"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222222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6641D1-1EAE-43B9-8BF1-75F922C93A66}"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D3D72E3-E51A-48D8-9F16-8C4AEC7A92EC}"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367637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5E29B6F-032F-4160-A72C-7A7340DB1B0F}"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3219F0-EF0F-4DA4-98ED-55869085CFD5}"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904614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FB8E8CD-BE98-4173-B23E-E1635BE0F74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D3C11A-633C-4B16-BC58-4FAB493B542A}"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631386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86D9A9-ADC8-445B-BC93-6CDA6D7D25AA}"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35768CA-7700-408E-9BFD-A88A576EE9D7}"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186171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8E99DAB-DAF5-40F8-80DD-7F658A946AA7}" type="datetime1">
              <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4127331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7E318-416A-4260-A244-A39594105500}"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B999025-BC77-4CD6-82E2-F11D69DBF97E}"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50500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FAC69D0-6BEB-4B6A-9661-B30279853BF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730FD7A-7063-40F9-901D-3BABE3C9D272}"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8275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23190443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28565A0-C33F-4E2A-B847-C160C300BFC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12673A-0AA9-4C0E-A471-E350E1BAFAC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19739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26F9AF-370B-4AC4-9166-16C27033D0F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0C43B4-053C-4C94-AB50-21B46B9F3AA7}"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448337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3934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9443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8846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1350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76861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370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9852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13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8" name="Espaço Reservado para Rodapé 7"/>
          <p:cNvSpPr>
            <a:spLocks noGrp="1"/>
          </p:cNvSpPr>
          <p:nvPr>
            <p:ph type="ftr" sz="quarter" idx="11"/>
          </p:nvPr>
        </p:nvSpPr>
        <p:spPr>
          <a:xfrm>
            <a:off x="3028950" y="6356350"/>
            <a:ext cx="30861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2718717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9431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8402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9927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50301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3081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DB8B00F-FF80-492F-9E08-AD643FAA1DD5}"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38F156-4E6B-42AF-B0C3-56BB8D56F30B}"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37542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859BC47-A41C-4A3C-A1B0-D943535B2FCA}"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C643442-8B49-4D72-A0E9-3DFF8F903DAE}"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0353352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4E614A-F9C6-4C03-A50C-D3542B8FD18E}"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1BD5D94-EAA9-4AD6-8A6B-A9EC5F8F8200}"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6745058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4542D48-6FF9-46CF-B651-7889175BBC63}"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C54384-10D2-4A9E-BD66-398F7E083138}"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342509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1ED6E9-1A80-4B66-8BDE-F053FE165B76}"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BBA66FD-7734-45D1-9532-C5AB75F66E7A}"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487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4" name="Espaço Reservado para Rodapé 3"/>
          <p:cNvSpPr>
            <a:spLocks noGrp="1"/>
          </p:cNvSpPr>
          <p:nvPr>
            <p:ph type="ftr" sz="quarter" idx="11"/>
          </p:nvPr>
        </p:nvSpPr>
        <p:spPr>
          <a:xfrm>
            <a:off x="3028950" y="6356350"/>
            <a:ext cx="30861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13457934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90FBBBC-322D-448B-9D8C-773D734DBBB2}" type="datetime1">
              <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7743915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A721F95-1F0B-47D9-93AF-E56AB801ECA6}"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56D01A5-79FB-462C-AF75-29E482C30A9C}"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412298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AC93DEF-A9B4-4E85-B40F-712CADA44A69}"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3BB0A6E-4E75-420C-8604-7F83266AAC37}"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375271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47656B1-35F3-4D19-BCC6-853E30102F91}"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A3D1061-2A6F-4925-88D6-23FDB943DF04}"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237517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3745D9F-ABA0-4627-A234-6AD2B0ACFB5A}"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12FC058-72DC-4B93-A265-C6F79A43E7DB}"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9853000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8578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07269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4130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64BD44-F79C-4A58-A462-40C98BC88800}"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A63BBDB-3F49-4DA2-AC61-0807C385FD81}"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577532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6641D1-1EAE-43B9-8BF1-75F922C93A66}"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D3D72E3-E51A-48D8-9F16-8C4AEC7A92EC}"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7755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3" name="Espaço Reservado para Rodapé 2"/>
          <p:cNvSpPr>
            <a:spLocks noGrp="1"/>
          </p:cNvSpPr>
          <p:nvPr>
            <p:ph type="ftr" sz="quarter" idx="11"/>
          </p:nvPr>
        </p:nvSpPr>
        <p:spPr>
          <a:xfrm>
            <a:off x="3028950" y="6356350"/>
            <a:ext cx="30861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428065565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5E29B6F-032F-4160-A72C-7A7340DB1B0F}"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3219F0-EF0F-4DA4-98ED-55869085CFD5}"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3196719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FB8E8CD-BE98-4173-B23E-E1635BE0F74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D3C11A-633C-4B16-BC58-4FAB493B542A}"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192586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86D9A9-ADC8-445B-BC93-6CDA6D7D25AA}"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35768CA-7700-408E-9BFD-A88A576EE9D7}"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653286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8E99DAB-DAF5-40F8-80DD-7F658A946AA7}" type="datetime1">
              <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6908122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7E318-416A-4260-A244-A39594105500}"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B999025-BC77-4CD6-82E2-F11D69DBF97E}"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960895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FAC69D0-6BEB-4B6A-9661-B30279853BF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730FD7A-7063-40F9-901D-3BABE3C9D272}"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353137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28565A0-C33F-4E2A-B847-C160C300BFC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12673A-0AA9-4C0E-A471-E350E1BAFAC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6410327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26F9AF-370B-4AC4-9166-16C27033D0F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0C43B4-053C-4C94-AB50-21B46B9F3AA7}"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776748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268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A0A31F7F-8360-4A64-8204-821480564213}" type="datetimeFigureOut">
              <a:rPr lang="pt-BR"/>
              <a:pPr>
                <a:defRPr/>
              </a:pPr>
              <a:t>05/11/2018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95ED55D-52C2-4CDE-A950-C1CCF2DA7409}" type="slidenum">
              <a:rPr lang="pt-BR"/>
              <a:pPr>
                <a:defRPr/>
              </a:pPr>
              <a:t>‹nº›</a:t>
            </a:fld>
            <a:endParaRPr lang="pt-B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334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162439937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417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100" b="1" i="0" u="none" strike="noStrike" kern="1200" cap="none" spc="0" normalizeH="0" baseline="0" noProof="0" dirty="0" smtClean="0">
                <a:ln>
                  <a:noFill/>
                </a:ln>
                <a:solidFill>
                  <a:srgbClr val="FFFFFF"/>
                </a:solidFill>
                <a:effectLst/>
                <a:uLnTx/>
                <a:uFillTx/>
                <a:latin typeface="Arial" charset="0"/>
                <a:ea typeface="ＭＳ Ｐゴシック" charset="0"/>
              </a:rPr>
              <a:t>ESTADO-MAIOR CONJUNTO DAS FORÇAS ARMADAS – 6º 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100" b="1" i="0" u="none" strike="noStrike" kern="1200" cap="none" spc="0" normalizeH="0" baseline="0" noProof="0" dirty="0" smtClean="0">
                <a:ln>
                  <a:noFill/>
                </a:ln>
                <a:solidFill>
                  <a:srgbClr val="FFFFFF"/>
                </a:solidFill>
                <a:effectLst/>
                <a:uLnTx/>
                <a:uFillTx/>
                <a:latin typeface="Arial" charset="0"/>
                <a:ea typeface="ＭＳ Ｐゴシック" charset="0"/>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43262" name="Imagem de bitmap" r:id="rId4" imgW="2491956" imgH="2872989" progId="PBrush">
                  <p:embed/>
                </p:oleObj>
              </mc:Choice>
              <mc:Fallback>
                <p:oleObj name="Imagem de bitmap" r:id="rId4" imgW="2491956" imgH="2872989" progId="PBrush">
                  <p:embed/>
                  <p:pic>
                    <p:nvPicPr>
                      <p:cNvPr id="11" name="Object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61B86F9D-8AE5-4509-86D7-42E6D17B1A5D}" type="datetime1">
              <a:rPr kumimoji="0" lang="pt-BR" sz="1800" b="0" i="0" u="none" strike="noStrike" kern="1200" cap="none" spc="0" normalizeH="0" baseline="0" noProof="0">
                <a:ln>
                  <a:noFill/>
                </a:ln>
                <a:solidFill>
                  <a:prstClr val="black"/>
                </a:solidFill>
                <a:effectLst/>
                <a:uLnTx/>
                <a:uFillTx/>
                <a:latin typeface="Arial Black"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05/11/2018</a:t>
            </a:fld>
            <a:endParaRPr kumimoji="0" lang="pt-BR" sz="1800" b="0" i="0" u="none" strike="noStrike" kern="1200" cap="none" spc="0" normalizeH="0" baseline="0" noProof="0">
              <a:ln>
                <a:noFill/>
              </a:ln>
              <a:solidFill>
                <a:prstClr val="black"/>
              </a:solidFill>
              <a:effectLst/>
              <a:uLnTx/>
              <a:uFillTx/>
              <a:latin typeface="Arial Black" pitchFamily="34" charset="0"/>
              <a:ea typeface="+mn-ea"/>
              <a:cs typeface="Arial" pitchFamily="34" charset="0"/>
            </a:endParaRP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pt-BR" sz="1800" b="0" i="0" u="none" strike="noStrike" kern="1200" cap="none" spc="0" normalizeH="0" baseline="0" noProof="0">
              <a:ln>
                <a:noFill/>
              </a:ln>
              <a:solidFill>
                <a:srgbClr val="898989"/>
              </a:solidFill>
              <a:effectLst/>
              <a:uLnTx/>
              <a:uFillTx/>
              <a:latin typeface="Arial Black" pitchFamily="34" charset="0"/>
              <a:ea typeface="+mn-ea"/>
              <a:cs typeface="Arial" pitchFamily="34" charset="0"/>
            </a:endParaRP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smtClean="0">
                <a:solidFill>
                  <a:srgbClr val="000000"/>
                </a:solidFill>
                <a:latin typeface="Arial Black" panose="020B0A040201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fld id="{83B60B96-6BB5-4B84-B299-DE362EBA7FAF}" type="slidenum">
              <a:rPr kumimoji="0" lang="pt-BR" altLang="pt-BR" sz="1800" b="0" i="0" u="none" strike="noStrike" kern="1200" cap="none" spc="0" normalizeH="0" baseline="0" noProof="0">
                <a:ln>
                  <a:noFill/>
                </a:ln>
                <a:solidFill>
                  <a:srgbClr val="000000"/>
                </a:solidFill>
                <a:effectLst/>
                <a:uLnTx/>
                <a:uFillTx/>
                <a:latin typeface="Arial Black" panose="020B0A04020102020204" pitchFamily="34" charset="0"/>
                <a:ea typeface="MS PGothic" panose="020B0600070205080204"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t>‹nº›</a:t>
            </a:fld>
            <a:endParaRPr kumimoji="0" lang="pt-BR" altLang="pt-BR" sz="1800" b="0" i="0" u="none" strike="noStrike" kern="1200" cap="none" spc="0" normalizeH="0" baseline="0" noProof="0">
              <a:ln>
                <a:noFill/>
              </a:ln>
              <a:solidFill>
                <a:srgbClr val="000000"/>
              </a:solidFill>
              <a:effectLst/>
              <a:uLnTx/>
              <a:uFillTx/>
              <a:latin typeface="Arial Black" panose="020B0A040201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8282012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5050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2984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6086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6266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20504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80281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14081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478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1620701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1256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546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F64BD44-F79C-4A58-A462-40C98BC88800}"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A63BBDB-3F49-4DA2-AC61-0807C385FD81}"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037864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6641D1-1EAE-43B9-8BF1-75F922C93A66}"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D3D72E3-E51A-48D8-9F16-8C4AEC7A92EC}"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1361906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5E29B6F-032F-4160-A72C-7A7340DB1B0F}"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3219F0-EF0F-4DA4-98ED-55869085CFD5}"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742774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FB8E8CD-BE98-4173-B23E-E1635BE0F74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D3C11A-633C-4B16-BC58-4FAB493B542A}"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48967421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86D9A9-ADC8-445B-BC93-6CDA6D7D25AA}"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35768CA-7700-408E-9BFD-A88A576EE9D7}"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551239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8E99DAB-DAF5-40F8-80DD-7F658A946AA7}" type="datetime1">
              <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1264721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E7E318-416A-4260-A244-A39594105500}"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B999025-BC77-4CD6-82E2-F11D69DBF97E}"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7275090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FAC69D0-6BEB-4B6A-9661-B30279853BF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730FD7A-7063-40F9-901D-3BABE3C9D272}"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45457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233514486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28565A0-C33F-4E2A-B847-C160C300BFC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12673A-0AA9-4C0E-A471-E350E1BAFAC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5756656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26F9AF-370B-4AC4-9166-16C27033D0F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90C43B4-053C-4C94-AB50-21B46B9F3AA7}"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409626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25364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2151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89142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100" b="1" i="0" u="none" strike="noStrike" kern="1200" cap="none" spc="0" normalizeH="0" baseline="0" noProof="0" dirty="0" smtClean="0">
                <a:ln>
                  <a:noFill/>
                </a:ln>
                <a:solidFill>
                  <a:srgbClr val="FFFFFF"/>
                </a:solidFill>
                <a:effectLst/>
                <a:uLnTx/>
                <a:uFillTx/>
                <a:latin typeface="Arial" charset="0"/>
                <a:ea typeface="ＭＳ Ｐゴシック" charset="0"/>
              </a:rPr>
              <a:t>ESTADO-MAIOR CONJUNTO DAS FORÇAS ARMADAS – 6º 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100" b="1" i="0" u="none" strike="noStrike" kern="1200" cap="none" spc="0" normalizeH="0" baseline="0" noProof="0" dirty="0" smtClean="0">
                <a:ln>
                  <a:noFill/>
                </a:ln>
                <a:solidFill>
                  <a:srgbClr val="FFFFFF"/>
                </a:solidFill>
                <a:effectLst/>
                <a:uLnTx/>
                <a:uFillTx/>
                <a:latin typeface="Arial" charset="0"/>
                <a:ea typeface="ＭＳ Ｐゴシック" charset="0"/>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53500" name="Imagem de bitmap" r:id="rId4" imgW="2491956" imgH="2872989" progId="PBrush">
                  <p:embed/>
                </p:oleObj>
              </mc:Choice>
              <mc:Fallback>
                <p:oleObj name="Imagem de bitmap" r:id="rId4" imgW="2491956" imgH="2872989" progId="PBrush">
                  <p:embed/>
                  <p:pic>
                    <p:nvPicPr>
                      <p:cNvPr id="11" name="Object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61B86F9D-8AE5-4509-86D7-42E6D17B1A5D}" type="datetime1">
              <a:rPr kumimoji="0" lang="pt-BR" sz="1800" b="0" i="0" u="none" strike="noStrike" kern="1200" cap="none" spc="0" normalizeH="0" baseline="0" noProof="0">
                <a:ln>
                  <a:noFill/>
                </a:ln>
                <a:solidFill>
                  <a:prstClr val="black"/>
                </a:solidFill>
                <a:effectLst/>
                <a:uLnTx/>
                <a:uFillTx/>
                <a:latin typeface="Arial Black"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05/11/2018</a:t>
            </a:fld>
            <a:endParaRPr kumimoji="0" lang="pt-BR" sz="1800" b="0" i="0" u="none" strike="noStrike" kern="1200" cap="none" spc="0" normalizeH="0" baseline="0" noProof="0">
              <a:ln>
                <a:noFill/>
              </a:ln>
              <a:solidFill>
                <a:prstClr val="black"/>
              </a:solidFill>
              <a:effectLst/>
              <a:uLnTx/>
              <a:uFillTx/>
              <a:latin typeface="Arial Black" pitchFamily="34" charset="0"/>
              <a:ea typeface="+mn-ea"/>
              <a:cs typeface="Arial" pitchFamily="34" charset="0"/>
            </a:endParaRP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pt-BR" sz="1800" b="0" i="0" u="none" strike="noStrike" kern="1200" cap="none" spc="0" normalizeH="0" baseline="0" noProof="0">
              <a:ln>
                <a:noFill/>
              </a:ln>
              <a:solidFill>
                <a:srgbClr val="898989"/>
              </a:solidFill>
              <a:effectLst/>
              <a:uLnTx/>
              <a:uFillTx/>
              <a:latin typeface="Arial Black" pitchFamily="34" charset="0"/>
              <a:ea typeface="+mn-ea"/>
              <a:cs typeface="Arial" pitchFamily="34" charset="0"/>
            </a:endParaRP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smtClean="0">
                <a:solidFill>
                  <a:srgbClr val="000000"/>
                </a:solidFill>
                <a:latin typeface="Arial Black" panose="020B0A040201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fld id="{83B60B96-6BB5-4B84-B299-DE362EBA7FAF}" type="slidenum">
              <a:rPr kumimoji="0" lang="pt-BR" altLang="pt-BR" sz="1800" b="0" i="0" u="none" strike="noStrike" kern="1200" cap="none" spc="0" normalizeH="0" baseline="0" noProof="0">
                <a:ln>
                  <a:noFill/>
                </a:ln>
                <a:solidFill>
                  <a:srgbClr val="000000"/>
                </a:solidFill>
                <a:effectLst/>
                <a:uLnTx/>
                <a:uFillTx/>
                <a:latin typeface="Arial Black" panose="020B0A04020102020204" pitchFamily="34" charset="0"/>
                <a:ea typeface="MS PGothic" panose="020B0600070205080204"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t>‹nº›</a:t>
            </a:fld>
            <a:endParaRPr kumimoji="0" lang="pt-BR" altLang="pt-BR" sz="1800" b="0" i="0" u="none" strike="noStrike" kern="1200" cap="none" spc="0" normalizeH="0" baseline="0" noProof="0">
              <a:ln>
                <a:noFill/>
              </a:ln>
              <a:solidFill>
                <a:srgbClr val="000000"/>
              </a:solidFill>
              <a:effectLst/>
              <a:uLnTx/>
              <a:uFillTx/>
              <a:latin typeface="Arial Black" panose="020B0A040201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6456467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3684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8137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39254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8223A226-2801-4763-A540-B54FD6B37DD0}"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048B323F-BD38-42FA-B600-D7A94E3694E8}" type="slidenum">
              <a:rPr lang="pt-BR" smtClean="0"/>
              <a:t>‹nº›</a:t>
            </a:fld>
            <a:endParaRPr lang="pt-BR"/>
          </a:p>
        </p:txBody>
      </p:sp>
    </p:spTree>
    <p:extLst>
      <p:ext uri="{BB962C8B-B14F-4D97-AF65-F5344CB8AC3E}">
        <p14:creationId xmlns:p14="http://schemas.microsoft.com/office/powerpoint/2010/main" val="112177988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98935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2514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7533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12815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22775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50329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7593C8C-E7A8-4A19-85CD-3CD63182084C}"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37E0486-1B31-42A7-B9CC-AA65ED5CEC7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25008269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437F1AE-263B-4FAB-A2A7-30FA3AA8F3C6}"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C1E3385-0A93-4AFA-9018-8856D7108A41}"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4740640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EAB6F69-D555-408D-82DE-454FFAD208C7}"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54DD7D5-E3EE-44E3-92A2-59AA2646AAA2}"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505145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5F7F173-7951-4779-B73B-18A0DDC655B7}"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6877FA4-B45C-4D20-A2D2-54787D463912}"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497869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353726812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6CBE97B-3EB7-41F4-B2D0-50A63ADFE2A5}"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EF97C4A-1B4B-45A8-891A-9548D372AD35}"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971244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78836D6-624F-4E67-A87F-75E5A953FAB2}" type="datetime1">
              <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66478707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555CDE-1FC6-49DD-9DD4-0CB232B56A6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F57DE41-F3A1-44A7-BE53-81E70F7DEFC9}"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578199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63C95FD-E199-4D47-A50F-1FFD7F2AE894}"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77E00E7-AA11-48B1-B576-057D7B376715}"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789794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05E13D9-42BB-4C3C-98AA-F613221FD01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EACB230-4CA9-42C6-AE89-0B2CC8C9FA08}"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206849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9DCBFE7-1A38-41A4-8625-C373EF4646E4}"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1F8BDC1-3817-4B4E-B1D7-E2A03D73C823}"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2597886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41399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FA8659-4412-4765-B78F-768928B7A397}"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2A95C8B-A73E-4A83-B512-69F14C14F92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5829291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026450C-C4B5-4095-84D6-D44EA47E8A53}"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9237FAF-7397-4B69-9010-ADF3E5F65EEC}"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1255372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3D19F74-4FD4-48B9-AD9E-2CDBF3E9291F}"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796813B-E6B5-46AC-8E4F-62D877B01990}"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39947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628650" y="1825625"/>
            <a:ext cx="788670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34489647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4895523-8C42-4AAB-9817-F9BBB65C76B0}"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804DC42-2435-4F9F-9106-0E5EA7D7C097}"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7941941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ECE99E9-2712-418F-93D4-FE4F36973C4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E3FFBA2-D9C5-4E17-B624-3B098439E629}"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4411077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0028097-2A95-465A-86F2-EE4A0F731C8D}" type="datetime1">
              <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42933089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C7DB73F-E2F5-4C5C-A4B8-2C626367E251}"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51768B-DBE1-49DC-A93D-A674A3861195}"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89305881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374FB11-2CAF-456F-832B-9F97CCB28524}"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48C12A-D10D-44F0-B2E7-D4F42CBE0563}"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8882930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3AD7845-5FC4-4EE0-9074-BF592964B03C}"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54B14F-7EFA-4800-9333-37EF35E44E6E}"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125493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505DA4-F723-4F3F-BF65-0B65D9617E46}"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1971631-A70A-48E1-BD73-84D0F3DCB4C0}"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6678401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53707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71817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154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314543621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100" b="1" i="0" u="none" strike="noStrike" kern="1200" cap="none" spc="0" normalizeH="0" baseline="0" noProof="0" dirty="0" smtClean="0">
                <a:ln>
                  <a:noFill/>
                </a:ln>
                <a:solidFill>
                  <a:srgbClr val="FFFFFF"/>
                </a:solidFill>
                <a:effectLst/>
                <a:uLnTx/>
                <a:uFillTx/>
                <a:latin typeface="Arial" charset="0"/>
                <a:ea typeface="ＭＳ Ｐゴシック" charset="0"/>
              </a:rPr>
              <a:t>ESTADO-MAIOR CONJUNTO DAS FORÇAS ARMADAS – 6º 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1100" b="1" i="0" u="none" strike="noStrike" kern="1200" cap="none" spc="0" normalizeH="0" baseline="0" noProof="0" dirty="0" smtClean="0">
                <a:ln>
                  <a:noFill/>
                </a:ln>
                <a:solidFill>
                  <a:srgbClr val="FFFFFF"/>
                </a:solidFill>
                <a:effectLst/>
                <a:uLnTx/>
                <a:uFillTx/>
                <a:latin typeface="Arial" charset="0"/>
                <a:ea typeface="ＭＳ Ｐゴシック" charset="0"/>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56572" name="Imagem de bitmap" r:id="rId4" imgW="2491956" imgH="2872989" progId="PBrush">
                  <p:embed/>
                </p:oleObj>
              </mc:Choice>
              <mc:Fallback>
                <p:oleObj name="Imagem de bitmap" r:id="rId4" imgW="2491956" imgH="2872989" progId="PBrush">
                  <p:embed/>
                  <p:pic>
                    <p:nvPicPr>
                      <p:cNvPr id="11" name="Object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fld id="{BB16779B-40DB-495C-9CFF-A451532ED206}" type="datetime1">
              <a:rPr kumimoji="0" lang="pt-BR" sz="1800" b="0" i="0" u="none" strike="noStrike" kern="1200" cap="none" spc="0" normalizeH="0" baseline="0" noProof="0">
                <a:ln>
                  <a:noFill/>
                </a:ln>
                <a:solidFill>
                  <a:prstClr val="black"/>
                </a:solidFill>
                <a:effectLst/>
                <a:uLnTx/>
                <a:uFillTx/>
                <a:latin typeface="Arial Black" pitchFamily="34" charset="0"/>
                <a:ea typeface="+mn-ea"/>
                <a:cs typeface="Arial" pitchFamily="34" charset="0"/>
              </a:rPr>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t>05/11/2018</a:t>
            </a:fld>
            <a:endParaRPr kumimoji="0" lang="pt-BR" sz="1800" b="0" i="0" u="none" strike="noStrike" kern="1200" cap="none" spc="0" normalizeH="0" baseline="0" noProof="0">
              <a:ln>
                <a:noFill/>
              </a:ln>
              <a:solidFill>
                <a:prstClr val="black"/>
              </a:solidFill>
              <a:effectLst/>
              <a:uLnTx/>
              <a:uFillTx/>
              <a:latin typeface="Arial Black" pitchFamily="34" charset="0"/>
              <a:ea typeface="+mn-ea"/>
              <a:cs typeface="Arial" pitchFamily="34" charset="0"/>
            </a:endParaRP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pt-BR" sz="1800" b="0" i="0" u="none" strike="noStrike" kern="1200" cap="none" spc="0" normalizeH="0" baseline="0" noProof="0">
              <a:ln>
                <a:noFill/>
              </a:ln>
              <a:solidFill>
                <a:srgbClr val="898989"/>
              </a:solidFill>
              <a:effectLst/>
              <a:uLnTx/>
              <a:uFillTx/>
              <a:latin typeface="Arial Black" pitchFamily="34" charset="0"/>
              <a:ea typeface="+mn-ea"/>
              <a:cs typeface="Arial" pitchFamily="34" charset="0"/>
            </a:endParaRP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smtClean="0">
                <a:solidFill>
                  <a:srgbClr val="000000"/>
                </a:solidFill>
                <a:latin typeface="Arial Black" panose="020B0A040201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fld id="{C271D1A9-C34D-4634-93FA-433404511E9F}" type="slidenum">
              <a:rPr kumimoji="0" lang="pt-BR" altLang="pt-BR" sz="1800" b="0" i="0" u="none" strike="noStrike" kern="1200" cap="none" spc="0" normalizeH="0" baseline="0" noProof="0">
                <a:ln>
                  <a:noFill/>
                </a:ln>
                <a:solidFill>
                  <a:srgbClr val="000000"/>
                </a:solidFill>
                <a:effectLst/>
                <a:uLnTx/>
                <a:uFillTx/>
                <a:latin typeface="Arial Black" panose="020B0A04020102020204" pitchFamily="34" charset="0"/>
                <a:ea typeface="MS PGothic" panose="020B0600070205080204"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a:pPr>
              <a:t>‹nº›</a:t>
            </a:fld>
            <a:endParaRPr kumimoji="0" lang="pt-BR" altLang="pt-BR" sz="1800" b="0" i="0" u="none" strike="noStrike" kern="1200" cap="none" spc="0" normalizeH="0" baseline="0" noProof="0">
              <a:ln>
                <a:noFill/>
              </a:ln>
              <a:solidFill>
                <a:srgbClr val="000000"/>
              </a:solidFill>
              <a:effectLst/>
              <a:uLnTx/>
              <a:uFillTx/>
              <a:latin typeface="Arial Black" panose="020B0A040201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612486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60883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73738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57435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8456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6739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6742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65878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13354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708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95943115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57483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24F1D5BC-2195-42D2-B6A4-DD24996CA68F}"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C01D61E6-D3D0-4C5D-920A-451516B3DCEB}"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2742779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F0C902CE-967C-4680-B97D-F039E757C01D}"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98E2312A-1B62-4B0F-80B3-0B654B70C556}"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0771617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4B206305-79BB-43FF-B9CF-299EA2C5793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22ACC155-A3BD-455D-89B5-106CC9CE14D0}"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67017153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CDF12D0-2CBC-459F-B933-42E2C4F861FA}"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C6756217-D282-4B6E-B5F4-263818171D14}"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7679722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EF240AB-BACE-480A-A287-00375273062D}"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75B7F79-3417-4C52-9A8F-31407C42218F}"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3084171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a:defRPr/>
            </a:pPr>
            <a:fld id="{D071EA16-C622-4862-8C57-0C61740CD066}"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300272840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B6EAAF14-2BD7-42E5-82FE-ED582EE66AA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19D61AFD-5D79-44D2-9099-1B2D09325CBE}"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3292662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BF06104D-198B-444B-B110-BEFF9182751A}"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F1003162-5C34-4B52-8B9A-1FFC895890D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3896868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D5617701-4242-4B66-B439-1679C1C55984}"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FC16D9E-DDB8-4495-8BBB-EC52727C60C9}"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64535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30238" y="2505075"/>
            <a:ext cx="3868737"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4629150" y="2505075"/>
            <a:ext cx="3887788" cy="3684588"/>
          </a:xfrm>
          <a:prstGeom prst="rect">
            <a:avLst/>
          </a:prstGeo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8" name="Espaço Reservado para Rodapé 7"/>
          <p:cNvSpPr>
            <a:spLocks noGrp="1"/>
          </p:cNvSpPr>
          <p:nvPr>
            <p:ph type="ftr" sz="quarter" idx="11"/>
          </p:nvPr>
        </p:nvSpPr>
        <p:spPr>
          <a:xfrm>
            <a:off x="3028950" y="6356350"/>
            <a:ext cx="30861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174535087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62A63F70-9CED-4553-9ECD-773E6580CC6B}"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84B9CA10-FCFA-43DA-A5D4-34D375B0F8FA}"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9101932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3494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358C5862-7C2D-4B14-87E4-867EB1FCF795}"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ADED0D0-9205-45E7-A499-E0B6F49CDC9E}"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27050794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01168B6-475B-4C47-8265-1E048952383A}"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8B7BC64E-DFB7-4161-AFCA-B968C5ED3B8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75982069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5B10B29-B030-49E7-9310-A8F68C12D2B2}"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B454BBE2-1CFA-40F2-9163-7ABC524DA6E1}"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0827598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E4F14F3-AAAD-400E-865F-5A10C18B57B8}"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63C2C006-CF4C-4F9F-846E-EBA6CFCACB97}"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1638078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59552A1-E135-49D5-95C8-8B47219E0873}"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F7D0C3F4-B78A-4952-9BFC-B39C880A139A}"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703660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a:defRPr/>
            </a:pPr>
            <a:fld id="{3D8ADCB7-A7BE-494C-98C0-BEED74B43A5A}"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24337411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12C22C49-075C-4F19-9E31-A54A2586C91C}"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6BFFDC40-1FB0-40AF-9562-2E2DD3DCA55D}"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0241656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137396D7-B0D0-493B-AD52-AE954117E1E4}"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B3BEEE4E-2839-400F-95B8-ADDE57B1D5B1}"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806924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4" name="Espaço Reservado para Rodapé 3"/>
          <p:cNvSpPr>
            <a:spLocks noGrp="1"/>
          </p:cNvSpPr>
          <p:nvPr>
            <p:ph type="ftr" sz="quarter" idx="11"/>
          </p:nvPr>
        </p:nvSpPr>
        <p:spPr>
          <a:xfrm>
            <a:off x="3028950" y="6356350"/>
            <a:ext cx="30861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373698120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077DB22F-4BA1-4738-A650-36E834DC6AEA}"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C0873CC5-2CD8-43FB-A540-4C548636401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73184699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952AE8F1-8669-4C3C-BEDF-D4F84817EC19}"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8877CCD-B852-4B05-B57B-7A899F2C46BF}"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4067945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53488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17933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16331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5674" name="Imagem de bitmap" r:id="rId4" imgW="2491956" imgH="2872989" progId="PBrush">
                  <p:embed/>
                </p:oleObj>
              </mc:Choice>
              <mc:Fallback>
                <p:oleObj name="Imagem de bitmap" r:id="rId4" imgW="2491956" imgH="2872989" progId="P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8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5D3DBE93-91B9-4E6C-9710-20104F8D5D4F}" type="datetime1">
              <a:rPr lang="pt-BR"/>
              <a:pPr>
                <a:defRPr/>
              </a:pPr>
              <a:t>05/11/2018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cs typeface="Arial" panose="020B0604020202020204" pitchFamily="34" charset="0"/>
              </a:defRPr>
            </a:lvl1pPr>
          </a:lstStyle>
          <a:p>
            <a:pPr>
              <a:defRPr/>
            </a:pPr>
            <a:fld id="{AC6E2460-FB5B-4079-8037-62576CBB084C}" type="slidenum">
              <a:rPr lang="pt-BR" altLang="pt-BR">
                <a:ea typeface="MS PGothic" panose="020B0600070205080204" pitchFamily="34" charset="-128"/>
              </a:rPr>
              <a:pPr>
                <a:defRPr/>
              </a:pPr>
              <a:t>‹nº›</a:t>
            </a:fld>
            <a:endParaRPr lang="pt-BR" altLang="pt-BR">
              <a:ea typeface="MS PGothic" panose="020B0600070205080204" pitchFamily="34" charset="-128"/>
            </a:endParaRPr>
          </a:p>
        </p:txBody>
      </p:sp>
    </p:spTree>
    <p:extLst>
      <p:ext uri="{BB962C8B-B14F-4D97-AF65-F5344CB8AC3E}">
        <p14:creationId xmlns:p14="http://schemas.microsoft.com/office/powerpoint/2010/main" val="62503994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6527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BC112791-AFDD-44D3-820D-1AEE51401B63}"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06DE0AAE-9970-4C26-B555-AFA1FAFDDE66}"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733658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A8E8E6E8-EAAA-476B-B5E9-56CD78980B67}"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7540D3B-12E7-4EEF-A6DE-7F788DD92CE3}"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9230679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E2BCE594-6B62-41AD-9344-6C0FDA880F02}"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F62CD35F-457F-4D18-ADD0-38518399F848}"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1460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5BBF104-771F-47DC-81AD-8A8DA2447E4A}" type="datetimeFigureOut">
              <a:rPr lang="pt-BR"/>
              <a:pPr>
                <a:defRPr/>
              </a:pPr>
              <a:t>05/11/2018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97C8A87-3D41-4359-BE8B-BFCF2A35ADB6}" type="slidenum">
              <a:rPr lang="pt-BR"/>
              <a:pPr>
                <a:defRPr/>
              </a:pPr>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3" name="Espaço Reservado para Rodapé 2"/>
          <p:cNvSpPr>
            <a:spLocks noGrp="1"/>
          </p:cNvSpPr>
          <p:nvPr>
            <p:ph type="ftr" sz="quarter" idx="11"/>
          </p:nvPr>
        </p:nvSpPr>
        <p:spPr>
          <a:xfrm>
            <a:off x="3028950" y="6356350"/>
            <a:ext cx="30861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383320167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F0999B6D-6060-45F4-B212-FD832E9B87A3}"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50241A2B-A1BA-4E1E-8BAD-E0A1F4BE2B27}"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984403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432633F3-E13E-484C-B677-65AB2B35C809}"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3DE4EBBF-72C7-47CF-8B51-206D1DF4F650}"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968527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a:defRPr/>
            </a:pPr>
            <a:fld id="{6A6FC88E-D5A0-4705-B718-4714E8975B92}"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9636960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331E4F77-B08A-4435-A70F-BB9195DB6540}"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9C663A5B-9047-4167-AF06-80288B62CD14}"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11993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429E2114-A373-44A8-AC40-7C080D20C124}"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BD5B756C-7C0E-4C4A-90B6-7030CD258CE2}"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224713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10D2C0E5-8B65-4851-9474-E1633E0E8E11}"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09BB5114-A328-4AB3-932F-3C954A96E48B}"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74094786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F6A1E91A-8E40-4195-AE1D-718A168B71DD}"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3450B855-BD7D-418C-86DA-2D740D7463C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94643419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29915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75255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552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34422620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7722" name="Imagem de bitmap" r:id="rId4" imgW="2491956" imgH="2872989" progId="PBrush">
                  <p:embed/>
                </p:oleObj>
              </mc:Choice>
              <mc:Fallback>
                <p:oleObj name="Imagem de bitmap" r:id="rId4" imgW="2491956" imgH="2872989" progId="P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8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3DB145AE-FEFE-4C3A-8FA2-27EF120F11FE}" type="datetime1">
              <a:rPr lang="pt-BR"/>
              <a:pPr>
                <a:defRPr/>
              </a:pPr>
              <a:t>05/11/2018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cs typeface="Arial" panose="020B0604020202020204" pitchFamily="34" charset="0"/>
              </a:defRPr>
            </a:lvl1pPr>
          </a:lstStyle>
          <a:p>
            <a:pPr>
              <a:defRPr/>
            </a:pPr>
            <a:fld id="{2F425296-EB42-447F-9F29-41149421C89C}" type="slidenum">
              <a:rPr lang="pt-BR" altLang="pt-BR">
                <a:ea typeface="MS PGothic" panose="020B0600070205080204" pitchFamily="34" charset="-128"/>
              </a:rPr>
              <a:pPr>
                <a:defRPr/>
              </a:pPr>
              <a:t>‹nº›</a:t>
            </a:fld>
            <a:endParaRPr lang="pt-BR" altLang="pt-BR">
              <a:ea typeface="MS PGothic" panose="020B0600070205080204" pitchFamily="34" charset="-128"/>
            </a:endParaRPr>
          </a:p>
        </p:txBody>
      </p:sp>
    </p:spTree>
    <p:extLst>
      <p:ext uri="{BB962C8B-B14F-4D97-AF65-F5344CB8AC3E}">
        <p14:creationId xmlns:p14="http://schemas.microsoft.com/office/powerpoint/2010/main" val="311720182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7936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80F87EE-69DF-42FC-8457-A9F5B4776597}"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88B3F9B-0BD2-44F6-AE02-AA8614123546}"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20380043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1"/>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516F9151-37EB-49CF-99A0-032FE5652E3A}"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E5474AC7-C144-4FBC-AF82-3460DC776D29}"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5612175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8B3CA927-D703-48DD-8CFE-2A0D1083C5FB}"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EC8B8284-523E-46AD-8BA6-1BD3F50AC79D}"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51086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7"/>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61" y="1535117"/>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6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F2997C5-6C04-442F-B01D-36E3F5E3F5C2}"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00A0CEEC-98EE-48CA-BEE3-DB5F5BE52AA8}"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93108470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63F259C5-3323-4F77-9A2E-F781D4546477}"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BAC211B6-A8DB-4170-91F5-669B9216BB4D}"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2101979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779896DF-0DD2-419B-A4F7-A39355E35140}"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extLst>
      <p:ext uri="{BB962C8B-B14F-4D97-AF65-F5344CB8AC3E}">
        <p14:creationId xmlns:p14="http://schemas.microsoft.com/office/powerpoint/2010/main" val="226206435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8" y="273109"/>
            <a:ext cx="3008313" cy="1162051"/>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8"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3DF2E6C8-8BCE-40D8-A669-49C3B799C49E}"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67FBF420-A1E9-479B-8106-FC0FF92D8E51}"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27505396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61"/>
            <a:ext cx="5486400" cy="566739"/>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40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F8D50997-8E76-4FB2-81F8-34E356815EE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8BF38B6-0918-46F8-BBED-E317757A9154}"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13785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6" name="Espaço Reservado para Rodapé 5"/>
          <p:cNvSpPr>
            <a:spLocks noGrp="1"/>
          </p:cNvSpPr>
          <p:nvPr>
            <p:ph type="ftr" sz="quarter" idx="11"/>
          </p:nvPr>
        </p:nvSpPr>
        <p:spPr>
          <a:xfrm>
            <a:off x="3028950" y="6356350"/>
            <a:ext cx="30861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357541332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36206B6F-3BA0-493B-89FD-9858DF9587C3}"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CDE22BC6-8702-4D1F-AE0B-956FD7C7688E}"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6147857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700"/>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700"/>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4323642-7C82-4310-8CE5-5AC5BBAABB42}"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F18E5DD-2451-47FD-A613-5F0A698536B6}"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68040989"/>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16914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62285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3071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9770" name="Imagem de bitmap" r:id="rId4" imgW="2491956" imgH="2872989" progId="PBrush">
                  <p:embed/>
                </p:oleObj>
              </mc:Choice>
              <mc:Fallback>
                <p:oleObj name="Imagem de bitmap" r:id="rId4" imgW="2491956" imgH="2872989" progId="P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89"/>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B2D6D151-646C-4273-8246-00940F12ADE9}" type="datetime1">
              <a:rPr lang="pt-BR"/>
              <a:pPr>
                <a:defRPr/>
              </a:pPr>
              <a:t>05/11/2018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anose="02020603050405020304" pitchFamily="18" charset="0"/>
              <a:buNone/>
              <a:defRPr sz="1800">
                <a:solidFill>
                  <a:srgbClr val="000000"/>
                </a:solidFill>
                <a:latin typeface="Arial Black" panose="020B0A04020102020204" pitchFamily="34" charset="0"/>
                <a:cs typeface="Arial" panose="020B0604020202020204" pitchFamily="34" charset="0"/>
              </a:defRPr>
            </a:lvl1pPr>
          </a:lstStyle>
          <a:p>
            <a:pPr>
              <a:defRPr/>
            </a:pPr>
            <a:fld id="{06DAE2AF-59FD-4052-8DC6-D5E31FC22A00}" type="slidenum">
              <a:rPr lang="pt-BR" altLang="pt-BR">
                <a:ea typeface="MS PGothic" panose="020B0600070205080204" pitchFamily="34" charset="-128"/>
              </a:rPr>
              <a:pPr>
                <a:defRPr/>
              </a:pPr>
              <a:t>‹nº›</a:t>
            </a:fld>
            <a:endParaRPr lang="pt-BR" altLang="pt-BR">
              <a:ea typeface="MS PGothic" panose="020B0600070205080204" pitchFamily="34" charset="-128"/>
            </a:endParaRPr>
          </a:p>
        </p:txBody>
      </p:sp>
    </p:spTree>
    <p:extLst>
      <p:ext uri="{BB962C8B-B14F-4D97-AF65-F5344CB8AC3E}">
        <p14:creationId xmlns:p14="http://schemas.microsoft.com/office/powerpoint/2010/main" val="93930155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46881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DE39A3B-6285-4A9A-9BD5-DF0670992B99}"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A2915A5F-397D-462F-9A94-DEC30705B1F6}"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2517418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1"/>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BE0F6372-D9A8-4DD6-AFEC-0ECBBDCFF16B}"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77C56B7-C619-405B-A211-4EAD0EC924D6}"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6052432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EFCA0763-79BD-4D01-BC77-6B239BAB6485}"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55A5D860-6BBE-4A1B-851D-50700F3E427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215485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1825625"/>
            <a:ext cx="7886700" cy="43513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146199378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7"/>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61" y="1535117"/>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61"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E6B3B50-26DD-4F53-8FFE-4AE957E7FD0E}"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FBB9F0A-D9DB-470B-8B77-80B4A95F0563}"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5368390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5261576-303D-4564-9721-560FB4F3CE94}"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7A7E648-76FC-4B5D-A028-D5811F7DB254}"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1588614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cs typeface="+mn-cs"/>
              </a:defRPr>
            </a:lvl1pPr>
          </a:lstStyle>
          <a:p>
            <a:pPr>
              <a:defRPr/>
            </a:pPr>
            <a:fld id="{7EB38104-5D37-47ED-A91F-409D5C4DAE52}"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Tree>
    <p:extLst>
      <p:ext uri="{BB962C8B-B14F-4D97-AF65-F5344CB8AC3E}">
        <p14:creationId xmlns:p14="http://schemas.microsoft.com/office/powerpoint/2010/main" val="267802071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8" y="273109"/>
            <a:ext cx="3008313" cy="1162051"/>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8"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12D0F577-583C-4654-98F8-50C55FFC5F1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E70A014-0CB0-4D9A-9674-79268303FC9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66695730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61"/>
            <a:ext cx="5486400" cy="566739"/>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401"/>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A5483338-FF98-4AE6-B490-625416013DCA}"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59497F1-B3C3-4F23-9924-C6E97157CEDB}"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8204680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F38C99C6-F0B9-43DE-9836-CA67BEF1D90A}"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5B47EF19-5E7E-46B7-A343-B91A8422E1E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13293390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700"/>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700"/>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cs typeface="+mn-cs"/>
              </a:defRPr>
            </a:lvl1pPr>
          </a:lstStyle>
          <a:p>
            <a:pPr>
              <a:defRPr/>
            </a:pPr>
            <a:fld id="{095EC7DE-6B07-43C8-A013-EDD9697F0F92}"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cs typeface="+mn-cs"/>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8C085419-097A-4B88-A510-EAF86728E85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8263288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3305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6"/>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B67466A-F8EC-42E8-A7AF-064F910369B2}"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0E2393B9-A5EC-4091-A5EB-B44E1882AAC3}"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3266786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6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4C88D0AB-DE22-40BA-901D-02A93DAFC4FB}"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39F0D239-ABEF-4F47-9D47-B2F26FEEE1AA}"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916109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a:prstGeom prst="rect">
            <a:avLst/>
          </a:prstGeo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628650" y="6356350"/>
            <a:ext cx="2057400" cy="365125"/>
          </a:xfrm>
          <a:prstGeom prst="rect">
            <a:avLst/>
          </a:prstGeom>
        </p:spPr>
        <p:txBody>
          <a:bodyPr/>
          <a:lstStyle/>
          <a:p>
            <a:fld id="{FAF73EE2-0080-40EC-904B-99B370E61E4A}" type="datetimeFigureOut">
              <a:rPr lang="pt-BR" smtClean="0"/>
              <a:t>05/11/2018</a:t>
            </a:fld>
            <a:endParaRPr lang="pt-BR"/>
          </a:p>
        </p:txBody>
      </p:sp>
      <p:sp>
        <p:nvSpPr>
          <p:cNvPr id="5" name="Espaço Reservado para Rodapé 4"/>
          <p:cNvSpPr>
            <a:spLocks noGrp="1"/>
          </p:cNvSpPr>
          <p:nvPr>
            <p:ph type="ftr" sz="quarter" idx="11"/>
          </p:nvPr>
        </p:nvSpPr>
        <p:spPr>
          <a:xfrm>
            <a:off x="3028950" y="6356350"/>
            <a:ext cx="30861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457950" y="6356350"/>
            <a:ext cx="2057400" cy="365125"/>
          </a:xfrm>
          <a:prstGeom prst="rect">
            <a:avLst/>
          </a:prstGeom>
        </p:spPr>
        <p:txBody>
          <a:bodyPr/>
          <a:lstStyle/>
          <a:p>
            <a:fld id="{AC7277FE-E731-44A7-B1D2-34C1E60181AB}" type="slidenum">
              <a:rPr lang="pt-BR" smtClean="0"/>
              <a:t>‹nº›</a:t>
            </a:fld>
            <a:endParaRPr lang="pt-BR"/>
          </a:p>
        </p:txBody>
      </p:sp>
    </p:spTree>
    <p:extLst>
      <p:ext uri="{BB962C8B-B14F-4D97-AF65-F5344CB8AC3E}">
        <p14:creationId xmlns:p14="http://schemas.microsoft.com/office/powerpoint/2010/main" val="373355092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3A434E61-C5D8-47FD-A2E1-6B932B6802E4}"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990897C0-C5DF-415C-B158-9C63055438CE}"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5803621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5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5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EB78562-6FB2-4120-AFA2-D7D430D9AC54}"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0E41660A-D108-451A-BF3E-02195CA24534}"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62578934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B0B875B4-961E-49E5-8C25-0D587DCC0960}"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5855CF3E-CECC-46B7-B95B-99CDC5C37521}"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0151256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a:defRPr/>
            </a:pPr>
            <a:fld id="{4D9DFD32-A11D-413C-81E5-A8C533CB221D}"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72185431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11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6991D973-0DF6-455E-B23C-7F145E51E1B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21AA0D0D-0CF7-4248-B70A-C9C6CF86E47D}"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15990315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A3867B2-2038-4955-B1C2-1A64BF41A9A3}"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ADFC3825-B990-4E4B-97E8-433AEF30A25F}"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1412853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6"/>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8CF48873-4619-43D4-B051-3E502FAC09B1}"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3B4E56D0-4643-48CD-B560-52D95CF2E36F}"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4449813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9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9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E282CE98-8285-409E-88EF-4F54E44D144F}"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1A85F05F-73BE-44F1-9E59-FBF8727B42AD}"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675947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03844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42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5634BD1-A5E5-40A2-8E94-AE07E2FAE854}"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185218021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22516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D3C56896-C4D0-4BFC-8AA2-6975BDAFEAE0}"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C2E1956A-C2A4-4D7A-A976-38B582CA344D}"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72056207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8F3B31E4-42E7-4AE5-B607-B1027721C3EB}"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935A95AB-E6C6-4385-AC4A-D20BD511D8F0}"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84202045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533649AE-5A21-47F1-9EBC-C4A8D48A2BBD}"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E4CD8039-BE32-4E53-838B-EC9AEE66D1CB}"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68373341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09677246-CF38-4018-904F-1DD2E72A104E}"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2CF58172-916F-4965-9084-CC6516D8D285}"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6937681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6C7294DD-31A8-41A5-BD83-25D51D58F95E}"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7871B89-6483-40FE-BF08-B8F041BB9769}"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3422439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a:defRPr/>
            </a:pPr>
            <a:fld id="{E18360AF-9D41-46BF-B13B-E71E899A6746}"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55457516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421101C5-57DC-4565-846D-D50D50347FDD}"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BD4B197-EDD8-4899-B4A6-E3C9600ACF42}"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27095891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60AF06D2-7F53-4BC7-A463-377C114719FB}"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E8063DFB-C5F7-4CCF-B6B9-359708FF6DE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17240258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25612276-F3D4-43D2-90D8-D168D4F0AB9C}"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591D6B34-C272-417B-8E88-6232C8871523}"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837564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634BD1-A5E5-40A2-8E94-AE07E2FAE854}"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1988076176"/>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D75A3486-B6B2-4B23-B183-4DD280E0DDE7}"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A1642438-9685-4EA1-8080-1E53898153E1}"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3079439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54142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42052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9798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92642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002E5E1B-144C-4B1D-A76B-CD025CF36584}"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9AE7126B-F289-4B8A-8D34-9B04E47A85C6}"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1070120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E5F03D24-28E3-45C8-9093-DA63234F42D9}"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98000CE5-B274-4D3A-A742-2862E2C58D30}"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7471374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AB6D8D20-A79F-46E8-B3D8-2F89E9386F1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E44DC43-EF3C-4657-A5B1-0DF8F46A9100}"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8992731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2B2C138-B446-4968-96C7-D0B3CB4FD16F}"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572A9ABC-895D-4EC2-91B7-A6D6E6188A77}"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34768221"/>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901A89C6-A441-4201-AC4F-51B4DCC74315}"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5A849C3-5F87-4D84-A9DF-188906C47810}"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037522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5634BD1-A5E5-40A2-8E94-AE07E2FAE854}"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37718824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ea typeface="ＭＳ Ｐゴシック" pitchFamily="34" charset="-128"/>
              </a:defRPr>
            </a:lvl1pPr>
          </a:lstStyle>
          <a:p>
            <a:pPr>
              <a:defRPr/>
            </a:pPr>
            <a:fld id="{6050C716-BE89-493E-BFA8-DA22DB719533}" type="datetime1">
              <a:rPr lang="pt-BR" altLang="pt-BR">
                <a:latin typeface="Arial" panose="020B0604020202020204" pitchFamily="34" charset="0"/>
              </a:rPr>
              <a:pPr>
                <a:defRPr/>
              </a:pPr>
              <a:t>05/11/2018</a:t>
            </a:fld>
            <a:endParaRPr lang="pt-BR" altLang="pt-BR">
              <a:latin typeface="Arial" panose="020B0604020202020204" pitchFamily="34" charset="0"/>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90600835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C1A50F3-3E36-483B-931D-A73F258DCB15}"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0CEEB153-CB0E-48DF-B7A4-E714FF47F747}"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86858720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6455FDB2-2C1E-4FED-824D-D76147821F7E}"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5D2B50D0-8876-406D-9CA9-A16702F44284}"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7704344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98939D48-9162-4A31-98D3-C24A0BC5492D}"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FCC1CF84-CE4C-4845-9562-6D47D6A948D0}"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8250319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5045FC6B-4B37-4571-A1CB-E2AA1F5C58BA}"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C65E977D-D5EA-4ECA-865A-974967923D5C}" type="slidenum">
              <a:rPr lang="pt-BR" altLang="pt-BR">
                <a:latin typeface="Arial" panose="020B0604020202020204" pitchFamily="34" charset="0"/>
                <a:ea typeface="MS PGothic" panose="020B0600070205080204" pitchFamily="34" charset="-128"/>
              </a:rPr>
              <a:pPr>
                <a:defRPr/>
              </a:pPr>
              <a:t>‹nº›</a:t>
            </a:fld>
            <a:endParaRPr lang="pt-BR" altLang="pt-BR">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5206462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33299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56621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48547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84807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7260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5634BD1-A5E5-40A2-8E94-AE07E2FAE854}" type="datetimeFigureOut">
              <a:rPr lang="pt-BR" smtClean="0"/>
              <a:t>05/11/2018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90374776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58432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3069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4501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41743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58970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9478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66029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6732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D02FFF1-CB39-4359-8379-15CF6A8C7BC4}"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DDC21A9-BAE0-4C15-BD17-34A507D24C81}"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0438423"/>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323B217-9FB0-4D1A-87E4-E468B4875130}"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359ECB2-A4BD-4798-86CA-41DFB44F98BD}"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1116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5634BD1-A5E5-40A2-8E94-AE07E2FAE854}" type="datetimeFigureOut">
              <a:rPr lang="pt-BR" smtClean="0"/>
              <a:t>05/11/2018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230078957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A3A7C5F-64E1-4364-81FC-2CA1A3E9446E}"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7635394-48E5-4452-B729-1BC54B2BAF7A}"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092734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30F2E03-6504-4321-8152-12A36E85503E}"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394050-65C9-4262-9E46-006C2BE622FA}"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240197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AE0452D-849A-495B-88BA-0C016673AAEC}"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144D79B-0366-4254-B4B6-07BC212A982D}"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8293388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A719D8F-EA80-4F6A-B9AA-77B16CED5D57}" type="datetime1">
              <a:rPr kumimoji="0" lang="pt-BR" altLang="pt-BR" sz="18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36719907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44E43C9-455C-4409-8A8A-B927F361BB24}"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7AF3CED-AC20-42D9-8A7A-BC128692B8D2}"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5386252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4A553D8-9678-4FA0-AF48-94D464B7F9F5}"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2059F92-E9BC-4A7B-90EE-6A4B96151B9D}"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8007094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A18E965-448B-4C00-A207-BCB2D9CA28A7}"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E8BF492-8863-47F3-BA37-123596A9A1EA}"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572008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D9CF50D-36F1-4631-BE72-AFE96B4E9DB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148114F-EFA7-4A40-8E70-64D7AF38B942}" type="slidenum">
              <a:rPr kumimoji="0" lang="pt-BR" altLang="pt-BR" sz="18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774460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472859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55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8DFE0B80-23C4-453B-B975-B1931FB4EC84}" type="datetimeFigureOut">
              <a:rPr lang="pt-BR"/>
              <a:pPr>
                <a:defRPr/>
              </a:pPr>
              <a:t>05/11/2018</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7B0B38E-92FF-4F95-AE03-6C7E41F1C538}" type="slidenum">
              <a:rPr lang="pt-BR"/>
              <a:pPr>
                <a:defRPr/>
              </a:pPr>
              <a:t>‹nº›</a:t>
            </a:fld>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5634BD1-A5E5-40A2-8E94-AE07E2FAE854}" type="datetimeFigureOut">
              <a:rPr lang="pt-BR" smtClean="0"/>
              <a:t>05/11/2018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311554362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4828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4320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74637"/>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7170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55730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53528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49446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48275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63205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CFFBA1D-B37A-492B-9B32-DD9919DC6382}"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7489E74-2241-4C92-A5F8-D53E40EF3507}"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63688316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5634BD1-A5E5-40A2-8E94-AE07E2FAE854}" type="datetimeFigureOut">
              <a:rPr lang="pt-BR" smtClean="0"/>
              <a:t>05/11/2018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157587822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59B588B-25B6-4109-B35A-DCD680015925}"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4CD4D40-85D7-4CC6-93DD-40704DCCFC8B}"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972502043"/>
      </p:ext>
    </p:extLst>
  </p:cSld>
  <p:clrMapOvr>
    <a:masterClrMapping/>
  </p:clrMapOv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94A709B-327D-4353-BE1F-65A489407431}"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AFADFA-5C0C-4794-ABE5-4F980E339032}"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952970226"/>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59A3355-CADF-41B3-A190-29C8C25D9E6E}"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6"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7"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C12533-4D67-4FAB-9248-DA7CD5E31797}"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064960735"/>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8E7FC11-4284-4361-8279-5185E6D8E43F}"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8"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9"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61AC37-BB6D-490F-8109-7D8041F0F9AC}"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786746518"/>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99E973F-A4F1-4501-9490-C5DCD87F7334}"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4"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5"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33BE107-12AD-422F-A280-287AAC2CF13D}"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002875739"/>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1D9EE3-B38F-41A1-AFCF-E7C59D648538}"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3"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4"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E65D327-57E8-43A1-9244-98E758D3EC28}"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277889624"/>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1F4504F-C6A7-4059-9527-0E551162E5CB}"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6"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7"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BFFFE1-90CB-403C-A534-5D6AADC7D424}"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410820180"/>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A4F5CE2-61A5-4755-B784-498F592A2A71}"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6"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7"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AF1193-8AC6-44C7-B686-EAF6E8A9F36B}"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73223902"/>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CD43C1E-BA0D-4255-8EE3-4B6FF2805B66}"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EAD1F8-C0C2-4CB9-A2D3-3AE3C866F494}"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6506379"/>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21C5730-B11D-446D-A86A-C61993D999BA}"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5" name="Espaço Reservado para Rodapé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6" name="Espaço Reservado para Número de Slide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D84EB2-711E-4616-B817-602E24122E49}"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89175770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5634BD1-A5E5-40A2-8E94-AE07E2FAE854}" type="datetimeFigureOut">
              <a:rPr lang="pt-BR" smtClean="0"/>
              <a:t>05/11/2018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133500322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08486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0CD1E73-18DE-431E-9FF8-0B56B10A7B2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050110-37E6-483D-92DA-FA53CD977F3A}"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0192384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70BDBAA-AA1F-4581-A174-994057165E0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DFB24B-7E0E-4958-B084-E3C2B0B81545}"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22614720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896408-9D7F-436B-8A7E-9768D32E4A1C}"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78B888D-4396-40F0-A2DC-4355B6051E28}"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77406222"/>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4206040-067A-470A-9945-3D6D54723EEB}"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778B369-8554-4DDB-827F-7F3FB290C652}"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8001605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E076605-7224-49A6-BC83-BBE7DBEB7949}"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2C962F4-EBF4-45C6-8D09-3EFB7DAC9B5D}"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1725357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2B85F3B-5165-43DF-9AC6-8B81EEB8D7B5}" type="datetime1">
              <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8150176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103F800-C7A2-470A-A2AF-8CD7E89F0B41}"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CA0ED13-CE91-4C04-B1C7-BC9005479BBB}"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0018603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ECA708-7004-4B69-9E20-669750C4814C}"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17D483-3C70-46C6-A41D-989F14DAD59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9816762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1768F29-564E-4D40-B2FC-182B9CF17321}"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F989DE0-7A13-4DA0-9F7E-E423984A311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39764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5634BD1-A5E5-40A2-8E94-AE07E2FAE854}" type="datetimeFigureOut">
              <a:rPr lang="pt-BR" smtClean="0"/>
              <a:t>05/11/2018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433643970"/>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DCCBD3-FFB3-4F4F-BF02-50D0320D6567}"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DE4060-2501-4C75-BC3A-AAEBAAA99793}"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96475462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337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0CD1E73-18DE-431E-9FF8-0B56B10A7B2D}"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050110-37E6-483D-92DA-FA53CD977F3A}"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1296230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70BDBAA-AA1F-4581-A174-994057165E02}"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DFB24B-7E0E-4958-B084-E3C2B0B81545}"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9827428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896408-9D7F-436B-8A7E-9768D32E4A1C}"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78B888D-4396-40F0-A2DC-4355B6051E28}"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12057536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4206040-067A-470A-9945-3D6D54723EEB}"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778B369-8554-4DDB-827F-7F3FB290C652}"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351631131"/>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E076605-7224-49A6-BC83-BBE7DBEB7949}"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2C962F4-EBF4-45C6-8D09-3EFB7DAC9B5D}"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4994298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2B85F3B-5165-43DF-9AC6-8B81EEB8D7B5}" type="datetime1">
              <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575788562"/>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103F800-C7A2-470A-A2AF-8CD7E89F0B41}"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CA0ED13-CE91-4C04-B1C7-BC9005479BBB}"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85670460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ECA708-7004-4B69-9E20-669750C4814C}"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17D483-3C70-46C6-A41D-989F14DAD59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086679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634BD1-A5E5-40A2-8E94-AE07E2FAE854}"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219013664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1768F29-564E-4D40-B2FC-182B9CF17321}"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F989DE0-7A13-4DA0-9F7E-E423984A3116}"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74154187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0DCCBD3-FFB3-4F4F-BF02-50D0320D6567}" type="datetime1">
              <a:rPr kumimoji="0" lang="pt-BR" altLang="pt-BR" sz="1800" b="0" i="0" u="none" strike="noStrike" kern="1200" cap="none" spc="0" normalizeH="0" baseline="0" noProof="0">
                <a:ln>
                  <a:noFill/>
                </a:ln>
                <a:solidFill>
                  <a:prstClr val="black"/>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alt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0DE4060-2501-4C75-BC3A-AAEBAAA99793}" type="slidenum">
              <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‹nº›</a:t>
            </a:fld>
            <a:endParaRPr kumimoji="0" lang="pt-BR" altLang="pt-BR"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05237718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CB0329-3A4C-47FB-A353-921B06D617BF}" type="datetime1">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4072964770"/>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CB8415-D626-46E9-87E3-16DB43FA83C5}" type="datetime1">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2009216948"/>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D269AD-3DFE-45E7-96BD-A8412E640928}" type="datetime1">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13241110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E61BA-E750-4ACD-9391-779E8EA5C593}" type="datetime1">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28033625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477D7-3528-46D2-AA89-46A66679839B}" type="datetime1">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2322142335"/>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367568-664C-41A4-A48F-B6E32A357C01}" type="datetime1">
              <a:rPr lang="en-US" smtClean="0"/>
              <a:pPr/>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2321221732"/>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1ED3C-DE6C-43E0-95C5-44B868E78323}" type="datetime1">
              <a:rPr lang="en-US" smtClean="0"/>
              <a:pPr/>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4252958780"/>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017AE-D7CC-4400-8BC5-CB0A3A90856B}" type="datetime1">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3428132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5634BD1-A5E5-40A2-8E94-AE07E2FAE854}"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70C85A2-F3A7-4669-B479-4165182279C9}" type="slidenum">
              <a:rPr lang="pt-BR" smtClean="0"/>
              <a:t>‹nº›</a:t>
            </a:fld>
            <a:endParaRPr lang="pt-BR"/>
          </a:p>
        </p:txBody>
      </p:sp>
    </p:spTree>
    <p:extLst>
      <p:ext uri="{BB962C8B-B14F-4D97-AF65-F5344CB8AC3E}">
        <p14:creationId xmlns:p14="http://schemas.microsoft.com/office/powerpoint/2010/main" val="310815293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0A37C-41B4-4B07-A403-09D65C7E55EB}" type="datetime1">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413392495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7525C4-8FEA-43ED-87A2-8E1540BD43D7}" type="datetime1">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71170145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01360-FE93-4C5C-A444-E4CB9C435AA1}" type="datetime1">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85B47-3AC2-4718-B0DE-0C2E07D54014}" type="slidenum">
              <a:rPr lang="en-US" smtClean="0"/>
              <a:pPr/>
              <a:t>‹nº›</a:t>
            </a:fld>
            <a:endParaRPr lang="en-US"/>
          </a:p>
        </p:txBody>
      </p:sp>
    </p:spTree>
    <p:extLst>
      <p:ext uri="{BB962C8B-B14F-4D97-AF65-F5344CB8AC3E}">
        <p14:creationId xmlns:p14="http://schemas.microsoft.com/office/powerpoint/2010/main" val="132407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62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468308B7-F828-4D29-B928-CE7C17ABFE06}"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CFB7C34E-1ECA-467C-AECC-36EC8A2EDC60}"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13951289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A7911675-011B-440E-B53F-6E2D8C1E0EFC}"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8A86DA15-AC53-4A93-94FB-6839E4D85554}"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1762368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E4A1C87-9D21-432B-95E7-3265E8CC9256}"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6680A258-BA70-4FE8-BF93-1ED9D70E7CAB}"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283438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8A5403CC-3FFD-465D-A90F-E5CD124C2AF4}" type="datetimeFigureOut">
              <a:rPr lang="pt-BR"/>
              <a:pPr>
                <a:defRPr/>
              </a:pPr>
              <a:t>05/11/2018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CB024F6E-C40F-47BF-9B04-F0E973C9B59D}" type="slidenum">
              <a:rPr lang="pt-BR"/>
              <a:pPr>
                <a:defRPr/>
              </a:pPr>
              <a:t>‹nº›</a:t>
            </a:fld>
            <a:endParaRPr 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39072C0E-63C0-4C58-B93D-51C2FEFE4526}"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D29ABBC7-B585-48BE-82C5-383ED616FC3F}"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14464109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28430CA-63B1-4382-888B-12B038C23B99}"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EB708590-F0C1-447E-8C75-4F26EF464FFD}"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511371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pitchFamily="34" charset="0"/>
                <a:ea typeface="ＭＳ Ｐゴシック" pitchFamily="34" charset="-128"/>
              </a:defRPr>
            </a:lvl1pPr>
          </a:lstStyle>
          <a:p>
            <a:pPr>
              <a:defRPr/>
            </a:pPr>
            <a:fld id="{016DE12F-50FB-4324-8F82-41A2FAEE502E}"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3181632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36FE33D-8D1F-472E-9AC0-25955094FE6F}"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1C3697CD-928A-4C82-A8D5-24C7E32FC7AC}"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3883081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DE29B943-61DD-445B-848C-707DB20D6AD2}"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27620318-B8A5-420E-8989-B8B3EE28ED1C}"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3179944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6754E998-803D-414A-80AE-0F7022233FE5}"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EF8EDA31-A94F-43CB-BBBC-C2592AF8B68B}"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612720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BF4458BD-ED68-470A-9A64-D5539D153326}"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solidFill>
                  <a:srgbClr val="000000"/>
                </a:solidFill>
                <a:latin typeface="Arial" charset="0"/>
              </a:defRPr>
            </a:lvl1pPr>
          </a:lstStyle>
          <a:p>
            <a:pPr>
              <a:defRPr/>
            </a:pPr>
            <a:fld id="{491F3760-1D58-4F34-9CD7-42025B44432B}"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3799695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5395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26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014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B6B4008C-DE84-40ED-8314-B2D1BECD4986}" type="datetimeFigureOut">
              <a:rPr lang="pt-BR"/>
              <a:pPr>
                <a:defRPr/>
              </a:pPr>
              <a:t>05/11/2018</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9A9E32AB-AEB8-4202-B972-9D35586D1BB9}" type="slidenum">
              <a:rPr lang="pt-BR"/>
              <a:pPr>
                <a:defRPr/>
              </a:pPr>
              <a:t>‹nº›</a:t>
            </a:fld>
            <a:endParaRPr lang="pt-B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4_Slide de título">
    <p:spTree>
      <p:nvGrpSpPr>
        <p:cNvPr id="1" name=""/>
        <p:cNvGrpSpPr/>
        <p:nvPr/>
      </p:nvGrpSpPr>
      <p:grpSpPr>
        <a:xfrm>
          <a:off x="0" y="0"/>
          <a:ext cx="0" cy="0"/>
          <a:chOff x="0" y="0"/>
          <a:chExt cx="0" cy="0"/>
        </a:xfrm>
      </p:grpSpPr>
      <p:grpSp>
        <p:nvGrpSpPr>
          <p:cNvPr id="4" name="Grupo 10"/>
          <p:cNvGrpSpPr>
            <a:grpSpLocks/>
          </p:cNvGrpSpPr>
          <p:nvPr/>
        </p:nvGrpSpPr>
        <p:grpSpPr bwMode="auto">
          <a:xfrm>
            <a:off x="0" y="6092825"/>
            <a:ext cx="9174163" cy="774700"/>
            <a:chOff x="0" y="5732463"/>
            <a:chExt cx="9174163" cy="1135062"/>
          </a:xfrm>
        </p:grpSpPr>
        <p:sp>
          <p:nvSpPr>
            <p:cNvPr id="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6" name="Triângulo isósceles 16"/>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7" name="Triângulo retângulo 11"/>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sp>
        <p:nvSpPr>
          <p:cNvPr id="8" name="CaixaDeTexto 17"/>
          <p:cNvSpPr txBox="1">
            <a:spLocks noChangeArrowheads="1"/>
          </p:cNvSpPr>
          <p:nvPr userDrawn="1"/>
        </p:nvSpPr>
        <p:spPr bwMode="auto">
          <a:xfrm>
            <a:off x="1662113" y="6070600"/>
            <a:ext cx="5832475" cy="4302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pt-BR" sz="1100" b="1" dirty="0" smtClean="0">
                <a:solidFill>
                  <a:srgbClr val="FFFFFF"/>
                </a:solidFill>
              </a:rPr>
              <a:t>ESTADO-MAIOR CONJUNTO DAS FORÇAS ARMADAS – 6º ANO</a:t>
            </a:r>
          </a:p>
          <a:p>
            <a:pPr algn="ctr" eaLnBrk="1" hangingPunct="1">
              <a:defRPr/>
            </a:pPr>
            <a:r>
              <a:rPr lang="pt-BR" sz="1100" b="1" dirty="0" smtClean="0">
                <a:solidFill>
                  <a:srgbClr val="FFFFFF"/>
                </a:solidFill>
              </a:rPr>
              <a:t>CONSOLIDANDO  A  INTEROPERABILIDADE  ENTRE  AS  FORÇAS ARMADAS</a:t>
            </a:r>
          </a:p>
        </p:txBody>
      </p:sp>
      <p:sp>
        <p:nvSpPr>
          <p:cNvPr id="9" name="Retângulo 23"/>
          <p:cNvSpPr/>
          <p:nvPr userDrawn="1"/>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pic>
        <p:nvPicPr>
          <p:cNvPr id="1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2"/>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7691" name="Imagem de bitmap" r:id="rId4" imgW="2491956" imgH="2872989" progId="PBrush">
                  <p:embed/>
                </p:oleObj>
              </mc:Choice>
              <mc:Fallback>
                <p:oleObj name="Imagem de bitmap" r:id="rId4" imgW="2491956" imgH="2872989" progId="PBrush">
                  <p:embed/>
                  <p:pic>
                    <p:nvPicPr>
                      <p:cNvPr id="0" name=""/>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2" name="Espaço Reservado para Dat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prstClr val="black"/>
                </a:solidFill>
                <a:latin typeface="Arial Black" pitchFamily="34" charset="0"/>
                <a:ea typeface="+mn-ea"/>
                <a:cs typeface="Arial" pitchFamily="34" charset="0"/>
              </a:defRPr>
            </a:lvl1pPr>
          </a:lstStyle>
          <a:p>
            <a:pPr>
              <a:defRPr/>
            </a:pPr>
            <a:fld id="{6900CC45-5DA7-42B8-A45F-87AC4E7421F1}" type="datetime1">
              <a:rPr lang="pt-BR"/>
              <a:pPr>
                <a:defRPr/>
              </a:pPr>
              <a:t>05/11/2018</a:t>
            </a:fld>
            <a:endParaRPr lang="pt-BR"/>
          </a:p>
        </p:txBody>
      </p:sp>
      <p:sp>
        <p:nvSpPr>
          <p:cNvPr id="13"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a:solidFill>
                  <a:srgbClr val="898989"/>
                </a:solidFill>
                <a:latin typeface="Arial Black" pitchFamily="34" charset="0"/>
                <a:ea typeface="+mn-ea"/>
                <a:cs typeface="Arial" pitchFamily="34" charset="0"/>
              </a:defRPr>
            </a:lvl1pPr>
          </a:lstStyle>
          <a:p>
            <a:pPr>
              <a:defRPr/>
            </a:pPr>
            <a:endParaRPr lang="pt-BR"/>
          </a:p>
        </p:txBody>
      </p:sp>
      <p:sp>
        <p:nvSpPr>
          <p:cNvPr id="14"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buClr>
                <a:srgbClr val="000000"/>
              </a:buClr>
              <a:buSzPct val="100000"/>
              <a:buFont typeface="Times New Roman" pitchFamily="18" charset="0"/>
              <a:buNone/>
              <a:defRPr sz="1800" smtClean="0">
                <a:solidFill>
                  <a:srgbClr val="000000"/>
                </a:solidFill>
                <a:latin typeface="Arial Black" pitchFamily="34" charset="0"/>
                <a:cs typeface="Arial" charset="0"/>
              </a:defRPr>
            </a:lvl1pPr>
          </a:lstStyle>
          <a:p>
            <a:pPr>
              <a:defRPr/>
            </a:pPr>
            <a:fld id="{41FEABCE-DA97-4A38-893C-0892ACF9C708}" type="slidenum">
              <a:rPr lang="pt-BR" altLang="pt-BR">
                <a:ea typeface="MS PGothic" pitchFamily="34" charset="-128"/>
              </a:rPr>
              <a:pPr>
                <a:defRPr/>
              </a:pPr>
              <a:t>‹nº›</a:t>
            </a:fld>
            <a:endParaRPr lang="pt-BR" altLang="pt-BR">
              <a:ea typeface="MS PGothic" pitchFamily="34" charset="-128"/>
            </a:endParaRPr>
          </a:p>
        </p:txBody>
      </p:sp>
    </p:spTree>
    <p:extLst>
      <p:ext uri="{BB962C8B-B14F-4D97-AF65-F5344CB8AC3E}">
        <p14:creationId xmlns:p14="http://schemas.microsoft.com/office/powerpoint/2010/main" val="1288866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88740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1521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3058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844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629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149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6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5448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9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915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41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25C806A6-00B8-4CE4-8B0B-60FC164DE2F4}" type="datetimeFigureOut">
              <a:rPr lang="pt-BR"/>
              <a:pPr>
                <a:defRPr/>
              </a:pPr>
              <a:t>05/11/2018</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3AE9B6F8-A794-4B46-9C5C-A4B998F416AB}" type="slidenum">
              <a:rPr lang="pt-BR"/>
              <a:pPr>
                <a:defRPr/>
              </a:pPr>
              <a:t>‹nº›</a:t>
            </a:fld>
            <a:endParaRPr lang="pt-B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B13215F-E2FA-411D-9C85-A308705BFE0E}"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39075399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B13215F-E2FA-411D-9C85-A308705BFE0E}"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626329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9B13215F-E2FA-411D-9C85-A308705BFE0E}"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1931722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B13215F-E2FA-411D-9C85-A308705BFE0E}" type="datetimeFigureOut">
              <a:rPr lang="pt-BR" smtClean="0"/>
              <a:t>05/11/2018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2465709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B13215F-E2FA-411D-9C85-A308705BFE0E}" type="datetimeFigureOut">
              <a:rPr lang="pt-BR" smtClean="0"/>
              <a:t>05/11/2018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20400698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B13215F-E2FA-411D-9C85-A308705BFE0E}" type="datetimeFigureOut">
              <a:rPr lang="pt-BR" smtClean="0"/>
              <a:t>05/11/2018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4017557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B13215F-E2FA-411D-9C85-A308705BFE0E}" type="datetimeFigureOut">
              <a:rPr lang="pt-BR" smtClean="0"/>
              <a:t>05/11/2018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3391713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B13215F-E2FA-411D-9C85-A308705BFE0E}" type="datetimeFigureOut">
              <a:rPr lang="pt-BR" smtClean="0"/>
              <a:t>05/11/2018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3296980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9B13215F-E2FA-411D-9C85-A308705BFE0E}" type="datetimeFigureOut">
              <a:rPr lang="pt-BR" smtClean="0"/>
              <a:t>05/11/2018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37175343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B13215F-E2FA-411D-9C85-A308705BFE0E}"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384276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F0AE777E-A841-4C48-BDF5-2AD5546BA7FA}" type="datetimeFigureOut">
              <a:rPr lang="pt-BR"/>
              <a:pPr>
                <a:defRPr/>
              </a:pPr>
              <a:t>05/11/2018</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254500C1-559E-4043-A14B-235E51DF4A53}" type="slidenum">
              <a:rPr lang="pt-BR"/>
              <a:pPr>
                <a:defRPr/>
              </a:pPr>
              <a:t>‹nº›</a:t>
            </a:fld>
            <a:endParaRPr lang="pt-B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B13215F-E2FA-411D-9C85-A308705BFE0E}" type="datetimeFigureOut">
              <a:rPr lang="pt-BR" smtClean="0"/>
              <a:t>05/11/2018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4E2BDA7-4122-4556-BDF1-0A3A157BD62E}" type="slidenum">
              <a:rPr lang="pt-BR" smtClean="0"/>
              <a:t>‹nº›</a:t>
            </a:fld>
            <a:endParaRPr lang="pt-BR"/>
          </a:p>
        </p:txBody>
      </p:sp>
    </p:spTree>
    <p:extLst>
      <p:ext uri="{BB962C8B-B14F-4D97-AF65-F5344CB8AC3E}">
        <p14:creationId xmlns:p14="http://schemas.microsoft.com/office/powerpoint/2010/main" val="7856859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83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9D02FFF1-CB39-4359-8379-15CF6A8C7BC4}"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ADDC21A9-BAE0-4C15-BD17-34A507D24C81}" type="slidenum">
              <a:rPr lang="pt-BR" altLang="pt-BR"/>
              <a:pPr>
                <a:defRPr/>
              </a:pPr>
              <a:t>‹nº›</a:t>
            </a:fld>
            <a:endParaRPr lang="pt-BR" altLang="pt-BR"/>
          </a:p>
        </p:txBody>
      </p:sp>
    </p:spTree>
    <p:extLst>
      <p:ext uri="{BB962C8B-B14F-4D97-AF65-F5344CB8AC3E}">
        <p14:creationId xmlns:p14="http://schemas.microsoft.com/office/powerpoint/2010/main" val="404791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8323B217-9FB0-4D1A-87E4-E468B4875130}"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359ECB2-A4BD-4798-86CA-41DFB44F98BD}" type="slidenum">
              <a:rPr lang="pt-BR" altLang="pt-BR"/>
              <a:pPr>
                <a:defRPr/>
              </a:pPr>
              <a:t>‹nº›</a:t>
            </a:fld>
            <a:endParaRPr lang="pt-BR" altLang="pt-BR"/>
          </a:p>
        </p:txBody>
      </p:sp>
    </p:spTree>
    <p:extLst>
      <p:ext uri="{BB962C8B-B14F-4D97-AF65-F5344CB8AC3E}">
        <p14:creationId xmlns:p14="http://schemas.microsoft.com/office/powerpoint/2010/main" val="22818410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A3A7C5F-64E1-4364-81FC-2CA1A3E9446E}"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C7635394-48E5-4452-B729-1BC54B2BAF7A}" type="slidenum">
              <a:rPr lang="pt-BR" altLang="pt-BR"/>
              <a:pPr>
                <a:defRPr/>
              </a:pPr>
              <a:t>‹nº›</a:t>
            </a:fld>
            <a:endParaRPr lang="pt-BR" altLang="pt-BR"/>
          </a:p>
        </p:txBody>
      </p:sp>
    </p:spTree>
    <p:extLst>
      <p:ext uri="{BB962C8B-B14F-4D97-AF65-F5344CB8AC3E}">
        <p14:creationId xmlns:p14="http://schemas.microsoft.com/office/powerpoint/2010/main" val="19242205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530F2E03-6504-4321-8152-12A36E85503E}" type="datetime1">
              <a:rPr lang="pt-BR" altLang="pt-BR"/>
              <a:pPr>
                <a:defRPr/>
              </a:pPr>
              <a:t>05/11/2018</a:t>
            </a:fld>
            <a:endParaRPr lang="pt-BR" altLang="pt-BR"/>
          </a:p>
        </p:txBody>
      </p:sp>
      <p:sp>
        <p:nvSpPr>
          <p:cNvPr id="8"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9"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D4394050-65C9-4262-9E46-006C2BE622FA}" type="slidenum">
              <a:rPr lang="pt-BR" altLang="pt-BR"/>
              <a:pPr>
                <a:defRPr/>
              </a:pPr>
              <a:t>‹nº›</a:t>
            </a:fld>
            <a:endParaRPr lang="pt-BR" altLang="pt-BR"/>
          </a:p>
        </p:txBody>
      </p:sp>
    </p:spTree>
    <p:extLst>
      <p:ext uri="{BB962C8B-B14F-4D97-AF65-F5344CB8AC3E}">
        <p14:creationId xmlns:p14="http://schemas.microsoft.com/office/powerpoint/2010/main" val="2581399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CAE0452D-849A-495B-88BA-0C016673AAEC}" type="datetime1">
              <a:rPr lang="pt-BR" altLang="pt-BR"/>
              <a:pPr>
                <a:defRPr/>
              </a:pPr>
              <a:t>05/11/2018</a:t>
            </a:fld>
            <a:endParaRPr lang="pt-BR" altLang="pt-BR"/>
          </a:p>
        </p:txBody>
      </p:sp>
      <p:sp>
        <p:nvSpPr>
          <p:cNvPr id="4"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5"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3144D79B-0366-4254-B4B6-07BC212A982D}" type="slidenum">
              <a:rPr lang="pt-BR" altLang="pt-BR"/>
              <a:pPr>
                <a:defRPr/>
              </a:pPr>
              <a:t>‹nº›</a:t>
            </a:fld>
            <a:endParaRPr lang="pt-BR" altLang="pt-BR"/>
          </a:p>
        </p:txBody>
      </p:sp>
    </p:spTree>
    <p:extLst>
      <p:ext uri="{BB962C8B-B14F-4D97-AF65-F5344CB8AC3E}">
        <p14:creationId xmlns:p14="http://schemas.microsoft.com/office/powerpoint/2010/main" val="36839233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4"/>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ea typeface="ＭＳ Ｐゴシック" pitchFamily="34" charset="-128"/>
              </a:defRPr>
            </a:lvl1pPr>
          </a:lstStyle>
          <a:p>
            <a:pPr>
              <a:defRPr/>
            </a:pPr>
            <a:fld id="{DA719D8F-EA80-4F6A-B9AA-77B16CED5D57}" type="datetime1">
              <a:rPr lang="pt-BR" altLang="pt-BR"/>
              <a:pPr>
                <a:defRPr/>
              </a:pPr>
              <a:t>05/11/2018</a:t>
            </a:fld>
            <a:endParaRPr lang="pt-BR" altLang="pt-BR"/>
          </a:p>
        </p:txBody>
      </p:sp>
      <p:sp>
        <p:nvSpPr>
          <p:cNvPr id="3" name="Espaço Reservado para Rodapé 5"/>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Tree>
    <p:extLst>
      <p:ext uri="{BB962C8B-B14F-4D97-AF65-F5344CB8AC3E}">
        <p14:creationId xmlns:p14="http://schemas.microsoft.com/office/powerpoint/2010/main" val="24486733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E44E43C9-455C-4409-8A8A-B927F361BB24}"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47AF3CED-AC20-42D9-8A7A-BC128692B8D2}" type="slidenum">
              <a:rPr lang="pt-BR" altLang="pt-BR"/>
              <a:pPr>
                <a:defRPr/>
              </a:pPr>
              <a:t>‹nº›</a:t>
            </a:fld>
            <a:endParaRPr lang="pt-BR" altLang="pt-BR"/>
          </a:p>
        </p:txBody>
      </p:sp>
    </p:spTree>
    <p:extLst>
      <p:ext uri="{BB962C8B-B14F-4D97-AF65-F5344CB8AC3E}">
        <p14:creationId xmlns:p14="http://schemas.microsoft.com/office/powerpoint/2010/main" val="33573164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64A553D8-9678-4FA0-AF48-94D464B7F9F5}" type="datetime1">
              <a:rPr lang="pt-BR" altLang="pt-BR"/>
              <a:pPr>
                <a:defRPr/>
              </a:pPr>
              <a:t>05/11/2018</a:t>
            </a:fld>
            <a:endParaRPr lang="pt-BR" altLang="pt-BR"/>
          </a:p>
        </p:txBody>
      </p:sp>
      <p:sp>
        <p:nvSpPr>
          <p:cNvPr id="6"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7"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72059F92-E9BC-4A7B-90EE-6A4B96151B9D}" type="slidenum">
              <a:rPr lang="pt-BR" altLang="pt-BR"/>
              <a:pPr>
                <a:defRPr/>
              </a:pPr>
              <a:t>‹nº›</a:t>
            </a:fld>
            <a:endParaRPr lang="pt-BR" altLang="pt-BR"/>
          </a:p>
        </p:txBody>
      </p:sp>
    </p:spTree>
    <p:extLst>
      <p:ext uri="{BB962C8B-B14F-4D97-AF65-F5344CB8AC3E}">
        <p14:creationId xmlns:p14="http://schemas.microsoft.com/office/powerpoint/2010/main" val="244672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70140135-B97D-4727-A407-D74B76A8D77A}" type="datetimeFigureOut">
              <a:rPr lang="pt-BR"/>
              <a:pPr>
                <a:defRPr/>
              </a:pPr>
              <a:t>05/11/2018</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6B3B6F08-4040-4149-8CA6-44119298B333}" type="slidenum">
              <a:rPr lang="pt-BR"/>
              <a:pPr>
                <a:defRPr/>
              </a:pPr>
              <a:t>‹nº›</a:t>
            </a:fld>
            <a:endParaRPr lang="pt-B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DA18E965-448B-4C00-A207-BCB2D9CA28A7}"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1E8BF492-8863-47F3-BA37-123596A9A1EA}" type="slidenum">
              <a:rPr lang="pt-BR" altLang="pt-BR"/>
              <a:pPr>
                <a:defRPr/>
              </a:pPr>
              <a:t>‹nº›</a:t>
            </a:fld>
            <a:endParaRPr lang="pt-BR" altLang="pt-BR"/>
          </a:p>
        </p:txBody>
      </p:sp>
    </p:spTree>
    <p:extLst>
      <p:ext uri="{BB962C8B-B14F-4D97-AF65-F5344CB8AC3E}">
        <p14:creationId xmlns:p14="http://schemas.microsoft.com/office/powerpoint/2010/main" val="36884205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eaLnBrk="1" hangingPunct="1">
              <a:defRPr sz="1800">
                <a:solidFill>
                  <a:prstClr val="black"/>
                </a:solidFill>
                <a:latin typeface="Arial" charset="0"/>
                <a:ea typeface="+mn-ea"/>
              </a:defRPr>
            </a:lvl1pPr>
          </a:lstStyle>
          <a:p>
            <a:pPr>
              <a:defRPr/>
            </a:pPr>
            <a:fld id="{7D9CF50D-36F1-4631-BE72-AFE96B4E9DBD}" type="datetime1">
              <a:rPr lang="pt-BR" altLang="pt-BR"/>
              <a:pPr>
                <a:defRPr/>
              </a:pPr>
              <a:t>05/11/2018</a:t>
            </a:fld>
            <a:endParaRPr lang="pt-BR" alt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lvl1pPr eaLnBrk="1" hangingPunct="1">
              <a:defRPr sz="1800">
                <a:solidFill>
                  <a:prstClr val="black">
                    <a:tint val="75000"/>
                  </a:prstClr>
                </a:solidFill>
                <a:latin typeface="Arial" charset="0"/>
                <a:ea typeface="+mn-ea"/>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9148114F-EFA7-4A40-8E70-64D7AF38B942}" type="slidenum">
              <a:rPr lang="pt-BR" altLang="pt-BR"/>
              <a:pPr>
                <a:defRPr/>
              </a:pPr>
              <a:t>‹nº›</a:t>
            </a:fld>
            <a:endParaRPr lang="pt-BR" altLang="pt-BR"/>
          </a:p>
        </p:txBody>
      </p:sp>
    </p:spTree>
    <p:extLst>
      <p:ext uri="{BB962C8B-B14F-4D97-AF65-F5344CB8AC3E}">
        <p14:creationId xmlns:p14="http://schemas.microsoft.com/office/powerpoint/2010/main" val="3274633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2039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7084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6705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556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4864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1211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0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8817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5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27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image" Target="../media/image1.png"/><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vmlDrawing" Target="../drawings/vmlDrawing8.v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theme" Target="../theme/theme10.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image" Target="../media/image4.png"/><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oleObject" Target="../embeddings/oleObject8.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oleObject" Target="../embeddings/oleObject9.bin"/><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image" Target="../media/image1.png"/><Relationship Id="rId2" Type="http://schemas.openxmlformats.org/officeDocument/2006/relationships/slideLayout" Target="../slideLayouts/slideLayout175.xml"/><Relationship Id="rId16" Type="http://schemas.openxmlformats.org/officeDocument/2006/relationships/image" Target="../media/image5.jpe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vmlDrawing" Target="../drawings/vmlDrawing9.vml"/><Relationship Id="rId10" Type="http://schemas.openxmlformats.org/officeDocument/2006/relationships/slideLayout" Target="../slideLayouts/slideLayout183.xml"/><Relationship Id="rId19" Type="http://schemas.openxmlformats.org/officeDocument/2006/relationships/image" Target="../media/image4.png"/><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26" Type="http://schemas.openxmlformats.org/officeDocument/2006/relationships/vmlDrawing" Target="../drawings/vmlDrawing10.v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theme" Target="../theme/theme12.xml"/><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29" Type="http://schemas.openxmlformats.org/officeDocument/2006/relationships/image" Target="../media/image4.pn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slideLayout" Target="../slideLayouts/slideLayout210.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28" Type="http://schemas.openxmlformats.org/officeDocument/2006/relationships/oleObject" Target="../embeddings/oleObject10.bin"/><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 Id="rId27"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18" Type="http://schemas.openxmlformats.org/officeDocument/2006/relationships/slideLayout" Target="../slideLayouts/slideLayout228.xml"/><Relationship Id="rId26" Type="http://schemas.openxmlformats.org/officeDocument/2006/relationships/vmlDrawing" Target="../drawings/vmlDrawing12.vml"/><Relationship Id="rId3" Type="http://schemas.openxmlformats.org/officeDocument/2006/relationships/slideLayout" Target="../slideLayouts/slideLayout213.xml"/><Relationship Id="rId21" Type="http://schemas.openxmlformats.org/officeDocument/2006/relationships/slideLayout" Target="../slideLayouts/slideLayout231.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slideLayout" Target="../slideLayouts/slideLayout227.xml"/><Relationship Id="rId25" Type="http://schemas.openxmlformats.org/officeDocument/2006/relationships/theme" Target="../theme/theme13.xml"/><Relationship Id="rId2" Type="http://schemas.openxmlformats.org/officeDocument/2006/relationships/slideLayout" Target="../slideLayouts/slideLayout212.xml"/><Relationship Id="rId16" Type="http://schemas.openxmlformats.org/officeDocument/2006/relationships/slideLayout" Target="../slideLayouts/slideLayout226.xml"/><Relationship Id="rId20" Type="http://schemas.openxmlformats.org/officeDocument/2006/relationships/slideLayout" Target="../slideLayouts/slideLayout230.xml"/><Relationship Id="rId29" Type="http://schemas.openxmlformats.org/officeDocument/2006/relationships/image" Target="../media/image4.png"/><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24" Type="http://schemas.openxmlformats.org/officeDocument/2006/relationships/slideLayout" Target="../slideLayouts/slideLayout234.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23" Type="http://schemas.openxmlformats.org/officeDocument/2006/relationships/slideLayout" Target="../slideLayouts/slideLayout233.xml"/><Relationship Id="rId28" Type="http://schemas.openxmlformats.org/officeDocument/2006/relationships/oleObject" Target="../embeddings/oleObject12.bin"/><Relationship Id="rId10" Type="http://schemas.openxmlformats.org/officeDocument/2006/relationships/slideLayout" Target="../slideLayouts/slideLayout220.xml"/><Relationship Id="rId19" Type="http://schemas.openxmlformats.org/officeDocument/2006/relationships/slideLayout" Target="../slideLayouts/slideLayout229.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 Id="rId22" Type="http://schemas.openxmlformats.org/officeDocument/2006/relationships/slideLayout" Target="../slideLayouts/slideLayout232.xml"/><Relationship Id="rId27"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vmlDrawing" Target="../drawings/vmlDrawing14.v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14.xml"/><Relationship Id="rId17" Type="http://schemas.openxmlformats.org/officeDocument/2006/relationships/image" Target="../media/image4.png"/><Relationship Id="rId2" Type="http://schemas.openxmlformats.org/officeDocument/2006/relationships/slideLayout" Target="../slideLayouts/slideLayout236.xml"/><Relationship Id="rId16" Type="http://schemas.openxmlformats.org/officeDocument/2006/relationships/oleObject" Target="../embeddings/oleObject14.bin"/><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image" Target="../media/image1.png"/><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18" Type="http://schemas.openxmlformats.org/officeDocument/2006/relationships/slideLayout" Target="../slideLayouts/slideLayout263.xml"/><Relationship Id="rId26" Type="http://schemas.openxmlformats.org/officeDocument/2006/relationships/vmlDrawing" Target="../drawings/vmlDrawing15.vml"/><Relationship Id="rId3" Type="http://schemas.openxmlformats.org/officeDocument/2006/relationships/slideLayout" Target="../slideLayouts/slideLayout248.xml"/><Relationship Id="rId21" Type="http://schemas.openxmlformats.org/officeDocument/2006/relationships/slideLayout" Target="../slideLayouts/slideLayout266.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slideLayout" Target="../slideLayouts/slideLayout262.xml"/><Relationship Id="rId25" Type="http://schemas.openxmlformats.org/officeDocument/2006/relationships/theme" Target="../theme/theme15.xml"/><Relationship Id="rId2" Type="http://schemas.openxmlformats.org/officeDocument/2006/relationships/slideLayout" Target="../slideLayouts/slideLayout247.xml"/><Relationship Id="rId16" Type="http://schemas.openxmlformats.org/officeDocument/2006/relationships/slideLayout" Target="../slideLayouts/slideLayout261.xml"/><Relationship Id="rId20" Type="http://schemas.openxmlformats.org/officeDocument/2006/relationships/slideLayout" Target="../slideLayouts/slideLayout265.xml"/><Relationship Id="rId29" Type="http://schemas.openxmlformats.org/officeDocument/2006/relationships/image" Target="../media/image4.png"/><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24" Type="http://schemas.openxmlformats.org/officeDocument/2006/relationships/slideLayout" Target="../slideLayouts/slideLayout269.xml"/><Relationship Id="rId5" Type="http://schemas.openxmlformats.org/officeDocument/2006/relationships/slideLayout" Target="../slideLayouts/slideLayout250.xml"/><Relationship Id="rId15" Type="http://schemas.openxmlformats.org/officeDocument/2006/relationships/slideLayout" Target="../slideLayouts/slideLayout260.xml"/><Relationship Id="rId23" Type="http://schemas.openxmlformats.org/officeDocument/2006/relationships/slideLayout" Target="../slideLayouts/slideLayout268.xml"/><Relationship Id="rId28" Type="http://schemas.openxmlformats.org/officeDocument/2006/relationships/oleObject" Target="../embeddings/oleObject15.bin"/><Relationship Id="rId10" Type="http://schemas.openxmlformats.org/officeDocument/2006/relationships/slideLayout" Target="../slideLayouts/slideLayout255.xml"/><Relationship Id="rId19" Type="http://schemas.openxmlformats.org/officeDocument/2006/relationships/slideLayout" Target="../slideLayouts/slideLayout264.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 Id="rId22" Type="http://schemas.openxmlformats.org/officeDocument/2006/relationships/slideLayout" Target="../slideLayouts/slideLayout267.xml"/><Relationship Id="rId27"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vmlDrawing" Target="../drawings/vmlDrawing17.v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16.xml"/><Relationship Id="rId17" Type="http://schemas.openxmlformats.org/officeDocument/2006/relationships/image" Target="../media/image4.png"/><Relationship Id="rId2" Type="http://schemas.openxmlformats.org/officeDocument/2006/relationships/slideLayout" Target="../slideLayouts/slideLayout271.xml"/><Relationship Id="rId16" Type="http://schemas.openxmlformats.org/officeDocument/2006/relationships/oleObject" Target="../embeddings/oleObject17.bin"/><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image" Target="../media/image1.png"/><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image" Target="../media/image5.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image" Target="../media/image5.jpeg"/><Relationship Id="rId3" Type="http://schemas.openxmlformats.org/officeDocument/2006/relationships/slideLayout" Target="../slideLayouts/slideLayout283.xml"/><Relationship Id="rId21" Type="http://schemas.openxmlformats.org/officeDocument/2006/relationships/image" Target="../media/image4.png"/><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vmlDrawing" Target="../drawings/vmlDrawing18.vml"/><Relationship Id="rId2" Type="http://schemas.openxmlformats.org/officeDocument/2006/relationships/slideLayout" Target="../slideLayouts/slideLayout282.xml"/><Relationship Id="rId16" Type="http://schemas.openxmlformats.org/officeDocument/2006/relationships/theme" Target="../theme/theme17.xml"/><Relationship Id="rId20" Type="http://schemas.openxmlformats.org/officeDocument/2006/relationships/oleObject" Target="../embeddings/oleObject18.bin"/><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10" Type="http://schemas.openxmlformats.org/officeDocument/2006/relationships/slideLayout" Target="../slideLayouts/slideLayout290.xml"/><Relationship Id="rId19" Type="http://schemas.openxmlformats.org/officeDocument/2006/relationships/image" Target="../media/image1.png"/><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image" Target="../media/image5.jpeg"/><Relationship Id="rId3" Type="http://schemas.openxmlformats.org/officeDocument/2006/relationships/slideLayout" Target="../slideLayouts/slideLayout298.xml"/><Relationship Id="rId21" Type="http://schemas.openxmlformats.org/officeDocument/2006/relationships/image" Target="../media/image4.png"/><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vmlDrawing" Target="../drawings/vmlDrawing20.vml"/><Relationship Id="rId2" Type="http://schemas.openxmlformats.org/officeDocument/2006/relationships/slideLayout" Target="../slideLayouts/slideLayout297.xml"/><Relationship Id="rId16" Type="http://schemas.openxmlformats.org/officeDocument/2006/relationships/theme" Target="../theme/theme18.xml"/><Relationship Id="rId20" Type="http://schemas.openxmlformats.org/officeDocument/2006/relationships/oleObject" Target="../embeddings/oleObject20.bin"/><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slideLayout" Target="../slideLayouts/slideLayout310.xml"/><Relationship Id="rId10" Type="http://schemas.openxmlformats.org/officeDocument/2006/relationships/slideLayout" Target="../slideLayouts/slideLayout305.xml"/><Relationship Id="rId19" Type="http://schemas.openxmlformats.org/officeDocument/2006/relationships/image" Target="../media/image1.png"/><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slideLayout" Target="../slideLayouts/slideLayout30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slideLayout" Target="../slideLayouts/slideLayout323.xml"/><Relationship Id="rId18" Type="http://schemas.openxmlformats.org/officeDocument/2006/relationships/image" Target="../media/image5.jpeg"/><Relationship Id="rId3" Type="http://schemas.openxmlformats.org/officeDocument/2006/relationships/slideLayout" Target="../slideLayouts/slideLayout313.xml"/><Relationship Id="rId21" Type="http://schemas.openxmlformats.org/officeDocument/2006/relationships/image" Target="../media/image4.png"/><Relationship Id="rId7" Type="http://schemas.openxmlformats.org/officeDocument/2006/relationships/slideLayout" Target="../slideLayouts/slideLayout317.xml"/><Relationship Id="rId12" Type="http://schemas.openxmlformats.org/officeDocument/2006/relationships/slideLayout" Target="../slideLayouts/slideLayout322.xml"/><Relationship Id="rId17" Type="http://schemas.openxmlformats.org/officeDocument/2006/relationships/vmlDrawing" Target="../drawings/vmlDrawing22.vml"/><Relationship Id="rId2" Type="http://schemas.openxmlformats.org/officeDocument/2006/relationships/slideLayout" Target="../slideLayouts/slideLayout312.xml"/><Relationship Id="rId16" Type="http://schemas.openxmlformats.org/officeDocument/2006/relationships/theme" Target="../theme/theme19.xml"/><Relationship Id="rId20" Type="http://schemas.openxmlformats.org/officeDocument/2006/relationships/oleObject" Target="../embeddings/oleObject22.bin"/><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5" Type="http://schemas.openxmlformats.org/officeDocument/2006/relationships/slideLayout" Target="../slideLayouts/slideLayout325.xml"/><Relationship Id="rId10" Type="http://schemas.openxmlformats.org/officeDocument/2006/relationships/slideLayout" Target="../slideLayouts/slideLayout320.xml"/><Relationship Id="rId19" Type="http://schemas.openxmlformats.org/officeDocument/2006/relationships/image" Target="../media/image1.png"/><Relationship Id="rId4" Type="http://schemas.openxmlformats.org/officeDocument/2006/relationships/slideLayout" Target="../slideLayouts/slideLayout314.xml"/><Relationship Id="rId9" Type="http://schemas.openxmlformats.org/officeDocument/2006/relationships/slideLayout" Target="../slideLayouts/slideLayout319.xml"/><Relationship Id="rId14" Type="http://schemas.openxmlformats.org/officeDocument/2006/relationships/slideLayout" Target="../slideLayouts/slideLayout3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vmlDrawing" Target="../drawings/vmlDrawing24.v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theme" Target="../theme/theme20.xml"/><Relationship Id="rId17" Type="http://schemas.openxmlformats.org/officeDocument/2006/relationships/image" Target="../media/image4.png"/><Relationship Id="rId2" Type="http://schemas.openxmlformats.org/officeDocument/2006/relationships/slideLayout" Target="../slideLayouts/slideLayout327.xml"/><Relationship Id="rId16" Type="http://schemas.openxmlformats.org/officeDocument/2006/relationships/oleObject" Target="../embeddings/oleObject24.bin"/><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openxmlformats.org/officeDocument/2006/relationships/image" Target="../media/image1.png"/><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5.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slideLayout" Target="../slideLayouts/slideLayout349.xml"/><Relationship Id="rId18" Type="http://schemas.openxmlformats.org/officeDocument/2006/relationships/oleObject" Target="../embeddings/oleObject25.bin"/><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17" Type="http://schemas.openxmlformats.org/officeDocument/2006/relationships/image" Target="../media/image1.png"/><Relationship Id="rId2" Type="http://schemas.openxmlformats.org/officeDocument/2006/relationships/slideLayout" Target="../slideLayouts/slideLayout338.xml"/><Relationship Id="rId16" Type="http://schemas.openxmlformats.org/officeDocument/2006/relationships/image" Target="../media/image5.jpeg"/><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5" Type="http://schemas.openxmlformats.org/officeDocument/2006/relationships/vmlDrawing" Target="../drawings/vmlDrawing25.vml"/><Relationship Id="rId10" Type="http://schemas.openxmlformats.org/officeDocument/2006/relationships/slideLayout" Target="../slideLayouts/slideLayout346.xml"/><Relationship Id="rId19" Type="http://schemas.openxmlformats.org/officeDocument/2006/relationships/image" Target="../media/image4.png"/><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57.xml"/><Relationship Id="rId13" Type="http://schemas.openxmlformats.org/officeDocument/2006/relationships/slideLayout" Target="../slideLayouts/slideLayout362.xml"/><Relationship Id="rId18" Type="http://schemas.openxmlformats.org/officeDocument/2006/relationships/image" Target="../media/image1.png"/><Relationship Id="rId3" Type="http://schemas.openxmlformats.org/officeDocument/2006/relationships/slideLayout" Target="../slideLayouts/slideLayout352.xml"/><Relationship Id="rId7" Type="http://schemas.openxmlformats.org/officeDocument/2006/relationships/slideLayout" Target="../slideLayouts/slideLayout356.xml"/><Relationship Id="rId12" Type="http://schemas.openxmlformats.org/officeDocument/2006/relationships/slideLayout" Target="../slideLayouts/slideLayout361.xml"/><Relationship Id="rId17" Type="http://schemas.openxmlformats.org/officeDocument/2006/relationships/image" Target="../media/image5.jpeg"/><Relationship Id="rId2" Type="http://schemas.openxmlformats.org/officeDocument/2006/relationships/slideLayout" Target="../slideLayouts/slideLayout351.xml"/><Relationship Id="rId16" Type="http://schemas.openxmlformats.org/officeDocument/2006/relationships/vmlDrawing" Target="../drawings/vmlDrawing26.vml"/><Relationship Id="rId20" Type="http://schemas.openxmlformats.org/officeDocument/2006/relationships/image" Target="../media/image4.png"/><Relationship Id="rId1" Type="http://schemas.openxmlformats.org/officeDocument/2006/relationships/slideLayout" Target="../slideLayouts/slideLayout350.xml"/><Relationship Id="rId6" Type="http://schemas.openxmlformats.org/officeDocument/2006/relationships/slideLayout" Target="../slideLayouts/slideLayout355.xml"/><Relationship Id="rId11" Type="http://schemas.openxmlformats.org/officeDocument/2006/relationships/slideLayout" Target="../slideLayouts/slideLayout360.xml"/><Relationship Id="rId5" Type="http://schemas.openxmlformats.org/officeDocument/2006/relationships/slideLayout" Target="../slideLayouts/slideLayout354.xml"/><Relationship Id="rId15" Type="http://schemas.openxmlformats.org/officeDocument/2006/relationships/theme" Target="../theme/theme22.xml"/><Relationship Id="rId10" Type="http://schemas.openxmlformats.org/officeDocument/2006/relationships/slideLayout" Target="../slideLayouts/slideLayout359.xml"/><Relationship Id="rId19" Type="http://schemas.openxmlformats.org/officeDocument/2006/relationships/oleObject" Target="../embeddings/oleObject26.bin"/><Relationship Id="rId4" Type="http://schemas.openxmlformats.org/officeDocument/2006/relationships/slideLayout" Target="../slideLayouts/slideLayout353.xml"/><Relationship Id="rId9" Type="http://schemas.openxmlformats.org/officeDocument/2006/relationships/slideLayout" Target="../slideLayouts/slideLayout358.xml"/><Relationship Id="rId14" Type="http://schemas.openxmlformats.org/officeDocument/2006/relationships/slideLayout" Target="../slideLayouts/slideLayout36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slideLayout" Target="../slideLayouts/slideLayout376.xml"/><Relationship Id="rId18" Type="http://schemas.openxmlformats.org/officeDocument/2006/relationships/slideLayout" Target="../slideLayouts/slideLayout381.xml"/><Relationship Id="rId26" Type="http://schemas.openxmlformats.org/officeDocument/2006/relationships/image" Target="../media/image1.png"/><Relationship Id="rId3" Type="http://schemas.openxmlformats.org/officeDocument/2006/relationships/slideLayout" Target="../slideLayouts/slideLayout366.xml"/><Relationship Id="rId21" Type="http://schemas.openxmlformats.org/officeDocument/2006/relationships/slideLayout" Target="../slideLayouts/slideLayout384.xml"/><Relationship Id="rId7" Type="http://schemas.openxmlformats.org/officeDocument/2006/relationships/slideLayout" Target="../slideLayouts/slideLayout370.xml"/><Relationship Id="rId12" Type="http://schemas.openxmlformats.org/officeDocument/2006/relationships/slideLayout" Target="../slideLayouts/slideLayout375.xml"/><Relationship Id="rId17" Type="http://schemas.openxmlformats.org/officeDocument/2006/relationships/slideLayout" Target="../slideLayouts/slideLayout380.xml"/><Relationship Id="rId25" Type="http://schemas.openxmlformats.org/officeDocument/2006/relationships/vmlDrawing" Target="../drawings/vmlDrawing27.vml"/><Relationship Id="rId2" Type="http://schemas.openxmlformats.org/officeDocument/2006/relationships/slideLayout" Target="../slideLayouts/slideLayout365.xml"/><Relationship Id="rId16" Type="http://schemas.openxmlformats.org/officeDocument/2006/relationships/slideLayout" Target="../slideLayouts/slideLayout379.xml"/><Relationship Id="rId20" Type="http://schemas.openxmlformats.org/officeDocument/2006/relationships/slideLayout" Target="../slideLayouts/slideLayout383.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24" Type="http://schemas.openxmlformats.org/officeDocument/2006/relationships/theme" Target="../theme/theme23.xml"/><Relationship Id="rId5" Type="http://schemas.openxmlformats.org/officeDocument/2006/relationships/slideLayout" Target="../slideLayouts/slideLayout368.xml"/><Relationship Id="rId15" Type="http://schemas.openxmlformats.org/officeDocument/2006/relationships/slideLayout" Target="../slideLayouts/slideLayout378.xml"/><Relationship Id="rId23" Type="http://schemas.openxmlformats.org/officeDocument/2006/relationships/slideLayout" Target="../slideLayouts/slideLayout386.xml"/><Relationship Id="rId28" Type="http://schemas.openxmlformats.org/officeDocument/2006/relationships/image" Target="../media/image4.png"/><Relationship Id="rId10" Type="http://schemas.openxmlformats.org/officeDocument/2006/relationships/slideLayout" Target="../slideLayouts/slideLayout373.xml"/><Relationship Id="rId19" Type="http://schemas.openxmlformats.org/officeDocument/2006/relationships/slideLayout" Target="../slideLayouts/slideLayout382.xml"/><Relationship Id="rId4" Type="http://schemas.openxmlformats.org/officeDocument/2006/relationships/slideLayout" Target="../slideLayouts/slideLayout367.xml"/><Relationship Id="rId9" Type="http://schemas.openxmlformats.org/officeDocument/2006/relationships/slideLayout" Target="../slideLayouts/slideLayout372.xml"/><Relationship Id="rId14" Type="http://schemas.openxmlformats.org/officeDocument/2006/relationships/slideLayout" Target="../slideLayouts/slideLayout377.xml"/><Relationship Id="rId22" Type="http://schemas.openxmlformats.org/officeDocument/2006/relationships/slideLayout" Target="../slideLayouts/slideLayout385.xml"/><Relationship Id="rId27" Type="http://schemas.openxmlformats.org/officeDocument/2006/relationships/oleObject" Target="../embeddings/oleObject27.bin"/></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18" Type="http://schemas.openxmlformats.org/officeDocument/2006/relationships/slideLayout" Target="../slideLayouts/slideLayout404.xml"/><Relationship Id="rId26" Type="http://schemas.openxmlformats.org/officeDocument/2006/relationships/oleObject" Target="../embeddings/oleObject28.bin"/><Relationship Id="rId3" Type="http://schemas.openxmlformats.org/officeDocument/2006/relationships/slideLayout" Target="../slideLayouts/slideLayout389.xml"/><Relationship Id="rId21" Type="http://schemas.openxmlformats.org/officeDocument/2006/relationships/slideLayout" Target="../slideLayouts/slideLayout407.xml"/><Relationship Id="rId7" Type="http://schemas.openxmlformats.org/officeDocument/2006/relationships/slideLayout" Target="../slideLayouts/slideLayout393.xml"/><Relationship Id="rId12" Type="http://schemas.openxmlformats.org/officeDocument/2006/relationships/slideLayout" Target="../slideLayouts/slideLayout398.xml"/><Relationship Id="rId17" Type="http://schemas.openxmlformats.org/officeDocument/2006/relationships/slideLayout" Target="../slideLayouts/slideLayout403.xml"/><Relationship Id="rId25" Type="http://schemas.openxmlformats.org/officeDocument/2006/relationships/image" Target="../media/image1.png"/><Relationship Id="rId2" Type="http://schemas.openxmlformats.org/officeDocument/2006/relationships/slideLayout" Target="../slideLayouts/slideLayout388.xml"/><Relationship Id="rId16" Type="http://schemas.openxmlformats.org/officeDocument/2006/relationships/slideLayout" Target="../slideLayouts/slideLayout402.xml"/><Relationship Id="rId20" Type="http://schemas.openxmlformats.org/officeDocument/2006/relationships/slideLayout" Target="../slideLayouts/slideLayout406.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24" Type="http://schemas.openxmlformats.org/officeDocument/2006/relationships/vmlDrawing" Target="../drawings/vmlDrawing28.vml"/><Relationship Id="rId5" Type="http://schemas.openxmlformats.org/officeDocument/2006/relationships/slideLayout" Target="../slideLayouts/slideLayout391.xml"/><Relationship Id="rId15" Type="http://schemas.openxmlformats.org/officeDocument/2006/relationships/slideLayout" Target="../slideLayouts/slideLayout401.xml"/><Relationship Id="rId23" Type="http://schemas.openxmlformats.org/officeDocument/2006/relationships/theme" Target="../theme/theme24.xml"/><Relationship Id="rId10" Type="http://schemas.openxmlformats.org/officeDocument/2006/relationships/slideLayout" Target="../slideLayouts/slideLayout396.xml"/><Relationship Id="rId19" Type="http://schemas.openxmlformats.org/officeDocument/2006/relationships/slideLayout" Target="../slideLayouts/slideLayout405.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slideLayout" Target="../slideLayouts/slideLayout400.xml"/><Relationship Id="rId22" Type="http://schemas.openxmlformats.org/officeDocument/2006/relationships/slideLayout" Target="../slideLayouts/slideLayout408.xml"/><Relationship Id="rId27" Type="http://schemas.openxmlformats.org/officeDocument/2006/relationships/image" Target="../media/image4.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16.xml"/><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25.xml"/><Relationship Id="rId2" Type="http://schemas.openxmlformats.org/officeDocument/2006/relationships/slideLayout" Target="../slideLayouts/slideLayout410.xml"/><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vmlDrawing" Target="../drawings/vmlDrawing29.vml"/><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theme" Target="../theme/theme26.xml"/><Relationship Id="rId17" Type="http://schemas.openxmlformats.org/officeDocument/2006/relationships/image" Target="../media/image4.png"/><Relationship Id="rId2" Type="http://schemas.openxmlformats.org/officeDocument/2006/relationships/slideLayout" Target="../slideLayouts/slideLayout421.xml"/><Relationship Id="rId16" Type="http://schemas.openxmlformats.org/officeDocument/2006/relationships/oleObject" Target="../embeddings/oleObject29.bin"/><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5" Type="http://schemas.openxmlformats.org/officeDocument/2006/relationships/image" Target="../media/image1.png"/><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image" Target="../media/image5.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438.xml"/><Relationship Id="rId13" Type="http://schemas.openxmlformats.org/officeDocument/2006/relationships/vmlDrawing" Target="../drawings/vmlDrawing30.vml"/><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theme" Target="../theme/theme27.xml"/><Relationship Id="rId17" Type="http://schemas.openxmlformats.org/officeDocument/2006/relationships/image" Target="../media/image4.png"/><Relationship Id="rId2" Type="http://schemas.openxmlformats.org/officeDocument/2006/relationships/slideLayout" Target="../slideLayouts/slideLayout432.xml"/><Relationship Id="rId16" Type="http://schemas.openxmlformats.org/officeDocument/2006/relationships/oleObject" Target="../embeddings/oleObject30.bin"/><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5" Type="http://schemas.openxmlformats.org/officeDocument/2006/relationships/slideLayout" Target="../slideLayouts/slideLayout435.xml"/><Relationship Id="rId15" Type="http://schemas.openxmlformats.org/officeDocument/2006/relationships/image" Target="../media/image1.png"/><Relationship Id="rId10" Type="http://schemas.openxmlformats.org/officeDocument/2006/relationships/slideLayout" Target="../slideLayouts/slideLayout440.xml"/><Relationship Id="rId4" Type="http://schemas.openxmlformats.org/officeDocument/2006/relationships/slideLayout" Target="../slideLayouts/slideLayout434.xml"/><Relationship Id="rId9" Type="http://schemas.openxmlformats.org/officeDocument/2006/relationships/slideLayout" Target="../slideLayouts/slideLayout439.xml"/><Relationship Id="rId14" Type="http://schemas.openxmlformats.org/officeDocument/2006/relationships/image" Target="../media/image5.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49.xml"/><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theme" Target="../theme/theme28.xml"/><Relationship Id="rId2" Type="http://schemas.openxmlformats.org/officeDocument/2006/relationships/slideLayout" Target="../slideLayouts/slideLayout443.xml"/><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0" Type="http://schemas.openxmlformats.org/officeDocument/2006/relationships/slideLayout" Target="../slideLayouts/slideLayout451.xml"/><Relationship Id="rId4" Type="http://schemas.openxmlformats.org/officeDocument/2006/relationships/slideLayout" Target="../slideLayouts/slideLayout445.xml"/><Relationship Id="rId9" Type="http://schemas.openxmlformats.org/officeDocument/2006/relationships/slideLayout" Target="../slideLayouts/slideLayout45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vmlDrawing" Target="../drawings/vmlDrawing1.v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4.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oleObject" Target="../embeddings/oleObject1.bin"/><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oleObject" Target="../embeddings/oleObject3.bin"/><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vmlDrawing" Target="../drawings/vmlDrawing3.v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theme" Target="../theme/theme7.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vmlDrawing" Target="../drawings/vmlDrawing4.v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theme" Target="../theme/theme8.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image" Target="../media/image4.png"/><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oleObject" Target="../embeddings/oleObject4.bin"/><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vmlDrawing" Target="../drawings/vmlDrawing6.v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theme" Target="../theme/theme9.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image" Target="../media/image4.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oleObject" Target="../embeddings/oleObject6.bin"/><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9D85911-D567-42F0-930D-F14A13BEF22A}" type="datetimeFigureOut">
              <a:rPr lang="pt-BR"/>
              <a:pPr>
                <a:defRPr/>
              </a:pPr>
              <a:t>05/11/2018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E2A59CD-A1CA-4CC8-87F5-8B357172F96A}"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8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149" name="Grupo 16"/>
            <p:cNvGrpSpPr>
              <a:grpSpLocks/>
            </p:cNvGrpSpPr>
            <p:nvPr/>
          </p:nvGrpSpPr>
          <p:grpSpPr bwMode="auto">
            <a:xfrm>
              <a:off x="-14288" y="15875"/>
              <a:ext cx="9118601" cy="676275"/>
              <a:chOff x="-14288" y="15875"/>
              <a:chExt cx="9118601" cy="676275"/>
            </a:xfrm>
          </p:grpSpPr>
          <p:pic>
            <p:nvPicPr>
              <p:cNvPr id="6150" name="Imagem 4" descr="LOGO_EMCFA_ redondo.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9166" name="Imagem de bitmap" r:id="rId27" imgW="2491956" imgH="2872989" progId="PBrush">
                      <p:embed/>
                    </p:oleObj>
                  </mc:Choice>
                  <mc:Fallback>
                    <p:oleObj name="Imagem de bitmap" r:id="rId27" imgW="2491956" imgH="2872989" progId="PBrush">
                      <p:embed/>
                      <p:pic>
                        <p:nvPicPr>
                          <p:cNvPr id="6151" name="Object 13"/>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6460501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10242"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245" name="Grupo 16"/>
            <p:cNvGrpSpPr>
              <a:grpSpLocks/>
            </p:cNvGrpSpPr>
            <p:nvPr/>
          </p:nvGrpSpPr>
          <p:grpSpPr bwMode="auto">
            <a:xfrm>
              <a:off x="-14288" y="15875"/>
              <a:ext cx="9118601" cy="676275"/>
              <a:chOff x="-14288" y="15875"/>
              <a:chExt cx="9118601" cy="676275"/>
            </a:xfrm>
          </p:grpSpPr>
          <p:pic>
            <p:nvPicPr>
              <p:cNvPr id="10246" name="Imagem 4" descr="LOGO_EMCFA_ redondo.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7"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41214" name="Imagem de bitmap" r:id="rId18" imgW="2491956" imgH="2872989" progId="PBrush">
                      <p:embed/>
                    </p:oleObj>
                  </mc:Choice>
                  <mc:Fallback>
                    <p:oleObj name="Imagem de bitmap" r:id="rId18" imgW="2491956" imgH="2872989" progId="PBrush">
                      <p:embed/>
                      <p:pic>
                        <p:nvPicPr>
                          <p:cNvPr id="10247" name="Object 13"/>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3961829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149" name="Grupo 16"/>
            <p:cNvGrpSpPr>
              <a:grpSpLocks/>
            </p:cNvGrpSpPr>
            <p:nvPr/>
          </p:nvGrpSpPr>
          <p:grpSpPr bwMode="auto">
            <a:xfrm>
              <a:off x="-14288" y="15875"/>
              <a:ext cx="9118601" cy="676275"/>
              <a:chOff x="-14288" y="15875"/>
              <a:chExt cx="9118601" cy="676275"/>
            </a:xfrm>
          </p:grpSpPr>
          <p:pic>
            <p:nvPicPr>
              <p:cNvPr id="6150" name="Imagem 4" descr="LOGO_EMCFA_ redondo.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42238" name="Imagem de bitmap" r:id="rId28" imgW="2491956" imgH="2872989" progId="PBrush">
                      <p:embed/>
                    </p:oleObj>
                  </mc:Choice>
                  <mc:Fallback>
                    <p:oleObj name="Imagem de bitmap" r:id="rId28" imgW="2491956" imgH="2872989" progId="PBrush">
                      <p:embed/>
                      <p:pic>
                        <p:nvPicPr>
                          <p:cNvPr id="6151" name="Object 13"/>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7752393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 id="2147483955" r:id="rId19"/>
    <p:sldLayoutId id="2147483956" r:id="rId20"/>
    <p:sldLayoutId id="2147483957" r:id="rId21"/>
    <p:sldLayoutId id="2147483958" r:id="rId22"/>
    <p:sldLayoutId id="2147483959" r:id="rId23"/>
    <p:sldLayoutId id="2147483960"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149" name="Grupo 16"/>
            <p:cNvGrpSpPr>
              <a:grpSpLocks/>
            </p:cNvGrpSpPr>
            <p:nvPr/>
          </p:nvGrpSpPr>
          <p:grpSpPr bwMode="auto">
            <a:xfrm>
              <a:off x="-14288" y="15875"/>
              <a:ext cx="9118601" cy="676275"/>
              <a:chOff x="-14288" y="15875"/>
              <a:chExt cx="9118601" cy="676275"/>
            </a:xfrm>
          </p:grpSpPr>
          <p:pic>
            <p:nvPicPr>
              <p:cNvPr id="6150" name="Imagem 4" descr="LOGO_EMCFA_ redondo.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52476" name="Imagem de bitmap" r:id="rId28" imgW="2491956" imgH="2872989" progId="PBrush">
                      <p:embed/>
                    </p:oleObj>
                  </mc:Choice>
                  <mc:Fallback>
                    <p:oleObj name="Imagem de bitmap" r:id="rId28" imgW="2491956" imgH="2872989" progId="PBrush">
                      <p:embed/>
                      <p:pic>
                        <p:nvPicPr>
                          <p:cNvPr id="6151" name="Object 13"/>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2799476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6" r:id="rId15"/>
    <p:sldLayoutId id="2147483977" r:id="rId16"/>
    <p:sldLayoutId id="2147483978" r:id="rId17"/>
    <p:sldLayoutId id="2147483979" r:id="rId18"/>
    <p:sldLayoutId id="2147483980" r:id="rId19"/>
    <p:sldLayoutId id="2147483981" r:id="rId20"/>
    <p:sldLayoutId id="2147483982" r:id="rId21"/>
    <p:sldLayoutId id="2147483983" r:id="rId22"/>
    <p:sldLayoutId id="2147483984" r:id="rId23"/>
    <p:sldLayoutId id="2147483985"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126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269" name="Grupo 16"/>
            <p:cNvGrpSpPr>
              <a:grpSpLocks/>
            </p:cNvGrpSpPr>
            <p:nvPr/>
          </p:nvGrpSpPr>
          <p:grpSpPr bwMode="auto">
            <a:xfrm>
              <a:off x="-14288" y="15875"/>
              <a:ext cx="9118601" cy="676275"/>
              <a:chOff x="-14288" y="15875"/>
              <a:chExt cx="9118601" cy="676275"/>
            </a:xfrm>
          </p:grpSpPr>
          <p:pic>
            <p:nvPicPr>
              <p:cNvPr id="11270" name="Imagem 4" descr="LOGO_EMCFA_ redondo.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54524" name="Imagem de bitmap" r:id="rId16" imgW="2491956" imgH="2872989" progId="PBrush">
                      <p:embed/>
                    </p:oleObj>
                  </mc:Choice>
                  <mc:Fallback>
                    <p:oleObj name="Imagem de bitmap" r:id="rId16" imgW="2491956" imgH="2872989" progId="PBrush">
                      <p:embed/>
                      <p:pic>
                        <p:nvPicPr>
                          <p:cNvPr id="11271" name="Object 13"/>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6099368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0722"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0725" name="Grupo 16"/>
            <p:cNvGrpSpPr>
              <a:grpSpLocks/>
            </p:cNvGrpSpPr>
            <p:nvPr/>
          </p:nvGrpSpPr>
          <p:grpSpPr bwMode="auto">
            <a:xfrm>
              <a:off x="-14288" y="15875"/>
              <a:ext cx="9118601" cy="676275"/>
              <a:chOff x="-14288" y="15875"/>
              <a:chExt cx="9118601" cy="676275"/>
            </a:xfrm>
          </p:grpSpPr>
          <p:pic>
            <p:nvPicPr>
              <p:cNvPr id="30726" name="Imagem 4" descr="LOGO_EMCFA_ redondo.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27"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55548" name="Imagem de bitmap" r:id="rId28" imgW="2491956" imgH="2872989" progId="PBrush">
                      <p:embed/>
                    </p:oleObj>
                  </mc:Choice>
                  <mc:Fallback>
                    <p:oleObj name="Imagem de bitmap" r:id="rId28" imgW="2491956" imgH="2872989" progId="PBrush">
                      <p:embed/>
                      <p:pic>
                        <p:nvPicPr>
                          <p:cNvPr id="30727" name="Object 13"/>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253493573"/>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2290"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12293" name="Grupo 16"/>
            <p:cNvGrpSpPr>
              <a:grpSpLocks/>
            </p:cNvGrpSpPr>
            <p:nvPr/>
          </p:nvGrpSpPr>
          <p:grpSpPr bwMode="auto">
            <a:xfrm>
              <a:off x="-14288" y="15875"/>
              <a:ext cx="9118601" cy="676275"/>
              <a:chOff x="-14288" y="15875"/>
              <a:chExt cx="9118601" cy="676275"/>
            </a:xfrm>
          </p:grpSpPr>
          <p:pic>
            <p:nvPicPr>
              <p:cNvPr id="12294" name="Imagem 4" descr="LOGO_EMCFA_ redondo.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5"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3626" name="Imagem de bitmap" r:id="rId16" imgW="2491956" imgH="2872989" progId="PBrush">
                      <p:embed/>
                    </p:oleObj>
                  </mc:Choice>
                  <mc:Fallback>
                    <p:oleObj name="Imagem de bitmap" r:id="rId16" imgW="2491956" imgH="2872989" progId="PBrush">
                      <p:embed/>
                      <p:pic>
                        <p:nvPicPr>
                          <p:cNvPr id="0" name=""/>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942840304"/>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5222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52229" name="Grupo 16"/>
            <p:cNvGrpSpPr>
              <a:grpSpLocks/>
            </p:cNvGrpSpPr>
            <p:nvPr/>
          </p:nvGrpSpPr>
          <p:grpSpPr bwMode="auto">
            <a:xfrm>
              <a:off x="-14288" y="15875"/>
              <a:ext cx="9118601" cy="676275"/>
              <a:chOff x="-14288" y="15875"/>
              <a:chExt cx="9118601" cy="676275"/>
            </a:xfrm>
          </p:grpSpPr>
          <p:pic>
            <p:nvPicPr>
              <p:cNvPr id="52230" name="Imagem 4" descr="LOGO_EMCFA_ redondo.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3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4650" name="Imagem de bitmap" r:id="rId20" imgW="2491956" imgH="2872989" progId="PBrush">
                      <p:embed/>
                    </p:oleObj>
                  </mc:Choice>
                  <mc:Fallback>
                    <p:oleObj name="Imagem de bitmap" r:id="rId20" imgW="2491956" imgH="2872989" progId="PBrush">
                      <p:embed/>
                      <p:pic>
                        <p:nvPicPr>
                          <p:cNvPr id="0" name=""/>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3373711688"/>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 id="2147484151" r:id="rId12"/>
    <p:sldLayoutId id="2147484152" r:id="rId13"/>
    <p:sldLayoutId id="2147484153" r:id="rId14"/>
    <p:sldLayoutId id="2147484154"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53250"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53253" name="Grupo 16"/>
            <p:cNvGrpSpPr>
              <a:grpSpLocks/>
            </p:cNvGrpSpPr>
            <p:nvPr/>
          </p:nvGrpSpPr>
          <p:grpSpPr bwMode="auto">
            <a:xfrm>
              <a:off x="-14288" y="15875"/>
              <a:ext cx="9118601" cy="676275"/>
              <a:chOff x="-14288" y="15875"/>
              <a:chExt cx="9118601" cy="676275"/>
            </a:xfrm>
          </p:grpSpPr>
          <p:pic>
            <p:nvPicPr>
              <p:cNvPr id="53254" name="Imagem 4" descr="LOGO_EMCFA_ redondo.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55"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6698" name="Imagem de bitmap" r:id="rId20" imgW="2491956" imgH="2872989" progId="PBrush">
                      <p:embed/>
                    </p:oleObj>
                  </mc:Choice>
                  <mc:Fallback>
                    <p:oleObj name="Imagem de bitmap" r:id="rId20" imgW="2491956" imgH="2872989" progId="PBrush">
                      <p:embed/>
                      <p:pic>
                        <p:nvPicPr>
                          <p:cNvPr id="0" name=""/>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1177531455"/>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54274" name="Grupo 14"/>
          <p:cNvGrpSpPr>
            <a:grpSpLocks/>
          </p:cNvGrpSpPr>
          <p:nvPr/>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54277" name="Grupo 16"/>
            <p:cNvGrpSpPr>
              <a:grpSpLocks/>
            </p:cNvGrpSpPr>
            <p:nvPr/>
          </p:nvGrpSpPr>
          <p:grpSpPr bwMode="auto">
            <a:xfrm>
              <a:off x="-14288" y="15875"/>
              <a:ext cx="9118601" cy="676275"/>
              <a:chOff x="-14288" y="15875"/>
              <a:chExt cx="9118601" cy="676275"/>
            </a:xfrm>
          </p:grpSpPr>
          <p:pic>
            <p:nvPicPr>
              <p:cNvPr id="54278" name="Imagem 4" descr="LOGO_EMCFA_ redondo.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279"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08746" name="Imagem de bitmap" r:id="rId20" imgW="2491956" imgH="2872989" progId="PBrush">
                      <p:embed/>
                    </p:oleObj>
                  </mc:Choice>
                  <mc:Fallback>
                    <p:oleObj name="Imagem de bitmap" r:id="rId20" imgW="2491956" imgH="2872989" progId="PBrush">
                      <p:embed/>
                      <p:pic>
                        <p:nvPicPr>
                          <p:cNvPr id="0" name=""/>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624821656"/>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 id="2147484185" r:id="rId14"/>
    <p:sldLayoutId id="2147484186" r:id="rId1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ângulo 6"/>
          <p:cNvSpPr/>
          <p:nvPr userDrawn="1"/>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pic>
        <p:nvPicPr>
          <p:cNvPr id="8" name="Imagem 4" descr="LOGO_EMCFA_ redond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Tree>
    <p:extLst>
      <p:ext uri="{BB962C8B-B14F-4D97-AF65-F5344CB8AC3E}">
        <p14:creationId xmlns:p14="http://schemas.microsoft.com/office/powerpoint/2010/main" val="361339164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55298" name="Grupo 14"/>
          <p:cNvGrpSpPr>
            <a:grpSpLocks/>
          </p:cNvGrpSpPr>
          <p:nvPr/>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55301" name="Grupo 16"/>
            <p:cNvGrpSpPr>
              <a:grpSpLocks/>
            </p:cNvGrpSpPr>
            <p:nvPr/>
          </p:nvGrpSpPr>
          <p:grpSpPr bwMode="auto">
            <a:xfrm>
              <a:off x="-14288" y="15875"/>
              <a:ext cx="9118601" cy="676275"/>
              <a:chOff x="-14288" y="15875"/>
              <a:chExt cx="9118601" cy="676275"/>
            </a:xfrm>
          </p:grpSpPr>
          <p:pic>
            <p:nvPicPr>
              <p:cNvPr id="55302" name="Imagem 4" descr="LOGO_EMCFA_ redondo.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03"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0794" name="Imagem de bitmap" r:id="rId16" imgW="2491956" imgH="2872989" progId="PBrush">
                      <p:embed/>
                    </p:oleObj>
                  </mc:Choice>
                  <mc:Fallback>
                    <p:oleObj name="Imagem de bitmap" r:id="rId16" imgW="2491956" imgH="2872989" progId="PBrush">
                      <p:embed/>
                      <p:pic>
                        <p:nvPicPr>
                          <p:cNvPr id="0" name=""/>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3479185884"/>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grpSp>
        <p:nvGrpSpPr>
          <p:cNvPr id="56322"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56325" name="Grupo 16"/>
            <p:cNvGrpSpPr>
              <a:grpSpLocks/>
            </p:cNvGrpSpPr>
            <p:nvPr/>
          </p:nvGrpSpPr>
          <p:grpSpPr bwMode="auto">
            <a:xfrm>
              <a:off x="-14288" y="15875"/>
              <a:ext cx="9118601" cy="676275"/>
              <a:chOff x="-14288" y="15875"/>
              <a:chExt cx="9118601" cy="676275"/>
            </a:xfrm>
          </p:grpSpPr>
          <p:pic>
            <p:nvPicPr>
              <p:cNvPr id="56326" name="Imagem 4" descr="LOGO_EMCFA_ redondo.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6327"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1818" name="Imagem de bitmap" r:id="rId18" imgW="2491956" imgH="2872989" progId="PBrush">
                      <p:embed/>
                    </p:oleObj>
                  </mc:Choice>
                  <mc:Fallback>
                    <p:oleObj name="Imagem de bitmap" r:id="rId18" imgW="2491956" imgH="2872989" progId="PBrush">
                      <p:embed/>
                      <p:pic>
                        <p:nvPicPr>
                          <p:cNvPr id="0" name=""/>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1616858928"/>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srcRect/>
          <a:tile tx="0" ty="0" sx="100000" sy="100000" flip="none" algn="tl"/>
        </a:blipFill>
        <a:effectLst/>
      </p:bgPr>
    </p:bg>
    <p:spTree>
      <p:nvGrpSpPr>
        <p:cNvPr id="1" name=""/>
        <p:cNvGrpSpPr/>
        <p:nvPr/>
      </p:nvGrpSpPr>
      <p:grpSpPr>
        <a:xfrm>
          <a:off x="0" y="0"/>
          <a:ext cx="0" cy="0"/>
          <a:chOff x="0" y="0"/>
          <a:chExt cx="0" cy="0"/>
        </a:xfrm>
      </p:grpSpPr>
      <p:grpSp>
        <p:nvGrpSpPr>
          <p:cNvPr id="3686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36869" name="Grupo 16"/>
            <p:cNvGrpSpPr>
              <a:grpSpLocks/>
            </p:cNvGrpSpPr>
            <p:nvPr/>
          </p:nvGrpSpPr>
          <p:grpSpPr bwMode="auto">
            <a:xfrm>
              <a:off x="-14288" y="15875"/>
              <a:ext cx="9118601" cy="676275"/>
              <a:chOff x="-14288" y="15875"/>
              <a:chExt cx="9118601" cy="676275"/>
            </a:xfrm>
          </p:grpSpPr>
          <p:pic>
            <p:nvPicPr>
              <p:cNvPr id="36870" name="Imagem 4" descr="LOGO_EMCFA_ redondo.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7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3866" name="Imagem de bitmap" r:id="rId19" imgW="2491956" imgH="2872989" progId="PBrush">
                      <p:embed/>
                    </p:oleObj>
                  </mc:Choice>
                  <mc:Fallback>
                    <p:oleObj name="Imagem de bitmap" r:id="rId19" imgW="2491956" imgH="2872989" progId="PBrush">
                      <p:embed/>
                      <p:pic>
                        <p:nvPicPr>
                          <p:cNvPr id="0" name=""/>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3261204513"/>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174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31749" name="Grupo 16"/>
            <p:cNvGrpSpPr>
              <a:grpSpLocks/>
            </p:cNvGrpSpPr>
            <p:nvPr/>
          </p:nvGrpSpPr>
          <p:grpSpPr bwMode="auto">
            <a:xfrm>
              <a:off x="-14288" y="15875"/>
              <a:ext cx="9118601" cy="676275"/>
              <a:chOff x="-14288" y="15875"/>
              <a:chExt cx="9118601" cy="676275"/>
            </a:xfrm>
          </p:grpSpPr>
          <p:pic>
            <p:nvPicPr>
              <p:cNvPr id="31750" name="Imagem 4" descr="LOGO_EMCFA_ redondo.pn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5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15914" name="Imagem de bitmap" r:id="rId27" imgW="2491956" imgH="2872989" progId="PBrush">
                      <p:embed/>
                    </p:oleObj>
                  </mc:Choice>
                  <mc:Fallback>
                    <p:oleObj name="Imagem de bitmap" r:id="rId27" imgW="2491956" imgH="2872989" progId="PBrush">
                      <p:embed/>
                      <p:pic>
                        <p:nvPicPr>
                          <p:cNvPr id="0" name=""/>
                          <p:cNvPicPr>
                            <a:picLocks noChangeAspect="1" noChangeArrowheads="1"/>
                          </p:cNvPicPr>
                          <p:nvPr/>
                        </p:nvPicPr>
                        <p:blipFill>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MS PGothic" panose="020B0600070205080204" pitchFamily="34" charset="-128"/>
            </a:endParaRPr>
          </a:p>
        </p:txBody>
      </p:sp>
    </p:spTree>
    <p:extLst>
      <p:ext uri="{BB962C8B-B14F-4D97-AF65-F5344CB8AC3E}">
        <p14:creationId xmlns:p14="http://schemas.microsoft.com/office/powerpoint/2010/main" val="3462346142"/>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 id="2147484246" r:id="rId16"/>
    <p:sldLayoutId id="2147484247" r:id="rId17"/>
    <p:sldLayoutId id="2147484248" r:id="rId18"/>
    <p:sldLayoutId id="2147484249" r:id="rId19"/>
    <p:sldLayoutId id="2147484250" r:id="rId20"/>
    <p:sldLayoutId id="2147484251" r:id="rId21"/>
    <p:sldLayoutId id="2147484252" r:id="rId22"/>
    <p:sldLayoutId id="2147484253" r:id="rId2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174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1749" name="Grupo 16"/>
            <p:cNvGrpSpPr>
              <a:grpSpLocks/>
            </p:cNvGrpSpPr>
            <p:nvPr/>
          </p:nvGrpSpPr>
          <p:grpSpPr bwMode="auto">
            <a:xfrm>
              <a:off x="-14288" y="15875"/>
              <a:ext cx="9118601" cy="676275"/>
              <a:chOff x="-14288" y="15875"/>
              <a:chExt cx="9118601" cy="676275"/>
            </a:xfrm>
          </p:grpSpPr>
          <p:pic>
            <p:nvPicPr>
              <p:cNvPr id="31750" name="Imagem 4" descr="LOGO_EMCFA_ redond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5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68119" name="Imagem de bitmap" r:id="rId26" imgW="2491956" imgH="2872989" progId="PBrush">
                      <p:embed/>
                    </p:oleObj>
                  </mc:Choice>
                  <mc:Fallback>
                    <p:oleObj name="Imagem de bitmap" r:id="rId26" imgW="2491956" imgH="2872989" progId="PBrush">
                      <p:embed/>
                      <p:pic>
                        <p:nvPicPr>
                          <p:cNvPr id="31751" name="Object 13"/>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71891973"/>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 id="2147484430" r:id="rId14"/>
    <p:sldLayoutId id="2147484432" r:id="rId15"/>
    <p:sldLayoutId id="2147484433" r:id="rId16"/>
    <p:sldLayoutId id="2147484434" r:id="rId17"/>
    <p:sldLayoutId id="2147484435" r:id="rId18"/>
    <p:sldLayoutId id="2147484436" r:id="rId19"/>
    <p:sldLayoutId id="2147484437" r:id="rId20"/>
    <p:sldLayoutId id="2147484438" r:id="rId21"/>
    <p:sldLayoutId id="2147484439" r:id="rId2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614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ea typeface="ＭＳ Ｐゴシック" pitchFamily="-112"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E73D550-B61F-47DC-820C-6C6219B20599}" type="datetime1">
              <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05/11/2018</a:t>
            </a:fld>
            <a:endParaRPr kumimoji="0" lang="pt-BR" sz="1200" b="0" i="0" u="none" strike="noStrike" kern="1200" cap="none" spc="0" normalizeH="0" baseline="0" noProof="0" dirty="0">
              <a:ln>
                <a:noFill/>
              </a:ln>
              <a:solidFill>
                <a:srgbClr val="898989"/>
              </a:solidFill>
              <a:effectLst/>
              <a:uLnTx/>
              <a:uFillTx/>
              <a:latin typeface="Arial" charset="0"/>
              <a:ea typeface="ＭＳ Ｐゴシック" pitchFamily="-112" charset="-128"/>
              <a:cs typeface="+mn-cs"/>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charset="0"/>
                <a:ea typeface="ＭＳ Ｐゴシック" pitchFamily="-112" charset="-128"/>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200" b="0" i="0" u="none" strike="noStrike" kern="1200" cap="none" spc="0" normalizeH="0" baseline="0" noProof="0">
              <a:ln>
                <a:noFill/>
              </a:ln>
              <a:solidFill>
                <a:srgbClr val="898989"/>
              </a:solidFill>
              <a:effectLst/>
              <a:uLnTx/>
              <a:uFillTx/>
              <a:latin typeface="Arial" charset="0"/>
              <a:ea typeface="ＭＳ Ｐゴシック" pitchFamily="-112" charset="-128"/>
              <a:cs typeface="+mn-cs"/>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ＭＳ Ｐゴシック" pitchFamily="34" charset="-128"/>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99EED1-7B1F-40B8-8781-153A9BB2231B}" type="slidenum">
              <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pt-BR" altLang="pt-BR"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052463140"/>
      </p:ext>
    </p:extLst>
  </p:cSld>
  <p:clrMap bg1="dk1" tx1="lt1" bg2="dk2" tx2="lt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2" charset="-128"/>
        </a:defRPr>
      </a:lvl1pPr>
      <a:lvl2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2pPr>
      <a:lvl3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3pPr>
      <a:lvl4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4pPr>
      <a:lvl5pPr algn="ctr" rtl="0" eaLnBrk="0" fontAlgn="base" hangingPunct="0">
        <a:spcBef>
          <a:spcPct val="0"/>
        </a:spcBef>
        <a:spcAft>
          <a:spcPct val="0"/>
        </a:spcAft>
        <a:defRPr sz="4400">
          <a:solidFill>
            <a:schemeClr val="tx1"/>
          </a:solidFill>
          <a:latin typeface="Calibri" pitchFamily="-112" charset="0"/>
          <a:ea typeface="MS PGothic" pitchFamily="34" charset="-128"/>
          <a:cs typeface="ＭＳ Ｐゴシック" pitchFamily="-112" charset="-128"/>
        </a:defRPr>
      </a:lvl5pPr>
      <a:lvl6pPr marL="457200" algn="ctr" rtl="0" fontAlgn="base">
        <a:spcBef>
          <a:spcPct val="0"/>
        </a:spcBef>
        <a:spcAft>
          <a:spcPct val="0"/>
        </a:spcAft>
        <a:defRPr sz="4400">
          <a:solidFill>
            <a:schemeClr val="tx1"/>
          </a:solidFill>
          <a:latin typeface="Calibri" pitchFamily="-112" charset="0"/>
        </a:defRPr>
      </a:lvl6pPr>
      <a:lvl7pPr marL="914400" algn="ctr" rtl="0" fontAlgn="base">
        <a:spcBef>
          <a:spcPct val="0"/>
        </a:spcBef>
        <a:spcAft>
          <a:spcPct val="0"/>
        </a:spcAft>
        <a:defRPr sz="4400">
          <a:solidFill>
            <a:schemeClr val="tx1"/>
          </a:solidFill>
          <a:latin typeface="Calibri" pitchFamily="-112" charset="0"/>
        </a:defRPr>
      </a:lvl7pPr>
      <a:lvl8pPr marL="1371600" algn="ctr" rtl="0" fontAlgn="base">
        <a:spcBef>
          <a:spcPct val="0"/>
        </a:spcBef>
        <a:spcAft>
          <a:spcPct val="0"/>
        </a:spcAft>
        <a:defRPr sz="4400">
          <a:solidFill>
            <a:schemeClr val="tx1"/>
          </a:solidFill>
          <a:latin typeface="Calibri" pitchFamily="-112" charset="0"/>
        </a:defRPr>
      </a:lvl8pPr>
      <a:lvl9pPr marL="1828800" algn="ctr" rtl="0" fontAlgn="base">
        <a:spcBef>
          <a:spcPct val="0"/>
        </a:spcBef>
        <a:spcAft>
          <a:spcPct val="0"/>
        </a:spcAft>
        <a:defRPr sz="4400">
          <a:solidFill>
            <a:schemeClr val="tx1"/>
          </a:solidFill>
          <a:latin typeface="Calibri" pitchFamily="-112"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3314"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317" name="Grupo 16"/>
            <p:cNvGrpSpPr>
              <a:grpSpLocks/>
            </p:cNvGrpSpPr>
            <p:nvPr/>
          </p:nvGrpSpPr>
          <p:grpSpPr bwMode="auto">
            <a:xfrm>
              <a:off x="-14288" y="15875"/>
              <a:ext cx="9118601" cy="676275"/>
              <a:chOff x="-14288" y="15875"/>
              <a:chExt cx="9118601" cy="676275"/>
            </a:xfrm>
          </p:grpSpPr>
          <p:pic>
            <p:nvPicPr>
              <p:cNvPr id="13318" name="Imagem 4" descr="LOGO_EMCFA_ redondo.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9"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79371" name="Imagem de bitmap" r:id="rId16" imgW="2491956" imgH="2872989" progId="PBrush">
                      <p:embed/>
                    </p:oleObj>
                  </mc:Choice>
                  <mc:Fallback>
                    <p:oleObj name="Imagem de bitmap" r:id="rId16" imgW="2491956" imgH="2872989" progId="PBrush">
                      <p:embed/>
                      <p:pic>
                        <p:nvPicPr>
                          <p:cNvPr id="13319" name="Object 13"/>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10014100"/>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grpSp>
        <p:nvGrpSpPr>
          <p:cNvPr id="13314"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317" name="Grupo 16"/>
            <p:cNvGrpSpPr>
              <a:grpSpLocks/>
            </p:cNvGrpSpPr>
            <p:nvPr/>
          </p:nvGrpSpPr>
          <p:grpSpPr bwMode="auto">
            <a:xfrm>
              <a:off x="-14288" y="15875"/>
              <a:ext cx="9118601" cy="676275"/>
              <a:chOff x="-14288" y="15875"/>
              <a:chExt cx="9118601" cy="676275"/>
            </a:xfrm>
          </p:grpSpPr>
          <p:pic>
            <p:nvPicPr>
              <p:cNvPr id="13318" name="Imagem 4" descr="LOGO_EMCFA_ redondo.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319"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80395" name="Imagem de bitmap" r:id="rId16" imgW="2491956" imgH="2872989" progId="PBrush">
                      <p:embed/>
                    </p:oleObj>
                  </mc:Choice>
                  <mc:Fallback>
                    <p:oleObj name="Imagem de bitmap" r:id="rId16" imgW="2491956" imgH="2872989" progId="PBrush">
                      <p:embed/>
                      <p:pic>
                        <p:nvPicPr>
                          <p:cNvPr id="13319" name="Object 13"/>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pt-BR"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948267675"/>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5EE4D-9115-440F-A0AF-14886E88C112}" type="datetime1">
              <a:rPr lang="en-US" smtClean="0"/>
              <a:pPr/>
              <a:t>11/5/2018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85B47-3AC2-4718-B0DE-0C2E07D54014}" type="slidenum">
              <a:rPr lang="en-US" smtClean="0"/>
              <a:pPr/>
              <a:t>‹nº›</a:t>
            </a:fld>
            <a:endParaRPr lang="en-US"/>
          </a:p>
        </p:txBody>
      </p:sp>
    </p:spTree>
    <p:extLst>
      <p:ext uri="{BB962C8B-B14F-4D97-AF65-F5344CB8AC3E}">
        <p14:creationId xmlns:p14="http://schemas.microsoft.com/office/powerpoint/2010/main" val="2538196634"/>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ângulo 6"/>
          <p:cNvSpPr/>
          <p:nvPr userDrawn="1"/>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pt-BR" sz="2400">
              <a:solidFill>
                <a:prstClr val="white"/>
              </a:solidFill>
            </a:endParaRPr>
          </a:p>
        </p:txBody>
      </p:sp>
      <p:grpSp>
        <p:nvGrpSpPr>
          <p:cNvPr id="8" name="Grupo 10"/>
          <p:cNvGrpSpPr>
            <a:grpSpLocks/>
          </p:cNvGrpSpPr>
          <p:nvPr userDrawn="1"/>
        </p:nvGrpSpPr>
        <p:grpSpPr bwMode="auto">
          <a:xfrm>
            <a:off x="0" y="6092825"/>
            <a:ext cx="9174163" cy="774700"/>
            <a:chOff x="0" y="5732463"/>
            <a:chExt cx="9174163" cy="1135062"/>
          </a:xfrm>
        </p:grpSpPr>
        <p:sp>
          <p:nvSpPr>
            <p:cNvPr id="9"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solidFill>
                  <a:prstClr val="white"/>
                </a:solidFill>
              </a:endParaRPr>
            </a:p>
          </p:txBody>
        </p:sp>
        <p:sp>
          <p:nvSpPr>
            <p:cNvPr id="10" name="Triângulo isósceles 9"/>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solidFill>
                  <a:prstClr val="white"/>
                </a:solidFill>
              </a:endParaRPr>
            </a:p>
          </p:txBody>
        </p:sp>
        <p:sp>
          <p:nvSpPr>
            <p:cNvPr id="11"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2400">
                <a:solidFill>
                  <a:prstClr val="white"/>
                </a:solidFill>
              </a:endParaRPr>
            </a:p>
          </p:txBody>
        </p:sp>
      </p:grpSp>
      <p:pic>
        <p:nvPicPr>
          <p:cNvPr id="12" name="Imagem 4" descr="LOGO_EMCFA_ redondo.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7"/>
          <p:cNvSpPr txBox="1">
            <a:spLocks noChangeArrowheads="1"/>
          </p:cNvSpPr>
          <p:nvPr userDrawn="1"/>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pt-BR" altLang="pt-BR" sz="1100" b="1" dirty="0" smtClean="0">
                <a:solidFill>
                  <a:srgbClr val="FFFFFF"/>
                </a:solidFill>
              </a:rPr>
              <a:t>ESTADO-MAIOR CONJUNTO DAS FORÇAS ARMADAS - 8°ANO</a:t>
            </a:r>
          </a:p>
          <a:p>
            <a:pPr algn="ctr"/>
            <a:r>
              <a:rPr lang="pt-BR" altLang="pt-BR" sz="1100" b="1" dirty="0" smtClean="0">
                <a:solidFill>
                  <a:srgbClr val="FFFFFF"/>
                </a:solidFill>
              </a:rPr>
              <a:t>CONSOLIDANDO A INTEROPERABILIDADE ENTRE AS FORÇAS ARMADAS</a:t>
            </a:r>
          </a:p>
        </p:txBody>
      </p:sp>
      <p:pic>
        <p:nvPicPr>
          <p:cNvPr id="14" name="Imagem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Tree>
    <p:extLst>
      <p:ext uri="{BB962C8B-B14F-4D97-AF65-F5344CB8AC3E}">
        <p14:creationId xmlns:p14="http://schemas.microsoft.com/office/powerpoint/2010/main" val="3513909006"/>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34BD1-A5E5-40A2-8E94-AE07E2FAE854}" type="datetimeFigureOut">
              <a:rPr lang="pt-BR" smtClean="0"/>
              <a:t>05/11/2018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C85A2-F3A7-4669-B479-4165182279C9}" type="slidenum">
              <a:rPr lang="pt-BR" smtClean="0"/>
              <a:t>‹nº›</a:t>
            </a:fld>
            <a:endParaRPr lang="pt-BR"/>
          </a:p>
        </p:txBody>
      </p:sp>
      <p:pic>
        <p:nvPicPr>
          <p:cNvPr id="307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667"/>
            <a:ext cx="7334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7638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14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grpSp>
          <p:nvGrpSpPr>
            <p:cNvPr id="6149" name="Grupo 16"/>
            <p:cNvGrpSpPr>
              <a:grpSpLocks/>
            </p:cNvGrpSpPr>
            <p:nvPr/>
          </p:nvGrpSpPr>
          <p:grpSpPr bwMode="auto">
            <a:xfrm>
              <a:off x="-14288" y="15875"/>
              <a:ext cx="9118601" cy="676275"/>
              <a:chOff x="-14288" y="15875"/>
              <a:chExt cx="9118601" cy="676275"/>
            </a:xfrm>
          </p:grpSpPr>
          <p:pic>
            <p:nvPicPr>
              <p:cNvPr id="6150" name="Imagem 4" descr="LOGO_EMCFA_ redondo.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5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16667" name="Imagem de bitmap" r:id="rId28" imgW="2491956" imgH="2872989" progId="PBrush">
                      <p:embed/>
                    </p:oleObj>
                  </mc:Choice>
                  <mc:Fallback>
                    <p:oleObj name="Imagem de bitmap" r:id="rId28" imgW="2491956" imgH="2872989" progId="PBrush">
                      <p:embed/>
                      <p:pic>
                        <p:nvPicPr>
                          <p:cNvPr id="0" name=""/>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172408056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3215F-E2FA-411D-9C85-A308705BFE0E}" type="datetimeFigureOut">
              <a:rPr lang="pt-BR" smtClean="0"/>
              <a:t>05/11/2018</a:t>
            </a:fld>
            <a:endParaRPr lang="pt-BR"/>
          </a:p>
        </p:txBody>
      </p:sp>
      <p:sp>
        <p:nvSpPr>
          <p:cNvPr id="5" name="Espaço Reservado para Rodap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2BDA7-4122-4556-BDF1-0A3A157BD62E}" type="slidenum">
              <a:rPr lang="pt-BR" smtClean="0"/>
              <a:t>‹nº›</a:t>
            </a:fld>
            <a:endParaRPr lang="pt-BR"/>
          </a:p>
        </p:txBody>
      </p:sp>
    </p:spTree>
    <p:extLst>
      <p:ext uri="{BB962C8B-B14F-4D97-AF65-F5344CB8AC3E}">
        <p14:creationId xmlns:p14="http://schemas.microsoft.com/office/powerpoint/2010/main" val="28408530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1746"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grpSp>
          <p:nvGrpSpPr>
            <p:cNvPr id="31749" name="Grupo 16"/>
            <p:cNvGrpSpPr>
              <a:grpSpLocks/>
            </p:cNvGrpSpPr>
            <p:nvPr/>
          </p:nvGrpSpPr>
          <p:grpSpPr bwMode="auto">
            <a:xfrm>
              <a:off x="-14288" y="15875"/>
              <a:ext cx="9118601" cy="676275"/>
              <a:chOff x="-14288" y="15875"/>
              <a:chExt cx="9118601" cy="676275"/>
            </a:xfrm>
          </p:grpSpPr>
          <p:pic>
            <p:nvPicPr>
              <p:cNvPr id="31750" name="Imagem 4" descr="LOGO_EMCFA_ redondo.pn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1751"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4053" name="Imagem de bitmap" r:id="rId26" imgW="2491956" imgH="2872989" progId="PBrush">
                      <p:embed/>
                    </p:oleObj>
                  </mc:Choice>
                  <mc:Fallback>
                    <p:oleObj name="Imagem de bitmap" r:id="rId26" imgW="2491956" imgH="2872989" progId="PBrush">
                      <p:embed/>
                      <p:pic>
                        <p:nvPicPr>
                          <p:cNvPr id="31751" name="Object 13"/>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eaLnBrk="1" hangingPunct="1">
              <a:defRPr/>
            </a:pPr>
            <a:endParaRPr lang="pt-BR" dirty="0">
              <a:solidFill>
                <a:prstClr val="black"/>
              </a:solidFill>
              <a:ea typeface="+mn-ea"/>
            </a:endParaRPr>
          </a:p>
        </p:txBody>
      </p:sp>
    </p:spTree>
    <p:extLst>
      <p:ext uri="{BB962C8B-B14F-4D97-AF65-F5344CB8AC3E}">
        <p14:creationId xmlns:p14="http://schemas.microsoft.com/office/powerpoint/2010/main" val="13997514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02"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grpSp>
          <p:nvGrpSpPr>
            <p:cNvPr id="51205" name="Grupo 16"/>
            <p:cNvGrpSpPr>
              <a:grpSpLocks/>
            </p:cNvGrpSpPr>
            <p:nvPr/>
          </p:nvGrpSpPr>
          <p:grpSpPr bwMode="auto">
            <a:xfrm>
              <a:off x="-14288" y="15875"/>
              <a:ext cx="9118601" cy="676275"/>
              <a:chOff x="-14288" y="15875"/>
              <a:chExt cx="9118601" cy="676275"/>
            </a:xfrm>
          </p:grpSpPr>
          <p:pic>
            <p:nvPicPr>
              <p:cNvPr id="51206" name="Imagem 4" descr="LOGO_EMCFA_ redondo.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07"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5077" name="Imagem de bitmap" r:id="rId28" imgW="2491956" imgH="2872989" progId="PBrush">
                      <p:embed/>
                    </p:oleObj>
                  </mc:Choice>
                  <mc:Fallback>
                    <p:oleObj name="Imagem de bitmap" r:id="rId28" imgW="2491956" imgH="2872989" progId="PBrush">
                      <p:embed/>
                      <p:pic>
                        <p:nvPicPr>
                          <p:cNvPr id="51207" name="Object 13"/>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eaLnBrk="1" hangingPunct="1">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204816600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9938" name="Grupo 14"/>
          <p:cNvGrpSpPr>
            <a:grpSpLocks/>
          </p:cNvGrpSpPr>
          <p:nvPr userDrawn="1"/>
        </p:nvGrpSpPr>
        <p:grpSpPr bwMode="auto">
          <a:xfrm>
            <a:off x="-14288" y="0"/>
            <a:ext cx="9158288" cy="692150"/>
            <a:chOff x="-14288" y="0"/>
            <a:chExt cx="9158288" cy="692150"/>
          </a:xfrm>
        </p:grpSpPr>
        <p:sp>
          <p:nvSpPr>
            <p:cNvPr id="16" name="Retângulo 15"/>
            <p:cNvSpPr/>
            <p:nvPr/>
          </p:nvSpPr>
          <p:spPr>
            <a:xfrm>
              <a:off x="0" y="0"/>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800">
                <a:solidFill>
                  <a:prstClr val="white"/>
                </a:solidFill>
              </a:endParaRPr>
            </a:p>
          </p:txBody>
        </p:sp>
        <p:grpSp>
          <p:nvGrpSpPr>
            <p:cNvPr id="39941" name="Grupo 16"/>
            <p:cNvGrpSpPr>
              <a:grpSpLocks/>
            </p:cNvGrpSpPr>
            <p:nvPr/>
          </p:nvGrpSpPr>
          <p:grpSpPr bwMode="auto">
            <a:xfrm>
              <a:off x="-14288" y="15875"/>
              <a:ext cx="9118601" cy="676275"/>
              <a:chOff x="-14288" y="15875"/>
              <a:chExt cx="9118601" cy="676275"/>
            </a:xfrm>
          </p:grpSpPr>
          <p:pic>
            <p:nvPicPr>
              <p:cNvPr id="39942" name="Imagem 4" descr="LOGO_EMCFA_ redondo.png"/>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3" name="Object 13"/>
              <p:cNvGraphicFramePr>
                <a:graphicFrameLocks noChangeAspect="1"/>
              </p:cNvGraphicFramePr>
              <p:nvPr/>
            </p:nvGraphicFramePr>
            <p:xfrm>
              <a:off x="-14288" y="15875"/>
              <a:ext cx="588963" cy="676275"/>
            </p:xfrm>
            <a:graphic>
              <a:graphicData uri="http://schemas.openxmlformats.org/presentationml/2006/ole">
                <mc:AlternateContent xmlns:mc="http://schemas.openxmlformats.org/markup-compatibility/2006">
                  <mc:Choice xmlns:v="urn:schemas-microsoft-com:vml" Requires="v">
                    <p:oleObj spid="_x0000_s37125" name="Imagem de bitmap" r:id="rId28" imgW="2491956" imgH="2872989" progId="PBrush">
                      <p:embed/>
                    </p:oleObj>
                  </mc:Choice>
                  <mc:Fallback>
                    <p:oleObj name="Imagem de bitmap" r:id="rId28" imgW="2491956" imgH="2872989" progId="PBrush">
                      <p:embed/>
                      <p:pic>
                        <p:nvPicPr>
                          <p:cNvPr id="39943" name="Object 13"/>
                          <p:cNvPicPr>
                            <a:picLocks noChangeAspect="1" noChangeArrowheads="1"/>
                          </p:cNvPicPr>
                          <p:nvPr/>
                        </p:nvPicPr>
                        <p:blipFill>
                          <a:blip r:embed="rId2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8" y="15875"/>
                            <a:ext cx="5889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26" name="Espaço Reservado para Número de Slide 5"/>
          <p:cNvSpPr txBox="1">
            <a:spLocks/>
          </p:cNvSpPr>
          <p:nvPr userDrawn="1"/>
        </p:nvSpPr>
        <p:spPr>
          <a:xfrm>
            <a:off x="6796088" y="6421438"/>
            <a:ext cx="2133600" cy="365125"/>
          </a:xfrm>
          <a:prstGeom prst="rect">
            <a:avLst/>
          </a:prstGeom>
        </p:spPr>
        <p:txBody>
          <a:bodyPr anchor="ctr"/>
          <a:lstStyle>
            <a:lvl1pPr>
              <a:defRPr sz="1000">
                <a:solidFill>
                  <a:schemeClr val="tx1"/>
                </a:solidFill>
                <a:latin typeface="Arial" pitchFamily="34" charset="0"/>
                <a:cs typeface="Arial" pitchFamily="34" charset="0"/>
              </a:defRPr>
            </a:lvl1pPr>
          </a:lstStyle>
          <a:p>
            <a:pPr algn="r" eaLnBrk="1" hangingPunct="1">
              <a:defRPr/>
            </a:pPr>
            <a:endParaRPr lang="pt-BR" dirty="0">
              <a:solidFill>
                <a:prstClr val="black"/>
              </a:solidFill>
              <a:ea typeface="ＭＳ Ｐゴシック" pitchFamily="34" charset="-128"/>
            </a:endParaRPr>
          </a:p>
        </p:txBody>
      </p:sp>
    </p:spTree>
    <p:extLst>
      <p:ext uri="{BB962C8B-B14F-4D97-AF65-F5344CB8AC3E}">
        <p14:creationId xmlns:p14="http://schemas.microsoft.com/office/powerpoint/2010/main" val="330387186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43.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44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409.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4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4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410.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0786" name="Grupo 10"/>
          <p:cNvGrpSpPr>
            <a:grpSpLocks/>
          </p:cNvGrpSpPr>
          <p:nvPr/>
        </p:nvGrpSpPr>
        <p:grpSpPr bwMode="auto">
          <a:xfrm>
            <a:off x="0" y="6092825"/>
            <a:ext cx="9174163" cy="774700"/>
            <a:chOff x="0" y="5732463"/>
            <a:chExt cx="9174163" cy="1135062"/>
          </a:xfrm>
        </p:grpSpPr>
        <p:sp>
          <p:nvSpPr>
            <p:cNvPr id="15" name="Triângulo retângulo 14"/>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endParaRPr>
            </a:p>
          </p:txBody>
        </p:sp>
        <p:sp>
          <p:nvSpPr>
            <p:cNvPr id="16" name="Triângulo isósceles 15"/>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endParaRPr>
            </a:p>
          </p:txBody>
        </p:sp>
        <p:sp>
          <p:nvSpPr>
            <p:cNvPr id="17" name="Triângulo retângulo 16"/>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endParaRPr>
            </a:p>
          </p:txBody>
        </p:sp>
      </p:grpSp>
      <p:sp>
        <p:nvSpPr>
          <p:cNvPr id="4" name="Retângulo 3"/>
          <p:cNvSpPr/>
          <p:nvPr/>
        </p:nvSpPr>
        <p:spPr>
          <a:xfrm>
            <a:off x="0" y="9525"/>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prstClr val="white"/>
              </a:solidFill>
            </a:endParaRPr>
          </a:p>
        </p:txBody>
      </p:sp>
      <p:sp>
        <p:nvSpPr>
          <p:cNvPr id="256004" name="CaixaDeTexto 25"/>
          <p:cNvSpPr txBox="1">
            <a:spLocks noChangeArrowheads="1"/>
          </p:cNvSpPr>
          <p:nvPr/>
        </p:nvSpPr>
        <p:spPr bwMode="auto">
          <a:xfrm>
            <a:off x="683568" y="-69850"/>
            <a:ext cx="761962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defRPr/>
            </a:pPr>
            <a:r>
              <a:rPr lang="pt-BR" altLang="pt-BR" sz="4400" b="1" dirty="0">
                <a:solidFill>
                  <a:srgbClr val="000000"/>
                </a:solidFill>
                <a:effectLst>
                  <a:outerShdw blurRad="50800" dist="38100" dir="2700000" algn="tl" rotWithShape="0">
                    <a:prstClr val="black">
                      <a:alpha val="40000"/>
                    </a:prstClr>
                  </a:outerShdw>
                </a:effectLst>
                <a:latin typeface="Arial" charset="0"/>
                <a:cs typeface="Arial" charset="0"/>
              </a:rPr>
              <a:t>Planejamento Baseado em Capacidades</a:t>
            </a:r>
          </a:p>
        </p:txBody>
      </p:sp>
      <p:pic>
        <p:nvPicPr>
          <p:cNvPr id="630789" name="Imagem 5" descr="Logo EMCFA  Fev 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484784"/>
            <a:ext cx="46640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0790" name="Imagem 4" descr="LOGO_EMCFA_ redond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0793" name="CaixaDeTexto 17"/>
          <p:cNvSpPr txBox="1">
            <a:spLocks noChangeArrowheads="1"/>
          </p:cNvSpPr>
          <p:nvPr/>
        </p:nvSpPr>
        <p:spPr bwMode="auto">
          <a:xfrm>
            <a:off x="1662113" y="6070600"/>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pt-BR" altLang="pt-BR" sz="1100" b="1" dirty="0">
                <a:latin typeface="Arial" panose="020B0604020202020204" pitchFamily="34" charset="0"/>
                <a:cs typeface="Arial" panose="020B0604020202020204" pitchFamily="34" charset="0"/>
              </a:rPr>
              <a:t>ESTADO-MAIOR CONJUNTO DAS FORÇAS ARMADAS – </a:t>
            </a:r>
            <a:r>
              <a:rPr lang="pt-BR" altLang="pt-BR" sz="1100" b="1" dirty="0" smtClean="0">
                <a:latin typeface="Arial" panose="020B0604020202020204" pitchFamily="34" charset="0"/>
                <a:cs typeface="Arial" panose="020B0604020202020204" pitchFamily="34" charset="0"/>
              </a:rPr>
              <a:t>8º </a:t>
            </a:r>
            <a:r>
              <a:rPr lang="pt-BR" altLang="pt-BR" sz="1100" b="1" dirty="0">
                <a:latin typeface="Arial" panose="020B0604020202020204" pitchFamily="34" charset="0"/>
                <a:cs typeface="Arial" panose="020B0604020202020204" pitchFamily="34" charset="0"/>
              </a:rPr>
              <a:t>ANO</a:t>
            </a:r>
          </a:p>
          <a:p>
            <a:pPr algn="ctr" eaLnBrk="1" hangingPunct="1">
              <a:spcBef>
                <a:spcPct val="0"/>
              </a:spcBef>
              <a:buFontTx/>
              <a:buNone/>
            </a:pPr>
            <a:r>
              <a:rPr lang="pt-BR" altLang="pt-BR" sz="1100" b="1" dirty="0">
                <a:latin typeface="Arial" panose="020B0604020202020204" pitchFamily="34" charset="0"/>
                <a:cs typeface="Arial" panose="020B0604020202020204" pitchFamily="34" charset="0"/>
              </a:rPr>
              <a:t>CONSOLIDANDO  A  INTEROPERABILIDADE  ENTRE  AS  FORÇAS ARMADAS</a:t>
            </a:r>
          </a:p>
        </p:txBody>
      </p:sp>
      <p:pic>
        <p:nvPicPr>
          <p:cNvPr id="2" name="Imagem 1"/>
          <p:cNvPicPr>
            <a:picLocks noChangeAspect="1"/>
          </p:cNvPicPr>
          <p:nvPr/>
        </p:nvPicPr>
        <p:blipFill>
          <a:blip r:embed="rId4"/>
          <a:stretch>
            <a:fillRect/>
          </a:stretch>
        </p:blipFill>
        <p:spPr>
          <a:xfrm>
            <a:off x="39428" y="89948"/>
            <a:ext cx="512108" cy="695004"/>
          </a:xfrm>
          <a:prstGeom prst="rect">
            <a:avLst/>
          </a:prstGeom>
        </p:spPr>
      </p:pic>
    </p:spTree>
    <p:extLst>
      <p:ext uri="{BB962C8B-B14F-4D97-AF65-F5344CB8AC3E}">
        <p14:creationId xmlns:p14="http://schemas.microsoft.com/office/powerpoint/2010/main" val="4228817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646331"/>
          </a:xfrm>
          <a:prstGeom prst="rect">
            <a:avLst/>
          </a:prstGeom>
          <a:solidFill>
            <a:srgbClr val="FFFF00"/>
          </a:solidFill>
          <a:ln w="9525">
            <a:noFill/>
            <a:miter lim="800000"/>
            <a:headEnd/>
            <a:tailEnd/>
          </a:ln>
        </p:spPr>
        <p:txBody>
          <a:bodyPr>
            <a:spAutoFit/>
          </a:bodyPr>
          <a:lstStyle/>
          <a:p>
            <a:pPr lvl="0" algn="ctr" eaLnBrk="0" hangingPunct="0">
              <a:defRPr/>
            </a:pPr>
            <a:r>
              <a:rPr lang="pt-BR" altLang="pt-BR" sz="3600" b="1" dirty="0">
                <a:solidFill>
                  <a:srgbClr val="000000"/>
                </a:solidFill>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20" name="Espaço Reservado para Conteúdo 2"/>
          <p:cNvSpPr txBox="1">
            <a:spLocks/>
          </p:cNvSpPr>
          <p:nvPr/>
        </p:nvSpPr>
        <p:spPr bwMode="auto">
          <a:xfrm>
            <a:off x="984224" y="1392606"/>
            <a:ext cx="7215238" cy="39005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defTabSz="457200" eaLnBrk="0" hangingPunct="0">
              <a:spcBef>
                <a:spcPts val="0"/>
              </a:spcBef>
              <a:defRPr/>
            </a:pPr>
            <a:r>
              <a:rPr lang="pt-BR" sz="2800" dirty="0" smtClean="0">
                <a:solidFill>
                  <a:prstClr val="black"/>
                </a:solidFill>
                <a:latin typeface="Calibri"/>
              </a:rPr>
              <a:t>         </a:t>
            </a:r>
          </a:p>
          <a:p>
            <a:pPr algn="just" defTabSz="457200" eaLnBrk="0" hangingPunct="0">
              <a:spcBef>
                <a:spcPts val="0"/>
              </a:spcBef>
              <a:defRPr/>
            </a:pPr>
            <a:r>
              <a:rPr lang="pt-BR" sz="2800" b="1" dirty="0" smtClean="0">
                <a:solidFill>
                  <a:prstClr val="black"/>
                </a:solidFill>
                <a:latin typeface="Calibri"/>
              </a:rPr>
              <a:t>“Os o</a:t>
            </a:r>
            <a:r>
              <a:rPr lang="pt-BR" sz="2400" b="1" dirty="0" smtClean="0">
                <a:solidFill>
                  <a:prstClr val="black"/>
                </a:solidFill>
                <a:latin typeface="Arial "/>
              </a:rPr>
              <a:t>bjetivos </a:t>
            </a:r>
            <a:r>
              <a:rPr lang="pt-BR" sz="2400" b="1" dirty="0">
                <a:solidFill>
                  <a:prstClr val="black"/>
                </a:solidFill>
                <a:latin typeface="Arial "/>
              </a:rPr>
              <a:t>estratégicos </a:t>
            </a:r>
            <a:r>
              <a:rPr lang="pt-BR" sz="2400" b="1" dirty="0" smtClean="0">
                <a:solidFill>
                  <a:prstClr val="black"/>
                </a:solidFill>
                <a:latin typeface="Arial "/>
              </a:rPr>
              <a:t>definirão </a:t>
            </a:r>
            <a:r>
              <a:rPr lang="pt-BR" sz="2400" b="1" dirty="0">
                <a:solidFill>
                  <a:prstClr val="black"/>
                </a:solidFill>
                <a:latin typeface="Arial "/>
              </a:rPr>
              <a:t>efetivamente os efeitos a serem alcançados, os quais por sua vez </a:t>
            </a:r>
            <a:r>
              <a:rPr lang="pt-BR" sz="2400" b="1" dirty="0" smtClean="0">
                <a:solidFill>
                  <a:prstClr val="black"/>
                </a:solidFill>
                <a:latin typeface="Arial "/>
              </a:rPr>
              <a:t>indicarão </a:t>
            </a:r>
            <a:r>
              <a:rPr lang="pt-BR" sz="2400" b="1" dirty="0">
                <a:solidFill>
                  <a:prstClr val="black"/>
                </a:solidFill>
                <a:latin typeface="Arial "/>
              </a:rPr>
              <a:t>capacidades necessárias que orientarão a </a:t>
            </a:r>
            <a:r>
              <a:rPr lang="pt-BR" sz="2400" b="1" dirty="0" smtClean="0">
                <a:solidFill>
                  <a:prstClr val="black"/>
                </a:solidFill>
                <a:latin typeface="Arial "/>
              </a:rPr>
              <a:t>obtenção </a:t>
            </a:r>
            <a:r>
              <a:rPr lang="pt-BR" sz="2400" b="1" dirty="0">
                <a:solidFill>
                  <a:prstClr val="black"/>
                </a:solidFill>
                <a:latin typeface="Arial "/>
              </a:rPr>
              <a:t>de plataformas e sistemas de </a:t>
            </a:r>
            <a:r>
              <a:rPr lang="pt-BR" sz="2400" b="1" dirty="0" smtClean="0">
                <a:solidFill>
                  <a:prstClr val="black"/>
                </a:solidFill>
                <a:latin typeface="Arial "/>
              </a:rPr>
              <a:t>armas.</a:t>
            </a:r>
          </a:p>
          <a:p>
            <a:pPr algn="just" defTabSz="457200" eaLnBrk="0" hangingPunct="0">
              <a:spcBef>
                <a:spcPts val="0"/>
              </a:spcBef>
              <a:defRPr/>
            </a:pPr>
            <a:r>
              <a:rPr lang="pt-BR" sz="2400" b="1" dirty="0" smtClean="0">
                <a:solidFill>
                  <a:prstClr val="black"/>
                </a:solidFill>
                <a:latin typeface="Arial "/>
              </a:rPr>
              <a:t>Em </a:t>
            </a:r>
            <a:r>
              <a:rPr lang="pt-BR" sz="2400" b="1" dirty="0">
                <a:solidFill>
                  <a:prstClr val="black"/>
                </a:solidFill>
                <a:latin typeface="Arial "/>
              </a:rPr>
              <a:t>síntese, </a:t>
            </a:r>
            <a:r>
              <a:rPr lang="pt-BR" sz="2400" b="1" dirty="0">
                <a:solidFill>
                  <a:srgbClr val="0000FF"/>
                </a:solidFill>
                <a:latin typeface="Arial "/>
              </a:rPr>
              <a:t>foca-se no que é necessário </a:t>
            </a:r>
            <a:r>
              <a:rPr lang="pt-BR" sz="2400" b="1" dirty="0" smtClean="0">
                <a:solidFill>
                  <a:srgbClr val="0000FF"/>
                </a:solidFill>
                <a:latin typeface="Arial "/>
              </a:rPr>
              <a:t>alcançar, </a:t>
            </a:r>
            <a:r>
              <a:rPr lang="pt-BR" sz="2400" b="1" dirty="0">
                <a:solidFill>
                  <a:srgbClr val="0000FF"/>
                </a:solidFill>
                <a:latin typeface="Arial "/>
              </a:rPr>
              <a:t>para depois especificar o que se </a:t>
            </a:r>
            <a:r>
              <a:rPr lang="pt-BR" sz="2400" b="1" dirty="0" smtClean="0">
                <a:solidFill>
                  <a:srgbClr val="0000FF"/>
                </a:solidFill>
                <a:latin typeface="Arial "/>
              </a:rPr>
              <a:t>precisa.</a:t>
            </a:r>
            <a:r>
              <a:rPr lang="pt-BR" sz="2400" b="1" dirty="0" smtClean="0">
                <a:solidFill>
                  <a:prstClr val="black"/>
                </a:solidFill>
                <a:latin typeface="Arial "/>
              </a:rPr>
              <a:t>”</a:t>
            </a:r>
            <a:endParaRPr lang="pt-BR" sz="3600" dirty="0">
              <a:solidFill>
                <a:prstClr val="black">
                  <a:tint val="75000"/>
                </a:prstClr>
              </a:solidFill>
              <a:latin typeface="Calibri"/>
            </a:endParaRPr>
          </a:p>
        </p:txBody>
      </p:sp>
    </p:spTree>
    <p:extLst>
      <p:ext uri="{BB962C8B-B14F-4D97-AF65-F5344CB8AC3E}">
        <p14:creationId xmlns:p14="http://schemas.microsoft.com/office/powerpoint/2010/main" val="313320207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646331"/>
          </a:xfrm>
          <a:prstGeom prst="rect">
            <a:avLst/>
          </a:prstGeom>
          <a:solidFill>
            <a:srgbClr val="FFFF00"/>
          </a:solidFill>
          <a:ln w="9525">
            <a:noFill/>
            <a:miter lim="800000"/>
            <a:headEnd/>
            <a:tailEnd/>
          </a:ln>
        </p:spPr>
        <p:txBody>
          <a:bodyPr>
            <a:spAutoFit/>
          </a:bodyPr>
          <a:lstStyle/>
          <a:p>
            <a:pPr lvl="0" algn="ctr" eaLnBrk="0" hangingPunct="0">
              <a:defRPr/>
            </a:pPr>
            <a:r>
              <a:rPr lang="pt-BR" altLang="pt-BR" sz="3600" b="1" dirty="0">
                <a:solidFill>
                  <a:srgbClr val="000000"/>
                </a:solidFill>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20" name="Espaço Reservado para Conteúdo 2"/>
          <p:cNvSpPr txBox="1">
            <a:spLocks/>
          </p:cNvSpPr>
          <p:nvPr/>
        </p:nvSpPr>
        <p:spPr bwMode="auto">
          <a:xfrm>
            <a:off x="323528" y="764704"/>
            <a:ext cx="8424936" cy="5328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auto">
              <a:spcBef>
                <a:spcPts val="0"/>
              </a:spcBef>
              <a:spcAft>
                <a:spcPts val="600"/>
              </a:spcAft>
            </a:pPr>
            <a:r>
              <a:rPr lang="pt-BR" sz="3200" b="1" dirty="0">
                <a:solidFill>
                  <a:prstClr val="black"/>
                </a:solidFill>
                <a:latin typeface="Calibri"/>
              </a:rPr>
              <a:t>O emprego de </a:t>
            </a:r>
            <a:r>
              <a:rPr lang="pt-BR" sz="3200" b="1" dirty="0" smtClean="0">
                <a:solidFill>
                  <a:prstClr val="black"/>
                </a:solidFill>
                <a:latin typeface="Calibri"/>
              </a:rPr>
              <a:t>uma metodologia </a:t>
            </a:r>
            <a:r>
              <a:rPr lang="pt-BR" sz="3200" b="1" dirty="0">
                <a:solidFill>
                  <a:prstClr val="black"/>
                </a:solidFill>
                <a:latin typeface="Calibri"/>
              </a:rPr>
              <a:t>“testada” de planejamento de força contribui para</a:t>
            </a:r>
            <a:r>
              <a:rPr lang="pt-BR" sz="2800" dirty="0" smtClean="0">
                <a:solidFill>
                  <a:prstClr val="black"/>
                </a:solidFill>
                <a:latin typeface="Calibri"/>
              </a:rPr>
              <a:t>:</a:t>
            </a:r>
            <a:endParaRPr lang="pt-BR" sz="2800" dirty="0">
              <a:solidFill>
                <a:prstClr val="black"/>
              </a:solidFill>
              <a:latin typeface="Calibri"/>
            </a:endParaRPr>
          </a:p>
          <a:p>
            <a:pPr lvl="0" algn="just" fontAlgn="auto">
              <a:spcBef>
                <a:spcPts val="0"/>
              </a:spcBef>
              <a:spcAft>
                <a:spcPts val="600"/>
              </a:spcAft>
              <a:buFontTx/>
              <a:buChar char="-"/>
            </a:pPr>
            <a:r>
              <a:rPr lang="pt-BR" sz="2400" dirty="0">
                <a:solidFill>
                  <a:prstClr val="black"/>
                </a:solidFill>
                <a:latin typeface="Calibri"/>
              </a:rPr>
              <a:t> </a:t>
            </a:r>
            <a:r>
              <a:rPr lang="pt-BR" sz="2400" dirty="0">
                <a:solidFill>
                  <a:prstClr val="black"/>
                </a:solidFill>
                <a:latin typeface="Britannic Bold" panose="020B0903060703020204" pitchFamily="34" charset="0"/>
              </a:rPr>
              <a:t>a eficiência do planejamento em ambiente de incerteza; </a:t>
            </a:r>
          </a:p>
          <a:p>
            <a:pPr lvl="0" algn="just" fontAlgn="auto">
              <a:spcBef>
                <a:spcPts val="0"/>
              </a:spcBef>
              <a:spcAft>
                <a:spcPts val="600"/>
              </a:spcAft>
              <a:buFontTx/>
              <a:buChar char="-"/>
            </a:pPr>
            <a:r>
              <a:rPr lang="pt-BR" sz="2400" dirty="0">
                <a:solidFill>
                  <a:prstClr val="black"/>
                </a:solidFill>
                <a:latin typeface="Britannic Bold" panose="020B0903060703020204" pitchFamily="34" charset="0"/>
              </a:rPr>
              <a:t> o aprimoramento da capacidade de atuação conjunta das FA;</a:t>
            </a:r>
          </a:p>
          <a:p>
            <a:pPr lvl="0" algn="just" fontAlgn="auto">
              <a:spcBef>
                <a:spcPts val="0"/>
              </a:spcBef>
              <a:spcAft>
                <a:spcPts val="600"/>
              </a:spcAft>
              <a:buFontTx/>
              <a:buChar char="-"/>
            </a:pPr>
            <a:r>
              <a:rPr lang="pt-BR" sz="2400" dirty="0">
                <a:solidFill>
                  <a:prstClr val="black"/>
                </a:solidFill>
                <a:latin typeface="Britannic Bold" panose="020B0903060703020204" pitchFamily="34" charset="0"/>
              </a:rPr>
              <a:t> o desenvolvimento de “ações preparatórias”, no presente, em resposta a possíveis situações futuras;</a:t>
            </a:r>
          </a:p>
          <a:p>
            <a:pPr lvl="0" algn="just" fontAlgn="auto">
              <a:spcBef>
                <a:spcPts val="0"/>
              </a:spcBef>
              <a:spcAft>
                <a:spcPts val="600"/>
              </a:spcAft>
              <a:buFontTx/>
              <a:buChar char="-"/>
            </a:pPr>
            <a:r>
              <a:rPr lang="pt-BR" sz="2400" dirty="0">
                <a:solidFill>
                  <a:prstClr val="black"/>
                </a:solidFill>
                <a:latin typeface="Britannic Bold" panose="020B0903060703020204" pitchFamily="34" charset="0"/>
              </a:rPr>
              <a:t> a  justificação para o Estado brasileiro dos gastos com a Defesa (“porquês”) e a </a:t>
            </a:r>
            <a:r>
              <a:rPr lang="pt-BR" sz="2400" dirty="0">
                <a:solidFill>
                  <a:srgbClr val="FF0000"/>
                </a:solidFill>
                <a:latin typeface="Britannic Bold" panose="020B0903060703020204" pitchFamily="34" charset="0"/>
              </a:rPr>
              <a:t>comunicação dos riscos do não atendimento </a:t>
            </a:r>
            <a:r>
              <a:rPr lang="pt-BR" sz="2400" dirty="0" smtClean="0">
                <a:solidFill>
                  <a:srgbClr val="FF0000"/>
                </a:solidFill>
                <a:latin typeface="Britannic Bold" panose="020B0903060703020204" pitchFamily="34" charset="0"/>
              </a:rPr>
              <a:t>das </a:t>
            </a:r>
            <a:r>
              <a:rPr lang="pt-BR" sz="2400" dirty="0">
                <a:solidFill>
                  <a:srgbClr val="FF0000"/>
                </a:solidFill>
                <a:latin typeface="Britannic Bold" panose="020B0903060703020204" pitchFamily="34" charset="0"/>
              </a:rPr>
              <a:t>necessidades</a:t>
            </a:r>
            <a:r>
              <a:rPr lang="pt-BR" sz="2400" dirty="0">
                <a:solidFill>
                  <a:prstClr val="black"/>
                </a:solidFill>
                <a:latin typeface="Britannic Bold" panose="020B0903060703020204" pitchFamily="34" charset="0"/>
              </a:rPr>
              <a:t>, facilitando o diálogo político; e </a:t>
            </a:r>
          </a:p>
          <a:p>
            <a:pPr lvl="0" algn="just" fontAlgn="auto">
              <a:spcBef>
                <a:spcPts val="0"/>
              </a:spcBef>
              <a:spcAft>
                <a:spcPts val="600"/>
              </a:spcAft>
              <a:buFontTx/>
              <a:buChar char="-"/>
            </a:pPr>
            <a:r>
              <a:rPr lang="pt-BR" sz="2400" dirty="0">
                <a:solidFill>
                  <a:prstClr val="black"/>
                </a:solidFill>
                <a:latin typeface="Britannic Bold" panose="020B0903060703020204" pitchFamily="34" charset="0"/>
              </a:rPr>
              <a:t> </a:t>
            </a:r>
            <a:r>
              <a:rPr lang="pt-BR" sz="2400" dirty="0">
                <a:solidFill>
                  <a:srgbClr val="0000FF"/>
                </a:solidFill>
                <a:latin typeface="Britannic Bold" panose="020B0903060703020204" pitchFamily="34" charset="0"/>
              </a:rPr>
              <a:t>a manutenção de fluxo regular de recursos</a:t>
            </a:r>
            <a:r>
              <a:rPr lang="pt-BR" sz="2400" dirty="0">
                <a:solidFill>
                  <a:prstClr val="black"/>
                </a:solidFill>
                <a:latin typeface="Britannic Bold" panose="020B0903060703020204" pitchFamily="34" charset="0"/>
              </a:rPr>
              <a:t>.   </a:t>
            </a:r>
            <a:r>
              <a:rPr lang="pt-BR" sz="2400" dirty="0">
                <a:solidFill>
                  <a:prstClr val="black"/>
                </a:solidFill>
                <a:latin typeface="Calibri"/>
              </a:rPr>
              <a:t>      </a:t>
            </a:r>
          </a:p>
        </p:txBody>
      </p:sp>
      <p:sp>
        <p:nvSpPr>
          <p:cNvPr id="13" name="CaixaDeTexto 12"/>
          <p:cNvSpPr txBox="1"/>
          <p:nvPr/>
        </p:nvSpPr>
        <p:spPr>
          <a:xfrm>
            <a:off x="2212958" y="2464006"/>
            <a:ext cx="4714908" cy="1815882"/>
          </a:xfrm>
          <a:prstGeom prst="rect">
            <a:avLst/>
          </a:prstGeom>
          <a:solidFill>
            <a:srgbClr val="EEECE1"/>
          </a:solidFill>
          <a:ln w="127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800" b="1" i="0" u="none" strike="noStrike" kern="0" cap="none" spc="0" normalizeH="0" baseline="0" noProof="0" dirty="0" smtClean="0">
                <a:ln>
                  <a:noFill/>
                </a:ln>
                <a:solidFill>
                  <a:srgbClr val="0000FF"/>
                </a:solidFill>
                <a:effectLst/>
                <a:uLnTx/>
                <a:uFillTx/>
                <a:latin typeface="Calibri"/>
              </a:rPr>
              <a:t>PBC Favorece: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800" b="0" i="0" u="none" strike="noStrike" kern="0" cap="none" spc="0" normalizeH="0" baseline="0" noProof="0" dirty="0" smtClean="0">
                <a:ln>
                  <a:noFill/>
                </a:ln>
                <a:solidFill>
                  <a:srgbClr val="0000FF"/>
                </a:solidFill>
                <a:effectLst/>
                <a:uLnTx/>
                <a:uFillTx/>
                <a:latin typeface="Calibri"/>
              </a:rPr>
              <a:t>Integração – Sinergia – Desconflito – Economicidade – Exequibilidade</a:t>
            </a:r>
          </a:p>
        </p:txBody>
      </p:sp>
    </p:spTree>
    <p:extLst>
      <p:ext uri="{BB962C8B-B14F-4D97-AF65-F5344CB8AC3E}">
        <p14:creationId xmlns:p14="http://schemas.microsoft.com/office/powerpoint/2010/main" val="29361615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r>
              <a:rPr lang="pt-BR" sz="3200" b="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13" name="Espaço Reservado para Conteúdo 12"/>
          <p:cNvSpPr>
            <a:spLocks noGrp="1"/>
          </p:cNvSpPr>
          <p:nvPr>
            <p:ph idx="1"/>
          </p:nvPr>
        </p:nvSpPr>
        <p:spPr>
          <a:xfrm>
            <a:off x="455612" y="2193129"/>
            <a:ext cx="8229600" cy="3268587"/>
          </a:xfrm>
          <a:prstGeom prst="rect">
            <a:avLst/>
          </a:prstGeom>
        </p:spPr>
        <p:txBody>
          <a:bodyPr wrap="square">
            <a:spAutoFit/>
          </a:bodyPr>
          <a:lstStyle/>
          <a:p>
            <a:pPr marL="0" indent="0" algn="just">
              <a:lnSpc>
                <a:spcPct val="115000"/>
              </a:lnSpc>
              <a:spcAft>
                <a:spcPts val="0"/>
              </a:spcAft>
              <a:buNone/>
            </a:pPr>
            <a:r>
              <a:rPr lang="pt-BR" sz="2400" dirty="0">
                <a:latin typeface="Arial "/>
              </a:rPr>
              <a:t>Nível </a:t>
            </a:r>
            <a:r>
              <a:rPr lang="pt-BR" sz="2400" dirty="0" smtClean="0">
                <a:latin typeface="Arial "/>
              </a:rPr>
              <a:t> Nacional</a:t>
            </a:r>
            <a:endParaRPr lang="pt-BR" sz="2400" dirty="0">
              <a:latin typeface="Arial "/>
            </a:endParaRPr>
          </a:p>
          <a:p>
            <a:pPr marL="0" indent="0" algn="just">
              <a:lnSpc>
                <a:spcPct val="115000"/>
              </a:lnSpc>
              <a:spcAft>
                <a:spcPts val="600"/>
              </a:spcAft>
              <a:buNone/>
            </a:pPr>
            <a:r>
              <a:rPr lang="pt-BR" sz="2000" b="1" dirty="0">
                <a:latin typeface="Arial "/>
              </a:rPr>
              <a:t>São levantadas as Capacidades </a:t>
            </a:r>
            <a:r>
              <a:rPr lang="pt-BR" sz="2000" b="1" dirty="0" smtClean="0">
                <a:latin typeface="Arial "/>
              </a:rPr>
              <a:t>Nacionais de Defesa (CND)</a:t>
            </a:r>
            <a:endParaRPr lang="pt-BR" sz="2000" b="1" dirty="0">
              <a:latin typeface="Arial "/>
            </a:endParaRPr>
          </a:p>
          <a:p>
            <a:pPr marL="0" indent="0" algn="just">
              <a:lnSpc>
                <a:spcPct val="115000"/>
              </a:lnSpc>
              <a:spcAft>
                <a:spcPts val="0"/>
              </a:spcAft>
              <a:buNone/>
            </a:pPr>
            <a:r>
              <a:rPr lang="pt-BR" sz="2400" dirty="0">
                <a:latin typeface="Arial "/>
              </a:rPr>
              <a:t>Nível </a:t>
            </a:r>
            <a:r>
              <a:rPr lang="pt-BR" sz="2400" dirty="0" smtClean="0">
                <a:latin typeface="Arial "/>
              </a:rPr>
              <a:t>Setorial </a:t>
            </a:r>
            <a:endParaRPr lang="pt-BR" sz="2400" dirty="0">
              <a:latin typeface="Arial "/>
            </a:endParaRPr>
          </a:p>
          <a:p>
            <a:pPr marL="0" indent="0" algn="just">
              <a:lnSpc>
                <a:spcPct val="115000"/>
              </a:lnSpc>
              <a:spcAft>
                <a:spcPts val="600"/>
              </a:spcAft>
              <a:buNone/>
            </a:pPr>
            <a:r>
              <a:rPr lang="pt-BR" sz="2000" b="1" dirty="0">
                <a:latin typeface="Arial "/>
              </a:rPr>
              <a:t>São levantadas as Capacidades </a:t>
            </a:r>
            <a:r>
              <a:rPr lang="pt-BR" sz="2000" b="1" dirty="0" smtClean="0">
                <a:latin typeface="Arial "/>
              </a:rPr>
              <a:t>Militares de Defesa (CMD)</a:t>
            </a:r>
            <a:endParaRPr lang="pt-BR" sz="2000" b="1" dirty="0">
              <a:latin typeface="Arial "/>
            </a:endParaRPr>
          </a:p>
          <a:p>
            <a:pPr marL="0" indent="0" algn="just">
              <a:lnSpc>
                <a:spcPct val="115000"/>
              </a:lnSpc>
              <a:spcAft>
                <a:spcPts val="0"/>
              </a:spcAft>
              <a:buNone/>
            </a:pPr>
            <a:r>
              <a:rPr lang="pt-BR" sz="2400" dirty="0">
                <a:latin typeface="Arial "/>
              </a:rPr>
              <a:t>Nível </a:t>
            </a:r>
            <a:r>
              <a:rPr lang="pt-BR" sz="2400" dirty="0" err="1">
                <a:latin typeface="Arial "/>
              </a:rPr>
              <a:t>Subsetorial</a:t>
            </a:r>
            <a:r>
              <a:rPr lang="pt-BR" sz="2400" dirty="0">
                <a:latin typeface="Arial "/>
              </a:rPr>
              <a:t> </a:t>
            </a:r>
          </a:p>
          <a:p>
            <a:pPr marL="0" indent="0" algn="just">
              <a:lnSpc>
                <a:spcPct val="115000"/>
              </a:lnSpc>
              <a:spcAft>
                <a:spcPts val="0"/>
              </a:spcAft>
              <a:buNone/>
            </a:pPr>
            <a:r>
              <a:rPr lang="pt-BR" sz="2000" b="1" dirty="0">
                <a:latin typeface="Arial "/>
              </a:rPr>
              <a:t>São levantadas as Capacidades </a:t>
            </a:r>
            <a:r>
              <a:rPr lang="pt-BR" sz="2000" b="1" dirty="0" smtClean="0">
                <a:latin typeface="Arial "/>
              </a:rPr>
              <a:t>Militares das Forças Singulares (CMFS)</a:t>
            </a:r>
          </a:p>
        </p:txBody>
      </p:sp>
      <p:grpSp>
        <p:nvGrpSpPr>
          <p:cNvPr id="17" name="Grupo 16"/>
          <p:cNvGrpSpPr/>
          <p:nvPr/>
        </p:nvGrpSpPr>
        <p:grpSpPr>
          <a:xfrm>
            <a:off x="6372200" y="2200515"/>
            <a:ext cx="2571768" cy="2247615"/>
            <a:chOff x="6429388" y="1681451"/>
            <a:chExt cx="2571768" cy="2247615"/>
          </a:xfrm>
        </p:grpSpPr>
        <p:sp>
          <p:nvSpPr>
            <p:cNvPr id="18" name="CaixaDeTexto 17"/>
            <p:cNvSpPr txBox="1"/>
            <p:nvPr/>
          </p:nvSpPr>
          <p:spPr>
            <a:xfrm>
              <a:off x="6429388" y="1681451"/>
              <a:ext cx="2571768" cy="461665"/>
            </a:xfrm>
            <a:prstGeom prst="rect">
              <a:avLst/>
            </a:prstGeom>
            <a:solidFill>
              <a:schemeClr val="bg1">
                <a:lumMod val="85000"/>
              </a:schemeClr>
            </a:solidFill>
            <a:effectLst>
              <a:outerShdw blurRad="50800" dist="38100" dir="5400000" algn="t" rotWithShape="0">
                <a:prstClr val="black">
                  <a:alpha val="40000"/>
                </a:prstClr>
              </a:outerShdw>
            </a:effectLst>
            <a:scene3d>
              <a:camera prst="orthographicFront"/>
              <a:lightRig rig="twoPt" dir="t"/>
            </a:scene3d>
            <a:sp3d prstMaterial="metal">
              <a:bevelT/>
            </a:sp3d>
          </p:spPr>
          <p:txBody>
            <a:bodyPr wrap="square" rtlCol="0">
              <a:spAutoFit/>
            </a:bodyPr>
            <a:lstStyle/>
            <a:p>
              <a:pPr algn="ctr" defTabSz="457200" rtl="0"/>
              <a:r>
                <a:rPr lang="pt-BR" sz="2400" b="1" dirty="0" smtClean="0">
                  <a:solidFill>
                    <a:prstClr val="black"/>
                  </a:solidFill>
                  <a:latin typeface="Calibri"/>
                </a:rPr>
                <a:t>Impostas</a:t>
              </a:r>
              <a:endParaRPr lang="pt-BR" sz="2400" b="1" kern="1200" dirty="0">
                <a:solidFill>
                  <a:prstClr val="black"/>
                </a:solidFill>
                <a:latin typeface="Calibri"/>
                <a:ea typeface="+mn-ea"/>
                <a:cs typeface="+mn-cs"/>
              </a:endParaRPr>
            </a:p>
          </p:txBody>
        </p:sp>
        <p:sp>
          <p:nvSpPr>
            <p:cNvPr id="20" name="CaixaDeTexto 19"/>
            <p:cNvSpPr txBox="1"/>
            <p:nvPr/>
          </p:nvSpPr>
          <p:spPr>
            <a:xfrm>
              <a:off x="6429388" y="2610145"/>
              <a:ext cx="2571768" cy="461665"/>
            </a:xfrm>
            <a:prstGeom prst="rect">
              <a:avLst/>
            </a:prstGeom>
            <a:solidFill>
              <a:schemeClr val="bg1">
                <a:lumMod val="85000"/>
              </a:schemeClr>
            </a:solidFill>
            <a:effectLst>
              <a:outerShdw blurRad="50800" dist="38100" dir="5400000" algn="t" rotWithShape="0">
                <a:prstClr val="black">
                  <a:alpha val="40000"/>
                </a:prstClr>
              </a:outerShdw>
            </a:effectLst>
            <a:scene3d>
              <a:camera prst="orthographicFront"/>
              <a:lightRig rig="twoPt" dir="t"/>
            </a:scene3d>
            <a:sp3d prstMaterial="metal">
              <a:bevelT/>
            </a:sp3d>
          </p:spPr>
          <p:txBody>
            <a:bodyPr wrap="square" rtlCol="0">
              <a:spAutoFit/>
            </a:bodyPr>
            <a:lstStyle/>
            <a:p>
              <a:pPr algn="ctr" defTabSz="457200" rtl="0"/>
              <a:r>
                <a:rPr lang="pt-BR" sz="2400" b="1" dirty="0" smtClean="0">
                  <a:solidFill>
                    <a:prstClr val="black"/>
                  </a:solidFill>
                  <a:latin typeface="Calibri"/>
                </a:rPr>
                <a:t>GT PBC</a:t>
              </a:r>
              <a:endParaRPr lang="pt-BR" sz="2400" b="1" kern="1200" dirty="0">
                <a:solidFill>
                  <a:prstClr val="black"/>
                </a:solidFill>
                <a:latin typeface="Calibri"/>
                <a:ea typeface="+mn-ea"/>
                <a:cs typeface="+mn-cs"/>
              </a:endParaRPr>
            </a:p>
          </p:txBody>
        </p:sp>
        <p:sp>
          <p:nvSpPr>
            <p:cNvPr id="21" name="CaixaDeTexto 20"/>
            <p:cNvSpPr txBox="1"/>
            <p:nvPr/>
          </p:nvSpPr>
          <p:spPr>
            <a:xfrm>
              <a:off x="6429388" y="3467401"/>
              <a:ext cx="2571768" cy="461665"/>
            </a:xfrm>
            <a:prstGeom prst="rect">
              <a:avLst/>
            </a:prstGeom>
            <a:solidFill>
              <a:schemeClr val="bg1">
                <a:lumMod val="85000"/>
              </a:schemeClr>
            </a:solidFill>
            <a:effectLst>
              <a:outerShdw blurRad="50800" dist="38100" dir="5400000" algn="t" rotWithShape="0">
                <a:prstClr val="black">
                  <a:alpha val="40000"/>
                </a:prstClr>
              </a:outerShdw>
            </a:effectLst>
            <a:scene3d>
              <a:camera prst="orthographicFront"/>
              <a:lightRig rig="twoPt" dir="t"/>
            </a:scene3d>
            <a:sp3d prstMaterial="metal">
              <a:bevelT/>
            </a:sp3d>
          </p:spPr>
          <p:txBody>
            <a:bodyPr wrap="square" rtlCol="0">
              <a:spAutoFit/>
            </a:bodyPr>
            <a:lstStyle/>
            <a:p>
              <a:pPr algn="ctr" defTabSz="457200" rtl="0"/>
              <a:r>
                <a:rPr lang="pt-BR" sz="2400" b="1" dirty="0" smtClean="0">
                  <a:solidFill>
                    <a:prstClr val="black"/>
                  </a:solidFill>
                  <a:latin typeface="Calibri"/>
                </a:rPr>
                <a:t>ASD (Forças)</a:t>
              </a:r>
              <a:endParaRPr lang="pt-BR" sz="2400" b="1" kern="1200" dirty="0">
                <a:solidFill>
                  <a:prstClr val="black"/>
                </a:solidFill>
                <a:latin typeface="Calibri"/>
                <a:ea typeface="+mn-ea"/>
                <a:cs typeface="+mn-cs"/>
              </a:endParaRPr>
            </a:p>
          </p:txBody>
        </p:sp>
      </p:grpSp>
      <p:sp>
        <p:nvSpPr>
          <p:cNvPr id="22" name="TextBox 4"/>
          <p:cNvSpPr txBox="1">
            <a:spLocks noChangeArrowheads="1"/>
          </p:cNvSpPr>
          <p:nvPr/>
        </p:nvSpPr>
        <p:spPr bwMode="auto">
          <a:xfrm>
            <a:off x="2372420" y="887155"/>
            <a:ext cx="44388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0" hangingPunct="0">
              <a:spcAft>
                <a:spcPts val="600"/>
              </a:spcAft>
              <a:buFont typeface="Arial" charset="0"/>
              <a:buNone/>
            </a:pPr>
            <a:r>
              <a:rPr lang="pt-BR" altLang="pt-BR" dirty="0" smtClean="0">
                <a:solidFill>
                  <a:srgbClr val="000000"/>
                </a:solidFill>
                <a:latin typeface="Arial" charset="0"/>
                <a:cs typeface="Arial" charset="0"/>
              </a:rPr>
              <a:t>Níveis de Capacidades</a:t>
            </a:r>
          </a:p>
        </p:txBody>
      </p:sp>
    </p:spTree>
    <p:extLst>
      <p:ext uri="{BB962C8B-B14F-4D97-AF65-F5344CB8AC3E}">
        <p14:creationId xmlns:p14="http://schemas.microsoft.com/office/powerpoint/2010/main" val="50633884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r>
              <a:rPr lang="pt-BR" sz="3200" b="1" smtClean="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22" name="TextBox 4"/>
          <p:cNvSpPr txBox="1">
            <a:spLocks noChangeArrowheads="1"/>
          </p:cNvSpPr>
          <p:nvPr/>
        </p:nvSpPr>
        <p:spPr bwMode="auto">
          <a:xfrm>
            <a:off x="2005362" y="832173"/>
            <a:ext cx="51589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0" hangingPunct="0">
              <a:spcAft>
                <a:spcPts val="600"/>
              </a:spcAft>
              <a:buFont typeface="Arial" charset="0"/>
              <a:buNone/>
            </a:pPr>
            <a:r>
              <a:rPr lang="pt-BR" altLang="pt-BR" dirty="0">
                <a:solidFill>
                  <a:srgbClr val="000000"/>
                </a:solidFill>
                <a:latin typeface="Arial" charset="0"/>
                <a:cs typeface="Arial" charset="0"/>
              </a:rPr>
              <a:t>Capacidades END x PBC</a:t>
            </a:r>
          </a:p>
        </p:txBody>
      </p:sp>
      <p:graphicFrame>
        <p:nvGraphicFramePr>
          <p:cNvPr id="23" name="Espaço Reservado para Conteúdo 22"/>
          <p:cNvGraphicFramePr>
            <a:graphicFrameLocks noGrp="1"/>
          </p:cNvGraphicFramePr>
          <p:nvPr>
            <p:ph idx="1"/>
            <p:extLst>
              <p:ext uri="{D42A27DB-BD31-4B8C-83A1-F6EECF244321}">
                <p14:modId xmlns:p14="http://schemas.microsoft.com/office/powerpoint/2010/main" val="1153852034"/>
              </p:ext>
            </p:extLst>
          </p:nvPr>
        </p:nvGraphicFramePr>
        <p:xfrm>
          <a:off x="545872" y="1600201"/>
          <a:ext cx="2874000" cy="4379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4" name="Grupo 28"/>
          <p:cNvGrpSpPr/>
          <p:nvPr/>
        </p:nvGrpSpPr>
        <p:grpSpPr>
          <a:xfrm>
            <a:off x="4666465" y="1603824"/>
            <a:ext cx="4009991" cy="4420737"/>
            <a:chOff x="4666465" y="1603824"/>
            <a:chExt cx="4406129" cy="4968448"/>
          </a:xfrm>
        </p:grpSpPr>
        <p:sp>
          <p:nvSpPr>
            <p:cNvPr id="25" name="Forma Livre 24"/>
            <p:cNvSpPr/>
            <p:nvPr/>
          </p:nvSpPr>
          <p:spPr>
            <a:xfrm rot="16200000">
              <a:off x="3108419" y="3915477"/>
              <a:ext cx="3450255" cy="334163"/>
            </a:xfrm>
            <a:custGeom>
              <a:avLst/>
              <a:gdLst>
                <a:gd name="connsiteX0" fmla="*/ 0 w 3450255"/>
                <a:gd name="connsiteY0" fmla="*/ 0 h 388510"/>
                <a:gd name="connsiteX1" fmla="*/ 3450255 w 3450255"/>
                <a:gd name="connsiteY1" fmla="*/ 0 h 388510"/>
                <a:gd name="connsiteX2" fmla="*/ 3450255 w 3450255"/>
                <a:gd name="connsiteY2" fmla="*/ 388510 h 388510"/>
                <a:gd name="connsiteX3" fmla="*/ 0 w 3450255"/>
                <a:gd name="connsiteY3" fmla="*/ 388510 h 388510"/>
                <a:gd name="connsiteX4" fmla="*/ 0 w 3450255"/>
                <a:gd name="connsiteY4" fmla="*/ 0 h 388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255" h="388510">
                  <a:moveTo>
                    <a:pt x="0" y="0"/>
                  </a:moveTo>
                  <a:lnTo>
                    <a:pt x="3450255" y="0"/>
                  </a:lnTo>
                  <a:lnTo>
                    <a:pt x="3450255" y="388510"/>
                  </a:lnTo>
                  <a:lnTo>
                    <a:pt x="0" y="388510"/>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rgbClr r="0" g="0" b="0"/>
            </a:lnRef>
            <a:fillRef idx="1">
              <a:scrgbClr r="0" g="0" b="0"/>
            </a:fillRef>
            <a:effectRef idx="0">
              <a:scrgbClr r="0" g="0" b="0"/>
            </a:effectRef>
            <a:fontRef idx="minor">
              <a:schemeClr val="lt1"/>
            </a:fontRef>
          </p:style>
          <p:txBody>
            <a:bodyPr spcFirstLastPara="0" vert="horz" wrap="square" lIns="15874" tIns="15875" rIns="15875" bIns="15874" numCol="1" spcCol="1270" anchor="ctr" anchorCtr="0">
              <a:noAutofit/>
            </a:bodyPr>
            <a:lstStyle/>
            <a:p>
              <a:pPr lvl="0" algn="ctr" defTabSz="1111250">
                <a:lnSpc>
                  <a:spcPct val="90000"/>
                </a:lnSpc>
                <a:spcBef>
                  <a:spcPct val="0"/>
                </a:spcBef>
                <a:spcAft>
                  <a:spcPct val="35000"/>
                </a:spcAft>
              </a:pPr>
              <a:r>
                <a:rPr lang="pt-BR" sz="2000" kern="1200" dirty="0" smtClean="0">
                  <a:solidFill>
                    <a:schemeClr val="tx1"/>
                  </a:solidFill>
                  <a:latin typeface="Arial Black" panose="020B0A04020102020204" pitchFamily="34" charset="0"/>
                </a:rPr>
                <a:t>PBC (CMD)</a:t>
              </a:r>
              <a:endParaRPr lang="pt-BR" sz="2000" kern="1200" dirty="0">
                <a:solidFill>
                  <a:schemeClr val="tx1"/>
                </a:solidFill>
                <a:latin typeface="Arial Black" panose="020B0A04020102020204" pitchFamily="34" charset="0"/>
              </a:endParaRPr>
            </a:p>
          </p:txBody>
        </p:sp>
        <p:sp>
          <p:nvSpPr>
            <p:cNvPr id="26" name="Forma Livre 25"/>
            <p:cNvSpPr/>
            <p:nvPr/>
          </p:nvSpPr>
          <p:spPr>
            <a:xfrm>
              <a:off x="5150156" y="4808128"/>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dirty="0">
                  <a:solidFill>
                    <a:schemeClr val="tx1"/>
                  </a:solidFill>
                  <a:latin typeface="Arial Black" panose="020B0A04020102020204" pitchFamily="34" charset="0"/>
                </a:rPr>
                <a:t>COMANDO E </a:t>
              </a:r>
              <a:r>
                <a:rPr lang="pt-BR" sz="1400" dirty="0" smtClean="0">
                  <a:solidFill>
                    <a:schemeClr val="tx1"/>
                  </a:solidFill>
                  <a:latin typeface="Arial Black" panose="020B0A04020102020204" pitchFamily="34" charset="0"/>
                </a:rPr>
                <a:t>CONTROLE</a:t>
              </a:r>
              <a:endParaRPr lang="pt-BR" sz="1400" kern="1200" dirty="0">
                <a:solidFill>
                  <a:schemeClr val="tx1"/>
                </a:solidFill>
                <a:latin typeface="Arial Black" panose="020B0A04020102020204" pitchFamily="34" charset="0"/>
              </a:endParaRPr>
            </a:p>
          </p:txBody>
        </p:sp>
        <p:sp>
          <p:nvSpPr>
            <p:cNvPr id="27" name="Forma Livre 26"/>
            <p:cNvSpPr/>
            <p:nvPr/>
          </p:nvSpPr>
          <p:spPr>
            <a:xfrm>
              <a:off x="5150156" y="1603824"/>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b="1" kern="1200" dirty="0" smtClean="0">
                  <a:solidFill>
                    <a:schemeClr val="tx1"/>
                  </a:solidFill>
                  <a:latin typeface="Arial Black" panose="020B0A04020102020204" pitchFamily="34" charset="0"/>
                </a:rPr>
                <a:t>PRONTA RESPOSTA</a:t>
              </a:r>
              <a:endParaRPr lang="pt-BR" sz="1400" b="1" kern="1200" dirty="0">
                <a:solidFill>
                  <a:schemeClr val="tx1"/>
                </a:solidFill>
                <a:latin typeface="Arial Black" panose="020B0A04020102020204" pitchFamily="34" charset="0"/>
              </a:endParaRPr>
            </a:p>
          </p:txBody>
        </p:sp>
        <p:sp>
          <p:nvSpPr>
            <p:cNvPr id="28" name="Forma Livre 27"/>
            <p:cNvSpPr/>
            <p:nvPr/>
          </p:nvSpPr>
          <p:spPr>
            <a:xfrm>
              <a:off x="5150156" y="2215840"/>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1"/>
                  </a:solidFill>
                  <a:latin typeface="Arial Black" panose="020B0A04020102020204" pitchFamily="34" charset="0"/>
                </a:rPr>
                <a:t>PROJEÇÃO DE PODER</a:t>
              </a:r>
              <a:endParaRPr lang="pt-BR" sz="1400" kern="1200" dirty="0">
                <a:solidFill>
                  <a:schemeClr val="tx1"/>
                </a:solidFill>
                <a:latin typeface="Arial Black" panose="020B0A04020102020204" pitchFamily="34" charset="0"/>
              </a:endParaRPr>
            </a:p>
          </p:txBody>
        </p:sp>
        <p:sp>
          <p:nvSpPr>
            <p:cNvPr id="29" name="Forma Livre 28"/>
            <p:cNvSpPr/>
            <p:nvPr/>
          </p:nvSpPr>
          <p:spPr>
            <a:xfrm>
              <a:off x="5150156" y="3511984"/>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1"/>
                  </a:solidFill>
                  <a:latin typeface="Arial Black" panose="020B0A04020102020204" pitchFamily="34" charset="0"/>
                </a:rPr>
                <a:t> </a:t>
              </a:r>
              <a:endParaRPr lang="pt-BR" sz="1400" kern="1200" dirty="0">
                <a:solidFill>
                  <a:schemeClr val="tx1"/>
                </a:solidFill>
                <a:latin typeface="Arial Black" panose="020B0A04020102020204" pitchFamily="34" charset="0"/>
              </a:endParaRPr>
            </a:p>
          </p:txBody>
        </p:sp>
        <p:sp>
          <p:nvSpPr>
            <p:cNvPr id="30" name="Forma Livre 29"/>
            <p:cNvSpPr/>
            <p:nvPr/>
          </p:nvSpPr>
          <p:spPr>
            <a:xfrm>
              <a:off x="5149086" y="4160056"/>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1"/>
                  </a:solidFill>
                  <a:latin typeface="Arial Black" panose="020B0A04020102020204" pitchFamily="34" charset="0"/>
                </a:rPr>
                <a:t>SUSTENTAÇÃO</a:t>
              </a:r>
              <a:endParaRPr lang="pt-BR" sz="1400" kern="1200" dirty="0">
                <a:solidFill>
                  <a:schemeClr val="tx1"/>
                </a:solidFill>
                <a:latin typeface="Arial Black" panose="020B0A04020102020204" pitchFamily="34" charset="0"/>
              </a:endParaRPr>
            </a:p>
          </p:txBody>
        </p:sp>
        <p:sp>
          <p:nvSpPr>
            <p:cNvPr id="31" name="Forma Livre 30"/>
            <p:cNvSpPr/>
            <p:nvPr/>
          </p:nvSpPr>
          <p:spPr>
            <a:xfrm>
              <a:off x="5150156" y="5456200"/>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dirty="0" smtClean="0">
                  <a:solidFill>
                    <a:schemeClr val="tx1"/>
                  </a:solidFill>
                  <a:latin typeface="Arial Black" panose="020B0A04020102020204" pitchFamily="34" charset="0"/>
                </a:rPr>
                <a:t>SUPERIORIDADE DE INFORMAÇÕES</a:t>
              </a:r>
              <a:endParaRPr lang="pt-BR" sz="1400" kern="1200" dirty="0">
                <a:solidFill>
                  <a:schemeClr val="tx1"/>
                </a:solidFill>
                <a:latin typeface="Arial Black" panose="020B0A04020102020204" pitchFamily="34" charset="0"/>
              </a:endParaRPr>
            </a:p>
          </p:txBody>
        </p:sp>
        <p:sp>
          <p:nvSpPr>
            <p:cNvPr id="32" name="Forma Livre 31"/>
            <p:cNvSpPr/>
            <p:nvPr/>
          </p:nvSpPr>
          <p:spPr>
            <a:xfrm>
              <a:off x="5150156" y="2863912"/>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1"/>
                  </a:solidFill>
                  <a:latin typeface="Arial Black" panose="020B0A04020102020204" pitchFamily="34" charset="0"/>
                </a:rPr>
                <a:t>PROTEÇÃO</a:t>
              </a:r>
              <a:endParaRPr lang="pt-BR" sz="1400" kern="1200" dirty="0">
                <a:solidFill>
                  <a:schemeClr val="tx1"/>
                </a:solidFill>
                <a:latin typeface="Arial Black" panose="020B0A04020102020204" pitchFamily="34" charset="0"/>
              </a:endParaRPr>
            </a:p>
          </p:txBody>
        </p:sp>
        <p:sp>
          <p:nvSpPr>
            <p:cNvPr id="33" name="Forma Livre 32"/>
            <p:cNvSpPr/>
            <p:nvPr/>
          </p:nvSpPr>
          <p:spPr>
            <a:xfrm>
              <a:off x="5150156" y="6104272"/>
              <a:ext cx="3922438" cy="468000"/>
            </a:xfrm>
            <a:custGeom>
              <a:avLst/>
              <a:gdLst>
                <a:gd name="connsiteX0" fmla="*/ 0 w 4560370"/>
                <a:gd name="connsiteY0" fmla="*/ 0 h 567937"/>
                <a:gd name="connsiteX1" fmla="*/ 4560370 w 4560370"/>
                <a:gd name="connsiteY1" fmla="*/ 0 h 567937"/>
                <a:gd name="connsiteX2" fmla="*/ 4560370 w 4560370"/>
                <a:gd name="connsiteY2" fmla="*/ 567937 h 567937"/>
                <a:gd name="connsiteX3" fmla="*/ 0 w 4560370"/>
                <a:gd name="connsiteY3" fmla="*/ 567937 h 567937"/>
                <a:gd name="connsiteX4" fmla="*/ 0 w 4560370"/>
                <a:gd name="connsiteY4" fmla="*/ 0 h 567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370" h="567937">
                  <a:moveTo>
                    <a:pt x="0" y="0"/>
                  </a:moveTo>
                  <a:lnTo>
                    <a:pt x="4560370" y="0"/>
                  </a:lnTo>
                  <a:lnTo>
                    <a:pt x="4560370" y="567937"/>
                  </a:lnTo>
                  <a:lnTo>
                    <a:pt x="0" y="567937"/>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tx1"/>
                  </a:solidFill>
                  <a:latin typeface="Arial Black" panose="020B0A04020102020204" pitchFamily="34" charset="0"/>
                </a:rPr>
                <a:t>APOIO ÀS AÇÕES DO ESTADO</a:t>
              </a:r>
              <a:endParaRPr lang="pt-BR" sz="1400" kern="1200" dirty="0">
                <a:solidFill>
                  <a:schemeClr val="tx1"/>
                </a:solidFill>
                <a:latin typeface="Arial Black" panose="020B0A04020102020204" pitchFamily="34" charset="0"/>
              </a:endParaRPr>
            </a:p>
          </p:txBody>
        </p:sp>
        <p:sp>
          <p:nvSpPr>
            <p:cNvPr id="34" name="Retângulo 33"/>
            <p:cNvSpPr/>
            <p:nvPr/>
          </p:nvSpPr>
          <p:spPr>
            <a:xfrm>
              <a:off x="5218575" y="3628086"/>
              <a:ext cx="3767833" cy="286232"/>
            </a:xfrm>
            <a:prstGeom prst="rect">
              <a:avLst/>
            </a:prstGeom>
          </p:spPr>
          <p:txBody>
            <a:bodyPr wrap="square">
              <a:spAutoFit/>
            </a:bodyPr>
            <a:lstStyle/>
            <a:p>
              <a:pPr lvl="0" algn="ctr" defTabSz="622300">
                <a:lnSpc>
                  <a:spcPct val="90000"/>
                </a:lnSpc>
                <a:spcBef>
                  <a:spcPct val="0"/>
                </a:spcBef>
                <a:spcAft>
                  <a:spcPct val="35000"/>
                </a:spcAft>
              </a:pPr>
              <a:r>
                <a:rPr lang="pt-BR" sz="1400" dirty="0">
                  <a:latin typeface="Arial Black" panose="020B0A04020102020204" pitchFamily="34" charset="0"/>
                </a:rPr>
                <a:t>ENFRENTAMENTO</a:t>
              </a:r>
            </a:p>
          </p:txBody>
        </p:sp>
      </p:grpSp>
    </p:spTree>
    <p:extLst>
      <p:ext uri="{BB962C8B-B14F-4D97-AF65-F5344CB8AC3E}">
        <p14:creationId xmlns:p14="http://schemas.microsoft.com/office/powerpoint/2010/main" val="425034888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31746" name="Espaço Reservado para Conteúdo 2"/>
          <p:cNvSpPr>
            <a:spLocks noGrp="1"/>
          </p:cNvSpPr>
          <p:nvPr>
            <p:ph idx="1"/>
          </p:nvPr>
        </p:nvSpPr>
        <p:spPr>
          <a:xfrm>
            <a:off x="455612" y="980728"/>
            <a:ext cx="8229600" cy="4752528"/>
          </a:xfrm>
        </p:spPr>
        <p:txBody>
          <a:bodyPr/>
          <a:lstStyle/>
          <a:p>
            <a:pPr marL="0" lvl="0" indent="0" defTabSz="457200">
              <a:buFont typeface="Arial" pitchFamily="34" charset="0"/>
              <a:buChar char="•"/>
              <a:defRPr/>
            </a:pPr>
            <a:r>
              <a:rPr lang="pt-BR" dirty="0" smtClean="0">
                <a:solidFill>
                  <a:schemeClr val="tx1">
                    <a:lumMod val="50000"/>
                  </a:schemeClr>
                </a:solidFill>
                <a:ea typeface="+mn-ea"/>
                <a:cs typeface="+mn-cs"/>
              </a:rPr>
              <a:t> Considerações preliminares</a:t>
            </a:r>
            <a:endParaRPr lang="pt-BR" dirty="0">
              <a:solidFill>
                <a:schemeClr val="tx1">
                  <a:lumMod val="50000"/>
                </a:schemeClr>
              </a:solidFill>
              <a:ea typeface="+mn-ea"/>
              <a:cs typeface="+mn-cs"/>
            </a:endParaRPr>
          </a:p>
          <a:p>
            <a:pPr marL="0" lvl="0" indent="0" defTabSz="457200">
              <a:buFont typeface="Arial" pitchFamily="34" charset="0"/>
              <a:buChar char="•"/>
              <a:defRPr/>
            </a:pPr>
            <a:r>
              <a:rPr lang="pt-BR" b="1" dirty="0" smtClean="0">
                <a:solidFill>
                  <a:prstClr val="black"/>
                </a:solidFill>
                <a:ea typeface="+mn-ea"/>
                <a:cs typeface="+mn-cs"/>
              </a:rPr>
              <a:t> Metodologia </a:t>
            </a:r>
            <a:r>
              <a:rPr lang="pt-BR" b="1" dirty="0">
                <a:solidFill>
                  <a:prstClr val="black"/>
                </a:solidFill>
                <a:ea typeface="+mn-ea"/>
                <a:cs typeface="+mn-cs"/>
              </a:rPr>
              <a:t>do </a:t>
            </a:r>
            <a:r>
              <a:rPr lang="pt-BR" b="1" dirty="0" smtClean="0">
                <a:solidFill>
                  <a:prstClr val="black"/>
                </a:solidFill>
                <a:ea typeface="+mn-ea"/>
                <a:cs typeface="+mn-cs"/>
              </a:rPr>
              <a:t>PBC</a:t>
            </a:r>
            <a:endParaRPr lang="pt-BR" b="1" dirty="0">
              <a:solidFill>
                <a:schemeClr val="tx1">
                  <a:lumMod val="50000"/>
                </a:schemeClr>
              </a:solidFill>
              <a:ea typeface="+mn-ea"/>
              <a:cs typeface="+mn-cs"/>
            </a:endParaRPr>
          </a:p>
          <a:p>
            <a:pPr marL="0" lvl="0" indent="0" defTabSz="457200">
              <a:buFont typeface="Arial" pitchFamily="34" charset="0"/>
              <a:buChar char="•"/>
              <a:defRPr/>
            </a:pPr>
            <a:r>
              <a:rPr lang="pt-BR" dirty="0">
                <a:solidFill>
                  <a:schemeClr val="tx1">
                    <a:lumMod val="50000"/>
                  </a:schemeClr>
                </a:solidFill>
                <a:ea typeface="+mn-ea"/>
                <a:cs typeface="+mn-cs"/>
              </a:rPr>
              <a:t> Outros aspectos relevantes</a:t>
            </a: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r>
              <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Roteiro</a:t>
            </a: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Tree>
    <p:extLst>
      <p:ext uri="{BB962C8B-B14F-4D97-AF65-F5344CB8AC3E}">
        <p14:creationId xmlns:p14="http://schemas.microsoft.com/office/powerpoint/2010/main" val="204790652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CaixaDeTexto 25"/>
          <p:cNvSpPr txBox="1">
            <a:spLocks noChangeArrowheads="1"/>
          </p:cNvSpPr>
          <p:nvPr/>
        </p:nvSpPr>
        <p:spPr bwMode="auto">
          <a:xfrm>
            <a:off x="3175" y="4737"/>
            <a:ext cx="9134475" cy="646331"/>
          </a:xfrm>
          <a:prstGeom prst="rect">
            <a:avLst/>
          </a:prstGeom>
          <a:solidFill>
            <a:srgbClr val="FFFF00"/>
          </a:solid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t-BR" altLang="pt-BR" sz="3600" b="1" i="0" u="none" strike="noStrike" kern="1200" cap="none" spc="0" normalizeH="0" baseline="0" noProof="0" dirty="0">
                <a:ln>
                  <a:noFill/>
                </a:ln>
                <a:solidFill>
                  <a:srgbClr val="000000"/>
                </a:solidFill>
                <a:effectLst/>
                <a:uLnTx/>
                <a:uFillTx/>
                <a:latin typeface="Arial" charset="0"/>
                <a:ea typeface="+mn-ea"/>
                <a:cs typeface="+mn-cs"/>
              </a:rPr>
              <a:t>Metodologia do PBC</a:t>
            </a:r>
            <a:endParaRPr kumimoji="0" lang="pt-BR"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2" name="Espaço Reservado para Conteúdo 1"/>
          <p:cNvSpPr>
            <a:spLocks noGrp="1"/>
          </p:cNvSpPr>
          <p:nvPr>
            <p:ph idx="1"/>
          </p:nvPr>
        </p:nvSpPr>
        <p:spPr/>
        <p:txBody>
          <a:bodyPr/>
          <a:lstStyle/>
          <a:p>
            <a:endParaRPr lang="pt-BR" dirty="0"/>
          </a:p>
        </p:txBody>
      </p:sp>
      <p:sp>
        <p:nvSpPr>
          <p:cNvPr id="13" name="CaixaDeTexto 12"/>
          <p:cNvSpPr txBox="1"/>
          <p:nvPr/>
        </p:nvSpPr>
        <p:spPr>
          <a:xfrm>
            <a:off x="1214414" y="702215"/>
            <a:ext cx="1935153" cy="923330"/>
          </a:xfrm>
          <a:prstGeom prst="rect">
            <a:avLst/>
          </a:prstGeom>
          <a:solidFill>
            <a:srgbClr val="F79646">
              <a:lumMod val="20000"/>
              <a:lumOff val="80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Cenário Militar de Defesa (Prospectivo)</a:t>
            </a:r>
          </a:p>
        </p:txBody>
      </p:sp>
      <p:grpSp>
        <p:nvGrpSpPr>
          <p:cNvPr id="17" name="Grupo 59"/>
          <p:cNvGrpSpPr/>
          <p:nvPr/>
        </p:nvGrpSpPr>
        <p:grpSpPr>
          <a:xfrm>
            <a:off x="3714744" y="772110"/>
            <a:ext cx="2239953" cy="1228130"/>
            <a:chOff x="5072066" y="714356"/>
            <a:chExt cx="2239953" cy="1228130"/>
          </a:xfrm>
          <a:solidFill>
            <a:srgbClr val="F79646">
              <a:lumMod val="20000"/>
              <a:lumOff val="80000"/>
            </a:srgbClr>
          </a:solidFill>
        </p:grpSpPr>
        <p:sp>
          <p:nvSpPr>
            <p:cNvPr id="18" name="CaixaDeTexto 17"/>
            <p:cNvSpPr txBox="1"/>
            <p:nvPr/>
          </p:nvSpPr>
          <p:spPr>
            <a:xfrm>
              <a:off x="5376866" y="1019156"/>
              <a:ext cx="1935153" cy="923330"/>
            </a:xfrm>
            <a:prstGeom prst="rect">
              <a:avLst/>
            </a:prstGeom>
            <a:grpFill/>
            <a:ln>
              <a:solidFill>
                <a:sysClr val="windowText" lastClr="0000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Psb</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de Emprego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0" name="CaixaDeTexto 19"/>
            <p:cNvSpPr txBox="1"/>
            <p:nvPr/>
          </p:nvSpPr>
          <p:spPr>
            <a:xfrm>
              <a:off x="5224466" y="866756"/>
              <a:ext cx="1935153" cy="923330"/>
            </a:xfrm>
            <a:prstGeom prst="rect">
              <a:avLst/>
            </a:prstGeom>
            <a:grpFill/>
            <a:ln>
              <a:solidFill>
                <a:sysClr val="windowText" lastClr="0000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Psb</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de Emprego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21" name="CaixaDeTexto 20"/>
            <p:cNvSpPr txBox="1"/>
            <p:nvPr/>
          </p:nvSpPr>
          <p:spPr>
            <a:xfrm>
              <a:off x="5072066" y="714356"/>
              <a:ext cx="1935153" cy="923330"/>
            </a:xfrm>
            <a:prstGeom prst="rect">
              <a:avLst/>
            </a:prstGeom>
            <a:grp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Psb</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de Atuação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22" name="Seta dobrada 22"/>
          <p:cNvSpPr/>
          <p:nvPr/>
        </p:nvSpPr>
        <p:spPr>
          <a:xfrm rot="5400000">
            <a:off x="6215074" y="1071546"/>
            <a:ext cx="1214446" cy="1357322"/>
          </a:xfrm>
          <a:prstGeom prst="bentArrow">
            <a:avLst>
              <a:gd name="adj1" fmla="val 21101"/>
              <a:gd name="adj2" fmla="val 25000"/>
              <a:gd name="adj3" fmla="val 25000"/>
              <a:gd name="adj4" fmla="val 4375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3" name="Seta para a esquerda 59"/>
          <p:cNvSpPr/>
          <p:nvPr/>
        </p:nvSpPr>
        <p:spPr>
          <a:xfrm flipH="1">
            <a:off x="3286116" y="1071546"/>
            <a:ext cx="357190" cy="500066"/>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24" name="Grupo 77"/>
          <p:cNvGrpSpPr/>
          <p:nvPr/>
        </p:nvGrpSpPr>
        <p:grpSpPr>
          <a:xfrm>
            <a:off x="7715272" y="214290"/>
            <a:ext cx="1214414" cy="1357322"/>
            <a:chOff x="9144064" y="214290"/>
            <a:chExt cx="1214414" cy="1357322"/>
          </a:xfrm>
        </p:grpSpPr>
        <p:sp>
          <p:nvSpPr>
            <p:cNvPr id="25" name="Texto Explicativo 1 (Borda e Ênfase) 24"/>
            <p:cNvSpPr/>
            <p:nvPr/>
          </p:nvSpPr>
          <p:spPr>
            <a:xfrm>
              <a:off x="9144064" y="214290"/>
              <a:ext cx="1214414" cy="1357322"/>
            </a:xfrm>
            <a:prstGeom prst="accentBorderCallout1">
              <a:avLst>
                <a:gd name="adj1" fmla="val 107102"/>
                <a:gd name="adj2" fmla="val -9567"/>
                <a:gd name="adj3" fmla="val 160490"/>
                <a:gd name="adj4" fmla="val 52392"/>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6" name="CaixaDeTexto 25"/>
            <p:cNvSpPr txBox="1"/>
            <p:nvPr/>
          </p:nvSpPr>
          <p:spPr>
            <a:xfrm>
              <a:off x="9245950" y="214290"/>
              <a:ext cx="1000132" cy="1354217"/>
            </a:xfrm>
            <a:prstGeom prst="rect">
              <a:avLst/>
            </a:prstGeom>
            <a:solidFill>
              <a:sysClr val="window" lastClr="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smtClean="0">
                  <a:ln>
                    <a:noFill/>
                  </a:ln>
                  <a:solidFill>
                    <a:prstClr val="black"/>
                  </a:solidFill>
                  <a:effectLst/>
                  <a:uLnTx/>
                  <a:uFillTx/>
                  <a:latin typeface="Calibri"/>
                  <a:ea typeface="+mn-ea"/>
                  <a:cs typeface="+mn-cs"/>
                </a:rPr>
                <a:t>Área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smtClean="0">
                  <a:ln>
                    <a:noFill/>
                  </a:ln>
                  <a:solidFill>
                    <a:prstClr val="black"/>
                  </a:solidFill>
                  <a:effectLst/>
                  <a:uLnTx/>
                  <a:uFillTx/>
                  <a:latin typeface="Calibri"/>
                  <a:ea typeface="+mn-ea"/>
                  <a:cs typeface="+mn-cs"/>
                </a:rPr>
                <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smtClean="0">
                  <a:ln>
                    <a:noFill/>
                  </a:ln>
                  <a:solidFill>
                    <a:prstClr val="black"/>
                  </a:solidFill>
                  <a:effectLst/>
                  <a:uLnTx/>
                  <a:uFillTx/>
                  <a:latin typeface="Calibri"/>
                  <a:ea typeface="+mn-ea"/>
                  <a:cs typeface="+mn-cs"/>
                </a:rPr>
                <a:t>Desafios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smtClean="0">
                  <a:ln>
                    <a:noFill/>
                  </a:ln>
                  <a:solidFill>
                    <a:prstClr val="black"/>
                  </a:solidFill>
                  <a:effectLst/>
                  <a:uLnTx/>
                  <a:uFillTx/>
                  <a:latin typeface="Calibri"/>
                  <a:ea typeface="+mn-ea"/>
                  <a:cs typeface="+mn-cs"/>
                </a:rPr>
                <a:t>Duração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smtClean="0">
                  <a:ln>
                    <a:noFill/>
                  </a:ln>
                  <a:solidFill>
                    <a:prstClr val="black"/>
                  </a:solidFill>
                  <a:effectLst/>
                  <a:uLnTx/>
                  <a:uFillTx/>
                  <a:latin typeface="Calibri"/>
                  <a:ea typeface="+mn-ea"/>
                  <a:cs typeface="+mn-cs"/>
                </a:rPr>
                <a:t>Risco</a:t>
              </a:r>
            </a:p>
          </p:txBody>
        </p:sp>
      </p:grpSp>
      <p:sp>
        <p:nvSpPr>
          <p:cNvPr id="27" name="Seta para a esquerda 41"/>
          <p:cNvSpPr/>
          <p:nvPr/>
        </p:nvSpPr>
        <p:spPr>
          <a:xfrm rot="16200000">
            <a:off x="7215206" y="5286389"/>
            <a:ext cx="357190" cy="500066"/>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28" name="Grupo 63"/>
          <p:cNvGrpSpPr/>
          <p:nvPr/>
        </p:nvGrpSpPr>
        <p:grpSpPr>
          <a:xfrm>
            <a:off x="3000364" y="1916079"/>
            <a:ext cx="2786082" cy="655665"/>
            <a:chOff x="3786182" y="1714488"/>
            <a:chExt cx="2928958" cy="655665"/>
          </a:xfrm>
        </p:grpSpPr>
        <p:cxnSp>
          <p:nvCxnSpPr>
            <p:cNvPr id="29" name="Conector de seta reta 46"/>
            <p:cNvCxnSpPr/>
            <p:nvPr/>
          </p:nvCxnSpPr>
          <p:spPr>
            <a:xfrm>
              <a:off x="3786182" y="1714488"/>
              <a:ext cx="2928958" cy="642942"/>
            </a:xfrm>
            <a:prstGeom prst="straightConnector1">
              <a:avLst/>
            </a:prstGeom>
            <a:noFill/>
            <a:ln w="38100" cap="flat" cmpd="sng" algn="ctr">
              <a:solidFill>
                <a:srgbClr val="4F81BD">
                  <a:shade val="95000"/>
                  <a:satMod val="105000"/>
                </a:srgbClr>
              </a:solidFill>
              <a:prstDash val="solid"/>
              <a:tailEnd type="arrow"/>
            </a:ln>
            <a:effectLst/>
          </p:spPr>
        </p:cxnSp>
        <p:sp>
          <p:nvSpPr>
            <p:cNvPr id="30" name="CaixaDeTexto 29"/>
            <p:cNvSpPr txBox="1"/>
            <p:nvPr/>
          </p:nvSpPr>
          <p:spPr>
            <a:xfrm rot="725334">
              <a:off x="3994352" y="2031599"/>
              <a:ext cx="264320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0" cap="none" spc="0" normalizeH="0" baseline="0" noProof="0" dirty="0" err="1" smtClean="0">
                  <a:ln>
                    <a:noFill/>
                  </a:ln>
                  <a:solidFill>
                    <a:prstClr val="black"/>
                  </a:solidFill>
                  <a:effectLst/>
                  <a:uLnTx/>
                  <a:uFillTx/>
                  <a:latin typeface="Calibri"/>
                  <a:ea typeface="+mn-ea"/>
                  <a:cs typeface="+mn-cs"/>
                </a:rPr>
                <a:t>Financ</a:t>
              </a:r>
              <a:r>
                <a:rPr kumimoji="0" lang="pt-BR" sz="1600" b="0" i="0" u="none" strike="noStrike" kern="0" cap="none" spc="0" normalizeH="0" baseline="0" noProof="0" dirty="0" smtClean="0">
                  <a:ln>
                    <a:noFill/>
                  </a:ln>
                  <a:solidFill>
                    <a:prstClr val="black"/>
                  </a:solidFill>
                  <a:effectLst/>
                  <a:uLnTx/>
                  <a:uFillTx/>
                  <a:latin typeface="Calibri"/>
                  <a:ea typeface="+mn-ea"/>
                  <a:cs typeface="+mn-cs"/>
                </a:rPr>
                <a:t> – </a:t>
              </a:r>
              <a:r>
                <a:rPr kumimoji="0" lang="pt-BR" sz="1600" b="0" i="0" u="none" strike="noStrike" kern="0" cap="none" spc="0" normalizeH="0" baseline="0" noProof="0" dirty="0" err="1" smtClean="0">
                  <a:ln>
                    <a:noFill/>
                  </a:ln>
                  <a:solidFill>
                    <a:prstClr val="black"/>
                  </a:solidFill>
                  <a:effectLst/>
                  <a:uLnTx/>
                  <a:uFillTx/>
                  <a:latin typeface="Calibri"/>
                  <a:ea typeface="+mn-ea"/>
                  <a:cs typeface="+mn-cs"/>
                </a:rPr>
                <a:t>Tecnol</a:t>
              </a:r>
              <a:r>
                <a:rPr kumimoji="0" lang="pt-BR" sz="1600" b="0" i="0" u="none" strike="noStrike" kern="0" cap="none" spc="0" normalizeH="0" baseline="0" noProof="0" dirty="0" smtClean="0">
                  <a:ln>
                    <a:noFill/>
                  </a:ln>
                  <a:solidFill>
                    <a:prstClr val="black"/>
                  </a:solidFill>
                  <a:effectLst/>
                  <a:uLnTx/>
                  <a:uFillTx/>
                  <a:latin typeface="Calibri"/>
                  <a:ea typeface="+mn-ea"/>
                  <a:cs typeface="+mn-cs"/>
                </a:rPr>
                <a:t> - </a:t>
              </a:r>
              <a:r>
                <a:rPr kumimoji="0" lang="pt-BR" sz="1600" b="0" i="0" u="none" strike="noStrike" kern="0" cap="none" spc="0" normalizeH="0" baseline="0" noProof="0" dirty="0" err="1" smtClean="0">
                  <a:ln>
                    <a:noFill/>
                  </a:ln>
                  <a:solidFill>
                    <a:prstClr val="black"/>
                  </a:solidFill>
                  <a:effectLst/>
                  <a:uLnTx/>
                  <a:uFillTx/>
                  <a:latin typeface="Calibri"/>
                  <a:ea typeface="+mn-ea"/>
                  <a:cs typeface="+mn-cs"/>
                </a:rPr>
                <a:t>Indust</a:t>
              </a:r>
              <a:endParaRPr kumimoji="0" lang="pt-BR" sz="16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31" name="CaixaDeTexto 30"/>
          <p:cNvSpPr txBox="1"/>
          <p:nvPr/>
        </p:nvSpPr>
        <p:spPr>
          <a:xfrm>
            <a:off x="4643438" y="5786454"/>
            <a:ext cx="1500198" cy="646331"/>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Pl</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Forças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Quant</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Qualit</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grpSp>
        <p:nvGrpSpPr>
          <p:cNvPr id="32" name="Grupo 60"/>
          <p:cNvGrpSpPr/>
          <p:nvPr/>
        </p:nvGrpSpPr>
        <p:grpSpPr>
          <a:xfrm>
            <a:off x="6326744" y="2423767"/>
            <a:ext cx="2460098" cy="1648175"/>
            <a:chOff x="6345808" y="2294745"/>
            <a:chExt cx="2460098" cy="1648175"/>
          </a:xfrm>
        </p:grpSpPr>
        <p:sp>
          <p:nvSpPr>
            <p:cNvPr id="33" name="CaixaDeTexto 32"/>
            <p:cNvSpPr txBox="1"/>
            <p:nvPr/>
          </p:nvSpPr>
          <p:spPr>
            <a:xfrm>
              <a:off x="6727877" y="2711231"/>
              <a:ext cx="2078029" cy="369332"/>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Aspectos Políticos</a:t>
              </a:r>
            </a:p>
          </p:txBody>
        </p:sp>
        <p:sp>
          <p:nvSpPr>
            <p:cNvPr id="34" name="CaixaDeTexto 33"/>
            <p:cNvSpPr txBox="1"/>
            <p:nvPr/>
          </p:nvSpPr>
          <p:spPr>
            <a:xfrm>
              <a:off x="6734204" y="3139859"/>
              <a:ext cx="2071702" cy="369332"/>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Ori</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Est –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Con</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Op</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Cj</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5" name="CaixaDeTexto 34"/>
            <p:cNvSpPr txBox="1"/>
            <p:nvPr/>
          </p:nvSpPr>
          <p:spPr>
            <a:xfrm>
              <a:off x="6734204" y="2294745"/>
              <a:ext cx="2071702" cy="369332"/>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Caracterização</a:t>
              </a:r>
            </a:p>
          </p:txBody>
        </p:sp>
        <p:sp>
          <p:nvSpPr>
            <p:cNvPr id="36" name="CaixaDeTexto 35"/>
            <p:cNvSpPr txBox="1"/>
            <p:nvPr/>
          </p:nvSpPr>
          <p:spPr>
            <a:xfrm>
              <a:off x="6734204" y="3568487"/>
              <a:ext cx="2071702" cy="369332"/>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Ativ</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Sing</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Cj</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37" name="CaixaDeTexto 36"/>
            <p:cNvSpPr txBox="1"/>
            <p:nvPr/>
          </p:nvSpPr>
          <p:spPr>
            <a:xfrm rot="16200000">
              <a:off x="5708937" y="2936717"/>
              <a:ext cx="1643074" cy="369332"/>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Análise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Psb</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Atu</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38" name="CaixaDeTexto 37"/>
          <p:cNvSpPr txBox="1"/>
          <p:nvPr/>
        </p:nvSpPr>
        <p:spPr>
          <a:xfrm>
            <a:off x="6786578" y="5791818"/>
            <a:ext cx="1428760" cy="923330"/>
          </a:xfrm>
          <a:prstGeom prst="rect">
            <a:avLst/>
          </a:prstGeom>
          <a:solidFill>
            <a:srgbClr val="4F81BD">
              <a:lumMod val="20000"/>
              <a:lumOff val="80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CMiD</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Anls</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Psb</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Atu</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Metas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Cpcd</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grpSp>
        <p:nvGrpSpPr>
          <p:cNvPr id="40" name="Grupo 64"/>
          <p:cNvGrpSpPr/>
          <p:nvPr/>
        </p:nvGrpSpPr>
        <p:grpSpPr>
          <a:xfrm>
            <a:off x="6280185" y="4500571"/>
            <a:ext cx="2649533" cy="730945"/>
            <a:chOff x="5500694" y="5917188"/>
            <a:chExt cx="2078029" cy="730945"/>
          </a:xfrm>
        </p:grpSpPr>
        <p:sp>
          <p:nvSpPr>
            <p:cNvPr id="41" name="CaixaDeTexto 40"/>
            <p:cNvSpPr txBox="1"/>
            <p:nvPr/>
          </p:nvSpPr>
          <p:spPr>
            <a:xfrm>
              <a:off x="5500694" y="5917188"/>
              <a:ext cx="2078029" cy="369332"/>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Metas de Capacidades</a:t>
              </a:r>
            </a:p>
          </p:txBody>
        </p:sp>
        <p:sp>
          <p:nvSpPr>
            <p:cNvPr id="42" name="CaixaDeTexto 41"/>
            <p:cNvSpPr txBox="1"/>
            <p:nvPr/>
          </p:nvSpPr>
          <p:spPr>
            <a:xfrm>
              <a:off x="5500694" y="6278801"/>
              <a:ext cx="2071702" cy="369332"/>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Integra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Ativ</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Sing</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&gt;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Cj</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grpSp>
      <p:sp>
        <p:nvSpPr>
          <p:cNvPr id="43" name="Seta para a esquerda 63"/>
          <p:cNvSpPr/>
          <p:nvPr/>
        </p:nvSpPr>
        <p:spPr>
          <a:xfrm rot="16200000">
            <a:off x="7179487" y="4036224"/>
            <a:ext cx="285752" cy="500066"/>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 name="Seta para a esquerda 69"/>
          <p:cNvSpPr/>
          <p:nvPr/>
        </p:nvSpPr>
        <p:spPr>
          <a:xfrm>
            <a:off x="6357950" y="5929330"/>
            <a:ext cx="357190" cy="500066"/>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5" name="Seta para a esquerda 70"/>
          <p:cNvSpPr/>
          <p:nvPr/>
        </p:nvSpPr>
        <p:spPr>
          <a:xfrm>
            <a:off x="4214810" y="5857892"/>
            <a:ext cx="357190" cy="500066"/>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6" name="CaixaDeTexto 45"/>
          <p:cNvSpPr txBox="1"/>
          <p:nvPr/>
        </p:nvSpPr>
        <p:spPr>
          <a:xfrm>
            <a:off x="4286248" y="5115616"/>
            <a:ext cx="1857388" cy="646331"/>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Vrf</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defasagem de capacidades</a:t>
            </a:r>
          </a:p>
        </p:txBody>
      </p:sp>
      <p:sp>
        <p:nvSpPr>
          <p:cNvPr id="47" name="CaixaDeTexto 46"/>
          <p:cNvSpPr txBox="1"/>
          <p:nvPr/>
        </p:nvSpPr>
        <p:spPr>
          <a:xfrm>
            <a:off x="324054" y="3645024"/>
            <a:ext cx="1571636" cy="1477328"/>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Plano Exequível de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Desenv</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de Capacidades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Estr</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Invest</a:t>
            </a:r>
            <a:r>
              <a:rPr kumimoji="0" lang="pt-BR" sz="1800" b="0" i="0" u="none" strike="noStrike" kern="0" cap="none" spc="0" normalizeH="0" baseline="0" noProof="0" dirty="0">
                <a:ln>
                  <a:noFill/>
                </a:ln>
                <a:solidFill>
                  <a:prstClr val="black"/>
                </a:solidFill>
                <a:effectLst/>
                <a:uLnTx/>
                <a:uFillTx/>
                <a:latin typeface="Calibri"/>
                <a:ea typeface="+mn-ea"/>
                <a:cs typeface="+mn-cs"/>
              </a:rPr>
              <a:t>)</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9" name="CaixaDeTexto 48"/>
          <p:cNvSpPr txBox="1"/>
          <p:nvPr/>
        </p:nvSpPr>
        <p:spPr>
          <a:xfrm>
            <a:off x="4286248" y="6459664"/>
            <a:ext cx="1857388" cy="369332"/>
          </a:xfrm>
          <a:prstGeom prst="rect">
            <a:avLst/>
          </a:prstGeom>
          <a:solidFill>
            <a:srgbClr val="FFFF00"/>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DOPEMAI</a:t>
            </a:r>
          </a:p>
        </p:txBody>
      </p:sp>
      <p:sp>
        <p:nvSpPr>
          <p:cNvPr id="50" name="CaixaDeTexto 49"/>
          <p:cNvSpPr txBox="1"/>
          <p:nvPr/>
        </p:nvSpPr>
        <p:spPr>
          <a:xfrm>
            <a:off x="2428860" y="5500702"/>
            <a:ext cx="1714512" cy="1200329"/>
          </a:xfrm>
          <a:prstGeom prst="rect">
            <a:avLst/>
          </a:prstGeom>
          <a:solidFill>
            <a:srgbClr val="EEECE1">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Validação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Equil</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Invest</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Proposta de Priorização</a:t>
            </a:r>
          </a:p>
        </p:txBody>
      </p:sp>
      <p:sp>
        <p:nvSpPr>
          <p:cNvPr id="51" name="Seta para a esquerda 55"/>
          <p:cNvSpPr/>
          <p:nvPr/>
        </p:nvSpPr>
        <p:spPr>
          <a:xfrm>
            <a:off x="1928794" y="5857892"/>
            <a:ext cx="428628" cy="500066"/>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2" name="CaixaDeTexto 51"/>
          <p:cNvSpPr txBox="1"/>
          <p:nvPr/>
        </p:nvSpPr>
        <p:spPr>
          <a:xfrm>
            <a:off x="292270" y="2549697"/>
            <a:ext cx="1714512" cy="369332"/>
          </a:xfrm>
          <a:prstGeom prst="rect">
            <a:avLst/>
          </a:prstGeom>
          <a:solidFill>
            <a:srgbClr val="F79646">
              <a:lumMod val="75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PAED</a:t>
            </a:r>
          </a:p>
        </p:txBody>
      </p:sp>
      <p:sp>
        <p:nvSpPr>
          <p:cNvPr id="53" name="Seta para a esquerda 60"/>
          <p:cNvSpPr/>
          <p:nvPr/>
        </p:nvSpPr>
        <p:spPr>
          <a:xfrm rot="5400000">
            <a:off x="892943" y="5195797"/>
            <a:ext cx="428628" cy="500066"/>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4" name="CaixaDeTexto 53"/>
          <p:cNvSpPr txBox="1"/>
          <p:nvPr/>
        </p:nvSpPr>
        <p:spPr>
          <a:xfrm>
            <a:off x="172540" y="5715017"/>
            <a:ext cx="1714512" cy="923330"/>
          </a:xfrm>
          <a:prstGeom prst="rect">
            <a:avLst/>
          </a:prstGeom>
          <a:solidFill>
            <a:srgbClr val="4F81BD">
              <a:lumMod val="20000"/>
              <a:lumOff val="80000"/>
            </a:srgbClr>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CMiD</a:t>
            </a:r>
            <a:endParaRPr kumimoji="0" lang="pt-BR" sz="18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0" cap="none" spc="0" normalizeH="0" baseline="0" noProof="0" dirty="0" smtClean="0">
                <a:ln>
                  <a:noFill/>
                </a:ln>
                <a:solidFill>
                  <a:prstClr val="black"/>
                </a:solidFill>
                <a:effectLst/>
                <a:uLnTx/>
                <a:uFillTx/>
                <a:latin typeface="Calibri"/>
                <a:ea typeface="+mn-ea"/>
                <a:cs typeface="+mn-cs"/>
              </a:rPr>
              <a:t>Opções </a:t>
            </a:r>
            <a:r>
              <a:rPr kumimoji="0" lang="pt-BR" sz="1800" b="0" i="0" u="none" strike="noStrike" kern="0" cap="none" spc="0" normalizeH="0" baseline="0" noProof="0" dirty="0" err="1" smtClean="0">
                <a:ln>
                  <a:noFill/>
                </a:ln>
                <a:solidFill>
                  <a:prstClr val="black"/>
                </a:solidFill>
                <a:effectLst/>
                <a:uLnTx/>
                <a:uFillTx/>
                <a:latin typeface="Calibri"/>
                <a:ea typeface="+mn-ea"/>
                <a:cs typeface="+mn-cs"/>
              </a:rPr>
              <a:t>Desenv</a:t>
            </a:r>
            <a:r>
              <a:rPr kumimoji="0" lang="pt-BR" sz="1800" b="0" i="0" u="none" strike="noStrike" kern="0" cap="none" spc="0" normalizeH="0" baseline="0" noProof="0" dirty="0" smtClean="0">
                <a:ln>
                  <a:noFill/>
                </a:ln>
                <a:solidFill>
                  <a:prstClr val="black"/>
                </a:solidFill>
                <a:effectLst/>
                <a:uLnTx/>
                <a:uFillTx/>
                <a:latin typeface="Calibri"/>
                <a:ea typeface="+mn-ea"/>
                <a:cs typeface="+mn-cs"/>
              </a:rPr>
              <a:t>. capacidades</a:t>
            </a:r>
          </a:p>
        </p:txBody>
      </p:sp>
      <p:sp>
        <p:nvSpPr>
          <p:cNvPr id="55" name="Seta para a esquerda 51"/>
          <p:cNvSpPr/>
          <p:nvPr/>
        </p:nvSpPr>
        <p:spPr>
          <a:xfrm rot="5400000">
            <a:off x="892943" y="3102963"/>
            <a:ext cx="428628" cy="500066"/>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6" name="CaixaDeTexto 55"/>
          <p:cNvSpPr txBox="1"/>
          <p:nvPr/>
        </p:nvSpPr>
        <p:spPr>
          <a:xfrm>
            <a:off x="2928926" y="3023242"/>
            <a:ext cx="214314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         LEGENDA:</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1200" cap="none" spc="0" normalizeH="0" baseline="0" noProof="0" dirty="0" err="1" smtClean="0">
                <a:ln>
                  <a:noFill/>
                </a:ln>
                <a:solidFill>
                  <a:prstClr val="black"/>
                </a:solidFill>
                <a:effectLst/>
                <a:uLnTx/>
                <a:uFillTx/>
                <a:latin typeface="Calibri"/>
                <a:ea typeface="+mn-ea"/>
                <a:cs typeface="+mn-cs"/>
              </a:rPr>
              <a:t>Coord</a:t>
            </a: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 CAE</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1200" cap="none" spc="0" normalizeH="0" baseline="0" noProof="0" dirty="0" err="1" smtClean="0">
                <a:ln>
                  <a:noFill/>
                </a:ln>
                <a:solidFill>
                  <a:prstClr val="black"/>
                </a:solidFill>
                <a:effectLst/>
                <a:uLnTx/>
                <a:uFillTx/>
                <a:latin typeface="Calibri"/>
                <a:ea typeface="+mn-ea"/>
                <a:cs typeface="+mn-cs"/>
              </a:rPr>
              <a:t>Coord</a:t>
            </a: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 APBC</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 FS</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 Externos ao MD</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pt-B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pt-BR" sz="1800" b="0" i="0" u="none" strike="noStrike" kern="1200" cap="none" spc="0" normalizeH="0" baseline="0" noProof="0" dirty="0" err="1" smtClean="0">
                <a:ln>
                  <a:noFill/>
                </a:ln>
                <a:solidFill>
                  <a:prstClr val="black"/>
                </a:solidFill>
                <a:effectLst/>
                <a:uLnTx/>
                <a:uFillTx/>
                <a:latin typeface="Calibri"/>
                <a:ea typeface="+mn-ea"/>
                <a:cs typeface="+mn-cs"/>
              </a:rPr>
              <a:t>ChLog</a:t>
            </a:r>
            <a:endParaRPr kumimoji="0" lang="pt-B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7" name="Grupo 64"/>
          <p:cNvGrpSpPr/>
          <p:nvPr/>
        </p:nvGrpSpPr>
        <p:grpSpPr>
          <a:xfrm>
            <a:off x="4845502" y="3380432"/>
            <a:ext cx="298002" cy="1275460"/>
            <a:chOff x="4845502" y="3380432"/>
            <a:chExt cx="298002" cy="1275460"/>
          </a:xfrm>
        </p:grpSpPr>
        <p:sp>
          <p:nvSpPr>
            <p:cNvPr id="59" name="Retângulo 58"/>
            <p:cNvSpPr/>
            <p:nvPr/>
          </p:nvSpPr>
          <p:spPr>
            <a:xfrm>
              <a:off x="4845502" y="3380432"/>
              <a:ext cx="285752" cy="142876"/>
            </a:xfrm>
            <a:prstGeom prst="rect">
              <a:avLst/>
            </a:prstGeom>
            <a:solidFill>
              <a:srgbClr val="F79646">
                <a:lumMod val="20000"/>
                <a:lumOff val="80000"/>
              </a:srgbClr>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 name="Retângulo 59"/>
            <p:cNvSpPr/>
            <p:nvPr/>
          </p:nvSpPr>
          <p:spPr>
            <a:xfrm>
              <a:off x="4857752" y="3666184"/>
              <a:ext cx="285752" cy="142876"/>
            </a:xfrm>
            <a:prstGeom prst="rect">
              <a:avLst/>
            </a:prstGeom>
            <a:solidFill>
              <a:srgbClr val="EEECE1">
                <a:lumMod val="75000"/>
              </a:srgbClr>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1" name="Retângulo 60"/>
            <p:cNvSpPr/>
            <p:nvPr/>
          </p:nvSpPr>
          <p:spPr>
            <a:xfrm>
              <a:off x="4852762" y="3951936"/>
              <a:ext cx="285752" cy="142876"/>
            </a:xfrm>
            <a:prstGeom prst="rect">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2" name="Retângulo 61"/>
            <p:cNvSpPr/>
            <p:nvPr/>
          </p:nvSpPr>
          <p:spPr>
            <a:xfrm>
              <a:off x="4857752" y="4237688"/>
              <a:ext cx="285752" cy="142876"/>
            </a:xfrm>
            <a:prstGeom prst="rect">
              <a:avLst/>
            </a:prstGeom>
            <a:solidFill>
              <a:srgbClr val="CCECFF"/>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3" name="Retângulo 62"/>
            <p:cNvSpPr/>
            <p:nvPr/>
          </p:nvSpPr>
          <p:spPr>
            <a:xfrm>
              <a:off x="4857752" y="4513016"/>
              <a:ext cx="285752" cy="142876"/>
            </a:xfrm>
            <a:prstGeom prst="rect">
              <a:avLst/>
            </a:prstGeom>
            <a:solidFill>
              <a:srgbClr val="F79646">
                <a:lumMod val="75000"/>
              </a:srgbClr>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410597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27" grpId="0" animBg="1"/>
      <p:bldP spid="31" grpId="0" animBg="1"/>
      <p:bldP spid="38"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P spid="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6" name="Retângulo 145"/>
          <p:cNvSpPr/>
          <p:nvPr/>
        </p:nvSpPr>
        <p:spPr>
          <a:xfrm>
            <a:off x="0" y="5586413"/>
            <a:ext cx="9128125" cy="127158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45" name="Retângulo 144"/>
          <p:cNvSpPr/>
          <p:nvPr/>
        </p:nvSpPr>
        <p:spPr>
          <a:xfrm>
            <a:off x="12700" y="3706813"/>
            <a:ext cx="9115425" cy="187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44" name="Retângulo 143"/>
          <p:cNvSpPr/>
          <p:nvPr/>
        </p:nvSpPr>
        <p:spPr>
          <a:xfrm>
            <a:off x="12700" y="2347913"/>
            <a:ext cx="9115425" cy="13589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43" name="Retângulo 142"/>
          <p:cNvSpPr/>
          <p:nvPr/>
        </p:nvSpPr>
        <p:spPr>
          <a:xfrm>
            <a:off x="0" y="1447800"/>
            <a:ext cx="9128125" cy="89217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139" name="Retângulo 138"/>
          <p:cNvSpPr/>
          <p:nvPr/>
        </p:nvSpPr>
        <p:spPr>
          <a:xfrm>
            <a:off x="-7938" y="687388"/>
            <a:ext cx="9136063" cy="7683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solidFill>
                <a:prstClr val="white"/>
              </a:solidFill>
            </a:endParaRPr>
          </a:p>
        </p:txBody>
      </p:sp>
      <p:sp>
        <p:nvSpPr>
          <p:cNvPr id="24" name="Retângulo 23"/>
          <p:cNvSpPr/>
          <p:nvPr/>
        </p:nvSpPr>
        <p:spPr>
          <a:xfrm>
            <a:off x="5578" y="-27384"/>
            <a:ext cx="9144000" cy="692150"/>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altLang="pt-BR" sz="2400" b="1" dirty="0">
              <a:solidFill>
                <a:srgbClr val="000000"/>
              </a:solidFill>
              <a:latin typeface="Arial" panose="020B0604020202020204" pitchFamily="34" charset="0"/>
              <a:cs typeface="Arial" panose="020B0604020202020204" pitchFamily="34" charset="0"/>
            </a:endParaRPr>
          </a:p>
        </p:txBody>
      </p:sp>
      <p:sp>
        <p:nvSpPr>
          <p:cNvPr id="10" name="Retângulo 9"/>
          <p:cNvSpPr/>
          <p:nvPr/>
        </p:nvSpPr>
        <p:spPr>
          <a:xfrm>
            <a:off x="4477183" y="1604511"/>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APROVAR E PRIORIZAR METAS</a:t>
            </a:r>
          </a:p>
        </p:txBody>
      </p:sp>
      <p:sp>
        <p:nvSpPr>
          <p:cNvPr id="11" name="Retângulo 10"/>
          <p:cNvSpPr/>
          <p:nvPr/>
        </p:nvSpPr>
        <p:spPr>
          <a:xfrm>
            <a:off x="5795842" y="764704"/>
            <a:ext cx="972990" cy="648072"/>
          </a:xfrm>
          <a:prstGeom prst="rect">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schemeClr val="bg1"/>
                </a:solidFill>
                <a:latin typeface="Arial" panose="020B0604020202020204" pitchFamily="34" charset="0"/>
                <a:cs typeface="Arial" panose="020B0604020202020204" pitchFamily="34" charset="0"/>
              </a:rPr>
              <a:t>DISPONIBILIDADE DE RECURSO</a:t>
            </a:r>
          </a:p>
        </p:txBody>
      </p:sp>
      <p:sp>
        <p:nvSpPr>
          <p:cNvPr id="12" name="Retângulo 11"/>
          <p:cNvSpPr/>
          <p:nvPr/>
        </p:nvSpPr>
        <p:spPr>
          <a:xfrm>
            <a:off x="7956684" y="764704"/>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APROVAR OPÇÕES DE DESENVOLVIMENTO</a:t>
            </a:r>
          </a:p>
        </p:txBody>
      </p:sp>
      <p:sp>
        <p:nvSpPr>
          <p:cNvPr id="13" name="Retângulo 12">
            <a:hlinkClick r:id="rId3" action="ppaction://hlinksldjump"/>
          </p:cNvPr>
          <p:cNvSpPr/>
          <p:nvPr/>
        </p:nvSpPr>
        <p:spPr>
          <a:xfrm>
            <a:off x="311373" y="2817341"/>
            <a:ext cx="650407" cy="453081"/>
          </a:xfrm>
          <a:prstGeom prst="rect">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black"/>
                </a:solidFill>
                <a:latin typeface="Arial" panose="020B0604020202020204" pitchFamily="34" charset="0"/>
                <a:cs typeface="Arial" panose="020B0604020202020204" pitchFamily="34" charset="0"/>
              </a:rPr>
              <a:t>CENÁRIO MILITAR DE DEFESA </a:t>
            </a:r>
          </a:p>
        </p:txBody>
      </p:sp>
      <p:sp>
        <p:nvSpPr>
          <p:cNvPr id="14" name="Retângulo 13"/>
          <p:cNvSpPr/>
          <p:nvPr/>
        </p:nvSpPr>
        <p:spPr>
          <a:xfrm>
            <a:off x="2010296" y="2492896"/>
            <a:ext cx="768229" cy="386333"/>
          </a:xfrm>
          <a:prstGeom prst="rect">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black"/>
                </a:solidFill>
                <a:latin typeface="Arial" panose="020B0604020202020204" pitchFamily="34" charset="0"/>
                <a:cs typeface="Arial" panose="020B0604020202020204" pitchFamily="34" charset="0"/>
              </a:rPr>
              <a:t>PRIORIDADES DE DEFESA</a:t>
            </a:r>
          </a:p>
        </p:txBody>
      </p:sp>
      <p:sp>
        <p:nvSpPr>
          <p:cNvPr id="16" name="Retângulo 15"/>
          <p:cNvSpPr/>
          <p:nvPr/>
        </p:nvSpPr>
        <p:spPr>
          <a:xfrm>
            <a:off x="1907704" y="4797152"/>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ANALISAR PA</a:t>
            </a:r>
          </a:p>
        </p:txBody>
      </p:sp>
      <p:sp>
        <p:nvSpPr>
          <p:cNvPr id="17" name="Retângulo 16"/>
          <p:cNvSpPr/>
          <p:nvPr/>
        </p:nvSpPr>
        <p:spPr>
          <a:xfrm>
            <a:off x="3841068" y="4797152"/>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IDENTIFICAR AS METAS DE CAPACIDADES</a:t>
            </a:r>
          </a:p>
        </p:txBody>
      </p:sp>
      <p:sp>
        <p:nvSpPr>
          <p:cNvPr id="18" name="Retângulo 17"/>
          <p:cNvSpPr/>
          <p:nvPr/>
        </p:nvSpPr>
        <p:spPr>
          <a:xfrm>
            <a:off x="5804985" y="4753754"/>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VALIDAR OPÇÕES DE DESENV DE FORÇA</a:t>
            </a:r>
          </a:p>
        </p:txBody>
      </p:sp>
      <p:sp>
        <p:nvSpPr>
          <p:cNvPr id="19" name="Retângulo 18"/>
          <p:cNvSpPr/>
          <p:nvPr/>
        </p:nvSpPr>
        <p:spPr>
          <a:xfrm>
            <a:off x="7024533" y="4767061"/>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REALIZAR EQUILIBRIO DE INVESTIMENTO E PRIORIZAÇÃO</a:t>
            </a:r>
          </a:p>
        </p:txBody>
      </p:sp>
      <p:sp>
        <p:nvSpPr>
          <p:cNvPr id="20" name="Retângulo 19">
            <a:hlinkClick r:id="rId4" action="ppaction://hlinksldjump"/>
          </p:cNvPr>
          <p:cNvSpPr/>
          <p:nvPr/>
        </p:nvSpPr>
        <p:spPr>
          <a:xfrm>
            <a:off x="661508" y="6093296"/>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PARTICIONAMENTO DE CAPACIDADES</a:t>
            </a:r>
          </a:p>
          <a:p>
            <a:pPr algn="ctr">
              <a:defRPr/>
            </a:pPr>
            <a:r>
              <a:rPr lang="pt-BR" sz="600" dirty="0">
                <a:solidFill>
                  <a:prstClr val="white"/>
                </a:solidFill>
                <a:latin typeface="Arial" panose="020B0604020202020204" pitchFamily="34" charset="0"/>
                <a:cs typeface="Arial" panose="020B0604020202020204" pitchFamily="34" charset="0"/>
              </a:rPr>
              <a:t>(DOUTRINA)</a:t>
            </a:r>
          </a:p>
        </p:txBody>
      </p:sp>
      <p:sp>
        <p:nvSpPr>
          <p:cNvPr id="22" name="Retângulo 21"/>
          <p:cNvSpPr/>
          <p:nvPr/>
        </p:nvSpPr>
        <p:spPr>
          <a:xfrm>
            <a:off x="3347864" y="6093296"/>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CAPACIDADE ATUAL, PLANEJADA E EM OBTENÇÃO</a:t>
            </a:r>
          </a:p>
        </p:txBody>
      </p:sp>
      <p:sp>
        <p:nvSpPr>
          <p:cNvPr id="23" name="Retângulo 22"/>
          <p:cNvSpPr/>
          <p:nvPr/>
        </p:nvSpPr>
        <p:spPr>
          <a:xfrm>
            <a:off x="4769581" y="6093296"/>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AVALIAR CAPACIDADES</a:t>
            </a:r>
          </a:p>
        </p:txBody>
      </p:sp>
      <p:sp>
        <p:nvSpPr>
          <p:cNvPr id="25" name="Retângulo 24"/>
          <p:cNvSpPr/>
          <p:nvPr/>
        </p:nvSpPr>
        <p:spPr>
          <a:xfrm>
            <a:off x="6031191" y="6091512"/>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ANALISAR DEFASAGEM DE CAPACIDADE</a:t>
            </a:r>
          </a:p>
        </p:txBody>
      </p:sp>
      <p:cxnSp>
        <p:nvCxnSpPr>
          <p:cNvPr id="9" name="Conector Angulado 8"/>
          <p:cNvCxnSpPr>
            <a:endCxn id="0" idx="1"/>
          </p:cNvCxnSpPr>
          <p:nvPr/>
        </p:nvCxnSpPr>
        <p:spPr>
          <a:xfrm rot="16200000" flipH="1">
            <a:off x="298450" y="3511550"/>
            <a:ext cx="1851025" cy="1368425"/>
          </a:xfrm>
          <a:prstGeom prst="bentConnector2">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Angulado 37"/>
          <p:cNvCxnSpPr>
            <a:stCxn id="0" idx="0"/>
            <a:endCxn id="0" idx="2"/>
          </p:cNvCxnSpPr>
          <p:nvPr/>
        </p:nvCxnSpPr>
        <p:spPr>
          <a:xfrm rot="5400000" flipH="1" flipV="1">
            <a:off x="2536032" y="4056856"/>
            <a:ext cx="647700" cy="3424237"/>
          </a:xfrm>
          <a:prstGeom prst="bentConnector3">
            <a:avLst>
              <a:gd name="adj1" fmla="val 50000"/>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de Seta Reta 40"/>
          <p:cNvCxnSpPr/>
          <p:nvPr/>
        </p:nvCxnSpPr>
        <p:spPr>
          <a:xfrm>
            <a:off x="4319588" y="6416675"/>
            <a:ext cx="449262" cy="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de Seta Reta 46"/>
          <p:cNvCxnSpPr/>
          <p:nvPr/>
        </p:nvCxnSpPr>
        <p:spPr>
          <a:xfrm flipV="1">
            <a:off x="5741988" y="6415088"/>
            <a:ext cx="288925" cy="1587"/>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etângulo 53"/>
          <p:cNvSpPr/>
          <p:nvPr/>
        </p:nvSpPr>
        <p:spPr>
          <a:xfrm>
            <a:off x="8030443" y="5661248"/>
            <a:ext cx="972990" cy="1078336"/>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defRPr/>
            </a:pPr>
            <a:r>
              <a:rPr lang="pt-BR" sz="600" dirty="0">
                <a:solidFill>
                  <a:prstClr val="black"/>
                </a:solidFill>
                <a:latin typeface="Arial" panose="020B0604020202020204" pitchFamily="34" charset="0"/>
                <a:cs typeface="Arial" panose="020B0604020202020204" pitchFamily="34" charset="0"/>
              </a:rPr>
              <a:t>D – DOUTRINA </a:t>
            </a:r>
          </a:p>
          <a:p>
            <a:pPr>
              <a:defRPr/>
            </a:pPr>
            <a:r>
              <a:rPr lang="pt-BR" sz="600" dirty="0">
                <a:solidFill>
                  <a:prstClr val="black"/>
                </a:solidFill>
                <a:latin typeface="Arial" panose="020B0604020202020204" pitchFamily="34" charset="0"/>
                <a:cs typeface="Arial" panose="020B0604020202020204" pitchFamily="34" charset="0"/>
              </a:rPr>
              <a:t>O-ORGANIZAÇÃO           P-PESSOAL                       E-EDUCAÇÃO          M-MATERIAL                 A-ADESTRAMENTO   I-INFRAESTRUTURA</a:t>
            </a:r>
          </a:p>
        </p:txBody>
      </p:sp>
      <p:cxnSp>
        <p:nvCxnSpPr>
          <p:cNvPr id="61" name="Conector de Seta Reta 60"/>
          <p:cNvCxnSpPr/>
          <p:nvPr/>
        </p:nvCxnSpPr>
        <p:spPr>
          <a:xfrm>
            <a:off x="6778625" y="5078413"/>
            <a:ext cx="246063" cy="1270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Retângulo 67"/>
          <p:cNvSpPr/>
          <p:nvPr/>
        </p:nvSpPr>
        <p:spPr>
          <a:xfrm>
            <a:off x="6768832" y="1628800"/>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APRECIAR OPÇÕES DE DESENVOLVIMENTO</a:t>
            </a:r>
          </a:p>
        </p:txBody>
      </p:sp>
      <p:cxnSp>
        <p:nvCxnSpPr>
          <p:cNvPr id="72" name="Conector Angulado 71"/>
          <p:cNvCxnSpPr>
            <a:stCxn id="0" idx="0"/>
            <a:endCxn id="0" idx="1"/>
          </p:cNvCxnSpPr>
          <p:nvPr/>
        </p:nvCxnSpPr>
        <p:spPr>
          <a:xfrm rot="5400000" flipH="1" flipV="1">
            <a:off x="7335838" y="1008062"/>
            <a:ext cx="539750" cy="701675"/>
          </a:xfrm>
          <a:prstGeom prst="bentConnector2">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Retângulo 106"/>
          <p:cNvSpPr/>
          <p:nvPr/>
        </p:nvSpPr>
        <p:spPr>
          <a:xfrm>
            <a:off x="8030443" y="2462636"/>
            <a:ext cx="972990" cy="648072"/>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white"/>
                </a:solidFill>
                <a:latin typeface="Arial" panose="020B0604020202020204" pitchFamily="34" charset="0"/>
                <a:cs typeface="Arial" panose="020B0604020202020204" pitchFamily="34" charset="0"/>
              </a:rPr>
              <a:t>PLANO EXEQUÍVEL DE DESENVOLVIMENTO</a:t>
            </a:r>
          </a:p>
        </p:txBody>
      </p:sp>
      <p:cxnSp>
        <p:nvCxnSpPr>
          <p:cNvPr id="110" name="Conector de Seta Reta 109"/>
          <p:cNvCxnSpPr/>
          <p:nvPr/>
        </p:nvCxnSpPr>
        <p:spPr>
          <a:xfrm flipH="1" flipV="1">
            <a:off x="6269038" y="5414963"/>
            <a:ext cx="11112" cy="6762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ector de Seta Reta 123"/>
          <p:cNvCxnSpPr/>
          <p:nvPr/>
        </p:nvCxnSpPr>
        <p:spPr>
          <a:xfrm flipV="1">
            <a:off x="417513" y="5203825"/>
            <a:ext cx="1490662" cy="31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ector de Seta Reta 127"/>
          <p:cNvCxnSpPr/>
          <p:nvPr/>
        </p:nvCxnSpPr>
        <p:spPr>
          <a:xfrm flipV="1">
            <a:off x="4500563" y="2252663"/>
            <a:ext cx="31750" cy="2544762"/>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Conector Angulado 133"/>
          <p:cNvCxnSpPr/>
          <p:nvPr/>
        </p:nvCxnSpPr>
        <p:spPr>
          <a:xfrm rot="16200000" flipH="1">
            <a:off x="3282157" y="3956844"/>
            <a:ext cx="3840162" cy="431800"/>
          </a:xfrm>
          <a:prstGeom prst="bentConnector3">
            <a:avLst>
              <a:gd name="adj1" fmla="val 50000"/>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Conector de Seta Reta 136"/>
          <p:cNvCxnSpPr>
            <a:endCxn id="0" idx="0"/>
          </p:cNvCxnSpPr>
          <p:nvPr/>
        </p:nvCxnSpPr>
        <p:spPr>
          <a:xfrm>
            <a:off x="8516938" y="1412875"/>
            <a:ext cx="0" cy="1049338"/>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Conector Angulado 159"/>
          <p:cNvCxnSpPr>
            <a:endCxn id="0" idx="0"/>
          </p:cNvCxnSpPr>
          <p:nvPr/>
        </p:nvCxnSpPr>
        <p:spPr>
          <a:xfrm rot="16200000" flipH="1">
            <a:off x="5241925" y="2498725"/>
            <a:ext cx="3325813" cy="1211263"/>
          </a:xfrm>
          <a:prstGeom prst="bentConnector3">
            <a:avLst>
              <a:gd name="adj1" fmla="val 50000"/>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Conector Angulado 172"/>
          <p:cNvCxnSpPr/>
          <p:nvPr/>
        </p:nvCxnSpPr>
        <p:spPr>
          <a:xfrm rot="16200000" flipV="1">
            <a:off x="6491264" y="3382194"/>
            <a:ext cx="2506757" cy="279453"/>
          </a:xfrm>
          <a:prstGeom prst="bentConnector3">
            <a:avLst>
              <a:gd name="adj1" fmla="val 50000"/>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 name="Elipse 173"/>
          <p:cNvSpPr/>
          <p:nvPr/>
        </p:nvSpPr>
        <p:spPr>
          <a:xfrm>
            <a:off x="236538" y="5075238"/>
            <a:ext cx="231775" cy="258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sp>
        <p:nvSpPr>
          <p:cNvPr id="178" name="Elipse 177"/>
          <p:cNvSpPr/>
          <p:nvPr/>
        </p:nvSpPr>
        <p:spPr>
          <a:xfrm>
            <a:off x="8388350" y="5037138"/>
            <a:ext cx="231775" cy="258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solidFill>
                <a:prstClr val="white"/>
              </a:solidFill>
            </a:endParaRPr>
          </a:p>
        </p:txBody>
      </p:sp>
      <p:cxnSp>
        <p:nvCxnSpPr>
          <p:cNvPr id="180" name="Conector de Seta Reta 179"/>
          <p:cNvCxnSpPr>
            <a:endCxn id="178" idx="0"/>
          </p:cNvCxnSpPr>
          <p:nvPr/>
        </p:nvCxnSpPr>
        <p:spPr>
          <a:xfrm flipH="1">
            <a:off x="8504238" y="4168775"/>
            <a:ext cx="12700" cy="868363"/>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de Seta Reta 54"/>
          <p:cNvCxnSpPr/>
          <p:nvPr/>
        </p:nvCxnSpPr>
        <p:spPr>
          <a:xfrm flipH="1">
            <a:off x="2381793" y="1295921"/>
            <a:ext cx="6350" cy="1196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Angulado 61"/>
          <p:cNvCxnSpPr/>
          <p:nvPr/>
        </p:nvCxnSpPr>
        <p:spPr>
          <a:xfrm rot="5400000">
            <a:off x="1401938" y="3833490"/>
            <a:ext cx="1881287" cy="2330"/>
          </a:xfrm>
          <a:prstGeom prst="bentConnector3">
            <a:avLst>
              <a:gd name="adj1" fmla="val 50000"/>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92" name="CaixaDeTexto 36"/>
          <p:cNvSpPr txBox="1">
            <a:spLocks noChangeArrowheads="1"/>
          </p:cNvSpPr>
          <p:nvPr/>
        </p:nvSpPr>
        <p:spPr bwMode="auto">
          <a:xfrm rot="-5400000">
            <a:off x="-156369" y="918369"/>
            <a:ext cx="7286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b="1">
                <a:solidFill>
                  <a:srgbClr val="000000"/>
                </a:solidFill>
                <a:latin typeface="Arial" panose="020B0604020202020204" pitchFamily="34" charset="0"/>
              </a:rPr>
              <a:t>POLÍTICO</a:t>
            </a:r>
          </a:p>
        </p:txBody>
      </p:sp>
      <p:sp>
        <p:nvSpPr>
          <p:cNvPr id="13393" name="CaixaDeTexto 68"/>
          <p:cNvSpPr txBox="1">
            <a:spLocks noChangeArrowheads="1"/>
          </p:cNvSpPr>
          <p:nvPr/>
        </p:nvSpPr>
        <p:spPr bwMode="auto">
          <a:xfrm rot="-5400000">
            <a:off x="-30956" y="1720057"/>
            <a:ext cx="479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b="1">
                <a:solidFill>
                  <a:srgbClr val="000000"/>
                </a:solidFill>
                <a:latin typeface="Arial" panose="020B0604020202020204" pitchFamily="34" charset="0"/>
              </a:rPr>
              <a:t>CMID</a:t>
            </a:r>
          </a:p>
        </p:txBody>
      </p:sp>
      <p:sp>
        <p:nvSpPr>
          <p:cNvPr id="13394" name="CaixaDeTexto 69"/>
          <p:cNvSpPr txBox="1">
            <a:spLocks noChangeArrowheads="1"/>
          </p:cNvSpPr>
          <p:nvPr/>
        </p:nvSpPr>
        <p:spPr bwMode="auto">
          <a:xfrm rot="-5400000">
            <a:off x="26988" y="2800350"/>
            <a:ext cx="3635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b="1">
                <a:solidFill>
                  <a:srgbClr val="000000"/>
                </a:solidFill>
                <a:latin typeface="Arial" panose="020B0604020202020204" pitchFamily="34" charset="0"/>
              </a:rPr>
              <a:t>MD</a:t>
            </a:r>
          </a:p>
        </p:txBody>
      </p:sp>
      <p:sp>
        <p:nvSpPr>
          <p:cNvPr id="13395" name="CaixaDeTexto 72"/>
          <p:cNvSpPr txBox="1">
            <a:spLocks noChangeArrowheads="1"/>
          </p:cNvSpPr>
          <p:nvPr/>
        </p:nvSpPr>
        <p:spPr bwMode="auto">
          <a:xfrm rot="-5400000">
            <a:off x="39688" y="6040438"/>
            <a:ext cx="3381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b="1">
                <a:solidFill>
                  <a:srgbClr val="000000"/>
                </a:solidFill>
                <a:latin typeface="Arial" panose="020B0604020202020204" pitchFamily="34" charset="0"/>
              </a:rPr>
              <a:t>FA</a:t>
            </a:r>
          </a:p>
        </p:txBody>
      </p:sp>
      <p:cxnSp>
        <p:nvCxnSpPr>
          <p:cNvPr id="74" name="Conector Angulado 73"/>
          <p:cNvCxnSpPr/>
          <p:nvPr/>
        </p:nvCxnSpPr>
        <p:spPr>
          <a:xfrm rot="16200000" flipH="1">
            <a:off x="3268942" y="3712651"/>
            <a:ext cx="1514699" cy="659368"/>
          </a:xfrm>
          <a:prstGeom prst="bentConnector3">
            <a:avLst>
              <a:gd name="adj1" fmla="val 50000"/>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de Seta Reta 74"/>
          <p:cNvCxnSpPr>
            <a:endCxn id="0" idx="1"/>
          </p:cNvCxnSpPr>
          <p:nvPr/>
        </p:nvCxnSpPr>
        <p:spPr>
          <a:xfrm flipV="1">
            <a:off x="2894013" y="5121275"/>
            <a:ext cx="947737" cy="2540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Angulado 79"/>
          <p:cNvCxnSpPr/>
          <p:nvPr/>
        </p:nvCxnSpPr>
        <p:spPr>
          <a:xfrm>
            <a:off x="2788766" y="2706012"/>
            <a:ext cx="4577234" cy="2056488"/>
          </a:xfrm>
          <a:prstGeom prst="bentConnector3">
            <a:avLst>
              <a:gd name="adj1" fmla="val 100033"/>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5" name="Retângulo 94"/>
          <p:cNvSpPr/>
          <p:nvPr/>
        </p:nvSpPr>
        <p:spPr>
          <a:xfrm>
            <a:off x="8172400" y="3763315"/>
            <a:ext cx="729900" cy="385765"/>
          </a:xfrm>
          <a:prstGeom prst="rect">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black"/>
                </a:solidFill>
                <a:latin typeface="Arial" panose="020B0604020202020204" pitchFamily="34" charset="0"/>
                <a:cs typeface="Arial" panose="020B0604020202020204" pitchFamily="34" charset="0"/>
              </a:rPr>
              <a:t>PAED</a:t>
            </a:r>
          </a:p>
        </p:txBody>
      </p:sp>
      <p:cxnSp>
        <p:nvCxnSpPr>
          <p:cNvPr id="100" name="Conector de Seta Reta 99"/>
          <p:cNvCxnSpPr>
            <a:endCxn id="0" idx="0"/>
          </p:cNvCxnSpPr>
          <p:nvPr/>
        </p:nvCxnSpPr>
        <p:spPr>
          <a:xfrm>
            <a:off x="8532813" y="3141663"/>
            <a:ext cx="4762" cy="622300"/>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Retângulo 108"/>
          <p:cNvSpPr/>
          <p:nvPr/>
        </p:nvSpPr>
        <p:spPr>
          <a:xfrm>
            <a:off x="1931563" y="909241"/>
            <a:ext cx="912245" cy="386333"/>
          </a:xfrm>
          <a:prstGeom prst="rect">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black"/>
                </a:solidFill>
                <a:latin typeface="Arial" panose="020B0604020202020204" pitchFamily="34" charset="0"/>
                <a:cs typeface="Arial" panose="020B0604020202020204" pitchFamily="34" charset="0"/>
              </a:rPr>
              <a:t>ORIENTAÇÃO GOVERNAMENTAL</a:t>
            </a:r>
          </a:p>
        </p:txBody>
      </p:sp>
      <p:sp>
        <p:nvSpPr>
          <p:cNvPr id="111" name="Retângulo 110"/>
          <p:cNvSpPr/>
          <p:nvPr/>
        </p:nvSpPr>
        <p:spPr>
          <a:xfrm>
            <a:off x="3089476" y="2835240"/>
            <a:ext cx="729900" cy="435147"/>
          </a:xfrm>
          <a:prstGeom prst="rect">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a:solidFill>
                  <a:prstClr val="black"/>
                </a:solidFill>
                <a:latin typeface="Arial" panose="020B0604020202020204" pitchFamily="34" charset="0"/>
                <a:cs typeface="Arial" panose="020B0604020202020204" pitchFamily="34" charset="0"/>
              </a:rPr>
              <a:t>CONCEPÇÃO DE EMPREGO FA</a:t>
            </a:r>
          </a:p>
        </p:txBody>
      </p:sp>
      <p:sp>
        <p:nvSpPr>
          <p:cNvPr id="13410" name="CaixaDeTexto 70"/>
          <p:cNvSpPr txBox="1">
            <a:spLocks noChangeArrowheads="1"/>
          </p:cNvSpPr>
          <p:nvPr/>
        </p:nvSpPr>
        <p:spPr bwMode="auto">
          <a:xfrm rot="-5400000">
            <a:off x="-280987" y="4313238"/>
            <a:ext cx="9794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900" b="1" dirty="0">
                <a:solidFill>
                  <a:schemeClr val="bg1"/>
                </a:solidFill>
                <a:latin typeface="Arial" panose="020B0604020202020204" pitchFamily="34" charset="0"/>
              </a:rPr>
              <a:t>APBC/GT PBC</a:t>
            </a:r>
          </a:p>
        </p:txBody>
      </p:sp>
      <p:pic>
        <p:nvPicPr>
          <p:cNvPr id="59" name="Imagem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69" y="546"/>
            <a:ext cx="507203" cy="669379"/>
          </a:xfrm>
          <a:prstGeom prst="rect">
            <a:avLst/>
          </a:prstGeom>
        </p:spPr>
      </p:pic>
      <p:pic>
        <p:nvPicPr>
          <p:cNvPr id="60" name="Imagem 4" descr="LOGO_EMCFA_ redond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8675" y="8879"/>
            <a:ext cx="655638" cy="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ítulo 1"/>
          <p:cNvSpPr txBox="1">
            <a:spLocks/>
          </p:cNvSpPr>
          <p:nvPr/>
        </p:nvSpPr>
        <p:spPr bwMode="auto">
          <a:xfrm>
            <a:off x="631825" y="-99392"/>
            <a:ext cx="78851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pt-BR" altLang="pt-BR" sz="2800" b="1" dirty="0">
              <a:solidFill>
                <a:srgbClr val="000000"/>
              </a:solidFill>
              <a:latin typeface="Arial" panose="020B0604020202020204" pitchFamily="34" charset="0"/>
              <a:cs typeface="Arial" panose="020B0604020202020204" pitchFamily="34" charset="0"/>
            </a:endParaRPr>
          </a:p>
        </p:txBody>
      </p:sp>
      <p:sp>
        <p:nvSpPr>
          <p:cNvPr id="64" name="Título 1"/>
          <p:cNvSpPr txBox="1">
            <a:spLocks/>
          </p:cNvSpPr>
          <p:nvPr/>
        </p:nvSpPr>
        <p:spPr bwMode="auto">
          <a:xfrm>
            <a:off x="631825" y="-87784"/>
            <a:ext cx="78851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28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Planejamento Baseado em Capacidades</a:t>
            </a:r>
            <a:endParaRPr lang="pt-BR" altLang="pt-BR" sz="28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6" name="Retângulo 65">
            <a:hlinkClick r:id="rId3" action="ppaction://hlinksldjump"/>
          </p:cNvPr>
          <p:cNvSpPr/>
          <p:nvPr/>
        </p:nvSpPr>
        <p:spPr>
          <a:xfrm>
            <a:off x="1257297" y="2831903"/>
            <a:ext cx="650407" cy="453081"/>
          </a:xfrm>
          <a:prstGeom prst="rect">
            <a:avLst/>
          </a:prstGeom>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pt-BR" sz="600" dirty="0" smtClean="0">
                <a:solidFill>
                  <a:prstClr val="black"/>
                </a:solidFill>
                <a:latin typeface="Arial" panose="020B0604020202020204" pitchFamily="34" charset="0"/>
                <a:cs typeface="Arial" panose="020B0604020202020204" pitchFamily="34" charset="0"/>
              </a:rPr>
              <a:t>PSB ATU</a:t>
            </a:r>
            <a:endParaRPr lang="pt-BR" sz="600" dirty="0">
              <a:solidFill>
                <a:prstClr val="black"/>
              </a:solidFill>
              <a:latin typeface="Arial" panose="020B0604020202020204" pitchFamily="34" charset="0"/>
              <a:cs typeface="Arial" panose="020B0604020202020204" pitchFamily="34" charset="0"/>
            </a:endParaRPr>
          </a:p>
        </p:txBody>
      </p:sp>
      <p:cxnSp>
        <p:nvCxnSpPr>
          <p:cNvPr id="69" name="Conector Angulado 68"/>
          <p:cNvCxnSpPr/>
          <p:nvPr/>
        </p:nvCxnSpPr>
        <p:spPr>
          <a:xfrm rot="16200000" flipH="1">
            <a:off x="1044212" y="3834113"/>
            <a:ext cx="1501324" cy="424748"/>
          </a:xfrm>
          <a:prstGeom prst="bentConnector3">
            <a:avLst>
              <a:gd name="adj1" fmla="val 50000"/>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ector Angulado 81"/>
          <p:cNvCxnSpPr/>
          <p:nvPr/>
        </p:nvCxnSpPr>
        <p:spPr>
          <a:xfrm rot="5400000">
            <a:off x="2183820" y="3708192"/>
            <a:ext cx="1514101" cy="638221"/>
          </a:xfrm>
          <a:prstGeom prst="bentConnector3">
            <a:avLst>
              <a:gd name="adj1" fmla="val 50000"/>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ector de Seta Reta 64"/>
          <p:cNvCxnSpPr/>
          <p:nvPr/>
        </p:nvCxnSpPr>
        <p:spPr>
          <a:xfrm>
            <a:off x="961780" y="3054398"/>
            <a:ext cx="277691" cy="291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1876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31746" name="Espaço Reservado para Conteúdo 2"/>
          <p:cNvSpPr>
            <a:spLocks noGrp="1"/>
          </p:cNvSpPr>
          <p:nvPr>
            <p:ph idx="1"/>
          </p:nvPr>
        </p:nvSpPr>
        <p:spPr>
          <a:xfrm>
            <a:off x="455612" y="980728"/>
            <a:ext cx="8229600" cy="4752528"/>
          </a:xfrm>
        </p:spPr>
        <p:txBody>
          <a:bodyPr/>
          <a:lstStyle/>
          <a:p>
            <a:pPr marL="0" lvl="0" indent="0" defTabSz="457200">
              <a:buFont typeface="Arial" pitchFamily="34" charset="0"/>
              <a:buChar char="•"/>
              <a:defRPr/>
            </a:pPr>
            <a:r>
              <a:rPr lang="pt-BR" dirty="0">
                <a:solidFill>
                  <a:schemeClr val="tx1">
                    <a:lumMod val="50000"/>
                  </a:schemeClr>
                </a:solidFill>
                <a:ea typeface="+mn-ea"/>
                <a:cs typeface="+mn-cs"/>
              </a:rPr>
              <a:t> </a:t>
            </a:r>
            <a:r>
              <a:rPr lang="pt-BR" dirty="0" smtClean="0">
                <a:solidFill>
                  <a:schemeClr val="tx1">
                    <a:lumMod val="50000"/>
                  </a:schemeClr>
                </a:solidFill>
                <a:ea typeface="+mn-ea"/>
                <a:cs typeface="+mn-cs"/>
              </a:rPr>
              <a:t>Considerações preliminares</a:t>
            </a:r>
            <a:endParaRPr lang="pt-BR" dirty="0">
              <a:solidFill>
                <a:schemeClr val="tx1">
                  <a:lumMod val="50000"/>
                </a:schemeClr>
              </a:solidFill>
              <a:ea typeface="+mn-ea"/>
              <a:cs typeface="+mn-cs"/>
            </a:endParaRPr>
          </a:p>
          <a:p>
            <a:pPr marL="0" lvl="0" indent="0" defTabSz="457200">
              <a:buFont typeface="Arial" pitchFamily="34" charset="0"/>
              <a:buChar char="•"/>
              <a:defRPr/>
            </a:pPr>
            <a:r>
              <a:rPr lang="pt-BR" dirty="0" smtClean="0">
                <a:solidFill>
                  <a:schemeClr val="tx1">
                    <a:lumMod val="50000"/>
                  </a:schemeClr>
                </a:solidFill>
                <a:ea typeface="+mn-ea"/>
                <a:cs typeface="+mn-cs"/>
              </a:rPr>
              <a:t> Metodologia </a:t>
            </a:r>
            <a:r>
              <a:rPr lang="pt-BR" dirty="0">
                <a:solidFill>
                  <a:schemeClr val="tx1">
                    <a:lumMod val="50000"/>
                  </a:schemeClr>
                </a:solidFill>
                <a:ea typeface="+mn-ea"/>
                <a:cs typeface="+mn-cs"/>
              </a:rPr>
              <a:t>do </a:t>
            </a:r>
            <a:r>
              <a:rPr lang="pt-BR" dirty="0" smtClean="0">
                <a:solidFill>
                  <a:schemeClr val="tx1">
                    <a:lumMod val="50000"/>
                  </a:schemeClr>
                </a:solidFill>
                <a:ea typeface="+mn-ea"/>
                <a:cs typeface="+mn-cs"/>
              </a:rPr>
              <a:t>PBC</a:t>
            </a:r>
            <a:endParaRPr lang="pt-BR" dirty="0">
              <a:solidFill>
                <a:schemeClr val="tx1">
                  <a:lumMod val="50000"/>
                </a:schemeClr>
              </a:solidFill>
              <a:ea typeface="+mn-ea"/>
              <a:cs typeface="+mn-cs"/>
            </a:endParaRPr>
          </a:p>
          <a:p>
            <a:pPr marL="0" lvl="0" indent="0" defTabSz="457200">
              <a:buFont typeface="Arial" pitchFamily="34" charset="0"/>
              <a:buChar char="•"/>
              <a:defRPr/>
            </a:pPr>
            <a:r>
              <a:rPr lang="pt-BR" dirty="0">
                <a:solidFill>
                  <a:prstClr val="black"/>
                </a:solidFill>
                <a:ea typeface="+mn-ea"/>
                <a:cs typeface="+mn-cs"/>
              </a:rPr>
              <a:t> </a:t>
            </a:r>
            <a:r>
              <a:rPr lang="pt-BR" b="1" dirty="0">
                <a:solidFill>
                  <a:prstClr val="black"/>
                </a:solidFill>
                <a:ea typeface="+mn-ea"/>
                <a:cs typeface="+mn-cs"/>
              </a:rPr>
              <a:t>Outros aspectos relevantes</a:t>
            </a:r>
            <a:endParaRPr lang="pt-BR" b="1" dirty="0">
              <a:solidFill>
                <a:prstClr val="black">
                  <a:tint val="75000"/>
                </a:prstClr>
              </a:solidFill>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r>
              <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Roteiro</a:t>
            </a: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Tree>
    <p:extLst>
      <p:ext uri="{BB962C8B-B14F-4D97-AF65-F5344CB8AC3E}">
        <p14:creationId xmlns:p14="http://schemas.microsoft.com/office/powerpoint/2010/main" val="119924907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r>
              <a:rPr lang="pt-BR" sz="3200" b="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Outros Aspectos Relevantes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13" name="TextBox 4"/>
          <p:cNvSpPr txBox="1">
            <a:spLocks noChangeArrowheads="1"/>
          </p:cNvSpPr>
          <p:nvPr/>
        </p:nvSpPr>
        <p:spPr bwMode="auto">
          <a:xfrm>
            <a:off x="1043608" y="701675"/>
            <a:ext cx="6840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0" hangingPunct="0">
              <a:spcAft>
                <a:spcPts val="600"/>
              </a:spcAft>
              <a:buFont typeface="Arial" charset="0"/>
              <a:buNone/>
            </a:pPr>
            <a:r>
              <a:rPr lang="pt-BR" altLang="pt-BR" dirty="0" smtClean="0">
                <a:solidFill>
                  <a:srgbClr val="000000"/>
                </a:solidFill>
                <a:latin typeface="Arial" charset="0"/>
                <a:cs typeface="Arial" charset="0"/>
              </a:rPr>
              <a:t>Fatores Críticos de Sucesso</a:t>
            </a:r>
          </a:p>
        </p:txBody>
      </p:sp>
      <p:sp>
        <p:nvSpPr>
          <p:cNvPr id="17" name="Espaço Reservado para Conteúdo 2"/>
          <p:cNvSpPr txBox="1">
            <a:spLocks noGrp="1"/>
          </p:cNvSpPr>
          <p:nvPr>
            <p:ph idx="1"/>
          </p:nvPr>
        </p:nvSpPr>
        <p:spPr>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Patrocínio da Alta Administração do MD/FS.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Conclusão das estruturas na Defesa e nas FS.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Divulgação eficaz do PBC.</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Cenário Militar de Defesa (prospectivo).</a:t>
            </a:r>
          </a:p>
          <a:p>
            <a:pPr marL="180975" indent="-180975">
              <a:spcBef>
                <a:spcPct val="20000"/>
              </a:spcBef>
              <a:buFont typeface="Arial" pitchFamily="34" charset="0"/>
              <a:buChar char="•"/>
              <a:defRPr/>
            </a:pPr>
            <a:r>
              <a:rPr lang="pt-BR" sz="2800" b="1" dirty="0" smtClean="0"/>
              <a:t>Concepção </a:t>
            </a:r>
            <a:r>
              <a:rPr lang="pt-BR" sz="2800" b="1" dirty="0"/>
              <a:t>de Emprego </a:t>
            </a:r>
            <a:r>
              <a:rPr lang="pt-BR" sz="2800" b="1" dirty="0" smtClean="0"/>
              <a:t>Conjunto das FA.</a:t>
            </a:r>
            <a:endParaRPr kumimoji="0" lang="pt-BR" sz="2800" b="1" i="0" u="none" strike="noStrike" kern="1200" cap="none" spc="0" normalizeH="0" baseline="0" noProof="0" dirty="0" smtClean="0">
              <a:ln>
                <a:noFill/>
              </a:ln>
              <a:effectLst/>
              <a:uLnTx/>
              <a:uFillTx/>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Consolidação do método / processo do PBC (Guia).</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Capacitação de Pessoal.</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Forte atuação da Inteligência.</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Engajamento do Poder Político (Risco ).</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pt-BR" sz="2800" b="1" i="0" u="none" strike="noStrike" kern="1200" cap="none" spc="0" normalizeH="0" baseline="0" noProof="0" dirty="0" smtClean="0">
                <a:ln>
                  <a:noFill/>
                </a:ln>
                <a:effectLst/>
                <a:uLnTx/>
                <a:uFillTx/>
              </a:rPr>
              <a:t> Futuro desenvolvimento da transição e realimentação entre o PBC e a “gestão do presente”.</a:t>
            </a:r>
          </a:p>
        </p:txBody>
      </p:sp>
    </p:spTree>
    <p:extLst>
      <p:ext uri="{BB962C8B-B14F-4D97-AF65-F5344CB8AC3E}">
        <p14:creationId xmlns:p14="http://schemas.microsoft.com/office/powerpoint/2010/main" val="147731398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17" name="Rectangle 3"/>
          <p:cNvSpPr txBox="1">
            <a:spLocks noChangeArrowheads="1"/>
          </p:cNvSpPr>
          <p:nvPr/>
        </p:nvSpPr>
        <p:spPr bwMode="auto">
          <a:xfrm>
            <a:off x="323850" y="692150"/>
            <a:ext cx="860425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A94543"/>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8C3836"/>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A94543"/>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A94543"/>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marR="0" lvl="0" indent="0" algn="just" defTabSz="914400" rtl="0" eaLnBrk="0" fontAlgn="base" latinLnBrk="0" hangingPunct="0">
              <a:lnSpc>
                <a:spcPct val="130000"/>
              </a:lnSpc>
              <a:spcBef>
                <a:spcPts val="600"/>
              </a:spcBef>
              <a:spcAft>
                <a:spcPct val="0"/>
              </a:spcAft>
              <a:buClr>
                <a:sysClr val="window" lastClr="FFFFFF"/>
              </a:buClr>
              <a:buSzPct val="90000"/>
              <a:buFont typeface="Wingdings" panose="05000000000000000000" pitchFamily="2" charset="2"/>
              <a:buNone/>
              <a:tabLst/>
              <a:defRPr/>
            </a:pPr>
            <a:r>
              <a:rPr kumimoji="0" lang="pt-BR" altLang="pt-BR" sz="2800" b="1" i="0" u="none" strike="noStrike" kern="1200" cap="none" spc="0" normalizeH="0" baseline="0" noProof="0" dirty="0" smtClean="0">
                <a:ln>
                  <a:noFill/>
                </a:ln>
                <a:solidFill>
                  <a:sysClr val="windowText" lastClr="000000"/>
                </a:solidFill>
                <a:effectLst/>
                <a:uLnTx/>
                <a:uFillTx/>
                <a:latin typeface="Britannic Bold" panose="020B0903060703020204" pitchFamily="34" charset="0"/>
              </a:rPr>
              <a:t>“Antes de encetadas as hostilidades (...) a potência que levar a dianteira, no período de preparação, entra na guerra já com imenso ganho (...) porque, nas condições atuais, não há tempo de se alterar disposições ou se reorganizar no último momento (...) aquele que aguardar a hora derradeira para se aprontar está perdido antes da luta (...)”</a:t>
            </a:r>
          </a:p>
          <a:p>
            <a:pPr marL="0" marR="0" lvl="0" indent="0" algn="just" defTabSz="914400" rtl="0" eaLnBrk="0" fontAlgn="base" latinLnBrk="0" hangingPunct="0">
              <a:lnSpc>
                <a:spcPct val="130000"/>
              </a:lnSpc>
              <a:spcBef>
                <a:spcPts val="600"/>
              </a:spcBef>
              <a:spcAft>
                <a:spcPct val="0"/>
              </a:spcAft>
              <a:buClr>
                <a:sysClr val="window" lastClr="FFFFFF"/>
              </a:buClr>
              <a:buSzPct val="90000"/>
              <a:buFont typeface="Wingdings" panose="05000000000000000000" pitchFamily="2" charset="2"/>
              <a:buNone/>
              <a:tabLst/>
              <a:defRPr/>
            </a:pPr>
            <a:endParaRPr kumimoji="0" lang="pt-BR" altLang="pt-BR" sz="2800" b="1" i="0" u="none" strike="noStrike" kern="1200" cap="none" spc="0" normalizeH="0" baseline="0" noProof="0" dirty="0" smtClean="0">
              <a:ln>
                <a:noFill/>
              </a:ln>
              <a:solidFill>
                <a:sysClr val="windowText" lastClr="000000"/>
              </a:solidFill>
              <a:effectLst/>
              <a:uLnTx/>
              <a:uFillTx/>
              <a:latin typeface="Constantia"/>
              <a:ea typeface="+mn-ea"/>
              <a:cs typeface="+mn-cs"/>
            </a:endParaRPr>
          </a:p>
          <a:p>
            <a:pPr marL="0" marR="0" lvl="0" indent="0" algn="r" defTabSz="914400" rtl="0" eaLnBrk="0" fontAlgn="base" latinLnBrk="0" hangingPunct="0">
              <a:lnSpc>
                <a:spcPct val="130000"/>
              </a:lnSpc>
              <a:spcBef>
                <a:spcPts val="600"/>
              </a:spcBef>
              <a:spcAft>
                <a:spcPct val="0"/>
              </a:spcAft>
              <a:buClr>
                <a:sysClr val="window" lastClr="FFFFFF"/>
              </a:buClr>
              <a:buSzPct val="90000"/>
              <a:buFont typeface="Wingdings" panose="05000000000000000000" pitchFamily="2" charset="2"/>
              <a:buNone/>
              <a:tabLst/>
              <a:defRPr/>
            </a:pPr>
            <a:r>
              <a:rPr kumimoji="0" lang="pt-BR" altLang="pt-BR" sz="2000" b="1" i="0" u="none" strike="noStrike" kern="1200" cap="none" spc="0" normalizeH="0" baseline="0" noProof="0" dirty="0" smtClean="0">
                <a:ln>
                  <a:noFill/>
                </a:ln>
                <a:solidFill>
                  <a:sysClr val="windowText" lastClr="000000"/>
                </a:solidFill>
                <a:effectLst/>
                <a:uLnTx/>
                <a:uFillTx/>
                <a:latin typeface="Constantia"/>
                <a:ea typeface="+mn-ea"/>
                <a:cs typeface="+mn-cs"/>
              </a:rPr>
              <a:t>Rui Barbosa – Cartas da Inglaterra, Abril 1885</a:t>
            </a:r>
          </a:p>
        </p:txBody>
      </p:sp>
    </p:spTree>
    <p:extLst>
      <p:ext uri="{BB962C8B-B14F-4D97-AF65-F5344CB8AC3E}">
        <p14:creationId xmlns:p14="http://schemas.microsoft.com/office/powerpoint/2010/main" val="50976078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r>
              <a:rPr lang="pt-BR" sz="3200" b="1" dirty="0" smtClean="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Objetivo</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2" name="Espaço Reservado para Conteúdo 1"/>
          <p:cNvSpPr>
            <a:spLocks noGrp="1"/>
          </p:cNvSpPr>
          <p:nvPr>
            <p:ph idx="1"/>
          </p:nvPr>
        </p:nvSpPr>
        <p:spPr/>
        <p:txBody>
          <a:bodyPr/>
          <a:lstStyle/>
          <a:p>
            <a:endParaRPr lang="pt-BR" dirty="0"/>
          </a:p>
        </p:txBody>
      </p:sp>
      <p:pic>
        <p:nvPicPr>
          <p:cNvPr id="13" name="Imagem 1"/>
          <p:cNvPicPr>
            <a:picLocks noChangeAspect="1"/>
          </p:cNvPicPr>
          <p:nvPr/>
        </p:nvPicPr>
        <p:blipFill>
          <a:blip r:embed="rId4" cstate="print">
            <a:extLst>
              <a:ext uri="{28A0092B-C50C-407E-A947-70E740481C1C}">
                <a14:useLocalDpi xmlns:a14="http://schemas.microsoft.com/office/drawing/2010/main" val="0"/>
              </a:ext>
            </a:extLst>
          </a:blip>
          <a:srcRect r="17773"/>
          <a:stretch>
            <a:fillRect/>
          </a:stretch>
        </p:blipFill>
        <p:spPr bwMode="auto">
          <a:xfrm>
            <a:off x="38669" y="707207"/>
            <a:ext cx="2004095" cy="170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E:\Sem título.png"/>
          <p:cNvPicPr>
            <a:picLocks noChangeAspect="1" noChangeArrowheads="1"/>
          </p:cNvPicPr>
          <p:nvPr/>
        </p:nvPicPr>
        <p:blipFill>
          <a:blip r:embed="rId5">
            <a:extLst>
              <a:ext uri="{28A0092B-C50C-407E-A947-70E740481C1C}">
                <a14:useLocalDpi xmlns:a14="http://schemas.microsoft.com/office/drawing/2010/main" val="0"/>
              </a:ext>
            </a:extLst>
          </a:blip>
          <a:srcRect l="30980" t="32124" r="28783" b="31039"/>
          <a:stretch>
            <a:fillRect/>
          </a:stretch>
        </p:blipFill>
        <p:spPr bwMode="auto">
          <a:xfrm>
            <a:off x="7308304" y="769781"/>
            <a:ext cx="1796009" cy="179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m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93" y="4702076"/>
            <a:ext cx="2137360" cy="138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m 6"/>
          <p:cNvPicPr>
            <a:picLocks noChangeAspect="1"/>
          </p:cNvPicPr>
          <p:nvPr/>
        </p:nvPicPr>
        <p:blipFill>
          <a:blip r:embed="rId7" cstate="print">
            <a:extLst>
              <a:ext uri="{28A0092B-C50C-407E-A947-70E740481C1C}">
                <a14:useLocalDpi xmlns:a14="http://schemas.microsoft.com/office/drawing/2010/main" val="0"/>
              </a:ext>
            </a:extLst>
          </a:blip>
          <a:srcRect l="2373" r="2034"/>
          <a:stretch>
            <a:fillRect/>
          </a:stretch>
        </p:blipFill>
        <p:spPr bwMode="auto">
          <a:xfrm>
            <a:off x="7315005" y="4674482"/>
            <a:ext cx="1812566" cy="141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ubtítulo 2"/>
          <p:cNvSpPr txBox="1">
            <a:spLocks/>
          </p:cNvSpPr>
          <p:nvPr/>
        </p:nvSpPr>
        <p:spPr bwMode="auto">
          <a:xfrm>
            <a:off x="593725" y="2564904"/>
            <a:ext cx="7854950" cy="2160239"/>
          </a:xfrm>
          <a:prstGeom prst="rect">
            <a:avLst/>
          </a:prstGeom>
          <a:solidFill>
            <a:sysClr val="window" lastClr="FFFFFF">
              <a:lumMod val="65000"/>
              <a:lumOff val="35000"/>
              <a:alpha val="39000"/>
            </a:sysClr>
          </a:solidFill>
          <a:ln w="9525">
            <a:noFill/>
            <a:miter lim="800000"/>
            <a:headEnd/>
            <a:tailEnd/>
          </a:ln>
        </p:spPr>
        <p:txBody>
          <a:bodyPr/>
          <a:lstStyle/>
          <a:p>
            <a:pPr marL="0" marR="0" lvl="0" indent="0" algn="just" defTabSz="914400" eaLnBrk="1" fontAlgn="auto" latinLnBrk="0" hangingPunct="1">
              <a:lnSpc>
                <a:spcPct val="100000"/>
              </a:lnSpc>
              <a:spcBef>
                <a:spcPts val="0"/>
              </a:spcBef>
              <a:spcAft>
                <a:spcPts val="0"/>
              </a:spcAft>
              <a:buClrTx/>
              <a:buSzTx/>
              <a:buFontTx/>
              <a:buNone/>
              <a:tabLst>
                <a:tab pos="355600" algn="l"/>
              </a:tabLst>
              <a:defRPr/>
            </a:pPr>
            <a:endParaRPr kumimoji="0" lang="pt-BR" sz="18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ＭＳ Ｐゴシック" pitchFamily="-112" charset="-128"/>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tab pos="355600" algn="l"/>
              </a:tabLst>
              <a:defRPr/>
            </a:pPr>
            <a:r>
              <a:rPr kumimoji="0" lang="pt-BR" sz="36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ＭＳ Ｐゴシック" pitchFamily="-112" charset="-128"/>
                <a:cs typeface="Times New Roman" panose="02020603050405020304" pitchFamily="18" charset="0"/>
              </a:rPr>
              <a:t>Divulgar a implantação </a:t>
            </a:r>
            <a:r>
              <a:rPr kumimoji="0" lang="pt-BR"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ＭＳ Ｐゴシック" pitchFamily="-112" charset="-128"/>
                <a:cs typeface="Times New Roman" panose="02020603050405020304" pitchFamily="18" charset="0"/>
              </a:rPr>
              <a:t>do </a:t>
            </a:r>
            <a:r>
              <a:rPr kumimoji="0" lang="pt-BR" sz="36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ＭＳ Ｐゴシック" pitchFamily="-112" charset="-128"/>
                <a:cs typeface="Times New Roman" panose="02020603050405020304" pitchFamily="18" charset="0"/>
              </a:rPr>
              <a:t>PBC </a:t>
            </a:r>
            <a:r>
              <a:rPr kumimoji="0" lang="pt-BR"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ＭＳ Ｐゴシック" pitchFamily="-112" charset="-128"/>
                <a:cs typeface="Times New Roman" panose="02020603050405020304" pitchFamily="18" charset="0"/>
              </a:rPr>
              <a:t>no Ministério da </a:t>
            </a:r>
            <a:r>
              <a:rPr kumimoji="0" lang="pt-BR" sz="3600" b="1"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ＭＳ Ｐゴシック" pitchFamily="-112" charset="-128"/>
                <a:cs typeface="Times New Roman" panose="02020603050405020304" pitchFamily="18" charset="0"/>
              </a:rPr>
              <a:t>Defesa</a:t>
            </a:r>
            <a:endParaRPr kumimoji="0" lang="pt-BR"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ＭＳ Ｐゴシック" pitchFamily="-112" charset="-128"/>
              <a:cs typeface="Times New Roman" panose="02020603050405020304" pitchFamily="18" charset="0"/>
            </a:endParaRPr>
          </a:p>
        </p:txBody>
      </p:sp>
    </p:spTree>
    <p:extLst>
      <p:ext uri="{BB962C8B-B14F-4D97-AF65-F5344CB8AC3E}">
        <p14:creationId xmlns:p14="http://schemas.microsoft.com/office/powerpoint/2010/main" val="26032753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31746" name="Espaço Reservado para Conteúdo 2"/>
          <p:cNvSpPr>
            <a:spLocks noGrp="1"/>
          </p:cNvSpPr>
          <p:nvPr>
            <p:ph idx="1"/>
          </p:nvPr>
        </p:nvSpPr>
        <p:spPr>
          <a:xfrm>
            <a:off x="455612" y="980728"/>
            <a:ext cx="8229600" cy="4752528"/>
          </a:xfrm>
        </p:spPr>
        <p:txBody>
          <a:bodyPr/>
          <a:lstStyle/>
          <a:p>
            <a:pPr marL="0" lvl="0" indent="0" defTabSz="457200">
              <a:buFont typeface="Arial" pitchFamily="34" charset="0"/>
              <a:buChar char="•"/>
              <a:defRPr/>
            </a:pPr>
            <a:r>
              <a:rPr lang="pt-BR" dirty="0" smtClean="0">
                <a:solidFill>
                  <a:prstClr val="black"/>
                </a:solidFill>
                <a:ea typeface="+mn-ea"/>
                <a:cs typeface="+mn-cs"/>
              </a:rPr>
              <a:t> </a:t>
            </a:r>
            <a:r>
              <a:rPr lang="pt-BR" b="1" dirty="0" smtClean="0">
                <a:solidFill>
                  <a:prstClr val="black"/>
                </a:solidFill>
                <a:ea typeface="+mn-ea"/>
                <a:cs typeface="+mn-cs"/>
              </a:rPr>
              <a:t>Considerações preliminares</a:t>
            </a:r>
            <a:endParaRPr lang="pt-BR" b="1" dirty="0">
              <a:solidFill>
                <a:prstClr val="black"/>
              </a:solidFill>
              <a:ea typeface="+mn-ea"/>
              <a:cs typeface="+mn-cs"/>
            </a:endParaRPr>
          </a:p>
          <a:p>
            <a:pPr marL="0" lvl="0" indent="0" defTabSz="457200">
              <a:buFont typeface="Arial" pitchFamily="34" charset="0"/>
              <a:buChar char="•"/>
              <a:defRPr/>
            </a:pPr>
            <a:r>
              <a:rPr lang="pt-BR" b="1" dirty="0" smtClean="0">
                <a:solidFill>
                  <a:prstClr val="black"/>
                </a:solidFill>
                <a:ea typeface="+mn-ea"/>
                <a:cs typeface="+mn-cs"/>
              </a:rPr>
              <a:t> Metodologia </a:t>
            </a:r>
            <a:r>
              <a:rPr lang="pt-BR" b="1" dirty="0">
                <a:solidFill>
                  <a:prstClr val="black"/>
                </a:solidFill>
                <a:ea typeface="+mn-ea"/>
                <a:cs typeface="+mn-cs"/>
              </a:rPr>
              <a:t>do </a:t>
            </a:r>
            <a:r>
              <a:rPr lang="pt-BR" b="1" dirty="0" smtClean="0">
                <a:solidFill>
                  <a:prstClr val="black"/>
                </a:solidFill>
                <a:ea typeface="+mn-ea"/>
                <a:cs typeface="+mn-cs"/>
              </a:rPr>
              <a:t>PBC</a:t>
            </a:r>
            <a:endParaRPr lang="pt-BR" b="1" dirty="0">
              <a:solidFill>
                <a:prstClr val="black"/>
              </a:solidFill>
              <a:ea typeface="+mn-ea"/>
              <a:cs typeface="+mn-cs"/>
            </a:endParaRPr>
          </a:p>
          <a:p>
            <a:pPr marL="0" lvl="0" indent="0" defTabSz="457200">
              <a:buFont typeface="Arial" pitchFamily="34" charset="0"/>
              <a:buChar char="•"/>
              <a:defRPr/>
            </a:pPr>
            <a:r>
              <a:rPr lang="pt-BR" b="1" dirty="0">
                <a:solidFill>
                  <a:prstClr val="black"/>
                </a:solidFill>
                <a:ea typeface="+mn-ea"/>
                <a:cs typeface="+mn-cs"/>
              </a:rPr>
              <a:t> Outros aspectos relevantes</a:t>
            </a:r>
            <a:endParaRPr lang="pt-BR" b="1" dirty="0">
              <a:solidFill>
                <a:prstClr val="black">
                  <a:tint val="75000"/>
                </a:prstClr>
              </a:solidFill>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r>
              <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Roteiro</a:t>
            </a: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Tree>
    <p:extLst>
      <p:ext uri="{BB962C8B-B14F-4D97-AF65-F5344CB8AC3E}">
        <p14:creationId xmlns:p14="http://schemas.microsoft.com/office/powerpoint/2010/main" val="331124059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31746" name="Espaço Reservado para Conteúdo 2"/>
          <p:cNvSpPr>
            <a:spLocks noGrp="1"/>
          </p:cNvSpPr>
          <p:nvPr>
            <p:ph idx="1"/>
          </p:nvPr>
        </p:nvSpPr>
        <p:spPr>
          <a:xfrm>
            <a:off x="455612" y="980728"/>
            <a:ext cx="8229600" cy="4752528"/>
          </a:xfrm>
        </p:spPr>
        <p:txBody>
          <a:bodyPr/>
          <a:lstStyle/>
          <a:p>
            <a:pPr marL="0" lvl="0" indent="0" defTabSz="457200">
              <a:buFont typeface="Arial" pitchFamily="34" charset="0"/>
              <a:buChar char="•"/>
              <a:defRPr/>
            </a:pPr>
            <a:r>
              <a:rPr lang="pt-BR" dirty="0" smtClean="0">
                <a:solidFill>
                  <a:prstClr val="black"/>
                </a:solidFill>
                <a:ea typeface="+mn-ea"/>
                <a:cs typeface="+mn-cs"/>
              </a:rPr>
              <a:t> </a:t>
            </a:r>
            <a:r>
              <a:rPr lang="pt-BR" b="1" dirty="0" smtClean="0">
                <a:solidFill>
                  <a:prstClr val="black"/>
                </a:solidFill>
                <a:ea typeface="+mn-ea"/>
                <a:cs typeface="+mn-cs"/>
              </a:rPr>
              <a:t>Considerações preliminares</a:t>
            </a:r>
            <a:endParaRPr lang="pt-BR" b="1" dirty="0">
              <a:solidFill>
                <a:schemeClr val="tx1">
                  <a:lumMod val="50000"/>
                </a:schemeClr>
              </a:solidFill>
              <a:ea typeface="+mn-ea"/>
              <a:cs typeface="+mn-cs"/>
            </a:endParaRPr>
          </a:p>
          <a:p>
            <a:pPr marL="0" lvl="0" indent="0" defTabSz="457200">
              <a:buFont typeface="Arial" pitchFamily="34" charset="0"/>
              <a:buChar char="•"/>
              <a:defRPr/>
            </a:pPr>
            <a:r>
              <a:rPr lang="pt-BR" dirty="0" smtClean="0">
                <a:solidFill>
                  <a:schemeClr val="tx1">
                    <a:lumMod val="50000"/>
                  </a:schemeClr>
                </a:solidFill>
                <a:ea typeface="+mn-ea"/>
                <a:cs typeface="+mn-cs"/>
              </a:rPr>
              <a:t> Metodologia </a:t>
            </a:r>
            <a:r>
              <a:rPr lang="pt-BR" dirty="0">
                <a:solidFill>
                  <a:schemeClr val="tx1">
                    <a:lumMod val="50000"/>
                  </a:schemeClr>
                </a:solidFill>
                <a:ea typeface="+mn-ea"/>
                <a:cs typeface="+mn-cs"/>
              </a:rPr>
              <a:t>do </a:t>
            </a:r>
            <a:r>
              <a:rPr lang="pt-BR" dirty="0" smtClean="0">
                <a:solidFill>
                  <a:schemeClr val="tx1">
                    <a:lumMod val="50000"/>
                  </a:schemeClr>
                </a:solidFill>
                <a:ea typeface="+mn-ea"/>
                <a:cs typeface="+mn-cs"/>
              </a:rPr>
              <a:t>PBC</a:t>
            </a:r>
            <a:endParaRPr lang="pt-BR" dirty="0">
              <a:solidFill>
                <a:schemeClr val="tx1">
                  <a:lumMod val="50000"/>
                </a:schemeClr>
              </a:solidFill>
              <a:ea typeface="+mn-ea"/>
              <a:cs typeface="+mn-cs"/>
            </a:endParaRPr>
          </a:p>
          <a:p>
            <a:pPr marL="0" lvl="0" indent="0" defTabSz="457200">
              <a:buFont typeface="Arial" pitchFamily="34" charset="0"/>
              <a:buChar char="•"/>
              <a:defRPr/>
            </a:pPr>
            <a:r>
              <a:rPr lang="pt-BR" dirty="0">
                <a:solidFill>
                  <a:schemeClr val="tx1">
                    <a:lumMod val="50000"/>
                  </a:schemeClr>
                </a:solidFill>
                <a:ea typeface="+mn-ea"/>
                <a:cs typeface="+mn-cs"/>
              </a:rPr>
              <a:t> Outros aspectos relevantes</a:t>
            </a: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584201"/>
          </a:xfrm>
          <a:prstGeom prst="rect">
            <a:avLst/>
          </a:prstGeom>
          <a:solidFill>
            <a:srgbClr val="FFFF00"/>
          </a:solidFill>
          <a:ln w="9525">
            <a:noFill/>
            <a:miter lim="800000"/>
            <a:headEnd/>
            <a:tailEnd/>
          </a:ln>
        </p:spPr>
        <p:txBody>
          <a:bodyPr>
            <a:spAutoFit/>
          </a:bodyPr>
          <a:lstStyle/>
          <a:p>
            <a:pPr lvl="0" algn="ctr" eaLnBrk="0" hangingPunct="0">
              <a:defRPr/>
            </a:pPr>
            <a:r>
              <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rPr>
              <a:t>Roteiro</a:t>
            </a: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Tree>
    <p:extLst>
      <p:ext uri="{BB962C8B-B14F-4D97-AF65-F5344CB8AC3E}">
        <p14:creationId xmlns:p14="http://schemas.microsoft.com/office/powerpoint/2010/main" val="266229631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31746" name="Espaço Reservado para Conteúdo 2"/>
          <p:cNvSpPr>
            <a:spLocks noGrp="1"/>
          </p:cNvSpPr>
          <p:nvPr>
            <p:ph idx="1"/>
          </p:nvPr>
        </p:nvSpPr>
        <p:spPr>
          <a:xfrm>
            <a:off x="455612" y="980728"/>
            <a:ext cx="6924700" cy="4752528"/>
          </a:xfrm>
        </p:spPr>
        <p:txBody>
          <a:bodyPr/>
          <a:lstStyle/>
          <a:p>
            <a:pPr marL="0" lvl="0" indent="0" defTabSz="457200">
              <a:buFont typeface="Arial" pitchFamily="34" charset="0"/>
              <a:buChar char="•"/>
              <a:defRPr/>
            </a:pPr>
            <a:r>
              <a:rPr lang="pt-BR" sz="2800" dirty="0" smtClean="0">
                <a:solidFill>
                  <a:prstClr val="black"/>
                </a:solidFill>
                <a:latin typeface="Britannic Bold" panose="020B0903060703020204" pitchFamily="34" charset="0"/>
                <a:ea typeface="+mn-ea"/>
                <a:cs typeface="+mn-cs"/>
              </a:rPr>
              <a:t> Motivação </a:t>
            </a:r>
            <a:r>
              <a:rPr lang="pt-BR" sz="2800" dirty="0">
                <a:solidFill>
                  <a:prstClr val="black"/>
                </a:solidFill>
                <a:latin typeface="Britannic Bold" panose="020B0903060703020204" pitchFamily="34" charset="0"/>
                <a:ea typeface="+mn-ea"/>
                <a:cs typeface="+mn-cs"/>
              </a:rPr>
              <a:t>inicial &gt; END </a:t>
            </a:r>
            <a:r>
              <a:rPr lang="pt-BR" sz="2800" dirty="0" smtClean="0">
                <a:solidFill>
                  <a:prstClr val="black"/>
                </a:solidFill>
                <a:latin typeface="Britannic Bold" panose="020B0903060703020204" pitchFamily="34" charset="0"/>
                <a:ea typeface="+mn-ea"/>
                <a:cs typeface="+mn-cs"/>
              </a:rPr>
              <a:t>2012</a:t>
            </a:r>
          </a:p>
          <a:p>
            <a:pPr marL="0" lvl="0" indent="0" defTabSz="457200">
              <a:buNone/>
              <a:defRPr/>
            </a:pPr>
            <a:r>
              <a:rPr lang="pt-BR" sz="2800" dirty="0" smtClean="0">
                <a:solidFill>
                  <a:prstClr val="black"/>
                </a:solidFill>
                <a:latin typeface="Britannic Bold" panose="020B0903060703020204" pitchFamily="34" charset="0"/>
                <a:ea typeface="+mn-ea"/>
                <a:cs typeface="+mn-cs"/>
              </a:rPr>
              <a:t>  </a:t>
            </a:r>
            <a:endParaRPr lang="pt-BR" sz="2800" dirty="0">
              <a:solidFill>
                <a:prstClr val="black"/>
              </a:solidFill>
              <a:latin typeface="Britannic Bold" panose="020B0903060703020204" pitchFamily="34" charset="0"/>
              <a:ea typeface="+mn-ea"/>
              <a:cs typeface="+mn-cs"/>
            </a:endParaRPr>
          </a:p>
          <a:p>
            <a:pPr marL="0" lvl="0" indent="0" defTabSz="457200">
              <a:spcBef>
                <a:spcPts val="0"/>
              </a:spcBef>
              <a:buNone/>
              <a:defRPr/>
            </a:pPr>
            <a:r>
              <a:rPr lang="pt-BR" sz="2800" dirty="0">
                <a:solidFill>
                  <a:prstClr val="black"/>
                </a:solidFill>
                <a:latin typeface="Britannic Bold" panose="020B0903060703020204" pitchFamily="34" charset="0"/>
                <a:ea typeface="+mn-ea"/>
                <a:cs typeface="+mn-cs"/>
              </a:rPr>
              <a:t>  - </a:t>
            </a:r>
            <a:r>
              <a:rPr lang="pt-BR" sz="2800" b="1" dirty="0">
                <a:solidFill>
                  <a:prstClr val="black"/>
                </a:solidFill>
                <a:latin typeface="Britannic Bold" panose="020B0903060703020204" pitchFamily="34" charset="0"/>
                <a:ea typeface="+mn-ea"/>
                <a:cs typeface="+mn-cs"/>
              </a:rPr>
              <a:t>“Estruturar o potencial estratégico em torno de capacidades</a:t>
            </a:r>
            <a:r>
              <a:rPr lang="pt-BR" sz="2800" b="1" dirty="0" smtClean="0">
                <a:solidFill>
                  <a:prstClr val="black"/>
                </a:solidFill>
                <a:latin typeface="Britannic Bold" panose="020B0903060703020204" pitchFamily="34" charset="0"/>
                <a:ea typeface="+mn-ea"/>
                <a:cs typeface="+mn-cs"/>
              </a:rPr>
              <a:t>”.</a:t>
            </a:r>
          </a:p>
          <a:p>
            <a:pPr marL="0" lvl="0" indent="0" defTabSz="457200">
              <a:spcBef>
                <a:spcPts val="0"/>
              </a:spcBef>
              <a:buNone/>
              <a:defRPr/>
            </a:pPr>
            <a:endParaRPr lang="pt-BR" sz="2800" dirty="0">
              <a:solidFill>
                <a:prstClr val="black"/>
              </a:solidFill>
              <a:latin typeface="Britannic Bold" panose="020B0903060703020204" pitchFamily="34" charset="0"/>
              <a:ea typeface="+mn-ea"/>
              <a:cs typeface="+mn-cs"/>
            </a:endParaRPr>
          </a:p>
          <a:p>
            <a:pPr defTabSz="457200">
              <a:spcBef>
                <a:spcPts val="0"/>
              </a:spcBef>
              <a:defRPr/>
            </a:pPr>
            <a:r>
              <a:rPr lang="pt-BR" sz="2800" dirty="0" smtClean="0">
                <a:solidFill>
                  <a:prstClr val="black"/>
                </a:solidFill>
                <a:latin typeface="Britannic Bold" panose="020B0903060703020204" pitchFamily="34" charset="0"/>
                <a:ea typeface="+mn-ea"/>
                <a:cs typeface="+mn-cs"/>
              </a:rPr>
              <a:t>Criação do GT-PBC no MD &gt; 2016</a:t>
            </a:r>
          </a:p>
          <a:p>
            <a:pPr defTabSz="457200">
              <a:spcBef>
                <a:spcPts val="0"/>
              </a:spcBef>
              <a:defRPr/>
            </a:pPr>
            <a:endParaRPr lang="pt-BR" sz="2800" dirty="0">
              <a:solidFill>
                <a:prstClr val="black"/>
              </a:solidFill>
              <a:latin typeface="Britannic Bold" panose="020B0903060703020204" pitchFamily="34" charset="0"/>
              <a:ea typeface="+mn-ea"/>
              <a:cs typeface="+mn-cs"/>
            </a:endParaRPr>
          </a:p>
          <a:p>
            <a:pPr marL="0" lvl="0" indent="0" defTabSz="457200">
              <a:buFont typeface="Arial" pitchFamily="34" charset="0"/>
              <a:buChar char="•"/>
              <a:defRPr/>
            </a:pPr>
            <a:r>
              <a:rPr lang="pt-BR" sz="2800" dirty="0" smtClean="0">
                <a:solidFill>
                  <a:prstClr val="black"/>
                </a:solidFill>
                <a:latin typeface="Britannic Bold" panose="020B0903060703020204" pitchFamily="34" charset="0"/>
                <a:ea typeface="+mn-ea"/>
                <a:cs typeface="+mn-cs"/>
              </a:rPr>
              <a:t> Trabalho </a:t>
            </a:r>
            <a:r>
              <a:rPr lang="pt-BR" sz="2800" dirty="0">
                <a:solidFill>
                  <a:prstClr val="black"/>
                </a:solidFill>
                <a:latin typeface="Britannic Bold" panose="020B0903060703020204" pitchFamily="34" charset="0"/>
                <a:ea typeface="+mn-ea"/>
                <a:cs typeface="+mn-cs"/>
              </a:rPr>
              <a:t>realizado em etapas de </a:t>
            </a:r>
            <a:r>
              <a:rPr lang="pt-BR" sz="2800" dirty="0" smtClean="0">
                <a:solidFill>
                  <a:prstClr val="black"/>
                </a:solidFill>
                <a:latin typeface="Britannic Bold" panose="020B0903060703020204" pitchFamily="34" charset="0"/>
                <a:ea typeface="+mn-ea"/>
                <a:cs typeface="+mn-cs"/>
              </a:rPr>
              <a:t>3/4 </a:t>
            </a:r>
            <a:r>
              <a:rPr lang="pt-BR" sz="2800" dirty="0">
                <a:solidFill>
                  <a:prstClr val="black"/>
                </a:solidFill>
                <a:latin typeface="Britannic Bold" panose="020B0903060703020204" pitchFamily="34" charset="0"/>
                <a:ea typeface="+mn-ea"/>
                <a:cs typeface="+mn-cs"/>
              </a:rPr>
              <a:t>dias</a:t>
            </a:r>
          </a:p>
          <a:p>
            <a:pPr marL="0" lvl="0" indent="0" defTabSz="457200">
              <a:spcBef>
                <a:spcPts val="0"/>
              </a:spcBef>
              <a:buNone/>
              <a:defRPr/>
            </a:pPr>
            <a:r>
              <a:rPr lang="pt-BR" sz="2800" dirty="0">
                <a:solidFill>
                  <a:prstClr val="black"/>
                </a:solidFill>
                <a:latin typeface="Britannic Bold" panose="020B0903060703020204" pitchFamily="34" charset="0"/>
                <a:ea typeface="+mn-ea"/>
                <a:cs typeface="+mn-cs"/>
              </a:rPr>
              <a:t>  - 2016 &gt; 4 etapas (estudo)</a:t>
            </a:r>
          </a:p>
          <a:p>
            <a:pPr marL="0" lvl="0" indent="0" defTabSz="457200">
              <a:spcBef>
                <a:spcPts val="0"/>
              </a:spcBef>
              <a:buNone/>
              <a:defRPr/>
            </a:pPr>
            <a:r>
              <a:rPr lang="pt-BR" sz="2800" dirty="0">
                <a:solidFill>
                  <a:prstClr val="black"/>
                </a:solidFill>
                <a:latin typeface="Britannic Bold" panose="020B0903060703020204" pitchFamily="34" charset="0"/>
                <a:ea typeface="+mn-ea"/>
                <a:cs typeface="+mn-cs"/>
              </a:rPr>
              <a:t>  - 2017 &gt; 5 etapas (estudo e relatório)</a:t>
            </a:r>
          </a:p>
          <a:p>
            <a:pPr defTabSz="457200">
              <a:spcBef>
                <a:spcPts val="0"/>
              </a:spcBef>
              <a:defRPr/>
            </a:pPr>
            <a:endParaRPr lang="pt-BR" sz="2800" dirty="0">
              <a:solidFill>
                <a:prstClr val="black"/>
              </a:solidFill>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646331"/>
          </a:xfrm>
          <a:prstGeom prst="rect">
            <a:avLst/>
          </a:prstGeom>
          <a:solidFill>
            <a:srgbClr val="FFFF00"/>
          </a:solidFill>
          <a:ln w="9525">
            <a:noFill/>
            <a:miter lim="800000"/>
            <a:headEnd/>
            <a:tailEnd/>
          </a:ln>
        </p:spPr>
        <p:txBody>
          <a:bodyPr>
            <a:spAutoFit/>
          </a:bodyPr>
          <a:lstStyle/>
          <a:p>
            <a:pPr lvl="0" algn="ctr" eaLnBrk="0" hangingPunct="0">
              <a:defRPr/>
            </a:pPr>
            <a:r>
              <a:rPr lang="pt-BR" altLang="pt-BR" sz="3600" b="1" dirty="0">
                <a:solidFill>
                  <a:srgbClr val="000000"/>
                </a:solidFill>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pic>
        <p:nvPicPr>
          <p:cNvPr id="2" name="Imagem 1"/>
          <p:cNvPicPr>
            <a:picLocks noChangeAspect="1"/>
          </p:cNvPicPr>
          <p:nvPr/>
        </p:nvPicPr>
        <p:blipFill>
          <a:blip r:embed="rId4"/>
          <a:stretch>
            <a:fillRect/>
          </a:stretch>
        </p:blipFill>
        <p:spPr>
          <a:xfrm>
            <a:off x="7508081" y="858733"/>
            <a:ext cx="1365622" cy="1865538"/>
          </a:xfrm>
          <a:prstGeom prst="rect">
            <a:avLst/>
          </a:prstGeom>
        </p:spPr>
      </p:pic>
    </p:spTree>
    <p:extLst>
      <p:ext uri="{BB962C8B-B14F-4D97-AF65-F5344CB8AC3E}">
        <p14:creationId xmlns:p14="http://schemas.microsoft.com/office/powerpoint/2010/main" val="415428944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646331"/>
          </a:xfrm>
          <a:prstGeom prst="rect">
            <a:avLst/>
          </a:prstGeom>
          <a:solidFill>
            <a:srgbClr val="FFFF00"/>
          </a:solidFill>
          <a:ln w="9525">
            <a:noFill/>
            <a:miter lim="800000"/>
            <a:headEnd/>
            <a:tailEnd/>
          </a:ln>
        </p:spPr>
        <p:txBody>
          <a:bodyPr>
            <a:spAutoFit/>
          </a:bodyPr>
          <a:lstStyle/>
          <a:p>
            <a:pPr lvl="0" algn="ctr" eaLnBrk="0" hangingPunct="0">
              <a:defRPr/>
            </a:pPr>
            <a:r>
              <a:rPr lang="pt-BR" altLang="pt-BR" sz="3600" b="1" dirty="0">
                <a:solidFill>
                  <a:srgbClr val="000000"/>
                </a:solidFill>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pic>
        <p:nvPicPr>
          <p:cNvPr id="5" name="Espaço Reservado para Conteúdo 4"/>
          <p:cNvPicPr>
            <a:picLocks noGrp="1" noChangeAspect="1"/>
          </p:cNvPicPr>
          <p:nvPr>
            <p:ph idx="1"/>
          </p:nvPr>
        </p:nvPicPr>
        <p:blipFill>
          <a:blip r:embed="rId4"/>
          <a:stretch>
            <a:fillRect/>
          </a:stretch>
        </p:blipFill>
        <p:spPr>
          <a:xfrm>
            <a:off x="899592" y="980728"/>
            <a:ext cx="4176464" cy="2097206"/>
          </a:xfrm>
          <a:prstGeom prst="rect">
            <a:avLst/>
          </a:prstGeom>
        </p:spPr>
      </p:pic>
      <p:sp>
        <p:nvSpPr>
          <p:cNvPr id="17" name="Espaço Reservado para Conteúdo 2"/>
          <p:cNvSpPr txBox="1">
            <a:spLocks/>
          </p:cNvSpPr>
          <p:nvPr/>
        </p:nvSpPr>
        <p:spPr bwMode="auto">
          <a:xfrm>
            <a:off x="1089928" y="980727"/>
            <a:ext cx="2761992" cy="200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eaLnBrk="0" hangingPunct="0">
              <a:spcBef>
                <a:spcPts val="0"/>
              </a:spcBef>
              <a:buFont typeface="Arial" pitchFamily="34" charset="0"/>
              <a:buChar char="•"/>
              <a:defRPr/>
            </a:pPr>
            <a:r>
              <a:rPr lang="pt-BR" sz="2800" dirty="0" smtClean="0">
                <a:solidFill>
                  <a:prstClr val="black"/>
                </a:solidFill>
                <a:latin typeface="Calibri"/>
              </a:rPr>
              <a:t> Memória</a:t>
            </a:r>
          </a:p>
          <a:p>
            <a:pPr defTabSz="457200" eaLnBrk="0" hangingPunct="0">
              <a:spcBef>
                <a:spcPts val="0"/>
              </a:spcBef>
              <a:buFont typeface="Arial" pitchFamily="34" charset="0"/>
              <a:buChar char="•"/>
              <a:defRPr/>
            </a:pPr>
            <a:r>
              <a:rPr lang="pt-BR" sz="2800" dirty="0" smtClean="0">
                <a:solidFill>
                  <a:prstClr val="black"/>
                </a:solidFill>
                <a:latin typeface="Calibri"/>
              </a:rPr>
              <a:t> Método do PBC</a:t>
            </a:r>
          </a:p>
          <a:p>
            <a:pPr defTabSz="457200" eaLnBrk="0" hangingPunct="0">
              <a:spcBef>
                <a:spcPts val="0"/>
              </a:spcBef>
              <a:buFont typeface="Arial" pitchFamily="34" charset="0"/>
              <a:buChar char="•"/>
              <a:defRPr/>
            </a:pPr>
            <a:r>
              <a:rPr lang="pt-BR" sz="2800" dirty="0" smtClean="0">
                <a:solidFill>
                  <a:prstClr val="black"/>
                </a:solidFill>
                <a:latin typeface="Calibri"/>
              </a:rPr>
              <a:t> Capacidades</a:t>
            </a:r>
          </a:p>
          <a:p>
            <a:pPr defTabSz="457200" eaLnBrk="0" hangingPunct="0">
              <a:spcBef>
                <a:spcPts val="0"/>
              </a:spcBef>
              <a:buFont typeface="Arial" pitchFamily="34" charset="0"/>
              <a:buChar char="•"/>
              <a:defRPr/>
            </a:pPr>
            <a:r>
              <a:rPr lang="pt-BR" sz="2800" dirty="0" smtClean="0">
                <a:solidFill>
                  <a:prstClr val="black"/>
                </a:solidFill>
                <a:latin typeface="Calibri"/>
              </a:rPr>
              <a:t> Implementação</a:t>
            </a:r>
          </a:p>
          <a:p>
            <a:pPr defTabSz="457200" eaLnBrk="0" hangingPunct="0">
              <a:spcBef>
                <a:spcPts val="0"/>
              </a:spcBef>
              <a:defRPr/>
            </a:pPr>
            <a:r>
              <a:rPr lang="pt-BR" sz="2800" dirty="0" smtClean="0">
                <a:solidFill>
                  <a:prstClr val="black"/>
                </a:solidFill>
                <a:latin typeface="Calibri"/>
              </a:rPr>
              <a:t>  </a:t>
            </a:r>
          </a:p>
          <a:p>
            <a:pPr defTabSz="457200" eaLnBrk="0" hangingPunct="0">
              <a:spcBef>
                <a:spcPts val="0"/>
              </a:spcBef>
              <a:defRPr/>
            </a:pPr>
            <a:endParaRPr lang="pt-BR" sz="2800" dirty="0">
              <a:solidFill>
                <a:prstClr val="black">
                  <a:tint val="75000"/>
                </a:prstClr>
              </a:solidFill>
              <a:latin typeface="Calibri"/>
            </a:endParaRPr>
          </a:p>
        </p:txBody>
      </p:sp>
      <p:sp>
        <p:nvSpPr>
          <p:cNvPr id="18" name="Espaço Reservado para Conteúdo 2"/>
          <p:cNvSpPr txBox="1">
            <a:spLocks/>
          </p:cNvSpPr>
          <p:nvPr/>
        </p:nvSpPr>
        <p:spPr bwMode="auto">
          <a:xfrm>
            <a:off x="314809" y="3212871"/>
            <a:ext cx="7578715" cy="30964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eaLnBrk="0" hangingPunct="0">
              <a:spcBef>
                <a:spcPct val="20000"/>
              </a:spcBef>
              <a:buFont typeface="Arial" pitchFamily="34" charset="0"/>
              <a:buChar char="•"/>
              <a:defRPr/>
            </a:pPr>
            <a:r>
              <a:rPr lang="pt-BR" sz="2800" dirty="0" smtClean="0">
                <a:solidFill>
                  <a:prstClr val="black"/>
                </a:solidFill>
                <a:latin typeface="Calibri"/>
              </a:rPr>
              <a:t> </a:t>
            </a:r>
            <a:r>
              <a:rPr lang="pt-BR" sz="2800" dirty="0" smtClean="0">
                <a:solidFill>
                  <a:prstClr val="black"/>
                </a:solidFill>
                <a:latin typeface="Britannic Bold" panose="020B0903060703020204" pitchFamily="34" charset="0"/>
              </a:rPr>
              <a:t>Em 2018</a:t>
            </a:r>
          </a:p>
          <a:p>
            <a:pPr defTabSz="457200" eaLnBrk="0" hangingPunct="0">
              <a:spcBef>
                <a:spcPct val="20000"/>
              </a:spcBef>
              <a:defRPr/>
            </a:pPr>
            <a:r>
              <a:rPr lang="pt-BR" sz="2800" dirty="0" smtClean="0">
                <a:solidFill>
                  <a:prstClr val="black"/>
                </a:solidFill>
                <a:latin typeface="Britannic Bold" panose="020B0903060703020204" pitchFamily="34" charset="0"/>
              </a:rPr>
              <a:t>  - 4 etapas de preparação </a:t>
            </a:r>
          </a:p>
          <a:p>
            <a:pPr defTabSz="457200" eaLnBrk="0" hangingPunct="0">
              <a:spcBef>
                <a:spcPct val="20000"/>
              </a:spcBef>
              <a:defRPr/>
            </a:pPr>
            <a:r>
              <a:rPr lang="pt-BR" sz="2800" dirty="0" smtClean="0">
                <a:solidFill>
                  <a:prstClr val="black"/>
                </a:solidFill>
                <a:latin typeface="Britannic Bold" panose="020B0903060703020204" pitchFamily="34" charset="0"/>
              </a:rPr>
              <a:t>    para a implementação</a:t>
            </a:r>
          </a:p>
          <a:p>
            <a:pPr defTabSz="457200" eaLnBrk="0" hangingPunct="0">
              <a:spcBef>
                <a:spcPct val="20000"/>
              </a:spcBef>
              <a:defRPr/>
            </a:pPr>
            <a:r>
              <a:rPr lang="pt-BR" sz="2800" dirty="0" smtClean="0">
                <a:solidFill>
                  <a:prstClr val="black"/>
                </a:solidFill>
                <a:latin typeface="Britannic Bold" panose="020B0903060703020204" pitchFamily="34" charset="0"/>
              </a:rPr>
              <a:t>  - </a:t>
            </a:r>
            <a:r>
              <a:rPr lang="pt-BR" sz="2800" dirty="0" smtClean="0">
                <a:solidFill>
                  <a:srgbClr val="0000FF"/>
                </a:solidFill>
                <a:latin typeface="Britannic Bold" panose="020B0903060703020204" pitchFamily="34" charset="0"/>
              </a:rPr>
              <a:t>Estruturação da Assessoria de</a:t>
            </a:r>
          </a:p>
          <a:p>
            <a:pPr defTabSz="457200" eaLnBrk="0" hangingPunct="0">
              <a:spcBef>
                <a:spcPct val="20000"/>
              </a:spcBef>
              <a:defRPr/>
            </a:pPr>
            <a:r>
              <a:rPr lang="pt-BR" sz="2800" dirty="0">
                <a:solidFill>
                  <a:srgbClr val="0000FF"/>
                </a:solidFill>
                <a:latin typeface="Britannic Bold" panose="020B0903060703020204" pitchFamily="34" charset="0"/>
              </a:rPr>
              <a:t> </a:t>
            </a:r>
            <a:r>
              <a:rPr lang="pt-BR" sz="2800" dirty="0" smtClean="0">
                <a:solidFill>
                  <a:srgbClr val="0000FF"/>
                </a:solidFill>
                <a:latin typeface="Britannic Bold" panose="020B0903060703020204" pitchFamily="34" charset="0"/>
              </a:rPr>
              <a:t>   Planejamento Baseado em Capacidades (APBC)</a:t>
            </a:r>
          </a:p>
          <a:p>
            <a:pPr defTabSz="457200" eaLnBrk="0" hangingPunct="0">
              <a:spcBef>
                <a:spcPts val="0"/>
              </a:spcBef>
              <a:defRPr/>
            </a:pPr>
            <a:r>
              <a:rPr lang="pt-BR" sz="2800" dirty="0" smtClean="0">
                <a:solidFill>
                  <a:prstClr val="black"/>
                </a:solidFill>
                <a:latin typeface="Calibri"/>
              </a:rPr>
              <a:t>  </a:t>
            </a:r>
          </a:p>
          <a:p>
            <a:pPr defTabSz="457200" eaLnBrk="0" hangingPunct="0">
              <a:spcBef>
                <a:spcPct val="20000"/>
              </a:spcBef>
              <a:defRPr/>
            </a:pPr>
            <a:endParaRPr lang="pt-BR" sz="2800" dirty="0">
              <a:solidFill>
                <a:prstClr val="black">
                  <a:tint val="75000"/>
                </a:prstClr>
              </a:solidFill>
              <a:latin typeface="Calibri"/>
            </a:endParaRPr>
          </a:p>
        </p:txBody>
      </p:sp>
      <p:pic>
        <p:nvPicPr>
          <p:cNvPr id="2" name="Imagem 1"/>
          <p:cNvPicPr>
            <a:picLocks noChangeAspect="1"/>
          </p:cNvPicPr>
          <p:nvPr/>
        </p:nvPicPr>
        <p:blipFill>
          <a:blip r:embed="rId5"/>
          <a:stretch>
            <a:fillRect/>
          </a:stretch>
        </p:blipFill>
        <p:spPr>
          <a:xfrm>
            <a:off x="5652120" y="836612"/>
            <a:ext cx="2877129" cy="4113865"/>
          </a:xfrm>
          <a:prstGeom prst="rect">
            <a:avLst/>
          </a:prstGeom>
        </p:spPr>
      </p:pic>
    </p:spTree>
    <p:extLst>
      <p:ext uri="{BB962C8B-B14F-4D97-AF65-F5344CB8AC3E}">
        <p14:creationId xmlns:p14="http://schemas.microsoft.com/office/powerpoint/2010/main" val="277211274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646331"/>
          </a:xfrm>
          <a:prstGeom prst="rect">
            <a:avLst/>
          </a:prstGeom>
          <a:solidFill>
            <a:srgbClr val="FFFF00"/>
          </a:solidFill>
          <a:ln w="9525">
            <a:noFill/>
            <a:miter lim="800000"/>
            <a:headEnd/>
            <a:tailEnd/>
          </a:ln>
        </p:spPr>
        <p:txBody>
          <a:bodyPr>
            <a:spAutoFit/>
          </a:bodyPr>
          <a:lstStyle/>
          <a:p>
            <a:pPr lvl="0" algn="ctr" eaLnBrk="0" hangingPunct="0">
              <a:defRPr/>
            </a:pPr>
            <a:r>
              <a:rPr lang="pt-BR" altLang="pt-BR" sz="3600" b="1" dirty="0">
                <a:solidFill>
                  <a:srgbClr val="000000"/>
                </a:solidFill>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20" name="Espaço Reservado para Conteúdo 2"/>
          <p:cNvSpPr txBox="1">
            <a:spLocks/>
          </p:cNvSpPr>
          <p:nvPr/>
        </p:nvSpPr>
        <p:spPr bwMode="auto">
          <a:xfrm>
            <a:off x="292843" y="836612"/>
            <a:ext cx="7215238"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eaLnBrk="0" hangingPunct="0">
              <a:spcBef>
                <a:spcPct val="20000"/>
              </a:spcBef>
              <a:buFont typeface="Arial" pitchFamily="34" charset="0"/>
              <a:buChar char="•"/>
              <a:defRPr/>
            </a:pPr>
            <a:r>
              <a:rPr lang="pt-BR" sz="2800" dirty="0" smtClean="0">
                <a:solidFill>
                  <a:prstClr val="black"/>
                </a:solidFill>
                <a:latin typeface="Calibri"/>
              </a:rPr>
              <a:t> Contribuição inicial das Forças</a:t>
            </a:r>
          </a:p>
          <a:p>
            <a:pPr defTabSz="457200" eaLnBrk="0" hangingPunct="0">
              <a:spcBef>
                <a:spcPct val="20000"/>
              </a:spcBef>
              <a:defRPr/>
            </a:pPr>
            <a:endParaRPr lang="pt-BR" sz="2800" dirty="0">
              <a:solidFill>
                <a:prstClr val="black">
                  <a:tint val="75000"/>
                </a:prstClr>
              </a:solidFill>
              <a:latin typeface="Calibri"/>
            </a:endParaRPr>
          </a:p>
        </p:txBody>
      </p:sp>
      <p:grpSp>
        <p:nvGrpSpPr>
          <p:cNvPr id="21" name="Grupo 27"/>
          <p:cNvGrpSpPr/>
          <p:nvPr/>
        </p:nvGrpSpPr>
        <p:grpSpPr>
          <a:xfrm>
            <a:off x="545872" y="1608623"/>
            <a:ext cx="3292217" cy="4307441"/>
            <a:chOff x="1636973" y="2289054"/>
            <a:chExt cx="3292217" cy="4307441"/>
          </a:xfrm>
        </p:grpSpPr>
        <p:pic>
          <p:nvPicPr>
            <p:cNvPr id="22" name="Picture 8"/>
            <p:cNvPicPr>
              <a:picLocks noChangeAspect="1" noChangeArrowheads="1"/>
            </p:cNvPicPr>
            <p:nvPr/>
          </p:nvPicPr>
          <p:blipFill>
            <a:blip r:embed="rId4" cstate="print"/>
            <a:srcRect/>
            <a:stretch>
              <a:fillRect/>
            </a:stretch>
          </p:blipFill>
          <p:spPr bwMode="auto">
            <a:xfrm>
              <a:off x="1720550" y="2289054"/>
              <a:ext cx="2952026" cy="3211648"/>
            </a:xfrm>
            <a:prstGeom prst="rect">
              <a:avLst/>
            </a:prstGeom>
            <a:noFill/>
            <a:ln w="9525">
              <a:noFill/>
              <a:miter lim="800000"/>
              <a:headEnd/>
              <a:tailEnd/>
            </a:ln>
          </p:spPr>
        </p:pic>
        <p:sp>
          <p:nvSpPr>
            <p:cNvPr id="23" name="Retângulo 11"/>
            <p:cNvSpPr>
              <a:spLocks noChangeArrowheads="1"/>
            </p:cNvSpPr>
            <p:nvPr/>
          </p:nvSpPr>
          <p:spPr bwMode="auto">
            <a:xfrm>
              <a:off x="1636973" y="5519277"/>
              <a:ext cx="3292217" cy="1077218"/>
            </a:xfrm>
            <a:prstGeom prst="rect">
              <a:avLst/>
            </a:prstGeom>
            <a:noFill/>
            <a:ln w="9525">
              <a:noFill/>
              <a:miter lim="800000"/>
              <a:headEnd/>
              <a:tailEnd/>
            </a:ln>
          </p:spPr>
          <p:txBody>
            <a:bodyPr wrap="square">
              <a:spAutoFit/>
            </a:bodyPr>
            <a:lstStyle/>
            <a:p>
              <a:pPr fontAlgn="auto">
                <a:spcBef>
                  <a:spcPts val="0"/>
                </a:spcBef>
                <a:spcAft>
                  <a:spcPts val="0"/>
                </a:spcAft>
              </a:pPr>
              <a:r>
                <a:rPr lang="pt-BR" sz="1600" b="1" i="1" dirty="0" err="1">
                  <a:solidFill>
                    <a:prstClr val="black"/>
                  </a:solidFill>
                  <a:latin typeface="Calibri"/>
                </a:rPr>
                <a:t>Guide</a:t>
              </a:r>
              <a:r>
                <a:rPr lang="pt-BR" sz="1600" b="1" i="1" dirty="0">
                  <a:solidFill>
                    <a:prstClr val="black"/>
                  </a:solidFill>
                  <a:latin typeface="Calibri"/>
                </a:rPr>
                <a:t> to </a:t>
              </a:r>
              <a:r>
                <a:rPr lang="pt-BR" sz="1600" b="1" i="1" dirty="0" err="1">
                  <a:solidFill>
                    <a:prstClr val="black"/>
                  </a:solidFill>
                  <a:latin typeface="Calibri"/>
                </a:rPr>
                <a:t>Capability-Based</a:t>
              </a:r>
              <a:r>
                <a:rPr lang="pt-BR" sz="1600" b="1" i="1" dirty="0">
                  <a:solidFill>
                    <a:prstClr val="black"/>
                  </a:solidFill>
                  <a:latin typeface="Calibri"/>
                </a:rPr>
                <a:t> </a:t>
              </a:r>
              <a:r>
                <a:rPr lang="pt-BR" sz="1600" b="1" i="1" dirty="0" err="1" smtClean="0">
                  <a:solidFill>
                    <a:prstClr val="black"/>
                  </a:solidFill>
                  <a:latin typeface="Calibri"/>
                </a:rPr>
                <a:t>Planning</a:t>
              </a:r>
              <a:endParaRPr lang="pt-BR" sz="1600" b="1" i="1" dirty="0" smtClean="0">
                <a:solidFill>
                  <a:prstClr val="black"/>
                </a:solidFill>
                <a:latin typeface="Calibri"/>
              </a:endParaRPr>
            </a:p>
            <a:p>
              <a:pPr fontAlgn="auto">
                <a:spcBef>
                  <a:spcPts val="0"/>
                </a:spcBef>
                <a:spcAft>
                  <a:spcPts val="0"/>
                </a:spcAft>
              </a:pPr>
              <a:r>
                <a:rPr lang="pt-BR" sz="1600" b="1" i="1" dirty="0" smtClean="0">
                  <a:solidFill>
                    <a:prstClr val="black"/>
                  </a:solidFill>
                  <a:latin typeface="Calibri"/>
                </a:rPr>
                <a:t>Programa de Cooperação Técnica: Austrália ; Canadá; Nova </a:t>
              </a:r>
              <a:r>
                <a:rPr lang="pt-BR" sz="1600" b="1" i="1" dirty="0" err="1" smtClean="0">
                  <a:solidFill>
                    <a:prstClr val="black"/>
                  </a:solidFill>
                  <a:latin typeface="Calibri"/>
                </a:rPr>
                <a:t>Zelandia</a:t>
              </a:r>
              <a:r>
                <a:rPr lang="pt-BR" sz="1600" b="1" i="1" dirty="0" smtClean="0">
                  <a:solidFill>
                    <a:prstClr val="black"/>
                  </a:solidFill>
                  <a:latin typeface="Calibri"/>
                </a:rPr>
                <a:t>; Reino Unido e EUA</a:t>
              </a:r>
              <a:endParaRPr lang="pt-BR" sz="1600" b="1" i="1" dirty="0">
                <a:solidFill>
                  <a:prstClr val="black"/>
                </a:solidFill>
                <a:latin typeface="Calibri"/>
              </a:endParaRPr>
            </a:p>
          </p:txBody>
        </p:sp>
        <p:sp>
          <p:nvSpPr>
            <p:cNvPr id="24" name="Retângulo 12"/>
            <p:cNvSpPr>
              <a:spLocks noChangeArrowheads="1"/>
            </p:cNvSpPr>
            <p:nvPr/>
          </p:nvSpPr>
          <p:spPr bwMode="auto">
            <a:xfrm>
              <a:off x="1720549" y="4643446"/>
              <a:ext cx="593297" cy="338615"/>
            </a:xfrm>
            <a:prstGeom prst="rect">
              <a:avLst/>
            </a:prstGeom>
            <a:noFill/>
            <a:ln w="9525">
              <a:noFill/>
              <a:miter lim="800000"/>
              <a:headEnd/>
              <a:tailEnd/>
            </a:ln>
          </p:spPr>
          <p:txBody>
            <a:bodyPr wrap="none">
              <a:spAutoFit/>
            </a:bodyPr>
            <a:lstStyle/>
            <a:p>
              <a:pPr fontAlgn="auto">
                <a:spcBef>
                  <a:spcPts val="0"/>
                </a:spcBef>
                <a:spcAft>
                  <a:spcPts val="0"/>
                </a:spcAft>
              </a:pPr>
              <a:r>
                <a:rPr lang="pt-BR" sz="1600" b="1" i="1" dirty="0">
                  <a:solidFill>
                    <a:prstClr val="black"/>
                  </a:solidFill>
                  <a:latin typeface="Calibri"/>
                </a:rPr>
                <a:t>FAB</a:t>
              </a:r>
            </a:p>
          </p:txBody>
        </p:sp>
      </p:grpSp>
      <p:grpSp>
        <p:nvGrpSpPr>
          <p:cNvPr id="25" name="Grupo 20"/>
          <p:cNvGrpSpPr/>
          <p:nvPr/>
        </p:nvGrpSpPr>
        <p:grpSpPr>
          <a:xfrm>
            <a:off x="4139952" y="3193197"/>
            <a:ext cx="4536504" cy="2849897"/>
            <a:chOff x="4910893" y="3857628"/>
            <a:chExt cx="4536504" cy="2849897"/>
          </a:xfrm>
        </p:grpSpPr>
        <p:pic>
          <p:nvPicPr>
            <p:cNvPr id="26" name="Picture 5"/>
            <p:cNvPicPr>
              <a:picLocks noChangeAspect="1" noChangeArrowheads="1"/>
            </p:cNvPicPr>
            <p:nvPr/>
          </p:nvPicPr>
          <p:blipFill>
            <a:blip r:embed="rId5" cstate="print">
              <a:extLst/>
            </a:blip>
            <a:srcRect/>
            <a:stretch>
              <a:fillRect/>
            </a:stretch>
          </p:blipFill>
          <p:spPr bwMode="auto">
            <a:xfrm>
              <a:off x="4910893" y="3857628"/>
              <a:ext cx="1947123" cy="278101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
          <p:nvSpPr>
            <p:cNvPr id="27" name="Retângulo 12"/>
            <p:cNvSpPr>
              <a:spLocks noChangeArrowheads="1"/>
            </p:cNvSpPr>
            <p:nvPr/>
          </p:nvSpPr>
          <p:spPr bwMode="auto">
            <a:xfrm>
              <a:off x="4929190" y="4000504"/>
              <a:ext cx="399468" cy="338554"/>
            </a:xfrm>
            <a:prstGeom prst="rect">
              <a:avLst/>
            </a:prstGeom>
            <a:noFill/>
            <a:ln w="9525">
              <a:noFill/>
              <a:miter lim="800000"/>
              <a:headEnd/>
              <a:tailEnd/>
            </a:ln>
          </p:spPr>
          <p:txBody>
            <a:bodyPr wrap="none">
              <a:spAutoFit/>
            </a:bodyPr>
            <a:lstStyle/>
            <a:p>
              <a:pPr fontAlgn="auto">
                <a:spcBef>
                  <a:spcPts val="0"/>
                </a:spcBef>
                <a:spcAft>
                  <a:spcPts val="0"/>
                </a:spcAft>
              </a:pPr>
              <a:r>
                <a:rPr lang="pt-BR" sz="1600" b="1" i="1" dirty="0" smtClean="0">
                  <a:solidFill>
                    <a:prstClr val="white"/>
                  </a:solidFill>
                  <a:latin typeface="Calibri"/>
                </a:rPr>
                <a:t>EB</a:t>
              </a:r>
              <a:endParaRPr lang="pt-BR" sz="1600" b="1" i="1" dirty="0">
                <a:solidFill>
                  <a:prstClr val="white"/>
                </a:solidFill>
                <a:latin typeface="Calibri"/>
              </a:endParaRPr>
            </a:p>
          </p:txBody>
        </p:sp>
        <p:sp>
          <p:nvSpPr>
            <p:cNvPr id="28" name="Retângulo 11"/>
            <p:cNvSpPr>
              <a:spLocks noChangeArrowheads="1"/>
            </p:cNvSpPr>
            <p:nvPr/>
          </p:nvSpPr>
          <p:spPr bwMode="auto">
            <a:xfrm>
              <a:off x="7199277" y="5630307"/>
              <a:ext cx="2248120" cy="1077218"/>
            </a:xfrm>
            <a:prstGeom prst="rect">
              <a:avLst/>
            </a:prstGeom>
            <a:noFill/>
            <a:ln w="9525">
              <a:noFill/>
              <a:miter lim="800000"/>
              <a:headEnd/>
              <a:tailEnd/>
            </a:ln>
          </p:spPr>
          <p:txBody>
            <a:bodyPr wrap="square">
              <a:spAutoFit/>
            </a:bodyPr>
            <a:lstStyle/>
            <a:p>
              <a:pPr fontAlgn="auto">
                <a:spcBef>
                  <a:spcPts val="0"/>
                </a:spcBef>
                <a:spcAft>
                  <a:spcPts val="0"/>
                </a:spcAft>
              </a:pPr>
              <a:r>
                <a:rPr lang="pt-BR" sz="1600" b="1" i="1" dirty="0" smtClean="0">
                  <a:solidFill>
                    <a:prstClr val="black"/>
                  </a:solidFill>
                  <a:latin typeface="Calibri"/>
                </a:rPr>
                <a:t>Nota de Coordenação Doutrinária 02-2014 PBC</a:t>
              </a:r>
            </a:p>
            <a:p>
              <a:pPr fontAlgn="auto">
                <a:spcBef>
                  <a:spcPts val="0"/>
                </a:spcBef>
                <a:spcAft>
                  <a:spcPts val="0"/>
                </a:spcAft>
              </a:pPr>
              <a:r>
                <a:rPr lang="pt-BR" sz="1600" b="1" i="1" dirty="0" err="1" smtClean="0">
                  <a:solidFill>
                    <a:prstClr val="black"/>
                  </a:solidFill>
                  <a:latin typeface="Calibri"/>
                </a:rPr>
                <a:t>SIPLEx</a:t>
              </a:r>
              <a:endParaRPr lang="pt-BR" sz="1600" b="1" i="1" dirty="0">
                <a:solidFill>
                  <a:prstClr val="black"/>
                </a:solidFill>
                <a:latin typeface="Calibri"/>
              </a:endParaRPr>
            </a:p>
          </p:txBody>
        </p:sp>
      </p:grpSp>
      <p:grpSp>
        <p:nvGrpSpPr>
          <p:cNvPr id="29" name="Grupo 19"/>
          <p:cNvGrpSpPr/>
          <p:nvPr/>
        </p:nvGrpSpPr>
        <p:grpSpPr>
          <a:xfrm>
            <a:off x="4668727" y="1584877"/>
            <a:ext cx="3953649" cy="2914523"/>
            <a:chOff x="5143504" y="2302890"/>
            <a:chExt cx="3953649" cy="2914523"/>
          </a:xfrm>
        </p:grpSpPr>
        <p:pic>
          <p:nvPicPr>
            <p:cNvPr id="30" name="Picture 5"/>
            <p:cNvPicPr>
              <a:picLocks noChangeAspect="1" noChangeArrowheads="1"/>
            </p:cNvPicPr>
            <p:nvPr/>
          </p:nvPicPr>
          <p:blipFill>
            <a:blip r:embed="rId6" cstate="print">
              <a:lum bright="-32000" contrast="42000"/>
            </a:blip>
            <a:srcRect/>
            <a:stretch>
              <a:fillRect/>
            </a:stretch>
          </p:blipFill>
          <p:spPr bwMode="auto">
            <a:xfrm rot="21430480">
              <a:off x="6901003" y="2302890"/>
              <a:ext cx="2196150" cy="2914523"/>
            </a:xfrm>
            <a:prstGeom prst="rect">
              <a:avLst/>
            </a:prstGeom>
            <a:noFill/>
            <a:ln w="9525">
              <a:noFill/>
              <a:miter lim="800000"/>
              <a:headEnd/>
              <a:tailEnd/>
            </a:ln>
          </p:spPr>
        </p:pic>
        <p:sp>
          <p:nvSpPr>
            <p:cNvPr id="31" name="Retângulo 12"/>
            <p:cNvSpPr>
              <a:spLocks noChangeArrowheads="1"/>
            </p:cNvSpPr>
            <p:nvPr/>
          </p:nvSpPr>
          <p:spPr bwMode="auto">
            <a:xfrm>
              <a:off x="7143768" y="2571744"/>
              <a:ext cx="503664" cy="338554"/>
            </a:xfrm>
            <a:prstGeom prst="rect">
              <a:avLst/>
            </a:prstGeom>
            <a:noFill/>
            <a:ln w="9525">
              <a:noFill/>
              <a:miter lim="800000"/>
              <a:headEnd/>
              <a:tailEnd/>
            </a:ln>
          </p:spPr>
          <p:txBody>
            <a:bodyPr wrap="none">
              <a:spAutoFit/>
            </a:bodyPr>
            <a:lstStyle/>
            <a:p>
              <a:pPr fontAlgn="auto">
                <a:spcBef>
                  <a:spcPts val="0"/>
                </a:spcBef>
                <a:spcAft>
                  <a:spcPts val="0"/>
                </a:spcAft>
              </a:pPr>
              <a:r>
                <a:rPr lang="pt-BR" sz="1600" b="1" i="1" dirty="0" smtClean="0">
                  <a:solidFill>
                    <a:prstClr val="black"/>
                  </a:solidFill>
                  <a:latin typeface="Calibri"/>
                </a:rPr>
                <a:t>MB</a:t>
              </a:r>
              <a:endParaRPr lang="pt-BR" sz="1600" b="1" i="1" dirty="0">
                <a:solidFill>
                  <a:prstClr val="black"/>
                </a:solidFill>
                <a:latin typeface="Calibri"/>
              </a:endParaRPr>
            </a:p>
          </p:txBody>
        </p:sp>
        <p:sp>
          <p:nvSpPr>
            <p:cNvPr id="32" name="Retângulo 11"/>
            <p:cNvSpPr>
              <a:spLocks noChangeArrowheads="1"/>
            </p:cNvSpPr>
            <p:nvPr/>
          </p:nvSpPr>
          <p:spPr bwMode="auto">
            <a:xfrm>
              <a:off x="5143504" y="2428868"/>
              <a:ext cx="1934895" cy="1077218"/>
            </a:xfrm>
            <a:prstGeom prst="rect">
              <a:avLst/>
            </a:prstGeom>
            <a:noFill/>
            <a:ln w="9525">
              <a:noFill/>
              <a:miter lim="800000"/>
              <a:headEnd/>
              <a:tailEnd/>
            </a:ln>
          </p:spPr>
          <p:txBody>
            <a:bodyPr wrap="square">
              <a:spAutoFit/>
            </a:bodyPr>
            <a:lstStyle/>
            <a:p>
              <a:pPr fontAlgn="auto">
                <a:spcBef>
                  <a:spcPts val="0"/>
                </a:spcBef>
                <a:spcAft>
                  <a:spcPts val="0"/>
                </a:spcAft>
              </a:pPr>
              <a:r>
                <a:rPr lang="pt-BR" sz="1600" b="1" i="1" dirty="0" smtClean="0">
                  <a:solidFill>
                    <a:prstClr val="black"/>
                  </a:solidFill>
                  <a:latin typeface="Calibri"/>
                </a:rPr>
                <a:t>CPEM – 2015  Planejamento de Força Baseado em Capacidades</a:t>
              </a:r>
              <a:endParaRPr lang="pt-BR" sz="1600" b="1" i="1" dirty="0">
                <a:solidFill>
                  <a:prstClr val="black"/>
                </a:solidFill>
                <a:latin typeface="Calibri"/>
              </a:endParaRPr>
            </a:p>
          </p:txBody>
        </p:sp>
      </p:grpSp>
    </p:spTree>
    <p:extLst>
      <p:ext uri="{BB962C8B-B14F-4D97-AF65-F5344CB8AC3E}">
        <p14:creationId xmlns:p14="http://schemas.microsoft.com/office/powerpoint/2010/main" val="225539836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646331"/>
          </a:xfrm>
          <a:prstGeom prst="rect">
            <a:avLst/>
          </a:prstGeom>
          <a:solidFill>
            <a:srgbClr val="FFFF00"/>
          </a:solidFill>
          <a:ln w="9525">
            <a:noFill/>
            <a:miter lim="800000"/>
            <a:headEnd/>
            <a:tailEnd/>
          </a:ln>
        </p:spPr>
        <p:txBody>
          <a:bodyPr>
            <a:spAutoFit/>
          </a:bodyPr>
          <a:lstStyle/>
          <a:p>
            <a:pPr lvl="0" algn="ctr" eaLnBrk="0" hangingPunct="0">
              <a:defRPr/>
            </a:pPr>
            <a:r>
              <a:rPr lang="pt-BR" altLang="pt-BR" sz="3600" b="1" dirty="0">
                <a:solidFill>
                  <a:srgbClr val="000000"/>
                </a:solidFill>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20" name="Espaço Reservado para Conteúdo 2"/>
          <p:cNvSpPr txBox="1">
            <a:spLocks/>
          </p:cNvSpPr>
          <p:nvPr/>
        </p:nvSpPr>
        <p:spPr bwMode="auto">
          <a:xfrm>
            <a:off x="984224" y="1392606"/>
            <a:ext cx="7215238" cy="39005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defTabSz="457200" eaLnBrk="0" hangingPunct="0">
              <a:spcBef>
                <a:spcPct val="20000"/>
              </a:spcBef>
              <a:buFont typeface="Arial" pitchFamily="34" charset="0"/>
              <a:buChar char="•"/>
              <a:defRPr/>
            </a:pPr>
            <a:r>
              <a:rPr lang="pt-BR" sz="2800" dirty="0" smtClean="0">
                <a:solidFill>
                  <a:prstClr val="black"/>
                </a:solidFill>
                <a:latin typeface="Calibri"/>
              </a:rPr>
              <a:t>  O que é capacidade? </a:t>
            </a:r>
          </a:p>
          <a:p>
            <a:pPr algn="just" defTabSz="457200" eaLnBrk="0" hangingPunct="0">
              <a:spcBef>
                <a:spcPts val="0"/>
              </a:spcBef>
              <a:defRPr/>
            </a:pPr>
            <a:r>
              <a:rPr lang="pt-BR" sz="2800" dirty="0" smtClean="0">
                <a:solidFill>
                  <a:prstClr val="black"/>
                </a:solidFill>
                <a:latin typeface="Calibri"/>
              </a:rPr>
              <a:t>         </a:t>
            </a:r>
          </a:p>
          <a:p>
            <a:pPr algn="just" defTabSz="457200" eaLnBrk="0" hangingPunct="0">
              <a:spcBef>
                <a:spcPts val="0"/>
              </a:spcBef>
              <a:defRPr/>
            </a:pPr>
            <a:r>
              <a:rPr lang="pt-BR" sz="2800" dirty="0" smtClean="0">
                <a:solidFill>
                  <a:prstClr val="black"/>
                </a:solidFill>
                <a:latin typeface="Calibri"/>
              </a:rPr>
              <a:t> </a:t>
            </a:r>
            <a:r>
              <a:rPr lang="pt-BR" sz="3600" dirty="0" smtClean="0">
                <a:solidFill>
                  <a:prstClr val="black"/>
                </a:solidFill>
                <a:latin typeface="Arial "/>
              </a:rPr>
              <a:t>“</a:t>
            </a:r>
            <a:r>
              <a:rPr lang="pt-BR" sz="3600" b="1" dirty="0" smtClean="0">
                <a:solidFill>
                  <a:prstClr val="black"/>
                </a:solidFill>
                <a:latin typeface="Arial "/>
              </a:rPr>
              <a:t>Aptidão </a:t>
            </a:r>
            <a:r>
              <a:rPr lang="pt-BR" sz="3600" b="1" dirty="0">
                <a:solidFill>
                  <a:prstClr val="black"/>
                </a:solidFill>
                <a:latin typeface="Arial "/>
              </a:rPr>
              <a:t>para </a:t>
            </a:r>
            <a:r>
              <a:rPr lang="pt-BR" sz="3600" b="1" dirty="0">
                <a:solidFill>
                  <a:srgbClr val="0000FF"/>
                </a:solidFill>
                <a:latin typeface="Arial "/>
              </a:rPr>
              <a:t>atingir um Efeito Desejado</a:t>
            </a:r>
            <a:r>
              <a:rPr lang="pt-BR" sz="3600" b="1" dirty="0">
                <a:solidFill>
                  <a:prstClr val="black"/>
                </a:solidFill>
                <a:latin typeface="Arial "/>
              </a:rPr>
              <a:t>, sob condições específicas, </a:t>
            </a:r>
            <a:r>
              <a:rPr lang="pt-BR" sz="3600" b="1" dirty="0">
                <a:solidFill>
                  <a:srgbClr val="0000FF"/>
                </a:solidFill>
                <a:latin typeface="Arial "/>
              </a:rPr>
              <a:t>por meio de um conjunto de </a:t>
            </a:r>
            <a:r>
              <a:rPr lang="pt-BR" sz="3600" b="1" dirty="0" smtClean="0">
                <a:solidFill>
                  <a:srgbClr val="0000FF"/>
                </a:solidFill>
                <a:latin typeface="Arial "/>
              </a:rPr>
              <a:t>Tarefas.</a:t>
            </a:r>
            <a:r>
              <a:rPr lang="pt-BR" sz="3600" b="1" dirty="0" smtClean="0">
                <a:solidFill>
                  <a:prstClr val="black"/>
                </a:solidFill>
                <a:latin typeface="Arial "/>
              </a:rPr>
              <a:t>”</a:t>
            </a:r>
            <a:endParaRPr lang="pt-BR" sz="3600" b="1" dirty="0">
              <a:solidFill>
                <a:prstClr val="black">
                  <a:tint val="75000"/>
                </a:prstClr>
              </a:solidFill>
              <a:latin typeface="Calibri"/>
            </a:endParaRPr>
          </a:p>
        </p:txBody>
      </p:sp>
    </p:spTree>
    <p:extLst>
      <p:ext uri="{BB962C8B-B14F-4D97-AF65-F5344CB8AC3E}">
        <p14:creationId xmlns:p14="http://schemas.microsoft.com/office/powerpoint/2010/main" val="320282428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tângulo 18"/>
          <p:cNvSpPr/>
          <p:nvPr/>
        </p:nvSpPr>
        <p:spPr>
          <a:xfrm>
            <a:off x="1" y="546"/>
            <a:ext cx="9144000" cy="701129"/>
          </a:xfrm>
          <a:prstGeom prst="rect">
            <a:avLst/>
          </a:pr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316420" name="Grupo 10"/>
          <p:cNvGrpSpPr>
            <a:grpSpLocks/>
          </p:cNvGrpSpPr>
          <p:nvPr/>
        </p:nvGrpSpPr>
        <p:grpSpPr bwMode="auto">
          <a:xfrm>
            <a:off x="0" y="6092825"/>
            <a:ext cx="9174163" cy="774700"/>
            <a:chOff x="0" y="5732463"/>
            <a:chExt cx="9174163" cy="1135062"/>
          </a:xfrm>
        </p:grpSpPr>
        <p:sp>
          <p:nvSpPr>
            <p:cNvPr id="14" name="Triângulo retângulo 13"/>
            <p:cNvSpPr/>
            <p:nvPr/>
          </p:nvSpPr>
          <p:spPr>
            <a:xfrm rot="10800000" flipV="1">
              <a:off x="4572000" y="5732463"/>
              <a:ext cx="4572000" cy="1125758"/>
            </a:xfrm>
            <a:prstGeom prst="rtTriangle">
              <a:avLst/>
            </a:prstGeom>
            <a:solidFill>
              <a:srgbClr val="0A7C0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Triângulo isósceles 14"/>
            <p:cNvSpPr/>
            <p:nvPr/>
          </p:nvSpPr>
          <p:spPr>
            <a:xfrm rot="10800000">
              <a:off x="9525" y="5732463"/>
              <a:ext cx="9164638" cy="1135062"/>
            </a:xfrm>
            <a:prstGeom prst="triangle">
              <a:avLst>
                <a:gd name="adj" fmla="val 50418"/>
              </a:avLst>
            </a:prstGeom>
            <a:solidFill>
              <a:schemeClr val="bg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riângulo retângulo 15"/>
            <p:cNvSpPr/>
            <p:nvPr/>
          </p:nvSpPr>
          <p:spPr>
            <a:xfrm>
              <a:off x="0" y="5732463"/>
              <a:ext cx="4572000" cy="1125758"/>
            </a:xfrm>
            <a:prstGeom prst="rtTriangle">
              <a:avLst/>
            </a:prstGeom>
            <a:solidFill>
              <a:schemeClr val="accent1">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BR"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CaixaDeTexto 25"/>
          <p:cNvSpPr txBox="1">
            <a:spLocks noChangeArrowheads="1"/>
          </p:cNvSpPr>
          <p:nvPr/>
        </p:nvSpPr>
        <p:spPr bwMode="auto">
          <a:xfrm>
            <a:off x="3175" y="4737"/>
            <a:ext cx="9134475" cy="646331"/>
          </a:xfrm>
          <a:prstGeom prst="rect">
            <a:avLst/>
          </a:prstGeom>
          <a:solidFill>
            <a:srgbClr val="FFFF00"/>
          </a:solidFill>
          <a:ln w="9525">
            <a:noFill/>
            <a:miter lim="800000"/>
            <a:headEnd/>
            <a:tailEnd/>
          </a:ln>
        </p:spPr>
        <p:txBody>
          <a:bodyPr>
            <a:spAutoFit/>
          </a:bodyPr>
          <a:lstStyle/>
          <a:p>
            <a:pPr lvl="0" algn="ctr" eaLnBrk="0" hangingPunct="0">
              <a:defRPr/>
            </a:pPr>
            <a:r>
              <a:rPr lang="pt-BR" altLang="pt-BR" sz="3600" b="1" dirty="0">
                <a:solidFill>
                  <a:srgbClr val="000000"/>
                </a:solidFill>
              </a:rPr>
              <a:t>Considerações Preliminares</a:t>
            </a:r>
            <a:endParaRPr lang="pt-BR" sz="3200" b="1" dirty="0">
              <a:solidFill>
                <a:prstClr val="black"/>
              </a:solidFill>
              <a:effectLst>
                <a:outerShdw blurRad="38100" dist="38100" dir="2700000" algn="tl">
                  <a:srgbClr val="000000">
                    <a:alpha val="43137"/>
                  </a:srgbClr>
                </a:outerShdw>
              </a:effectLst>
              <a:latin typeface="Times New Roman" panose="02020603050405020304" pitchFamily="18" charset="0"/>
              <a:ea typeface="ＭＳ Ｐゴシック" pitchFamily="34" charset="-128"/>
              <a:cs typeface="Times New Roman" panose="02020603050405020304" pitchFamily="18" charset="0"/>
            </a:endParaRPr>
          </a:p>
        </p:txBody>
      </p:sp>
      <p:pic>
        <p:nvPicPr>
          <p:cNvPr id="316422" name="Imagem 4" descr="LOGO_EMCFA_ redond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8675" y="19050"/>
            <a:ext cx="6556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4" name="CaixaDeTexto 17"/>
          <p:cNvSpPr txBox="1">
            <a:spLocks noChangeArrowheads="1"/>
          </p:cNvSpPr>
          <p:nvPr/>
        </p:nvSpPr>
        <p:spPr bwMode="auto">
          <a:xfrm>
            <a:off x="1675606" y="6227762"/>
            <a:ext cx="5832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ESTADO-MAIOR CONJUNTO DAS FORÇAS ARMADAS - 8°ANO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altLang="pt-BR" sz="1100" b="1" i="0" u="none" strike="noStrike" kern="1200" cap="none" spc="0" normalizeH="0" baseline="0" noProof="0" dirty="0" smtClean="0">
                <a:ln>
                  <a:noFill/>
                </a:ln>
                <a:solidFill>
                  <a:srgbClr val="FFFFFF"/>
                </a:solidFill>
                <a:effectLst/>
                <a:uLnTx/>
                <a:uFillTx/>
                <a:latin typeface="Arial" charset="0"/>
                <a:ea typeface="MS PGothic" pitchFamily="34" charset="-128"/>
                <a:cs typeface="+mn-cs"/>
              </a:rPr>
              <a:t>CONSOLIDANDO A INTEROPERABILIDADE ENTRE AS FORÇAS ARMADAS</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 y="546"/>
            <a:ext cx="507203" cy="692150"/>
          </a:xfrm>
          <a:prstGeom prst="rect">
            <a:avLst/>
          </a:prstGeom>
        </p:spPr>
      </p:pic>
      <p:sp>
        <p:nvSpPr>
          <p:cNvPr id="20" name="Espaço Reservado para Conteúdo 2"/>
          <p:cNvSpPr txBox="1">
            <a:spLocks/>
          </p:cNvSpPr>
          <p:nvPr/>
        </p:nvSpPr>
        <p:spPr bwMode="auto">
          <a:xfrm>
            <a:off x="984224" y="836612"/>
            <a:ext cx="7215238" cy="5187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defTabSz="457200" eaLnBrk="0" hangingPunct="0">
              <a:spcBef>
                <a:spcPct val="20000"/>
              </a:spcBef>
              <a:buFont typeface="Arial" pitchFamily="34" charset="0"/>
              <a:buChar char="•"/>
              <a:defRPr/>
            </a:pPr>
            <a:r>
              <a:rPr lang="pt-BR" sz="2800" dirty="0" smtClean="0">
                <a:solidFill>
                  <a:prstClr val="black"/>
                </a:solidFill>
                <a:latin typeface="Calibri"/>
              </a:rPr>
              <a:t>  O que é PBC? </a:t>
            </a:r>
          </a:p>
          <a:p>
            <a:pPr algn="just" defTabSz="457200" eaLnBrk="0" hangingPunct="0">
              <a:spcBef>
                <a:spcPct val="20000"/>
              </a:spcBef>
              <a:buFont typeface="Arial" pitchFamily="34" charset="0"/>
              <a:buChar char="•"/>
              <a:defRPr/>
            </a:pPr>
            <a:endParaRPr lang="pt-BR" sz="2800" dirty="0" smtClean="0">
              <a:solidFill>
                <a:prstClr val="black"/>
              </a:solidFill>
              <a:latin typeface="Calibri"/>
            </a:endParaRPr>
          </a:p>
          <a:p>
            <a:pPr algn="just" defTabSz="457200" eaLnBrk="0" hangingPunct="0">
              <a:spcBef>
                <a:spcPts val="0"/>
              </a:spcBef>
              <a:defRPr/>
            </a:pPr>
            <a:r>
              <a:rPr lang="pt-BR" sz="2800" dirty="0" smtClean="0">
                <a:solidFill>
                  <a:prstClr val="black"/>
                </a:solidFill>
                <a:latin typeface="Calibri"/>
              </a:rPr>
              <a:t>   </a:t>
            </a:r>
            <a:r>
              <a:rPr lang="pt-BR" sz="2800" b="1" dirty="0">
                <a:solidFill>
                  <a:prstClr val="black"/>
                </a:solidFill>
                <a:latin typeface="Calibri"/>
              </a:rPr>
              <a:t>“</a:t>
            </a:r>
            <a:r>
              <a:rPr lang="pt-BR" sz="2800" b="1" dirty="0">
                <a:solidFill>
                  <a:prstClr val="black"/>
                </a:solidFill>
                <a:latin typeface="Arial "/>
              </a:rPr>
              <a:t>Conjunto de procedimentos voltados ao </a:t>
            </a:r>
            <a:r>
              <a:rPr lang="pt-BR" sz="2800" b="1" dirty="0">
                <a:solidFill>
                  <a:srgbClr val="0000FF"/>
                </a:solidFill>
                <a:latin typeface="Arial "/>
              </a:rPr>
              <a:t>preparo</a:t>
            </a:r>
            <a:r>
              <a:rPr lang="pt-BR" sz="2800" b="1" dirty="0">
                <a:solidFill>
                  <a:prstClr val="black"/>
                </a:solidFill>
                <a:latin typeface="Arial "/>
              </a:rPr>
              <a:t> das Forças Armadas, mediante a aquisição de capacidades adequadas ao atendimento dos interesses e necessidades militares de </a:t>
            </a:r>
            <a:r>
              <a:rPr lang="pt-BR" sz="2800" b="1" dirty="0">
                <a:solidFill>
                  <a:srgbClr val="0000FF"/>
                </a:solidFill>
                <a:latin typeface="Arial "/>
              </a:rPr>
              <a:t>defesa</a:t>
            </a:r>
            <a:r>
              <a:rPr lang="pt-BR" sz="2800" b="1" dirty="0">
                <a:solidFill>
                  <a:prstClr val="black"/>
                </a:solidFill>
                <a:latin typeface="Arial "/>
              </a:rPr>
              <a:t> do Estado, em um horizonte temporal definido, observados </a:t>
            </a:r>
            <a:r>
              <a:rPr lang="pt-BR" sz="2800" b="1" dirty="0">
                <a:solidFill>
                  <a:srgbClr val="0000FF"/>
                </a:solidFill>
                <a:latin typeface="Arial "/>
              </a:rPr>
              <a:t>cenários prospectivos</a:t>
            </a:r>
            <a:r>
              <a:rPr lang="pt-BR" sz="2800" b="1" dirty="0">
                <a:solidFill>
                  <a:prstClr val="black"/>
                </a:solidFill>
                <a:latin typeface="Arial "/>
              </a:rPr>
              <a:t> e </a:t>
            </a:r>
            <a:r>
              <a:rPr lang="pt-BR" sz="2800" b="1" dirty="0">
                <a:solidFill>
                  <a:srgbClr val="0000FF"/>
                </a:solidFill>
                <a:latin typeface="Arial "/>
              </a:rPr>
              <a:t>limites orçamentários e </a:t>
            </a:r>
            <a:r>
              <a:rPr lang="pt-BR" sz="2800" b="1" dirty="0" smtClean="0">
                <a:solidFill>
                  <a:srgbClr val="0000FF"/>
                </a:solidFill>
                <a:latin typeface="Arial "/>
              </a:rPr>
              <a:t>tecnológicos.</a:t>
            </a:r>
            <a:r>
              <a:rPr lang="pt-BR" sz="2800" b="1" dirty="0" smtClean="0">
                <a:solidFill>
                  <a:prstClr val="black"/>
                </a:solidFill>
                <a:latin typeface="Arial "/>
              </a:rPr>
              <a:t>”</a:t>
            </a:r>
            <a:r>
              <a:rPr lang="pt-BR" sz="2800" dirty="0" smtClean="0">
                <a:solidFill>
                  <a:prstClr val="black"/>
                </a:solidFill>
                <a:latin typeface="Calibri"/>
              </a:rPr>
              <a:t>      </a:t>
            </a:r>
            <a:endParaRPr lang="pt-BR" sz="2800" dirty="0" smtClean="0">
              <a:solidFill>
                <a:prstClr val="black"/>
              </a:solidFill>
              <a:latin typeface="Calibri"/>
            </a:endParaRPr>
          </a:p>
          <a:p>
            <a:pPr algn="just" defTabSz="457200" eaLnBrk="0" hangingPunct="0">
              <a:spcBef>
                <a:spcPts val="0"/>
              </a:spcBef>
              <a:defRPr/>
            </a:pPr>
            <a:r>
              <a:rPr lang="pt-BR" sz="2800" dirty="0" smtClean="0">
                <a:solidFill>
                  <a:prstClr val="black"/>
                </a:solidFill>
                <a:latin typeface="Calibri"/>
              </a:rPr>
              <a:t> </a:t>
            </a:r>
            <a:endParaRPr lang="pt-BR" sz="2800" dirty="0">
              <a:solidFill>
                <a:prstClr val="black">
                  <a:tint val="75000"/>
                </a:prstClr>
              </a:solidFill>
              <a:latin typeface="Calibri"/>
            </a:endParaRPr>
          </a:p>
        </p:txBody>
      </p:sp>
    </p:spTree>
    <p:extLst>
      <p:ext uri="{BB962C8B-B14F-4D97-AF65-F5344CB8AC3E}">
        <p14:creationId xmlns:p14="http://schemas.microsoft.com/office/powerpoint/2010/main" val="343934095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ersonaliza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4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ersonaliza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ersonaliza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20308</TotalTime>
  <Words>1158</Words>
  <Application>Microsoft Office PowerPoint</Application>
  <PresentationFormat>Apresentação na tela (4:3)</PresentationFormat>
  <Paragraphs>228</Paragraphs>
  <Slides>19</Slides>
  <Notes>1</Notes>
  <HiddenSlides>0</HiddenSlides>
  <MMClips>0</MMClips>
  <ScaleCrop>false</ScaleCrop>
  <HeadingPairs>
    <vt:vector size="8" baseType="variant">
      <vt:variant>
        <vt:lpstr>Fontes usadas</vt:lpstr>
      </vt:variant>
      <vt:variant>
        <vt:i4>11</vt:i4>
      </vt:variant>
      <vt:variant>
        <vt:lpstr>Tema</vt:lpstr>
      </vt:variant>
      <vt:variant>
        <vt:i4>28</vt:i4>
      </vt:variant>
      <vt:variant>
        <vt:lpstr>Servidores OLE inseridos</vt:lpstr>
      </vt:variant>
      <vt:variant>
        <vt:i4>1</vt:i4>
      </vt:variant>
      <vt:variant>
        <vt:lpstr>Títulos de slides</vt:lpstr>
      </vt:variant>
      <vt:variant>
        <vt:i4>19</vt:i4>
      </vt:variant>
    </vt:vector>
  </HeadingPairs>
  <TitlesOfParts>
    <vt:vector size="59" baseType="lpstr">
      <vt:lpstr>ＭＳ Ｐゴシック</vt:lpstr>
      <vt:lpstr>ＭＳ Ｐゴシック</vt:lpstr>
      <vt:lpstr>Arial</vt:lpstr>
      <vt:lpstr>Arial </vt:lpstr>
      <vt:lpstr>Arial Black</vt:lpstr>
      <vt:lpstr>Britannic Bold</vt:lpstr>
      <vt:lpstr>Calibri</vt:lpstr>
      <vt:lpstr>Calibri Light</vt:lpstr>
      <vt:lpstr>Constantia</vt:lpstr>
      <vt:lpstr>Times New Roman</vt:lpstr>
      <vt:lpstr>Wingdings</vt:lpstr>
      <vt:lpstr>Tema do Office</vt:lpstr>
      <vt:lpstr>3_Personalizar design</vt:lpstr>
      <vt:lpstr>2_Personalizar design</vt:lpstr>
      <vt:lpstr>Personalizar design</vt:lpstr>
      <vt:lpstr>24_Tema do Office</vt:lpstr>
      <vt:lpstr>1_Personalizar design</vt:lpstr>
      <vt:lpstr>25_Tema do Office</vt:lpstr>
      <vt:lpstr>41_Tema do Office</vt:lpstr>
      <vt:lpstr>31_Tema do Office</vt:lpstr>
      <vt:lpstr>26_Tema do Office</vt:lpstr>
      <vt:lpstr>9_Tema do Office</vt:lpstr>
      <vt:lpstr>27_Tema do Office</vt:lpstr>
      <vt:lpstr>28_Tema do Office</vt:lpstr>
      <vt:lpstr>12_Tema do Office</vt:lpstr>
      <vt:lpstr>30_Tema do Office</vt:lpstr>
      <vt:lpstr>3_Tema do Office</vt:lpstr>
      <vt:lpstr>42_Tema do Office</vt:lpstr>
      <vt:lpstr>43_Tema do Office</vt:lpstr>
      <vt:lpstr>44_Tema do Office</vt:lpstr>
      <vt:lpstr>45_Tema do Office</vt:lpstr>
      <vt:lpstr>46_Tema do Office</vt:lpstr>
      <vt:lpstr>29_Tema do Office</vt:lpstr>
      <vt:lpstr>33_Tema do Office</vt:lpstr>
      <vt:lpstr>35_Tema do Office</vt:lpstr>
      <vt:lpstr>23_Tema do Office</vt:lpstr>
      <vt:lpstr>7_Tema do Office</vt:lpstr>
      <vt:lpstr>8_Tema do Office</vt:lpstr>
      <vt:lpstr>Office Theme</vt:lpstr>
      <vt:lpstr>Imagem de bitmap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CEL INF LAUDERCY</dc:creator>
  <cp:lastModifiedBy>Usuário do Windows</cp:lastModifiedBy>
  <cp:revision>458</cp:revision>
  <cp:lastPrinted>2018-09-18T19:17:03Z</cp:lastPrinted>
  <dcterms:created xsi:type="dcterms:W3CDTF">2015-02-04T12:51:24Z</dcterms:created>
  <dcterms:modified xsi:type="dcterms:W3CDTF">2018-11-05T17:45:48Z</dcterms:modified>
</cp:coreProperties>
</file>