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64" r:id="rId5"/>
    <p:sldId id="262" r:id="rId6"/>
    <p:sldId id="265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997FB9-83C1-40AB-9ABF-0B95517A012B}" v="139" dt="2024-11-27T13:33:37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38" autoAdjust="0"/>
  </p:normalViewPr>
  <p:slideViewPr>
    <p:cSldViewPr snapToGrid="0">
      <p:cViewPr varScale="1">
        <p:scale>
          <a:sx n="64" d="100"/>
          <a:sy n="64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e de Lima Oliveira" userId="669a90983e25c535" providerId="LiveId" clId="{A7997FB9-83C1-40AB-9ABF-0B95517A012B}"/>
    <pc:docChg chg="undo custSel addSld delSld modSld sldOrd">
      <pc:chgData name="Diane de Lima Oliveira" userId="669a90983e25c535" providerId="LiveId" clId="{A7997FB9-83C1-40AB-9ABF-0B95517A012B}" dt="2024-11-27T13:33:37.791" v="2436" actId="1076"/>
      <pc:docMkLst>
        <pc:docMk/>
      </pc:docMkLst>
      <pc:sldChg chg="addSp delSp modSp new mod">
        <pc:chgData name="Diane de Lima Oliveira" userId="669a90983e25c535" providerId="LiveId" clId="{A7997FB9-83C1-40AB-9ABF-0B95517A012B}" dt="2024-11-27T13:24:49.400" v="2426" actId="255"/>
        <pc:sldMkLst>
          <pc:docMk/>
          <pc:sldMk cId="3778075617" sldId="256"/>
        </pc:sldMkLst>
        <pc:spChg chg="mod">
          <ac:chgData name="Diane de Lima Oliveira" userId="669a90983e25c535" providerId="LiveId" clId="{A7997FB9-83C1-40AB-9ABF-0B95517A012B}" dt="2024-11-27T13:24:49.400" v="2426" actId="255"/>
          <ac:spMkLst>
            <pc:docMk/>
            <pc:sldMk cId="3778075617" sldId="256"/>
            <ac:spMk id="2" creationId="{B7098503-A16D-C8EB-4600-373DD8BB77E7}"/>
          </ac:spMkLst>
        </pc:spChg>
        <pc:spChg chg="del">
          <ac:chgData name="Diane de Lima Oliveira" userId="669a90983e25c535" providerId="LiveId" clId="{A7997FB9-83C1-40AB-9ABF-0B95517A012B}" dt="2024-11-23T11:57:26.727" v="91" actId="478"/>
          <ac:spMkLst>
            <pc:docMk/>
            <pc:sldMk cId="3778075617" sldId="256"/>
            <ac:spMk id="3" creationId="{C6A4719C-E0E5-5E36-1020-42EDF56140F5}"/>
          </ac:spMkLst>
        </pc:spChg>
        <pc:spChg chg="add mod">
          <ac:chgData name="Diane de Lima Oliveira" userId="669a90983e25c535" providerId="LiveId" clId="{A7997FB9-83C1-40AB-9ABF-0B95517A012B}" dt="2024-11-27T13:03:27.577" v="2424" actId="20577"/>
          <ac:spMkLst>
            <pc:docMk/>
            <pc:sldMk cId="3778075617" sldId="256"/>
            <ac:spMk id="4" creationId="{15DB6049-81B9-A520-7957-BF4BC3275357}"/>
          </ac:spMkLst>
        </pc:spChg>
        <pc:spChg chg="add mod">
          <ac:chgData name="Diane de Lima Oliveira" userId="669a90983e25c535" providerId="LiveId" clId="{A7997FB9-83C1-40AB-9ABF-0B95517A012B}" dt="2024-11-27T13:02:46.335" v="2403" actId="27636"/>
          <ac:spMkLst>
            <pc:docMk/>
            <pc:sldMk cId="3778075617" sldId="256"/>
            <ac:spMk id="6" creationId="{AC0B7164-5015-2C8E-4A5D-2222E08749B9}"/>
          </ac:spMkLst>
        </pc:spChg>
        <pc:picChg chg="add mod">
          <ac:chgData name="Diane de Lima Oliveira" userId="669a90983e25c535" providerId="LiveId" clId="{A7997FB9-83C1-40AB-9ABF-0B95517A012B}" dt="2024-11-27T13:03:04.693" v="2407" actId="1076"/>
          <ac:picMkLst>
            <pc:docMk/>
            <pc:sldMk cId="3778075617" sldId="256"/>
            <ac:picMk id="5" creationId="{9CA5B58C-323B-2D25-A92F-027825EC9D02}"/>
          </ac:picMkLst>
        </pc:picChg>
        <pc:picChg chg="add del mod">
          <ac:chgData name="Diane de Lima Oliveira" userId="669a90983e25c535" providerId="LiveId" clId="{A7997FB9-83C1-40AB-9ABF-0B95517A012B}" dt="2024-11-23T12:04:59.620" v="231" actId="478"/>
          <ac:picMkLst>
            <pc:docMk/>
            <pc:sldMk cId="3778075617" sldId="256"/>
            <ac:picMk id="1026" creationId="{EADAC3FC-F3BF-92EE-A6DF-9DBACFD386DB}"/>
          </ac:picMkLst>
        </pc:picChg>
        <pc:picChg chg="add mod">
          <ac:chgData name="Diane de Lima Oliveira" userId="669a90983e25c535" providerId="LiveId" clId="{A7997FB9-83C1-40AB-9ABF-0B95517A012B}" dt="2024-11-27T13:03:15.732" v="2409" actId="1076"/>
          <ac:picMkLst>
            <pc:docMk/>
            <pc:sldMk cId="3778075617" sldId="256"/>
            <ac:picMk id="1028" creationId="{3DEEA3CF-5082-F8CB-A1AB-7DA916E9080D}"/>
          </ac:picMkLst>
        </pc:picChg>
      </pc:sldChg>
      <pc:sldChg chg="addSp delSp modSp new mod">
        <pc:chgData name="Diane de Lima Oliveira" userId="669a90983e25c535" providerId="LiveId" clId="{A7997FB9-83C1-40AB-9ABF-0B95517A012B}" dt="2024-11-25T11:47:39.430" v="1667" actId="2711"/>
        <pc:sldMkLst>
          <pc:docMk/>
          <pc:sldMk cId="1962374278" sldId="257"/>
        </pc:sldMkLst>
        <pc:spChg chg="add del mod">
          <ac:chgData name="Diane de Lima Oliveira" userId="669a90983e25c535" providerId="LiveId" clId="{A7997FB9-83C1-40AB-9ABF-0B95517A012B}" dt="2024-11-25T11:46:30.134" v="1658" actId="1076"/>
          <ac:spMkLst>
            <pc:docMk/>
            <pc:sldMk cId="1962374278" sldId="257"/>
            <ac:spMk id="2" creationId="{48A502C6-2207-FD56-0A2A-42BE7BF8C4E2}"/>
          </ac:spMkLst>
        </pc:spChg>
        <pc:spChg chg="mod">
          <ac:chgData name="Diane de Lima Oliveira" userId="669a90983e25c535" providerId="LiveId" clId="{A7997FB9-83C1-40AB-9ABF-0B95517A012B}" dt="2024-11-25T11:46:24.533" v="1657" actId="1076"/>
          <ac:spMkLst>
            <pc:docMk/>
            <pc:sldMk cId="1962374278" sldId="257"/>
            <ac:spMk id="3" creationId="{7AAA37A9-C85F-2E29-B1D0-85C86AE67433}"/>
          </ac:spMkLst>
        </pc:spChg>
        <pc:spChg chg="add mod">
          <ac:chgData name="Diane de Lima Oliveira" userId="669a90983e25c535" providerId="LiveId" clId="{A7997FB9-83C1-40AB-9ABF-0B95517A012B}" dt="2024-11-25T11:46:10.293" v="1656" actId="1076"/>
          <ac:spMkLst>
            <pc:docMk/>
            <pc:sldMk cId="1962374278" sldId="257"/>
            <ac:spMk id="4" creationId="{7A8B9275-5C3B-680A-61AF-8DB497C0788F}"/>
          </ac:spMkLst>
        </pc:spChg>
        <pc:spChg chg="add mod">
          <ac:chgData name="Diane de Lima Oliveira" userId="669a90983e25c535" providerId="LiveId" clId="{A7997FB9-83C1-40AB-9ABF-0B95517A012B}" dt="2024-11-25T11:45:58.761" v="1655" actId="255"/>
          <ac:spMkLst>
            <pc:docMk/>
            <pc:sldMk cId="1962374278" sldId="257"/>
            <ac:spMk id="5" creationId="{1C5C3FE1-9A4A-BBF7-1378-CE8FB2580ECE}"/>
          </ac:spMkLst>
        </pc:spChg>
        <pc:spChg chg="add mod">
          <ac:chgData name="Diane de Lima Oliveira" userId="669a90983e25c535" providerId="LiveId" clId="{A7997FB9-83C1-40AB-9ABF-0B95517A012B}" dt="2024-11-25T11:47:39.430" v="1667" actId="2711"/>
          <ac:spMkLst>
            <pc:docMk/>
            <pc:sldMk cId="1962374278" sldId="257"/>
            <ac:spMk id="6" creationId="{700B64A8-066C-FF66-BB20-FFB252FD2E27}"/>
          </ac:spMkLst>
        </pc:spChg>
      </pc:sldChg>
      <pc:sldChg chg="modSp new del mod">
        <pc:chgData name="Diane de Lima Oliveira" userId="669a90983e25c535" providerId="LiveId" clId="{A7997FB9-83C1-40AB-9ABF-0B95517A012B}" dt="2024-11-23T22:53:19.163" v="1269" actId="47"/>
        <pc:sldMkLst>
          <pc:docMk/>
          <pc:sldMk cId="4043422697" sldId="258"/>
        </pc:sldMkLst>
        <pc:spChg chg="mod">
          <ac:chgData name="Diane de Lima Oliveira" userId="669a90983e25c535" providerId="LiveId" clId="{A7997FB9-83C1-40AB-9ABF-0B95517A012B}" dt="2024-11-23T22:33:11.542" v="1139" actId="20577"/>
          <ac:spMkLst>
            <pc:docMk/>
            <pc:sldMk cId="4043422697" sldId="258"/>
            <ac:spMk id="2" creationId="{99CE6F31-901C-93CB-CAC2-7E23F1D3FD60}"/>
          </ac:spMkLst>
        </pc:spChg>
        <pc:spChg chg="mod">
          <ac:chgData name="Diane de Lima Oliveira" userId="669a90983e25c535" providerId="LiveId" clId="{A7997FB9-83C1-40AB-9ABF-0B95517A012B}" dt="2024-11-23T22:34:19.857" v="1199" actId="20577"/>
          <ac:spMkLst>
            <pc:docMk/>
            <pc:sldMk cId="4043422697" sldId="258"/>
            <ac:spMk id="3" creationId="{B3C98A95-3DB1-602E-7A4B-B536CF212681}"/>
          </ac:spMkLst>
        </pc:spChg>
      </pc:sldChg>
      <pc:sldChg chg="modSp new del mod ord">
        <pc:chgData name="Diane de Lima Oliveira" userId="669a90983e25c535" providerId="LiveId" clId="{A7997FB9-83C1-40AB-9ABF-0B95517A012B}" dt="2024-11-25T11:47:28.878" v="1666" actId="47"/>
        <pc:sldMkLst>
          <pc:docMk/>
          <pc:sldMk cId="1267558550" sldId="259"/>
        </pc:sldMkLst>
        <pc:spChg chg="mod">
          <ac:chgData name="Diane de Lima Oliveira" userId="669a90983e25c535" providerId="LiveId" clId="{A7997FB9-83C1-40AB-9ABF-0B95517A012B}" dt="2024-11-25T11:47:21.741" v="1665" actId="2711"/>
          <ac:spMkLst>
            <pc:docMk/>
            <pc:sldMk cId="1267558550" sldId="259"/>
            <ac:spMk id="2" creationId="{7F74DC1E-7182-37E1-A8D2-B57E0B11270F}"/>
          </ac:spMkLst>
        </pc:spChg>
      </pc:sldChg>
      <pc:sldChg chg="addSp delSp modSp new mod setBg">
        <pc:chgData name="Diane de Lima Oliveira" userId="669a90983e25c535" providerId="LiveId" clId="{A7997FB9-83C1-40AB-9ABF-0B95517A012B}" dt="2024-11-27T13:33:37.791" v="2436" actId="1076"/>
        <pc:sldMkLst>
          <pc:docMk/>
          <pc:sldMk cId="433195996" sldId="260"/>
        </pc:sldMkLst>
        <pc:spChg chg="mod">
          <ac:chgData name="Diane de Lima Oliveira" userId="669a90983e25c535" providerId="LiveId" clId="{A7997FB9-83C1-40AB-9ABF-0B95517A012B}" dt="2024-11-27T12:54:17.748" v="2309" actId="26606"/>
          <ac:spMkLst>
            <pc:docMk/>
            <pc:sldMk cId="433195996" sldId="260"/>
            <ac:spMk id="2" creationId="{8A2B5487-7472-036D-D086-DBBBD9B76144}"/>
          </ac:spMkLst>
        </pc:spChg>
        <pc:spChg chg="mod">
          <ac:chgData name="Diane de Lima Oliveira" userId="669a90983e25c535" providerId="LiveId" clId="{A7997FB9-83C1-40AB-9ABF-0B95517A012B}" dt="2024-11-27T13:33:33.693" v="2435" actId="14100"/>
          <ac:spMkLst>
            <pc:docMk/>
            <pc:sldMk cId="433195996" sldId="260"/>
            <ac:spMk id="3" creationId="{63F527ED-009A-8BF7-05DD-D7F00856DA39}"/>
          </ac:spMkLst>
        </pc:spChg>
        <pc:spChg chg="add del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9" creationId="{4F7EBAE4-9945-4473-9E34-B2C66EA0F03D}"/>
          </ac:spMkLst>
        </pc:spChg>
        <pc:spChg chg="add del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11" creationId="{70BEB1E7-2F88-40BC-B73D-42E5B6F80BFC}"/>
          </ac:spMkLst>
        </pc:spChg>
        <pc:spChg chg="add del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13" creationId="{A7B99495-F43F-4D80-A44F-2CB4764EB90B}"/>
          </ac:spMkLst>
        </pc:spChg>
        <pc:spChg chg="add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1031" creationId="{4F7EBAE4-9945-4473-9E34-B2C66EA0F03D}"/>
          </ac:spMkLst>
        </pc:spChg>
        <pc:spChg chg="add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1033" creationId="{70BEB1E7-2F88-40BC-B73D-42E5B6F80BFC}"/>
          </ac:spMkLst>
        </pc:spChg>
        <pc:spChg chg="add">
          <ac:chgData name="Diane de Lima Oliveira" userId="669a90983e25c535" providerId="LiveId" clId="{A7997FB9-83C1-40AB-9ABF-0B95517A012B}" dt="2024-11-27T13:33:20.372" v="2433" actId="26606"/>
          <ac:spMkLst>
            <pc:docMk/>
            <pc:sldMk cId="433195996" sldId="260"/>
            <ac:spMk id="1035" creationId="{A7B99495-F43F-4D80-A44F-2CB4764EB90B}"/>
          </ac:spMkLst>
        </pc:spChg>
        <pc:picChg chg="add del mod">
          <ac:chgData name="Diane de Lima Oliveira" userId="669a90983e25c535" providerId="LiveId" clId="{A7997FB9-83C1-40AB-9ABF-0B95517A012B}" dt="2024-11-27T13:33:11.030" v="2430" actId="478"/>
          <ac:picMkLst>
            <pc:docMk/>
            <pc:sldMk cId="433195996" sldId="260"/>
            <ac:picMk id="4" creationId="{A0B49491-3380-620F-41FD-AE151F74CBE8}"/>
          </ac:picMkLst>
        </pc:picChg>
        <pc:picChg chg="add mod">
          <ac:chgData name="Diane de Lima Oliveira" userId="669a90983e25c535" providerId="LiveId" clId="{A7997FB9-83C1-40AB-9ABF-0B95517A012B}" dt="2024-11-27T13:33:37.791" v="2436" actId="1076"/>
          <ac:picMkLst>
            <pc:docMk/>
            <pc:sldMk cId="433195996" sldId="260"/>
            <ac:picMk id="1026" creationId="{9C2C120B-6CB6-A5C2-61CD-371EBA9D043F}"/>
          </ac:picMkLst>
        </pc:picChg>
      </pc:sldChg>
      <pc:sldChg chg="modSp new del mod ord">
        <pc:chgData name="Diane de Lima Oliveira" userId="669a90983e25c535" providerId="LiveId" clId="{A7997FB9-83C1-40AB-9ABF-0B95517A012B}" dt="2024-11-25T11:52:49.872" v="1734" actId="47"/>
        <pc:sldMkLst>
          <pc:docMk/>
          <pc:sldMk cId="1805769976" sldId="261"/>
        </pc:sldMkLst>
        <pc:spChg chg="mod">
          <ac:chgData name="Diane de Lima Oliveira" userId="669a90983e25c535" providerId="LiveId" clId="{A7997FB9-83C1-40AB-9ABF-0B95517A012B}" dt="2024-11-23T22:44:59.157" v="1267"/>
          <ac:spMkLst>
            <pc:docMk/>
            <pc:sldMk cId="1805769976" sldId="261"/>
            <ac:spMk id="2" creationId="{7525E014-5E79-A297-94A6-585B296DD73B}"/>
          </ac:spMkLst>
        </pc:spChg>
        <pc:spChg chg="mod">
          <ac:chgData name="Diane de Lima Oliveira" userId="669a90983e25c535" providerId="LiveId" clId="{A7997FB9-83C1-40AB-9ABF-0B95517A012B}" dt="2024-11-23T22:59:11.289" v="1473" actId="20577"/>
          <ac:spMkLst>
            <pc:docMk/>
            <pc:sldMk cId="1805769976" sldId="261"/>
            <ac:spMk id="3" creationId="{CBF99E3F-CE3A-322B-E081-DD3CBA37C06B}"/>
          </ac:spMkLst>
        </pc:spChg>
      </pc:sldChg>
      <pc:sldChg chg="modSp new mod">
        <pc:chgData name="Diane de Lima Oliveira" userId="669a90983e25c535" providerId="LiveId" clId="{A7997FB9-83C1-40AB-9ABF-0B95517A012B}" dt="2024-11-27T11:18:16.242" v="2304" actId="113"/>
        <pc:sldMkLst>
          <pc:docMk/>
          <pc:sldMk cId="543301346" sldId="262"/>
        </pc:sldMkLst>
        <pc:spChg chg="mod">
          <ac:chgData name="Diane de Lima Oliveira" userId="669a90983e25c535" providerId="LiveId" clId="{A7997FB9-83C1-40AB-9ABF-0B95517A012B}" dt="2024-11-25T11:53:17.018" v="1738" actId="207"/>
          <ac:spMkLst>
            <pc:docMk/>
            <pc:sldMk cId="543301346" sldId="262"/>
            <ac:spMk id="2" creationId="{0EE63DAD-62DD-2525-0C0F-383C34FE7302}"/>
          </ac:spMkLst>
        </pc:spChg>
        <pc:spChg chg="mod">
          <ac:chgData name="Diane de Lima Oliveira" userId="669a90983e25c535" providerId="LiveId" clId="{A7997FB9-83C1-40AB-9ABF-0B95517A012B}" dt="2024-11-27T11:18:16.242" v="2304" actId="113"/>
          <ac:spMkLst>
            <pc:docMk/>
            <pc:sldMk cId="543301346" sldId="262"/>
            <ac:spMk id="3" creationId="{2C914076-D078-DD38-BE11-4240612C4D22}"/>
          </ac:spMkLst>
        </pc:spChg>
      </pc:sldChg>
      <pc:sldChg chg="addSp delSp modSp new del mod">
        <pc:chgData name="Diane de Lima Oliveira" userId="669a90983e25c535" providerId="LiveId" clId="{A7997FB9-83C1-40AB-9ABF-0B95517A012B}" dt="2024-11-25T11:44:10.373" v="1650" actId="47"/>
        <pc:sldMkLst>
          <pc:docMk/>
          <pc:sldMk cId="2000778833" sldId="263"/>
        </pc:sldMkLst>
        <pc:spChg chg="del">
          <ac:chgData name="Diane de Lima Oliveira" userId="669a90983e25c535" providerId="LiveId" clId="{A7997FB9-83C1-40AB-9ABF-0B95517A012B}" dt="2024-11-24T01:13:02.075" v="1539" actId="478"/>
          <ac:spMkLst>
            <pc:docMk/>
            <pc:sldMk cId="2000778833" sldId="263"/>
            <ac:spMk id="2" creationId="{81D5893B-8D97-9409-6381-97DA05DC1A50}"/>
          </ac:spMkLst>
        </pc:spChg>
        <pc:spChg chg="del">
          <ac:chgData name="Diane de Lima Oliveira" userId="669a90983e25c535" providerId="LiveId" clId="{A7997FB9-83C1-40AB-9ABF-0B95517A012B}" dt="2024-11-23T23:01:55.906" v="1476" actId="1957"/>
          <ac:spMkLst>
            <pc:docMk/>
            <pc:sldMk cId="2000778833" sldId="263"/>
            <ac:spMk id="3" creationId="{D4C8C3E1-08E0-BA7C-35E6-D9BD083203E8}"/>
          </ac:spMkLst>
        </pc:spChg>
        <pc:graphicFrameChg chg="add mod">
          <ac:chgData name="Diane de Lima Oliveira" userId="669a90983e25c535" providerId="LiveId" clId="{A7997FB9-83C1-40AB-9ABF-0B95517A012B}" dt="2024-11-25T11:41:45.791" v="1636" actId="14100"/>
          <ac:graphicFrameMkLst>
            <pc:docMk/>
            <pc:sldMk cId="2000778833" sldId="263"/>
            <ac:graphicFrameMk id="6" creationId="{43E1A4A5-8B07-E603-36BF-1CAFC9FF6373}"/>
          </ac:graphicFrameMkLst>
        </pc:graphicFrameChg>
      </pc:sldChg>
      <pc:sldChg chg="addSp delSp modSp new mod">
        <pc:chgData name="Diane de Lima Oliveira" userId="669a90983e25c535" providerId="LiveId" clId="{A7997FB9-83C1-40AB-9ABF-0B95517A012B}" dt="2024-11-25T11:51:59.443" v="1730" actId="20577"/>
        <pc:sldMkLst>
          <pc:docMk/>
          <pc:sldMk cId="483536588" sldId="264"/>
        </pc:sldMkLst>
        <pc:spChg chg="del">
          <ac:chgData name="Diane de Lima Oliveira" userId="669a90983e25c535" providerId="LiveId" clId="{A7997FB9-83C1-40AB-9ABF-0B95517A012B}" dt="2024-11-24T01:28:31.403" v="1606" actId="478"/>
          <ac:spMkLst>
            <pc:docMk/>
            <pc:sldMk cId="483536588" sldId="264"/>
            <ac:spMk id="2" creationId="{D1EFF323-9C5E-1599-4D73-5AC0F623D219}"/>
          </ac:spMkLst>
        </pc:spChg>
        <pc:spChg chg="del">
          <ac:chgData name="Diane de Lima Oliveira" userId="669a90983e25c535" providerId="LiveId" clId="{A7997FB9-83C1-40AB-9ABF-0B95517A012B}" dt="2024-11-24T01:14:50.561" v="1545" actId="1957"/>
          <ac:spMkLst>
            <pc:docMk/>
            <pc:sldMk cId="483536588" sldId="264"/>
            <ac:spMk id="3" creationId="{7AAAAA70-171F-9DA4-5C7F-F439173F26C0}"/>
          </ac:spMkLst>
        </pc:spChg>
        <pc:spChg chg="add mod">
          <ac:chgData name="Diane de Lima Oliveira" userId="669a90983e25c535" providerId="LiveId" clId="{A7997FB9-83C1-40AB-9ABF-0B95517A012B}" dt="2024-11-25T11:51:59.443" v="1730" actId="20577"/>
          <ac:spMkLst>
            <pc:docMk/>
            <pc:sldMk cId="483536588" sldId="264"/>
            <ac:spMk id="8" creationId="{43CCF668-F24A-6023-54D1-0A7F32D6C20A}"/>
          </ac:spMkLst>
        </pc:spChg>
        <pc:graphicFrameChg chg="add mod">
          <ac:chgData name="Diane de Lima Oliveira" userId="669a90983e25c535" providerId="LiveId" clId="{A7997FB9-83C1-40AB-9ABF-0B95517A012B}" dt="2024-11-25T11:50:44.214" v="1675" actId="14100"/>
          <ac:graphicFrameMkLst>
            <pc:docMk/>
            <pc:sldMk cId="483536588" sldId="264"/>
            <ac:graphicFrameMk id="6" creationId="{0E291534-61DB-4DD7-2390-D0882643C1B6}"/>
          </ac:graphicFrameMkLst>
        </pc:graphicFrameChg>
        <pc:graphicFrameChg chg="add mod">
          <ac:chgData name="Diane de Lima Oliveira" userId="669a90983e25c535" providerId="LiveId" clId="{A7997FB9-83C1-40AB-9ABF-0B95517A012B}" dt="2024-11-25T11:51:11.365" v="1676" actId="1076"/>
          <ac:graphicFrameMkLst>
            <pc:docMk/>
            <pc:sldMk cId="483536588" sldId="264"/>
            <ac:graphicFrameMk id="7" creationId="{B8E5A8C1-357B-ACFA-4E5D-EF38AA83DB2C}"/>
          </ac:graphicFrameMkLst>
        </pc:graphicFrameChg>
      </pc:sldChg>
      <pc:sldChg chg="addSp delSp modSp new mod">
        <pc:chgData name="Diane de Lima Oliveira" userId="669a90983e25c535" providerId="LiveId" clId="{A7997FB9-83C1-40AB-9ABF-0B95517A012B}" dt="2024-11-25T12:13:25.419" v="1933" actId="1076"/>
        <pc:sldMkLst>
          <pc:docMk/>
          <pc:sldMk cId="3763018" sldId="265"/>
        </pc:sldMkLst>
        <pc:spChg chg="del">
          <ac:chgData name="Diane de Lima Oliveira" userId="669a90983e25c535" providerId="LiveId" clId="{A7997FB9-83C1-40AB-9ABF-0B95517A012B}" dt="2024-11-25T11:55:14.497" v="1743" actId="478"/>
          <ac:spMkLst>
            <pc:docMk/>
            <pc:sldMk cId="3763018" sldId="265"/>
            <ac:spMk id="2" creationId="{2B6B003F-3FC1-2D3B-2B76-C1682068276A}"/>
          </ac:spMkLst>
        </pc:spChg>
        <pc:spChg chg="mod">
          <ac:chgData name="Diane de Lima Oliveira" userId="669a90983e25c535" providerId="LiveId" clId="{A7997FB9-83C1-40AB-9ABF-0B95517A012B}" dt="2024-11-25T11:58:42.066" v="1920" actId="20577"/>
          <ac:spMkLst>
            <pc:docMk/>
            <pc:sldMk cId="3763018" sldId="265"/>
            <ac:spMk id="3" creationId="{8F9A1CAF-27BF-645A-4851-036CDDFB99C1}"/>
          </ac:spMkLst>
        </pc:spChg>
        <pc:spChg chg="add del">
          <ac:chgData name="Diane de Lima Oliveira" userId="669a90983e25c535" providerId="LiveId" clId="{A7997FB9-83C1-40AB-9ABF-0B95517A012B}" dt="2024-11-25T12:00:47.639" v="1924" actId="478"/>
          <ac:spMkLst>
            <pc:docMk/>
            <pc:sldMk cId="3763018" sldId="265"/>
            <ac:spMk id="4" creationId="{3B2A9C01-2A21-9BCF-D192-AF23F57301AC}"/>
          </ac:spMkLst>
        </pc:spChg>
        <pc:spChg chg="add del">
          <ac:chgData name="Diane de Lima Oliveira" userId="669a90983e25c535" providerId="LiveId" clId="{A7997FB9-83C1-40AB-9ABF-0B95517A012B}" dt="2024-11-25T12:08:43.803" v="1926" actId="478"/>
          <ac:spMkLst>
            <pc:docMk/>
            <pc:sldMk cId="3763018" sldId="265"/>
            <ac:spMk id="5" creationId="{29DBB505-7626-0E11-160D-160246D4D9EE}"/>
          </ac:spMkLst>
        </pc:spChg>
        <pc:spChg chg="add del">
          <ac:chgData name="Diane de Lima Oliveira" userId="669a90983e25c535" providerId="LiveId" clId="{A7997FB9-83C1-40AB-9ABF-0B95517A012B}" dt="2024-11-25T12:08:53.287" v="1928" actId="478"/>
          <ac:spMkLst>
            <pc:docMk/>
            <pc:sldMk cId="3763018" sldId="265"/>
            <ac:spMk id="6" creationId="{3CCBCC2A-8445-E822-03C7-8AE0733BB40A}"/>
          </ac:spMkLst>
        </pc:spChg>
        <pc:picChg chg="add mod">
          <ac:chgData name="Diane de Lima Oliveira" userId="669a90983e25c535" providerId="LiveId" clId="{A7997FB9-83C1-40AB-9ABF-0B95517A012B}" dt="2024-11-25T12:13:25.419" v="1933" actId="1076"/>
          <ac:picMkLst>
            <pc:docMk/>
            <pc:sldMk cId="3763018" sldId="265"/>
            <ac:picMk id="8" creationId="{F9FE2FBB-C493-722D-902A-239A006A1D03}"/>
          </ac:picMkLst>
        </pc:picChg>
        <pc:picChg chg="add mod">
          <ac:chgData name="Diane de Lima Oliveira" userId="669a90983e25c535" providerId="LiveId" clId="{A7997FB9-83C1-40AB-9ABF-0B95517A012B}" dt="2024-11-25T11:58:56.288" v="1922" actId="14100"/>
          <ac:picMkLst>
            <pc:docMk/>
            <pc:sldMk cId="3763018" sldId="265"/>
            <ac:picMk id="2050" creationId="{36BB01BE-925F-44A8-6F87-6C31B8F16AF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Origem dos encaminhamentos</a:t>
            </a:r>
          </a:p>
        </c:rich>
      </c:tx>
      <c:layout>
        <c:manualLayout>
          <c:xMode val="edge"/>
          <c:yMode val="edge"/>
          <c:x val="0.214111627750285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2169598616441939"/>
          <c:y val="0.25101215894492412"/>
          <c:w val="0.86514247008391465"/>
          <c:h val="0.49623190511245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Planilha1!$A$2:$A$6</c:f>
              <c:strCache>
                <c:ptCount val="5"/>
                <c:pt idx="0">
                  <c:v>Gastroenterologia</c:v>
                </c:pt>
                <c:pt idx="1">
                  <c:v>Pediatria geral</c:v>
                </c:pt>
                <c:pt idx="2">
                  <c:v>Fonoaudiologia</c:v>
                </c:pt>
                <c:pt idx="3">
                  <c:v>Genética</c:v>
                </c:pt>
                <c:pt idx="4">
                  <c:v>Nutrologia</c:v>
                </c:pt>
              </c:strCache>
            </c:strRef>
          </c:cat>
          <c:val>
            <c:numRef>
              <c:f>Planilha1!$B$2:$B$6</c:f>
              <c:numCache>
                <c:formatCode>0%</c:formatCode>
                <c:ptCount val="5"/>
                <c:pt idx="0">
                  <c:v>0.52</c:v>
                </c:pt>
                <c:pt idx="1">
                  <c:v>0.15</c:v>
                </c:pt>
                <c:pt idx="2">
                  <c:v>0.26</c:v>
                </c:pt>
                <c:pt idx="3" formatCode="0.00%">
                  <c:v>3.5000000000000003E-2</c:v>
                </c:pt>
                <c:pt idx="4" formatCode="0.00%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8-4A66-9C25-A577D9303A7E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Planilha1!$A$2:$A$6</c:f>
              <c:strCache>
                <c:ptCount val="5"/>
                <c:pt idx="0">
                  <c:v>Gastroenterologia</c:v>
                </c:pt>
                <c:pt idx="1">
                  <c:v>Pediatria geral</c:v>
                </c:pt>
                <c:pt idx="2">
                  <c:v>Fonoaudiologia</c:v>
                </c:pt>
                <c:pt idx="3">
                  <c:v>Genética</c:v>
                </c:pt>
                <c:pt idx="4">
                  <c:v>Nutrologia</c:v>
                </c:pt>
              </c:strCache>
            </c:strRef>
          </c:cat>
          <c:val>
            <c:numRef>
              <c:f>Planilha1!$C$2:$C$6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8F98-4A66-9C25-A577D9303A7E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Planilha1!$A$2:$A$6</c:f>
              <c:strCache>
                <c:ptCount val="5"/>
                <c:pt idx="0">
                  <c:v>Gastroenterologia</c:v>
                </c:pt>
                <c:pt idx="1">
                  <c:v>Pediatria geral</c:v>
                </c:pt>
                <c:pt idx="2">
                  <c:v>Fonoaudiologia</c:v>
                </c:pt>
                <c:pt idx="3">
                  <c:v>Genética</c:v>
                </c:pt>
                <c:pt idx="4">
                  <c:v>Nutrologia</c:v>
                </c:pt>
              </c:strCache>
            </c:strRef>
          </c:cat>
          <c:val>
            <c:numRef>
              <c:f>Planilha1!$D$2:$D$6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8F98-4A66-9C25-A577D9303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6305264"/>
        <c:axId val="1339238256"/>
      </c:barChart>
      <c:catAx>
        <c:axId val="123630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39238256"/>
        <c:crosses val="autoZero"/>
        <c:auto val="1"/>
        <c:lblAlgn val="ctr"/>
        <c:lblOffset val="100"/>
        <c:noMultiLvlLbl val="0"/>
      </c:catAx>
      <c:valAx>
        <c:axId val="13392382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630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Alterações</a:t>
            </a:r>
            <a:r>
              <a:rPr lang="pt-BR" sz="2400" baseline="0" dirty="0"/>
              <a:t> fonoaudiológicas</a:t>
            </a:r>
            <a:endParaRPr lang="pt-BR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2281930990872689"/>
          <c:y val="0.118165287283569"/>
          <c:w val="0.86858291335310001"/>
          <c:h val="0.72365644226860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3"/>
                <c:pt idx="0">
                  <c:v>Disfagia</c:v>
                </c:pt>
                <c:pt idx="1">
                  <c:v>Dificuldades alimentares</c:v>
                </c:pt>
                <c:pt idx="2">
                  <c:v>Dificuldades na amamentação</c:v>
                </c:pt>
              </c:strCache>
            </c:strRef>
          </c:cat>
          <c:val>
            <c:numRef>
              <c:f>Planilha1!$B$2:$B$5</c:f>
              <c:numCache>
                <c:formatCode>0%</c:formatCode>
                <c:ptCount val="4"/>
                <c:pt idx="0" formatCode="0.0%">
                  <c:v>0.44400000000000001</c:v>
                </c:pt>
                <c:pt idx="1">
                  <c:v>0.37</c:v>
                </c:pt>
                <c:pt idx="2" formatCode="0.0%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5-4373-A911-0CCBAF5CCE59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3"/>
                <c:pt idx="0">
                  <c:v>Disfagia</c:v>
                </c:pt>
                <c:pt idx="1">
                  <c:v>Dificuldades alimentares</c:v>
                </c:pt>
                <c:pt idx="2">
                  <c:v>Dificuldades na amamentação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F05-4373-A911-0CCBAF5CCE59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3"/>
                <c:pt idx="0">
                  <c:v>Disfagia</c:v>
                </c:pt>
                <c:pt idx="1">
                  <c:v>Dificuldades alimentares</c:v>
                </c:pt>
                <c:pt idx="2">
                  <c:v>Dificuldades na amamentação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F05-4373-A911-0CCBAF5CC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9111632"/>
        <c:axId val="1259114032"/>
      </c:barChart>
      <c:catAx>
        <c:axId val="125911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59114032"/>
        <c:crosses val="autoZero"/>
        <c:auto val="1"/>
        <c:lblAlgn val="ctr"/>
        <c:lblOffset val="100"/>
        <c:noMultiLvlLbl val="0"/>
      </c:catAx>
      <c:valAx>
        <c:axId val="12591140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5911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F3ABB-5B13-4352-9423-79231829400D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6A3BC-D5AD-433A-AAC9-931CDC145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89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5B844-0FEE-385E-1458-3FEAA9884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5E9567-7124-3DC3-ECBC-F62E2B412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2A316B-00E5-48ED-1F8D-74E06723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FE6AF5-1BF8-CA46-7A0E-E79A36527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3A980E-A6F8-975C-9297-5BABB429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94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78840-8EE0-EA25-2975-7387365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4AC21E-8E59-C0ED-646F-2267718DA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7705DA-E32F-4E46-A201-9329D8B3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2E55C4-8A6A-2632-C836-7279E6B5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1E5AF3-2BD1-85A2-F40B-80DCF144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36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C8ABC2-F830-6748-79A1-885C338D4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324F9A-E829-8FB8-C5C8-6B4C36C27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A5B085-DC48-F50A-72A3-93A740EA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75D375-5B60-1C93-689D-1868CBD85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C57C10-A672-6083-4BB4-1FE74BF1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96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AEE2E-50F0-AEF8-911B-E2FD717D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EC9025-29BF-9A8E-C325-35FB9A37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DBA668-DAE3-22DA-9E93-236F62286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6B762F-742B-460A-BF1B-822B40CB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C06B7B-DE5C-99EE-B85A-016EB9DA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2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5E405-6EB4-EB56-DECD-D38FBAB0B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D5BC60-4943-A522-91FE-69C441DFC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A45193-D41B-9284-573D-7F889F43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F7E07A-16DE-2341-77A3-59E2678C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1F8229-9638-8C9D-CE6D-3BB9DB4F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4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EA9DF-CA01-790E-2924-BD1EC50D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4B4B58-90A2-6792-8AAF-A14AA0ED4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BE4DC4-907C-0BF9-2884-2DB4B8A1F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2C3458-24F8-6336-D452-94113A77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0F2DEC-588F-C316-9159-8569B434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609F1A-7B32-1818-91CF-281D8D0D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64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1AC6E-934C-2EB3-1865-C4A65C19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A81CC9-575F-75EA-82B5-8F90BAFC7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189B9B2-3F33-DC77-C65B-8E9D792AF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D03D94F-0621-EA79-B37C-25DE1827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6F2D1B-F5EC-404C-D0F8-B475A309A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DAB1A57-405B-7579-DA56-C97281E5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1F851E9-942C-65AB-A34F-ED29F698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48FB5EA-4F1A-FABF-A394-FB893ED7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68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30BB3-F9F9-B659-C3B9-1C8271FF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E920E0A-C05B-F4E1-6E17-527C75DC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EDA61C-E294-4FC3-F90A-6807CBC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B97EA1-E995-8BFA-0BC3-6C407715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CFA599A-0A58-A8DF-9365-B7F1F021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75ECD3-C82C-5469-4518-84045A57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3C274E-172D-3263-4783-2A9A1AC8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19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5A4CA-D2AD-0433-FA5D-252C1EACD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0C8D2E-450C-7264-3948-A772C68C8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CADE-3411-F2FD-C2CE-109E0500D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449D96-01B4-15ED-980C-6A01ABAC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B3CAE5-0605-FB44-CAC8-FE137C27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D6AEBE-DBD2-71B2-848A-1E529997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07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F90DF-78F7-8E2A-7943-75EDC7DB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910BA2C-C45C-EB29-E7AB-FBC41FF67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E702C7-B32F-D19F-7EB8-FC360148B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AC2525-887E-924D-147E-92AEA47A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87FE04-D2D4-EC24-8334-6BF26E6D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E2BB4D-ECA7-35CF-E43A-CF6AAE407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45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EB58588-AFD0-16D5-141C-59CA11D35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82514A-07F0-B930-40E0-9D8FAA985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202213-4CE5-350E-2D02-EEC3621BDB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5E3426-5BBE-4B8C-B4AD-36C199B78AA0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9B5932-8A76-6560-30E6-89A5D94AB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1D081B-F64E-D721-F23A-562B548B7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EF9108-40E8-40C1-9546-7A315B6F2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74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ane.oliveira@ufsc.br" TargetMode="External"/><Relationship Id="rId2" Type="http://schemas.openxmlformats.org/officeDocument/2006/relationships/hyperlink" Target="mailto:disfagiainfantil.ufsc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98503-A16D-C8EB-4600-373DD8BB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449" y="2361063"/>
            <a:ext cx="10871190" cy="2872053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Atendimento fonoaudiológico de crianças e adolescentes com disfagia orofaríngea</a:t>
            </a:r>
            <a:br>
              <a:rPr lang="pt-BR" sz="4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t-BR" sz="31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(SIGPEX: </a:t>
            </a:r>
            <a:r>
              <a:rPr lang="pt-BR" sz="31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202419890)</a:t>
            </a:r>
            <a:br>
              <a:rPr lang="pt-BR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br>
              <a:rPr lang="pt-BR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t-BR" sz="22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EIXO III: Ensino, Pesquisa e Extensão</a:t>
            </a:r>
            <a:br>
              <a:rPr lang="pt-BR" sz="18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600" dirty="0"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5DB6049-81B9-A520-7957-BF4BC3275357}"/>
              </a:ext>
            </a:extLst>
          </p:cNvPr>
          <p:cNvSpPr txBox="1"/>
          <p:nvPr/>
        </p:nvSpPr>
        <p:spPr>
          <a:xfrm>
            <a:off x="1465030" y="547666"/>
            <a:ext cx="99202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/>
              <a:t>II ENCONTRO DE BOAS PRÁTICAS </a:t>
            </a:r>
          </a:p>
          <a:p>
            <a:pPr algn="ctr"/>
            <a:r>
              <a:rPr lang="pt-BR" sz="3200" b="1" dirty="0"/>
              <a:t>Hospital Universitário </a:t>
            </a:r>
            <a:r>
              <a:rPr lang="pt-BR" sz="3200" b="1" dirty="0" err="1"/>
              <a:t>Polydoro</a:t>
            </a:r>
            <a:r>
              <a:rPr lang="pt-BR" sz="3200" b="1" dirty="0"/>
              <a:t> Ernani de São Thiago</a:t>
            </a:r>
          </a:p>
          <a:p>
            <a:pPr algn="ctr"/>
            <a:r>
              <a:rPr lang="pt-BR" sz="3200" b="1" dirty="0"/>
              <a:t>HU/UFSC/EBSERH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9CA5B58C-323B-2D25-A92F-027825EC9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609" y="0"/>
            <a:ext cx="1266713" cy="1182040"/>
          </a:xfrm>
          <a:prstGeom prst="rect">
            <a:avLst/>
          </a:prstGeom>
        </p:spPr>
      </p:pic>
      <p:pic>
        <p:nvPicPr>
          <p:cNvPr id="1028" name="Picture 4" descr="Notícias da UFSC">
            <a:extLst>
              <a:ext uri="{FF2B5EF4-FFF2-40B4-BE49-F238E27FC236}">
                <a16:creationId xmlns:a16="http://schemas.microsoft.com/office/drawing/2014/main" id="{3DEEA3CF-5082-F8CB-A1AB-7DA916E90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552" y="148490"/>
            <a:ext cx="1154426" cy="88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AC0B7164-5015-2C8E-4A5D-2222E08749B9}"/>
              </a:ext>
            </a:extLst>
          </p:cNvPr>
          <p:cNvSpPr txBox="1">
            <a:spLocks/>
          </p:cNvSpPr>
          <p:nvPr/>
        </p:nvSpPr>
        <p:spPr>
          <a:xfrm>
            <a:off x="367962" y="5332033"/>
            <a:ext cx="11456072" cy="1309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/>
              <a:t>Coordenação: </a:t>
            </a:r>
            <a:r>
              <a:rPr lang="pt-BR" sz="2000" dirty="0"/>
              <a:t>Profa. Dra. Diane de Lima Oliveira (Departamento de Fonoaudiologia/UFSC)</a:t>
            </a:r>
          </a:p>
          <a:p>
            <a:pPr algn="l"/>
            <a:endParaRPr lang="pt-BR" sz="2000" dirty="0"/>
          </a:p>
          <a:p>
            <a:pPr algn="l"/>
            <a:r>
              <a:rPr lang="pt-BR" sz="2000" b="1" dirty="0"/>
              <a:t>Alunos envolvidos: </a:t>
            </a:r>
            <a:r>
              <a:rPr lang="pt-BR" sz="2000" dirty="0"/>
              <a:t>Maria Vanessa dos Santos Silva, Nathalie Cristine Krüger, Ester Lopes Silvério, Valquíria Zandoná </a:t>
            </a:r>
            <a:r>
              <a:rPr lang="pt-BR" sz="2000" dirty="0" err="1"/>
              <a:t>Nedel</a:t>
            </a:r>
            <a:r>
              <a:rPr lang="pt-BR" sz="2000" dirty="0"/>
              <a:t>, Deborah </a:t>
            </a:r>
            <a:r>
              <a:rPr lang="pt-BR" sz="2000" dirty="0" err="1"/>
              <a:t>Arent</a:t>
            </a:r>
            <a:r>
              <a:rPr lang="pt-BR" sz="2000" dirty="0"/>
              <a:t> </a:t>
            </a:r>
            <a:r>
              <a:rPr lang="pt-BR" sz="2000" dirty="0" err="1"/>
              <a:t>Boeger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807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2B5487-7472-036D-D086-DBBBD9B76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pt-BR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F527ED-009A-8BF7-05DD-D7F00856D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50" y="1779342"/>
            <a:ext cx="5686450" cy="4351338"/>
          </a:xfrm>
        </p:spPr>
        <p:txBody>
          <a:bodyPr>
            <a:normAutofit/>
          </a:bodyPr>
          <a:lstStyle/>
          <a:p>
            <a:r>
              <a:rPr lang="pt-BR" sz="2400" dirty="0">
                <a:effectLst/>
                <a:ea typeface="Calibri" panose="020F0502020204030204" pitchFamily="34" charset="0"/>
              </a:rPr>
              <a:t>Tem sido cada vez maior o número de crianças com dificuldades relacionadas à alimentação e à deglutição, em virtude do aumento de sobrevivência da população neonatal. </a:t>
            </a:r>
          </a:p>
          <a:p>
            <a:pPr marL="0" indent="0">
              <a:buNone/>
            </a:pPr>
            <a:endParaRPr lang="pt-BR" sz="2400" dirty="0">
              <a:effectLst/>
              <a:ea typeface="Calibri" panose="020F0502020204030204" pitchFamily="34" charset="0"/>
            </a:endParaRPr>
          </a:p>
          <a:p>
            <a:r>
              <a:rPr lang="pt-BR" sz="2400" dirty="0">
                <a:effectLst/>
                <a:ea typeface="Calibri" panose="020F0502020204030204" pitchFamily="34" charset="0"/>
              </a:rPr>
              <a:t>Desta forma, proporcionar um espaço para acolhimento e tratamento destas queixas é primordial para auxiliar no desenvolvimento das crianças. </a:t>
            </a:r>
            <a:endParaRPr lang="pt-BR" sz="2400" dirty="0"/>
          </a:p>
        </p:txBody>
      </p:sp>
      <p:pic>
        <p:nvPicPr>
          <p:cNvPr id="1026" name="Picture 2" descr="Introdução Alimentar">
            <a:extLst>
              <a:ext uri="{FF2B5EF4-FFF2-40B4-BE49-F238E27FC236}">
                <a16:creationId xmlns:a16="http://schemas.microsoft.com/office/drawing/2014/main" id="{9C2C120B-6CB6-A5C2-61CD-371EBA9D0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10" r="24041" b="2"/>
          <a:stretch/>
        </p:blipFill>
        <p:spPr bwMode="auto">
          <a:xfrm>
            <a:off x="6574481" y="921125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19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502C6-2207-FD56-0A2A-42BE7BF8C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43" y="870744"/>
            <a:ext cx="10515600" cy="1054601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EQUIPE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AA37A9-C85F-2E29-B1D0-85C86AE67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620" y="1804402"/>
            <a:ext cx="10515600" cy="1708484"/>
          </a:xfrm>
        </p:spPr>
        <p:txBody>
          <a:bodyPr>
            <a:normAutofit/>
          </a:bodyPr>
          <a:lstStyle/>
          <a:p>
            <a:r>
              <a:rPr lang="pt-BR" dirty="0"/>
              <a:t>Alunos voluntários da graduação Fonoaudiologia/UFSC</a:t>
            </a:r>
          </a:p>
          <a:p>
            <a:r>
              <a:rPr lang="pt-BR" dirty="0"/>
              <a:t>Alunos bolsistas (PROBOLSAS)</a:t>
            </a:r>
          </a:p>
          <a:p>
            <a:r>
              <a:rPr lang="pt-BR" dirty="0"/>
              <a:t>Residente Saúde Materno Infantil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A8B9275-5C3B-680A-61AF-8DB497C0788F}"/>
              </a:ext>
            </a:extLst>
          </p:cNvPr>
          <p:cNvSpPr txBox="1">
            <a:spLocks/>
          </p:cNvSpPr>
          <p:nvPr/>
        </p:nvSpPr>
        <p:spPr>
          <a:xfrm>
            <a:off x="236620" y="3315974"/>
            <a:ext cx="10515600" cy="1070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>
                <a:solidFill>
                  <a:srgbClr val="FF0000"/>
                </a:solidFill>
              </a:rPr>
              <a:t>LOCAL DE ATENDIMENTO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1C5C3FE1-9A4A-BBF7-1378-CE8FB2580ECE}"/>
              </a:ext>
            </a:extLst>
          </p:cNvPr>
          <p:cNvSpPr txBox="1">
            <a:spLocks/>
          </p:cNvSpPr>
          <p:nvPr/>
        </p:nvSpPr>
        <p:spPr>
          <a:xfrm>
            <a:off x="236620" y="4200775"/>
            <a:ext cx="11024938" cy="2103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Ambulatório de Fonoaudiologia – 2º andar (Área de Saúde Auditiva)</a:t>
            </a:r>
          </a:p>
          <a:p>
            <a:r>
              <a:rPr lang="pt-BR" dirty="0"/>
              <a:t>Terça-feira à tarde</a:t>
            </a:r>
          </a:p>
          <a:p>
            <a:r>
              <a:rPr lang="pt-BR" dirty="0"/>
              <a:t>Agendamentos – regulados pelo NIR – agendados no Ambulatório de Pediatria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00B64A8-066C-FF66-BB20-FFB252FD2E27}"/>
              </a:ext>
            </a:extLst>
          </p:cNvPr>
          <p:cNvSpPr txBox="1">
            <a:spLocks/>
          </p:cNvSpPr>
          <p:nvPr/>
        </p:nvSpPr>
        <p:spPr>
          <a:xfrm>
            <a:off x="491289" y="207962"/>
            <a:ext cx="10515600" cy="802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Desenvolvimento da experiência</a:t>
            </a:r>
            <a:endParaRPr lang="pt-BR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7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0E291534-61DB-4DD7-2390-D0882643C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375359"/>
              </p:ext>
            </p:extLst>
          </p:nvPr>
        </p:nvGraphicFramePr>
        <p:xfrm>
          <a:off x="409075" y="1660356"/>
          <a:ext cx="4824662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Espaço Reservado para Conteúdo 5">
            <a:extLst>
              <a:ext uri="{FF2B5EF4-FFF2-40B4-BE49-F238E27FC236}">
                <a16:creationId xmlns:a16="http://schemas.microsoft.com/office/drawing/2014/main" id="{B8E5A8C1-357B-ACFA-4E5D-EF38AA83DB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652767"/>
              </p:ext>
            </p:extLst>
          </p:nvPr>
        </p:nvGraphicFramePr>
        <p:xfrm>
          <a:off x="6096000" y="1660356"/>
          <a:ext cx="5257800" cy="4006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43CCF668-F24A-6023-54D1-0A7F32D6C20A}"/>
              </a:ext>
            </a:extLst>
          </p:cNvPr>
          <p:cNvSpPr txBox="1"/>
          <p:nvPr/>
        </p:nvSpPr>
        <p:spPr>
          <a:xfrm>
            <a:off x="625642" y="625642"/>
            <a:ext cx="3921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N=31 crianças – primeiro ano da ação</a:t>
            </a:r>
          </a:p>
          <a:p>
            <a:r>
              <a:rPr lang="pt-BR" dirty="0"/>
              <a:t>Idade= 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26,6 meses (± 28,4 meses)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353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63DAD-62DD-2525-0C0F-383C34FE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Conclusão e Propostas</a:t>
            </a:r>
            <a:r>
              <a:rPr lang="pt-B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: </a:t>
            </a:r>
            <a:endParaRPr lang="pt-BR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914076-D078-DD38-BE11-4240612C4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607167"/>
            <a:ext cx="10515600" cy="4351338"/>
          </a:xfrm>
        </p:spPr>
        <p:txBody>
          <a:bodyPr>
            <a:normAutofit/>
          </a:bodyPr>
          <a:lstStyle/>
          <a:p>
            <a:endParaRPr lang="pt-BR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dirty="0">
                <a:effectLst/>
                <a:ea typeface="Calibri" panose="020F0502020204030204" pitchFamily="34" charset="0"/>
              </a:rPr>
              <a:t>Os atendimentos têm propiciado </a:t>
            </a:r>
            <a:r>
              <a:rPr lang="pt-BR" sz="2400" b="1" dirty="0">
                <a:effectLst/>
                <a:ea typeface="Calibri" panose="020F0502020204030204" pitchFamily="34" charset="0"/>
              </a:rPr>
              <a:t>diagnosticar e reduzir as sequelas da disfagia e dificuldades alimentares</a:t>
            </a:r>
            <a:r>
              <a:rPr lang="pt-BR" sz="2400" b="1" dirty="0">
                <a:ea typeface="Calibri" panose="020F0502020204030204" pitchFamily="34" charset="0"/>
              </a:rPr>
              <a:t> </a:t>
            </a:r>
            <a:r>
              <a:rPr lang="pt-BR" sz="2400" dirty="0">
                <a:ea typeface="Calibri" panose="020F0502020204030204" pitchFamily="34" charset="0"/>
              </a:rPr>
              <a:t>- </a:t>
            </a:r>
            <a:r>
              <a:rPr lang="pt-BR" sz="2400" dirty="0">
                <a:effectLst/>
                <a:ea typeface="Calibri" panose="020F0502020204030204" pitchFamily="34" charset="0"/>
              </a:rPr>
              <a:t>espaço de aprendizado, com a </a:t>
            </a:r>
            <a:r>
              <a:rPr lang="pt-BR" sz="2400" b="1" dirty="0">
                <a:effectLst/>
                <a:ea typeface="Calibri" panose="020F0502020204030204" pitchFamily="34" charset="0"/>
              </a:rPr>
              <a:t>interlocução entre graduandos e pós-graduandos</a:t>
            </a:r>
            <a:r>
              <a:rPr lang="pt-BR" sz="2400" dirty="0">
                <a:effectLst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t-BR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Esta ação tem colaborado com o atendimento da disfagia infantil, situação de risco à </a:t>
            </a:r>
            <a:r>
              <a:rPr lang="pt-BR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segurança do paciente</a:t>
            </a:r>
            <a:r>
              <a:rPr lang="pt-BR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demanda ainda não contemplada nesta instituição. </a:t>
            </a:r>
          </a:p>
          <a:p>
            <a:pPr marL="0" indent="0">
              <a:buNone/>
            </a:pPr>
            <a:endParaRPr lang="pt-BR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DESAFIOS – PROPOSTA FUTURA: </a:t>
            </a:r>
            <a:r>
              <a:rPr lang="pt-BR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Discussão em equipe multiprofissional</a:t>
            </a:r>
            <a:r>
              <a:rPr lang="pt-BR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incluindo acadêmicos e residentes.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330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9A1CAF-27BF-645A-4851-036CDDFB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Contatos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Email: 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disfagiainfantil.ufsc@gmail.com</a:t>
            </a:r>
            <a:endParaRPr lang="pt-BR" dirty="0"/>
          </a:p>
          <a:p>
            <a:pPr marL="0" indent="0">
              <a:buNone/>
            </a:pPr>
            <a:r>
              <a:rPr lang="pt-BR" dirty="0">
                <a:hlinkClick r:id="rId3"/>
              </a:rPr>
              <a:t>diane.oliveira@ufsc.br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   Instagram do Ambulatório</a:t>
            </a:r>
          </a:p>
          <a:p>
            <a:pPr marL="0" indent="0">
              <a:buNone/>
            </a:pPr>
            <a:r>
              <a:rPr lang="pt-BR" dirty="0"/>
              <a:t> @disfagiainfantil.ufsc</a:t>
            </a:r>
          </a:p>
        </p:txBody>
      </p:sp>
      <p:pic>
        <p:nvPicPr>
          <p:cNvPr id="2050" name="Picture 2" descr="Tudo sobre Instagram - História e Notícias - Canaltech">
            <a:extLst>
              <a:ext uri="{FF2B5EF4-FFF2-40B4-BE49-F238E27FC236}">
                <a16:creationId xmlns:a16="http://schemas.microsoft.com/office/drawing/2014/main" id="{36BB01BE-925F-44A8-6F87-6C31B8F16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97" y="4198272"/>
            <a:ext cx="633287" cy="63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9FE2FBB-C493-722D-902A-239A006A1D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03" y="1144607"/>
            <a:ext cx="5396808" cy="519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304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Times New Roman</vt:lpstr>
      <vt:lpstr>Tema do Office</vt:lpstr>
      <vt:lpstr>Atendimento fonoaudiológico de crianças e adolescentes com disfagia orofaríngea (SIGPEX: 202419890)  EIXO III: Ensino, Pesquisa e Extensão </vt:lpstr>
      <vt:lpstr>Introdução</vt:lpstr>
      <vt:lpstr>EQUIPE</vt:lpstr>
      <vt:lpstr>Apresentação do PowerPoint</vt:lpstr>
      <vt:lpstr>Conclusão e Propostas: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Diane de Lima Oliveira</dc:creator>
  <cp:lastModifiedBy>Diane de Lima Oliveira</cp:lastModifiedBy>
  <cp:revision>1</cp:revision>
  <dcterms:created xsi:type="dcterms:W3CDTF">2024-11-23T11:56:23Z</dcterms:created>
  <dcterms:modified xsi:type="dcterms:W3CDTF">2024-11-27T13:33:40Z</dcterms:modified>
</cp:coreProperties>
</file>