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62" r:id="rId8"/>
    <p:sldId id="259" r:id="rId9"/>
    <p:sldId id="263" r:id="rId10"/>
    <p:sldId id="264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B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0A4D5B-5BCB-407A-A359-2B244470159A}" v="10" dt="2024-11-28T12:47:28.3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964" autoAdjust="0"/>
  </p:normalViewPr>
  <p:slideViewPr>
    <p:cSldViewPr snapToGrid="0">
      <p:cViewPr varScale="1">
        <p:scale>
          <a:sx n="106" d="100"/>
          <a:sy n="106" d="100"/>
        </p:scale>
        <p:origin x="7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E83AF3-2F3A-4A95-AD75-02E92AAFF6C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7BA4A1B-413F-4A60-AB8D-EEFB341D698E}">
      <dgm:prSet/>
      <dgm:spPr/>
      <dgm:t>
        <a:bodyPr/>
        <a:lstStyle/>
        <a:p>
          <a:r>
            <a:rPr lang="pt-BR"/>
            <a:t>II Encontro de Terapia Ocupacional em Contextos Hospitalares;</a:t>
          </a:r>
          <a:endParaRPr lang="en-US"/>
        </a:p>
      </dgm:t>
    </dgm:pt>
    <dgm:pt modelId="{FE82C881-80A0-4908-9D0B-FE7E0188BBE0}" type="parTrans" cxnId="{1E80D421-0587-41EF-8CE8-87A000834BE2}">
      <dgm:prSet/>
      <dgm:spPr/>
      <dgm:t>
        <a:bodyPr/>
        <a:lstStyle/>
        <a:p>
          <a:endParaRPr lang="en-US"/>
        </a:p>
      </dgm:t>
    </dgm:pt>
    <dgm:pt modelId="{66536300-BAB4-4603-B3C6-25019E074791}" type="sibTrans" cxnId="{1E80D421-0587-41EF-8CE8-87A000834BE2}">
      <dgm:prSet/>
      <dgm:spPr/>
      <dgm:t>
        <a:bodyPr/>
        <a:lstStyle/>
        <a:p>
          <a:endParaRPr lang="en-US"/>
        </a:p>
      </dgm:t>
    </dgm:pt>
    <dgm:pt modelId="{03954268-7503-4C56-BD97-341C035B5EE1}">
      <dgm:prSet/>
      <dgm:spPr/>
      <dgm:t>
        <a:bodyPr/>
        <a:lstStyle/>
        <a:p>
          <a:r>
            <a:rPr lang="pt-BR"/>
            <a:t>Data: outubro de 2023;</a:t>
          </a:r>
          <a:endParaRPr lang="en-US"/>
        </a:p>
      </dgm:t>
    </dgm:pt>
    <dgm:pt modelId="{15E25B06-C13A-4DFA-931B-01ADF5B61031}" type="parTrans" cxnId="{1EAD9EED-9D0F-40F1-B92D-51D3E635DECC}">
      <dgm:prSet/>
      <dgm:spPr/>
      <dgm:t>
        <a:bodyPr/>
        <a:lstStyle/>
        <a:p>
          <a:endParaRPr lang="en-US"/>
        </a:p>
      </dgm:t>
    </dgm:pt>
    <dgm:pt modelId="{16F7E210-BDFF-4E63-B71E-E070FD081BD3}" type="sibTrans" cxnId="{1EAD9EED-9D0F-40F1-B92D-51D3E635DECC}">
      <dgm:prSet/>
      <dgm:spPr/>
      <dgm:t>
        <a:bodyPr/>
        <a:lstStyle/>
        <a:p>
          <a:endParaRPr lang="en-US"/>
        </a:p>
      </dgm:t>
    </dgm:pt>
    <dgm:pt modelId="{9F96115A-2A17-425F-B099-6F0C6551CF8C}">
      <dgm:prSet/>
      <dgm:spPr/>
      <dgm:t>
        <a:bodyPr/>
        <a:lstStyle/>
        <a:p>
          <a:r>
            <a:rPr lang="pt-BR"/>
            <a:t>Local: auditório central do HU-UFSC/EBSERH;</a:t>
          </a:r>
          <a:endParaRPr lang="en-US"/>
        </a:p>
      </dgm:t>
    </dgm:pt>
    <dgm:pt modelId="{E608AFF2-79DB-4107-8890-26E594FE5EDD}" type="parTrans" cxnId="{2AFFDA98-4F69-474C-9BB3-D9A6EBBB6C31}">
      <dgm:prSet/>
      <dgm:spPr/>
      <dgm:t>
        <a:bodyPr/>
        <a:lstStyle/>
        <a:p>
          <a:endParaRPr lang="en-US"/>
        </a:p>
      </dgm:t>
    </dgm:pt>
    <dgm:pt modelId="{BBB24095-31DF-4D49-8CF6-4C34E02DAA5A}" type="sibTrans" cxnId="{2AFFDA98-4F69-474C-9BB3-D9A6EBBB6C31}">
      <dgm:prSet/>
      <dgm:spPr/>
      <dgm:t>
        <a:bodyPr/>
        <a:lstStyle/>
        <a:p>
          <a:endParaRPr lang="en-US"/>
        </a:p>
      </dgm:t>
    </dgm:pt>
    <dgm:pt modelId="{3149E8C2-9B9F-45AA-811B-48D0A212F695}">
      <dgm:prSet/>
      <dgm:spPr/>
      <dgm:t>
        <a:bodyPr/>
        <a:lstStyle/>
        <a:p>
          <a:r>
            <a:rPr lang="pt-BR"/>
            <a:t>Público: Terapeutas Ocupacionais, estudantes de Terapia Ocupacional e profissionais de outras categorias (que atuam no HU-UFSC/EBSERH);</a:t>
          </a:r>
          <a:endParaRPr lang="en-US"/>
        </a:p>
      </dgm:t>
    </dgm:pt>
    <dgm:pt modelId="{3EF15EB0-241A-4796-81A1-8388DCB079E6}" type="parTrans" cxnId="{81D775CB-5DD3-4CB7-84CE-27A2327EE7FF}">
      <dgm:prSet/>
      <dgm:spPr/>
      <dgm:t>
        <a:bodyPr/>
        <a:lstStyle/>
        <a:p>
          <a:endParaRPr lang="en-US"/>
        </a:p>
      </dgm:t>
    </dgm:pt>
    <dgm:pt modelId="{4C6C110C-B11A-41E9-86B8-1A08D2A99431}" type="sibTrans" cxnId="{81D775CB-5DD3-4CB7-84CE-27A2327EE7FF}">
      <dgm:prSet/>
      <dgm:spPr/>
      <dgm:t>
        <a:bodyPr/>
        <a:lstStyle/>
        <a:p>
          <a:endParaRPr lang="en-US"/>
        </a:p>
      </dgm:t>
    </dgm:pt>
    <dgm:pt modelId="{E48CDB61-651A-427F-A2F6-CFFD00F879AF}">
      <dgm:prSet/>
      <dgm:spPr/>
      <dgm:t>
        <a:bodyPr/>
        <a:lstStyle/>
        <a:p>
          <a:r>
            <a:rPr lang="pt-BR" dirty="0"/>
            <a:t>Organização: Foi iniciado cinco meses anteriores e foi executada pelas três terapeutas ocupacionais da instituição, pela chefia da Unidade Multiprofissional e por dois terapeutas ocupacionais externos;</a:t>
          </a:r>
          <a:endParaRPr lang="en-US" dirty="0"/>
        </a:p>
      </dgm:t>
    </dgm:pt>
    <dgm:pt modelId="{D52AC17C-1368-4536-8F91-CCEB6BFDDA62}" type="parTrans" cxnId="{8D0C6C6A-D709-456C-8DD3-335979F07755}">
      <dgm:prSet/>
      <dgm:spPr/>
      <dgm:t>
        <a:bodyPr/>
        <a:lstStyle/>
        <a:p>
          <a:endParaRPr lang="en-US"/>
        </a:p>
      </dgm:t>
    </dgm:pt>
    <dgm:pt modelId="{B2318D8C-5524-4962-8D54-E58E00BBA412}" type="sibTrans" cxnId="{8D0C6C6A-D709-456C-8DD3-335979F07755}">
      <dgm:prSet/>
      <dgm:spPr/>
      <dgm:t>
        <a:bodyPr/>
        <a:lstStyle/>
        <a:p>
          <a:endParaRPr lang="en-US"/>
        </a:p>
      </dgm:t>
    </dgm:pt>
    <dgm:pt modelId="{E1FD2D40-5F26-47C5-A6E3-59F0D8E4455A}">
      <dgm:prSet/>
      <dgm:spPr/>
      <dgm:t>
        <a:bodyPr/>
        <a:lstStyle/>
        <a:p>
          <a:r>
            <a:rPr lang="pt-BR"/>
            <a:t>Apoio: Conselho Federal de Fisioterapia e Terapia Ocupacional (CREFITO-10), que foi responsável pela emissão dos certificados dos participantes e palestrantes.</a:t>
          </a:r>
          <a:endParaRPr lang="en-US"/>
        </a:p>
      </dgm:t>
    </dgm:pt>
    <dgm:pt modelId="{A010CAA0-4F76-4E80-8254-8F8DDB9EF19F}" type="parTrans" cxnId="{06098498-B4EF-4385-8E6A-330C17CDA288}">
      <dgm:prSet/>
      <dgm:spPr/>
      <dgm:t>
        <a:bodyPr/>
        <a:lstStyle/>
        <a:p>
          <a:endParaRPr lang="en-US"/>
        </a:p>
      </dgm:t>
    </dgm:pt>
    <dgm:pt modelId="{D7FB0979-95F9-4C22-AC49-01A711C5C685}" type="sibTrans" cxnId="{06098498-B4EF-4385-8E6A-330C17CDA288}">
      <dgm:prSet/>
      <dgm:spPr/>
      <dgm:t>
        <a:bodyPr/>
        <a:lstStyle/>
        <a:p>
          <a:endParaRPr lang="en-US"/>
        </a:p>
      </dgm:t>
    </dgm:pt>
    <dgm:pt modelId="{BACA4323-F06F-4147-994B-3C32F42FB198}">
      <dgm:prSet/>
      <dgm:spPr/>
      <dgm:t>
        <a:bodyPr/>
        <a:lstStyle/>
        <a:p>
          <a:r>
            <a:rPr lang="pt-BR"/>
            <a:t>Tema: “Fortalecimento da Terapia Ocupacional no Contexto Hospitalar”</a:t>
          </a:r>
          <a:endParaRPr lang="en-US"/>
        </a:p>
      </dgm:t>
    </dgm:pt>
    <dgm:pt modelId="{2D4F76BB-09C7-4423-8EFD-32A65CDA0F31}" type="parTrans" cxnId="{D4B764A3-A141-49AC-8CB1-5906612D6A8E}">
      <dgm:prSet/>
      <dgm:spPr/>
      <dgm:t>
        <a:bodyPr/>
        <a:lstStyle/>
        <a:p>
          <a:endParaRPr lang="en-US"/>
        </a:p>
      </dgm:t>
    </dgm:pt>
    <dgm:pt modelId="{F3D9021C-D969-4342-9C19-6BACE5053302}" type="sibTrans" cxnId="{D4B764A3-A141-49AC-8CB1-5906612D6A8E}">
      <dgm:prSet/>
      <dgm:spPr/>
      <dgm:t>
        <a:bodyPr/>
        <a:lstStyle/>
        <a:p>
          <a:endParaRPr lang="en-US"/>
        </a:p>
      </dgm:t>
    </dgm:pt>
    <dgm:pt modelId="{867F8182-AD2D-4530-ACD0-0B2F95DC0CCF}" type="pres">
      <dgm:prSet presAssocID="{F7E83AF3-2F3A-4A95-AD75-02E92AAFF6C8}" presName="Name0" presStyleCnt="0">
        <dgm:presLayoutVars>
          <dgm:dir/>
          <dgm:resizeHandles val="exact"/>
        </dgm:presLayoutVars>
      </dgm:prSet>
      <dgm:spPr/>
    </dgm:pt>
    <dgm:pt modelId="{E1E81297-EA8A-45E8-B37B-41B983FA4FBC}" type="pres">
      <dgm:prSet presAssocID="{67BA4A1B-413F-4A60-AB8D-EEFB341D698E}" presName="node" presStyleLbl="node1" presStyleIdx="0" presStyleCnt="7">
        <dgm:presLayoutVars>
          <dgm:bulletEnabled val="1"/>
        </dgm:presLayoutVars>
      </dgm:prSet>
      <dgm:spPr/>
    </dgm:pt>
    <dgm:pt modelId="{7108EE4F-7CE7-48B9-ADD0-6858C87B5BA3}" type="pres">
      <dgm:prSet presAssocID="{66536300-BAB4-4603-B3C6-25019E074791}" presName="sibTrans" presStyleLbl="sibTrans1D1" presStyleIdx="0" presStyleCnt="6"/>
      <dgm:spPr/>
    </dgm:pt>
    <dgm:pt modelId="{3DA0F1A4-7709-4FE4-8826-3645C59102D3}" type="pres">
      <dgm:prSet presAssocID="{66536300-BAB4-4603-B3C6-25019E074791}" presName="connectorText" presStyleLbl="sibTrans1D1" presStyleIdx="0" presStyleCnt="6"/>
      <dgm:spPr/>
    </dgm:pt>
    <dgm:pt modelId="{6725030E-5593-4247-BF0C-5E4E2D5F6445}" type="pres">
      <dgm:prSet presAssocID="{03954268-7503-4C56-BD97-341C035B5EE1}" presName="node" presStyleLbl="node1" presStyleIdx="1" presStyleCnt="7">
        <dgm:presLayoutVars>
          <dgm:bulletEnabled val="1"/>
        </dgm:presLayoutVars>
      </dgm:prSet>
      <dgm:spPr/>
    </dgm:pt>
    <dgm:pt modelId="{076C73E2-C093-42CD-BEE4-63F341603994}" type="pres">
      <dgm:prSet presAssocID="{16F7E210-BDFF-4E63-B71E-E070FD081BD3}" presName="sibTrans" presStyleLbl="sibTrans1D1" presStyleIdx="1" presStyleCnt="6"/>
      <dgm:spPr/>
    </dgm:pt>
    <dgm:pt modelId="{0424D9BF-4C41-4944-9511-50930E2F694D}" type="pres">
      <dgm:prSet presAssocID="{16F7E210-BDFF-4E63-B71E-E070FD081BD3}" presName="connectorText" presStyleLbl="sibTrans1D1" presStyleIdx="1" presStyleCnt="6"/>
      <dgm:spPr/>
    </dgm:pt>
    <dgm:pt modelId="{265B6642-32C6-45BA-ACB4-B29398876470}" type="pres">
      <dgm:prSet presAssocID="{9F96115A-2A17-425F-B099-6F0C6551CF8C}" presName="node" presStyleLbl="node1" presStyleIdx="2" presStyleCnt="7">
        <dgm:presLayoutVars>
          <dgm:bulletEnabled val="1"/>
        </dgm:presLayoutVars>
      </dgm:prSet>
      <dgm:spPr/>
    </dgm:pt>
    <dgm:pt modelId="{4F8E72D0-2DEE-4AC4-8551-5822FED4B0E4}" type="pres">
      <dgm:prSet presAssocID="{BBB24095-31DF-4D49-8CF6-4C34E02DAA5A}" presName="sibTrans" presStyleLbl="sibTrans1D1" presStyleIdx="2" presStyleCnt="6"/>
      <dgm:spPr/>
    </dgm:pt>
    <dgm:pt modelId="{A299F71C-34D4-49E1-9692-50D9A47F366E}" type="pres">
      <dgm:prSet presAssocID="{BBB24095-31DF-4D49-8CF6-4C34E02DAA5A}" presName="connectorText" presStyleLbl="sibTrans1D1" presStyleIdx="2" presStyleCnt="6"/>
      <dgm:spPr/>
    </dgm:pt>
    <dgm:pt modelId="{3F4CEA8F-BF9B-4DF2-BF04-D75033A70DDA}" type="pres">
      <dgm:prSet presAssocID="{3149E8C2-9B9F-45AA-811B-48D0A212F695}" presName="node" presStyleLbl="node1" presStyleIdx="3" presStyleCnt="7">
        <dgm:presLayoutVars>
          <dgm:bulletEnabled val="1"/>
        </dgm:presLayoutVars>
      </dgm:prSet>
      <dgm:spPr/>
    </dgm:pt>
    <dgm:pt modelId="{60EC8C5E-5789-4085-8A78-92376B11FC83}" type="pres">
      <dgm:prSet presAssocID="{4C6C110C-B11A-41E9-86B8-1A08D2A99431}" presName="sibTrans" presStyleLbl="sibTrans1D1" presStyleIdx="3" presStyleCnt="6"/>
      <dgm:spPr/>
    </dgm:pt>
    <dgm:pt modelId="{700E9A75-5D97-49DD-B355-92C8EEED4FDE}" type="pres">
      <dgm:prSet presAssocID="{4C6C110C-B11A-41E9-86B8-1A08D2A99431}" presName="connectorText" presStyleLbl="sibTrans1D1" presStyleIdx="3" presStyleCnt="6"/>
      <dgm:spPr/>
    </dgm:pt>
    <dgm:pt modelId="{1127693C-0FC7-4AEE-A809-BAC39A37E312}" type="pres">
      <dgm:prSet presAssocID="{E48CDB61-651A-427F-A2F6-CFFD00F879AF}" presName="node" presStyleLbl="node1" presStyleIdx="4" presStyleCnt="7" custScaleX="112682" custScaleY="119526">
        <dgm:presLayoutVars>
          <dgm:bulletEnabled val="1"/>
        </dgm:presLayoutVars>
      </dgm:prSet>
      <dgm:spPr/>
    </dgm:pt>
    <dgm:pt modelId="{C5A0B4F6-52E6-4B58-B107-A0A90B80168A}" type="pres">
      <dgm:prSet presAssocID="{B2318D8C-5524-4962-8D54-E58E00BBA412}" presName="sibTrans" presStyleLbl="sibTrans1D1" presStyleIdx="4" presStyleCnt="6"/>
      <dgm:spPr/>
    </dgm:pt>
    <dgm:pt modelId="{77C5F11E-B380-4EE9-8E10-727F2CA8B9B1}" type="pres">
      <dgm:prSet presAssocID="{B2318D8C-5524-4962-8D54-E58E00BBA412}" presName="connectorText" presStyleLbl="sibTrans1D1" presStyleIdx="4" presStyleCnt="6"/>
      <dgm:spPr/>
    </dgm:pt>
    <dgm:pt modelId="{6AE57B8A-83D4-4563-9AB9-A656950CD71B}" type="pres">
      <dgm:prSet presAssocID="{E1FD2D40-5F26-47C5-A6E3-59F0D8E4455A}" presName="node" presStyleLbl="node1" presStyleIdx="5" presStyleCnt="7">
        <dgm:presLayoutVars>
          <dgm:bulletEnabled val="1"/>
        </dgm:presLayoutVars>
      </dgm:prSet>
      <dgm:spPr/>
    </dgm:pt>
    <dgm:pt modelId="{9277FB9D-DAC1-43AC-A592-4BE13741AE3D}" type="pres">
      <dgm:prSet presAssocID="{D7FB0979-95F9-4C22-AC49-01A711C5C685}" presName="sibTrans" presStyleLbl="sibTrans1D1" presStyleIdx="5" presStyleCnt="6"/>
      <dgm:spPr/>
    </dgm:pt>
    <dgm:pt modelId="{4CCCAD2B-75F8-4C5C-8891-17E9BABC80A7}" type="pres">
      <dgm:prSet presAssocID="{D7FB0979-95F9-4C22-AC49-01A711C5C685}" presName="connectorText" presStyleLbl="sibTrans1D1" presStyleIdx="5" presStyleCnt="6"/>
      <dgm:spPr/>
    </dgm:pt>
    <dgm:pt modelId="{A09F82D3-A51B-4D15-B079-5B9D8F42C587}" type="pres">
      <dgm:prSet presAssocID="{BACA4323-F06F-4147-994B-3C32F42FB198}" presName="node" presStyleLbl="node1" presStyleIdx="6" presStyleCnt="7">
        <dgm:presLayoutVars>
          <dgm:bulletEnabled val="1"/>
        </dgm:presLayoutVars>
      </dgm:prSet>
      <dgm:spPr/>
    </dgm:pt>
  </dgm:ptLst>
  <dgm:cxnLst>
    <dgm:cxn modelId="{59CF1121-AEE3-42A8-8A9C-49FCBA3A0010}" type="presOf" srcId="{16F7E210-BDFF-4E63-B71E-E070FD081BD3}" destId="{076C73E2-C093-42CD-BEE4-63F341603994}" srcOrd="0" destOrd="0" presId="urn:microsoft.com/office/officeart/2016/7/layout/RepeatingBendingProcessNew"/>
    <dgm:cxn modelId="{1E80D421-0587-41EF-8CE8-87A000834BE2}" srcId="{F7E83AF3-2F3A-4A95-AD75-02E92AAFF6C8}" destId="{67BA4A1B-413F-4A60-AB8D-EEFB341D698E}" srcOrd="0" destOrd="0" parTransId="{FE82C881-80A0-4908-9D0B-FE7E0188BBE0}" sibTransId="{66536300-BAB4-4603-B3C6-25019E074791}"/>
    <dgm:cxn modelId="{5DE2F923-35DB-47FF-8873-1A837DCA0E6F}" type="presOf" srcId="{E1FD2D40-5F26-47C5-A6E3-59F0D8E4455A}" destId="{6AE57B8A-83D4-4563-9AB9-A656950CD71B}" srcOrd="0" destOrd="0" presId="urn:microsoft.com/office/officeart/2016/7/layout/RepeatingBendingProcessNew"/>
    <dgm:cxn modelId="{2383C52E-03B7-4B1D-B600-F92C5230A18D}" type="presOf" srcId="{66536300-BAB4-4603-B3C6-25019E074791}" destId="{3DA0F1A4-7709-4FE4-8826-3645C59102D3}" srcOrd="1" destOrd="0" presId="urn:microsoft.com/office/officeart/2016/7/layout/RepeatingBendingProcessNew"/>
    <dgm:cxn modelId="{C43ACF60-0DAA-4B8E-A280-4E6FF3B75C66}" type="presOf" srcId="{F7E83AF3-2F3A-4A95-AD75-02E92AAFF6C8}" destId="{867F8182-AD2D-4530-ACD0-0B2F95DC0CCF}" srcOrd="0" destOrd="0" presId="urn:microsoft.com/office/officeart/2016/7/layout/RepeatingBendingProcessNew"/>
    <dgm:cxn modelId="{8D0C6C6A-D709-456C-8DD3-335979F07755}" srcId="{F7E83AF3-2F3A-4A95-AD75-02E92AAFF6C8}" destId="{E48CDB61-651A-427F-A2F6-CFFD00F879AF}" srcOrd="4" destOrd="0" parTransId="{D52AC17C-1368-4536-8F91-CCEB6BFDDA62}" sibTransId="{B2318D8C-5524-4962-8D54-E58E00BBA412}"/>
    <dgm:cxn modelId="{76671C76-9743-42F7-94C3-EAB9E44E16ED}" type="presOf" srcId="{03954268-7503-4C56-BD97-341C035B5EE1}" destId="{6725030E-5593-4247-BF0C-5E4E2D5F6445}" srcOrd="0" destOrd="0" presId="urn:microsoft.com/office/officeart/2016/7/layout/RepeatingBendingProcessNew"/>
    <dgm:cxn modelId="{96AED179-7B22-4954-93A9-9B68D8E1CE9C}" type="presOf" srcId="{16F7E210-BDFF-4E63-B71E-E070FD081BD3}" destId="{0424D9BF-4C41-4944-9511-50930E2F694D}" srcOrd="1" destOrd="0" presId="urn:microsoft.com/office/officeart/2016/7/layout/RepeatingBendingProcessNew"/>
    <dgm:cxn modelId="{699A6D83-65D0-416A-A86C-1BA817E7589C}" type="presOf" srcId="{B2318D8C-5524-4962-8D54-E58E00BBA412}" destId="{C5A0B4F6-52E6-4B58-B107-A0A90B80168A}" srcOrd="0" destOrd="0" presId="urn:microsoft.com/office/officeart/2016/7/layout/RepeatingBendingProcessNew"/>
    <dgm:cxn modelId="{00EFF786-D26D-448A-BCA4-164AAEE046E5}" type="presOf" srcId="{BBB24095-31DF-4D49-8CF6-4C34E02DAA5A}" destId="{4F8E72D0-2DEE-4AC4-8551-5822FED4B0E4}" srcOrd="0" destOrd="0" presId="urn:microsoft.com/office/officeart/2016/7/layout/RepeatingBendingProcessNew"/>
    <dgm:cxn modelId="{BD8E0E94-B29F-4ADD-9695-920058597222}" type="presOf" srcId="{66536300-BAB4-4603-B3C6-25019E074791}" destId="{7108EE4F-7CE7-48B9-ADD0-6858C87B5BA3}" srcOrd="0" destOrd="0" presId="urn:microsoft.com/office/officeart/2016/7/layout/RepeatingBendingProcessNew"/>
    <dgm:cxn modelId="{3B020E97-66A3-4DDD-9408-CE0591432BCA}" type="presOf" srcId="{BACA4323-F06F-4147-994B-3C32F42FB198}" destId="{A09F82D3-A51B-4D15-B079-5B9D8F42C587}" srcOrd="0" destOrd="0" presId="urn:microsoft.com/office/officeart/2016/7/layout/RepeatingBendingProcessNew"/>
    <dgm:cxn modelId="{87166A98-E15B-4DFE-9E2E-392292BA52C1}" type="presOf" srcId="{67BA4A1B-413F-4A60-AB8D-EEFB341D698E}" destId="{E1E81297-EA8A-45E8-B37B-41B983FA4FBC}" srcOrd="0" destOrd="0" presId="urn:microsoft.com/office/officeart/2016/7/layout/RepeatingBendingProcessNew"/>
    <dgm:cxn modelId="{06098498-B4EF-4385-8E6A-330C17CDA288}" srcId="{F7E83AF3-2F3A-4A95-AD75-02E92AAFF6C8}" destId="{E1FD2D40-5F26-47C5-A6E3-59F0D8E4455A}" srcOrd="5" destOrd="0" parTransId="{A010CAA0-4F76-4E80-8254-8F8DDB9EF19F}" sibTransId="{D7FB0979-95F9-4C22-AC49-01A711C5C685}"/>
    <dgm:cxn modelId="{2AFFDA98-4F69-474C-9BB3-D9A6EBBB6C31}" srcId="{F7E83AF3-2F3A-4A95-AD75-02E92AAFF6C8}" destId="{9F96115A-2A17-425F-B099-6F0C6551CF8C}" srcOrd="2" destOrd="0" parTransId="{E608AFF2-79DB-4107-8890-26E594FE5EDD}" sibTransId="{BBB24095-31DF-4D49-8CF6-4C34E02DAA5A}"/>
    <dgm:cxn modelId="{D4B764A3-A141-49AC-8CB1-5906612D6A8E}" srcId="{F7E83AF3-2F3A-4A95-AD75-02E92AAFF6C8}" destId="{BACA4323-F06F-4147-994B-3C32F42FB198}" srcOrd="6" destOrd="0" parTransId="{2D4F76BB-09C7-4423-8EFD-32A65CDA0F31}" sibTransId="{F3D9021C-D969-4342-9C19-6BACE5053302}"/>
    <dgm:cxn modelId="{C492B5B8-272F-4DD5-A98A-07097A5A6216}" type="presOf" srcId="{D7FB0979-95F9-4C22-AC49-01A711C5C685}" destId="{4CCCAD2B-75F8-4C5C-8891-17E9BABC80A7}" srcOrd="1" destOrd="0" presId="urn:microsoft.com/office/officeart/2016/7/layout/RepeatingBendingProcessNew"/>
    <dgm:cxn modelId="{48762AB9-4FC1-4BD4-B83B-6C9A902AD25B}" type="presOf" srcId="{E48CDB61-651A-427F-A2F6-CFFD00F879AF}" destId="{1127693C-0FC7-4AEE-A809-BAC39A37E312}" srcOrd="0" destOrd="0" presId="urn:microsoft.com/office/officeart/2016/7/layout/RepeatingBendingProcessNew"/>
    <dgm:cxn modelId="{1BE78EC7-ACE3-4A87-8ED7-1A92F44100EA}" type="presOf" srcId="{D7FB0979-95F9-4C22-AC49-01A711C5C685}" destId="{9277FB9D-DAC1-43AC-A592-4BE13741AE3D}" srcOrd="0" destOrd="0" presId="urn:microsoft.com/office/officeart/2016/7/layout/RepeatingBendingProcessNew"/>
    <dgm:cxn modelId="{81D775CB-5DD3-4CB7-84CE-27A2327EE7FF}" srcId="{F7E83AF3-2F3A-4A95-AD75-02E92AAFF6C8}" destId="{3149E8C2-9B9F-45AA-811B-48D0A212F695}" srcOrd="3" destOrd="0" parTransId="{3EF15EB0-241A-4796-81A1-8388DCB079E6}" sibTransId="{4C6C110C-B11A-41E9-86B8-1A08D2A99431}"/>
    <dgm:cxn modelId="{4B2A4ED7-1681-45DB-8921-A756EB3EA808}" type="presOf" srcId="{4C6C110C-B11A-41E9-86B8-1A08D2A99431}" destId="{700E9A75-5D97-49DD-B355-92C8EEED4FDE}" srcOrd="1" destOrd="0" presId="urn:microsoft.com/office/officeart/2016/7/layout/RepeatingBendingProcessNew"/>
    <dgm:cxn modelId="{C53B1DE0-5941-4FB0-B32B-055CF5AD25F6}" type="presOf" srcId="{3149E8C2-9B9F-45AA-811B-48D0A212F695}" destId="{3F4CEA8F-BF9B-4DF2-BF04-D75033A70DDA}" srcOrd="0" destOrd="0" presId="urn:microsoft.com/office/officeart/2016/7/layout/RepeatingBendingProcessNew"/>
    <dgm:cxn modelId="{4B002AEB-80BB-42ED-A0E9-6C29204822D0}" type="presOf" srcId="{4C6C110C-B11A-41E9-86B8-1A08D2A99431}" destId="{60EC8C5E-5789-4085-8A78-92376B11FC83}" srcOrd="0" destOrd="0" presId="urn:microsoft.com/office/officeart/2016/7/layout/RepeatingBendingProcessNew"/>
    <dgm:cxn modelId="{1EAD9EED-9D0F-40F1-B92D-51D3E635DECC}" srcId="{F7E83AF3-2F3A-4A95-AD75-02E92AAFF6C8}" destId="{03954268-7503-4C56-BD97-341C035B5EE1}" srcOrd="1" destOrd="0" parTransId="{15E25B06-C13A-4DFA-931B-01ADF5B61031}" sibTransId="{16F7E210-BDFF-4E63-B71E-E070FD081BD3}"/>
    <dgm:cxn modelId="{D34823F1-FFB6-42A3-AB56-DDDD81752596}" type="presOf" srcId="{BBB24095-31DF-4D49-8CF6-4C34E02DAA5A}" destId="{A299F71C-34D4-49E1-9692-50D9A47F366E}" srcOrd="1" destOrd="0" presId="urn:microsoft.com/office/officeart/2016/7/layout/RepeatingBendingProcessNew"/>
    <dgm:cxn modelId="{44B8C5F1-48BF-424E-99C7-D2D9A4B11115}" type="presOf" srcId="{B2318D8C-5524-4962-8D54-E58E00BBA412}" destId="{77C5F11E-B380-4EE9-8E10-727F2CA8B9B1}" srcOrd="1" destOrd="0" presId="urn:microsoft.com/office/officeart/2016/7/layout/RepeatingBendingProcessNew"/>
    <dgm:cxn modelId="{767368FB-9568-4BF6-BF40-BB0F0119DB98}" type="presOf" srcId="{9F96115A-2A17-425F-B099-6F0C6551CF8C}" destId="{265B6642-32C6-45BA-ACB4-B29398876470}" srcOrd="0" destOrd="0" presId="urn:microsoft.com/office/officeart/2016/7/layout/RepeatingBendingProcessNew"/>
    <dgm:cxn modelId="{21A4CD17-6008-44C2-A9AB-0DBB36799C56}" type="presParOf" srcId="{867F8182-AD2D-4530-ACD0-0B2F95DC0CCF}" destId="{E1E81297-EA8A-45E8-B37B-41B983FA4FBC}" srcOrd="0" destOrd="0" presId="urn:microsoft.com/office/officeart/2016/7/layout/RepeatingBendingProcessNew"/>
    <dgm:cxn modelId="{24A0738F-2B23-492E-822D-117CD2549C7E}" type="presParOf" srcId="{867F8182-AD2D-4530-ACD0-0B2F95DC0CCF}" destId="{7108EE4F-7CE7-48B9-ADD0-6858C87B5BA3}" srcOrd="1" destOrd="0" presId="urn:microsoft.com/office/officeart/2016/7/layout/RepeatingBendingProcessNew"/>
    <dgm:cxn modelId="{AC7A5724-0FB9-4A40-89CC-66911C5EC129}" type="presParOf" srcId="{7108EE4F-7CE7-48B9-ADD0-6858C87B5BA3}" destId="{3DA0F1A4-7709-4FE4-8826-3645C59102D3}" srcOrd="0" destOrd="0" presId="urn:microsoft.com/office/officeart/2016/7/layout/RepeatingBendingProcessNew"/>
    <dgm:cxn modelId="{5B93ACF5-30E4-4717-A04A-CD38C547CB83}" type="presParOf" srcId="{867F8182-AD2D-4530-ACD0-0B2F95DC0CCF}" destId="{6725030E-5593-4247-BF0C-5E4E2D5F6445}" srcOrd="2" destOrd="0" presId="urn:microsoft.com/office/officeart/2016/7/layout/RepeatingBendingProcessNew"/>
    <dgm:cxn modelId="{B073B649-3231-419F-80B4-3B413EF35ECA}" type="presParOf" srcId="{867F8182-AD2D-4530-ACD0-0B2F95DC0CCF}" destId="{076C73E2-C093-42CD-BEE4-63F341603994}" srcOrd="3" destOrd="0" presId="urn:microsoft.com/office/officeart/2016/7/layout/RepeatingBendingProcessNew"/>
    <dgm:cxn modelId="{9B76DBB7-640C-4F73-9702-7C88BF142D85}" type="presParOf" srcId="{076C73E2-C093-42CD-BEE4-63F341603994}" destId="{0424D9BF-4C41-4944-9511-50930E2F694D}" srcOrd="0" destOrd="0" presId="urn:microsoft.com/office/officeart/2016/7/layout/RepeatingBendingProcessNew"/>
    <dgm:cxn modelId="{D6800C4F-2251-4F59-ABDA-BB135BFF32E9}" type="presParOf" srcId="{867F8182-AD2D-4530-ACD0-0B2F95DC0CCF}" destId="{265B6642-32C6-45BA-ACB4-B29398876470}" srcOrd="4" destOrd="0" presId="urn:microsoft.com/office/officeart/2016/7/layout/RepeatingBendingProcessNew"/>
    <dgm:cxn modelId="{CCF4D839-B449-492A-BD35-845D2453B981}" type="presParOf" srcId="{867F8182-AD2D-4530-ACD0-0B2F95DC0CCF}" destId="{4F8E72D0-2DEE-4AC4-8551-5822FED4B0E4}" srcOrd="5" destOrd="0" presId="urn:microsoft.com/office/officeart/2016/7/layout/RepeatingBendingProcessNew"/>
    <dgm:cxn modelId="{DF4FC347-1AE8-47EF-9367-830769258D3E}" type="presParOf" srcId="{4F8E72D0-2DEE-4AC4-8551-5822FED4B0E4}" destId="{A299F71C-34D4-49E1-9692-50D9A47F366E}" srcOrd="0" destOrd="0" presId="urn:microsoft.com/office/officeart/2016/7/layout/RepeatingBendingProcessNew"/>
    <dgm:cxn modelId="{2BD488D5-590F-4068-BBFC-93B3B31FAB6A}" type="presParOf" srcId="{867F8182-AD2D-4530-ACD0-0B2F95DC0CCF}" destId="{3F4CEA8F-BF9B-4DF2-BF04-D75033A70DDA}" srcOrd="6" destOrd="0" presId="urn:microsoft.com/office/officeart/2016/7/layout/RepeatingBendingProcessNew"/>
    <dgm:cxn modelId="{128C79B9-B92B-449A-8AE0-27066D9045BF}" type="presParOf" srcId="{867F8182-AD2D-4530-ACD0-0B2F95DC0CCF}" destId="{60EC8C5E-5789-4085-8A78-92376B11FC83}" srcOrd="7" destOrd="0" presId="urn:microsoft.com/office/officeart/2016/7/layout/RepeatingBendingProcessNew"/>
    <dgm:cxn modelId="{AB07D07C-127F-461A-B214-BDBCB69020B6}" type="presParOf" srcId="{60EC8C5E-5789-4085-8A78-92376B11FC83}" destId="{700E9A75-5D97-49DD-B355-92C8EEED4FDE}" srcOrd="0" destOrd="0" presId="urn:microsoft.com/office/officeart/2016/7/layout/RepeatingBendingProcessNew"/>
    <dgm:cxn modelId="{3EB8AB15-D0BD-479B-B944-896DF712A3DE}" type="presParOf" srcId="{867F8182-AD2D-4530-ACD0-0B2F95DC0CCF}" destId="{1127693C-0FC7-4AEE-A809-BAC39A37E312}" srcOrd="8" destOrd="0" presId="urn:microsoft.com/office/officeart/2016/7/layout/RepeatingBendingProcessNew"/>
    <dgm:cxn modelId="{769C9B9A-BF38-41E4-87DF-2814BFA7687A}" type="presParOf" srcId="{867F8182-AD2D-4530-ACD0-0B2F95DC0CCF}" destId="{C5A0B4F6-52E6-4B58-B107-A0A90B80168A}" srcOrd="9" destOrd="0" presId="urn:microsoft.com/office/officeart/2016/7/layout/RepeatingBendingProcessNew"/>
    <dgm:cxn modelId="{D13982D5-1F69-4072-B11D-193D4C9C68C9}" type="presParOf" srcId="{C5A0B4F6-52E6-4B58-B107-A0A90B80168A}" destId="{77C5F11E-B380-4EE9-8E10-727F2CA8B9B1}" srcOrd="0" destOrd="0" presId="urn:microsoft.com/office/officeart/2016/7/layout/RepeatingBendingProcessNew"/>
    <dgm:cxn modelId="{5B4EC996-954C-49A8-A758-04FD092791D6}" type="presParOf" srcId="{867F8182-AD2D-4530-ACD0-0B2F95DC0CCF}" destId="{6AE57B8A-83D4-4563-9AB9-A656950CD71B}" srcOrd="10" destOrd="0" presId="urn:microsoft.com/office/officeart/2016/7/layout/RepeatingBendingProcessNew"/>
    <dgm:cxn modelId="{06C28AB5-E38C-426B-A7AC-C1F05AA70BDC}" type="presParOf" srcId="{867F8182-AD2D-4530-ACD0-0B2F95DC0CCF}" destId="{9277FB9D-DAC1-43AC-A592-4BE13741AE3D}" srcOrd="11" destOrd="0" presId="urn:microsoft.com/office/officeart/2016/7/layout/RepeatingBendingProcessNew"/>
    <dgm:cxn modelId="{413013F3-7307-4296-8807-792DD21D1574}" type="presParOf" srcId="{9277FB9D-DAC1-43AC-A592-4BE13741AE3D}" destId="{4CCCAD2B-75F8-4C5C-8891-17E9BABC80A7}" srcOrd="0" destOrd="0" presId="urn:microsoft.com/office/officeart/2016/7/layout/RepeatingBendingProcessNew"/>
    <dgm:cxn modelId="{831917D1-DA89-409D-B807-65C97CE23A95}" type="presParOf" srcId="{867F8182-AD2D-4530-ACD0-0B2F95DC0CCF}" destId="{A09F82D3-A51B-4D15-B079-5B9D8F42C587}" srcOrd="1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DE08E4-7B1F-4AFB-A8B0-B6EE288D76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87AC097-B7D5-407F-AE6D-97E45C642D3F}">
      <dgm:prSet/>
      <dgm:spPr/>
      <dgm:t>
        <a:bodyPr/>
        <a:lstStyle/>
        <a:p>
          <a:r>
            <a:rPr lang="pt-BR"/>
            <a:t>Metodologia: Palestras, mesas redondas e oficinas.</a:t>
          </a:r>
          <a:endParaRPr lang="en-US"/>
        </a:p>
      </dgm:t>
    </dgm:pt>
    <dgm:pt modelId="{2B88AF88-6979-4A5E-9BB2-A9DB071CFB79}" type="parTrans" cxnId="{6B2720AF-C0B9-494D-B441-EC9F39893721}">
      <dgm:prSet/>
      <dgm:spPr/>
      <dgm:t>
        <a:bodyPr/>
        <a:lstStyle/>
        <a:p>
          <a:endParaRPr lang="en-US"/>
        </a:p>
      </dgm:t>
    </dgm:pt>
    <dgm:pt modelId="{B29BF10A-6F7D-4BFC-A73F-5DF15ED04035}" type="sibTrans" cxnId="{6B2720AF-C0B9-494D-B441-EC9F39893721}">
      <dgm:prSet/>
      <dgm:spPr/>
      <dgm:t>
        <a:bodyPr/>
        <a:lstStyle/>
        <a:p>
          <a:endParaRPr lang="en-US"/>
        </a:p>
      </dgm:t>
    </dgm:pt>
    <dgm:pt modelId="{2A8FC706-806B-48C4-A237-6FD393ADA0D3}">
      <dgm:prSet/>
      <dgm:spPr/>
      <dgm:t>
        <a:bodyPr/>
        <a:lstStyle/>
        <a:p>
          <a:r>
            <a:rPr lang="pt-BR" dirty="0"/>
            <a:t>Discutiram a atuação da profissão em diversos espaços do contexto hospitalar.</a:t>
          </a:r>
          <a:endParaRPr lang="en-US" dirty="0"/>
        </a:p>
      </dgm:t>
    </dgm:pt>
    <dgm:pt modelId="{7E52BD6E-03F6-4427-98F6-D91BD7AE1A01}" type="parTrans" cxnId="{FD436185-8594-4F23-B670-44AF0F04ED98}">
      <dgm:prSet/>
      <dgm:spPr/>
      <dgm:t>
        <a:bodyPr/>
        <a:lstStyle/>
        <a:p>
          <a:endParaRPr lang="en-US"/>
        </a:p>
      </dgm:t>
    </dgm:pt>
    <dgm:pt modelId="{409CA60A-E66B-4D99-929F-DFA01E8B08CB}" type="sibTrans" cxnId="{FD436185-8594-4F23-B670-44AF0F04ED98}">
      <dgm:prSet/>
      <dgm:spPr/>
      <dgm:t>
        <a:bodyPr/>
        <a:lstStyle/>
        <a:p>
          <a:endParaRPr lang="en-US"/>
        </a:p>
      </dgm:t>
    </dgm:pt>
    <dgm:pt modelId="{4229FEDC-AA20-4D78-B55A-8EB8804826A2}" type="pres">
      <dgm:prSet presAssocID="{54DE08E4-7B1F-4AFB-A8B0-B6EE288D76DF}" presName="root" presStyleCnt="0">
        <dgm:presLayoutVars>
          <dgm:dir/>
          <dgm:resizeHandles val="exact"/>
        </dgm:presLayoutVars>
      </dgm:prSet>
      <dgm:spPr/>
    </dgm:pt>
    <dgm:pt modelId="{AE50EC30-6D38-4962-933E-1589A9C54668}" type="pres">
      <dgm:prSet presAssocID="{D87AC097-B7D5-407F-AE6D-97E45C642D3F}" presName="compNode" presStyleCnt="0"/>
      <dgm:spPr/>
    </dgm:pt>
    <dgm:pt modelId="{6406544C-FF06-4BE5-8677-22D01F1CAB45}" type="pres">
      <dgm:prSet presAssocID="{D87AC097-B7D5-407F-AE6D-97E45C642D3F}" presName="bgRect" presStyleLbl="bgShp" presStyleIdx="0" presStyleCnt="2"/>
      <dgm:spPr/>
    </dgm:pt>
    <dgm:pt modelId="{88F4622F-A149-4B07-B42F-43C5D07B3A78}" type="pres">
      <dgm:prSet presAssocID="{D87AC097-B7D5-407F-AE6D-97E45C642D3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ala de aula"/>
        </a:ext>
      </dgm:extLst>
    </dgm:pt>
    <dgm:pt modelId="{3A29B09B-7A71-4B45-9145-BFB8D8EEDABF}" type="pres">
      <dgm:prSet presAssocID="{D87AC097-B7D5-407F-AE6D-97E45C642D3F}" presName="spaceRect" presStyleCnt="0"/>
      <dgm:spPr/>
    </dgm:pt>
    <dgm:pt modelId="{1A2D1723-4329-41A3-BD54-4C7E3229DD4A}" type="pres">
      <dgm:prSet presAssocID="{D87AC097-B7D5-407F-AE6D-97E45C642D3F}" presName="parTx" presStyleLbl="revTx" presStyleIdx="0" presStyleCnt="2">
        <dgm:presLayoutVars>
          <dgm:chMax val="0"/>
          <dgm:chPref val="0"/>
        </dgm:presLayoutVars>
      </dgm:prSet>
      <dgm:spPr/>
    </dgm:pt>
    <dgm:pt modelId="{76FFE5BF-7A2D-460D-B0CF-A015AEAD2DF0}" type="pres">
      <dgm:prSet presAssocID="{B29BF10A-6F7D-4BFC-A73F-5DF15ED04035}" presName="sibTrans" presStyleCnt="0"/>
      <dgm:spPr/>
    </dgm:pt>
    <dgm:pt modelId="{5A63B391-C1F2-49BD-B5F0-BB4181E99470}" type="pres">
      <dgm:prSet presAssocID="{2A8FC706-806B-48C4-A237-6FD393ADA0D3}" presName="compNode" presStyleCnt="0"/>
      <dgm:spPr/>
    </dgm:pt>
    <dgm:pt modelId="{4F6E68A6-EC8C-422B-AB1E-ED415DE75185}" type="pres">
      <dgm:prSet presAssocID="{2A8FC706-806B-48C4-A237-6FD393ADA0D3}" presName="bgRect" presStyleLbl="bgShp" presStyleIdx="1" presStyleCnt="2"/>
      <dgm:spPr/>
    </dgm:pt>
    <dgm:pt modelId="{FF2A2499-0B0D-496A-8429-587879294DA4}" type="pres">
      <dgm:prSet presAssocID="{2A8FC706-806B-48C4-A237-6FD393ADA0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édico"/>
        </a:ext>
      </dgm:extLst>
    </dgm:pt>
    <dgm:pt modelId="{4CA634C3-E634-47EE-B6D3-920EB18CFD87}" type="pres">
      <dgm:prSet presAssocID="{2A8FC706-806B-48C4-A237-6FD393ADA0D3}" presName="spaceRect" presStyleCnt="0"/>
      <dgm:spPr/>
    </dgm:pt>
    <dgm:pt modelId="{9017EFC7-3B39-442C-AB59-90E92313D4E5}" type="pres">
      <dgm:prSet presAssocID="{2A8FC706-806B-48C4-A237-6FD393ADA0D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E7ED8706-139C-4E42-A4C7-BEA94FFC0919}" type="presOf" srcId="{2A8FC706-806B-48C4-A237-6FD393ADA0D3}" destId="{9017EFC7-3B39-442C-AB59-90E92313D4E5}" srcOrd="0" destOrd="0" presId="urn:microsoft.com/office/officeart/2018/2/layout/IconVerticalSolidList"/>
    <dgm:cxn modelId="{22781B28-3B5E-48B1-8B7A-2835E62FF092}" type="presOf" srcId="{D87AC097-B7D5-407F-AE6D-97E45C642D3F}" destId="{1A2D1723-4329-41A3-BD54-4C7E3229DD4A}" srcOrd="0" destOrd="0" presId="urn:microsoft.com/office/officeart/2018/2/layout/IconVerticalSolidList"/>
    <dgm:cxn modelId="{5EE4622E-A7CA-428B-AD4D-F0D850A55E08}" type="presOf" srcId="{54DE08E4-7B1F-4AFB-A8B0-B6EE288D76DF}" destId="{4229FEDC-AA20-4D78-B55A-8EB8804826A2}" srcOrd="0" destOrd="0" presId="urn:microsoft.com/office/officeart/2018/2/layout/IconVerticalSolidList"/>
    <dgm:cxn modelId="{FD436185-8594-4F23-B670-44AF0F04ED98}" srcId="{54DE08E4-7B1F-4AFB-A8B0-B6EE288D76DF}" destId="{2A8FC706-806B-48C4-A237-6FD393ADA0D3}" srcOrd="1" destOrd="0" parTransId="{7E52BD6E-03F6-4427-98F6-D91BD7AE1A01}" sibTransId="{409CA60A-E66B-4D99-929F-DFA01E8B08CB}"/>
    <dgm:cxn modelId="{6B2720AF-C0B9-494D-B441-EC9F39893721}" srcId="{54DE08E4-7B1F-4AFB-A8B0-B6EE288D76DF}" destId="{D87AC097-B7D5-407F-AE6D-97E45C642D3F}" srcOrd="0" destOrd="0" parTransId="{2B88AF88-6979-4A5E-9BB2-A9DB071CFB79}" sibTransId="{B29BF10A-6F7D-4BFC-A73F-5DF15ED04035}"/>
    <dgm:cxn modelId="{854F858E-3C21-45BF-909C-78781BCCCC7D}" type="presParOf" srcId="{4229FEDC-AA20-4D78-B55A-8EB8804826A2}" destId="{AE50EC30-6D38-4962-933E-1589A9C54668}" srcOrd="0" destOrd="0" presId="urn:microsoft.com/office/officeart/2018/2/layout/IconVerticalSolidList"/>
    <dgm:cxn modelId="{78AB397D-D7B9-4B1E-8E70-2AE9CF544428}" type="presParOf" srcId="{AE50EC30-6D38-4962-933E-1589A9C54668}" destId="{6406544C-FF06-4BE5-8677-22D01F1CAB45}" srcOrd="0" destOrd="0" presId="urn:microsoft.com/office/officeart/2018/2/layout/IconVerticalSolidList"/>
    <dgm:cxn modelId="{B50BD285-0294-4F7D-9703-722B9ED091F1}" type="presParOf" srcId="{AE50EC30-6D38-4962-933E-1589A9C54668}" destId="{88F4622F-A149-4B07-B42F-43C5D07B3A78}" srcOrd="1" destOrd="0" presId="urn:microsoft.com/office/officeart/2018/2/layout/IconVerticalSolidList"/>
    <dgm:cxn modelId="{D8AAFD8B-B1E8-46CA-B3B1-D9C93D955170}" type="presParOf" srcId="{AE50EC30-6D38-4962-933E-1589A9C54668}" destId="{3A29B09B-7A71-4B45-9145-BFB8D8EEDABF}" srcOrd="2" destOrd="0" presId="urn:microsoft.com/office/officeart/2018/2/layout/IconVerticalSolidList"/>
    <dgm:cxn modelId="{88CF8AEF-177D-40D4-A5F5-1A4EE667C675}" type="presParOf" srcId="{AE50EC30-6D38-4962-933E-1589A9C54668}" destId="{1A2D1723-4329-41A3-BD54-4C7E3229DD4A}" srcOrd="3" destOrd="0" presId="urn:microsoft.com/office/officeart/2018/2/layout/IconVerticalSolidList"/>
    <dgm:cxn modelId="{F01BB524-2B37-41AA-94E8-BBD1D415D5CA}" type="presParOf" srcId="{4229FEDC-AA20-4D78-B55A-8EB8804826A2}" destId="{76FFE5BF-7A2D-460D-B0CF-A015AEAD2DF0}" srcOrd="1" destOrd="0" presId="urn:microsoft.com/office/officeart/2018/2/layout/IconVerticalSolidList"/>
    <dgm:cxn modelId="{A04507E3-EBB2-4B00-BBC9-92E263D74771}" type="presParOf" srcId="{4229FEDC-AA20-4D78-B55A-8EB8804826A2}" destId="{5A63B391-C1F2-49BD-B5F0-BB4181E99470}" srcOrd="2" destOrd="0" presId="urn:microsoft.com/office/officeart/2018/2/layout/IconVerticalSolidList"/>
    <dgm:cxn modelId="{A0122E3B-944D-4F0F-9854-CEB2A8B7EE84}" type="presParOf" srcId="{5A63B391-C1F2-49BD-B5F0-BB4181E99470}" destId="{4F6E68A6-EC8C-422B-AB1E-ED415DE75185}" srcOrd="0" destOrd="0" presId="urn:microsoft.com/office/officeart/2018/2/layout/IconVerticalSolidList"/>
    <dgm:cxn modelId="{2FED560F-5E51-4C18-AA91-CAAF48BAF5B8}" type="presParOf" srcId="{5A63B391-C1F2-49BD-B5F0-BB4181E99470}" destId="{FF2A2499-0B0D-496A-8429-587879294DA4}" srcOrd="1" destOrd="0" presId="urn:microsoft.com/office/officeart/2018/2/layout/IconVerticalSolidList"/>
    <dgm:cxn modelId="{1CB42440-1915-4C39-9889-5E8F5FDB19A7}" type="presParOf" srcId="{5A63B391-C1F2-49BD-B5F0-BB4181E99470}" destId="{4CA634C3-E634-47EE-B6D3-920EB18CFD87}" srcOrd="2" destOrd="0" presId="urn:microsoft.com/office/officeart/2018/2/layout/IconVerticalSolidList"/>
    <dgm:cxn modelId="{FA275463-F236-451B-87A5-311A023A7A7D}" type="presParOf" srcId="{5A63B391-C1F2-49BD-B5F0-BB4181E99470}" destId="{9017EFC7-3B39-442C-AB59-90E92313D4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DFF8B5-4C00-492E-9B96-D9F60560067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40A216-3C8A-4698-BCC5-25B8D7461F04}">
      <dgm:prSet/>
      <dgm:spPr/>
      <dgm:t>
        <a:bodyPr/>
        <a:lstStyle/>
        <a:p>
          <a:r>
            <a:rPr lang="pt-BR"/>
            <a:t>Políticas públicas para a garantia da Terapia Ocupacional no contexto hospitalar;</a:t>
          </a:r>
          <a:endParaRPr lang="en-US"/>
        </a:p>
      </dgm:t>
    </dgm:pt>
    <dgm:pt modelId="{68E6DBBE-2A07-476E-A7E7-8242F14FAA94}" type="parTrans" cxnId="{0522E553-834B-40B4-9B5E-32E88CCF1C29}">
      <dgm:prSet/>
      <dgm:spPr/>
      <dgm:t>
        <a:bodyPr/>
        <a:lstStyle/>
        <a:p>
          <a:endParaRPr lang="en-US"/>
        </a:p>
      </dgm:t>
    </dgm:pt>
    <dgm:pt modelId="{86F53025-D98E-4AA8-B062-E52AE692C0BF}" type="sibTrans" cxnId="{0522E553-834B-40B4-9B5E-32E88CCF1C29}">
      <dgm:prSet/>
      <dgm:spPr/>
      <dgm:t>
        <a:bodyPr/>
        <a:lstStyle/>
        <a:p>
          <a:endParaRPr lang="en-US"/>
        </a:p>
      </dgm:t>
    </dgm:pt>
    <dgm:pt modelId="{68BBF7BE-424C-4EA6-8920-E0A688727505}">
      <dgm:prSet/>
      <dgm:spPr/>
      <dgm:t>
        <a:bodyPr/>
        <a:lstStyle/>
        <a:p>
          <a:r>
            <a:rPr lang="pt-BR"/>
            <a:t>Atuação da Terapia Ocupacional com pacientes críticos;</a:t>
          </a:r>
          <a:endParaRPr lang="en-US"/>
        </a:p>
      </dgm:t>
    </dgm:pt>
    <dgm:pt modelId="{EC74D5EA-2FF8-4278-A021-5BE5D48F1ECC}" type="parTrans" cxnId="{DED9358B-4788-4A5D-9212-BBFF9B7C3CB9}">
      <dgm:prSet/>
      <dgm:spPr/>
      <dgm:t>
        <a:bodyPr/>
        <a:lstStyle/>
        <a:p>
          <a:endParaRPr lang="en-US"/>
        </a:p>
      </dgm:t>
    </dgm:pt>
    <dgm:pt modelId="{04CAC389-39FA-48B6-8494-6AB9EF870617}" type="sibTrans" cxnId="{DED9358B-4788-4A5D-9212-BBFF9B7C3CB9}">
      <dgm:prSet/>
      <dgm:spPr/>
      <dgm:t>
        <a:bodyPr/>
        <a:lstStyle/>
        <a:p>
          <a:endParaRPr lang="en-US"/>
        </a:p>
      </dgm:t>
    </dgm:pt>
    <dgm:pt modelId="{818662A6-47F6-4DF4-8CDD-48869148C19E}">
      <dgm:prSet/>
      <dgm:spPr/>
      <dgm:t>
        <a:bodyPr/>
        <a:lstStyle/>
        <a:p>
          <a:r>
            <a:rPr lang="pt-BR"/>
            <a:t>Desafios da formação de profissionais de Terapia Ocupacional no Estado de Santa Catarina;</a:t>
          </a:r>
          <a:endParaRPr lang="en-US"/>
        </a:p>
      </dgm:t>
    </dgm:pt>
    <dgm:pt modelId="{88AAF81F-93F2-4B10-958C-AB467218E69F}" type="parTrans" cxnId="{E39C5318-6866-4119-B99D-42B7EE3BBC58}">
      <dgm:prSet/>
      <dgm:spPr/>
      <dgm:t>
        <a:bodyPr/>
        <a:lstStyle/>
        <a:p>
          <a:endParaRPr lang="en-US"/>
        </a:p>
      </dgm:t>
    </dgm:pt>
    <dgm:pt modelId="{8659E39C-F82D-4C36-B009-1223C72523A0}" type="sibTrans" cxnId="{E39C5318-6866-4119-B99D-42B7EE3BBC58}">
      <dgm:prSet/>
      <dgm:spPr/>
      <dgm:t>
        <a:bodyPr/>
        <a:lstStyle/>
        <a:p>
          <a:endParaRPr lang="en-US"/>
        </a:p>
      </dgm:t>
    </dgm:pt>
    <dgm:pt modelId="{B6B37900-9049-4F8D-8600-3281B965E118}">
      <dgm:prSet/>
      <dgm:spPr/>
      <dgm:t>
        <a:bodyPr/>
        <a:lstStyle/>
        <a:p>
          <a:r>
            <a:rPr lang="pt-BR"/>
            <a:t>O desafio da Terapia Ocupacional nos diferentes cenários do contexto hospitalar;</a:t>
          </a:r>
          <a:endParaRPr lang="en-US"/>
        </a:p>
      </dgm:t>
    </dgm:pt>
    <dgm:pt modelId="{914B1814-5D90-4425-A5A9-CDB3AFBC6DAF}" type="parTrans" cxnId="{4CBDE239-2489-456E-AEDE-48E3C2ABC95E}">
      <dgm:prSet/>
      <dgm:spPr/>
      <dgm:t>
        <a:bodyPr/>
        <a:lstStyle/>
        <a:p>
          <a:endParaRPr lang="en-US"/>
        </a:p>
      </dgm:t>
    </dgm:pt>
    <dgm:pt modelId="{58284FF4-2102-45C9-A672-F8BB3DB3DD0F}" type="sibTrans" cxnId="{4CBDE239-2489-456E-AEDE-48E3C2ABC95E}">
      <dgm:prSet/>
      <dgm:spPr/>
      <dgm:t>
        <a:bodyPr/>
        <a:lstStyle/>
        <a:p>
          <a:endParaRPr lang="en-US"/>
        </a:p>
      </dgm:t>
    </dgm:pt>
    <dgm:pt modelId="{65EE8F5B-7D08-4383-A776-18C55CD194EE}">
      <dgm:prSet/>
      <dgm:spPr/>
      <dgm:t>
        <a:bodyPr/>
        <a:lstStyle/>
        <a:p>
          <a:r>
            <a:rPr lang="pt-BR"/>
            <a:t>Relato de experiência projeto “Atenção à Saúde de Pessoa com Doenças Reumatológicas: desenvolvimento de produtos assistivos e recursos humanos em Tecnologia Assistiva;</a:t>
          </a:r>
          <a:endParaRPr lang="en-US"/>
        </a:p>
      </dgm:t>
    </dgm:pt>
    <dgm:pt modelId="{409B0C39-915D-4368-BDC1-822628269286}" type="parTrans" cxnId="{EA966B48-54C9-4F27-8156-CFF8F389768A}">
      <dgm:prSet/>
      <dgm:spPr/>
      <dgm:t>
        <a:bodyPr/>
        <a:lstStyle/>
        <a:p>
          <a:endParaRPr lang="en-US"/>
        </a:p>
      </dgm:t>
    </dgm:pt>
    <dgm:pt modelId="{E671BB5E-02EB-4FE6-ADB5-3BC17D09ED35}" type="sibTrans" cxnId="{EA966B48-54C9-4F27-8156-CFF8F389768A}">
      <dgm:prSet/>
      <dgm:spPr/>
      <dgm:t>
        <a:bodyPr/>
        <a:lstStyle/>
        <a:p>
          <a:endParaRPr lang="en-US"/>
        </a:p>
      </dgm:t>
    </dgm:pt>
    <dgm:pt modelId="{37A5BE2A-33A4-4C75-AA26-4530F4309869}">
      <dgm:prSet/>
      <dgm:spPr/>
      <dgm:t>
        <a:bodyPr/>
        <a:lstStyle/>
        <a:p>
          <a:r>
            <a:rPr lang="pt-BR"/>
            <a:t>Indicadores de Terapia Ocupacional no Contexto Hospitalar;</a:t>
          </a:r>
          <a:endParaRPr lang="en-US"/>
        </a:p>
      </dgm:t>
    </dgm:pt>
    <dgm:pt modelId="{617AC284-FC5A-4583-A667-FAB011C096E9}" type="parTrans" cxnId="{08AA1F9F-C9F5-40DC-B3D5-FD15CC8461F9}">
      <dgm:prSet/>
      <dgm:spPr/>
      <dgm:t>
        <a:bodyPr/>
        <a:lstStyle/>
        <a:p>
          <a:endParaRPr lang="en-US"/>
        </a:p>
      </dgm:t>
    </dgm:pt>
    <dgm:pt modelId="{15197CEE-00A4-4F2E-98C7-D9C452A3FD72}" type="sibTrans" cxnId="{08AA1F9F-C9F5-40DC-B3D5-FD15CC8461F9}">
      <dgm:prSet/>
      <dgm:spPr/>
      <dgm:t>
        <a:bodyPr/>
        <a:lstStyle/>
        <a:p>
          <a:endParaRPr lang="en-US"/>
        </a:p>
      </dgm:t>
    </dgm:pt>
    <dgm:pt modelId="{29F80359-1555-403C-9AA7-BCA381AB73C9}">
      <dgm:prSet/>
      <dgm:spPr/>
      <dgm:t>
        <a:bodyPr/>
        <a:lstStyle/>
        <a:p>
          <a:r>
            <a:rPr lang="pt-BR"/>
            <a:t>O desafio da Terapia Ocupacional em Cuidados Paliativos;</a:t>
          </a:r>
          <a:endParaRPr lang="en-US"/>
        </a:p>
      </dgm:t>
    </dgm:pt>
    <dgm:pt modelId="{08C15254-6D94-4706-A675-31B879E8D93E}" type="parTrans" cxnId="{415B650A-2E7D-4498-86E0-A5A489A19120}">
      <dgm:prSet/>
      <dgm:spPr/>
      <dgm:t>
        <a:bodyPr/>
        <a:lstStyle/>
        <a:p>
          <a:endParaRPr lang="en-US"/>
        </a:p>
      </dgm:t>
    </dgm:pt>
    <dgm:pt modelId="{7792CB27-55CD-448E-B6ED-DE74813595C9}" type="sibTrans" cxnId="{415B650A-2E7D-4498-86E0-A5A489A19120}">
      <dgm:prSet/>
      <dgm:spPr/>
      <dgm:t>
        <a:bodyPr/>
        <a:lstStyle/>
        <a:p>
          <a:endParaRPr lang="en-US"/>
        </a:p>
      </dgm:t>
    </dgm:pt>
    <dgm:pt modelId="{E1CDB9E0-44F6-4DED-B2C1-A2AB1A6EFBF0}">
      <dgm:prSet/>
      <dgm:spPr/>
      <dgm:t>
        <a:bodyPr/>
        <a:lstStyle/>
        <a:p>
          <a:r>
            <a:rPr lang="pt-BR"/>
            <a:t>A Terapia Ocupacional como categoria integrante da Residência Multiprofissional: Vivências na Gestão e Preceptoria;</a:t>
          </a:r>
          <a:endParaRPr lang="en-US"/>
        </a:p>
      </dgm:t>
    </dgm:pt>
    <dgm:pt modelId="{78CEE606-A038-4CF3-A827-42F768C58540}" type="parTrans" cxnId="{B2B9CE13-B48C-43CC-861D-DA75CCFA4023}">
      <dgm:prSet/>
      <dgm:spPr/>
      <dgm:t>
        <a:bodyPr/>
        <a:lstStyle/>
        <a:p>
          <a:endParaRPr lang="en-US"/>
        </a:p>
      </dgm:t>
    </dgm:pt>
    <dgm:pt modelId="{B60C3714-6BA0-41A2-9663-456E09E5911C}" type="sibTrans" cxnId="{B2B9CE13-B48C-43CC-861D-DA75CCFA4023}">
      <dgm:prSet/>
      <dgm:spPr/>
      <dgm:t>
        <a:bodyPr/>
        <a:lstStyle/>
        <a:p>
          <a:endParaRPr lang="en-US"/>
        </a:p>
      </dgm:t>
    </dgm:pt>
    <dgm:pt modelId="{5065703C-FFC1-4540-BB0E-FDB5D756297B}">
      <dgm:prSet/>
      <dgm:spPr/>
      <dgm:t>
        <a:bodyPr/>
        <a:lstStyle/>
        <a:p>
          <a:r>
            <a:rPr lang="pt-BR"/>
            <a:t>Prática das vivências da Terapia Ocupacional nos Cuidados Paliativos;</a:t>
          </a:r>
          <a:endParaRPr lang="en-US"/>
        </a:p>
      </dgm:t>
    </dgm:pt>
    <dgm:pt modelId="{2DB2B855-A237-444A-99B6-C5A6CB01F551}" type="parTrans" cxnId="{10535FA0-B493-4141-85DD-5BC99B718517}">
      <dgm:prSet/>
      <dgm:spPr/>
      <dgm:t>
        <a:bodyPr/>
        <a:lstStyle/>
        <a:p>
          <a:endParaRPr lang="en-US"/>
        </a:p>
      </dgm:t>
    </dgm:pt>
    <dgm:pt modelId="{74C36458-E9FE-43C8-898D-58A05ED0F997}" type="sibTrans" cxnId="{10535FA0-B493-4141-85DD-5BC99B718517}">
      <dgm:prSet/>
      <dgm:spPr/>
      <dgm:t>
        <a:bodyPr/>
        <a:lstStyle/>
        <a:p>
          <a:endParaRPr lang="en-US"/>
        </a:p>
      </dgm:t>
    </dgm:pt>
    <dgm:pt modelId="{81095CBD-FFC9-498E-AD2A-C14DB451F791}">
      <dgm:prSet/>
      <dgm:spPr/>
      <dgm:t>
        <a:bodyPr/>
        <a:lstStyle/>
        <a:p>
          <a:r>
            <a:rPr lang="pt-BR"/>
            <a:t>O terapeuta ocupacional e a equipe multiprofissional: os 8 tópicos das relações interpessoais.</a:t>
          </a:r>
          <a:endParaRPr lang="en-US"/>
        </a:p>
      </dgm:t>
    </dgm:pt>
    <dgm:pt modelId="{035B6133-03F6-458C-A05F-52668FB72544}" type="parTrans" cxnId="{55586F51-AD22-4FA0-8030-92309E9520E4}">
      <dgm:prSet/>
      <dgm:spPr/>
      <dgm:t>
        <a:bodyPr/>
        <a:lstStyle/>
        <a:p>
          <a:endParaRPr lang="en-US"/>
        </a:p>
      </dgm:t>
    </dgm:pt>
    <dgm:pt modelId="{7FF8CC87-3390-481B-A4BF-849D6DE7F68F}" type="sibTrans" cxnId="{55586F51-AD22-4FA0-8030-92309E9520E4}">
      <dgm:prSet/>
      <dgm:spPr/>
      <dgm:t>
        <a:bodyPr/>
        <a:lstStyle/>
        <a:p>
          <a:endParaRPr lang="en-US"/>
        </a:p>
      </dgm:t>
    </dgm:pt>
    <dgm:pt modelId="{F85C7644-C89F-467C-8339-A1D24B5D5D84}" type="pres">
      <dgm:prSet presAssocID="{CFDFF8B5-4C00-492E-9B96-D9F60560067E}" presName="linear" presStyleCnt="0">
        <dgm:presLayoutVars>
          <dgm:animLvl val="lvl"/>
          <dgm:resizeHandles val="exact"/>
        </dgm:presLayoutVars>
      </dgm:prSet>
      <dgm:spPr/>
    </dgm:pt>
    <dgm:pt modelId="{D6A38756-D523-47C1-BCC7-A424229C4D2E}" type="pres">
      <dgm:prSet presAssocID="{8F40A216-3C8A-4698-BCC5-25B8D7461F04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C28ED589-49F4-4081-9E37-207E8264891B}" type="pres">
      <dgm:prSet presAssocID="{86F53025-D98E-4AA8-B062-E52AE692C0BF}" presName="spacer" presStyleCnt="0"/>
      <dgm:spPr/>
    </dgm:pt>
    <dgm:pt modelId="{94073E89-8535-4C78-AD7D-DA91574DDBB0}" type="pres">
      <dgm:prSet presAssocID="{68BBF7BE-424C-4EA6-8920-E0A688727505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0CCE3564-CF38-4A85-9DCB-EF7207149968}" type="pres">
      <dgm:prSet presAssocID="{04CAC389-39FA-48B6-8494-6AB9EF870617}" presName="spacer" presStyleCnt="0"/>
      <dgm:spPr/>
    </dgm:pt>
    <dgm:pt modelId="{2D7CF44B-CD87-466A-807F-8556B43CFCAD}" type="pres">
      <dgm:prSet presAssocID="{818662A6-47F6-4DF4-8CDD-48869148C19E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096668E9-11BD-4CA2-9A7E-0C31197CABF7}" type="pres">
      <dgm:prSet presAssocID="{8659E39C-F82D-4C36-B009-1223C72523A0}" presName="spacer" presStyleCnt="0"/>
      <dgm:spPr/>
    </dgm:pt>
    <dgm:pt modelId="{99D8A89B-829C-4259-813F-5DAD6E15C46B}" type="pres">
      <dgm:prSet presAssocID="{B6B37900-9049-4F8D-8600-3281B965E118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9CB7C65-D6B0-4468-9B4D-EA896B5C3963}" type="pres">
      <dgm:prSet presAssocID="{58284FF4-2102-45C9-A672-F8BB3DB3DD0F}" presName="spacer" presStyleCnt="0"/>
      <dgm:spPr/>
    </dgm:pt>
    <dgm:pt modelId="{C9693211-AA7F-4594-9C0C-DA92779E918C}" type="pres">
      <dgm:prSet presAssocID="{65EE8F5B-7D08-4383-A776-18C55CD194EE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8B95FFE9-992C-49DE-BDF4-0BBC2693B2E4}" type="pres">
      <dgm:prSet presAssocID="{E671BB5E-02EB-4FE6-ADB5-3BC17D09ED35}" presName="spacer" presStyleCnt="0"/>
      <dgm:spPr/>
    </dgm:pt>
    <dgm:pt modelId="{0E251F9C-82E6-48AE-88EF-613CE863630A}" type="pres">
      <dgm:prSet presAssocID="{37A5BE2A-33A4-4C75-AA26-4530F4309869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100B3B94-B2E1-462A-A5CE-C89D0A7999DE}" type="pres">
      <dgm:prSet presAssocID="{15197CEE-00A4-4F2E-98C7-D9C452A3FD72}" presName="spacer" presStyleCnt="0"/>
      <dgm:spPr/>
    </dgm:pt>
    <dgm:pt modelId="{BDE92E2B-F783-4EA9-9140-39CE32257A4B}" type="pres">
      <dgm:prSet presAssocID="{29F80359-1555-403C-9AA7-BCA381AB73C9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EE5CAEFE-4120-4FEB-A2A7-EA9D14C979B3}" type="pres">
      <dgm:prSet presAssocID="{7792CB27-55CD-448E-B6ED-DE74813595C9}" presName="spacer" presStyleCnt="0"/>
      <dgm:spPr/>
    </dgm:pt>
    <dgm:pt modelId="{32E88562-B849-44BB-A20A-B03E1C9A9788}" type="pres">
      <dgm:prSet presAssocID="{E1CDB9E0-44F6-4DED-B2C1-A2AB1A6EFBF0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C00D0430-9CEA-47F6-9239-E3E5A60B1296}" type="pres">
      <dgm:prSet presAssocID="{B60C3714-6BA0-41A2-9663-456E09E5911C}" presName="spacer" presStyleCnt="0"/>
      <dgm:spPr/>
    </dgm:pt>
    <dgm:pt modelId="{35E7E74E-D300-4E2F-A006-566914AF9F22}" type="pres">
      <dgm:prSet presAssocID="{5065703C-FFC1-4540-BB0E-FDB5D756297B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919B6770-84AC-4748-9BBF-FB8F33738186}" type="pres">
      <dgm:prSet presAssocID="{74C36458-E9FE-43C8-898D-58A05ED0F997}" presName="spacer" presStyleCnt="0"/>
      <dgm:spPr/>
    </dgm:pt>
    <dgm:pt modelId="{72DBC7C2-E2A2-4511-9CD5-5E979297F268}" type="pres">
      <dgm:prSet presAssocID="{81095CBD-FFC9-498E-AD2A-C14DB451F791}" presName="parentText" presStyleLbl="node1" presStyleIdx="9" presStyleCnt="10">
        <dgm:presLayoutVars>
          <dgm:chMax val="0"/>
          <dgm:bulletEnabled val="1"/>
        </dgm:presLayoutVars>
      </dgm:prSet>
      <dgm:spPr/>
    </dgm:pt>
  </dgm:ptLst>
  <dgm:cxnLst>
    <dgm:cxn modelId="{96E6A003-5393-4CA8-AF5F-9B069A2EDECA}" type="presOf" srcId="{37A5BE2A-33A4-4C75-AA26-4530F4309869}" destId="{0E251F9C-82E6-48AE-88EF-613CE863630A}" srcOrd="0" destOrd="0" presId="urn:microsoft.com/office/officeart/2005/8/layout/vList2"/>
    <dgm:cxn modelId="{415B650A-2E7D-4498-86E0-A5A489A19120}" srcId="{CFDFF8B5-4C00-492E-9B96-D9F60560067E}" destId="{29F80359-1555-403C-9AA7-BCA381AB73C9}" srcOrd="6" destOrd="0" parTransId="{08C15254-6D94-4706-A675-31B879E8D93E}" sibTransId="{7792CB27-55CD-448E-B6ED-DE74813595C9}"/>
    <dgm:cxn modelId="{D2EA860D-022A-46B0-A4C0-AC38021ACB06}" type="presOf" srcId="{E1CDB9E0-44F6-4DED-B2C1-A2AB1A6EFBF0}" destId="{32E88562-B849-44BB-A20A-B03E1C9A9788}" srcOrd="0" destOrd="0" presId="urn:microsoft.com/office/officeart/2005/8/layout/vList2"/>
    <dgm:cxn modelId="{B2B9CE13-B48C-43CC-861D-DA75CCFA4023}" srcId="{CFDFF8B5-4C00-492E-9B96-D9F60560067E}" destId="{E1CDB9E0-44F6-4DED-B2C1-A2AB1A6EFBF0}" srcOrd="7" destOrd="0" parTransId="{78CEE606-A038-4CF3-A827-42F768C58540}" sibTransId="{B60C3714-6BA0-41A2-9663-456E09E5911C}"/>
    <dgm:cxn modelId="{E39C5318-6866-4119-B99D-42B7EE3BBC58}" srcId="{CFDFF8B5-4C00-492E-9B96-D9F60560067E}" destId="{818662A6-47F6-4DF4-8CDD-48869148C19E}" srcOrd="2" destOrd="0" parTransId="{88AAF81F-93F2-4B10-958C-AB467218E69F}" sibTransId="{8659E39C-F82D-4C36-B009-1223C72523A0}"/>
    <dgm:cxn modelId="{4CBDE239-2489-456E-AEDE-48E3C2ABC95E}" srcId="{CFDFF8B5-4C00-492E-9B96-D9F60560067E}" destId="{B6B37900-9049-4F8D-8600-3281B965E118}" srcOrd="3" destOrd="0" parTransId="{914B1814-5D90-4425-A5A9-CDB3AFBC6DAF}" sibTransId="{58284FF4-2102-45C9-A672-F8BB3DB3DD0F}"/>
    <dgm:cxn modelId="{CA0C6846-054D-4617-9F46-9B2405BBC49D}" type="presOf" srcId="{CFDFF8B5-4C00-492E-9B96-D9F60560067E}" destId="{F85C7644-C89F-467C-8339-A1D24B5D5D84}" srcOrd="0" destOrd="0" presId="urn:microsoft.com/office/officeart/2005/8/layout/vList2"/>
    <dgm:cxn modelId="{EA966B48-54C9-4F27-8156-CFF8F389768A}" srcId="{CFDFF8B5-4C00-492E-9B96-D9F60560067E}" destId="{65EE8F5B-7D08-4383-A776-18C55CD194EE}" srcOrd="4" destOrd="0" parTransId="{409B0C39-915D-4368-BDC1-822628269286}" sibTransId="{E671BB5E-02EB-4FE6-ADB5-3BC17D09ED35}"/>
    <dgm:cxn modelId="{55586F51-AD22-4FA0-8030-92309E9520E4}" srcId="{CFDFF8B5-4C00-492E-9B96-D9F60560067E}" destId="{81095CBD-FFC9-498E-AD2A-C14DB451F791}" srcOrd="9" destOrd="0" parTransId="{035B6133-03F6-458C-A05F-52668FB72544}" sibTransId="{7FF8CC87-3390-481B-A4BF-849D6DE7F68F}"/>
    <dgm:cxn modelId="{6B24BB52-DACC-4F3B-8739-E925A31D085D}" type="presOf" srcId="{68BBF7BE-424C-4EA6-8920-E0A688727505}" destId="{94073E89-8535-4C78-AD7D-DA91574DDBB0}" srcOrd="0" destOrd="0" presId="urn:microsoft.com/office/officeart/2005/8/layout/vList2"/>
    <dgm:cxn modelId="{0522E553-834B-40B4-9B5E-32E88CCF1C29}" srcId="{CFDFF8B5-4C00-492E-9B96-D9F60560067E}" destId="{8F40A216-3C8A-4698-BCC5-25B8D7461F04}" srcOrd="0" destOrd="0" parTransId="{68E6DBBE-2A07-476E-A7E7-8242F14FAA94}" sibTransId="{86F53025-D98E-4AA8-B062-E52AE692C0BF}"/>
    <dgm:cxn modelId="{475B327A-F4D0-49D9-ACE0-39328AC0267A}" type="presOf" srcId="{65EE8F5B-7D08-4383-A776-18C55CD194EE}" destId="{C9693211-AA7F-4594-9C0C-DA92779E918C}" srcOrd="0" destOrd="0" presId="urn:microsoft.com/office/officeart/2005/8/layout/vList2"/>
    <dgm:cxn modelId="{DED9358B-4788-4A5D-9212-BBFF9B7C3CB9}" srcId="{CFDFF8B5-4C00-492E-9B96-D9F60560067E}" destId="{68BBF7BE-424C-4EA6-8920-E0A688727505}" srcOrd="1" destOrd="0" parTransId="{EC74D5EA-2FF8-4278-A021-5BE5D48F1ECC}" sibTransId="{04CAC389-39FA-48B6-8494-6AB9EF870617}"/>
    <dgm:cxn modelId="{690E3F8D-766A-4542-B55B-1214050E707E}" type="presOf" srcId="{8F40A216-3C8A-4698-BCC5-25B8D7461F04}" destId="{D6A38756-D523-47C1-BCC7-A424229C4D2E}" srcOrd="0" destOrd="0" presId="urn:microsoft.com/office/officeart/2005/8/layout/vList2"/>
    <dgm:cxn modelId="{53B28F97-03DA-4C5F-9EFD-80D4F1B2B5C8}" type="presOf" srcId="{B6B37900-9049-4F8D-8600-3281B965E118}" destId="{99D8A89B-829C-4259-813F-5DAD6E15C46B}" srcOrd="0" destOrd="0" presId="urn:microsoft.com/office/officeart/2005/8/layout/vList2"/>
    <dgm:cxn modelId="{08AA1F9F-C9F5-40DC-B3D5-FD15CC8461F9}" srcId="{CFDFF8B5-4C00-492E-9B96-D9F60560067E}" destId="{37A5BE2A-33A4-4C75-AA26-4530F4309869}" srcOrd="5" destOrd="0" parTransId="{617AC284-FC5A-4583-A667-FAB011C096E9}" sibTransId="{15197CEE-00A4-4F2E-98C7-D9C452A3FD72}"/>
    <dgm:cxn modelId="{10535FA0-B493-4141-85DD-5BC99B718517}" srcId="{CFDFF8B5-4C00-492E-9B96-D9F60560067E}" destId="{5065703C-FFC1-4540-BB0E-FDB5D756297B}" srcOrd="8" destOrd="0" parTransId="{2DB2B855-A237-444A-99B6-C5A6CB01F551}" sibTransId="{74C36458-E9FE-43C8-898D-58A05ED0F997}"/>
    <dgm:cxn modelId="{F50735D9-332D-4C45-9DEA-11D142A35554}" type="presOf" srcId="{818662A6-47F6-4DF4-8CDD-48869148C19E}" destId="{2D7CF44B-CD87-466A-807F-8556B43CFCAD}" srcOrd="0" destOrd="0" presId="urn:microsoft.com/office/officeart/2005/8/layout/vList2"/>
    <dgm:cxn modelId="{AACE06EA-5B4B-49CE-A15C-A00ABD86B735}" type="presOf" srcId="{81095CBD-FFC9-498E-AD2A-C14DB451F791}" destId="{72DBC7C2-E2A2-4511-9CD5-5E979297F268}" srcOrd="0" destOrd="0" presId="urn:microsoft.com/office/officeart/2005/8/layout/vList2"/>
    <dgm:cxn modelId="{A76392EE-584A-4A90-B52E-F70C05A0FEA4}" type="presOf" srcId="{29F80359-1555-403C-9AA7-BCA381AB73C9}" destId="{BDE92E2B-F783-4EA9-9140-39CE32257A4B}" srcOrd="0" destOrd="0" presId="urn:microsoft.com/office/officeart/2005/8/layout/vList2"/>
    <dgm:cxn modelId="{CDD1EBFB-4E71-4845-8345-82DFCE57BD91}" type="presOf" srcId="{5065703C-FFC1-4540-BB0E-FDB5D756297B}" destId="{35E7E74E-D300-4E2F-A006-566914AF9F22}" srcOrd="0" destOrd="0" presId="urn:microsoft.com/office/officeart/2005/8/layout/vList2"/>
    <dgm:cxn modelId="{C9EFDC69-8BB8-4060-A59F-B8B068973042}" type="presParOf" srcId="{F85C7644-C89F-467C-8339-A1D24B5D5D84}" destId="{D6A38756-D523-47C1-BCC7-A424229C4D2E}" srcOrd="0" destOrd="0" presId="urn:microsoft.com/office/officeart/2005/8/layout/vList2"/>
    <dgm:cxn modelId="{9967D33B-B817-4E8A-925D-CCB972DF841B}" type="presParOf" srcId="{F85C7644-C89F-467C-8339-A1D24B5D5D84}" destId="{C28ED589-49F4-4081-9E37-207E8264891B}" srcOrd="1" destOrd="0" presId="urn:microsoft.com/office/officeart/2005/8/layout/vList2"/>
    <dgm:cxn modelId="{F54D29ED-FE0D-423D-9E34-B90869B8C418}" type="presParOf" srcId="{F85C7644-C89F-467C-8339-A1D24B5D5D84}" destId="{94073E89-8535-4C78-AD7D-DA91574DDBB0}" srcOrd="2" destOrd="0" presId="urn:microsoft.com/office/officeart/2005/8/layout/vList2"/>
    <dgm:cxn modelId="{295ADA5F-68F9-46CE-8853-5B0ECE53E8D1}" type="presParOf" srcId="{F85C7644-C89F-467C-8339-A1D24B5D5D84}" destId="{0CCE3564-CF38-4A85-9DCB-EF7207149968}" srcOrd="3" destOrd="0" presId="urn:microsoft.com/office/officeart/2005/8/layout/vList2"/>
    <dgm:cxn modelId="{7D0F8094-1135-4167-A55C-29F76EF2F888}" type="presParOf" srcId="{F85C7644-C89F-467C-8339-A1D24B5D5D84}" destId="{2D7CF44B-CD87-466A-807F-8556B43CFCAD}" srcOrd="4" destOrd="0" presId="urn:microsoft.com/office/officeart/2005/8/layout/vList2"/>
    <dgm:cxn modelId="{C6487BCD-D8AC-4F96-AE1E-E3C3C2CC9369}" type="presParOf" srcId="{F85C7644-C89F-467C-8339-A1D24B5D5D84}" destId="{096668E9-11BD-4CA2-9A7E-0C31197CABF7}" srcOrd="5" destOrd="0" presId="urn:microsoft.com/office/officeart/2005/8/layout/vList2"/>
    <dgm:cxn modelId="{CB26F445-472B-4300-9337-CA95999690DD}" type="presParOf" srcId="{F85C7644-C89F-467C-8339-A1D24B5D5D84}" destId="{99D8A89B-829C-4259-813F-5DAD6E15C46B}" srcOrd="6" destOrd="0" presId="urn:microsoft.com/office/officeart/2005/8/layout/vList2"/>
    <dgm:cxn modelId="{D687BAF6-6872-400F-AF35-5056A0855635}" type="presParOf" srcId="{F85C7644-C89F-467C-8339-A1D24B5D5D84}" destId="{59CB7C65-D6B0-4468-9B4D-EA896B5C3963}" srcOrd="7" destOrd="0" presId="urn:microsoft.com/office/officeart/2005/8/layout/vList2"/>
    <dgm:cxn modelId="{4DEE261D-0628-4171-A31B-E145613BDAA8}" type="presParOf" srcId="{F85C7644-C89F-467C-8339-A1D24B5D5D84}" destId="{C9693211-AA7F-4594-9C0C-DA92779E918C}" srcOrd="8" destOrd="0" presId="urn:microsoft.com/office/officeart/2005/8/layout/vList2"/>
    <dgm:cxn modelId="{C7740162-19D4-4B32-BD02-829B80357179}" type="presParOf" srcId="{F85C7644-C89F-467C-8339-A1D24B5D5D84}" destId="{8B95FFE9-992C-49DE-BDF4-0BBC2693B2E4}" srcOrd="9" destOrd="0" presId="urn:microsoft.com/office/officeart/2005/8/layout/vList2"/>
    <dgm:cxn modelId="{300CED79-F93A-4399-9012-521E3F1BC18F}" type="presParOf" srcId="{F85C7644-C89F-467C-8339-A1D24B5D5D84}" destId="{0E251F9C-82E6-48AE-88EF-613CE863630A}" srcOrd="10" destOrd="0" presId="urn:microsoft.com/office/officeart/2005/8/layout/vList2"/>
    <dgm:cxn modelId="{191CB236-47EC-4B5E-BA76-EDAC986162C1}" type="presParOf" srcId="{F85C7644-C89F-467C-8339-A1D24B5D5D84}" destId="{100B3B94-B2E1-462A-A5CE-C89D0A7999DE}" srcOrd="11" destOrd="0" presId="urn:microsoft.com/office/officeart/2005/8/layout/vList2"/>
    <dgm:cxn modelId="{228B233A-5BE2-46EC-8A06-3C8E370A0577}" type="presParOf" srcId="{F85C7644-C89F-467C-8339-A1D24B5D5D84}" destId="{BDE92E2B-F783-4EA9-9140-39CE32257A4B}" srcOrd="12" destOrd="0" presId="urn:microsoft.com/office/officeart/2005/8/layout/vList2"/>
    <dgm:cxn modelId="{C0EECE8C-2A3B-4141-B26D-285AE896EE30}" type="presParOf" srcId="{F85C7644-C89F-467C-8339-A1D24B5D5D84}" destId="{EE5CAEFE-4120-4FEB-A2A7-EA9D14C979B3}" srcOrd="13" destOrd="0" presId="urn:microsoft.com/office/officeart/2005/8/layout/vList2"/>
    <dgm:cxn modelId="{54C1DE64-2678-4166-82E9-E3E5D9009C9C}" type="presParOf" srcId="{F85C7644-C89F-467C-8339-A1D24B5D5D84}" destId="{32E88562-B849-44BB-A20A-B03E1C9A9788}" srcOrd="14" destOrd="0" presId="urn:microsoft.com/office/officeart/2005/8/layout/vList2"/>
    <dgm:cxn modelId="{8409BD35-B442-4BDD-8CCE-7C5B2B67A7D0}" type="presParOf" srcId="{F85C7644-C89F-467C-8339-A1D24B5D5D84}" destId="{C00D0430-9CEA-47F6-9239-E3E5A60B1296}" srcOrd="15" destOrd="0" presId="urn:microsoft.com/office/officeart/2005/8/layout/vList2"/>
    <dgm:cxn modelId="{5179A9C7-E385-49D9-B627-E5DC24823EEB}" type="presParOf" srcId="{F85C7644-C89F-467C-8339-A1D24B5D5D84}" destId="{35E7E74E-D300-4E2F-A006-566914AF9F22}" srcOrd="16" destOrd="0" presId="urn:microsoft.com/office/officeart/2005/8/layout/vList2"/>
    <dgm:cxn modelId="{9A746267-90B9-45A4-9DC8-8C37E27C8FA7}" type="presParOf" srcId="{F85C7644-C89F-467C-8339-A1D24B5D5D84}" destId="{919B6770-84AC-4748-9BBF-FB8F33738186}" srcOrd="17" destOrd="0" presId="urn:microsoft.com/office/officeart/2005/8/layout/vList2"/>
    <dgm:cxn modelId="{080501E6-CF9D-4A1B-BD9E-20296EDEF391}" type="presParOf" srcId="{F85C7644-C89F-467C-8339-A1D24B5D5D84}" destId="{72DBC7C2-E2A2-4511-9CD5-5E979297F268}" srcOrd="1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DE08E4-7B1F-4AFB-A8B0-B6EE288D76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D87AC097-B7D5-407F-AE6D-97E45C642D3F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>
              <a:latin typeface="Times New Roman" panose="02020603050405020304" pitchFamily="18" charset="0"/>
              <a:ea typeface="Times New Roman" panose="02020603050405020304" pitchFamily="18" charset="0"/>
            </a:rPr>
            <a:t>Desafios</a:t>
          </a:r>
          <a:r>
            <a:rPr lang="pt-BR" dirty="0"/>
            <a:t>: </a:t>
          </a:r>
          <a:r>
            <a:rPr lang="pt-BR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Burocracia</a:t>
          </a:r>
          <a:r>
            <a:rPr lang="pt-BR" dirty="0"/>
            <a:t>.</a:t>
          </a:r>
          <a:endParaRPr lang="en-US" dirty="0"/>
        </a:p>
      </dgm:t>
    </dgm:pt>
    <dgm:pt modelId="{2B88AF88-6979-4A5E-9BB2-A9DB071CFB79}" type="parTrans" cxnId="{6B2720AF-C0B9-494D-B441-EC9F39893721}">
      <dgm:prSet/>
      <dgm:spPr/>
      <dgm:t>
        <a:bodyPr/>
        <a:lstStyle/>
        <a:p>
          <a:endParaRPr lang="en-US"/>
        </a:p>
      </dgm:t>
    </dgm:pt>
    <dgm:pt modelId="{B29BF10A-6F7D-4BFC-A73F-5DF15ED04035}" type="sibTrans" cxnId="{6B2720AF-C0B9-494D-B441-EC9F39893721}">
      <dgm:prSet/>
      <dgm:spPr/>
      <dgm:t>
        <a:bodyPr/>
        <a:lstStyle/>
        <a:p>
          <a:endParaRPr lang="en-US"/>
        </a:p>
      </dgm:t>
    </dgm:pt>
    <dgm:pt modelId="{2A8FC706-806B-48C4-A237-6FD393ADA0D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>
              <a:latin typeface="Times New Roman" panose="02020603050405020304" pitchFamily="18" charset="0"/>
              <a:ea typeface="Times New Roman" panose="02020603050405020304" pitchFamily="18" charset="0"/>
            </a:rPr>
            <a:t>Potencialidades: D</a:t>
          </a:r>
          <a:r>
            <a:rPr lang="pt-BR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iscussão de práticas da profissão no contexto hospitalar + </a:t>
          </a:r>
          <a:r>
            <a:rPr lang="pt-BR"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r>
            <a:rPr lang="pt-BR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ducação continuada + </a:t>
          </a:r>
          <a:r>
            <a:rPr lang="pt-BR"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r>
            <a:rPr lang="pt-BR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spaço para reflexão e debate + </a:t>
          </a:r>
          <a:r>
            <a:rPr lang="pt-BR"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pt-BR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isibilidade à profissão dentro da instituição.</a:t>
          </a:r>
          <a:endParaRPr lang="en-US" dirty="0"/>
        </a:p>
      </dgm:t>
    </dgm:pt>
    <dgm:pt modelId="{7E52BD6E-03F6-4427-98F6-D91BD7AE1A01}" type="parTrans" cxnId="{FD436185-8594-4F23-B670-44AF0F04ED98}">
      <dgm:prSet/>
      <dgm:spPr/>
      <dgm:t>
        <a:bodyPr/>
        <a:lstStyle/>
        <a:p>
          <a:endParaRPr lang="en-US"/>
        </a:p>
      </dgm:t>
    </dgm:pt>
    <dgm:pt modelId="{409CA60A-E66B-4D99-929F-DFA01E8B08CB}" type="sibTrans" cxnId="{FD436185-8594-4F23-B670-44AF0F04ED98}">
      <dgm:prSet/>
      <dgm:spPr/>
      <dgm:t>
        <a:bodyPr/>
        <a:lstStyle/>
        <a:p>
          <a:endParaRPr lang="en-US"/>
        </a:p>
      </dgm:t>
    </dgm:pt>
    <dgm:pt modelId="{4229FEDC-AA20-4D78-B55A-8EB8804826A2}" type="pres">
      <dgm:prSet presAssocID="{54DE08E4-7B1F-4AFB-A8B0-B6EE288D76DF}" presName="root" presStyleCnt="0">
        <dgm:presLayoutVars>
          <dgm:dir/>
          <dgm:resizeHandles val="exact"/>
        </dgm:presLayoutVars>
      </dgm:prSet>
      <dgm:spPr/>
    </dgm:pt>
    <dgm:pt modelId="{AE50EC30-6D38-4962-933E-1589A9C54668}" type="pres">
      <dgm:prSet presAssocID="{D87AC097-B7D5-407F-AE6D-97E45C642D3F}" presName="compNode" presStyleCnt="0"/>
      <dgm:spPr/>
    </dgm:pt>
    <dgm:pt modelId="{6406544C-FF06-4BE5-8677-22D01F1CAB45}" type="pres">
      <dgm:prSet presAssocID="{D87AC097-B7D5-407F-AE6D-97E45C642D3F}" presName="bgRect" presStyleLbl="bgShp" presStyleIdx="0" presStyleCnt="2"/>
      <dgm:spPr/>
    </dgm:pt>
    <dgm:pt modelId="{88F4622F-A149-4B07-B42F-43C5D07B3A78}" type="pres">
      <dgm:prSet presAssocID="{D87AC097-B7D5-407F-AE6D-97E45C642D3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bstáculo com preenchimento sólido"/>
        </a:ext>
      </dgm:extLst>
    </dgm:pt>
    <dgm:pt modelId="{3A29B09B-7A71-4B45-9145-BFB8D8EEDABF}" type="pres">
      <dgm:prSet presAssocID="{D87AC097-B7D5-407F-AE6D-97E45C642D3F}" presName="spaceRect" presStyleCnt="0"/>
      <dgm:spPr/>
    </dgm:pt>
    <dgm:pt modelId="{1A2D1723-4329-41A3-BD54-4C7E3229DD4A}" type="pres">
      <dgm:prSet presAssocID="{D87AC097-B7D5-407F-AE6D-97E45C642D3F}" presName="parTx" presStyleLbl="revTx" presStyleIdx="0" presStyleCnt="2">
        <dgm:presLayoutVars>
          <dgm:chMax val="0"/>
          <dgm:chPref val="0"/>
        </dgm:presLayoutVars>
      </dgm:prSet>
      <dgm:spPr/>
    </dgm:pt>
    <dgm:pt modelId="{76FFE5BF-7A2D-460D-B0CF-A015AEAD2DF0}" type="pres">
      <dgm:prSet presAssocID="{B29BF10A-6F7D-4BFC-A73F-5DF15ED04035}" presName="sibTrans" presStyleCnt="0"/>
      <dgm:spPr/>
    </dgm:pt>
    <dgm:pt modelId="{5A63B391-C1F2-49BD-B5F0-BB4181E99470}" type="pres">
      <dgm:prSet presAssocID="{2A8FC706-806B-48C4-A237-6FD393ADA0D3}" presName="compNode" presStyleCnt="0"/>
      <dgm:spPr/>
    </dgm:pt>
    <dgm:pt modelId="{4F6E68A6-EC8C-422B-AB1E-ED415DE75185}" type="pres">
      <dgm:prSet presAssocID="{2A8FC706-806B-48C4-A237-6FD393ADA0D3}" presName="bgRect" presStyleLbl="bgShp" presStyleIdx="1" presStyleCnt="2"/>
      <dgm:spPr/>
    </dgm:pt>
    <dgm:pt modelId="{FF2A2499-0B0D-496A-8429-587879294DA4}" type="pres">
      <dgm:prSet presAssocID="{2A8FC706-806B-48C4-A237-6FD393ADA0D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 com preenchimento sólido"/>
        </a:ext>
      </dgm:extLst>
    </dgm:pt>
    <dgm:pt modelId="{4CA634C3-E634-47EE-B6D3-920EB18CFD87}" type="pres">
      <dgm:prSet presAssocID="{2A8FC706-806B-48C4-A237-6FD393ADA0D3}" presName="spaceRect" presStyleCnt="0"/>
      <dgm:spPr/>
    </dgm:pt>
    <dgm:pt modelId="{9017EFC7-3B39-442C-AB59-90E92313D4E5}" type="pres">
      <dgm:prSet presAssocID="{2A8FC706-806B-48C4-A237-6FD393ADA0D3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8B84290F-AB19-4DF2-BC80-EEB7A3E96410}" type="presOf" srcId="{54DE08E4-7B1F-4AFB-A8B0-B6EE288D76DF}" destId="{4229FEDC-AA20-4D78-B55A-8EB8804826A2}" srcOrd="0" destOrd="0" presId="urn:microsoft.com/office/officeart/2018/2/layout/IconVerticalSolidList"/>
    <dgm:cxn modelId="{87A6A35B-67E7-44B2-9E37-5AB5ED19AB82}" type="presOf" srcId="{D87AC097-B7D5-407F-AE6D-97E45C642D3F}" destId="{1A2D1723-4329-41A3-BD54-4C7E3229DD4A}" srcOrd="0" destOrd="0" presId="urn:microsoft.com/office/officeart/2018/2/layout/IconVerticalSolidList"/>
    <dgm:cxn modelId="{F20A1D83-0A16-45AB-8E6C-C984451EBE45}" type="presOf" srcId="{2A8FC706-806B-48C4-A237-6FD393ADA0D3}" destId="{9017EFC7-3B39-442C-AB59-90E92313D4E5}" srcOrd="0" destOrd="0" presId="urn:microsoft.com/office/officeart/2018/2/layout/IconVerticalSolidList"/>
    <dgm:cxn modelId="{FD436185-8594-4F23-B670-44AF0F04ED98}" srcId="{54DE08E4-7B1F-4AFB-A8B0-B6EE288D76DF}" destId="{2A8FC706-806B-48C4-A237-6FD393ADA0D3}" srcOrd="1" destOrd="0" parTransId="{7E52BD6E-03F6-4427-98F6-D91BD7AE1A01}" sibTransId="{409CA60A-E66B-4D99-929F-DFA01E8B08CB}"/>
    <dgm:cxn modelId="{6B2720AF-C0B9-494D-B441-EC9F39893721}" srcId="{54DE08E4-7B1F-4AFB-A8B0-B6EE288D76DF}" destId="{D87AC097-B7D5-407F-AE6D-97E45C642D3F}" srcOrd="0" destOrd="0" parTransId="{2B88AF88-6979-4A5E-9BB2-A9DB071CFB79}" sibTransId="{B29BF10A-6F7D-4BFC-A73F-5DF15ED04035}"/>
    <dgm:cxn modelId="{1B2372DD-0065-4854-8E89-9CFBF2EE6FDF}" type="presParOf" srcId="{4229FEDC-AA20-4D78-B55A-8EB8804826A2}" destId="{AE50EC30-6D38-4962-933E-1589A9C54668}" srcOrd="0" destOrd="0" presId="urn:microsoft.com/office/officeart/2018/2/layout/IconVerticalSolidList"/>
    <dgm:cxn modelId="{3EC32C84-097A-4892-B62F-0DDD9457C469}" type="presParOf" srcId="{AE50EC30-6D38-4962-933E-1589A9C54668}" destId="{6406544C-FF06-4BE5-8677-22D01F1CAB45}" srcOrd="0" destOrd="0" presId="urn:microsoft.com/office/officeart/2018/2/layout/IconVerticalSolidList"/>
    <dgm:cxn modelId="{E0B5B0D2-7D9C-4470-8C47-9966E473FCE0}" type="presParOf" srcId="{AE50EC30-6D38-4962-933E-1589A9C54668}" destId="{88F4622F-A149-4B07-B42F-43C5D07B3A78}" srcOrd="1" destOrd="0" presId="urn:microsoft.com/office/officeart/2018/2/layout/IconVerticalSolidList"/>
    <dgm:cxn modelId="{772A943F-8EB3-45AE-A0DD-22FF6335DD7F}" type="presParOf" srcId="{AE50EC30-6D38-4962-933E-1589A9C54668}" destId="{3A29B09B-7A71-4B45-9145-BFB8D8EEDABF}" srcOrd="2" destOrd="0" presId="urn:microsoft.com/office/officeart/2018/2/layout/IconVerticalSolidList"/>
    <dgm:cxn modelId="{1D171110-4ED2-4BCA-94AE-7253C5FA3346}" type="presParOf" srcId="{AE50EC30-6D38-4962-933E-1589A9C54668}" destId="{1A2D1723-4329-41A3-BD54-4C7E3229DD4A}" srcOrd="3" destOrd="0" presId="urn:microsoft.com/office/officeart/2018/2/layout/IconVerticalSolidList"/>
    <dgm:cxn modelId="{6A0F1C8F-01AE-429C-B04B-48AD7A249EED}" type="presParOf" srcId="{4229FEDC-AA20-4D78-B55A-8EB8804826A2}" destId="{76FFE5BF-7A2D-460D-B0CF-A015AEAD2DF0}" srcOrd="1" destOrd="0" presId="urn:microsoft.com/office/officeart/2018/2/layout/IconVerticalSolidList"/>
    <dgm:cxn modelId="{D3AF79B4-BE4C-48E1-B867-2A6C147C3804}" type="presParOf" srcId="{4229FEDC-AA20-4D78-B55A-8EB8804826A2}" destId="{5A63B391-C1F2-49BD-B5F0-BB4181E99470}" srcOrd="2" destOrd="0" presId="urn:microsoft.com/office/officeart/2018/2/layout/IconVerticalSolidList"/>
    <dgm:cxn modelId="{311044AD-03AB-4515-85E2-B21C8C975961}" type="presParOf" srcId="{5A63B391-C1F2-49BD-B5F0-BB4181E99470}" destId="{4F6E68A6-EC8C-422B-AB1E-ED415DE75185}" srcOrd="0" destOrd="0" presId="urn:microsoft.com/office/officeart/2018/2/layout/IconVerticalSolidList"/>
    <dgm:cxn modelId="{E7E5CA5D-381B-4A3B-A63D-44038DE180EA}" type="presParOf" srcId="{5A63B391-C1F2-49BD-B5F0-BB4181E99470}" destId="{FF2A2499-0B0D-496A-8429-587879294DA4}" srcOrd="1" destOrd="0" presId="urn:microsoft.com/office/officeart/2018/2/layout/IconVerticalSolidList"/>
    <dgm:cxn modelId="{6C030A4B-1752-40A5-BB4D-A82C97B87AC8}" type="presParOf" srcId="{5A63B391-C1F2-49BD-B5F0-BB4181E99470}" destId="{4CA634C3-E634-47EE-B6D3-920EB18CFD87}" srcOrd="2" destOrd="0" presId="urn:microsoft.com/office/officeart/2018/2/layout/IconVerticalSolidList"/>
    <dgm:cxn modelId="{ECC0C5D9-0358-4642-9A1D-55E125664A72}" type="presParOf" srcId="{5A63B391-C1F2-49BD-B5F0-BB4181E99470}" destId="{9017EFC7-3B39-442C-AB59-90E92313D4E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4DE08E4-7B1F-4AFB-A8B0-B6EE288D76DF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D87AC097-B7D5-407F-AE6D-97E45C642D3F}">
      <dgm:prSet custT="1"/>
      <dgm:spPr/>
      <dgm:t>
        <a:bodyPr/>
        <a:lstStyle/>
        <a:p>
          <a:r>
            <a:rPr lang="pt-BR" sz="1800" dirty="0"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r>
            <a: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ventos dessa natureza são fundamentais: </a:t>
          </a:r>
        </a:p>
        <a:p>
          <a:r>
            <a: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Aperfeiçoamento</a:t>
          </a:r>
        </a:p>
        <a:p>
          <a:r>
            <a: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Atualização</a:t>
          </a:r>
        </a:p>
        <a:p>
          <a:r>
            <a: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Manutenção de lutas políticas profissionais</a:t>
          </a:r>
          <a:endParaRPr lang="en-US" sz="1400" dirty="0"/>
        </a:p>
      </dgm:t>
    </dgm:pt>
    <dgm:pt modelId="{2B88AF88-6979-4A5E-9BB2-A9DB071CFB79}" type="parTrans" cxnId="{6B2720AF-C0B9-494D-B441-EC9F39893721}">
      <dgm:prSet/>
      <dgm:spPr/>
      <dgm:t>
        <a:bodyPr/>
        <a:lstStyle/>
        <a:p>
          <a:endParaRPr lang="en-US"/>
        </a:p>
      </dgm:t>
    </dgm:pt>
    <dgm:pt modelId="{B29BF10A-6F7D-4BFC-A73F-5DF15ED04035}" type="sibTrans" cxnId="{6B2720AF-C0B9-494D-B441-EC9F39893721}">
      <dgm:prSet/>
      <dgm:spPr/>
      <dgm:t>
        <a:bodyPr/>
        <a:lstStyle/>
        <a:p>
          <a:endParaRPr lang="en-US"/>
        </a:p>
      </dgm:t>
    </dgm:pt>
    <dgm:pt modelId="{4229FEDC-AA20-4D78-B55A-8EB8804826A2}" type="pres">
      <dgm:prSet presAssocID="{54DE08E4-7B1F-4AFB-A8B0-B6EE288D76DF}" presName="root" presStyleCnt="0">
        <dgm:presLayoutVars>
          <dgm:dir/>
          <dgm:resizeHandles val="exact"/>
        </dgm:presLayoutVars>
      </dgm:prSet>
      <dgm:spPr/>
    </dgm:pt>
    <dgm:pt modelId="{AE50EC30-6D38-4962-933E-1589A9C54668}" type="pres">
      <dgm:prSet presAssocID="{D87AC097-B7D5-407F-AE6D-97E45C642D3F}" presName="compNode" presStyleCnt="0"/>
      <dgm:spPr/>
    </dgm:pt>
    <dgm:pt modelId="{6406544C-FF06-4BE5-8677-22D01F1CAB45}" type="pres">
      <dgm:prSet presAssocID="{D87AC097-B7D5-407F-AE6D-97E45C642D3F}" presName="bgRect" presStyleLbl="bgShp" presStyleIdx="0" presStyleCnt="1" custLinFactNeighborX="659"/>
      <dgm:spPr/>
    </dgm:pt>
    <dgm:pt modelId="{88F4622F-A149-4B07-B42F-43C5D07B3A78}" type="pres">
      <dgm:prSet presAssocID="{D87AC097-B7D5-407F-AE6D-97E45C642D3F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jeto com preenchimento sólido"/>
        </a:ext>
      </dgm:extLst>
    </dgm:pt>
    <dgm:pt modelId="{3A29B09B-7A71-4B45-9145-BFB8D8EEDABF}" type="pres">
      <dgm:prSet presAssocID="{D87AC097-B7D5-407F-AE6D-97E45C642D3F}" presName="spaceRect" presStyleCnt="0"/>
      <dgm:spPr/>
    </dgm:pt>
    <dgm:pt modelId="{1A2D1723-4329-41A3-BD54-4C7E3229DD4A}" type="pres">
      <dgm:prSet presAssocID="{D87AC097-B7D5-407F-AE6D-97E45C642D3F}" presName="parTx" presStyleLbl="revTx" presStyleIdx="0" presStyleCnt="1">
        <dgm:presLayoutVars>
          <dgm:chMax val="0"/>
          <dgm:chPref val="0"/>
        </dgm:presLayoutVars>
      </dgm:prSet>
      <dgm:spPr/>
    </dgm:pt>
  </dgm:ptLst>
  <dgm:cxnLst>
    <dgm:cxn modelId="{8B84290F-AB19-4DF2-BC80-EEB7A3E96410}" type="presOf" srcId="{54DE08E4-7B1F-4AFB-A8B0-B6EE288D76DF}" destId="{4229FEDC-AA20-4D78-B55A-8EB8804826A2}" srcOrd="0" destOrd="0" presId="urn:microsoft.com/office/officeart/2018/2/layout/IconVerticalSolidList"/>
    <dgm:cxn modelId="{87A6A35B-67E7-44B2-9E37-5AB5ED19AB82}" type="presOf" srcId="{D87AC097-B7D5-407F-AE6D-97E45C642D3F}" destId="{1A2D1723-4329-41A3-BD54-4C7E3229DD4A}" srcOrd="0" destOrd="0" presId="urn:microsoft.com/office/officeart/2018/2/layout/IconVerticalSolidList"/>
    <dgm:cxn modelId="{6B2720AF-C0B9-494D-B441-EC9F39893721}" srcId="{54DE08E4-7B1F-4AFB-A8B0-B6EE288D76DF}" destId="{D87AC097-B7D5-407F-AE6D-97E45C642D3F}" srcOrd="0" destOrd="0" parTransId="{2B88AF88-6979-4A5E-9BB2-A9DB071CFB79}" sibTransId="{B29BF10A-6F7D-4BFC-A73F-5DF15ED04035}"/>
    <dgm:cxn modelId="{1B2372DD-0065-4854-8E89-9CFBF2EE6FDF}" type="presParOf" srcId="{4229FEDC-AA20-4D78-B55A-8EB8804826A2}" destId="{AE50EC30-6D38-4962-933E-1589A9C54668}" srcOrd="0" destOrd="0" presId="urn:microsoft.com/office/officeart/2018/2/layout/IconVerticalSolidList"/>
    <dgm:cxn modelId="{3EC32C84-097A-4892-B62F-0DDD9457C469}" type="presParOf" srcId="{AE50EC30-6D38-4962-933E-1589A9C54668}" destId="{6406544C-FF06-4BE5-8677-22D01F1CAB45}" srcOrd="0" destOrd="0" presId="urn:microsoft.com/office/officeart/2018/2/layout/IconVerticalSolidList"/>
    <dgm:cxn modelId="{E0B5B0D2-7D9C-4470-8C47-9966E473FCE0}" type="presParOf" srcId="{AE50EC30-6D38-4962-933E-1589A9C54668}" destId="{88F4622F-A149-4B07-B42F-43C5D07B3A78}" srcOrd="1" destOrd="0" presId="urn:microsoft.com/office/officeart/2018/2/layout/IconVerticalSolidList"/>
    <dgm:cxn modelId="{772A943F-8EB3-45AE-A0DD-22FF6335DD7F}" type="presParOf" srcId="{AE50EC30-6D38-4962-933E-1589A9C54668}" destId="{3A29B09B-7A71-4B45-9145-BFB8D8EEDABF}" srcOrd="2" destOrd="0" presId="urn:microsoft.com/office/officeart/2018/2/layout/IconVerticalSolidList"/>
    <dgm:cxn modelId="{1D171110-4ED2-4BCA-94AE-7253C5FA3346}" type="presParOf" srcId="{AE50EC30-6D38-4962-933E-1589A9C54668}" destId="{1A2D1723-4329-41A3-BD54-4C7E3229DD4A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8EE4F-7CE7-48B9-ADD0-6858C87B5BA3}">
      <dsp:nvSpPr>
        <dsp:cNvPr id="0" name=""/>
        <dsp:cNvSpPr/>
      </dsp:nvSpPr>
      <dsp:spPr>
        <a:xfrm>
          <a:off x="2146811" y="833057"/>
          <a:ext cx="461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99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365492" y="876312"/>
        <a:ext cx="24629" cy="4930"/>
      </dsp:txXfrm>
    </dsp:sp>
    <dsp:sp modelId="{E1E81297-EA8A-45E8-B37B-41B983FA4FBC}">
      <dsp:nvSpPr>
        <dsp:cNvPr id="0" name=""/>
        <dsp:cNvSpPr/>
      </dsp:nvSpPr>
      <dsp:spPr>
        <a:xfrm>
          <a:off x="6910" y="236267"/>
          <a:ext cx="2141701" cy="12850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45" tIns="110158" rIns="104945" bIns="1101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II Encontro de Terapia Ocupacional em Contextos Hospitalares;</a:t>
          </a:r>
          <a:endParaRPr lang="en-US" sz="1200" kern="1200"/>
        </a:p>
      </dsp:txBody>
      <dsp:txXfrm>
        <a:off x="6910" y="236267"/>
        <a:ext cx="2141701" cy="1285020"/>
      </dsp:txXfrm>
    </dsp:sp>
    <dsp:sp modelId="{076C73E2-C093-42CD-BEE4-63F341603994}">
      <dsp:nvSpPr>
        <dsp:cNvPr id="0" name=""/>
        <dsp:cNvSpPr/>
      </dsp:nvSpPr>
      <dsp:spPr>
        <a:xfrm>
          <a:off x="4781104" y="833057"/>
          <a:ext cx="461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991" y="45720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99785" y="876312"/>
        <a:ext cx="24629" cy="4930"/>
      </dsp:txXfrm>
    </dsp:sp>
    <dsp:sp modelId="{6725030E-5593-4247-BF0C-5E4E2D5F6445}">
      <dsp:nvSpPr>
        <dsp:cNvPr id="0" name=""/>
        <dsp:cNvSpPr/>
      </dsp:nvSpPr>
      <dsp:spPr>
        <a:xfrm>
          <a:off x="2641203" y="236267"/>
          <a:ext cx="2141701" cy="12850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45" tIns="110158" rIns="104945" bIns="1101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Data: outubro de 2023;</a:t>
          </a:r>
          <a:endParaRPr lang="en-US" sz="1200" kern="1200"/>
        </a:p>
      </dsp:txBody>
      <dsp:txXfrm>
        <a:off x="2641203" y="236267"/>
        <a:ext cx="2141701" cy="1285020"/>
      </dsp:txXfrm>
    </dsp:sp>
    <dsp:sp modelId="{4F8E72D0-2DEE-4AC4-8551-5822FED4B0E4}">
      <dsp:nvSpPr>
        <dsp:cNvPr id="0" name=""/>
        <dsp:cNvSpPr/>
      </dsp:nvSpPr>
      <dsp:spPr>
        <a:xfrm>
          <a:off x="7415396" y="833057"/>
          <a:ext cx="461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991" y="457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634077" y="876312"/>
        <a:ext cx="24629" cy="4930"/>
      </dsp:txXfrm>
    </dsp:sp>
    <dsp:sp modelId="{265B6642-32C6-45BA-ACB4-B29398876470}">
      <dsp:nvSpPr>
        <dsp:cNvPr id="0" name=""/>
        <dsp:cNvSpPr/>
      </dsp:nvSpPr>
      <dsp:spPr>
        <a:xfrm>
          <a:off x="5275495" y="236267"/>
          <a:ext cx="2141701" cy="128502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45" tIns="110158" rIns="104945" bIns="1101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Local: auditório central do HU-UFSC/EBSERH;</a:t>
          </a:r>
          <a:endParaRPr lang="en-US" sz="1200" kern="1200"/>
        </a:p>
      </dsp:txBody>
      <dsp:txXfrm>
        <a:off x="5275495" y="236267"/>
        <a:ext cx="2141701" cy="1285020"/>
      </dsp:txXfrm>
    </dsp:sp>
    <dsp:sp modelId="{60EC8C5E-5789-4085-8A78-92376B11FC83}">
      <dsp:nvSpPr>
        <dsp:cNvPr id="0" name=""/>
        <dsp:cNvSpPr/>
      </dsp:nvSpPr>
      <dsp:spPr>
        <a:xfrm>
          <a:off x="1213566" y="1519487"/>
          <a:ext cx="7767072" cy="461991"/>
        </a:xfrm>
        <a:custGeom>
          <a:avLst/>
          <a:gdLst/>
          <a:ahLst/>
          <a:cxnLst/>
          <a:rect l="0" t="0" r="0" b="0"/>
          <a:pathLst>
            <a:path>
              <a:moveTo>
                <a:pt x="7767072" y="0"/>
              </a:moveTo>
              <a:lnTo>
                <a:pt x="7767072" y="248095"/>
              </a:lnTo>
              <a:lnTo>
                <a:pt x="0" y="248095"/>
              </a:lnTo>
              <a:lnTo>
                <a:pt x="0" y="46199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902535" y="1748018"/>
        <a:ext cx="389133" cy="4930"/>
      </dsp:txXfrm>
    </dsp:sp>
    <dsp:sp modelId="{3F4CEA8F-BF9B-4DF2-BF04-D75033A70DDA}">
      <dsp:nvSpPr>
        <dsp:cNvPr id="0" name=""/>
        <dsp:cNvSpPr/>
      </dsp:nvSpPr>
      <dsp:spPr>
        <a:xfrm>
          <a:off x="7909788" y="236267"/>
          <a:ext cx="2141701" cy="12850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45" tIns="110158" rIns="104945" bIns="1101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Público: Terapeutas Ocupacionais, estudantes de Terapia Ocupacional e profissionais de outras categorias (que atuam no HU-UFSC/EBSERH);</a:t>
          </a:r>
          <a:endParaRPr lang="en-US" sz="1200" kern="1200"/>
        </a:p>
      </dsp:txBody>
      <dsp:txXfrm>
        <a:off x="7909788" y="236267"/>
        <a:ext cx="2141701" cy="1285020"/>
      </dsp:txXfrm>
    </dsp:sp>
    <dsp:sp modelId="{C5A0B4F6-52E6-4B58-B107-A0A90B80168A}">
      <dsp:nvSpPr>
        <dsp:cNvPr id="0" name=""/>
        <dsp:cNvSpPr/>
      </dsp:nvSpPr>
      <dsp:spPr>
        <a:xfrm>
          <a:off x="2418422" y="2736125"/>
          <a:ext cx="461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991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37103" y="2779380"/>
        <a:ext cx="24629" cy="4930"/>
      </dsp:txXfrm>
    </dsp:sp>
    <dsp:sp modelId="{1127693C-0FC7-4AEE-A809-BAC39A37E312}">
      <dsp:nvSpPr>
        <dsp:cNvPr id="0" name=""/>
        <dsp:cNvSpPr/>
      </dsp:nvSpPr>
      <dsp:spPr>
        <a:xfrm>
          <a:off x="6910" y="2013879"/>
          <a:ext cx="2413311" cy="15359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45" tIns="110158" rIns="104945" bIns="1101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/>
            <a:t>Organização: Foi iniciado cinco meses anteriores e foi executada pelas três terapeutas ocupacionais da instituição, pela chefia da Unidade Multiprofissional e por dois terapeutas ocupacionais externos;</a:t>
          </a:r>
          <a:endParaRPr lang="en-US" sz="1200" kern="1200" dirty="0"/>
        </a:p>
      </dsp:txBody>
      <dsp:txXfrm>
        <a:off x="6910" y="2013879"/>
        <a:ext cx="2413311" cy="1535933"/>
      </dsp:txXfrm>
    </dsp:sp>
    <dsp:sp modelId="{9277FB9D-DAC1-43AC-A592-4BE13741AE3D}">
      <dsp:nvSpPr>
        <dsp:cNvPr id="0" name=""/>
        <dsp:cNvSpPr/>
      </dsp:nvSpPr>
      <dsp:spPr>
        <a:xfrm>
          <a:off x="5052714" y="2736125"/>
          <a:ext cx="46199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6199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71395" y="2779380"/>
        <a:ext cx="24629" cy="4930"/>
      </dsp:txXfrm>
    </dsp:sp>
    <dsp:sp modelId="{6AE57B8A-83D4-4563-9AB9-A656950CD71B}">
      <dsp:nvSpPr>
        <dsp:cNvPr id="0" name=""/>
        <dsp:cNvSpPr/>
      </dsp:nvSpPr>
      <dsp:spPr>
        <a:xfrm>
          <a:off x="2912813" y="2139335"/>
          <a:ext cx="2141701" cy="12850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45" tIns="110158" rIns="104945" bIns="1101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Apoio: Conselho Federal de Fisioterapia e Terapia Ocupacional (CREFITO-10), que foi responsável pela emissão dos certificados dos participantes e palestrantes.</a:t>
          </a:r>
          <a:endParaRPr lang="en-US" sz="1200" kern="1200"/>
        </a:p>
      </dsp:txBody>
      <dsp:txXfrm>
        <a:off x="2912813" y="2139335"/>
        <a:ext cx="2141701" cy="1285020"/>
      </dsp:txXfrm>
    </dsp:sp>
    <dsp:sp modelId="{A09F82D3-A51B-4D15-B079-5B9D8F42C587}">
      <dsp:nvSpPr>
        <dsp:cNvPr id="0" name=""/>
        <dsp:cNvSpPr/>
      </dsp:nvSpPr>
      <dsp:spPr>
        <a:xfrm>
          <a:off x="5547106" y="2139335"/>
          <a:ext cx="2141701" cy="12850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945" tIns="110158" rIns="104945" bIns="110158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/>
            <a:t>Tema: “Fortalecimento da Terapia Ocupacional no Contexto Hospitalar”</a:t>
          </a:r>
          <a:endParaRPr lang="en-US" sz="1200" kern="1200"/>
        </a:p>
      </dsp:txBody>
      <dsp:txXfrm>
        <a:off x="5547106" y="2139335"/>
        <a:ext cx="2141701" cy="1285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6544C-FF06-4BE5-8677-22D01F1CAB45}">
      <dsp:nvSpPr>
        <dsp:cNvPr id="0" name=""/>
        <dsp:cNvSpPr/>
      </dsp:nvSpPr>
      <dsp:spPr>
        <a:xfrm>
          <a:off x="0" y="615237"/>
          <a:ext cx="10058399" cy="11358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4622F-A149-4B07-B42F-43C5D07B3A78}">
      <dsp:nvSpPr>
        <dsp:cNvPr id="0" name=""/>
        <dsp:cNvSpPr/>
      </dsp:nvSpPr>
      <dsp:spPr>
        <a:xfrm>
          <a:off x="343586" y="870798"/>
          <a:ext cx="624703" cy="62470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D1723-4329-41A3-BD54-4C7E3229DD4A}">
      <dsp:nvSpPr>
        <dsp:cNvPr id="0" name=""/>
        <dsp:cNvSpPr/>
      </dsp:nvSpPr>
      <dsp:spPr>
        <a:xfrm>
          <a:off x="1311876" y="615237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/>
            <a:t>Metodologia: Palestras, mesas redondas e oficinas.</a:t>
          </a:r>
          <a:endParaRPr lang="en-US" sz="2500" kern="1200"/>
        </a:p>
      </dsp:txBody>
      <dsp:txXfrm>
        <a:off x="1311876" y="615237"/>
        <a:ext cx="8746523" cy="1135824"/>
      </dsp:txXfrm>
    </dsp:sp>
    <dsp:sp modelId="{4F6E68A6-EC8C-422B-AB1E-ED415DE75185}">
      <dsp:nvSpPr>
        <dsp:cNvPr id="0" name=""/>
        <dsp:cNvSpPr/>
      </dsp:nvSpPr>
      <dsp:spPr>
        <a:xfrm>
          <a:off x="0" y="2035018"/>
          <a:ext cx="10058399" cy="11358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A2499-0B0D-496A-8429-587879294DA4}">
      <dsp:nvSpPr>
        <dsp:cNvPr id="0" name=""/>
        <dsp:cNvSpPr/>
      </dsp:nvSpPr>
      <dsp:spPr>
        <a:xfrm>
          <a:off x="343586" y="2290578"/>
          <a:ext cx="624703" cy="6247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7EFC7-3B39-442C-AB59-90E92313D4E5}">
      <dsp:nvSpPr>
        <dsp:cNvPr id="0" name=""/>
        <dsp:cNvSpPr/>
      </dsp:nvSpPr>
      <dsp:spPr>
        <a:xfrm>
          <a:off x="1311876" y="2035018"/>
          <a:ext cx="8746523" cy="11358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208" tIns="120208" rIns="120208" bIns="12020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Discutiram a atuação da profissão em diversos espaços do contexto hospitalar.</a:t>
          </a:r>
          <a:endParaRPr lang="en-US" sz="2500" kern="1200" dirty="0"/>
        </a:p>
      </dsp:txBody>
      <dsp:txXfrm>
        <a:off x="1311876" y="2035018"/>
        <a:ext cx="8746523" cy="11358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38756-D523-47C1-BCC7-A424229C4D2E}">
      <dsp:nvSpPr>
        <dsp:cNvPr id="0" name=""/>
        <dsp:cNvSpPr/>
      </dsp:nvSpPr>
      <dsp:spPr>
        <a:xfrm>
          <a:off x="0" y="74340"/>
          <a:ext cx="6797675" cy="51642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Políticas públicas para a garantia da Terapia Ocupacional no contexto hospitalar;</a:t>
          </a:r>
          <a:endParaRPr lang="en-US" sz="1300" kern="1200"/>
        </a:p>
      </dsp:txBody>
      <dsp:txXfrm>
        <a:off x="25210" y="99550"/>
        <a:ext cx="6747255" cy="466007"/>
      </dsp:txXfrm>
    </dsp:sp>
    <dsp:sp modelId="{94073E89-8535-4C78-AD7D-DA91574DDBB0}">
      <dsp:nvSpPr>
        <dsp:cNvPr id="0" name=""/>
        <dsp:cNvSpPr/>
      </dsp:nvSpPr>
      <dsp:spPr>
        <a:xfrm>
          <a:off x="0" y="628207"/>
          <a:ext cx="6797675" cy="516427"/>
        </a:xfrm>
        <a:prstGeom prst="roundRect">
          <a:avLst/>
        </a:prstGeom>
        <a:solidFill>
          <a:schemeClr val="accent2">
            <a:hueOff val="-637630"/>
            <a:satOff val="564"/>
            <a:lumOff val="100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Atuação da Terapia Ocupacional com pacientes críticos;</a:t>
          </a:r>
          <a:endParaRPr lang="en-US" sz="1300" kern="1200"/>
        </a:p>
      </dsp:txBody>
      <dsp:txXfrm>
        <a:off x="25210" y="653417"/>
        <a:ext cx="6747255" cy="466007"/>
      </dsp:txXfrm>
    </dsp:sp>
    <dsp:sp modelId="{2D7CF44B-CD87-466A-807F-8556B43CFCAD}">
      <dsp:nvSpPr>
        <dsp:cNvPr id="0" name=""/>
        <dsp:cNvSpPr/>
      </dsp:nvSpPr>
      <dsp:spPr>
        <a:xfrm>
          <a:off x="0" y="1182074"/>
          <a:ext cx="6797675" cy="516427"/>
        </a:xfrm>
        <a:prstGeom prst="roundRect">
          <a:avLst/>
        </a:prstGeom>
        <a:solidFill>
          <a:schemeClr val="accent2">
            <a:hueOff val="-1275260"/>
            <a:satOff val="1128"/>
            <a:lumOff val="200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Desafios da formação de profissionais de Terapia Ocupacional no Estado de Santa Catarina;</a:t>
          </a:r>
          <a:endParaRPr lang="en-US" sz="1300" kern="1200"/>
        </a:p>
      </dsp:txBody>
      <dsp:txXfrm>
        <a:off x="25210" y="1207284"/>
        <a:ext cx="6747255" cy="466007"/>
      </dsp:txXfrm>
    </dsp:sp>
    <dsp:sp modelId="{99D8A89B-829C-4259-813F-5DAD6E15C46B}">
      <dsp:nvSpPr>
        <dsp:cNvPr id="0" name=""/>
        <dsp:cNvSpPr/>
      </dsp:nvSpPr>
      <dsp:spPr>
        <a:xfrm>
          <a:off x="0" y="1735941"/>
          <a:ext cx="6797675" cy="516427"/>
        </a:xfrm>
        <a:prstGeom prst="roundRect">
          <a:avLst/>
        </a:prstGeom>
        <a:solidFill>
          <a:schemeClr val="accent2">
            <a:hueOff val="-1912890"/>
            <a:satOff val="1692"/>
            <a:lumOff val="300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O desafio da Terapia Ocupacional nos diferentes cenários do contexto hospitalar;</a:t>
          </a:r>
          <a:endParaRPr lang="en-US" sz="1300" kern="1200"/>
        </a:p>
      </dsp:txBody>
      <dsp:txXfrm>
        <a:off x="25210" y="1761151"/>
        <a:ext cx="6747255" cy="466007"/>
      </dsp:txXfrm>
    </dsp:sp>
    <dsp:sp modelId="{C9693211-AA7F-4594-9C0C-DA92779E918C}">
      <dsp:nvSpPr>
        <dsp:cNvPr id="0" name=""/>
        <dsp:cNvSpPr/>
      </dsp:nvSpPr>
      <dsp:spPr>
        <a:xfrm>
          <a:off x="0" y="2289808"/>
          <a:ext cx="6797675" cy="516427"/>
        </a:xfrm>
        <a:prstGeom prst="roundRect">
          <a:avLst/>
        </a:prstGeom>
        <a:solidFill>
          <a:schemeClr val="accent2">
            <a:hueOff val="-2550520"/>
            <a:satOff val="2256"/>
            <a:lumOff val="400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Relato de experiência projeto “Atenção à Saúde de Pessoa com Doenças Reumatológicas: desenvolvimento de produtos assistivos e recursos humanos em Tecnologia Assistiva;</a:t>
          </a:r>
          <a:endParaRPr lang="en-US" sz="1300" kern="1200"/>
        </a:p>
      </dsp:txBody>
      <dsp:txXfrm>
        <a:off x="25210" y="2315018"/>
        <a:ext cx="6747255" cy="466007"/>
      </dsp:txXfrm>
    </dsp:sp>
    <dsp:sp modelId="{0E251F9C-82E6-48AE-88EF-613CE863630A}">
      <dsp:nvSpPr>
        <dsp:cNvPr id="0" name=""/>
        <dsp:cNvSpPr/>
      </dsp:nvSpPr>
      <dsp:spPr>
        <a:xfrm>
          <a:off x="0" y="2843676"/>
          <a:ext cx="6797675" cy="516427"/>
        </a:xfrm>
        <a:prstGeom prst="roundRect">
          <a:avLst/>
        </a:prstGeom>
        <a:solidFill>
          <a:schemeClr val="accent2">
            <a:hueOff val="-3188151"/>
            <a:satOff val="2821"/>
            <a:lumOff val="501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Indicadores de Terapia Ocupacional no Contexto Hospitalar;</a:t>
          </a:r>
          <a:endParaRPr lang="en-US" sz="1300" kern="1200"/>
        </a:p>
      </dsp:txBody>
      <dsp:txXfrm>
        <a:off x="25210" y="2868886"/>
        <a:ext cx="6747255" cy="466007"/>
      </dsp:txXfrm>
    </dsp:sp>
    <dsp:sp modelId="{BDE92E2B-F783-4EA9-9140-39CE32257A4B}">
      <dsp:nvSpPr>
        <dsp:cNvPr id="0" name=""/>
        <dsp:cNvSpPr/>
      </dsp:nvSpPr>
      <dsp:spPr>
        <a:xfrm>
          <a:off x="0" y="3397543"/>
          <a:ext cx="6797675" cy="516427"/>
        </a:xfrm>
        <a:prstGeom prst="roundRect">
          <a:avLst/>
        </a:prstGeom>
        <a:solidFill>
          <a:schemeClr val="accent2">
            <a:hueOff val="-3825781"/>
            <a:satOff val="3385"/>
            <a:lumOff val="601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O desafio da Terapia Ocupacional em Cuidados Paliativos;</a:t>
          </a:r>
          <a:endParaRPr lang="en-US" sz="1300" kern="1200"/>
        </a:p>
      </dsp:txBody>
      <dsp:txXfrm>
        <a:off x="25210" y="3422753"/>
        <a:ext cx="6747255" cy="466007"/>
      </dsp:txXfrm>
    </dsp:sp>
    <dsp:sp modelId="{32E88562-B849-44BB-A20A-B03E1C9A9788}">
      <dsp:nvSpPr>
        <dsp:cNvPr id="0" name=""/>
        <dsp:cNvSpPr/>
      </dsp:nvSpPr>
      <dsp:spPr>
        <a:xfrm>
          <a:off x="0" y="3951410"/>
          <a:ext cx="6797675" cy="516427"/>
        </a:xfrm>
        <a:prstGeom prst="roundRect">
          <a:avLst/>
        </a:prstGeom>
        <a:solidFill>
          <a:schemeClr val="accent2">
            <a:hueOff val="-4463411"/>
            <a:satOff val="3949"/>
            <a:lumOff val="70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A Terapia Ocupacional como categoria integrante da Residência Multiprofissional: Vivências na Gestão e Preceptoria;</a:t>
          </a:r>
          <a:endParaRPr lang="en-US" sz="1300" kern="1200"/>
        </a:p>
      </dsp:txBody>
      <dsp:txXfrm>
        <a:off x="25210" y="3976620"/>
        <a:ext cx="6747255" cy="466007"/>
      </dsp:txXfrm>
    </dsp:sp>
    <dsp:sp modelId="{35E7E74E-D300-4E2F-A006-566914AF9F22}">
      <dsp:nvSpPr>
        <dsp:cNvPr id="0" name=""/>
        <dsp:cNvSpPr/>
      </dsp:nvSpPr>
      <dsp:spPr>
        <a:xfrm>
          <a:off x="0" y="4505277"/>
          <a:ext cx="6797675" cy="516427"/>
        </a:xfrm>
        <a:prstGeom prst="roundRect">
          <a:avLst/>
        </a:prstGeom>
        <a:solidFill>
          <a:schemeClr val="accent2">
            <a:hueOff val="-5101041"/>
            <a:satOff val="4513"/>
            <a:lumOff val="801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Prática das vivências da Terapia Ocupacional nos Cuidados Paliativos;</a:t>
          </a:r>
          <a:endParaRPr lang="en-US" sz="1300" kern="1200"/>
        </a:p>
      </dsp:txBody>
      <dsp:txXfrm>
        <a:off x="25210" y="4530487"/>
        <a:ext cx="6747255" cy="466007"/>
      </dsp:txXfrm>
    </dsp:sp>
    <dsp:sp modelId="{72DBC7C2-E2A2-4511-9CD5-5E979297F268}">
      <dsp:nvSpPr>
        <dsp:cNvPr id="0" name=""/>
        <dsp:cNvSpPr/>
      </dsp:nvSpPr>
      <dsp:spPr>
        <a:xfrm>
          <a:off x="0" y="5059144"/>
          <a:ext cx="6797675" cy="516427"/>
        </a:xfrm>
        <a:prstGeom prst="roundRect">
          <a:avLst/>
        </a:prstGeom>
        <a:solidFill>
          <a:schemeClr val="accent2">
            <a:hueOff val="-5738671"/>
            <a:satOff val="5077"/>
            <a:lumOff val="902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kern="1200"/>
            <a:t>O terapeuta ocupacional e a equipe multiprofissional: os 8 tópicos das relações interpessoais.</a:t>
          </a:r>
          <a:endParaRPr lang="en-US" sz="1300" kern="1200"/>
        </a:p>
      </dsp:txBody>
      <dsp:txXfrm>
        <a:off x="25210" y="5084354"/>
        <a:ext cx="6747255" cy="46600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6544C-FF06-4BE5-8677-22D01F1CAB45}">
      <dsp:nvSpPr>
        <dsp:cNvPr id="0" name=""/>
        <dsp:cNvSpPr/>
      </dsp:nvSpPr>
      <dsp:spPr>
        <a:xfrm>
          <a:off x="0" y="611870"/>
          <a:ext cx="10119362" cy="1129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4622F-A149-4B07-B42F-43C5D07B3A78}">
      <dsp:nvSpPr>
        <dsp:cNvPr id="0" name=""/>
        <dsp:cNvSpPr/>
      </dsp:nvSpPr>
      <dsp:spPr>
        <a:xfrm>
          <a:off x="341705" y="866031"/>
          <a:ext cx="621283" cy="62128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D1723-4329-41A3-BD54-4C7E3229DD4A}">
      <dsp:nvSpPr>
        <dsp:cNvPr id="0" name=""/>
        <dsp:cNvSpPr/>
      </dsp:nvSpPr>
      <dsp:spPr>
        <a:xfrm>
          <a:off x="1304695" y="611870"/>
          <a:ext cx="8814666" cy="112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550" tIns="119550" rIns="119550" bIns="1195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Desafios</a:t>
          </a:r>
          <a:r>
            <a:rPr lang="pt-BR" sz="1900" kern="1200" dirty="0"/>
            <a:t>: </a:t>
          </a:r>
          <a:r>
            <a:rPr lang="pt-BR" sz="1900" kern="1200" dirty="0">
              <a:effectLst/>
              <a:latin typeface="Times New Roman" panose="02020603050405020304" pitchFamily="18" charset="0"/>
              <a:ea typeface="Calibri" panose="020F0502020204030204" pitchFamily="34" charset="0"/>
            </a:rPr>
            <a:t>Burocracia</a:t>
          </a:r>
          <a:r>
            <a:rPr lang="pt-BR" sz="1900" kern="1200" dirty="0"/>
            <a:t>.</a:t>
          </a:r>
          <a:endParaRPr lang="en-US" sz="1900" kern="1200" dirty="0"/>
        </a:p>
      </dsp:txBody>
      <dsp:txXfrm>
        <a:off x="1304695" y="611870"/>
        <a:ext cx="8814666" cy="1129606"/>
      </dsp:txXfrm>
    </dsp:sp>
    <dsp:sp modelId="{4F6E68A6-EC8C-422B-AB1E-ED415DE75185}">
      <dsp:nvSpPr>
        <dsp:cNvPr id="0" name=""/>
        <dsp:cNvSpPr/>
      </dsp:nvSpPr>
      <dsp:spPr>
        <a:xfrm>
          <a:off x="0" y="2023878"/>
          <a:ext cx="10119362" cy="1129606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A2499-0B0D-496A-8429-587879294DA4}">
      <dsp:nvSpPr>
        <dsp:cNvPr id="0" name=""/>
        <dsp:cNvSpPr/>
      </dsp:nvSpPr>
      <dsp:spPr>
        <a:xfrm>
          <a:off x="341705" y="2278039"/>
          <a:ext cx="621283" cy="62128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17EFC7-3B39-442C-AB59-90E92313D4E5}">
      <dsp:nvSpPr>
        <dsp:cNvPr id="0" name=""/>
        <dsp:cNvSpPr/>
      </dsp:nvSpPr>
      <dsp:spPr>
        <a:xfrm>
          <a:off x="1304695" y="2023878"/>
          <a:ext cx="8814666" cy="11296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550" tIns="119550" rIns="119550" bIns="119550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900" kern="1200">
              <a:latin typeface="Times New Roman" panose="02020603050405020304" pitchFamily="18" charset="0"/>
              <a:ea typeface="Times New Roman" panose="02020603050405020304" pitchFamily="18" charset="0"/>
            </a:rPr>
            <a:t>Potencialidades: D</a:t>
          </a:r>
          <a:r>
            <a:rPr lang="pt-BR" sz="1900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iscussão de práticas da profissão no contexto hospitalar + </a:t>
          </a:r>
          <a:r>
            <a:rPr lang="pt-BR" sz="1900" kern="1200"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r>
            <a:rPr lang="pt-BR" sz="1900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ducação continuada + </a:t>
          </a:r>
          <a:r>
            <a:rPr lang="pt-BR" sz="1900" kern="1200"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r>
            <a:rPr lang="pt-BR" sz="1900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spaço para reflexão e debate + </a:t>
          </a:r>
          <a:r>
            <a:rPr lang="pt-BR" sz="1900" kern="1200"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pt-BR" sz="1900" kern="120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isibilidade à profissão dentro da instituição.</a:t>
          </a:r>
          <a:endParaRPr lang="en-US" sz="1900" kern="1200" dirty="0"/>
        </a:p>
      </dsp:txBody>
      <dsp:txXfrm>
        <a:off x="1304695" y="2023878"/>
        <a:ext cx="8814666" cy="11296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06544C-FF06-4BE5-8677-22D01F1CAB45}">
      <dsp:nvSpPr>
        <dsp:cNvPr id="0" name=""/>
        <dsp:cNvSpPr/>
      </dsp:nvSpPr>
      <dsp:spPr>
        <a:xfrm>
          <a:off x="0" y="1094413"/>
          <a:ext cx="10058399" cy="159725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F4622F-A149-4B07-B42F-43C5D07B3A78}">
      <dsp:nvSpPr>
        <dsp:cNvPr id="0" name=""/>
        <dsp:cNvSpPr/>
      </dsp:nvSpPr>
      <dsp:spPr>
        <a:xfrm>
          <a:off x="483168" y="1453795"/>
          <a:ext cx="878488" cy="8784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D1723-4329-41A3-BD54-4C7E3229DD4A}">
      <dsp:nvSpPr>
        <dsp:cNvPr id="0" name=""/>
        <dsp:cNvSpPr/>
      </dsp:nvSpPr>
      <dsp:spPr>
        <a:xfrm>
          <a:off x="1844826" y="1094413"/>
          <a:ext cx="8213573" cy="15972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043" tIns="169043" rIns="169043" bIns="169043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r>
            <a:rPr lang="pt-BR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ventos dessa natureza são fundamentais: 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Aperfeiçoamento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Atualização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- Manutenção de lutas políticas profissionais</a:t>
          </a:r>
          <a:endParaRPr lang="en-US" sz="1400" kern="1200" dirty="0"/>
        </a:p>
      </dsp:txBody>
      <dsp:txXfrm>
        <a:off x="1844826" y="1094413"/>
        <a:ext cx="8213573" cy="15972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92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2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027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283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79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91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43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719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8964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930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9560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F763866-AE9E-43D0-BD4B-98E562E49FD6}" type="datetimeFigureOut">
              <a:rPr lang="pt-BR" smtClean="0"/>
              <a:t>28/11/2024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FCCD395-53EB-4D6E-AFA5-D32A3D831AF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551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6AC3A8-878B-2A3E-2524-73D650A704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0" y="2583633"/>
            <a:ext cx="10058400" cy="1690734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ENCONTRO DE TERAPIA OCUPACIONAL: RELATO DE EXPERIÊNCIA SOBRE EVENTO NO HOSPITAL UNIVERSITÁRIO DE SANTA CATARINA</a:t>
            </a:r>
            <a:br>
              <a:rPr lang="pt-BR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A506848-D7C2-3B59-C70C-FE1CA9A775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40238"/>
            <a:ext cx="9144000" cy="1312862"/>
          </a:xfrm>
        </p:spPr>
        <p:txBody>
          <a:bodyPr>
            <a:normAutofit/>
          </a:bodyPr>
          <a:lstStyle/>
          <a:p>
            <a:r>
              <a:rPr lang="pt-BR" sz="9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Débora Evelin Felix Quirino de Almeida</a:t>
            </a:r>
          </a:p>
          <a:p>
            <a:r>
              <a:rPr lang="pt-BR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Daniela </a:t>
            </a:r>
            <a:r>
              <a:rPr lang="pt-BR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Loucindo</a:t>
            </a:r>
            <a:r>
              <a:rPr lang="pt-BR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 Souto </a:t>
            </a:r>
          </a:p>
          <a:p>
            <a:r>
              <a:rPr lang="pt-BR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Juliana Prestes </a:t>
            </a:r>
            <a:r>
              <a:rPr lang="pt-BR" sz="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Forigollo</a:t>
            </a:r>
            <a:endParaRPr lang="pt-BR" sz="9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900" dirty="0">
                <a:solidFill>
                  <a:srgbClr val="000000"/>
                </a:solidFill>
                <a:latin typeface="Times New Roman" panose="02020603050405020304" pitchFamily="18" charset="0"/>
              </a:rPr>
              <a:t>Luiza Martins Faria</a:t>
            </a:r>
            <a:endParaRPr lang="pt-BR" sz="1050" dirty="0"/>
          </a:p>
        </p:txBody>
      </p:sp>
      <p:pic>
        <p:nvPicPr>
          <p:cNvPr id="1028" name="Picture 4" descr="CPL">
            <a:extLst>
              <a:ext uri="{FF2B5EF4-FFF2-40B4-BE49-F238E27FC236}">
                <a16:creationId xmlns:a16="http://schemas.microsoft.com/office/drawing/2014/main" id="{A607FC7C-3065-85CD-A9BA-1D64A205F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412" y="5695950"/>
            <a:ext cx="2742963" cy="454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nistério da Educação (Brasil) – Wikipédia, a enciclopédia livre">
            <a:extLst>
              <a:ext uri="{FF2B5EF4-FFF2-40B4-BE49-F238E27FC236}">
                <a16:creationId xmlns:a16="http://schemas.microsoft.com/office/drawing/2014/main" id="{741B24FF-AA99-963E-33B3-974AA25A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5695950"/>
            <a:ext cx="1951029" cy="55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6F8191D8-26D5-D134-DCC6-57650EE72884}"/>
              </a:ext>
            </a:extLst>
          </p:cNvPr>
          <p:cNvSpPr txBox="1">
            <a:spLocks/>
          </p:cNvSpPr>
          <p:nvPr/>
        </p:nvSpPr>
        <p:spPr>
          <a:xfrm>
            <a:off x="1390650" y="3635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II ENCONTRO DE BOAS PRÁTICAS NO HU-UFSC/EBSERH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99711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C33BF9DD-8A45-4EEE-B231-0A14D322E5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067AD0-1027-BC16-94A8-7746CF5ED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771" y="634946"/>
            <a:ext cx="6574972" cy="1450757"/>
          </a:xfrm>
        </p:spPr>
        <p:txBody>
          <a:bodyPr>
            <a:normAutofit/>
          </a:bodyPr>
          <a:lstStyle/>
          <a:p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INTRODUÇÃO</a:t>
            </a:r>
            <a:endParaRPr lang="pt-BR" dirty="0"/>
          </a:p>
        </p:txBody>
      </p:sp>
      <p:pic>
        <p:nvPicPr>
          <p:cNvPr id="9" name="Imagem 8" descr="Tela de celular com publicação numa rede social&#10;&#10;Descrição gerada automaticamente com confiança média">
            <a:extLst>
              <a:ext uri="{FF2B5EF4-FFF2-40B4-BE49-F238E27FC236}">
                <a16:creationId xmlns:a16="http://schemas.microsoft.com/office/drawing/2014/main" id="{2583C8ED-902E-C855-4B47-3961C3F817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99" y="827336"/>
            <a:ext cx="4001315" cy="4939895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020DCC9-F851-4562-BB20-1AB3C51BF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74770" y="2086188"/>
            <a:ext cx="6089768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7198E80-262E-497F-B599-80677EEA4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4769" y="2198914"/>
            <a:ext cx="6574973" cy="1677761"/>
          </a:xfrm>
        </p:spPr>
        <p:txBody>
          <a:bodyPr>
            <a:normAutofit/>
          </a:bodyPr>
          <a:lstStyle/>
          <a:p>
            <a:endParaRPr lang="pt-B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E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xperiência da Terapia Ocupacional no HU-UFSC/EBSERH.</a:t>
            </a:r>
          </a:p>
          <a:p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E</a:t>
            </a:r>
            <a:r>
              <a:rPr lang="pt-B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vento local destinado a promover a troca de experiências entre os terapeutas ocupacionais do estado de Santa Catarina.</a:t>
            </a:r>
            <a:endParaRPr lang="pt-BR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FBCAC9-BD8B-4F3B-AD74-EF37D421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556C5A8-AD7E-4CE7-87BE-9EA3B5E1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09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90C0D-DD3D-EB9A-C805-241DB1C45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DESENVOLVIMENTO DA EXPERIÊNCIA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C29C62DD-C156-1C13-378D-1C59535FB3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0481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090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7B02BD-ACE5-5A3C-82C6-948FBF58D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DESENVOLVIMENTO DA EXPERIÊNCIA</a:t>
            </a:r>
            <a:endParaRPr lang="pt-BR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3172CEB-8D5B-70C5-5A5C-A8C035B4CE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1489298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038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814CC4-B5B8-07F9-A4AB-107D14423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28B882-3391-41B6-B60A-ECC04FD41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pt-BR" sz="2000" b="1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DESENVOLVIMENTO DA EXPERIÊNCIA</a:t>
            </a:r>
            <a:endParaRPr lang="pt-BR" sz="2000">
              <a:solidFill>
                <a:srgbClr val="FFFFFF"/>
              </a:solidFill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graphicFrame>
        <p:nvGraphicFramePr>
          <p:cNvPr id="27" name="Espaço Reservado para Conteúdo 2">
            <a:extLst>
              <a:ext uri="{FF2B5EF4-FFF2-40B4-BE49-F238E27FC236}">
                <a16:creationId xmlns:a16="http://schemas.microsoft.com/office/drawing/2014/main" id="{39B35543-E728-637A-A9FB-6984911E3C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46949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2616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4087F7-F5E4-82BF-4EE2-0B85C81CE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3E00694-E403-4987-8634-15F6D8E4C3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US" dirty="0"/>
              <a:t>/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8F655B-5A12-5092-6162-DF1FB6512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80" y="522513"/>
            <a:ext cx="10058400" cy="1188995"/>
          </a:xfrm>
        </p:spPr>
        <p:txBody>
          <a:bodyPr anchor="ctr">
            <a:normAutofit/>
          </a:bodyPr>
          <a:lstStyle/>
          <a:p>
            <a:r>
              <a:rPr lang="pt-BR" sz="4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DISCUSSÃO DAS POTENCIALIDADES E DESAFIOS</a:t>
            </a:r>
            <a:endParaRPr lang="pt-BR" sz="4100" dirty="0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ED25BD4E-F980-FB53-8A91-AFEDB8359A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481479"/>
              </p:ext>
            </p:extLst>
          </p:nvPr>
        </p:nvGraphicFramePr>
        <p:xfrm>
          <a:off x="969644" y="1842986"/>
          <a:ext cx="10119362" cy="3765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3346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284AF-C788-5A6B-1B82-E69E82EC6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4541FE-B89A-6556-A90A-2038A763B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pt-BR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CONCLUSÕES E PROPOSTAS</a:t>
            </a:r>
            <a:endParaRPr lang="pt-BR"/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FF5B7F90-75BA-680F-AB9E-5826982C5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9764081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97433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FB2D22-EA14-5BE3-74D3-4ADD0A6FE0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BE268116-E2A7-4F98-8812-192B4975E4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0CA5EB7-B149-50D8-DEF4-39C77EE1B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10576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b="1">
                <a:solidFill>
                  <a:schemeClr val="tx1">
                    <a:lumMod val="85000"/>
                    <a:lumOff val="15000"/>
                  </a:schemeClr>
                </a:solidFill>
              </a:rPr>
              <a:t>O</a:t>
            </a:r>
            <a:r>
              <a:rPr lang="en-US" sz="6000" b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BRIGADA!</a:t>
            </a:r>
            <a:endParaRPr lang="en-US" sz="6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6" name="Picture 4" descr="Close de uma mão tocando flores">
            <a:extLst>
              <a:ext uri="{FF2B5EF4-FFF2-40B4-BE49-F238E27FC236}">
                <a16:creationId xmlns:a16="http://schemas.microsoft.com/office/drawing/2014/main" id="{7D4C4337-44E4-F022-A2CC-C894821E64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7010" r="-1" b="23547"/>
          <a:stretch/>
        </p:blipFill>
        <p:spPr>
          <a:xfrm>
            <a:off x="635457" y="640080"/>
            <a:ext cx="10916463" cy="3602736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3D8893D-DEBE-4F67-901F-166F75E9C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18770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FBEFFA83-BC6D-4CD2-A2BA-98AD67423B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5696BF-D495-4CAC-AA8A-4EBFF2C32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815649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Violeta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72469ffd-9a71-471c-8170-20270d2630d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51A33B978428046BF4F67B7B99AA554" ma:contentTypeVersion="12" ma:contentTypeDescription="Crie um novo documento." ma:contentTypeScope="" ma:versionID="9335505c9eb46bc3b4328c194e804db6">
  <xsd:schema xmlns:xsd="http://www.w3.org/2001/XMLSchema" xmlns:xs="http://www.w3.org/2001/XMLSchema" xmlns:p="http://schemas.microsoft.com/office/2006/metadata/properties" xmlns:ns3="72469ffd-9a71-471c-8170-20270d2630d2" xmlns:ns4="00c1d035-f3ab-46d9-90a2-4f4aec38042e" targetNamespace="http://schemas.microsoft.com/office/2006/metadata/properties" ma:root="true" ma:fieldsID="8f9837ef5d1e74664c3185ce6dfe3c40" ns3:_="" ns4:_="">
    <xsd:import namespace="72469ffd-9a71-471c-8170-20270d2630d2"/>
    <xsd:import namespace="00c1d035-f3ab-46d9-90a2-4f4aec38042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469ffd-9a71-471c-8170-20270d2630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1d035-f3ab-46d9-90a2-4f4aec3804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603492-0C57-4958-A818-D2883CCDF1D8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00c1d035-f3ab-46d9-90a2-4f4aec38042e"/>
    <ds:schemaRef ds:uri="72469ffd-9a71-471c-8170-20270d2630d2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8C104DB-11FD-44CD-ABCB-9AF24AE774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2469ffd-9a71-471c-8170-20270d2630d2"/>
    <ds:schemaRef ds:uri="00c1d035-f3ab-46d9-90a2-4f4aec38042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66C35-41E9-466B-80BB-4070036741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399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Times New Roman</vt:lpstr>
      <vt:lpstr>Retrospectiva</vt:lpstr>
      <vt:lpstr>ENCONTRO DE TERAPIA OCUPACIONAL: RELATO DE EXPERIÊNCIA SOBRE EVENTO NO HOSPITAL UNIVERSITÁRIO DE SANTA CATARINA </vt:lpstr>
      <vt:lpstr>INTRODUÇÃO</vt:lpstr>
      <vt:lpstr>DESENVOLVIMENTO DA EXPERIÊNCIA</vt:lpstr>
      <vt:lpstr>DESENVOLVIMENTO DA EXPERIÊNCIA</vt:lpstr>
      <vt:lpstr>DESENVOLVIMENTO DA EXPERIÊNCIA</vt:lpstr>
      <vt:lpstr>DISCUSSÃO DAS POTENCIALIDADES E DESAFIOS</vt:lpstr>
      <vt:lpstr>CONCLUSÕES E PROPOSTAS</vt:lpstr>
      <vt:lpstr>OBRIGADA!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Débora Evelin Felix Quirino De Almeida</dc:creator>
  <cp:lastModifiedBy>Débora Evelin Felix Quirino De Almeida</cp:lastModifiedBy>
  <cp:revision>3</cp:revision>
  <dcterms:created xsi:type="dcterms:W3CDTF">2024-11-28T10:46:25Z</dcterms:created>
  <dcterms:modified xsi:type="dcterms:W3CDTF">2024-11-28T14:07:39Z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0x010100951A33B978428046BF4F67B7B99AA554</vt:lpwstr>
  </property>
</Properties>
</file>