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76BD0D-13EC-6608-58F2-3534753F5216}" v="200" dt="2024-11-27T20:53:19.306"/>
    <p1510:client id="{C1AB2876-DA4E-42D5-A787-379C9EE4BBDD}" v="3" dt="2024-11-27T21:46:11.539"/>
    <p1510:client id="{ECD5F24D-D7D7-4D17-83B7-7F291EFEDEE4}" v="750" dt="2024-11-27T21:29:00.7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icero Engelmann" userId="725730d6-c1b2-4f59-8368-20f27a8e164e" providerId="ADAL" clId="{C1AB2876-DA4E-42D5-A787-379C9EE4BBDD}"/>
    <pc:docChg chg="modSld">
      <pc:chgData name="Cicero Engelmann" userId="725730d6-c1b2-4f59-8368-20f27a8e164e" providerId="ADAL" clId="{C1AB2876-DA4E-42D5-A787-379C9EE4BBDD}" dt="2024-11-27T21:46:11.539" v="2" actId="478"/>
      <pc:docMkLst>
        <pc:docMk/>
      </pc:docMkLst>
      <pc:sldChg chg="delSp">
        <pc:chgData name="Cicero Engelmann" userId="725730d6-c1b2-4f59-8368-20f27a8e164e" providerId="ADAL" clId="{C1AB2876-DA4E-42D5-A787-379C9EE4BBDD}" dt="2024-11-27T21:46:11.539" v="2" actId="478"/>
        <pc:sldMkLst>
          <pc:docMk/>
          <pc:sldMk cId="3774683373" sldId="259"/>
        </pc:sldMkLst>
        <pc:picChg chg="del">
          <ac:chgData name="Cicero Engelmann" userId="725730d6-c1b2-4f59-8368-20f27a8e164e" providerId="ADAL" clId="{C1AB2876-DA4E-42D5-A787-379C9EE4BBDD}" dt="2024-11-27T21:46:08.683" v="0" actId="478"/>
          <ac:picMkLst>
            <pc:docMk/>
            <pc:sldMk cId="3774683373" sldId="259"/>
            <ac:picMk id="1028" creationId="{717D6792-01F3-1D5F-62FF-D5D11C9D12FB}"/>
          </ac:picMkLst>
        </pc:picChg>
        <pc:picChg chg="del">
          <ac:chgData name="Cicero Engelmann" userId="725730d6-c1b2-4f59-8368-20f27a8e164e" providerId="ADAL" clId="{C1AB2876-DA4E-42D5-A787-379C9EE4BBDD}" dt="2024-11-27T21:46:11.539" v="2" actId="478"/>
          <ac:picMkLst>
            <pc:docMk/>
            <pc:sldMk cId="3774683373" sldId="259"/>
            <ac:picMk id="1029" creationId="{86FAB752-B903-6FC5-349E-6B3ACD07E7BA}"/>
          </ac:picMkLst>
        </pc:picChg>
        <pc:picChg chg="del">
          <ac:chgData name="Cicero Engelmann" userId="725730d6-c1b2-4f59-8368-20f27a8e164e" providerId="ADAL" clId="{C1AB2876-DA4E-42D5-A787-379C9EE4BBDD}" dt="2024-11-27T21:46:10.250" v="1" actId="478"/>
          <ac:picMkLst>
            <pc:docMk/>
            <pc:sldMk cId="3774683373" sldId="259"/>
            <ac:picMk id="1030" creationId="{C88D2D35-23C0-39F4-EC2A-2CC18641665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28957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32688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36986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08949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81624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64921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21111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40035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6587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45334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1039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370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671811"/>
            <a:ext cx="9144000" cy="1636643"/>
          </a:xfrm>
        </p:spPr>
        <p:txBody>
          <a:bodyPr>
            <a:normAutofit/>
          </a:bodyPr>
          <a:lstStyle/>
          <a:p>
            <a:r>
              <a:rPr lang="de-DE" sz="4000" dirty="0">
                <a:latin typeface="Arial"/>
                <a:cs typeface="Arial"/>
              </a:rPr>
              <a:t>SOLUÇÃO  DE  FIXAÇÃO  DE</a:t>
            </a:r>
            <a:br>
              <a:rPr lang="de-DE" sz="4000" dirty="0">
                <a:latin typeface="Arial"/>
                <a:cs typeface="Arial"/>
              </a:rPr>
            </a:br>
            <a:br>
              <a:rPr lang="de-DE" sz="4000" dirty="0">
                <a:latin typeface="Arial"/>
                <a:cs typeface="Arial"/>
              </a:rPr>
            </a:br>
            <a:r>
              <a:rPr lang="de-DE" sz="4000" dirty="0">
                <a:latin typeface="Arial"/>
                <a:cs typeface="Arial"/>
              </a:rPr>
              <a:t>OBJETOS  EM  PAREDES  DRYWALL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83479" y="4485516"/>
            <a:ext cx="10822607" cy="16336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z="2000" dirty="0"/>
              <a:t>CICERO ENGELMANN </a:t>
            </a:r>
          </a:p>
          <a:p>
            <a:r>
              <a:rPr lang="de-DE" sz="2000" dirty="0"/>
              <a:t>LOTADO NO SETOR DE INFRAESTRUTURA FÍSICA (SIF) DO HOSPITAL HU-UFSC DESDE 2018 </a:t>
            </a:r>
          </a:p>
          <a:p>
            <a:endParaRPr lang="de-DE" sz="2000" dirty="0"/>
          </a:p>
          <a:p>
            <a:r>
              <a:rPr lang="de-DE" sz="1400" dirty="0"/>
              <a:t>FLORIANÓPOLIS, 29 DE NOVEMBRO DE 2024</a:t>
            </a:r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F8077B-07DF-8AC4-CC72-C9FB266D4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>
                <a:latin typeface="Arial"/>
                <a:cs typeface="Arial"/>
              </a:rPr>
              <a:t>OBJETIVO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19F8DB-6E36-4785-4D57-259AB8ED2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871387"/>
            <a:ext cx="10753725" cy="2906478"/>
          </a:xfrm>
        </p:spPr>
        <p:txBody>
          <a:bodyPr/>
          <a:lstStyle/>
          <a:p>
            <a:r>
              <a:rPr lang="pt-BR" dirty="0">
                <a:latin typeface="Aptos" panose="020B0004020202020204" pitchFamily="34" charset="0"/>
              </a:rPr>
              <a:t>- ENCONTRAR UMA SOLUÇÃO PADRÃO DE FIXAÇÃO DE OBJETOS NAS NOVAS</a:t>
            </a:r>
          </a:p>
          <a:p>
            <a:r>
              <a:rPr lang="pt-BR" dirty="0">
                <a:latin typeface="Aptos" panose="020B0004020202020204" pitchFamily="34" charset="0"/>
              </a:rPr>
              <a:t>   PAREDES DE GESSO ACARTONADO (DRYWALL) A SEREM CONSTRUÍDAS NO</a:t>
            </a:r>
          </a:p>
          <a:p>
            <a:r>
              <a:rPr lang="pt-BR" dirty="0">
                <a:latin typeface="Aptos" panose="020B0004020202020204" pitchFamily="34" charset="0"/>
              </a:rPr>
              <a:t>   HOSPITAL, SEM NECESSIDADES DE FUTURAS INTERVENÇÕES. </a:t>
            </a:r>
          </a:p>
        </p:txBody>
      </p:sp>
    </p:spTree>
    <p:extLst>
      <p:ext uri="{BB962C8B-B14F-4D97-AF65-F5344CB8AC3E}">
        <p14:creationId xmlns:p14="http://schemas.microsoft.com/office/powerpoint/2010/main" val="2896614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71B4A5-74CA-EF6B-D490-924CB5C91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ESTUDO, SOLUÇÃO E APLICAÇÃO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26EBFA-A405-794C-FC7C-391EEB71C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820112"/>
            <a:ext cx="10753725" cy="2957753"/>
          </a:xfrm>
        </p:spPr>
        <p:txBody>
          <a:bodyPr>
            <a:normAutofit/>
          </a:bodyPr>
          <a:lstStyle/>
          <a:p>
            <a:r>
              <a:rPr lang="pt-BR" dirty="0">
                <a:latin typeface="Aptos" panose="020B0004020202020204" pitchFamily="34" charset="0"/>
              </a:rPr>
              <a:t>- </a:t>
            </a:r>
            <a:r>
              <a:rPr lang="pt-BR" b="1" dirty="0">
                <a:latin typeface="Aptos" panose="020B0004020202020204" pitchFamily="34" charset="0"/>
              </a:rPr>
              <a:t>ESTUDO</a:t>
            </a:r>
            <a:r>
              <a:rPr lang="pt-BR" dirty="0">
                <a:latin typeface="Aptos" panose="020B0004020202020204" pitchFamily="34" charset="0"/>
              </a:rPr>
              <a:t>: PESQUISA DO SISTEMA STEEL FRAME, SIMILAR AO DRYWALL:</a:t>
            </a:r>
          </a:p>
          <a:p>
            <a:r>
              <a:rPr lang="pt-BR" dirty="0">
                <a:latin typeface="Aptos" panose="020B0004020202020204" pitchFamily="34" charset="0"/>
              </a:rPr>
              <a:t>   CONFIÁVEL E FÁCIL DE EXECUTAR. </a:t>
            </a:r>
          </a:p>
          <a:p>
            <a:endParaRPr lang="pt-BR" dirty="0">
              <a:latin typeface="Aptos" panose="020B0004020202020204" pitchFamily="34" charset="0"/>
            </a:endParaRPr>
          </a:p>
          <a:p>
            <a:r>
              <a:rPr lang="pt-BR" dirty="0">
                <a:latin typeface="Aptos" panose="020B0004020202020204" pitchFamily="34" charset="0"/>
              </a:rPr>
              <a:t>- </a:t>
            </a:r>
            <a:r>
              <a:rPr lang="pt-BR" b="1" dirty="0">
                <a:latin typeface="Aptos" panose="020B0004020202020204" pitchFamily="34" charset="0"/>
              </a:rPr>
              <a:t>SOLUÇÃO</a:t>
            </a:r>
            <a:r>
              <a:rPr lang="pt-BR" dirty="0">
                <a:latin typeface="Aptos" panose="020B0004020202020204" pitchFamily="34" charset="0"/>
              </a:rPr>
              <a:t>: USO DE PAINEL OSB EM CONJUNTO COM DRYWALL.</a:t>
            </a:r>
          </a:p>
          <a:p>
            <a:pPr marL="0" indent="0">
              <a:buNone/>
            </a:pPr>
            <a:endParaRPr lang="pt-BR" dirty="0">
              <a:latin typeface="Aptos" panose="020B0004020202020204" pitchFamily="34" charset="0"/>
            </a:endParaRPr>
          </a:p>
          <a:p>
            <a:r>
              <a:rPr lang="pt-BR" dirty="0">
                <a:latin typeface="Aptos" panose="020B0004020202020204" pitchFamily="34" charset="0"/>
              </a:rPr>
              <a:t>- </a:t>
            </a:r>
            <a:r>
              <a:rPr lang="pt-BR" b="1" dirty="0">
                <a:latin typeface="Aptos" panose="020B0004020202020204" pitchFamily="34" charset="0"/>
              </a:rPr>
              <a:t>APLICAÇÃO</a:t>
            </a:r>
            <a:r>
              <a:rPr lang="pt-BR" dirty="0">
                <a:latin typeface="Aptos" panose="020B0004020202020204" pitchFamily="34" charset="0"/>
              </a:rPr>
              <a:t>: OBRA DO AMBULATÓRIO DE PEDIATRIA (2023).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2586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735313-33C3-E9CC-DA3D-EBB0AB092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FOTOS DA OBRA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2971D28-E5A1-9420-21E1-83340DF66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098563"/>
          </a:xfrm>
        </p:spPr>
        <p:txBody>
          <a:bodyPr/>
          <a:lstStyle/>
          <a:p>
            <a:endParaRPr lang="pt-BR" dirty="0"/>
          </a:p>
          <a:p>
            <a:endParaRPr lang="pt-BR" dirty="0"/>
          </a:p>
        </p:txBody>
      </p:sp>
      <p:pic>
        <p:nvPicPr>
          <p:cNvPr id="1033" name="Imagem 4">
            <a:extLst>
              <a:ext uri="{FF2B5EF4-FFF2-40B4-BE49-F238E27FC236}">
                <a16:creationId xmlns:a16="http://schemas.microsoft.com/office/drawing/2014/main" id="{F90C2705-CB2C-F38D-7EBF-73C237E85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490" y="2965021"/>
            <a:ext cx="3508964" cy="26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agem 5">
            <a:extLst>
              <a:ext uri="{FF2B5EF4-FFF2-40B4-BE49-F238E27FC236}">
                <a16:creationId xmlns:a16="http://schemas.microsoft.com/office/drawing/2014/main" id="{9413D279-CE8B-9E9D-116C-F365B4C3E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02689" y="2529690"/>
            <a:ext cx="3497430" cy="26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m 6">
            <a:extLst>
              <a:ext uri="{FF2B5EF4-FFF2-40B4-BE49-F238E27FC236}">
                <a16:creationId xmlns:a16="http://schemas.microsoft.com/office/drawing/2014/main" id="{562E6AFA-7F3D-89EA-9A45-C8F750C8E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900" y="2964405"/>
            <a:ext cx="3508964" cy="26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540319A1-4B37-5D47-4571-A71BF8288827}"/>
              </a:ext>
            </a:extLst>
          </p:cNvPr>
          <p:cNvSpPr txBox="1"/>
          <p:nvPr/>
        </p:nvSpPr>
        <p:spPr>
          <a:xfrm>
            <a:off x="1015490" y="5743635"/>
            <a:ext cx="10308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ptos" panose="020B0004020202020204" pitchFamily="34" charset="0"/>
              </a:rPr>
              <a:t>MONTAGEM DAS CHAPAS OSB NA ESTRUTURA                     INSTALAÇÕES ÁGUA E ELÉTRICA                          PAREDE DRYWALL FINALIZADA</a:t>
            </a:r>
          </a:p>
        </p:txBody>
      </p:sp>
    </p:spTree>
    <p:extLst>
      <p:ext uri="{BB962C8B-B14F-4D97-AF65-F5344CB8AC3E}">
        <p14:creationId xmlns:p14="http://schemas.microsoft.com/office/powerpoint/2010/main" val="3774683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D7D8CD-E386-8761-2AC7-206187362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90FF34-B218-0998-1855-60D254751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777383"/>
            <a:ext cx="10753725" cy="3000482"/>
          </a:xfrm>
        </p:spPr>
        <p:txBody>
          <a:bodyPr>
            <a:normAutofit/>
          </a:bodyPr>
          <a:lstStyle/>
          <a:p>
            <a:r>
              <a:rPr lang="pt-BR" dirty="0">
                <a:latin typeface="Aptos" panose="020B0004020202020204" pitchFamily="34" charset="0"/>
              </a:rPr>
              <a:t>A SOLUÇÃO DE FIXAÇÃO DE OBJETOS EM PAREDES DRYWALL POSTA EM</a:t>
            </a:r>
          </a:p>
          <a:p>
            <a:r>
              <a:rPr lang="pt-BR" dirty="0">
                <a:latin typeface="Aptos" panose="020B0004020202020204" pitchFamily="34" charset="0"/>
              </a:rPr>
              <a:t>PRÁTICA NA OBRA DO AMBULATÓRIO DE PEDIATRIA APRESENTOU BONS</a:t>
            </a:r>
          </a:p>
          <a:p>
            <a:r>
              <a:rPr lang="pt-BR" dirty="0">
                <a:latin typeface="Aptos" panose="020B0004020202020204" pitchFamily="34" charset="0"/>
              </a:rPr>
              <a:t>RESULTADOS E FOI ADOTADA COMO SOLUÇÃO PADRÃO PARA TODAS  </a:t>
            </a:r>
          </a:p>
          <a:p>
            <a:r>
              <a:rPr lang="pt-BR" dirty="0">
                <a:latin typeface="Aptos" panose="020B0004020202020204" pitchFamily="34" charset="0"/>
              </a:rPr>
              <a:t>AS PAREDES A SEREM CONSTRUÍDAS DENTRO DO HOSPITAL DO HU-UFSC.</a:t>
            </a:r>
          </a:p>
          <a:p>
            <a:pPr algn="ctr"/>
            <a:endParaRPr lang="pt-BR" dirty="0">
              <a:latin typeface="Aptos" panose="020B0004020202020204" pitchFamily="34" charset="0"/>
            </a:endParaRPr>
          </a:p>
          <a:p>
            <a:pPr marL="0" indent="0" algn="ctr">
              <a:buNone/>
            </a:pPr>
            <a:r>
              <a:rPr lang="pt-BR" dirty="0">
                <a:latin typeface="Aptos" panose="020B0004020202020204" pitchFamily="34" charset="0"/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769493293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o">
  <a:themeElements>
    <a:clrScheme name="Metropolitano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TM03457491[[fn=Metropolitano]]</Template>
  <TotalTime>43</TotalTime>
  <Words>173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Aptos</vt:lpstr>
      <vt:lpstr>Arial</vt:lpstr>
      <vt:lpstr>Calibri Light</vt:lpstr>
      <vt:lpstr>Metropolitano</vt:lpstr>
      <vt:lpstr>SOLUÇÃO  DE  FIXAÇÃO  DE  OBJETOS  EM  PAREDES  DRYWALL</vt:lpstr>
      <vt:lpstr>OBJETIVO</vt:lpstr>
      <vt:lpstr>ESTUDO, SOLUÇÃO E APLICAÇÃO</vt:lpstr>
      <vt:lpstr>FOTOS DA OBRA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Cicero Engelmann</dc:creator>
  <cp:lastModifiedBy>Cicero Engelmann</cp:lastModifiedBy>
  <cp:revision>75</cp:revision>
  <dcterms:created xsi:type="dcterms:W3CDTF">2024-11-27T20:16:51Z</dcterms:created>
  <dcterms:modified xsi:type="dcterms:W3CDTF">2024-11-27T21:46:19Z</dcterms:modified>
</cp:coreProperties>
</file>