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7" r:id="rId2"/>
    <p:sldId id="258" r:id="rId3"/>
    <p:sldId id="259"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6" d="100"/>
          <a:sy n="96" d="100"/>
        </p:scale>
        <p:origin x="35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8DEC4-81BE-45D2-842C-ADF07B2F2C9C}" type="datetimeFigureOut">
              <a:rPr lang="pt-BR" smtClean="0"/>
              <a:t>14/10/2024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04DF5-9DD6-4318-92B1-EA1BF88D9732}" type="slidenum">
              <a:rPr lang="pt-BR" smtClean="0"/>
              <a:t>‹nº›</a:t>
            </a:fld>
            <a:endParaRPr lang="pt-BR"/>
          </a:p>
        </p:txBody>
      </p:sp>
    </p:spTree>
    <p:extLst>
      <p:ext uri="{BB962C8B-B14F-4D97-AF65-F5344CB8AC3E}">
        <p14:creationId xmlns:p14="http://schemas.microsoft.com/office/powerpoint/2010/main" val="321111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actionButton</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Número de atividades educacionais oferecidas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Total de atividades</a:t>
            </a:r>
            <a:endParaRPr dirty="0"/>
          </a:p>
          <a:p>
            <a:r>
              <a:rPr b="0" dirty="0"/>
              <a:t>No alt text provided</a:t>
            </a:r>
            <a:endParaRPr dirty="0"/>
          </a:p>
          <a:p>
            <a:endParaRPr dirty="0"/>
          </a:p>
          <a:p>
            <a:r>
              <a:rPr b="1" dirty="0"/>
              <a:t>Número de atividades por ano</a:t>
            </a:r>
            <a:endParaRPr dirty="0"/>
          </a:p>
          <a:p>
            <a:r>
              <a:rPr b="0" dirty="0"/>
              <a:t>No alt text provided</a:t>
            </a:r>
            <a:endParaRPr dirty="0"/>
          </a:p>
          <a:p>
            <a:endParaRPr dirty="0"/>
          </a:p>
          <a:p>
            <a:r>
              <a:rPr b="1" dirty="0"/>
              <a:t>Número de atividades por instituição proponente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Número de Atividades por mês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Participantes SIGs </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tableEx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Número de consultas por gênero</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Tipo de consulta</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columnChart</a:t>
            </a:r>
            <a:endParaRPr dirty="0"/>
          </a:p>
          <a:p>
            <a:r>
              <a:rPr b="0" dirty="0"/>
              <a:t>No alt text provided</a:t>
            </a:r>
            <a:endParaRPr dirty="0"/>
          </a:p>
          <a:p>
            <a:endParaRPr dirty="0"/>
          </a:p>
          <a:p>
            <a:r>
              <a:rPr b="1" dirty="0"/>
              <a:t>Situação Consulta</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‹nº›</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10/14/2024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‹nº›</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145a6328-50ff-47c3-80af-b5cfdb954b31/?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145a6328-50ff-47c3-80af-b5cfdb954b31/?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145a6328-50ff-47c3-80af-b5cfdb954b31/?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145a6328-50ff-47c3-80af-b5cfdb954b31/?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Capa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Número de atividades educacionais oferecidas ,slicer ,Total de atividades ,Número de atividades por ano ,Número de atividades por instituição proponente ,slicer ,Número de Atividades por mês ,actionButton ,actionButton ,card ,textbox ,Participantes SIGs .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Tele-educação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ableEx ,card ,actionButton ,actionButton ,card ,textbox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Cursos moodle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card ,actionButton ,actionButton ,slicer ,slicer ,Número de consultas por gênero ,tableEx ,Tipo de consulta ,slicer ,slicer ,textbox ,actionButton ,columnChart ,Situação Consulta.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Teleconsulta</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TotalTime>
  <Words>207</Words>
  <Application>Microsoft Office PowerPoint</Application>
  <PresentationFormat>Widescreen</PresentationFormat>
  <Paragraphs>105</Paragraphs>
  <Slides>4</Slides>
  <Notes>4</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vt:i4>
      </vt:variant>
    </vt:vector>
  </HeadingPairs>
  <TitlesOfParts>
    <vt:vector size="9" baseType="lpstr">
      <vt:lpstr>Aptos</vt:lpstr>
      <vt:lpstr>Arial</vt:lpstr>
      <vt:lpstr>Calibri</vt:lpstr>
      <vt:lpstr>Calibri Light</vt:lpstr>
      <vt:lpstr>Custom Design</vt:lpstr>
      <vt:lpstr>Capa</vt:lpstr>
      <vt:lpstr>Tele-educação</vt:lpstr>
      <vt:lpstr>Cursos moodle</vt:lpstr>
      <vt:lpstr>Teleconsulta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Daniela Brassolatti</cp:lastModifiedBy>
  <cp:revision>5</cp:revision>
  <dcterms:created xsi:type="dcterms:W3CDTF">2016-09-04T11:54:55Z</dcterms:created>
  <dcterms:modified xsi:type="dcterms:W3CDTF">2024-10-14T18:12:12Z</dcterms:modified>
</cp:coreProperties>
</file>