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86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96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69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17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28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85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71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07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69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18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25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2D045-9EB3-4D3A-B931-BDC7CD5698B7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3FC58-F429-4F1D-BCC5-4AA1746CCD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48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32" y="192786"/>
            <a:ext cx="6208776" cy="803148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502920" y="788225"/>
            <a:ext cx="5852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ANEXO I DO </a:t>
            </a:r>
            <a:r>
              <a:rPr lang="pt-BR" sz="1400" dirty="0" smtClean="0"/>
              <a:t>MANUAL EVENTOS DE HUMANIZAÇÃO</a:t>
            </a:r>
            <a:endParaRPr lang="pt-BR" sz="1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70332" y="1051971"/>
            <a:ext cx="61261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Prezado organizador, é uma satisfação apoiar iniciativas de acolhimento e humanização no HC-UFTM! Para que tudo corra bem, favor preencher de forma completa e com letra legível este documento. Ele </a:t>
            </a:r>
            <a:r>
              <a:rPr lang="pt-BR" sz="1200" dirty="0"/>
              <a:t>deverá </a:t>
            </a:r>
            <a:r>
              <a:rPr lang="pt-BR" sz="1200" dirty="0" smtClean="0"/>
              <a:t>ser revisado </a:t>
            </a:r>
            <a:r>
              <a:rPr lang="pt-BR" sz="1200" dirty="0"/>
              <a:t>e </a:t>
            </a:r>
            <a:r>
              <a:rPr lang="pt-BR" sz="1200" dirty="0" smtClean="0"/>
              <a:t>conter </a:t>
            </a:r>
            <a:r>
              <a:rPr lang="pt-BR" sz="1200" dirty="0"/>
              <a:t>o visto de algum responsável pelo Setor de </a:t>
            </a:r>
            <a:r>
              <a:rPr lang="pt-BR" sz="1200" dirty="0" smtClean="0"/>
              <a:t>Nutrição do hospital, caso sejam oferecidos alimentos durante o evento. Ao final deverá ser encaminhado ao GTH via SEI ou e-mail.</a:t>
            </a:r>
            <a:endParaRPr lang="pt-BR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221665" y="1840393"/>
            <a:ext cx="3485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i="1" dirty="0"/>
              <a:t>O Grupo de Humanização agradece seu </a:t>
            </a:r>
            <a:r>
              <a:rPr lang="pt-BR" sz="1200" i="1" dirty="0" smtClean="0"/>
              <a:t>empenho</a:t>
            </a:r>
            <a:r>
              <a:rPr lang="pt-BR" sz="1200" i="1" dirty="0"/>
              <a:t>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65919" y="2154045"/>
            <a:ext cx="6126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1- Escreva </a:t>
            </a:r>
            <a:r>
              <a:rPr lang="pt-BR" sz="1200" dirty="0"/>
              <a:t>o nome </a:t>
            </a:r>
            <a:r>
              <a:rPr lang="pt-BR" sz="1200" dirty="0" smtClean="0"/>
              <a:t>completo, o setor e o contato (ramal e celular) </a:t>
            </a:r>
            <a:r>
              <a:rPr lang="pt-BR" sz="1200" dirty="0"/>
              <a:t>de pelo menos um organizador do evento, que seja obrigatoriamente um funcionário do HC-UFTM</a:t>
            </a:r>
            <a:r>
              <a:rPr lang="pt-BR" sz="1200" dirty="0" smtClean="0"/>
              <a:t>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87078" y="2572853"/>
            <a:ext cx="6205001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______________________________________________________________________________________________________________________________________________________________</a:t>
            </a:r>
            <a:endParaRPr lang="pt-BR" sz="12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65919" y="3302084"/>
            <a:ext cx="2515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2- Data do evento ___ / ___ / _____</a:t>
            </a:r>
            <a:endParaRPr lang="pt-BR" sz="1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218314" y="3302084"/>
            <a:ext cx="32737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3- Período de realização: das ___:___ às ___:___</a:t>
            </a:r>
            <a:endParaRPr lang="pt-BR" sz="1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65919" y="3699907"/>
            <a:ext cx="6126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4- Em que local do HC-UFTM o evento será realizado</a:t>
            </a:r>
            <a:r>
              <a:rPr lang="pt-BR" sz="1200" dirty="0" smtClean="0"/>
              <a:t>?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90618" y="3907046"/>
            <a:ext cx="6205001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</a:t>
            </a:r>
            <a:endParaRPr lang="pt-BR" sz="12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69457" y="4321720"/>
            <a:ext cx="6126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5- Qual setor, ou quais setores estarão envolvidos no evento</a:t>
            </a:r>
            <a:r>
              <a:rPr lang="pt-BR" sz="1200" dirty="0" smtClean="0"/>
              <a:t>?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94156" y="4528859"/>
            <a:ext cx="6205001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</a:t>
            </a:r>
            <a:endParaRPr lang="pt-BR" sz="12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373000" y="4984482"/>
            <a:ext cx="6126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6- Qual a quantidade de participantes do evento (organizadores, voluntários e público alvo)?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97699" y="5191621"/>
            <a:ext cx="6205001" cy="34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</a:t>
            </a:r>
            <a:endParaRPr lang="pt-BR" sz="12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65909" y="6030421"/>
            <a:ext cx="6126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8- Escreva </a:t>
            </a:r>
            <a:r>
              <a:rPr lang="pt-BR" sz="1200" dirty="0"/>
              <a:t>uma lista detalhada com todos os alimentos que pretendem servir. É importante especificar cada item, possibilitando a identificação de possíveis restrições a algum paciente.</a:t>
            </a:r>
            <a:endParaRPr lang="pt-BR" sz="1200" dirty="0" smtClean="0"/>
          </a:p>
        </p:txBody>
      </p:sp>
      <p:sp>
        <p:nvSpPr>
          <p:cNvPr id="28" name="CaixaDeTexto 27"/>
          <p:cNvSpPr txBox="1"/>
          <p:nvPr/>
        </p:nvSpPr>
        <p:spPr>
          <a:xfrm>
            <a:off x="290620" y="6428963"/>
            <a:ext cx="620500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pt-BR" sz="12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358814" y="7341777"/>
            <a:ext cx="6126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9- Escreva se há, entre os participantes, pacientes </a:t>
            </a:r>
            <a:r>
              <a:rPr lang="pt-BR" sz="1200" dirty="0"/>
              <a:t>com restrição </a:t>
            </a:r>
            <a:r>
              <a:rPr lang="pt-BR" sz="1200" dirty="0" smtClean="0"/>
              <a:t>alimentar, identificando </a:t>
            </a:r>
            <a:r>
              <a:rPr lang="pt-BR" sz="1200" dirty="0"/>
              <a:t>o paciente e a restrição, de preferência indicando o motivo.</a:t>
            </a:r>
            <a:endParaRPr lang="pt-BR" sz="1200" dirty="0" smtClean="0"/>
          </a:p>
        </p:txBody>
      </p:sp>
      <p:sp>
        <p:nvSpPr>
          <p:cNvPr id="30" name="CaixaDeTexto 29"/>
          <p:cNvSpPr txBox="1"/>
          <p:nvPr/>
        </p:nvSpPr>
        <p:spPr>
          <a:xfrm>
            <a:off x="283525" y="7699375"/>
            <a:ext cx="6205001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pt-BR" sz="12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272891" y="9001771"/>
            <a:ext cx="6295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11- Revisado pelo Setor de Nutrição em ___ / ___ / _____  Assinatura: ______________________</a:t>
            </a:r>
            <a:endParaRPr lang="pt-BR" sz="12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83524" y="8669276"/>
            <a:ext cx="6284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10-Nome legível do profissional da Nutrição: __________________________________________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61624" y="5565997"/>
            <a:ext cx="6126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7- Serão oferecidos alimentos aos participantes durante o evento?   (   ) SIM (   ) NÃO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95912" y="5794255"/>
            <a:ext cx="61261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dirty="0" smtClean="0"/>
              <a:t>Preencha os itens 8, 9,  10 e 11 apenas se a resposta a esse item for sim.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275852" y="9366563"/>
            <a:ext cx="6284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12-  Assinatura do organizador : 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548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302</Words>
  <Application>Microsoft Office PowerPoint</Application>
  <PresentationFormat>Papel A4 (210 x 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HCTM - 21H2 - v4.9 - 18/01/2022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Nobre Amaral Villani</dc:creator>
  <cp:lastModifiedBy>Ana Paula Correa Gomes</cp:lastModifiedBy>
  <cp:revision>17</cp:revision>
  <dcterms:created xsi:type="dcterms:W3CDTF">2023-07-31T10:51:31Z</dcterms:created>
  <dcterms:modified xsi:type="dcterms:W3CDTF">2023-12-19T18:15:47Z</dcterms:modified>
</cp:coreProperties>
</file>