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5"/>
  </p:notesMasterIdLst>
  <p:sldIdLst>
    <p:sldId id="297" r:id="rId2"/>
    <p:sldId id="298" r:id="rId3"/>
    <p:sldId id="256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Estilo Claro 3 - Ênfas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Estilo Médio 4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3BDF12-B721-4CA4-ACD9-6A946BA83EA7}" type="datetimeFigureOut">
              <a:rPr lang="pt-BR" smtClean="0"/>
              <a:t>25/07/2024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9CCE2B-9409-403B-B5B5-AD1867928F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4368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BD381-8D06-4AE6-B58F-667C5D7B8DDA}" type="datetimeFigureOut">
              <a:rPr lang="pt-BR" smtClean="0"/>
              <a:t>25/07/2024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9A5D-190C-4B2F-8004-3CABA86EFB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7259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BD381-8D06-4AE6-B58F-667C5D7B8DDA}" type="datetimeFigureOut">
              <a:rPr lang="pt-BR" smtClean="0"/>
              <a:t>25/07/2024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9A5D-190C-4B2F-8004-3CABA86EFB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1837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BD381-8D06-4AE6-B58F-667C5D7B8DDA}" type="datetimeFigureOut">
              <a:rPr lang="pt-BR" smtClean="0"/>
              <a:t>25/07/2024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9A5D-190C-4B2F-8004-3CABA86EFB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6768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áfico 6">
            <a:extLst>
              <a:ext uri="{FF2B5EF4-FFF2-40B4-BE49-F238E27FC236}">
                <a16:creationId xmlns:a16="http://schemas.microsoft.com/office/drawing/2014/main" id="{AEE644D4-F9A4-4237-BD5C-4B97ABA9337E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0" y="0"/>
            <a:ext cx="558165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C2FF67A8-55FA-435D-A18C-96D63D22B5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20169" y="1152771"/>
            <a:ext cx="5431971" cy="846301"/>
          </a:xfrm>
        </p:spPr>
        <p:txBody>
          <a:bodyPr rtlCol="0" anchor="t">
            <a:normAutofit/>
          </a:bodyPr>
          <a:lstStyle>
            <a:lvl1pPr>
              <a:defRPr lang="en-US" sz="2800" kern="1200" cap="all" spc="15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pt-BR" noProof="0"/>
              <a:t>CLIQUE PARA EDITAR O ESTILO DO TÍTULO MESTRE</a:t>
            </a:r>
          </a:p>
        </p:txBody>
      </p: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BDAC7E4E-FE06-4E90-8107-6B543E5515ED}"/>
              </a:ext>
            </a:extLst>
          </p:cNvPr>
          <p:cNvCxnSpPr/>
          <p:nvPr/>
        </p:nvCxnSpPr>
        <p:spPr>
          <a:xfrm flipV="1">
            <a:off x="2209800" y="0"/>
            <a:ext cx="2438400" cy="685800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spaço Reservado para Texto 15">
            <a:extLst>
              <a:ext uri="{FF2B5EF4-FFF2-40B4-BE49-F238E27FC236}">
                <a16:creationId xmlns:a16="http://schemas.microsoft.com/office/drawing/2014/main" id="{3864668D-D640-4ABF-BB9A-D60176660F0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22254" y="2469515"/>
            <a:ext cx="5433204" cy="365125"/>
          </a:xfrm>
        </p:spPr>
        <p:txBody>
          <a:bodyPr rtlCol="0">
            <a:normAutofit/>
          </a:bodyPr>
          <a:lstStyle>
            <a:lvl1pPr marL="0" indent="0">
              <a:buNone/>
              <a:defRPr lang="en-US" sz="2000" kern="1200" cap="all" spc="15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rtl="0"/>
            <a:r>
              <a:rPr lang="pt-BR" noProof="0"/>
              <a:t>CLIQUE PARA ADICIONAR UM SUBTÍTULO</a:t>
            </a:r>
          </a:p>
        </p:txBody>
      </p:sp>
      <p:sp>
        <p:nvSpPr>
          <p:cNvPr id="12" name="Espaço Reservado para Texto 18">
            <a:extLst>
              <a:ext uri="{FF2B5EF4-FFF2-40B4-BE49-F238E27FC236}">
                <a16:creationId xmlns:a16="http://schemas.microsoft.com/office/drawing/2014/main" id="{2E289D5A-B06B-43D4-A3CA-3B06C4D49FD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21828" y="2798940"/>
            <a:ext cx="5431971" cy="557950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pt-BR" noProof="0"/>
              <a:t>Clique para adicionar o texto</a:t>
            </a:r>
          </a:p>
        </p:txBody>
      </p:sp>
      <p:sp>
        <p:nvSpPr>
          <p:cNvPr id="13" name="Espaço Reservado para Texto 15">
            <a:extLst>
              <a:ext uri="{FF2B5EF4-FFF2-40B4-BE49-F238E27FC236}">
                <a16:creationId xmlns:a16="http://schemas.microsoft.com/office/drawing/2014/main" id="{1DCC2995-DE17-436D-82AE-6E107865CB7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2254" y="3569311"/>
            <a:ext cx="5433204" cy="365125"/>
          </a:xfrm>
        </p:spPr>
        <p:txBody>
          <a:bodyPr rtlCol="0">
            <a:normAutofit/>
          </a:bodyPr>
          <a:lstStyle>
            <a:lvl1pPr marL="0" indent="0">
              <a:buNone/>
              <a:defRPr lang="en-US" sz="2000" kern="1200" cap="all" spc="15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rtl="0"/>
            <a:r>
              <a:rPr lang="pt-BR" noProof="0"/>
              <a:t>CLIQUE PARA ADICIONAR UM SUBTÍTULO</a:t>
            </a:r>
          </a:p>
        </p:txBody>
      </p:sp>
      <p:sp>
        <p:nvSpPr>
          <p:cNvPr id="14" name="Espaço Reservado para Texto 18">
            <a:extLst>
              <a:ext uri="{FF2B5EF4-FFF2-40B4-BE49-F238E27FC236}">
                <a16:creationId xmlns:a16="http://schemas.microsoft.com/office/drawing/2014/main" id="{C7E70A65-1FB1-4F42-854B-8213ED73F79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921828" y="3898736"/>
            <a:ext cx="5431971" cy="557950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pt-BR" noProof="0"/>
              <a:t>Clique para adicionar o texto</a:t>
            </a:r>
          </a:p>
        </p:txBody>
      </p:sp>
      <p:sp>
        <p:nvSpPr>
          <p:cNvPr id="15" name="Espaço Reservado para Texto 15">
            <a:extLst>
              <a:ext uri="{FF2B5EF4-FFF2-40B4-BE49-F238E27FC236}">
                <a16:creationId xmlns:a16="http://schemas.microsoft.com/office/drawing/2014/main" id="{45657994-DC61-4DEB-BB2B-65DFCA997AF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922254" y="4669107"/>
            <a:ext cx="5433204" cy="365125"/>
          </a:xfrm>
        </p:spPr>
        <p:txBody>
          <a:bodyPr rtlCol="0">
            <a:normAutofit/>
          </a:bodyPr>
          <a:lstStyle>
            <a:lvl1pPr marL="0" indent="0">
              <a:buNone/>
              <a:defRPr lang="en-US" sz="2000" kern="1200" cap="all" spc="15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rtl="0"/>
            <a:r>
              <a:rPr lang="pt-BR" noProof="0"/>
              <a:t>CLIQUE PARA ADICIONAR UM SUBTÍTULO</a:t>
            </a:r>
          </a:p>
        </p:txBody>
      </p:sp>
      <p:sp>
        <p:nvSpPr>
          <p:cNvPr id="16" name="Espaço Reservado para Texto 18">
            <a:extLst>
              <a:ext uri="{FF2B5EF4-FFF2-40B4-BE49-F238E27FC236}">
                <a16:creationId xmlns:a16="http://schemas.microsoft.com/office/drawing/2014/main" id="{18397EE2-60CD-47FD-AF8F-83A5324D9D1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921828" y="4998532"/>
            <a:ext cx="5431971" cy="557950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pt-BR" noProof="0"/>
              <a:t>Clique para adicionar o texto</a:t>
            </a:r>
          </a:p>
        </p:txBody>
      </p:sp>
      <p:sp>
        <p:nvSpPr>
          <p:cNvPr id="17" name="Espaço Reservado para Data 2">
            <a:extLst>
              <a:ext uri="{FF2B5EF4-FFF2-40B4-BE49-F238E27FC236}">
                <a16:creationId xmlns:a16="http://schemas.microsoft.com/office/drawing/2014/main" id="{1E25EFF1-65C7-4F93-8740-46885C6BEA57}"/>
              </a:ext>
            </a:extLst>
          </p:cNvPr>
          <p:cNvSpPr>
            <a:spLocks noGrp="1"/>
          </p:cNvSpPr>
          <p:nvPr>
            <p:ph type="dt" sz="half" idx="20"/>
          </p:nvPr>
        </p:nvSpPr>
        <p:spPr>
          <a:xfrm>
            <a:off x="5919680" y="6356350"/>
            <a:ext cx="947516" cy="365125"/>
          </a:xfrm>
        </p:spPr>
        <p:txBody>
          <a:bodyPr rtlCol="0"/>
          <a:lstStyle>
            <a:lvl1pPr>
              <a:defRPr sz="900"/>
            </a:lvl1pPr>
          </a:lstStyle>
          <a:p>
            <a:pPr rtl="0"/>
            <a:r>
              <a:rPr lang="pt-BR" noProof="0"/>
              <a:t>20XX</a:t>
            </a:r>
          </a:p>
        </p:txBody>
      </p:sp>
      <p:sp>
        <p:nvSpPr>
          <p:cNvPr id="18" name="Espaço Reservado para Rodapé 3">
            <a:extLst>
              <a:ext uri="{FF2B5EF4-FFF2-40B4-BE49-F238E27FC236}">
                <a16:creationId xmlns:a16="http://schemas.microsoft.com/office/drawing/2014/main" id="{C16D80BF-B599-4FC0-ABD5-98777872FE5F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7161955" y="6356350"/>
            <a:ext cx="3243942" cy="365125"/>
          </a:xfrm>
        </p:spPr>
        <p:txBody>
          <a:bodyPr rtlCol="0"/>
          <a:lstStyle>
            <a:lvl1pPr>
              <a:defRPr sz="900"/>
            </a:lvl1pPr>
          </a:lstStyle>
          <a:p>
            <a:pPr rtl="0"/>
            <a:r>
              <a:rPr lang="pt-BR" noProof="0"/>
              <a:t>Apresentação</a:t>
            </a:r>
          </a:p>
        </p:txBody>
      </p:sp>
      <p:sp>
        <p:nvSpPr>
          <p:cNvPr id="19" name="Espaço Reservado para o Número do Slide 4">
            <a:extLst>
              <a:ext uri="{FF2B5EF4-FFF2-40B4-BE49-F238E27FC236}">
                <a16:creationId xmlns:a16="http://schemas.microsoft.com/office/drawing/2014/main" id="{F64421B1-FF90-4939-90BD-8206DE5036D0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>
          <a:xfrm>
            <a:off x="10700656" y="6356350"/>
            <a:ext cx="653143" cy="365125"/>
          </a:xfrm>
        </p:spPr>
        <p:txBody>
          <a:bodyPr rtlCol="0"/>
          <a:lstStyle>
            <a:lvl1pPr>
              <a:defRPr sz="900"/>
            </a:lvl1pPr>
          </a:lstStyle>
          <a:p>
            <a:pPr rtl="0"/>
            <a:fld id="{B5CEABB6-07DC-46E8-9B57-56EC44A396E5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271750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BD381-8D06-4AE6-B58F-667C5D7B8DDA}" type="datetimeFigureOut">
              <a:rPr lang="pt-BR" smtClean="0"/>
              <a:t>25/07/2024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9A5D-190C-4B2F-8004-3CABA86EFB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5795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BD381-8D06-4AE6-B58F-667C5D7B8DDA}" type="datetimeFigureOut">
              <a:rPr lang="pt-BR" smtClean="0"/>
              <a:t>25/07/2024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9A5D-190C-4B2F-8004-3CABA86EFB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0005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BD381-8D06-4AE6-B58F-667C5D7B8DDA}" type="datetimeFigureOut">
              <a:rPr lang="pt-BR" smtClean="0"/>
              <a:t>25/07/2024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9A5D-190C-4B2F-8004-3CABA86EFB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0884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BD381-8D06-4AE6-B58F-667C5D7B8DDA}" type="datetimeFigureOut">
              <a:rPr lang="pt-BR" smtClean="0"/>
              <a:t>25/07/2024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9A5D-190C-4B2F-8004-3CABA86EFB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6720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BD381-8D06-4AE6-B58F-667C5D7B8DDA}" type="datetimeFigureOut">
              <a:rPr lang="pt-BR" smtClean="0"/>
              <a:t>25/07/2024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9A5D-190C-4B2F-8004-3CABA86EFB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0221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BD381-8D06-4AE6-B58F-667C5D7B8DDA}" type="datetimeFigureOut">
              <a:rPr lang="pt-BR" smtClean="0"/>
              <a:t>25/07/2024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9A5D-190C-4B2F-8004-3CABA86EFB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097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BD381-8D06-4AE6-B58F-667C5D7B8DDA}" type="datetimeFigureOut">
              <a:rPr lang="pt-BR" smtClean="0"/>
              <a:t>25/07/2024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9A5D-190C-4B2F-8004-3CABA86EFB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171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BD381-8D06-4AE6-B58F-667C5D7B8DDA}" type="datetimeFigureOut">
              <a:rPr lang="pt-BR" smtClean="0"/>
              <a:t>25/07/2024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9A5D-190C-4B2F-8004-3CABA86EFB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1053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5BD381-8D06-4AE6-B58F-667C5D7B8DDA}" type="datetimeFigureOut">
              <a:rPr lang="pt-BR" smtClean="0"/>
              <a:t>25/07/2024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7A9A5D-190C-4B2F-8004-3CABA86EFB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2812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0FC5D47B-931F-BB5F-7E4D-980F44C15835}"/>
              </a:ext>
            </a:extLst>
          </p:cNvPr>
          <p:cNvSpPr txBox="1"/>
          <p:nvPr/>
        </p:nvSpPr>
        <p:spPr>
          <a:xfrm>
            <a:off x="2550081" y="811766"/>
            <a:ext cx="5888736" cy="923330"/>
          </a:xfrm>
          <a:prstGeom prst="rect">
            <a:avLst/>
          </a:prstGeom>
          <a:noFill/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/>
              <a:t>Título: XXXXXX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B8D406F-A4A9-BEA6-365D-39E631969BA7}"/>
              </a:ext>
            </a:extLst>
          </p:cNvPr>
          <p:cNvSpPr txBox="1"/>
          <p:nvPr/>
        </p:nvSpPr>
        <p:spPr>
          <a:xfrm>
            <a:off x="7136940" y="3315436"/>
            <a:ext cx="2603754" cy="369332"/>
          </a:xfrm>
          <a:prstGeom prst="rect">
            <a:avLst/>
          </a:prstGeom>
          <a:noFill/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pt-BR" dirty="0"/>
              <a:t>Equipe:</a:t>
            </a:r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0077E282-4E99-09E8-FC4F-663C9749DF12}"/>
              </a:ext>
            </a:extLst>
          </p:cNvPr>
          <p:cNvGrpSpPr/>
          <p:nvPr/>
        </p:nvGrpSpPr>
        <p:grpSpPr>
          <a:xfrm>
            <a:off x="3143877" y="5641465"/>
            <a:ext cx="5510213" cy="639447"/>
            <a:chOff x="0" y="0"/>
            <a:chExt cx="4294505" cy="394970"/>
          </a:xfrm>
        </p:grpSpPr>
        <p:pic>
          <p:nvPicPr>
            <p:cNvPr id="4" name="Picture 53" descr="Ícone&#10;&#10;Descrição gerada automaticamente">
              <a:extLst>
                <a:ext uri="{FF2B5EF4-FFF2-40B4-BE49-F238E27FC236}">
                  <a16:creationId xmlns:a16="http://schemas.microsoft.com/office/drawing/2014/main" id="{966D0844-9E70-1587-E242-5CE7A6889BA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85725"/>
              <a:ext cx="525145" cy="28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54" descr="Diagrama, Logotipo&#10;&#10;Descrição gerada automaticamente">
              <a:extLst>
                <a:ext uri="{FF2B5EF4-FFF2-40B4-BE49-F238E27FC236}">
                  <a16:creationId xmlns:a16="http://schemas.microsoft.com/office/drawing/2014/main" id="{B8A665A2-8750-B70D-A815-B357988B61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2620" y="85725"/>
              <a:ext cx="308610" cy="286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5" descr="Logotipo&#10;&#10;Descrição gerada automaticamente">
              <a:extLst>
                <a:ext uri="{FF2B5EF4-FFF2-40B4-BE49-F238E27FC236}">
                  <a16:creationId xmlns:a16="http://schemas.microsoft.com/office/drawing/2014/main" id="{A21A781C-BADF-E8E7-7802-CAB5E2E0422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6325" y="66675"/>
              <a:ext cx="247650" cy="328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56" descr="Logotipo, nome da empresa&#10;&#10;Descrição gerada automaticamente">
              <a:extLst>
                <a:ext uri="{FF2B5EF4-FFF2-40B4-BE49-F238E27FC236}">
                  <a16:creationId xmlns:a16="http://schemas.microsoft.com/office/drawing/2014/main" id="{3C61E1F8-1826-55A9-6078-2249B3CCB27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9225" y="66675"/>
              <a:ext cx="1265555" cy="3257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57" descr="Interface gráfica do usuário, Texto&#10;&#10;Descrição gerada automaticamente com confiança média">
              <a:extLst>
                <a:ext uri="{FF2B5EF4-FFF2-40B4-BE49-F238E27FC236}">
                  <a16:creationId xmlns:a16="http://schemas.microsoft.com/office/drawing/2014/main" id="{F0BB11C3-FCF4-98B9-081B-CCF9BF35619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09875" y="0"/>
              <a:ext cx="641350" cy="391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58" descr="Forma, Quadrado&#10;&#10;Descrição gerada automaticamente">
              <a:extLst>
                <a:ext uri="{FF2B5EF4-FFF2-40B4-BE49-F238E27FC236}">
                  <a16:creationId xmlns:a16="http://schemas.microsoft.com/office/drawing/2014/main" id="{E87EF765-4244-FA51-2AAB-A7E394374BE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3300" y="19050"/>
              <a:ext cx="751205" cy="375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33269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C2691D7C-6C80-4B42-0875-D479DD5E31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377354"/>
              </p:ext>
            </p:extLst>
          </p:nvPr>
        </p:nvGraphicFramePr>
        <p:xfrm>
          <a:off x="378692" y="508000"/>
          <a:ext cx="11599948" cy="5787941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6783827">
                  <a:extLst>
                    <a:ext uri="{9D8B030D-6E8A-4147-A177-3AD203B41FA5}">
                      <a16:colId xmlns:a16="http://schemas.microsoft.com/office/drawing/2014/main" val="1481273945"/>
                    </a:ext>
                  </a:extLst>
                </a:gridCol>
                <a:gridCol w="2854349">
                  <a:extLst>
                    <a:ext uri="{9D8B030D-6E8A-4147-A177-3AD203B41FA5}">
                      <a16:colId xmlns:a16="http://schemas.microsoft.com/office/drawing/2014/main" val="3701002647"/>
                    </a:ext>
                  </a:extLst>
                </a:gridCol>
                <a:gridCol w="1961772">
                  <a:extLst>
                    <a:ext uri="{9D8B030D-6E8A-4147-A177-3AD203B41FA5}">
                      <a16:colId xmlns:a16="http://schemas.microsoft.com/office/drawing/2014/main" val="1253311685"/>
                    </a:ext>
                  </a:extLst>
                </a:gridCol>
              </a:tblGrid>
              <a:tr h="802256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bg1"/>
                          </a:solidFill>
                        </a:rPr>
                        <a:t>Título: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bg1"/>
                          </a:solidFill>
                        </a:rPr>
                        <a:t>Duração: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solidFill>
                            <a:schemeClr val="bg1"/>
                          </a:solidFill>
                        </a:rPr>
                        <a:t>Valor: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316543"/>
                  </a:ext>
                </a:extLst>
              </a:tr>
              <a:tr h="1113129">
                <a:tc>
                  <a:txBody>
                    <a:bodyPr/>
                    <a:lstStyle/>
                    <a:p>
                      <a:r>
                        <a:rPr lang="pt-BR" dirty="0" err="1"/>
                        <a:t>Xxx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err="1"/>
                        <a:t>xx</a:t>
                      </a:r>
                      <a:r>
                        <a:rPr lang="pt-BR" dirty="0"/>
                        <a:t>/</a:t>
                      </a:r>
                      <a:r>
                        <a:rPr lang="pt-BR" dirty="0" err="1"/>
                        <a:t>xx</a:t>
                      </a:r>
                      <a:r>
                        <a:rPr lang="pt-BR" dirty="0"/>
                        <a:t>/2024 a </a:t>
                      </a:r>
                      <a:r>
                        <a:rPr lang="pt-BR" dirty="0" err="1"/>
                        <a:t>xx</a:t>
                      </a:r>
                      <a:r>
                        <a:rPr lang="pt-BR" dirty="0"/>
                        <a:t>/</a:t>
                      </a:r>
                      <a:r>
                        <a:rPr lang="pt-BR" dirty="0" err="1"/>
                        <a:t>xx</a:t>
                      </a:r>
                      <a:r>
                        <a:rPr lang="pt-BR" dirty="0"/>
                        <a:t>/202X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R$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9836780"/>
                  </a:ext>
                </a:extLst>
              </a:tr>
              <a:tr h="429543">
                <a:tc>
                  <a:txBody>
                    <a:bodyPr/>
                    <a:lstStyle/>
                    <a:p>
                      <a:r>
                        <a:rPr lang="pt-BR" b="1" dirty="0"/>
                        <a:t>Descrição do Projeto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Metas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229275"/>
                  </a:ext>
                </a:extLst>
              </a:tr>
              <a:tr h="3443013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1800" kern="100" dirty="0">
                          <a:effectLst/>
                        </a:rPr>
                        <a:t>Aspectos gerais/ Justificativa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kern="100" dirty="0">
                          <a:effectLst/>
                        </a:rPr>
                        <a:t>(Impacto Social, Econômico, Ambiental e/ou Científico/Tecnológico)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kern="100" dirty="0">
                        <a:effectLst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800" kern="100" dirty="0">
                          <a:effectLst/>
                        </a:rPr>
                        <a:t>Metodologias (meta, indicador)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pt-BR" sz="1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1800" kern="100" dirty="0">
                          <a:effectLst/>
                        </a:rPr>
                        <a:t>Pergunta da pesquisa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800" kern="100" dirty="0">
                        <a:effectLst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1800" kern="100" dirty="0">
                          <a:effectLst/>
                        </a:rPr>
                        <a:t>Objetivos (Geral e Específicos)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6794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702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C2691D7C-6C80-4B42-0875-D479DD5E31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111877"/>
              </p:ext>
            </p:extLst>
          </p:nvPr>
        </p:nvGraphicFramePr>
        <p:xfrm>
          <a:off x="539496" y="128016"/>
          <a:ext cx="11521440" cy="6095138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6703746">
                  <a:extLst>
                    <a:ext uri="{9D8B030D-6E8A-4147-A177-3AD203B41FA5}">
                      <a16:colId xmlns:a16="http://schemas.microsoft.com/office/drawing/2014/main" val="1481273945"/>
                    </a:ext>
                  </a:extLst>
                </a:gridCol>
                <a:gridCol w="2855281">
                  <a:extLst>
                    <a:ext uri="{9D8B030D-6E8A-4147-A177-3AD203B41FA5}">
                      <a16:colId xmlns:a16="http://schemas.microsoft.com/office/drawing/2014/main" val="3701002647"/>
                    </a:ext>
                  </a:extLst>
                </a:gridCol>
                <a:gridCol w="1962413">
                  <a:extLst>
                    <a:ext uri="{9D8B030D-6E8A-4147-A177-3AD203B41FA5}">
                      <a16:colId xmlns:a16="http://schemas.microsoft.com/office/drawing/2014/main" val="1253311685"/>
                    </a:ext>
                  </a:extLst>
                </a:gridCol>
              </a:tblGrid>
              <a:tr h="892848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bg1"/>
                          </a:solidFill>
                        </a:rPr>
                        <a:t>Título: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bg1"/>
                          </a:solidFill>
                        </a:rPr>
                        <a:t>Duração: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solidFill>
                            <a:schemeClr val="bg1"/>
                          </a:solidFill>
                        </a:rPr>
                        <a:t>Valor: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316543"/>
                  </a:ext>
                </a:extLst>
              </a:tr>
              <a:tr h="1238828">
                <a:tc>
                  <a:txBody>
                    <a:bodyPr/>
                    <a:lstStyle/>
                    <a:p>
                      <a:r>
                        <a:rPr lang="pt-BR" dirty="0" err="1"/>
                        <a:t>Xxx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err="1"/>
                        <a:t>xx</a:t>
                      </a:r>
                      <a:r>
                        <a:rPr lang="pt-BR" dirty="0"/>
                        <a:t>/</a:t>
                      </a:r>
                      <a:r>
                        <a:rPr lang="pt-BR" dirty="0" err="1"/>
                        <a:t>xx</a:t>
                      </a:r>
                      <a:r>
                        <a:rPr lang="pt-BR" dirty="0"/>
                        <a:t>/2024 a </a:t>
                      </a:r>
                      <a:r>
                        <a:rPr lang="pt-BR" dirty="0" err="1"/>
                        <a:t>xx</a:t>
                      </a:r>
                      <a:r>
                        <a:rPr lang="pt-BR" dirty="0"/>
                        <a:t>/</a:t>
                      </a:r>
                      <a:r>
                        <a:rPr lang="pt-BR" dirty="0" err="1"/>
                        <a:t>xx</a:t>
                      </a:r>
                      <a:r>
                        <a:rPr lang="pt-BR" dirty="0"/>
                        <a:t>/202X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R$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9836780"/>
                  </a:ext>
                </a:extLst>
              </a:tr>
              <a:tr h="392068">
                <a:tc>
                  <a:txBody>
                    <a:bodyPr/>
                    <a:lstStyle/>
                    <a:p>
                      <a:r>
                        <a:rPr lang="pt-BR" b="1" dirty="0"/>
                        <a:t>Entregas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100" dirty="0">
                          <a:effectLst/>
                        </a:rPr>
                        <a:t>Desafio tecnológico </a:t>
                      </a:r>
                      <a:endParaRPr lang="pt-B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229275"/>
                  </a:ext>
                </a:extLst>
              </a:tr>
              <a:tr h="357139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dirty="0"/>
                        <a:t>Entregáveis:</a:t>
                      </a:r>
                    </a:p>
                    <a:p>
                      <a:endParaRPr lang="pt-BR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dirty="0"/>
                        <a:t>Impacto nos negócios/Benefícios</a:t>
                      </a:r>
                    </a:p>
                    <a:p>
                      <a:endParaRPr lang="pt-BR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dirty="0"/>
                        <a:t>Resultados esperados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dirty="0"/>
                        <a:t>Tecnologia Principal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pt-BR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1800" kern="100" dirty="0">
                          <a:effectLst/>
                        </a:rPr>
                        <a:t>Desafio tecnológico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pt-BR" sz="1800" kern="100" dirty="0">
                        <a:effectLst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1800" kern="100" dirty="0">
                          <a:effectLst/>
                        </a:rPr>
                        <a:t>Solução inovadora proposta 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6794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0726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</TotalTime>
  <Words>101</Words>
  <Application>Microsoft Office PowerPoint</Application>
  <PresentationFormat>Widescreen</PresentationFormat>
  <Paragraphs>35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Maria Elizete De Almeida Araujo</dc:creator>
  <cp:lastModifiedBy>Maria Elizete De Almeida Araujo</cp:lastModifiedBy>
  <cp:revision>8</cp:revision>
  <dcterms:created xsi:type="dcterms:W3CDTF">2024-07-25T15:24:35Z</dcterms:created>
  <dcterms:modified xsi:type="dcterms:W3CDTF">2024-07-25T17:39:47Z</dcterms:modified>
</cp:coreProperties>
</file>