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9" r:id="rId4"/>
    <p:sldId id="268" r:id="rId5"/>
    <p:sldId id="270" r:id="rId6"/>
    <p:sldId id="271" r:id="rId7"/>
  </p:sldIdLst>
  <p:sldSz cx="18288000" cy="10287000"/>
  <p:notesSz cx="6858000" cy="9144000"/>
  <p:embeddedFontLst>
    <p:embeddedFont>
      <p:font typeface="DM Sans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Classic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15"/>
    <a:srgbClr val="203854"/>
    <a:srgbClr val="B1CBED"/>
    <a:srgbClr val="190361"/>
    <a:srgbClr val="9FBFE9"/>
    <a:srgbClr val="0C2668"/>
    <a:srgbClr val="284174"/>
    <a:srgbClr val="A6B1E8"/>
    <a:srgbClr val="748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1AE77-CBBF-496E-AAF1-583C630DEC0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ACFFF-7EF2-484F-9886-9D10AFBC29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6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76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69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1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41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3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ACFFF-7EF2-484F-9886-9D10AFBC29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05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4" indent="-342904" algn="l" defTabSz="9144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sp>
        <p:nvSpPr>
          <p:cNvPr id="34" name="TextBox 6"/>
          <p:cNvSpPr txBox="1"/>
          <p:nvPr/>
        </p:nvSpPr>
        <p:spPr>
          <a:xfrm>
            <a:off x="800100" y="4077816"/>
            <a:ext cx="70104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5"/>
              </a:lnSpc>
            </a:pPr>
            <a:r>
              <a:rPr lang="pt-BR" sz="3000" dirty="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Inovação e inteligência artificial </a:t>
            </a:r>
            <a:r>
              <a:rPr lang="pt-BR" sz="300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nos </a:t>
            </a:r>
            <a:r>
              <a:rPr lang="pt-BR" sz="3000" smtClean="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cenários </a:t>
            </a:r>
            <a:r>
              <a:rPr lang="pt-BR" sz="3000" dirty="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de formação em saúde </a:t>
            </a:r>
          </a:p>
          <a:p>
            <a:pPr algn="ctr">
              <a:lnSpc>
                <a:spcPts val="3515"/>
              </a:lnSpc>
            </a:pPr>
            <a:endParaRPr lang="en-US" sz="2000" spc="124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609600" y="629841"/>
            <a:ext cx="7543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000" dirty="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V Mostra Científico-Cultural do Complexo Hospitalar da </a:t>
            </a:r>
            <a:r>
              <a:rPr lang="pt-BR" sz="4000" dirty="0" smtClean="0">
                <a:solidFill>
                  <a:srgbClr val="215F15"/>
                </a:solidFill>
                <a:latin typeface="DM Sans Bold" panose="020B0604020202020204" charset="0"/>
                <a:cs typeface="Times New Roman" panose="02020603050405020304" pitchFamily="18" charset="0"/>
              </a:rPr>
              <a:t>UFPA-EBSERH</a:t>
            </a:r>
            <a:endParaRPr lang="en-US" sz="520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2209800" y="8039100"/>
            <a:ext cx="41148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1902" b="1" dirty="0" smtClean="0">
                <a:solidFill>
                  <a:srgbClr val="215F15"/>
                </a:solidFill>
                <a:latin typeface="DM Sans Bold" panose="020B0604020202020204" charset="0"/>
              </a:rPr>
              <a:t>28, 29 e 30 de novembro </a:t>
            </a:r>
            <a:r>
              <a:rPr lang="en-US" sz="1902" b="1" dirty="0">
                <a:solidFill>
                  <a:srgbClr val="215F15"/>
                </a:solidFill>
                <a:latin typeface="DM Sans Bold" panose="020B0604020202020204" charset="0"/>
              </a:rPr>
              <a:t>de </a:t>
            </a:r>
            <a:r>
              <a:rPr lang="en-US" sz="1902" b="1" dirty="0" smtClean="0">
                <a:solidFill>
                  <a:srgbClr val="215F15"/>
                </a:solidFill>
                <a:latin typeface="DM Sans Bold" panose="020B0604020202020204" charset="0"/>
              </a:rPr>
              <a:t>2024</a:t>
            </a:r>
            <a:endParaRPr lang="en-US" sz="1902" b="1" dirty="0">
              <a:solidFill>
                <a:srgbClr val="215F15"/>
              </a:solidFill>
              <a:latin typeface="DM Sans Bold" panose="020B0604020202020204" charset="0"/>
            </a:endParaRPr>
          </a:p>
          <a:p>
            <a:pPr algn="ctr">
              <a:lnSpc>
                <a:spcPts val="2663"/>
              </a:lnSpc>
            </a:pPr>
            <a:r>
              <a:rPr lang="en-US" sz="1902" b="1" dirty="0">
                <a:solidFill>
                  <a:srgbClr val="215F15"/>
                </a:solidFill>
                <a:latin typeface="DM Sans Bold" panose="020B0604020202020204" charset="0"/>
              </a:rPr>
              <a:t>Centro de </a:t>
            </a:r>
            <a:r>
              <a:rPr lang="en-US" sz="1902" b="1" dirty="0" smtClean="0">
                <a:solidFill>
                  <a:srgbClr val="215F15"/>
                </a:solidFill>
                <a:latin typeface="DM Sans Bold" panose="020B0604020202020204" charset="0"/>
              </a:rPr>
              <a:t>Estudos / HUJBB</a:t>
            </a:r>
            <a:endParaRPr lang="en-US" sz="1902" b="1" dirty="0">
              <a:solidFill>
                <a:srgbClr val="215F15"/>
              </a:solidFill>
              <a:latin typeface="DM Sans Bold" panose="020B0604020202020204" charset="0"/>
            </a:endParaRPr>
          </a:p>
          <a:p>
            <a:pPr algn="ctr">
              <a:lnSpc>
                <a:spcPts val="2663"/>
              </a:lnSpc>
            </a:pPr>
            <a:r>
              <a:rPr lang="en-US" sz="1902" b="1" dirty="0">
                <a:solidFill>
                  <a:srgbClr val="215F15"/>
                </a:solidFill>
                <a:latin typeface="DM Sans Bold" panose="020B0604020202020204" charset="0"/>
              </a:rPr>
              <a:t>Belém-PA</a:t>
            </a:r>
          </a:p>
        </p:txBody>
      </p:sp>
      <p:pic>
        <p:nvPicPr>
          <p:cNvPr id="38" name="Figura5"/>
          <p:cNvPicPr/>
          <p:nvPr/>
        </p:nvPicPr>
        <p:blipFill>
          <a:blip r:embed="rId4"/>
          <a:srcRect l="-777" t="-807" r="-777" b="-807"/>
          <a:stretch>
            <a:fillRect/>
          </a:stretch>
        </p:blipFill>
        <p:spPr bwMode="auto">
          <a:xfrm>
            <a:off x="475798" y="9262615"/>
            <a:ext cx="1048202" cy="864552"/>
          </a:xfrm>
          <a:prstGeom prst="rect">
            <a:avLst/>
          </a:prstGeom>
        </p:spPr>
      </p:pic>
      <p:pic>
        <p:nvPicPr>
          <p:cNvPr id="39" name="Figura4"/>
          <p:cNvPicPr/>
          <p:nvPr/>
        </p:nvPicPr>
        <p:blipFill>
          <a:blip r:embed="rId5"/>
          <a:srcRect l="-149" t="-561" r="-149" b="-561"/>
          <a:stretch>
            <a:fillRect/>
          </a:stretch>
        </p:blipFill>
        <p:spPr bwMode="auto">
          <a:xfrm>
            <a:off x="2500624" y="9605006"/>
            <a:ext cx="1143000" cy="502285"/>
          </a:xfrm>
          <a:prstGeom prst="rect">
            <a:avLst/>
          </a:prstGeom>
        </p:spPr>
      </p:pic>
      <p:pic>
        <p:nvPicPr>
          <p:cNvPr id="49" name="Figura6"/>
          <p:cNvPicPr/>
          <p:nvPr/>
        </p:nvPicPr>
        <p:blipFill>
          <a:blip r:embed="rId6"/>
          <a:srcRect l="-769" t="-840" r="-769" b="-840"/>
          <a:stretch>
            <a:fillRect/>
          </a:stretch>
        </p:blipFill>
        <p:spPr bwMode="auto">
          <a:xfrm>
            <a:off x="4648200" y="9538933"/>
            <a:ext cx="838200" cy="635952"/>
          </a:xfrm>
          <a:prstGeom prst="rect">
            <a:avLst/>
          </a:prstGeom>
        </p:spPr>
      </p:pic>
      <p:pic>
        <p:nvPicPr>
          <p:cNvPr id="50" name="Imagem 49" descr="C:\DOCUMENTOS\UGIC\Gestão\Logos\Bettin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92" y="9553732"/>
            <a:ext cx="864870" cy="63595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8"/>
          <p:cNvSpPr txBox="1"/>
          <p:nvPr/>
        </p:nvSpPr>
        <p:spPr>
          <a:xfrm>
            <a:off x="9822769" y="1644997"/>
            <a:ext cx="7543801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15F15"/>
                </a:solidFill>
                <a:latin typeface="Montserrat Classic Bold"/>
              </a:rPr>
              <a:t>TÍTULO</a:t>
            </a:r>
          </a:p>
        </p:txBody>
      </p:sp>
      <p:sp>
        <p:nvSpPr>
          <p:cNvPr id="53" name="TextBox 8"/>
          <p:cNvSpPr txBox="1"/>
          <p:nvPr/>
        </p:nvSpPr>
        <p:spPr>
          <a:xfrm>
            <a:off x="10058400" y="4375205"/>
            <a:ext cx="7481047" cy="751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1" dirty="0">
                <a:solidFill>
                  <a:srgbClr val="215F15"/>
                </a:solidFill>
                <a:latin typeface="Montserrat Classic Bold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7105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6074" cy="10286999"/>
          </a:xfrm>
          <a:prstGeom prst="rect">
            <a:avLst/>
          </a:prstGeom>
        </p:spPr>
      </p:pic>
      <p:sp>
        <p:nvSpPr>
          <p:cNvPr id="3" name="Subtítulo 1"/>
          <p:cNvSpPr txBox="1">
            <a:spLocks/>
          </p:cNvSpPr>
          <p:nvPr/>
        </p:nvSpPr>
        <p:spPr>
          <a:xfrm>
            <a:off x="0" y="0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Mostra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Científico-Cultural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UFPA-EBSERH</a:t>
            </a:r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14037" y="9773651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e inteligência artificial nos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formação em saúde </a:t>
            </a:r>
            <a:endParaRPr lang="pt-BR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2133600" y="2400300"/>
            <a:ext cx="14401800" cy="60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apresentação deve ser elaborada conforme as orientações abaixo:</a:t>
            </a:r>
            <a:endParaRPr lang="pt-BR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hangingPunct="0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Científico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métodos, resultados,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onsiderações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inais.</a:t>
            </a:r>
          </a:p>
          <a:p>
            <a:pPr algn="l" hangingPunct="0"/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Relato de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xperiência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introdução, objetivos, descrição da experiência, considerações finais.</a:t>
            </a: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da letra, o tipo da fonte, a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de gráficos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tabelas, figuras, imagens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 são de livre elaboração dos 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autores.</a:t>
            </a:r>
          </a:p>
        </p:txBody>
      </p:sp>
    </p:spTree>
    <p:extLst>
      <p:ext uri="{BB962C8B-B14F-4D97-AF65-F5344CB8AC3E}">
        <p14:creationId xmlns:p14="http://schemas.microsoft.com/office/powerpoint/2010/main" val="5611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6074" cy="10286999"/>
          </a:xfrm>
          <a:prstGeom prst="rect">
            <a:avLst/>
          </a:prstGeom>
        </p:spPr>
      </p:pic>
      <p:sp>
        <p:nvSpPr>
          <p:cNvPr id="3" name="Subtítulo 1"/>
          <p:cNvSpPr txBox="1">
            <a:spLocks/>
          </p:cNvSpPr>
          <p:nvPr/>
        </p:nvSpPr>
        <p:spPr>
          <a:xfrm>
            <a:off x="0" y="0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Mostra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Científico-Cultural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UFPA-EBSERH</a:t>
            </a:r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14037" y="9773651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e inteligência artificial nos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formação em saúde </a:t>
            </a:r>
            <a:endParaRPr lang="pt-BR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6074" cy="10286999"/>
          </a:xfrm>
          <a:prstGeom prst="rect">
            <a:avLst/>
          </a:prstGeom>
        </p:spPr>
      </p:pic>
      <p:sp>
        <p:nvSpPr>
          <p:cNvPr id="3" name="Subtítulo 1"/>
          <p:cNvSpPr txBox="1">
            <a:spLocks/>
          </p:cNvSpPr>
          <p:nvPr/>
        </p:nvSpPr>
        <p:spPr>
          <a:xfrm>
            <a:off x="0" y="0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Mostra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Científico-Cultural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UFPA-EBSERH</a:t>
            </a:r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14037" y="9773651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e inteligência artificial nos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</a:t>
            </a:r>
            <a:r>
              <a:rPr lang="pt-BR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formação em saúde</a:t>
            </a:r>
            <a:r>
              <a:rPr lang="pt-BR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hangingPunct="0"/>
            <a:r>
              <a:rPr lang="pt-BR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1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6074" cy="10286999"/>
          </a:xfrm>
          <a:prstGeom prst="rect">
            <a:avLst/>
          </a:prstGeom>
        </p:spPr>
      </p:pic>
      <p:sp>
        <p:nvSpPr>
          <p:cNvPr id="3" name="Subtítulo 1"/>
          <p:cNvSpPr txBox="1">
            <a:spLocks/>
          </p:cNvSpPr>
          <p:nvPr/>
        </p:nvSpPr>
        <p:spPr>
          <a:xfrm>
            <a:off x="0" y="0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Mostra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Científico-Cultural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UFPA-EBSERH</a:t>
            </a:r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14037" y="9773651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e inteligência artificial nos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formação em saúde </a:t>
            </a:r>
            <a:endParaRPr lang="pt-BR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9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6074" cy="10286999"/>
          </a:xfrm>
          <a:prstGeom prst="rect">
            <a:avLst/>
          </a:prstGeom>
        </p:spPr>
      </p:pic>
      <p:sp>
        <p:nvSpPr>
          <p:cNvPr id="3" name="Subtítulo 1"/>
          <p:cNvSpPr txBox="1">
            <a:spLocks/>
          </p:cNvSpPr>
          <p:nvPr/>
        </p:nvSpPr>
        <p:spPr>
          <a:xfrm>
            <a:off x="0" y="0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Mostra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Científico-Cultural do </a:t>
            </a:r>
            <a:r>
              <a:rPr lang="pt-B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 da </a:t>
            </a:r>
            <a:r>
              <a:rPr lang="pt-BR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UFPA-EBSERH</a:t>
            </a:r>
            <a:endParaRPr lang="pt-BR" sz="2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ítulo 1"/>
          <p:cNvSpPr txBox="1">
            <a:spLocks/>
          </p:cNvSpPr>
          <p:nvPr/>
        </p:nvSpPr>
        <p:spPr>
          <a:xfrm>
            <a:off x="14037" y="9773651"/>
            <a:ext cx="18288000" cy="513348"/>
          </a:xfrm>
          <a:prstGeom prst="rect">
            <a:avLst/>
          </a:prstGeom>
          <a:solidFill>
            <a:srgbClr val="215F15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Inovação e inteligência artificial nos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cenários </a:t>
            </a:r>
            <a:r>
              <a:rPr lang="pt-BR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formação em saúde </a:t>
            </a:r>
            <a:endParaRPr lang="pt-BR" sz="2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7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202</Words>
  <Application>Microsoft Office PowerPoint</Application>
  <PresentationFormat>Personalizar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DM Sans Bold</vt:lpstr>
      <vt:lpstr>Calibri</vt:lpstr>
      <vt:lpstr>Times New Roman</vt:lpstr>
      <vt:lpstr>Arial</vt:lpstr>
      <vt:lpstr>Montserrat Classic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IV Congresso CHU-UFPA</dc:title>
  <dc:creator>Rosiany Amaral Da Silva</dc:creator>
  <cp:lastModifiedBy>Rosiany Amaral Da Silva</cp:lastModifiedBy>
  <cp:revision>50</cp:revision>
  <dcterms:created xsi:type="dcterms:W3CDTF">2006-08-16T00:00:00Z</dcterms:created>
  <dcterms:modified xsi:type="dcterms:W3CDTF">2024-11-04T12:24:55Z</dcterms:modified>
  <dc:identifier>DAFwZwsKQFg</dc:identifier>
</cp:coreProperties>
</file>