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788D-A05F-4D88-A7FD-7B20E562E94C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1287-AC5B-4AE9-BD11-B7E731D25D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8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788D-A05F-4D88-A7FD-7B20E562E94C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1287-AC5B-4AE9-BD11-B7E731D25D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44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788D-A05F-4D88-A7FD-7B20E562E94C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1287-AC5B-4AE9-BD11-B7E731D25D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60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788D-A05F-4D88-A7FD-7B20E562E94C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1287-AC5B-4AE9-BD11-B7E731D25D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01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788D-A05F-4D88-A7FD-7B20E562E94C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1287-AC5B-4AE9-BD11-B7E731D25D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92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788D-A05F-4D88-A7FD-7B20E562E94C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1287-AC5B-4AE9-BD11-B7E731D25D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80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788D-A05F-4D88-A7FD-7B20E562E94C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1287-AC5B-4AE9-BD11-B7E731D25D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12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788D-A05F-4D88-A7FD-7B20E562E94C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1287-AC5B-4AE9-BD11-B7E731D25D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63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788D-A05F-4D88-A7FD-7B20E562E94C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1287-AC5B-4AE9-BD11-B7E731D25D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70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788D-A05F-4D88-A7FD-7B20E562E94C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1287-AC5B-4AE9-BD11-B7E731D25D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07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788D-A05F-4D88-A7FD-7B20E562E94C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91287-AC5B-4AE9-BD11-B7E731D25D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5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3788D-A05F-4D88-A7FD-7B20E562E94C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91287-AC5B-4AE9-BD11-B7E731D25D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45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402676" y="4921134"/>
            <a:ext cx="538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TÍTULO DA LIGA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402676" y="6071062"/>
            <a:ext cx="5386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</a:rPr>
              <a:t>NOME DO(A) COORDENADOR(A)</a:t>
            </a:r>
            <a:endParaRPr lang="pt-B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8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2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402676" y="2828835"/>
            <a:ext cx="5386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Apresentação do projeto e público-alvo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281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02676" y="2828835"/>
            <a:ext cx="538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Texto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531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02676" y="2828835"/>
            <a:ext cx="538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Texto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798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02676" y="2828835"/>
            <a:ext cx="538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Texto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106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02676" y="2828835"/>
            <a:ext cx="538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Texto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82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02676" y="2828835"/>
            <a:ext cx="538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Texto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5190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02676" y="2828835"/>
            <a:ext cx="538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Texto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3727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02676" y="2828835"/>
            <a:ext cx="538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Texto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607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Mateus Gonçalves Ferreira Dos Santos</dc:creator>
  <cp:lastModifiedBy>Mateus Gonçalves Ferreira Dos Santos</cp:lastModifiedBy>
  <cp:revision>4</cp:revision>
  <dcterms:created xsi:type="dcterms:W3CDTF">2022-05-04T14:22:09Z</dcterms:created>
  <dcterms:modified xsi:type="dcterms:W3CDTF">2022-05-04T15:07:09Z</dcterms:modified>
</cp:coreProperties>
</file>