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pt-BR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20" d="100"/>
          <a:sy n="20" d="100"/>
        </p:scale>
        <p:origin x="2040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3AE2-FB74-40FB-A606-2064CA147965}" type="datetimeFigureOut">
              <a:rPr lang="pt-BR" smtClean="0"/>
              <a:t>02/08/2019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E144-F91A-4C9D-B8D5-51058267E7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92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3AE2-FB74-40FB-A606-2064CA147965}" type="datetimeFigureOut">
              <a:rPr lang="pt-BR" smtClean="0"/>
              <a:t>02/08/2019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E144-F91A-4C9D-B8D5-51058267E7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495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3AE2-FB74-40FB-A606-2064CA147965}" type="datetimeFigureOut">
              <a:rPr lang="pt-BR" smtClean="0"/>
              <a:t>02/08/2019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E144-F91A-4C9D-B8D5-51058267E7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2217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3AE2-FB74-40FB-A606-2064CA147965}" type="datetimeFigureOut">
              <a:rPr lang="pt-BR" smtClean="0"/>
              <a:t>02/08/2019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E144-F91A-4C9D-B8D5-51058267E7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560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3AE2-FB74-40FB-A606-2064CA147965}" type="datetimeFigureOut">
              <a:rPr lang="pt-BR" smtClean="0"/>
              <a:t>02/08/2019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E144-F91A-4C9D-B8D5-51058267E7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755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3AE2-FB74-40FB-A606-2064CA147965}" type="datetimeFigureOut">
              <a:rPr lang="pt-BR" smtClean="0"/>
              <a:t>02/08/2019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E144-F91A-4C9D-B8D5-51058267E7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1477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3AE2-FB74-40FB-A606-2064CA147965}" type="datetimeFigureOut">
              <a:rPr lang="pt-BR" smtClean="0"/>
              <a:t>02/08/2019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E144-F91A-4C9D-B8D5-51058267E7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482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3AE2-FB74-40FB-A606-2064CA147965}" type="datetimeFigureOut">
              <a:rPr lang="pt-BR" smtClean="0"/>
              <a:t>02/08/2019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E144-F91A-4C9D-B8D5-51058267E7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807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3AE2-FB74-40FB-A606-2064CA147965}" type="datetimeFigureOut">
              <a:rPr lang="pt-BR" smtClean="0"/>
              <a:t>02/08/2019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E144-F91A-4C9D-B8D5-51058267E7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1347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3AE2-FB74-40FB-A606-2064CA147965}" type="datetimeFigureOut">
              <a:rPr lang="pt-BR" smtClean="0"/>
              <a:t>02/08/2019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E144-F91A-4C9D-B8D5-51058267E7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0631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3AE2-FB74-40FB-A606-2064CA147965}" type="datetimeFigureOut">
              <a:rPr lang="pt-BR" smtClean="0"/>
              <a:t>02/08/2019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E144-F91A-4C9D-B8D5-51058267E7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55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43AE2-FB74-40FB-A606-2064CA147965}" type="datetimeFigureOut">
              <a:rPr lang="pt-BR" smtClean="0"/>
              <a:t>02/08/2019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9E144-F91A-4C9D-B8D5-51058267E7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021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2227451" y="8702936"/>
            <a:ext cx="27944386" cy="2312994"/>
          </a:xfrm>
        </p:spPr>
        <p:txBody>
          <a:bodyPr>
            <a:normAutofit/>
          </a:bodyPr>
          <a:lstStyle/>
          <a:p>
            <a:r>
              <a:rPr lang="pt-BR" sz="4900" b="1" dirty="0">
                <a:solidFill>
                  <a:srgbClr val="0C508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Nome do autor¹, Nome do autor², Nome do autor³ </a:t>
            </a:r>
            <a:r>
              <a:rPr lang="pt-BR" b="1" dirty="0">
                <a:solidFill>
                  <a:srgbClr val="0C508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/>
            </a:r>
            <a:br>
              <a:rPr lang="pt-BR" b="1" dirty="0">
                <a:solidFill>
                  <a:srgbClr val="0C508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</a:br>
            <a:r>
              <a:rPr lang="pt-BR" sz="4000" dirty="0">
                <a:solidFill>
                  <a:srgbClr val="0C508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¹Cargo do autor, ²Cargo do autor, ³Cargo do </a:t>
            </a:r>
            <a:r>
              <a:rPr lang="pt-BR" sz="4000" dirty="0" smtClean="0">
                <a:solidFill>
                  <a:srgbClr val="0C508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autor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4800" b="1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Título</a:t>
            </a:r>
          </a:p>
          <a:p>
            <a:pPr marL="0" indent="0">
              <a:buNone/>
            </a:pPr>
            <a:r>
              <a:rPr lang="pt-BR" sz="36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Texto</a:t>
            </a:r>
            <a:endParaRPr lang="pt-BR" sz="3600" b="1" dirty="0" smtClean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marL="0" indent="0">
              <a:buNone/>
            </a:pPr>
            <a:endParaRPr lang="pt-BR" sz="3600" b="1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4800" b="1" dirty="0">
                <a:latin typeface="Nirmala UI" panose="020B0502040204020203" pitchFamily="34" charset="0"/>
                <a:cs typeface="Nirmala UI" panose="020B0502040204020203" pitchFamily="34" charset="0"/>
              </a:rPr>
              <a:t>Título</a:t>
            </a:r>
          </a:p>
          <a:p>
            <a:pPr marL="0" indent="0">
              <a:buNone/>
            </a:pPr>
            <a:r>
              <a:rPr lang="pt-BR" sz="3600" dirty="0">
                <a:latin typeface="Nirmala UI" panose="020B0502040204020203" pitchFamily="34" charset="0"/>
                <a:cs typeface="Nirmala UI" panose="020B0502040204020203" pitchFamily="34" charset="0"/>
              </a:rPr>
              <a:t>Texto</a:t>
            </a:r>
            <a:endParaRPr lang="pt-BR" sz="3600" b="1" dirty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marL="0" indent="0">
              <a:buNone/>
            </a:pPr>
            <a:endParaRPr lang="pt-BR" sz="9600" b="1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0" name="Título 6"/>
          <p:cNvSpPr txBox="1">
            <a:spLocks/>
          </p:cNvSpPr>
          <p:nvPr/>
        </p:nvSpPr>
        <p:spPr>
          <a:xfrm>
            <a:off x="2379851" y="6582398"/>
            <a:ext cx="27944386" cy="2312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2399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59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8800" b="1" dirty="0" smtClean="0">
                <a:solidFill>
                  <a:srgbClr val="0C508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Título do Trabalho</a:t>
            </a:r>
            <a:endParaRPr lang="pt-BR" sz="8800" dirty="0"/>
          </a:p>
        </p:txBody>
      </p:sp>
    </p:spTree>
    <p:extLst>
      <p:ext uri="{BB962C8B-B14F-4D97-AF65-F5344CB8AC3E}">
        <p14:creationId xmlns:p14="http://schemas.microsoft.com/office/powerpoint/2010/main" val="10352920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18</Words>
  <Application>Microsoft Office PowerPoint</Application>
  <PresentationFormat>Personalizar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Nirmala UI</vt:lpstr>
      <vt:lpstr>Tema do Office</vt:lpstr>
      <vt:lpstr>Nome do autor¹, Nome do autor², Nome do autor³  ¹Cargo do autor, ²Cargo do autor, ³Cargo do autor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Nome do autor¹, Nome do autor², Nome do autor³  ¹Cargo do autor, ²Cargo do autor, ³Cargo do autor</dc:title>
  <dc:creator>Hugo Guimaraes Sampaio</dc:creator>
  <cp:lastModifiedBy>Hugo Guimaraes Sampaio</cp:lastModifiedBy>
  <cp:revision>2</cp:revision>
  <dcterms:created xsi:type="dcterms:W3CDTF">2019-08-02T14:53:34Z</dcterms:created>
  <dcterms:modified xsi:type="dcterms:W3CDTF">2019-08-02T15:03:38Z</dcterms:modified>
</cp:coreProperties>
</file>