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7"/>
  </p:notesMasterIdLst>
  <p:sldIdLst>
    <p:sldId id="256" r:id="rId5"/>
    <p:sldId id="428" r:id="rId6"/>
    <p:sldId id="257" r:id="rId7"/>
    <p:sldId id="258" r:id="rId8"/>
    <p:sldId id="415" r:id="rId9"/>
    <p:sldId id="430" r:id="rId10"/>
    <p:sldId id="259" r:id="rId11"/>
    <p:sldId id="260" r:id="rId12"/>
    <p:sldId id="261" r:id="rId13"/>
    <p:sldId id="262" r:id="rId14"/>
    <p:sldId id="417" r:id="rId15"/>
    <p:sldId id="263" r:id="rId16"/>
    <p:sldId id="264" r:id="rId17"/>
    <p:sldId id="400" r:id="rId18"/>
    <p:sldId id="429" r:id="rId19"/>
    <p:sldId id="403" r:id="rId20"/>
    <p:sldId id="427" r:id="rId21"/>
    <p:sldId id="265" r:id="rId22"/>
    <p:sldId id="266" r:id="rId23"/>
    <p:sldId id="267" r:id="rId24"/>
    <p:sldId id="416" r:id="rId25"/>
    <p:sldId id="268" r:id="rId26"/>
    <p:sldId id="269" r:id="rId27"/>
    <p:sldId id="299" r:id="rId28"/>
    <p:sldId id="271" r:id="rId29"/>
    <p:sldId id="384" r:id="rId30"/>
    <p:sldId id="279" r:id="rId31"/>
    <p:sldId id="408" r:id="rId32"/>
    <p:sldId id="300" r:id="rId33"/>
    <p:sldId id="273" r:id="rId34"/>
    <p:sldId id="277" r:id="rId35"/>
    <p:sldId id="280" r:id="rId36"/>
    <p:sldId id="409" r:id="rId37"/>
    <p:sldId id="301" r:id="rId38"/>
    <p:sldId id="275" r:id="rId39"/>
    <p:sldId id="278" r:id="rId40"/>
    <p:sldId id="302" r:id="rId41"/>
    <p:sldId id="410" r:id="rId42"/>
    <p:sldId id="401" r:id="rId43"/>
    <p:sldId id="405" r:id="rId44"/>
    <p:sldId id="385" r:id="rId45"/>
    <p:sldId id="386" r:id="rId46"/>
    <p:sldId id="387" r:id="rId47"/>
    <p:sldId id="411" r:id="rId48"/>
    <p:sldId id="406" r:id="rId49"/>
    <p:sldId id="389" r:id="rId50"/>
    <p:sldId id="390" r:id="rId51"/>
    <p:sldId id="393" r:id="rId52"/>
    <p:sldId id="391" r:id="rId53"/>
    <p:sldId id="412" r:id="rId54"/>
    <p:sldId id="418" r:id="rId55"/>
    <p:sldId id="394" r:id="rId56"/>
    <p:sldId id="398" r:id="rId57"/>
    <p:sldId id="396" r:id="rId58"/>
    <p:sldId id="413" r:id="rId59"/>
    <p:sldId id="407" r:id="rId60"/>
    <p:sldId id="419" r:id="rId61"/>
    <p:sldId id="422" r:id="rId62"/>
    <p:sldId id="423" r:id="rId63"/>
    <p:sldId id="424" r:id="rId64"/>
    <p:sldId id="425" r:id="rId65"/>
    <p:sldId id="426" r:id="rId66"/>
  </p:sldIdLst>
  <p:sldSz cx="12192000" cy="6858000"/>
  <p:notesSz cx="6797675" cy="9928225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DMINISTRAÇÃO CENTRAL" id="{C67D1CD9-9D1F-43A9-8393-AA135179AE99}">
          <p14:sldIdLst>
            <p14:sldId id="256"/>
            <p14:sldId id="428"/>
            <p14:sldId id="257"/>
            <p14:sldId id="258"/>
            <p14:sldId id="415"/>
            <p14:sldId id="430"/>
            <p14:sldId id="259"/>
            <p14:sldId id="260"/>
            <p14:sldId id="261"/>
            <p14:sldId id="262"/>
            <p14:sldId id="417"/>
            <p14:sldId id="263"/>
            <p14:sldId id="264"/>
            <p14:sldId id="400"/>
            <p14:sldId id="429"/>
            <p14:sldId id="403"/>
            <p14:sldId id="427"/>
          </p14:sldIdLst>
        </p14:section>
        <p14:section name="HOSPITAL TIPO I" id="{B640C8A5-67BE-43FD-B76F-8C563BF46392}">
          <p14:sldIdLst>
            <p14:sldId id="265"/>
            <p14:sldId id="266"/>
            <p14:sldId id="267"/>
            <p14:sldId id="416"/>
            <p14:sldId id="268"/>
            <p14:sldId id="269"/>
          </p14:sldIdLst>
        </p14:section>
        <p14:section name="HOSPITAL TIPO II" id="{792781F9-0884-47CB-998B-C027190672F4}">
          <p14:sldIdLst>
            <p14:sldId id="299"/>
            <p14:sldId id="271"/>
            <p14:sldId id="384"/>
            <p14:sldId id="279"/>
            <p14:sldId id="408"/>
          </p14:sldIdLst>
        </p14:section>
        <p14:section name="HOSPITAL TIPO III" id="{3890CBEF-F189-4113-96E5-655451AE2664}">
          <p14:sldIdLst>
            <p14:sldId id="300"/>
            <p14:sldId id="273"/>
            <p14:sldId id="277"/>
            <p14:sldId id="280"/>
            <p14:sldId id="409"/>
          </p14:sldIdLst>
        </p14:section>
        <p14:section name="HOSPITAL TIPO IV" id="{C90C5E33-D30E-4141-8581-A385B700F7B4}">
          <p14:sldIdLst>
            <p14:sldId id="301"/>
            <p14:sldId id="275"/>
            <p14:sldId id="278"/>
            <p14:sldId id="302"/>
            <p14:sldId id="410"/>
            <p14:sldId id="401"/>
          </p14:sldIdLst>
        </p14:section>
        <p14:section name="CHC-UFPR" id="{2EE497B3-C6AE-4414-81E0-FA7ED0BE5CAE}">
          <p14:sldIdLst>
            <p14:sldId id="405"/>
            <p14:sldId id="385"/>
            <p14:sldId id="386"/>
            <p14:sldId id="387"/>
            <p14:sldId id="411"/>
          </p14:sldIdLst>
        </p14:section>
        <p14:section name="CH-UFC" id="{8C180800-91C1-4803-A7D8-18DE228C47B9}">
          <p14:sldIdLst>
            <p14:sldId id="406"/>
            <p14:sldId id="389"/>
            <p14:sldId id="390"/>
            <p14:sldId id="393"/>
            <p14:sldId id="391"/>
            <p14:sldId id="412"/>
          </p14:sldIdLst>
        </p14:section>
        <p14:section name="CHU-UFPA" id="{D6850849-C2F4-4DB9-ABA2-A7119477C411}">
          <p14:sldIdLst>
            <p14:sldId id="418"/>
            <p14:sldId id="394"/>
            <p14:sldId id="398"/>
            <p14:sldId id="396"/>
            <p14:sldId id="413"/>
          </p14:sldIdLst>
        </p14:section>
        <p14:section name="CH-UFRJ" id="{5A375F20-09A3-43AA-AB82-A105EE6499C7}">
          <p14:sldIdLst>
            <p14:sldId id="407"/>
            <p14:sldId id="419"/>
            <p14:sldId id="422"/>
            <p14:sldId id="423"/>
            <p14:sldId id="424"/>
            <p14:sldId id="425"/>
            <p14:sldId id="42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A6A6"/>
    <a:srgbClr val="FFFFFF"/>
    <a:srgbClr val="5482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79C4D3-B5A2-41BA-A309-D35985F68A89}" v="81" dt="2024-12-09T13:57:44.3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724" autoAdjust="0"/>
  </p:normalViewPr>
  <p:slideViewPr>
    <p:cSldViewPr snapToGrid="0">
      <p:cViewPr varScale="1">
        <p:scale>
          <a:sx n="76" d="100"/>
          <a:sy n="76" d="100"/>
        </p:scale>
        <p:origin x="110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71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slane Sousa Baliza" userId="9677b2ae-d59a-41fa-b76a-1d054bc4078a" providerId="ADAL" clId="{2C79C4D3-B5A2-41BA-A309-D35985F68A89}"/>
    <pc:docChg chg="undo custSel addSld delSld modSld modSection">
      <pc:chgData name="Gislane Sousa Baliza" userId="9677b2ae-d59a-41fa-b76a-1d054bc4078a" providerId="ADAL" clId="{2C79C4D3-B5A2-41BA-A309-D35985F68A89}" dt="2024-12-09T14:20:40.259" v="2505" actId="1036"/>
      <pc:docMkLst>
        <pc:docMk/>
      </pc:docMkLst>
      <pc:sldChg chg="delSp modSp mod">
        <pc:chgData name="Gislane Sousa Baliza" userId="9677b2ae-d59a-41fa-b76a-1d054bc4078a" providerId="ADAL" clId="{2C79C4D3-B5A2-41BA-A309-D35985F68A89}" dt="2024-12-06T19:15:42.053" v="24" actId="478"/>
        <pc:sldMkLst>
          <pc:docMk/>
          <pc:sldMk cId="3166967518" sldId="258"/>
        </pc:sldMkLst>
        <pc:spChg chg="del">
          <ac:chgData name="Gislane Sousa Baliza" userId="9677b2ae-d59a-41fa-b76a-1d054bc4078a" providerId="ADAL" clId="{2C79C4D3-B5A2-41BA-A309-D35985F68A89}" dt="2024-12-06T19:15:33.890" v="21" actId="21"/>
          <ac:spMkLst>
            <pc:docMk/>
            <pc:sldMk cId="3166967518" sldId="258"/>
            <ac:spMk id="2" creationId="{E6793688-2C55-0357-BE8D-8B5F650481AD}"/>
          </ac:spMkLst>
        </pc:spChg>
        <pc:spChg chg="mod">
          <ac:chgData name="Gislane Sousa Baliza" userId="9677b2ae-d59a-41fa-b76a-1d054bc4078a" providerId="ADAL" clId="{2C79C4D3-B5A2-41BA-A309-D35985F68A89}" dt="2024-12-06T19:07:21.603" v="2"/>
          <ac:spMkLst>
            <pc:docMk/>
            <pc:sldMk cId="3166967518" sldId="258"/>
            <ac:spMk id="54" creationId="{723F2C9F-51D6-4824-9D3A-93CC1D7E3006}"/>
          </ac:spMkLst>
        </pc:spChg>
        <pc:cxnChg chg="del mod">
          <ac:chgData name="Gislane Sousa Baliza" userId="9677b2ae-d59a-41fa-b76a-1d054bc4078a" providerId="ADAL" clId="{2C79C4D3-B5A2-41BA-A309-D35985F68A89}" dt="2024-12-06T19:15:42.053" v="24" actId="478"/>
          <ac:cxnSpMkLst>
            <pc:docMk/>
            <pc:sldMk cId="3166967518" sldId="258"/>
            <ac:cxnSpMk id="4" creationId="{621D1418-AD63-ACFB-9BA7-764E08F5F67A}"/>
          </ac:cxnSpMkLst>
        </pc:cxnChg>
      </pc:sldChg>
      <pc:sldChg chg="modSp mod">
        <pc:chgData name="Gislane Sousa Baliza" userId="9677b2ae-d59a-41fa-b76a-1d054bc4078a" providerId="ADAL" clId="{2C79C4D3-B5A2-41BA-A309-D35985F68A89}" dt="2024-12-09T14:20:40.259" v="2505" actId="1036"/>
        <pc:sldMkLst>
          <pc:docMk/>
          <pc:sldMk cId="3661359398" sldId="264"/>
        </pc:sldMkLst>
        <pc:spChg chg="mod">
          <ac:chgData name="Gislane Sousa Baliza" userId="9677b2ae-d59a-41fa-b76a-1d054bc4078a" providerId="ADAL" clId="{2C79C4D3-B5A2-41BA-A309-D35985F68A89}" dt="2024-12-09T14:17:47.178" v="2482" actId="20577"/>
          <ac:spMkLst>
            <pc:docMk/>
            <pc:sldMk cId="3661359398" sldId="264"/>
            <ac:spMk id="45" creationId="{00000000-0000-0000-0000-000000000000}"/>
          </ac:spMkLst>
        </pc:spChg>
        <pc:spChg chg="mod">
          <ac:chgData name="Gislane Sousa Baliza" userId="9677b2ae-d59a-41fa-b76a-1d054bc4078a" providerId="ADAL" clId="{2C79C4D3-B5A2-41BA-A309-D35985F68A89}" dt="2024-12-09T14:20:35.893" v="2498" actId="1035"/>
          <ac:spMkLst>
            <pc:docMk/>
            <pc:sldMk cId="3661359398" sldId="264"/>
            <ac:spMk id="62" creationId="{00000000-0000-0000-0000-000000000000}"/>
          </ac:spMkLst>
        </pc:spChg>
        <pc:spChg chg="mod">
          <ac:chgData name="Gislane Sousa Baliza" userId="9677b2ae-d59a-41fa-b76a-1d054bc4078a" providerId="ADAL" clId="{2C79C4D3-B5A2-41BA-A309-D35985F68A89}" dt="2024-12-09T14:20:40.259" v="2505" actId="1036"/>
          <ac:spMkLst>
            <pc:docMk/>
            <pc:sldMk cId="3661359398" sldId="264"/>
            <ac:spMk id="64" creationId="{00000000-0000-0000-0000-000000000000}"/>
          </ac:spMkLst>
        </pc:spChg>
        <pc:cxnChg chg="mod">
          <ac:chgData name="Gislane Sousa Baliza" userId="9677b2ae-d59a-41fa-b76a-1d054bc4078a" providerId="ADAL" clId="{2C79C4D3-B5A2-41BA-A309-D35985F68A89}" dt="2024-12-09T14:20:35.893" v="2498" actId="1035"/>
          <ac:cxnSpMkLst>
            <pc:docMk/>
            <pc:sldMk cId="3661359398" sldId="264"/>
            <ac:cxnSpMk id="63" creationId="{00000000-0000-0000-0000-000000000000}"/>
          </ac:cxnSpMkLst>
        </pc:cxnChg>
        <pc:cxnChg chg="mod">
          <ac:chgData name="Gislane Sousa Baliza" userId="9677b2ae-d59a-41fa-b76a-1d054bc4078a" providerId="ADAL" clId="{2C79C4D3-B5A2-41BA-A309-D35985F68A89}" dt="2024-12-09T14:20:40.259" v="2505" actId="1036"/>
          <ac:cxnSpMkLst>
            <pc:docMk/>
            <pc:sldMk cId="3661359398" sldId="264"/>
            <ac:cxnSpMk id="65" creationId="{00000000-0000-0000-0000-000000000000}"/>
          </ac:cxnSpMkLst>
        </pc:cxnChg>
      </pc:sldChg>
      <pc:sldChg chg="del">
        <pc:chgData name="Gislane Sousa Baliza" userId="9677b2ae-d59a-41fa-b76a-1d054bc4078a" providerId="ADAL" clId="{2C79C4D3-B5A2-41BA-A309-D35985F68A89}" dt="2024-12-06T19:07:45.253" v="3" actId="47"/>
        <pc:sldMkLst>
          <pc:docMk/>
          <pc:sldMk cId="2069764389" sldId="399"/>
        </pc:sldMkLst>
      </pc:sldChg>
      <pc:sldChg chg="addSp delSp modSp del mod">
        <pc:chgData name="Gislane Sousa Baliza" userId="9677b2ae-d59a-41fa-b76a-1d054bc4078a" providerId="ADAL" clId="{2C79C4D3-B5A2-41BA-A309-D35985F68A89}" dt="2024-12-09T12:45:00.360" v="465" actId="47"/>
        <pc:sldMkLst>
          <pc:docMk/>
          <pc:sldMk cId="128680720" sldId="414"/>
        </pc:sldMkLst>
        <pc:spChg chg="add del mod">
          <ac:chgData name="Gislane Sousa Baliza" userId="9677b2ae-d59a-41fa-b76a-1d054bc4078a" providerId="ADAL" clId="{2C79C4D3-B5A2-41BA-A309-D35985F68A89}" dt="2024-12-09T12:43:20.072" v="446" actId="478"/>
          <ac:spMkLst>
            <pc:docMk/>
            <pc:sldMk cId="128680720" sldId="414"/>
            <ac:spMk id="2" creationId="{C62D4D90-BECF-1EE1-3CA9-9C17726B656E}"/>
          </ac:spMkLst>
        </pc:spChg>
        <pc:spChg chg="add mod">
          <ac:chgData name="Gislane Sousa Baliza" userId="9677b2ae-d59a-41fa-b76a-1d054bc4078a" providerId="ADAL" clId="{2C79C4D3-B5A2-41BA-A309-D35985F68A89}" dt="2024-12-09T12:43:24.748" v="448" actId="1076"/>
          <ac:spMkLst>
            <pc:docMk/>
            <pc:sldMk cId="128680720" sldId="414"/>
            <ac:spMk id="3" creationId="{B1320C9D-80B7-2EE3-CA0E-46F725FC31F7}"/>
          </ac:spMkLst>
        </pc:spChg>
        <pc:spChg chg="add mod">
          <ac:chgData name="Gislane Sousa Baliza" userId="9677b2ae-d59a-41fa-b76a-1d054bc4078a" providerId="ADAL" clId="{2C79C4D3-B5A2-41BA-A309-D35985F68A89}" dt="2024-12-09T12:43:29.391" v="450" actId="1076"/>
          <ac:spMkLst>
            <pc:docMk/>
            <pc:sldMk cId="128680720" sldId="414"/>
            <ac:spMk id="4" creationId="{6CCC807E-A1CC-5EB3-3BBE-278065BCC8AA}"/>
          </ac:spMkLst>
        </pc:spChg>
        <pc:spChg chg="add mod">
          <ac:chgData name="Gislane Sousa Baliza" userId="9677b2ae-d59a-41fa-b76a-1d054bc4078a" providerId="ADAL" clId="{2C79C4D3-B5A2-41BA-A309-D35985F68A89}" dt="2024-12-09T12:43:33.561" v="452" actId="1076"/>
          <ac:spMkLst>
            <pc:docMk/>
            <pc:sldMk cId="128680720" sldId="414"/>
            <ac:spMk id="5" creationId="{13523B9E-C2FE-4FFC-CC99-49D33C1FFAC9}"/>
          </ac:spMkLst>
        </pc:spChg>
        <pc:spChg chg="del mod">
          <ac:chgData name="Gislane Sousa Baliza" userId="9677b2ae-d59a-41fa-b76a-1d054bc4078a" providerId="ADAL" clId="{2C79C4D3-B5A2-41BA-A309-D35985F68A89}" dt="2024-12-09T12:44:00.316" v="459" actId="478"/>
          <ac:spMkLst>
            <pc:docMk/>
            <pc:sldMk cId="128680720" sldId="414"/>
            <ac:spMk id="7" creationId="{3CC0D087-910D-47D6-B5DE-CDE72587F519}"/>
          </ac:spMkLst>
        </pc:spChg>
        <pc:spChg chg="del mod">
          <ac:chgData name="Gislane Sousa Baliza" userId="9677b2ae-d59a-41fa-b76a-1d054bc4078a" providerId="ADAL" clId="{2C79C4D3-B5A2-41BA-A309-D35985F68A89}" dt="2024-12-09T12:44:00.316" v="459" actId="478"/>
          <ac:spMkLst>
            <pc:docMk/>
            <pc:sldMk cId="128680720" sldId="414"/>
            <ac:spMk id="8" creationId="{07063213-6114-4664-9977-9B77E23B3202}"/>
          </ac:spMkLst>
        </pc:spChg>
        <pc:spChg chg="del mod">
          <ac:chgData name="Gislane Sousa Baliza" userId="9677b2ae-d59a-41fa-b76a-1d054bc4078a" providerId="ADAL" clId="{2C79C4D3-B5A2-41BA-A309-D35985F68A89}" dt="2024-12-09T12:44:00.316" v="459" actId="478"/>
          <ac:spMkLst>
            <pc:docMk/>
            <pc:sldMk cId="128680720" sldId="414"/>
            <ac:spMk id="10" creationId="{F63190C3-7BB1-4E34-B57C-C3BD0B12F1F3}"/>
          </ac:spMkLst>
        </pc:spChg>
        <pc:spChg chg="add mod">
          <ac:chgData name="Gislane Sousa Baliza" userId="9677b2ae-d59a-41fa-b76a-1d054bc4078a" providerId="ADAL" clId="{2C79C4D3-B5A2-41BA-A309-D35985F68A89}" dt="2024-12-09T12:43:39.301" v="454" actId="1076"/>
          <ac:spMkLst>
            <pc:docMk/>
            <pc:sldMk cId="128680720" sldId="414"/>
            <ac:spMk id="11" creationId="{37F6767D-3CBE-16A8-2E68-89AB9BD62157}"/>
          </ac:spMkLst>
        </pc:spChg>
        <pc:spChg chg="add mod">
          <ac:chgData name="Gislane Sousa Baliza" userId="9677b2ae-d59a-41fa-b76a-1d054bc4078a" providerId="ADAL" clId="{2C79C4D3-B5A2-41BA-A309-D35985F68A89}" dt="2024-12-09T12:43:44.770" v="456" actId="1076"/>
          <ac:spMkLst>
            <pc:docMk/>
            <pc:sldMk cId="128680720" sldId="414"/>
            <ac:spMk id="12" creationId="{17E6555C-4E05-62C0-80C9-D99B1601FD9D}"/>
          </ac:spMkLst>
        </pc:spChg>
        <pc:spChg chg="add mod">
          <ac:chgData name="Gislane Sousa Baliza" userId="9677b2ae-d59a-41fa-b76a-1d054bc4078a" providerId="ADAL" clId="{2C79C4D3-B5A2-41BA-A309-D35985F68A89}" dt="2024-12-09T12:43:51.590" v="458" actId="1076"/>
          <ac:spMkLst>
            <pc:docMk/>
            <pc:sldMk cId="128680720" sldId="414"/>
            <ac:spMk id="13" creationId="{B06C8C4D-79EE-90C9-D228-5D21D91621FC}"/>
          </ac:spMkLst>
        </pc:spChg>
        <pc:spChg chg="add mod">
          <ac:chgData name="Gislane Sousa Baliza" userId="9677b2ae-d59a-41fa-b76a-1d054bc4078a" providerId="ADAL" clId="{2C79C4D3-B5A2-41BA-A309-D35985F68A89}" dt="2024-12-09T12:44:39.866" v="464" actId="108"/>
          <ac:spMkLst>
            <pc:docMk/>
            <pc:sldMk cId="128680720" sldId="414"/>
            <ac:spMk id="14" creationId="{185B99FF-1406-7263-37BB-1940A1EEBC9B}"/>
          </ac:spMkLst>
        </pc:spChg>
        <pc:spChg chg="add mod">
          <ac:chgData name="Gislane Sousa Baliza" userId="9677b2ae-d59a-41fa-b76a-1d054bc4078a" providerId="ADAL" clId="{2C79C4D3-B5A2-41BA-A309-D35985F68A89}" dt="2024-12-09T12:44:32.067" v="463" actId="1076"/>
          <ac:spMkLst>
            <pc:docMk/>
            <pc:sldMk cId="128680720" sldId="414"/>
            <ac:spMk id="15" creationId="{C28A46F2-096E-5BD4-9D05-02F6674E546F}"/>
          </ac:spMkLst>
        </pc:spChg>
        <pc:spChg chg="add mod">
          <ac:chgData name="Gislane Sousa Baliza" userId="9677b2ae-d59a-41fa-b76a-1d054bc4078a" providerId="ADAL" clId="{2C79C4D3-B5A2-41BA-A309-D35985F68A89}" dt="2024-12-09T12:44:32.067" v="463" actId="1076"/>
          <ac:spMkLst>
            <pc:docMk/>
            <pc:sldMk cId="128680720" sldId="414"/>
            <ac:spMk id="16" creationId="{4F6D63B0-1AC2-04A8-1056-C0505DEA6695}"/>
          </ac:spMkLst>
        </pc:spChg>
        <pc:spChg chg="add mod">
          <ac:chgData name="Gislane Sousa Baliza" userId="9677b2ae-d59a-41fa-b76a-1d054bc4078a" providerId="ADAL" clId="{2C79C4D3-B5A2-41BA-A309-D35985F68A89}" dt="2024-12-09T12:44:32.067" v="463" actId="1076"/>
          <ac:spMkLst>
            <pc:docMk/>
            <pc:sldMk cId="128680720" sldId="414"/>
            <ac:spMk id="17" creationId="{63F3318C-A9FD-62C8-F1AA-35C9FC74D704}"/>
          </ac:spMkLst>
        </pc:spChg>
        <pc:spChg chg="add mod">
          <ac:chgData name="Gislane Sousa Baliza" userId="9677b2ae-d59a-41fa-b76a-1d054bc4078a" providerId="ADAL" clId="{2C79C4D3-B5A2-41BA-A309-D35985F68A89}" dt="2024-12-09T12:44:32.067" v="463" actId="1076"/>
          <ac:spMkLst>
            <pc:docMk/>
            <pc:sldMk cId="128680720" sldId="414"/>
            <ac:spMk id="18" creationId="{9D6C1B94-F66B-0101-A44F-7F391835D9D4}"/>
          </ac:spMkLst>
        </pc:spChg>
        <pc:spChg chg="add mod">
          <ac:chgData name="Gislane Sousa Baliza" userId="9677b2ae-d59a-41fa-b76a-1d054bc4078a" providerId="ADAL" clId="{2C79C4D3-B5A2-41BA-A309-D35985F68A89}" dt="2024-12-09T12:44:32.067" v="463" actId="1076"/>
          <ac:spMkLst>
            <pc:docMk/>
            <pc:sldMk cId="128680720" sldId="414"/>
            <ac:spMk id="19" creationId="{24977B99-09B2-6BE2-D0A9-3C890F9B0E3C}"/>
          </ac:spMkLst>
        </pc:spChg>
        <pc:spChg chg="add mod">
          <ac:chgData name="Gislane Sousa Baliza" userId="9677b2ae-d59a-41fa-b76a-1d054bc4078a" providerId="ADAL" clId="{2C79C4D3-B5A2-41BA-A309-D35985F68A89}" dt="2024-12-09T12:44:32.067" v="463" actId="1076"/>
          <ac:spMkLst>
            <pc:docMk/>
            <pc:sldMk cId="128680720" sldId="414"/>
            <ac:spMk id="20" creationId="{020EBAF4-047C-0DC4-F212-C872643C486C}"/>
          </ac:spMkLst>
        </pc:spChg>
        <pc:spChg chg="del">
          <ac:chgData name="Gislane Sousa Baliza" userId="9677b2ae-d59a-41fa-b76a-1d054bc4078a" providerId="ADAL" clId="{2C79C4D3-B5A2-41BA-A309-D35985F68A89}" dt="2024-12-09T12:44:00.316" v="459" actId="478"/>
          <ac:spMkLst>
            <pc:docMk/>
            <pc:sldMk cId="128680720" sldId="414"/>
            <ac:spMk id="21" creationId="{99610A16-0328-47D0-9CC0-428B313F4703}"/>
          </ac:spMkLst>
        </pc:spChg>
        <pc:spChg chg="del">
          <ac:chgData name="Gislane Sousa Baliza" userId="9677b2ae-d59a-41fa-b76a-1d054bc4078a" providerId="ADAL" clId="{2C79C4D3-B5A2-41BA-A309-D35985F68A89}" dt="2024-12-09T12:44:00.316" v="459" actId="478"/>
          <ac:spMkLst>
            <pc:docMk/>
            <pc:sldMk cId="128680720" sldId="414"/>
            <ac:spMk id="22" creationId="{943F415A-3658-48FF-8C85-CE30BF7EEA17}"/>
          </ac:spMkLst>
        </pc:spChg>
        <pc:spChg chg="del">
          <ac:chgData name="Gislane Sousa Baliza" userId="9677b2ae-d59a-41fa-b76a-1d054bc4078a" providerId="ADAL" clId="{2C79C4D3-B5A2-41BA-A309-D35985F68A89}" dt="2024-12-09T12:44:00.316" v="459" actId="478"/>
          <ac:spMkLst>
            <pc:docMk/>
            <pc:sldMk cId="128680720" sldId="414"/>
            <ac:spMk id="23" creationId="{A2D386E6-89A1-4756-AD2F-5A717A8C4743}"/>
          </ac:spMkLst>
        </pc:spChg>
        <pc:spChg chg="mod">
          <ac:chgData name="Gislane Sousa Baliza" userId="9677b2ae-d59a-41fa-b76a-1d054bc4078a" providerId="ADAL" clId="{2C79C4D3-B5A2-41BA-A309-D35985F68A89}" dt="2024-12-06T19:07:21.603" v="2"/>
          <ac:spMkLst>
            <pc:docMk/>
            <pc:sldMk cId="128680720" sldId="414"/>
            <ac:spMk id="24" creationId="{B0C39E0F-2BB2-4F8B-ABC8-D72EDEB0D3D6}"/>
          </ac:spMkLst>
        </pc:spChg>
        <pc:spChg chg="del">
          <ac:chgData name="Gislane Sousa Baliza" userId="9677b2ae-d59a-41fa-b76a-1d054bc4078a" providerId="ADAL" clId="{2C79C4D3-B5A2-41BA-A309-D35985F68A89}" dt="2024-12-09T12:44:00.316" v="459" actId="478"/>
          <ac:spMkLst>
            <pc:docMk/>
            <pc:sldMk cId="128680720" sldId="414"/>
            <ac:spMk id="25" creationId="{9CFA8588-549D-4F8E-8F88-C6BEA613BA88}"/>
          </ac:spMkLst>
        </pc:spChg>
        <pc:spChg chg="del">
          <ac:chgData name="Gislane Sousa Baliza" userId="9677b2ae-d59a-41fa-b76a-1d054bc4078a" providerId="ADAL" clId="{2C79C4D3-B5A2-41BA-A309-D35985F68A89}" dt="2024-12-09T12:44:00.316" v="459" actId="478"/>
          <ac:spMkLst>
            <pc:docMk/>
            <pc:sldMk cId="128680720" sldId="414"/>
            <ac:spMk id="26" creationId="{9E935FA6-2D7A-4667-95B8-B8ACCE218B13}"/>
          </ac:spMkLst>
        </pc:spChg>
        <pc:spChg chg="del">
          <ac:chgData name="Gislane Sousa Baliza" userId="9677b2ae-d59a-41fa-b76a-1d054bc4078a" providerId="ADAL" clId="{2C79C4D3-B5A2-41BA-A309-D35985F68A89}" dt="2024-12-09T12:44:00.316" v="459" actId="478"/>
          <ac:spMkLst>
            <pc:docMk/>
            <pc:sldMk cId="128680720" sldId="414"/>
            <ac:spMk id="27" creationId="{963D05BF-44E2-4696-A075-1C69E6D784CB}"/>
          </ac:spMkLst>
        </pc:spChg>
        <pc:spChg chg="del">
          <ac:chgData name="Gislane Sousa Baliza" userId="9677b2ae-d59a-41fa-b76a-1d054bc4078a" providerId="ADAL" clId="{2C79C4D3-B5A2-41BA-A309-D35985F68A89}" dt="2024-12-09T12:44:00.316" v="459" actId="478"/>
          <ac:spMkLst>
            <pc:docMk/>
            <pc:sldMk cId="128680720" sldId="414"/>
            <ac:spMk id="28" creationId="{C8C49163-1D7F-46D2-8838-0927181F49FC}"/>
          </ac:spMkLst>
        </pc:spChg>
        <pc:spChg chg="del">
          <ac:chgData name="Gislane Sousa Baliza" userId="9677b2ae-d59a-41fa-b76a-1d054bc4078a" providerId="ADAL" clId="{2C79C4D3-B5A2-41BA-A309-D35985F68A89}" dt="2024-12-09T12:44:00.316" v="459" actId="478"/>
          <ac:spMkLst>
            <pc:docMk/>
            <pc:sldMk cId="128680720" sldId="414"/>
            <ac:spMk id="29" creationId="{5C251532-0435-43E1-80CE-EDC2D61AEF50}"/>
          </ac:spMkLst>
        </pc:spChg>
        <pc:spChg chg="del">
          <ac:chgData name="Gislane Sousa Baliza" userId="9677b2ae-d59a-41fa-b76a-1d054bc4078a" providerId="ADAL" clId="{2C79C4D3-B5A2-41BA-A309-D35985F68A89}" dt="2024-12-09T12:44:00.316" v="459" actId="478"/>
          <ac:spMkLst>
            <pc:docMk/>
            <pc:sldMk cId="128680720" sldId="414"/>
            <ac:spMk id="30" creationId="{C36104CB-45C4-46C8-A86C-0A64BF11C7CB}"/>
          </ac:spMkLst>
        </pc:spChg>
        <pc:spChg chg="add mod">
          <ac:chgData name="Gislane Sousa Baliza" userId="9677b2ae-d59a-41fa-b76a-1d054bc4078a" providerId="ADAL" clId="{2C79C4D3-B5A2-41BA-A309-D35985F68A89}" dt="2024-12-09T12:44:32.067" v="463" actId="1076"/>
          <ac:spMkLst>
            <pc:docMk/>
            <pc:sldMk cId="128680720" sldId="414"/>
            <ac:spMk id="41" creationId="{9D1143FA-7889-B9E8-C6E8-1F40CBFA6BD1}"/>
          </ac:spMkLst>
        </pc:spChg>
        <pc:spChg chg="add mod">
          <ac:chgData name="Gislane Sousa Baliza" userId="9677b2ae-d59a-41fa-b76a-1d054bc4078a" providerId="ADAL" clId="{2C79C4D3-B5A2-41BA-A309-D35985F68A89}" dt="2024-12-09T12:44:32.067" v="463" actId="1076"/>
          <ac:spMkLst>
            <pc:docMk/>
            <pc:sldMk cId="128680720" sldId="414"/>
            <ac:spMk id="42" creationId="{E5C0114E-88CA-9702-EBF0-8074F044A387}"/>
          </ac:spMkLst>
        </pc:spChg>
        <pc:spChg chg="add mod">
          <ac:chgData name="Gislane Sousa Baliza" userId="9677b2ae-d59a-41fa-b76a-1d054bc4078a" providerId="ADAL" clId="{2C79C4D3-B5A2-41BA-A309-D35985F68A89}" dt="2024-12-09T12:44:32.067" v="463" actId="1076"/>
          <ac:spMkLst>
            <pc:docMk/>
            <pc:sldMk cId="128680720" sldId="414"/>
            <ac:spMk id="43" creationId="{DFC22250-6CC7-DB77-1956-249A178AF788}"/>
          </ac:spMkLst>
        </pc:spChg>
        <pc:spChg chg="add mod">
          <ac:chgData name="Gislane Sousa Baliza" userId="9677b2ae-d59a-41fa-b76a-1d054bc4078a" providerId="ADAL" clId="{2C79C4D3-B5A2-41BA-A309-D35985F68A89}" dt="2024-12-09T12:44:32.067" v="463" actId="1076"/>
          <ac:spMkLst>
            <pc:docMk/>
            <pc:sldMk cId="128680720" sldId="414"/>
            <ac:spMk id="44" creationId="{7BC5C38D-4404-A312-576E-B716E74AB401}"/>
          </ac:spMkLst>
        </pc:spChg>
        <pc:spChg chg="add mod">
          <ac:chgData name="Gislane Sousa Baliza" userId="9677b2ae-d59a-41fa-b76a-1d054bc4078a" providerId="ADAL" clId="{2C79C4D3-B5A2-41BA-A309-D35985F68A89}" dt="2024-12-09T12:44:32.067" v="463" actId="1076"/>
          <ac:spMkLst>
            <pc:docMk/>
            <pc:sldMk cId="128680720" sldId="414"/>
            <ac:spMk id="46" creationId="{7263D655-51EF-8539-7622-5223A8F31F7B}"/>
          </ac:spMkLst>
        </pc:spChg>
        <pc:spChg chg="add mod">
          <ac:chgData name="Gislane Sousa Baliza" userId="9677b2ae-d59a-41fa-b76a-1d054bc4078a" providerId="ADAL" clId="{2C79C4D3-B5A2-41BA-A309-D35985F68A89}" dt="2024-12-09T12:44:32.067" v="463" actId="1076"/>
          <ac:spMkLst>
            <pc:docMk/>
            <pc:sldMk cId="128680720" sldId="414"/>
            <ac:spMk id="47" creationId="{A2B03446-4035-17DA-7D90-6B57A1A92421}"/>
          </ac:spMkLst>
        </pc:spChg>
        <pc:spChg chg="add mod">
          <ac:chgData name="Gislane Sousa Baliza" userId="9677b2ae-d59a-41fa-b76a-1d054bc4078a" providerId="ADAL" clId="{2C79C4D3-B5A2-41BA-A309-D35985F68A89}" dt="2024-12-09T12:44:32.067" v="463" actId="1076"/>
          <ac:spMkLst>
            <pc:docMk/>
            <pc:sldMk cId="128680720" sldId="414"/>
            <ac:spMk id="49" creationId="{7F15DD39-8344-3846-3D19-8C9B866E0ADF}"/>
          </ac:spMkLst>
        </pc:spChg>
        <pc:spChg chg="add mod">
          <ac:chgData name="Gislane Sousa Baliza" userId="9677b2ae-d59a-41fa-b76a-1d054bc4078a" providerId="ADAL" clId="{2C79C4D3-B5A2-41BA-A309-D35985F68A89}" dt="2024-12-09T12:44:32.067" v="463" actId="1076"/>
          <ac:spMkLst>
            <pc:docMk/>
            <pc:sldMk cId="128680720" sldId="414"/>
            <ac:spMk id="50" creationId="{29C33C5F-A6E1-29B3-9D61-9200C77DAB46}"/>
          </ac:spMkLst>
        </pc:spChg>
        <pc:spChg chg="add mod">
          <ac:chgData name="Gislane Sousa Baliza" userId="9677b2ae-d59a-41fa-b76a-1d054bc4078a" providerId="ADAL" clId="{2C79C4D3-B5A2-41BA-A309-D35985F68A89}" dt="2024-12-09T12:44:32.067" v="463" actId="1076"/>
          <ac:spMkLst>
            <pc:docMk/>
            <pc:sldMk cId="128680720" sldId="414"/>
            <ac:spMk id="55" creationId="{47AA79F8-1F60-8312-7723-1501A9F32586}"/>
          </ac:spMkLst>
        </pc:spChg>
        <pc:spChg chg="add mod">
          <ac:chgData name="Gislane Sousa Baliza" userId="9677b2ae-d59a-41fa-b76a-1d054bc4078a" providerId="ADAL" clId="{2C79C4D3-B5A2-41BA-A309-D35985F68A89}" dt="2024-12-09T12:44:32.067" v="463" actId="1076"/>
          <ac:spMkLst>
            <pc:docMk/>
            <pc:sldMk cId="128680720" sldId="414"/>
            <ac:spMk id="57" creationId="{16ED22E4-EC58-09E7-04A2-2EC34710B0C7}"/>
          </ac:spMkLst>
        </pc:spChg>
        <pc:spChg chg="add mod">
          <ac:chgData name="Gislane Sousa Baliza" userId="9677b2ae-d59a-41fa-b76a-1d054bc4078a" providerId="ADAL" clId="{2C79C4D3-B5A2-41BA-A309-D35985F68A89}" dt="2024-12-09T12:44:32.067" v="463" actId="1076"/>
          <ac:spMkLst>
            <pc:docMk/>
            <pc:sldMk cId="128680720" sldId="414"/>
            <ac:spMk id="58" creationId="{F0927807-455E-33A0-A6C4-4B8A6CD811F1}"/>
          </ac:spMkLst>
        </pc:spChg>
        <pc:spChg chg="add mod">
          <ac:chgData name="Gislane Sousa Baliza" userId="9677b2ae-d59a-41fa-b76a-1d054bc4078a" providerId="ADAL" clId="{2C79C4D3-B5A2-41BA-A309-D35985F68A89}" dt="2024-12-09T12:44:32.067" v="463" actId="1076"/>
          <ac:spMkLst>
            <pc:docMk/>
            <pc:sldMk cId="128680720" sldId="414"/>
            <ac:spMk id="60" creationId="{CB95F3EB-BDB7-4699-842E-D65ACDA2603F}"/>
          </ac:spMkLst>
        </pc:spChg>
        <pc:spChg chg="add mod">
          <ac:chgData name="Gislane Sousa Baliza" userId="9677b2ae-d59a-41fa-b76a-1d054bc4078a" providerId="ADAL" clId="{2C79C4D3-B5A2-41BA-A309-D35985F68A89}" dt="2024-12-09T12:44:32.067" v="463" actId="1076"/>
          <ac:spMkLst>
            <pc:docMk/>
            <pc:sldMk cId="128680720" sldId="414"/>
            <ac:spMk id="62" creationId="{028290BA-790F-4072-B8D8-D810B356A1BF}"/>
          </ac:spMkLst>
        </pc:spChg>
        <pc:spChg chg="add mod">
          <ac:chgData name="Gislane Sousa Baliza" userId="9677b2ae-d59a-41fa-b76a-1d054bc4078a" providerId="ADAL" clId="{2C79C4D3-B5A2-41BA-A309-D35985F68A89}" dt="2024-12-09T12:44:32.067" v="463" actId="1076"/>
          <ac:spMkLst>
            <pc:docMk/>
            <pc:sldMk cId="128680720" sldId="414"/>
            <ac:spMk id="66" creationId="{3972280B-7CFE-18E6-EC2F-A2BA0759B8F3}"/>
          </ac:spMkLst>
        </pc:spChg>
        <pc:spChg chg="add mod">
          <ac:chgData name="Gislane Sousa Baliza" userId="9677b2ae-d59a-41fa-b76a-1d054bc4078a" providerId="ADAL" clId="{2C79C4D3-B5A2-41BA-A309-D35985F68A89}" dt="2024-12-09T12:44:32.067" v="463" actId="1076"/>
          <ac:spMkLst>
            <pc:docMk/>
            <pc:sldMk cId="128680720" sldId="414"/>
            <ac:spMk id="67" creationId="{E7CD1AFC-F6F1-CB70-594B-C0FF58972C0A}"/>
          </ac:spMkLst>
        </pc:spChg>
        <pc:spChg chg="add mod">
          <ac:chgData name="Gislane Sousa Baliza" userId="9677b2ae-d59a-41fa-b76a-1d054bc4078a" providerId="ADAL" clId="{2C79C4D3-B5A2-41BA-A309-D35985F68A89}" dt="2024-12-09T12:44:32.067" v="463" actId="1076"/>
          <ac:spMkLst>
            <pc:docMk/>
            <pc:sldMk cId="128680720" sldId="414"/>
            <ac:spMk id="69" creationId="{E88D7E80-1230-2323-CBA3-FD274FDDDEF4}"/>
          </ac:spMkLst>
        </pc:spChg>
        <pc:spChg chg="add mod">
          <ac:chgData name="Gislane Sousa Baliza" userId="9677b2ae-d59a-41fa-b76a-1d054bc4078a" providerId="ADAL" clId="{2C79C4D3-B5A2-41BA-A309-D35985F68A89}" dt="2024-12-09T12:44:32.067" v="463" actId="1076"/>
          <ac:spMkLst>
            <pc:docMk/>
            <pc:sldMk cId="128680720" sldId="414"/>
            <ac:spMk id="70" creationId="{0301BB8F-FE62-A51E-D25F-A592A584BFD8}"/>
          </ac:spMkLst>
        </pc:spChg>
        <pc:spChg chg="add mod">
          <ac:chgData name="Gislane Sousa Baliza" userId="9677b2ae-d59a-41fa-b76a-1d054bc4078a" providerId="ADAL" clId="{2C79C4D3-B5A2-41BA-A309-D35985F68A89}" dt="2024-12-09T12:44:32.067" v="463" actId="1076"/>
          <ac:spMkLst>
            <pc:docMk/>
            <pc:sldMk cId="128680720" sldId="414"/>
            <ac:spMk id="71" creationId="{9796EEC7-67A3-5800-DDCD-BFACF3186B0D}"/>
          </ac:spMkLst>
        </pc:spChg>
        <pc:spChg chg="add mod">
          <ac:chgData name="Gislane Sousa Baliza" userId="9677b2ae-d59a-41fa-b76a-1d054bc4078a" providerId="ADAL" clId="{2C79C4D3-B5A2-41BA-A309-D35985F68A89}" dt="2024-12-09T12:44:32.067" v="463" actId="1076"/>
          <ac:spMkLst>
            <pc:docMk/>
            <pc:sldMk cId="128680720" sldId="414"/>
            <ac:spMk id="72" creationId="{CDD02228-E30F-63A2-F634-0B9C21172A91}"/>
          </ac:spMkLst>
        </pc:spChg>
        <pc:spChg chg="add mod">
          <ac:chgData name="Gislane Sousa Baliza" userId="9677b2ae-d59a-41fa-b76a-1d054bc4078a" providerId="ADAL" clId="{2C79C4D3-B5A2-41BA-A309-D35985F68A89}" dt="2024-12-09T12:44:32.067" v="463" actId="1076"/>
          <ac:spMkLst>
            <pc:docMk/>
            <pc:sldMk cId="128680720" sldId="414"/>
            <ac:spMk id="74" creationId="{D0DA8E2E-F8E0-7C77-AA28-576B8C34333F}"/>
          </ac:spMkLst>
        </pc:spChg>
        <pc:spChg chg="add mod">
          <ac:chgData name="Gislane Sousa Baliza" userId="9677b2ae-d59a-41fa-b76a-1d054bc4078a" providerId="ADAL" clId="{2C79C4D3-B5A2-41BA-A309-D35985F68A89}" dt="2024-12-09T12:44:32.067" v="463" actId="1076"/>
          <ac:spMkLst>
            <pc:docMk/>
            <pc:sldMk cId="128680720" sldId="414"/>
            <ac:spMk id="76" creationId="{B29C6320-FB17-9DAF-BC17-3E99ED8D522B}"/>
          </ac:spMkLst>
        </pc:spChg>
        <pc:spChg chg="add mod">
          <ac:chgData name="Gislane Sousa Baliza" userId="9677b2ae-d59a-41fa-b76a-1d054bc4078a" providerId="ADAL" clId="{2C79C4D3-B5A2-41BA-A309-D35985F68A89}" dt="2024-12-09T12:44:32.067" v="463" actId="1076"/>
          <ac:spMkLst>
            <pc:docMk/>
            <pc:sldMk cId="128680720" sldId="414"/>
            <ac:spMk id="78" creationId="{B90AF33E-BCC2-8983-FD97-5CB8A481111E}"/>
          </ac:spMkLst>
        </pc:spChg>
        <pc:spChg chg="add mod">
          <ac:chgData name="Gislane Sousa Baliza" userId="9677b2ae-d59a-41fa-b76a-1d054bc4078a" providerId="ADAL" clId="{2C79C4D3-B5A2-41BA-A309-D35985F68A89}" dt="2024-12-09T12:44:32.067" v="463" actId="1076"/>
          <ac:spMkLst>
            <pc:docMk/>
            <pc:sldMk cId="128680720" sldId="414"/>
            <ac:spMk id="83" creationId="{C8E5810F-03A5-9802-6227-50D31C8269B2}"/>
          </ac:spMkLst>
        </pc:spChg>
        <pc:spChg chg="add mod">
          <ac:chgData name="Gislane Sousa Baliza" userId="9677b2ae-d59a-41fa-b76a-1d054bc4078a" providerId="ADAL" clId="{2C79C4D3-B5A2-41BA-A309-D35985F68A89}" dt="2024-12-09T12:44:32.067" v="463" actId="1076"/>
          <ac:spMkLst>
            <pc:docMk/>
            <pc:sldMk cId="128680720" sldId="414"/>
            <ac:spMk id="84" creationId="{9BAA82B3-102E-00E8-997A-1D019467C0A2}"/>
          </ac:spMkLst>
        </pc:spChg>
        <pc:spChg chg="add mod">
          <ac:chgData name="Gislane Sousa Baliza" userId="9677b2ae-d59a-41fa-b76a-1d054bc4078a" providerId="ADAL" clId="{2C79C4D3-B5A2-41BA-A309-D35985F68A89}" dt="2024-12-09T12:44:32.067" v="463" actId="1076"/>
          <ac:spMkLst>
            <pc:docMk/>
            <pc:sldMk cId="128680720" sldId="414"/>
            <ac:spMk id="85" creationId="{C926E14C-42C4-EA15-8FFE-2C5E2B3D20D0}"/>
          </ac:spMkLst>
        </pc:spChg>
        <pc:spChg chg="add mod">
          <ac:chgData name="Gislane Sousa Baliza" userId="9677b2ae-d59a-41fa-b76a-1d054bc4078a" providerId="ADAL" clId="{2C79C4D3-B5A2-41BA-A309-D35985F68A89}" dt="2024-12-09T12:44:32.067" v="463" actId="1076"/>
          <ac:spMkLst>
            <pc:docMk/>
            <pc:sldMk cId="128680720" sldId="414"/>
            <ac:spMk id="86" creationId="{891C5ABD-DC76-57E4-F35E-2885656A6489}"/>
          </ac:spMkLst>
        </pc:spChg>
        <pc:spChg chg="add mod">
          <ac:chgData name="Gislane Sousa Baliza" userId="9677b2ae-d59a-41fa-b76a-1d054bc4078a" providerId="ADAL" clId="{2C79C4D3-B5A2-41BA-A309-D35985F68A89}" dt="2024-12-09T12:44:32.067" v="463" actId="1076"/>
          <ac:spMkLst>
            <pc:docMk/>
            <pc:sldMk cId="128680720" sldId="414"/>
            <ac:spMk id="91" creationId="{A3A7D64F-EFFF-B533-CEFF-CD8063A6B2A1}"/>
          </ac:spMkLst>
        </pc:spChg>
        <pc:spChg chg="add mod">
          <ac:chgData name="Gislane Sousa Baliza" userId="9677b2ae-d59a-41fa-b76a-1d054bc4078a" providerId="ADAL" clId="{2C79C4D3-B5A2-41BA-A309-D35985F68A89}" dt="2024-12-09T12:44:32.067" v="463" actId="1076"/>
          <ac:spMkLst>
            <pc:docMk/>
            <pc:sldMk cId="128680720" sldId="414"/>
            <ac:spMk id="92" creationId="{451780EA-6D94-AF76-8B4F-90920B23BF7D}"/>
          </ac:spMkLst>
        </pc:spChg>
        <pc:spChg chg="add mod">
          <ac:chgData name="Gislane Sousa Baliza" userId="9677b2ae-d59a-41fa-b76a-1d054bc4078a" providerId="ADAL" clId="{2C79C4D3-B5A2-41BA-A309-D35985F68A89}" dt="2024-12-09T12:44:32.067" v="463" actId="1076"/>
          <ac:spMkLst>
            <pc:docMk/>
            <pc:sldMk cId="128680720" sldId="414"/>
            <ac:spMk id="93" creationId="{20FAC5BF-656C-A554-A2E5-3FC56C2A7E5C}"/>
          </ac:spMkLst>
        </pc:spChg>
        <pc:spChg chg="add mod">
          <ac:chgData name="Gislane Sousa Baliza" userId="9677b2ae-d59a-41fa-b76a-1d054bc4078a" providerId="ADAL" clId="{2C79C4D3-B5A2-41BA-A309-D35985F68A89}" dt="2024-12-09T12:44:32.067" v="463" actId="1076"/>
          <ac:spMkLst>
            <pc:docMk/>
            <pc:sldMk cId="128680720" sldId="414"/>
            <ac:spMk id="94" creationId="{7B2C9919-444C-AC75-A55E-F66F5B19929D}"/>
          </ac:spMkLst>
        </pc:spChg>
        <pc:spChg chg="add mod">
          <ac:chgData name="Gislane Sousa Baliza" userId="9677b2ae-d59a-41fa-b76a-1d054bc4078a" providerId="ADAL" clId="{2C79C4D3-B5A2-41BA-A309-D35985F68A89}" dt="2024-12-09T12:44:32.067" v="463" actId="1076"/>
          <ac:spMkLst>
            <pc:docMk/>
            <pc:sldMk cId="128680720" sldId="414"/>
            <ac:spMk id="95" creationId="{6E160B39-A771-DC70-F689-951CC7E9C46B}"/>
          </ac:spMkLst>
        </pc:spChg>
        <pc:spChg chg="add mod">
          <ac:chgData name="Gislane Sousa Baliza" userId="9677b2ae-d59a-41fa-b76a-1d054bc4078a" providerId="ADAL" clId="{2C79C4D3-B5A2-41BA-A309-D35985F68A89}" dt="2024-12-09T12:44:32.067" v="463" actId="1076"/>
          <ac:spMkLst>
            <pc:docMk/>
            <pc:sldMk cId="128680720" sldId="414"/>
            <ac:spMk id="96" creationId="{2ECC3318-1D93-7EED-EEFA-AFE0AC898CFF}"/>
          </ac:spMkLst>
        </pc:spChg>
        <pc:spChg chg="del">
          <ac:chgData name="Gislane Sousa Baliza" userId="9677b2ae-d59a-41fa-b76a-1d054bc4078a" providerId="ADAL" clId="{2C79C4D3-B5A2-41BA-A309-D35985F68A89}" dt="2024-12-09T12:44:00.316" v="459" actId="478"/>
          <ac:spMkLst>
            <pc:docMk/>
            <pc:sldMk cId="128680720" sldId="414"/>
            <ac:spMk id="97" creationId="{E0DDE227-8D73-4BAC-B927-611B45E96D67}"/>
          </ac:spMkLst>
        </pc:spChg>
        <pc:spChg chg="del">
          <ac:chgData name="Gislane Sousa Baliza" userId="9677b2ae-d59a-41fa-b76a-1d054bc4078a" providerId="ADAL" clId="{2C79C4D3-B5A2-41BA-A309-D35985F68A89}" dt="2024-12-09T12:44:00.316" v="459" actId="478"/>
          <ac:spMkLst>
            <pc:docMk/>
            <pc:sldMk cId="128680720" sldId="414"/>
            <ac:spMk id="98" creationId="{672F4016-E1DF-444C-9B06-3A7EF2FE822A}"/>
          </ac:spMkLst>
        </pc:spChg>
        <pc:spChg chg="del">
          <ac:chgData name="Gislane Sousa Baliza" userId="9677b2ae-d59a-41fa-b76a-1d054bc4078a" providerId="ADAL" clId="{2C79C4D3-B5A2-41BA-A309-D35985F68A89}" dt="2024-12-09T12:44:00.316" v="459" actId="478"/>
          <ac:spMkLst>
            <pc:docMk/>
            <pc:sldMk cId="128680720" sldId="414"/>
            <ac:spMk id="99" creationId="{952C1D6A-F43D-48B8-96D3-559B3E36E2F5}"/>
          </ac:spMkLst>
        </pc:spChg>
        <pc:spChg chg="del">
          <ac:chgData name="Gislane Sousa Baliza" userId="9677b2ae-d59a-41fa-b76a-1d054bc4078a" providerId="ADAL" clId="{2C79C4D3-B5A2-41BA-A309-D35985F68A89}" dt="2024-12-09T12:44:00.316" v="459" actId="478"/>
          <ac:spMkLst>
            <pc:docMk/>
            <pc:sldMk cId="128680720" sldId="414"/>
            <ac:spMk id="100" creationId="{96A85EB7-F6E8-470D-822C-61B8888CF5D9}"/>
          </ac:spMkLst>
        </pc:spChg>
        <pc:spChg chg="del">
          <ac:chgData name="Gislane Sousa Baliza" userId="9677b2ae-d59a-41fa-b76a-1d054bc4078a" providerId="ADAL" clId="{2C79C4D3-B5A2-41BA-A309-D35985F68A89}" dt="2024-12-09T12:44:00.316" v="459" actId="478"/>
          <ac:spMkLst>
            <pc:docMk/>
            <pc:sldMk cId="128680720" sldId="414"/>
            <ac:spMk id="101" creationId="{FB4FA707-B936-4C64-A18C-2D72E2A18A0D}"/>
          </ac:spMkLst>
        </pc:spChg>
        <pc:spChg chg="del">
          <ac:chgData name="Gislane Sousa Baliza" userId="9677b2ae-d59a-41fa-b76a-1d054bc4078a" providerId="ADAL" clId="{2C79C4D3-B5A2-41BA-A309-D35985F68A89}" dt="2024-12-09T12:44:00.316" v="459" actId="478"/>
          <ac:spMkLst>
            <pc:docMk/>
            <pc:sldMk cId="128680720" sldId="414"/>
            <ac:spMk id="103" creationId="{208A528A-08DF-49A5-A53C-F81ADC438BE3}"/>
          </ac:spMkLst>
        </pc:spChg>
        <pc:spChg chg="add mod">
          <ac:chgData name="Gislane Sousa Baliza" userId="9677b2ae-d59a-41fa-b76a-1d054bc4078a" providerId="ADAL" clId="{2C79C4D3-B5A2-41BA-A309-D35985F68A89}" dt="2024-12-09T12:44:32.067" v="463" actId="1076"/>
          <ac:spMkLst>
            <pc:docMk/>
            <pc:sldMk cId="128680720" sldId="414"/>
            <ac:spMk id="107" creationId="{B3188049-159F-5044-004A-C71A13FDB2CE}"/>
          </ac:spMkLst>
        </pc:spChg>
        <pc:spChg chg="add mod">
          <ac:chgData name="Gislane Sousa Baliza" userId="9677b2ae-d59a-41fa-b76a-1d054bc4078a" providerId="ADAL" clId="{2C79C4D3-B5A2-41BA-A309-D35985F68A89}" dt="2024-12-09T12:44:32.067" v="463" actId="1076"/>
          <ac:spMkLst>
            <pc:docMk/>
            <pc:sldMk cId="128680720" sldId="414"/>
            <ac:spMk id="108" creationId="{F5FFEDE4-1D5D-F47F-0801-B8026F456D08}"/>
          </ac:spMkLst>
        </pc:spChg>
        <pc:spChg chg="add mod">
          <ac:chgData name="Gislane Sousa Baliza" userId="9677b2ae-d59a-41fa-b76a-1d054bc4078a" providerId="ADAL" clId="{2C79C4D3-B5A2-41BA-A309-D35985F68A89}" dt="2024-12-09T12:44:32.067" v="463" actId="1076"/>
          <ac:spMkLst>
            <pc:docMk/>
            <pc:sldMk cId="128680720" sldId="414"/>
            <ac:spMk id="109" creationId="{ABEBABBC-3F9A-AAFB-592F-8D75F15BF922}"/>
          </ac:spMkLst>
        </pc:spChg>
        <pc:spChg chg="add mod">
          <ac:chgData name="Gislane Sousa Baliza" userId="9677b2ae-d59a-41fa-b76a-1d054bc4078a" providerId="ADAL" clId="{2C79C4D3-B5A2-41BA-A309-D35985F68A89}" dt="2024-12-09T12:44:32.067" v="463" actId="1076"/>
          <ac:spMkLst>
            <pc:docMk/>
            <pc:sldMk cId="128680720" sldId="414"/>
            <ac:spMk id="110" creationId="{91C6EF0B-CBD6-920D-5AA1-19FCDDF48984}"/>
          </ac:spMkLst>
        </pc:spChg>
        <pc:spChg chg="add mod">
          <ac:chgData name="Gislane Sousa Baliza" userId="9677b2ae-d59a-41fa-b76a-1d054bc4078a" providerId="ADAL" clId="{2C79C4D3-B5A2-41BA-A309-D35985F68A89}" dt="2024-12-09T12:44:32.067" v="463" actId="1076"/>
          <ac:spMkLst>
            <pc:docMk/>
            <pc:sldMk cId="128680720" sldId="414"/>
            <ac:spMk id="111" creationId="{3821C831-3B6F-7B37-BEF9-D30EF0BAE627}"/>
          </ac:spMkLst>
        </pc:spChg>
        <pc:spChg chg="add mod">
          <ac:chgData name="Gislane Sousa Baliza" userId="9677b2ae-d59a-41fa-b76a-1d054bc4078a" providerId="ADAL" clId="{2C79C4D3-B5A2-41BA-A309-D35985F68A89}" dt="2024-12-09T12:44:32.067" v="463" actId="1076"/>
          <ac:spMkLst>
            <pc:docMk/>
            <pc:sldMk cId="128680720" sldId="414"/>
            <ac:spMk id="112" creationId="{EA6B9F2C-F332-49C6-6531-DA5E9EDBB781}"/>
          </ac:spMkLst>
        </pc:spChg>
        <pc:spChg chg="add mod">
          <ac:chgData name="Gislane Sousa Baliza" userId="9677b2ae-d59a-41fa-b76a-1d054bc4078a" providerId="ADAL" clId="{2C79C4D3-B5A2-41BA-A309-D35985F68A89}" dt="2024-12-09T12:44:32.067" v="463" actId="1076"/>
          <ac:spMkLst>
            <pc:docMk/>
            <pc:sldMk cId="128680720" sldId="414"/>
            <ac:spMk id="113" creationId="{6BB62E1B-222A-A971-ED9F-11FC402E9061}"/>
          </ac:spMkLst>
        </pc:spChg>
        <pc:spChg chg="add mod">
          <ac:chgData name="Gislane Sousa Baliza" userId="9677b2ae-d59a-41fa-b76a-1d054bc4078a" providerId="ADAL" clId="{2C79C4D3-B5A2-41BA-A309-D35985F68A89}" dt="2024-12-09T12:44:32.067" v="463" actId="1076"/>
          <ac:spMkLst>
            <pc:docMk/>
            <pc:sldMk cId="128680720" sldId="414"/>
            <ac:spMk id="114" creationId="{249B75EE-EDBC-C287-0310-3B842BB504E5}"/>
          </ac:spMkLst>
        </pc:spChg>
        <pc:spChg chg="del">
          <ac:chgData name="Gislane Sousa Baliza" userId="9677b2ae-d59a-41fa-b76a-1d054bc4078a" providerId="ADAL" clId="{2C79C4D3-B5A2-41BA-A309-D35985F68A89}" dt="2024-12-09T12:44:00.316" v="459" actId="478"/>
          <ac:spMkLst>
            <pc:docMk/>
            <pc:sldMk cId="128680720" sldId="414"/>
            <ac:spMk id="232" creationId="{14D2554D-73AD-4ABA-9E90-4CFF4FEC32DB}"/>
          </ac:spMkLst>
        </pc:spChg>
        <pc:spChg chg="del">
          <ac:chgData name="Gislane Sousa Baliza" userId="9677b2ae-d59a-41fa-b76a-1d054bc4078a" providerId="ADAL" clId="{2C79C4D3-B5A2-41BA-A309-D35985F68A89}" dt="2024-12-09T12:44:00.316" v="459" actId="478"/>
          <ac:spMkLst>
            <pc:docMk/>
            <pc:sldMk cId="128680720" sldId="414"/>
            <ac:spMk id="233" creationId="{11B581E7-EDDD-4EEF-9412-D920576ADF2E}"/>
          </ac:spMkLst>
        </pc:spChg>
        <pc:spChg chg="del">
          <ac:chgData name="Gislane Sousa Baliza" userId="9677b2ae-d59a-41fa-b76a-1d054bc4078a" providerId="ADAL" clId="{2C79C4D3-B5A2-41BA-A309-D35985F68A89}" dt="2024-12-09T12:44:00.316" v="459" actId="478"/>
          <ac:spMkLst>
            <pc:docMk/>
            <pc:sldMk cId="128680720" sldId="414"/>
            <ac:spMk id="234" creationId="{47910E64-7401-49EC-9B76-5D81F6CEC073}"/>
          </ac:spMkLst>
        </pc:spChg>
        <pc:spChg chg="del">
          <ac:chgData name="Gislane Sousa Baliza" userId="9677b2ae-d59a-41fa-b76a-1d054bc4078a" providerId="ADAL" clId="{2C79C4D3-B5A2-41BA-A309-D35985F68A89}" dt="2024-12-09T12:44:00.316" v="459" actId="478"/>
          <ac:spMkLst>
            <pc:docMk/>
            <pc:sldMk cId="128680720" sldId="414"/>
            <ac:spMk id="257" creationId="{5CA42C8E-9EA1-463E-AB3D-8C7D84C0E43B}"/>
          </ac:spMkLst>
        </pc:spChg>
        <pc:spChg chg="del">
          <ac:chgData name="Gislane Sousa Baliza" userId="9677b2ae-d59a-41fa-b76a-1d054bc4078a" providerId="ADAL" clId="{2C79C4D3-B5A2-41BA-A309-D35985F68A89}" dt="2024-12-09T12:44:00.316" v="459" actId="478"/>
          <ac:spMkLst>
            <pc:docMk/>
            <pc:sldMk cId="128680720" sldId="414"/>
            <ac:spMk id="258" creationId="{2E48FF46-EDE6-47C6-919B-BFA5E9695F15}"/>
          </ac:spMkLst>
        </pc:spChg>
        <pc:spChg chg="del">
          <ac:chgData name="Gislane Sousa Baliza" userId="9677b2ae-d59a-41fa-b76a-1d054bc4078a" providerId="ADAL" clId="{2C79C4D3-B5A2-41BA-A309-D35985F68A89}" dt="2024-12-09T12:44:00.316" v="459" actId="478"/>
          <ac:spMkLst>
            <pc:docMk/>
            <pc:sldMk cId="128680720" sldId="414"/>
            <ac:spMk id="259" creationId="{E9C2DB03-6077-4373-879B-39E51292F1A6}"/>
          </ac:spMkLst>
        </pc:spChg>
        <pc:spChg chg="del">
          <ac:chgData name="Gislane Sousa Baliza" userId="9677b2ae-d59a-41fa-b76a-1d054bc4078a" providerId="ADAL" clId="{2C79C4D3-B5A2-41BA-A309-D35985F68A89}" dt="2024-12-09T12:44:00.316" v="459" actId="478"/>
          <ac:spMkLst>
            <pc:docMk/>
            <pc:sldMk cId="128680720" sldId="414"/>
            <ac:spMk id="260" creationId="{757534F9-110E-4D18-9B47-9EBE5DE6A37B}"/>
          </ac:spMkLst>
        </pc:spChg>
        <pc:spChg chg="del">
          <ac:chgData name="Gislane Sousa Baliza" userId="9677b2ae-d59a-41fa-b76a-1d054bc4078a" providerId="ADAL" clId="{2C79C4D3-B5A2-41BA-A309-D35985F68A89}" dt="2024-12-09T12:44:00.316" v="459" actId="478"/>
          <ac:spMkLst>
            <pc:docMk/>
            <pc:sldMk cId="128680720" sldId="414"/>
            <ac:spMk id="276" creationId="{BECAC212-D9B1-4406-AAE7-C988F9E6343B}"/>
          </ac:spMkLst>
        </pc:spChg>
        <pc:spChg chg="del">
          <ac:chgData name="Gislane Sousa Baliza" userId="9677b2ae-d59a-41fa-b76a-1d054bc4078a" providerId="ADAL" clId="{2C79C4D3-B5A2-41BA-A309-D35985F68A89}" dt="2024-12-09T12:44:00.316" v="459" actId="478"/>
          <ac:spMkLst>
            <pc:docMk/>
            <pc:sldMk cId="128680720" sldId="414"/>
            <ac:spMk id="277" creationId="{134441A3-39E4-452A-8386-4FF1EF789E1E}"/>
          </ac:spMkLst>
        </pc:spChg>
        <pc:spChg chg="del">
          <ac:chgData name="Gislane Sousa Baliza" userId="9677b2ae-d59a-41fa-b76a-1d054bc4078a" providerId="ADAL" clId="{2C79C4D3-B5A2-41BA-A309-D35985F68A89}" dt="2024-12-09T12:44:00.316" v="459" actId="478"/>
          <ac:spMkLst>
            <pc:docMk/>
            <pc:sldMk cId="128680720" sldId="414"/>
            <ac:spMk id="278" creationId="{CE509BFE-189A-4DA9-A9D0-9754054387B9}"/>
          </ac:spMkLst>
        </pc:spChg>
        <pc:spChg chg="del">
          <ac:chgData name="Gislane Sousa Baliza" userId="9677b2ae-d59a-41fa-b76a-1d054bc4078a" providerId="ADAL" clId="{2C79C4D3-B5A2-41BA-A309-D35985F68A89}" dt="2024-12-09T12:44:00.316" v="459" actId="478"/>
          <ac:spMkLst>
            <pc:docMk/>
            <pc:sldMk cId="128680720" sldId="414"/>
            <ac:spMk id="321" creationId="{546C992C-6C3A-0855-501B-D284D51138AA}"/>
          </ac:spMkLst>
        </pc:spChg>
        <pc:spChg chg="del">
          <ac:chgData name="Gislane Sousa Baliza" userId="9677b2ae-d59a-41fa-b76a-1d054bc4078a" providerId="ADAL" clId="{2C79C4D3-B5A2-41BA-A309-D35985F68A89}" dt="2024-12-09T12:44:00.316" v="459" actId="478"/>
          <ac:spMkLst>
            <pc:docMk/>
            <pc:sldMk cId="128680720" sldId="414"/>
            <ac:spMk id="323" creationId="{405EE39E-5DFC-4BD7-BFC0-48EABCA8A4A8}"/>
          </ac:spMkLst>
        </pc:spChg>
        <pc:spChg chg="del">
          <ac:chgData name="Gislane Sousa Baliza" userId="9677b2ae-d59a-41fa-b76a-1d054bc4078a" providerId="ADAL" clId="{2C79C4D3-B5A2-41BA-A309-D35985F68A89}" dt="2024-12-09T12:44:00.316" v="459" actId="478"/>
          <ac:spMkLst>
            <pc:docMk/>
            <pc:sldMk cId="128680720" sldId="414"/>
            <ac:spMk id="324" creationId="{D9030AE9-BAFA-42A3-AD79-1654B619E687}"/>
          </ac:spMkLst>
        </pc:spChg>
        <pc:spChg chg="del">
          <ac:chgData name="Gislane Sousa Baliza" userId="9677b2ae-d59a-41fa-b76a-1d054bc4078a" providerId="ADAL" clId="{2C79C4D3-B5A2-41BA-A309-D35985F68A89}" dt="2024-12-09T12:44:00.316" v="459" actId="478"/>
          <ac:spMkLst>
            <pc:docMk/>
            <pc:sldMk cId="128680720" sldId="414"/>
            <ac:spMk id="325" creationId="{5DC4157C-A1AE-4226-9AC8-85F6DBF1B563}"/>
          </ac:spMkLst>
        </pc:spChg>
        <pc:spChg chg="del">
          <ac:chgData name="Gislane Sousa Baliza" userId="9677b2ae-d59a-41fa-b76a-1d054bc4078a" providerId="ADAL" clId="{2C79C4D3-B5A2-41BA-A309-D35985F68A89}" dt="2024-12-09T12:44:00.316" v="459" actId="478"/>
          <ac:spMkLst>
            <pc:docMk/>
            <pc:sldMk cId="128680720" sldId="414"/>
            <ac:spMk id="326" creationId="{A19BC12C-1B90-4F5F-BCF1-75BAAE82FB60}"/>
          </ac:spMkLst>
        </pc:spChg>
        <pc:spChg chg="del">
          <ac:chgData name="Gislane Sousa Baliza" userId="9677b2ae-d59a-41fa-b76a-1d054bc4078a" providerId="ADAL" clId="{2C79C4D3-B5A2-41BA-A309-D35985F68A89}" dt="2024-12-09T12:44:00.316" v="459" actId="478"/>
          <ac:spMkLst>
            <pc:docMk/>
            <pc:sldMk cId="128680720" sldId="414"/>
            <ac:spMk id="327" creationId="{9A6B6E87-9CD3-4404-BA4F-FF6CDE174870}"/>
          </ac:spMkLst>
        </pc:spChg>
        <pc:spChg chg="del">
          <ac:chgData name="Gislane Sousa Baliza" userId="9677b2ae-d59a-41fa-b76a-1d054bc4078a" providerId="ADAL" clId="{2C79C4D3-B5A2-41BA-A309-D35985F68A89}" dt="2024-12-09T12:44:00.316" v="459" actId="478"/>
          <ac:spMkLst>
            <pc:docMk/>
            <pc:sldMk cId="128680720" sldId="414"/>
            <ac:spMk id="328" creationId="{0C0008E6-2052-4216-8EE2-DC550A5EBF1F}"/>
          </ac:spMkLst>
        </pc:spChg>
        <pc:spChg chg="del">
          <ac:chgData name="Gislane Sousa Baliza" userId="9677b2ae-d59a-41fa-b76a-1d054bc4078a" providerId="ADAL" clId="{2C79C4D3-B5A2-41BA-A309-D35985F68A89}" dt="2024-12-09T12:44:00.316" v="459" actId="478"/>
          <ac:spMkLst>
            <pc:docMk/>
            <pc:sldMk cId="128680720" sldId="414"/>
            <ac:spMk id="329" creationId="{842CF494-9AFE-465F-A6EA-68F5EA7051BF}"/>
          </ac:spMkLst>
        </pc:spChg>
        <pc:spChg chg="del">
          <ac:chgData name="Gislane Sousa Baliza" userId="9677b2ae-d59a-41fa-b76a-1d054bc4078a" providerId="ADAL" clId="{2C79C4D3-B5A2-41BA-A309-D35985F68A89}" dt="2024-12-09T12:44:00.316" v="459" actId="478"/>
          <ac:spMkLst>
            <pc:docMk/>
            <pc:sldMk cId="128680720" sldId="414"/>
            <ac:spMk id="330" creationId="{A1CA6B3E-33F6-44F1-AD6C-176B159C93F6}"/>
          </ac:spMkLst>
        </pc:spChg>
        <pc:spChg chg="del">
          <ac:chgData name="Gislane Sousa Baliza" userId="9677b2ae-d59a-41fa-b76a-1d054bc4078a" providerId="ADAL" clId="{2C79C4D3-B5A2-41BA-A309-D35985F68A89}" dt="2024-12-09T12:44:00.316" v="459" actId="478"/>
          <ac:spMkLst>
            <pc:docMk/>
            <pc:sldMk cId="128680720" sldId="414"/>
            <ac:spMk id="331" creationId="{ABE5D792-62AC-4DA3-B6CB-BBAD26F7B3CE}"/>
          </ac:spMkLst>
        </pc:spChg>
        <pc:spChg chg="del">
          <ac:chgData name="Gislane Sousa Baliza" userId="9677b2ae-d59a-41fa-b76a-1d054bc4078a" providerId="ADAL" clId="{2C79C4D3-B5A2-41BA-A309-D35985F68A89}" dt="2024-12-09T12:44:00.316" v="459" actId="478"/>
          <ac:spMkLst>
            <pc:docMk/>
            <pc:sldMk cId="128680720" sldId="414"/>
            <ac:spMk id="332" creationId="{DA53380A-F3F3-45CE-B423-48145001579E}"/>
          </ac:spMkLst>
        </pc:spChg>
        <pc:spChg chg="del">
          <ac:chgData name="Gislane Sousa Baliza" userId="9677b2ae-d59a-41fa-b76a-1d054bc4078a" providerId="ADAL" clId="{2C79C4D3-B5A2-41BA-A309-D35985F68A89}" dt="2024-12-09T12:44:00.316" v="459" actId="478"/>
          <ac:spMkLst>
            <pc:docMk/>
            <pc:sldMk cId="128680720" sldId="414"/>
            <ac:spMk id="333" creationId="{95210692-FB86-44D7-A1DA-BF125EDE1A52}"/>
          </ac:spMkLst>
        </pc:spChg>
        <pc:spChg chg="del">
          <ac:chgData name="Gislane Sousa Baliza" userId="9677b2ae-d59a-41fa-b76a-1d054bc4078a" providerId="ADAL" clId="{2C79C4D3-B5A2-41BA-A309-D35985F68A89}" dt="2024-12-09T12:44:00.316" v="459" actId="478"/>
          <ac:spMkLst>
            <pc:docMk/>
            <pc:sldMk cId="128680720" sldId="414"/>
            <ac:spMk id="334" creationId="{6CC98A03-20D8-4C05-B1CC-77FB487E393D}"/>
          </ac:spMkLst>
        </pc:spChg>
        <pc:spChg chg="del">
          <ac:chgData name="Gislane Sousa Baliza" userId="9677b2ae-d59a-41fa-b76a-1d054bc4078a" providerId="ADAL" clId="{2C79C4D3-B5A2-41BA-A309-D35985F68A89}" dt="2024-12-09T12:44:00.316" v="459" actId="478"/>
          <ac:spMkLst>
            <pc:docMk/>
            <pc:sldMk cId="128680720" sldId="414"/>
            <ac:spMk id="335" creationId="{A29053D3-ABE1-4370-B53B-D4A61DBCF1F9}"/>
          </ac:spMkLst>
        </pc:spChg>
        <pc:spChg chg="del">
          <ac:chgData name="Gislane Sousa Baliza" userId="9677b2ae-d59a-41fa-b76a-1d054bc4078a" providerId="ADAL" clId="{2C79C4D3-B5A2-41BA-A309-D35985F68A89}" dt="2024-12-09T12:44:00.316" v="459" actId="478"/>
          <ac:spMkLst>
            <pc:docMk/>
            <pc:sldMk cId="128680720" sldId="414"/>
            <ac:spMk id="336" creationId="{73BC8ED6-BE78-4C82-A57E-2F24E2E43A43}"/>
          </ac:spMkLst>
        </pc:spChg>
        <pc:spChg chg="del">
          <ac:chgData name="Gislane Sousa Baliza" userId="9677b2ae-d59a-41fa-b76a-1d054bc4078a" providerId="ADAL" clId="{2C79C4D3-B5A2-41BA-A309-D35985F68A89}" dt="2024-12-09T12:44:00.316" v="459" actId="478"/>
          <ac:spMkLst>
            <pc:docMk/>
            <pc:sldMk cId="128680720" sldId="414"/>
            <ac:spMk id="380" creationId="{B7B94EB0-516D-97B1-D23D-2AA69C93725F}"/>
          </ac:spMkLst>
        </pc:spChg>
        <pc:spChg chg="del">
          <ac:chgData name="Gislane Sousa Baliza" userId="9677b2ae-d59a-41fa-b76a-1d054bc4078a" providerId="ADAL" clId="{2C79C4D3-B5A2-41BA-A309-D35985F68A89}" dt="2024-12-09T12:44:00.316" v="459" actId="478"/>
          <ac:spMkLst>
            <pc:docMk/>
            <pc:sldMk cId="128680720" sldId="414"/>
            <ac:spMk id="381" creationId="{E5105812-B21D-6374-074F-1BA4F351E7F6}"/>
          </ac:spMkLst>
        </pc:spChg>
        <pc:spChg chg="del">
          <ac:chgData name="Gislane Sousa Baliza" userId="9677b2ae-d59a-41fa-b76a-1d054bc4078a" providerId="ADAL" clId="{2C79C4D3-B5A2-41BA-A309-D35985F68A89}" dt="2024-12-09T12:44:00.316" v="459" actId="478"/>
          <ac:spMkLst>
            <pc:docMk/>
            <pc:sldMk cId="128680720" sldId="414"/>
            <ac:spMk id="382" creationId="{4AB68468-DBB5-B7AF-6202-D03787F12297}"/>
          </ac:spMkLst>
        </pc:spChg>
        <pc:cxnChg chg="del mod">
          <ac:chgData name="Gislane Sousa Baliza" userId="9677b2ae-d59a-41fa-b76a-1d054bc4078a" providerId="ADAL" clId="{2C79C4D3-B5A2-41BA-A309-D35985F68A89}" dt="2024-12-09T12:44:00.316" v="459" actId="478"/>
          <ac:cxnSpMkLst>
            <pc:docMk/>
            <pc:sldMk cId="128680720" sldId="414"/>
            <ac:cxnSpMk id="6" creationId="{5540255A-BC6E-4CC4-ACE0-956C15CD0390}"/>
          </ac:cxnSpMkLst>
        </pc:cxnChg>
        <pc:cxnChg chg="del mod">
          <ac:chgData name="Gislane Sousa Baliza" userId="9677b2ae-d59a-41fa-b76a-1d054bc4078a" providerId="ADAL" clId="{2C79C4D3-B5A2-41BA-A309-D35985F68A89}" dt="2024-12-09T12:44:00.316" v="459" actId="478"/>
          <ac:cxnSpMkLst>
            <pc:docMk/>
            <pc:sldMk cId="128680720" sldId="414"/>
            <ac:cxnSpMk id="9" creationId="{AAA740EB-F572-428C-AA79-4DFF2E55318B}"/>
          </ac:cxnSpMkLst>
        </pc:cxnChg>
        <pc:cxnChg chg="del mod">
          <ac:chgData name="Gislane Sousa Baliza" userId="9677b2ae-d59a-41fa-b76a-1d054bc4078a" providerId="ADAL" clId="{2C79C4D3-B5A2-41BA-A309-D35985F68A89}" dt="2024-12-09T12:44:00.316" v="459" actId="478"/>
          <ac:cxnSpMkLst>
            <pc:docMk/>
            <pc:sldMk cId="128680720" sldId="414"/>
            <ac:cxnSpMk id="31" creationId="{231B3099-9EBF-4598-AC1D-D14D568FCAA2}"/>
          </ac:cxnSpMkLst>
        </pc:cxnChg>
        <pc:cxnChg chg="del mod">
          <ac:chgData name="Gislane Sousa Baliza" userId="9677b2ae-d59a-41fa-b76a-1d054bc4078a" providerId="ADAL" clId="{2C79C4D3-B5A2-41BA-A309-D35985F68A89}" dt="2024-12-09T12:44:00.316" v="459" actId="478"/>
          <ac:cxnSpMkLst>
            <pc:docMk/>
            <pc:sldMk cId="128680720" sldId="414"/>
            <ac:cxnSpMk id="32" creationId="{B262BA17-78CC-4E23-B118-8FD6DAC59F28}"/>
          </ac:cxnSpMkLst>
        </pc:cxnChg>
        <pc:cxnChg chg="del mod">
          <ac:chgData name="Gislane Sousa Baliza" userId="9677b2ae-d59a-41fa-b76a-1d054bc4078a" providerId="ADAL" clId="{2C79C4D3-B5A2-41BA-A309-D35985F68A89}" dt="2024-12-09T12:44:00.316" v="459" actId="478"/>
          <ac:cxnSpMkLst>
            <pc:docMk/>
            <pc:sldMk cId="128680720" sldId="414"/>
            <ac:cxnSpMk id="33" creationId="{0EBB7CFD-0A34-4296-B2D4-024A7AAC4873}"/>
          </ac:cxnSpMkLst>
        </pc:cxnChg>
        <pc:cxnChg chg="add mod">
          <ac:chgData name="Gislane Sousa Baliza" userId="9677b2ae-d59a-41fa-b76a-1d054bc4078a" providerId="ADAL" clId="{2C79C4D3-B5A2-41BA-A309-D35985F68A89}" dt="2024-12-09T12:44:32.067" v="463" actId="1076"/>
          <ac:cxnSpMkLst>
            <pc:docMk/>
            <pc:sldMk cId="128680720" sldId="414"/>
            <ac:cxnSpMk id="34" creationId="{3D91045B-6F3F-489F-551F-A8103FAEB8B1}"/>
          </ac:cxnSpMkLst>
        </pc:cxnChg>
        <pc:cxnChg chg="add mod">
          <ac:chgData name="Gislane Sousa Baliza" userId="9677b2ae-d59a-41fa-b76a-1d054bc4078a" providerId="ADAL" clId="{2C79C4D3-B5A2-41BA-A309-D35985F68A89}" dt="2024-12-09T12:44:32.067" v="463" actId="1076"/>
          <ac:cxnSpMkLst>
            <pc:docMk/>
            <pc:sldMk cId="128680720" sldId="414"/>
            <ac:cxnSpMk id="35" creationId="{13B93823-50E5-483E-87D5-0FFDC7B4453F}"/>
          </ac:cxnSpMkLst>
        </pc:cxnChg>
        <pc:cxnChg chg="add mod">
          <ac:chgData name="Gislane Sousa Baliza" userId="9677b2ae-d59a-41fa-b76a-1d054bc4078a" providerId="ADAL" clId="{2C79C4D3-B5A2-41BA-A309-D35985F68A89}" dt="2024-12-09T12:44:32.067" v="463" actId="1076"/>
          <ac:cxnSpMkLst>
            <pc:docMk/>
            <pc:sldMk cId="128680720" sldId="414"/>
            <ac:cxnSpMk id="36" creationId="{8B025D38-9853-B469-1845-138F53AD4CC5}"/>
          </ac:cxnSpMkLst>
        </pc:cxnChg>
        <pc:cxnChg chg="add mod">
          <ac:chgData name="Gislane Sousa Baliza" userId="9677b2ae-d59a-41fa-b76a-1d054bc4078a" providerId="ADAL" clId="{2C79C4D3-B5A2-41BA-A309-D35985F68A89}" dt="2024-12-09T12:44:32.067" v="463" actId="1076"/>
          <ac:cxnSpMkLst>
            <pc:docMk/>
            <pc:sldMk cId="128680720" sldId="414"/>
            <ac:cxnSpMk id="37" creationId="{6AA6E2A2-3764-3C49-0BC1-5442B608624A}"/>
          </ac:cxnSpMkLst>
        </pc:cxnChg>
        <pc:cxnChg chg="add mod">
          <ac:chgData name="Gislane Sousa Baliza" userId="9677b2ae-d59a-41fa-b76a-1d054bc4078a" providerId="ADAL" clId="{2C79C4D3-B5A2-41BA-A309-D35985F68A89}" dt="2024-12-09T12:44:32.067" v="463" actId="1076"/>
          <ac:cxnSpMkLst>
            <pc:docMk/>
            <pc:sldMk cId="128680720" sldId="414"/>
            <ac:cxnSpMk id="38" creationId="{DA0E8BF3-8AC3-1426-1E41-33BAC6720388}"/>
          </ac:cxnSpMkLst>
        </pc:cxnChg>
        <pc:cxnChg chg="add mod">
          <ac:chgData name="Gislane Sousa Baliza" userId="9677b2ae-d59a-41fa-b76a-1d054bc4078a" providerId="ADAL" clId="{2C79C4D3-B5A2-41BA-A309-D35985F68A89}" dt="2024-12-09T12:44:32.067" v="463" actId="1076"/>
          <ac:cxnSpMkLst>
            <pc:docMk/>
            <pc:sldMk cId="128680720" sldId="414"/>
            <ac:cxnSpMk id="39" creationId="{98A2A22B-07C6-6312-8106-AF90FF286AE9}"/>
          </ac:cxnSpMkLst>
        </pc:cxnChg>
        <pc:cxnChg chg="add mod">
          <ac:chgData name="Gislane Sousa Baliza" userId="9677b2ae-d59a-41fa-b76a-1d054bc4078a" providerId="ADAL" clId="{2C79C4D3-B5A2-41BA-A309-D35985F68A89}" dt="2024-12-09T12:44:32.067" v="463" actId="1076"/>
          <ac:cxnSpMkLst>
            <pc:docMk/>
            <pc:sldMk cId="128680720" sldId="414"/>
            <ac:cxnSpMk id="40" creationId="{E2834375-7EB8-1349-DC26-6663E39EC9E4}"/>
          </ac:cxnSpMkLst>
        </pc:cxnChg>
        <pc:cxnChg chg="add mod">
          <ac:chgData name="Gislane Sousa Baliza" userId="9677b2ae-d59a-41fa-b76a-1d054bc4078a" providerId="ADAL" clId="{2C79C4D3-B5A2-41BA-A309-D35985F68A89}" dt="2024-12-09T12:44:32.067" v="463" actId="1076"/>
          <ac:cxnSpMkLst>
            <pc:docMk/>
            <pc:sldMk cId="128680720" sldId="414"/>
            <ac:cxnSpMk id="45" creationId="{DD4BAA6F-9822-9B52-CBC7-FA9ABC48C9E3}"/>
          </ac:cxnSpMkLst>
        </pc:cxnChg>
        <pc:cxnChg chg="del mod">
          <ac:chgData name="Gislane Sousa Baliza" userId="9677b2ae-d59a-41fa-b76a-1d054bc4078a" providerId="ADAL" clId="{2C79C4D3-B5A2-41BA-A309-D35985F68A89}" dt="2024-12-09T12:44:00.316" v="459" actId="478"/>
          <ac:cxnSpMkLst>
            <pc:docMk/>
            <pc:sldMk cId="128680720" sldId="414"/>
            <ac:cxnSpMk id="48" creationId="{710ADC05-1A4F-4527-9CA6-03EB3EA73E66}"/>
          </ac:cxnSpMkLst>
        </pc:cxnChg>
        <pc:cxnChg chg="add mod">
          <ac:chgData name="Gislane Sousa Baliza" userId="9677b2ae-d59a-41fa-b76a-1d054bc4078a" providerId="ADAL" clId="{2C79C4D3-B5A2-41BA-A309-D35985F68A89}" dt="2024-12-09T12:44:32.067" v="463" actId="1076"/>
          <ac:cxnSpMkLst>
            <pc:docMk/>
            <pc:sldMk cId="128680720" sldId="414"/>
            <ac:cxnSpMk id="51" creationId="{23BB9C32-F9E1-DEA5-B466-0FE55FCD7795}"/>
          </ac:cxnSpMkLst>
        </pc:cxnChg>
        <pc:cxnChg chg="add mod">
          <ac:chgData name="Gislane Sousa Baliza" userId="9677b2ae-d59a-41fa-b76a-1d054bc4078a" providerId="ADAL" clId="{2C79C4D3-B5A2-41BA-A309-D35985F68A89}" dt="2024-12-09T12:44:32.067" v="463" actId="1076"/>
          <ac:cxnSpMkLst>
            <pc:docMk/>
            <pc:sldMk cId="128680720" sldId="414"/>
            <ac:cxnSpMk id="52" creationId="{CDBC4399-3B65-407E-D84C-9CF34203D510}"/>
          </ac:cxnSpMkLst>
        </pc:cxnChg>
        <pc:cxnChg chg="add mod">
          <ac:chgData name="Gislane Sousa Baliza" userId="9677b2ae-d59a-41fa-b76a-1d054bc4078a" providerId="ADAL" clId="{2C79C4D3-B5A2-41BA-A309-D35985F68A89}" dt="2024-12-09T12:44:32.067" v="463" actId="1076"/>
          <ac:cxnSpMkLst>
            <pc:docMk/>
            <pc:sldMk cId="128680720" sldId="414"/>
            <ac:cxnSpMk id="53" creationId="{7A49451E-7844-BE83-01BC-CD012F663BC0}"/>
          </ac:cxnSpMkLst>
        </pc:cxnChg>
        <pc:cxnChg chg="add mod">
          <ac:chgData name="Gislane Sousa Baliza" userId="9677b2ae-d59a-41fa-b76a-1d054bc4078a" providerId="ADAL" clId="{2C79C4D3-B5A2-41BA-A309-D35985F68A89}" dt="2024-12-09T12:44:32.067" v="463" actId="1076"/>
          <ac:cxnSpMkLst>
            <pc:docMk/>
            <pc:sldMk cId="128680720" sldId="414"/>
            <ac:cxnSpMk id="54" creationId="{FD095FE6-7795-CA37-2B78-6590B81C873E}"/>
          </ac:cxnSpMkLst>
        </pc:cxnChg>
        <pc:cxnChg chg="add mod">
          <ac:chgData name="Gislane Sousa Baliza" userId="9677b2ae-d59a-41fa-b76a-1d054bc4078a" providerId="ADAL" clId="{2C79C4D3-B5A2-41BA-A309-D35985F68A89}" dt="2024-12-09T12:44:32.067" v="463" actId="1076"/>
          <ac:cxnSpMkLst>
            <pc:docMk/>
            <pc:sldMk cId="128680720" sldId="414"/>
            <ac:cxnSpMk id="56" creationId="{B99917F0-00B7-7EE0-0B1B-F032E6540302}"/>
          </ac:cxnSpMkLst>
        </pc:cxnChg>
        <pc:cxnChg chg="add mod">
          <ac:chgData name="Gislane Sousa Baliza" userId="9677b2ae-d59a-41fa-b76a-1d054bc4078a" providerId="ADAL" clId="{2C79C4D3-B5A2-41BA-A309-D35985F68A89}" dt="2024-12-09T12:44:32.067" v="463" actId="1076"/>
          <ac:cxnSpMkLst>
            <pc:docMk/>
            <pc:sldMk cId="128680720" sldId="414"/>
            <ac:cxnSpMk id="59" creationId="{D916C471-BB3B-8D0F-DCF5-F43C8B7A8291}"/>
          </ac:cxnSpMkLst>
        </pc:cxnChg>
        <pc:cxnChg chg="add mod">
          <ac:chgData name="Gislane Sousa Baliza" userId="9677b2ae-d59a-41fa-b76a-1d054bc4078a" providerId="ADAL" clId="{2C79C4D3-B5A2-41BA-A309-D35985F68A89}" dt="2024-12-09T12:44:32.067" v="463" actId="1076"/>
          <ac:cxnSpMkLst>
            <pc:docMk/>
            <pc:sldMk cId="128680720" sldId="414"/>
            <ac:cxnSpMk id="61" creationId="{EED93F08-9538-040B-7A6A-06F789967819}"/>
          </ac:cxnSpMkLst>
        </pc:cxnChg>
        <pc:cxnChg chg="add mod">
          <ac:chgData name="Gislane Sousa Baliza" userId="9677b2ae-d59a-41fa-b76a-1d054bc4078a" providerId="ADAL" clId="{2C79C4D3-B5A2-41BA-A309-D35985F68A89}" dt="2024-12-09T12:44:32.067" v="463" actId="1076"/>
          <ac:cxnSpMkLst>
            <pc:docMk/>
            <pc:sldMk cId="128680720" sldId="414"/>
            <ac:cxnSpMk id="63" creationId="{1F5C40A0-6374-A2EB-1CC8-396FE1BF8E11}"/>
          </ac:cxnSpMkLst>
        </pc:cxnChg>
        <pc:cxnChg chg="add mod">
          <ac:chgData name="Gislane Sousa Baliza" userId="9677b2ae-d59a-41fa-b76a-1d054bc4078a" providerId="ADAL" clId="{2C79C4D3-B5A2-41BA-A309-D35985F68A89}" dt="2024-12-09T12:44:32.067" v="463" actId="1076"/>
          <ac:cxnSpMkLst>
            <pc:docMk/>
            <pc:sldMk cId="128680720" sldId="414"/>
            <ac:cxnSpMk id="64" creationId="{3A1CD209-3CE9-A84B-A5DE-F5522856FB17}"/>
          </ac:cxnSpMkLst>
        </pc:cxnChg>
        <pc:cxnChg chg="del mod">
          <ac:chgData name="Gislane Sousa Baliza" userId="9677b2ae-d59a-41fa-b76a-1d054bc4078a" providerId="ADAL" clId="{2C79C4D3-B5A2-41BA-A309-D35985F68A89}" dt="2024-12-09T12:44:00.316" v="459" actId="478"/>
          <ac:cxnSpMkLst>
            <pc:docMk/>
            <pc:sldMk cId="128680720" sldId="414"/>
            <ac:cxnSpMk id="65" creationId="{C40E10C5-6D00-43C8-B7D5-CF5165FA92E4}"/>
          </ac:cxnSpMkLst>
        </pc:cxnChg>
        <pc:cxnChg chg="del mod">
          <ac:chgData name="Gislane Sousa Baliza" userId="9677b2ae-d59a-41fa-b76a-1d054bc4078a" providerId="ADAL" clId="{2C79C4D3-B5A2-41BA-A309-D35985F68A89}" dt="2024-12-09T12:44:00.316" v="459" actId="478"/>
          <ac:cxnSpMkLst>
            <pc:docMk/>
            <pc:sldMk cId="128680720" sldId="414"/>
            <ac:cxnSpMk id="68" creationId="{3952BBF7-C396-4BAD-9987-ED3DEACBAF04}"/>
          </ac:cxnSpMkLst>
        </pc:cxnChg>
        <pc:cxnChg chg="add mod">
          <ac:chgData name="Gislane Sousa Baliza" userId="9677b2ae-d59a-41fa-b76a-1d054bc4078a" providerId="ADAL" clId="{2C79C4D3-B5A2-41BA-A309-D35985F68A89}" dt="2024-12-09T12:44:32.067" v="463" actId="1076"/>
          <ac:cxnSpMkLst>
            <pc:docMk/>
            <pc:sldMk cId="128680720" sldId="414"/>
            <ac:cxnSpMk id="73" creationId="{BF473074-5ED8-196E-B8FE-B7B6B44C9FCD}"/>
          </ac:cxnSpMkLst>
        </pc:cxnChg>
        <pc:cxnChg chg="add mod">
          <ac:chgData name="Gislane Sousa Baliza" userId="9677b2ae-d59a-41fa-b76a-1d054bc4078a" providerId="ADAL" clId="{2C79C4D3-B5A2-41BA-A309-D35985F68A89}" dt="2024-12-09T12:44:32.067" v="463" actId="1076"/>
          <ac:cxnSpMkLst>
            <pc:docMk/>
            <pc:sldMk cId="128680720" sldId="414"/>
            <ac:cxnSpMk id="75" creationId="{3A1F288C-82F3-D8B7-A296-A782C4097DCE}"/>
          </ac:cxnSpMkLst>
        </pc:cxnChg>
        <pc:cxnChg chg="add mod">
          <ac:chgData name="Gislane Sousa Baliza" userId="9677b2ae-d59a-41fa-b76a-1d054bc4078a" providerId="ADAL" clId="{2C79C4D3-B5A2-41BA-A309-D35985F68A89}" dt="2024-12-09T12:44:32.067" v="463" actId="1076"/>
          <ac:cxnSpMkLst>
            <pc:docMk/>
            <pc:sldMk cId="128680720" sldId="414"/>
            <ac:cxnSpMk id="77" creationId="{6C2ADD88-4FF2-F435-5B8C-2C52D58C3D79}"/>
          </ac:cxnSpMkLst>
        </pc:cxnChg>
        <pc:cxnChg chg="add mod">
          <ac:chgData name="Gislane Sousa Baliza" userId="9677b2ae-d59a-41fa-b76a-1d054bc4078a" providerId="ADAL" clId="{2C79C4D3-B5A2-41BA-A309-D35985F68A89}" dt="2024-12-09T12:44:32.067" v="463" actId="1076"/>
          <ac:cxnSpMkLst>
            <pc:docMk/>
            <pc:sldMk cId="128680720" sldId="414"/>
            <ac:cxnSpMk id="79" creationId="{27D56122-936C-264B-4D16-CDBEB6FD31BF}"/>
          </ac:cxnSpMkLst>
        </pc:cxnChg>
        <pc:cxnChg chg="add mod">
          <ac:chgData name="Gislane Sousa Baliza" userId="9677b2ae-d59a-41fa-b76a-1d054bc4078a" providerId="ADAL" clId="{2C79C4D3-B5A2-41BA-A309-D35985F68A89}" dt="2024-12-09T12:44:32.067" v="463" actId="1076"/>
          <ac:cxnSpMkLst>
            <pc:docMk/>
            <pc:sldMk cId="128680720" sldId="414"/>
            <ac:cxnSpMk id="80" creationId="{22C90D68-3DD5-8224-372E-DD590CB1B6F3}"/>
          </ac:cxnSpMkLst>
        </pc:cxnChg>
        <pc:cxnChg chg="add mod">
          <ac:chgData name="Gislane Sousa Baliza" userId="9677b2ae-d59a-41fa-b76a-1d054bc4078a" providerId="ADAL" clId="{2C79C4D3-B5A2-41BA-A309-D35985F68A89}" dt="2024-12-09T12:44:32.067" v="463" actId="1076"/>
          <ac:cxnSpMkLst>
            <pc:docMk/>
            <pc:sldMk cId="128680720" sldId="414"/>
            <ac:cxnSpMk id="81" creationId="{96CFA616-9AE1-BC41-255C-14A36AAFA171}"/>
          </ac:cxnSpMkLst>
        </pc:cxnChg>
        <pc:cxnChg chg="add mod">
          <ac:chgData name="Gislane Sousa Baliza" userId="9677b2ae-d59a-41fa-b76a-1d054bc4078a" providerId="ADAL" clId="{2C79C4D3-B5A2-41BA-A309-D35985F68A89}" dt="2024-12-09T12:44:32.067" v="463" actId="1076"/>
          <ac:cxnSpMkLst>
            <pc:docMk/>
            <pc:sldMk cId="128680720" sldId="414"/>
            <ac:cxnSpMk id="82" creationId="{A159D4F0-97B4-4188-9EA6-100AD3EA5126}"/>
          </ac:cxnSpMkLst>
        </pc:cxnChg>
        <pc:cxnChg chg="add mod">
          <ac:chgData name="Gislane Sousa Baliza" userId="9677b2ae-d59a-41fa-b76a-1d054bc4078a" providerId="ADAL" clId="{2C79C4D3-B5A2-41BA-A309-D35985F68A89}" dt="2024-12-09T12:44:32.067" v="463" actId="1076"/>
          <ac:cxnSpMkLst>
            <pc:docMk/>
            <pc:sldMk cId="128680720" sldId="414"/>
            <ac:cxnSpMk id="87" creationId="{24A44F1F-1005-36AD-55C2-AF2894469797}"/>
          </ac:cxnSpMkLst>
        </pc:cxnChg>
        <pc:cxnChg chg="add mod">
          <ac:chgData name="Gislane Sousa Baliza" userId="9677b2ae-d59a-41fa-b76a-1d054bc4078a" providerId="ADAL" clId="{2C79C4D3-B5A2-41BA-A309-D35985F68A89}" dt="2024-12-09T12:44:32.067" v="463" actId="1076"/>
          <ac:cxnSpMkLst>
            <pc:docMk/>
            <pc:sldMk cId="128680720" sldId="414"/>
            <ac:cxnSpMk id="88" creationId="{65562CA0-FC1A-91E1-B4F5-FBCDBA1DDC92}"/>
          </ac:cxnSpMkLst>
        </pc:cxnChg>
        <pc:cxnChg chg="add mod">
          <ac:chgData name="Gislane Sousa Baliza" userId="9677b2ae-d59a-41fa-b76a-1d054bc4078a" providerId="ADAL" clId="{2C79C4D3-B5A2-41BA-A309-D35985F68A89}" dt="2024-12-09T12:44:32.067" v="463" actId="1076"/>
          <ac:cxnSpMkLst>
            <pc:docMk/>
            <pc:sldMk cId="128680720" sldId="414"/>
            <ac:cxnSpMk id="89" creationId="{99628635-7FBC-DA7B-AB75-80673621028F}"/>
          </ac:cxnSpMkLst>
        </pc:cxnChg>
        <pc:cxnChg chg="add mod">
          <ac:chgData name="Gislane Sousa Baliza" userId="9677b2ae-d59a-41fa-b76a-1d054bc4078a" providerId="ADAL" clId="{2C79C4D3-B5A2-41BA-A309-D35985F68A89}" dt="2024-12-09T12:44:32.067" v="463" actId="1076"/>
          <ac:cxnSpMkLst>
            <pc:docMk/>
            <pc:sldMk cId="128680720" sldId="414"/>
            <ac:cxnSpMk id="90" creationId="{EAB36EAD-84E4-763F-9F39-78F6B90B5388}"/>
          </ac:cxnSpMkLst>
        </pc:cxnChg>
        <pc:cxnChg chg="del mod">
          <ac:chgData name="Gislane Sousa Baliza" userId="9677b2ae-d59a-41fa-b76a-1d054bc4078a" providerId="ADAL" clId="{2C79C4D3-B5A2-41BA-A309-D35985F68A89}" dt="2024-12-09T12:44:00.316" v="459" actId="478"/>
          <ac:cxnSpMkLst>
            <pc:docMk/>
            <pc:sldMk cId="128680720" sldId="414"/>
            <ac:cxnSpMk id="102" creationId="{30589D95-A6A3-44D5-941C-6FC4E7A5A2BC}"/>
          </ac:cxnSpMkLst>
        </pc:cxnChg>
        <pc:cxnChg chg="del mod">
          <ac:chgData name="Gislane Sousa Baliza" userId="9677b2ae-d59a-41fa-b76a-1d054bc4078a" providerId="ADAL" clId="{2C79C4D3-B5A2-41BA-A309-D35985F68A89}" dt="2024-12-09T12:44:00.316" v="459" actId="478"/>
          <ac:cxnSpMkLst>
            <pc:docMk/>
            <pc:sldMk cId="128680720" sldId="414"/>
            <ac:cxnSpMk id="104" creationId="{AB8E0696-1C2D-4EE8-A9C4-2824BB874F1D}"/>
          </ac:cxnSpMkLst>
        </pc:cxnChg>
        <pc:cxnChg chg="del mod">
          <ac:chgData name="Gislane Sousa Baliza" userId="9677b2ae-d59a-41fa-b76a-1d054bc4078a" providerId="ADAL" clId="{2C79C4D3-B5A2-41BA-A309-D35985F68A89}" dt="2024-12-09T12:44:00.316" v="459" actId="478"/>
          <ac:cxnSpMkLst>
            <pc:docMk/>
            <pc:sldMk cId="128680720" sldId="414"/>
            <ac:cxnSpMk id="105" creationId="{18416A15-6C20-416C-BD11-C6C2B44105A0}"/>
          </ac:cxnSpMkLst>
        </pc:cxnChg>
        <pc:cxnChg chg="del mod">
          <ac:chgData name="Gislane Sousa Baliza" userId="9677b2ae-d59a-41fa-b76a-1d054bc4078a" providerId="ADAL" clId="{2C79C4D3-B5A2-41BA-A309-D35985F68A89}" dt="2024-12-09T12:44:00.316" v="459" actId="478"/>
          <ac:cxnSpMkLst>
            <pc:docMk/>
            <pc:sldMk cId="128680720" sldId="414"/>
            <ac:cxnSpMk id="106" creationId="{FC045302-6208-4B44-A5EA-E51787F63B41}"/>
          </ac:cxnSpMkLst>
        </pc:cxnChg>
        <pc:cxnChg chg="add mod">
          <ac:chgData name="Gislane Sousa Baliza" userId="9677b2ae-d59a-41fa-b76a-1d054bc4078a" providerId="ADAL" clId="{2C79C4D3-B5A2-41BA-A309-D35985F68A89}" dt="2024-12-09T12:44:32.067" v="463" actId="1076"/>
          <ac:cxnSpMkLst>
            <pc:docMk/>
            <pc:sldMk cId="128680720" sldId="414"/>
            <ac:cxnSpMk id="115" creationId="{A3C52C65-3E05-0724-4E90-64E99F460A61}"/>
          </ac:cxnSpMkLst>
        </pc:cxnChg>
        <pc:cxnChg chg="add mod">
          <ac:chgData name="Gislane Sousa Baliza" userId="9677b2ae-d59a-41fa-b76a-1d054bc4078a" providerId="ADAL" clId="{2C79C4D3-B5A2-41BA-A309-D35985F68A89}" dt="2024-12-09T12:44:32.067" v="463" actId="1076"/>
          <ac:cxnSpMkLst>
            <pc:docMk/>
            <pc:sldMk cId="128680720" sldId="414"/>
            <ac:cxnSpMk id="116" creationId="{3C1ACE7C-BD33-754C-89D2-57B698000771}"/>
          </ac:cxnSpMkLst>
        </pc:cxnChg>
        <pc:cxnChg chg="add mod">
          <ac:chgData name="Gislane Sousa Baliza" userId="9677b2ae-d59a-41fa-b76a-1d054bc4078a" providerId="ADAL" clId="{2C79C4D3-B5A2-41BA-A309-D35985F68A89}" dt="2024-12-09T12:44:32.067" v="463" actId="1076"/>
          <ac:cxnSpMkLst>
            <pc:docMk/>
            <pc:sldMk cId="128680720" sldId="414"/>
            <ac:cxnSpMk id="117" creationId="{723E8660-19AA-E46C-2A51-E30E1AE258D3}"/>
          </ac:cxnSpMkLst>
        </pc:cxnChg>
        <pc:cxnChg chg="add mod">
          <ac:chgData name="Gislane Sousa Baliza" userId="9677b2ae-d59a-41fa-b76a-1d054bc4078a" providerId="ADAL" clId="{2C79C4D3-B5A2-41BA-A309-D35985F68A89}" dt="2024-12-09T12:44:32.067" v="463" actId="1076"/>
          <ac:cxnSpMkLst>
            <pc:docMk/>
            <pc:sldMk cId="128680720" sldId="414"/>
            <ac:cxnSpMk id="118" creationId="{C4CD3D8E-B994-0B91-615E-B4379E89B7E4}"/>
          </ac:cxnSpMkLst>
        </pc:cxnChg>
        <pc:cxnChg chg="add mod">
          <ac:chgData name="Gislane Sousa Baliza" userId="9677b2ae-d59a-41fa-b76a-1d054bc4078a" providerId="ADAL" clId="{2C79C4D3-B5A2-41BA-A309-D35985F68A89}" dt="2024-12-09T12:44:32.067" v="463" actId="1076"/>
          <ac:cxnSpMkLst>
            <pc:docMk/>
            <pc:sldMk cId="128680720" sldId="414"/>
            <ac:cxnSpMk id="119" creationId="{3920E41B-6F09-D44E-E6FE-F9FCA890DC1C}"/>
          </ac:cxnSpMkLst>
        </pc:cxnChg>
        <pc:cxnChg chg="add mod">
          <ac:chgData name="Gislane Sousa Baliza" userId="9677b2ae-d59a-41fa-b76a-1d054bc4078a" providerId="ADAL" clId="{2C79C4D3-B5A2-41BA-A309-D35985F68A89}" dt="2024-12-09T12:44:32.067" v="463" actId="1076"/>
          <ac:cxnSpMkLst>
            <pc:docMk/>
            <pc:sldMk cId="128680720" sldId="414"/>
            <ac:cxnSpMk id="120" creationId="{3E59925C-DEA4-B63A-747D-71476CC28C6E}"/>
          </ac:cxnSpMkLst>
        </pc:cxnChg>
        <pc:cxnChg chg="add mod">
          <ac:chgData name="Gislane Sousa Baliza" userId="9677b2ae-d59a-41fa-b76a-1d054bc4078a" providerId="ADAL" clId="{2C79C4D3-B5A2-41BA-A309-D35985F68A89}" dt="2024-12-09T12:44:32.067" v="463" actId="1076"/>
          <ac:cxnSpMkLst>
            <pc:docMk/>
            <pc:sldMk cId="128680720" sldId="414"/>
            <ac:cxnSpMk id="121" creationId="{9F4FFAC1-C83D-6419-DE07-A6ED409FC442}"/>
          </ac:cxnSpMkLst>
        </pc:cxnChg>
        <pc:cxnChg chg="add mod">
          <ac:chgData name="Gislane Sousa Baliza" userId="9677b2ae-d59a-41fa-b76a-1d054bc4078a" providerId="ADAL" clId="{2C79C4D3-B5A2-41BA-A309-D35985F68A89}" dt="2024-12-09T12:44:32.067" v="463" actId="1076"/>
          <ac:cxnSpMkLst>
            <pc:docMk/>
            <pc:sldMk cId="128680720" sldId="414"/>
            <ac:cxnSpMk id="122" creationId="{71FAB739-C1FF-9AE8-619F-8BE73A3C3608}"/>
          </ac:cxnSpMkLst>
        </pc:cxnChg>
        <pc:cxnChg chg="add mod">
          <ac:chgData name="Gislane Sousa Baliza" userId="9677b2ae-d59a-41fa-b76a-1d054bc4078a" providerId="ADAL" clId="{2C79C4D3-B5A2-41BA-A309-D35985F68A89}" dt="2024-12-09T12:44:32.067" v="463" actId="1076"/>
          <ac:cxnSpMkLst>
            <pc:docMk/>
            <pc:sldMk cId="128680720" sldId="414"/>
            <ac:cxnSpMk id="123" creationId="{AE96D9D4-3D95-870B-2224-1BBDEE45B7E5}"/>
          </ac:cxnSpMkLst>
        </pc:cxnChg>
        <pc:cxnChg chg="add mod">
          <ac:chgData name="Gislane Sousa Baliza" userId="9677b2ae-d59a-41fa-b76a-1d054bc4078a" providerId="ADAL" clId="{2C79C4D3-B5A2-41BA-A309-D35985F68A89}" dt="2024-12-09T12:44:32.067" v="463" actId="1076"/>
          <ac:cxnSpMkLst>
            <pc:docMk/>
            <pc:sldMk cId="128680720" sldId="414"/>
            <ac:cxnSpMk id="124" creationId="{DE6CE678-9391-18D7-3D24-425F672E911A}"/>
          </ac:cxnSpMkLst>
        </pc:cxnChg>
        <pc:cxnChg chg="add mod">
          <ac:chgData name="Gislane Sousa Baliza" userId="9677b2ae-d59a-41fa-b76a-1d054bc4078a" providerId="ADAL" clId="{2C79C4D3-B5A2-41BA-A309-D35985F68A89}" dt="2024-12-09T12:44:32.067" v="463" actId="1076"/>
          <ac:cxnSpMkLst>
            <pc:docMk/>
            <pc:sldMk cId="128680720" sldId="414"/>
            <ac:cxnSpMk id="125" creationId="{CB6103C6-4A89-6BD7-02BF-D771FCAFE2FF}"/>
          </ac:cxnSpMkLst>
        </pc:cxnChg>
        <pc:cxnChg chg="add mod">
          <ac:chgData name="Gislane Sousa Baliza" userId="9677b2ae-d59a-41fa-b76a-1d054bc4078a" providerId="ADAL" clId="{2C79C4D3-B5A2-41BA-A309-D35985F68A89}" dt="2024-12-09T12:44:32.067" v="463" actId="1076"/>
          <ac:cxnSpMkLst>
            <pc:docMk/>
            <pc:sldMk cId="128680720" sldId="414"/>
            <ac:cxnSpMk id="126" creationId="{7A92DD2E-A63E-3410-37A7-138E9D852588}"/>
          </ac:cxnSpMkLst>
        </pc:cxnChg>
        <pc:cxnChg chg="add mod">
          <ac:chgData name="Gislane Sousa Baliza" userId="9677b2ae-d59a-41fa-b76a-1d054bc4078a" providerId="ADAL" clId="{2C79C4D3-B5A2-41BA-A309-D35985F68A89}" dt="2024-12-09T12:44:32.067" v="463" actId="1076"/>
          <ac:cxnSpMkLst>
            <pc:docMk/>
            <pc:sldMk cId="128680720" sldId="414"/>
            <ac:cxnSpMk id="127" creationId="{45029A82-4340-98BA-50EB-31CA161C8FB2}"/>
          </ac:cxnSpMkLst>
        </pc:cxnChg>
        <pc:cxnChg chg="add mod">
          <ac:chgData name="Gislane Sousa Baliza" userId="9677b2ae-d59a-41fa-b76a-1d054bc4078a" providerId="ADAL" clId="{2C79C4D3-B5A2-41BA-A309-D35985F68A89}" dt="2024-12-09T12:44:32.067" v="463" actId="1076"/>
          <ac:cxnSpMkLst>
            <pc:docMk/>
            <pc:sldMk cId="128680720" sldId="414"/>
            <ac:cxnSpMk id="128" creationId="{1332CC46-BD33-A183-507A-C50B429FE8A6}"/>
          </ac:cxnSpMkLst>
        </pc:cxnChg>
        <pc:cxnChg chg="add mod">
          <ac:chgData name="Gislane Sousa Baliza" userId="9677b2ae-d59a-41fa-b76a-1d054bc4078a" providerId="ADAL" clId="{2C79C4D3-B5A2-41BA-A309-D35985F68A89}" dt="2024-12-09T12:44:32.067" v="463" actId="1076"/>
          <ac:cxnSpMkLst>
            <pc:docMk/>
            <pc:sldMk cId="128680720" sldId="414"/>
            <ac:cxnSpMk id="129" creationId="{8759D076-7DCB-D1E8-70AA-5B7C91B4EE8E}"/>
          </ac:cxnSpMkLst>
        </pc:cxnChg>
        <pc:cxnChg chg="add mod">
          <ac:chgData name="Gislane Sousa Baliza" userId="9677b2ae-d59a-41fa-b76a-1d054bc4078a" providerId="ADAL" clId="{2C79C4D3-B5A2-41BA-A309-D35985F68A89}" dt="2024-12-09T12:44:32.067" v="463" actId="1076"/>
          <ac:cxnSpMkLst>
            <pc:docMk/>
            <pc:sldMk cId="128680720" sldId="414"/>
            <ac:cxnSpMk id="130" creationId="{4ABFD0BF-D668-E7AB-FA21-4AD7F543551D}"/>
          </ac:cxnSpMkLst>
        </pc:cxnChg>
        <pc:cxnChg chg="add mod">
          <ac:chgData name="Gislane Sousa Baliza" userId="9677b2ae-d59a-41fa-b76a-1d054bc4078a" providerId="ADAL" clId="{2C79C4D3-B5A2-41BA-A309-D35985F68A89}" dt="2024-12-09T12:44:32.067" v="463" actId="1076"/>
          <ac:cxnSpMkLst>
            <pc:docMk/>
            <pc:sldMk cId="128680720" sldId="414"/>
            <ac:cxnSpMk id="131" creationId="{87A2E359-7F70-2182-06CD-CE5B3E54CC6B}"/>
          </ac:cxnSpMkLst>
        </pc:cxnChg>
        <pc:cxnChg chg="add mod">
          <ac:chgData name="Gislane Sousa Baliza" userId="9677b2ae-d59a-41fa-b76a-1d054bc4078a" providerId="ADAL" clId="{2C79C4D3-B5A2-41BA-A309-D35985F68A89}" dt="2024-12-09T12:44:32.067" v="463" actId="1076"/>
          <ac:cxnSpMkLst>
            <pc:docMk/>
            <pc:sldMk cId="128680720" sldId="414"/>
            <ac:cxnSpMk id="132" creationId="{3FBA32A0-344B-F84A-8A0D-EFFFF1A5F6FF}"/>
          </ac:cxnSpMkLst>
        </pc:cxnChg>
        <pc:cxnChg chg="del mod">
          <ac:chgData name="Gislane Sousa Baliza" userId="9677b2ae-d59a-41fa-b76a-1d054bc4078a" providerId="ADAL" clId="{2C79C4D3-B5A2-41BA-A309-D35985F68A89}" dt="2024-12-09T12:44:00.316" v="459" actId="478"/>
          <ac:cxnSpMkLst>
            <pc:docMk/>
            <pc:sldMk cId="128680720" sldId="414"/>
            <ac:cxnSpMk id="136" creationId="{1F88C2D0-6F39-4A83-BF25-50DF391DEF8F}"/>
          </ac:cxnSpMkLst>
        </pc:cxnChg>
        <pc:cxnChg chg="del mod">
          <ac:chgData name="Gislane Sousa Baliza" userId="9677b2ae-d59a-41fa-b76a-1d054bc4078a" providerId="ADAL" clId="{2C79C4D3-B5A2-41BA-A309-D35985F68A89}" dt="2024-12-09T12:44:00.316" v="459" actId="478"/>
          <ac:cxnSpMkLst>
            <pc:docMk/>
            <pc:sldMk cId="128680720" sldId="414"/>
            <ac:cxnSpMk id="140" creationId="{E15271DC-9E92-4F48-BD88-058ADC4B490A}"/>
          </ac:cxnSpMkLst>
        </pc:cxnChg>
        <pc:cxnChg chg="del mod">
          <ac:chgData name="Gislane Sousa Baliza" userId="9677b2ae-d59a-41fa-b76a-1d054bc4078a" providerId="ADAL" clId="{2C79C4D3-B5A2-41BA-A309-D35985F68A89}" dt="2024-12-09T12:44:00.316" v="459" actId="478"/>
          <ac:cxnSpMkLst>
            <pc:docMk/>
            <pc:sldMk cId="128680720" sldId="414"/>
            <ac:cxnSpMk id="172" creationId="{6B9DA717-3E4C-48CD-BC57-A8C021085203}"/>
          </ac:cxnSpMkLst>
        </pc:cxnChg>
        <pc:cxnChg chg="del mod">
          <ac:chgData name="Gislane Sousa Baliza" userId="9677b2ae-d59a-41fa-b76a-1d054bc4078a" providerId="ADAL" clId="{2C79C4D3-B5A2-41BA-A309-D35985F68A89}" dt="2024-12-09T12:44:00.316" v="459" actId="478"/>
          <ac:cxnSpMkLst>
            <pc:docMk/>
            <pc:sldMk cId="128680720" sldId="414"/>
            <ac:cxnSpMk id="235" creationId="{E72E6A16-648A-4E43-AA2F-2C31FF8AAA38}"/>
          </ac:cxnSpMkLst>
        </pc:cxnChg>
        <pc:cxnChg chg="del mod">
          <ac:chgData name="Gislane Sousa Baliza" userId="9677b2ae-d59a-41fa-b76a-1d054bc4078a" providerId="ADAL" clId="{2C79C4D3-B5A2-41BA-A309-D35985F68A89}" dt="2024-12-09T12:44:00.316" v="459" actId="478"/>
          <ac:cxnSpMkLst>
            <pc:docMk/>
            <pc:sldMk cId="128680720" sldId="414"/>
            <ac:cxnSpMk id="236" creationId="{DEB82224-5E01-4ECF-864C-689E88F81174}"/>
          </ac:cxnSpMkLst>
        </pc:cxnChg>
        <pc:cxnChg chg="del mod">
          <ac:chgData name="Gislane Sousa Baliza" userId="9677b2ae-d59a-41fa-b76a-1d054bc4078a" providerId="ADAL" clId="{2C79C4D3-B5A2-41BA-A309-D35985F68A89}" dt="2024-12-09T12:44:00.316" v="459" actId="478"/>
          <ac:cxnSpMkLst>
            <pc:docMk/>
            <pc:sldMk cId="128680720" sldId="414"/>
            <ac:cxnSpMk id="237" creationId="{6C262C9E-B5A6-47C0-9CA2-315601D4DD46}"/>
          </ac:cxnSpMkLst>
        </pc:cxnChg>
        <pc:cxnChg chg="del mod">
          <ac:chgData name="Gislane Sousa Baliza" userId="9677b2ae-d59a-41fa-b76a-1d054bc4078a" providerId="ADAL" clId="{2C79C4D3-B5A2-41BA-A309-D35985F68A89}" dt="2024-12-09T12:44:00.316" v="459" actId="478"/>
          <ac:cxnSpMkLst>
            <pc:docMk/>
            <pc:sldMk cId="128680720" sldId="414"/>
            <ac:cxnSpMk id="261" creationId="{FAFE5A0E-3B34-4BC4-BFB3-35659CD5F168}"/>
          </ac:cxnSpMkLst>
        </pc:cxnChg>
        <pc:cxnChg chg="del mod">
          <ac:chgData name="Gislane Sousa Baliza" userId="9677b2ae-d59a-41fa-b76a-1d054bc4078a" providerId="ADAL" clId="{2C79C4D3-B5A2-41BA-A309-D35985F68A89}" dt="2024-12-09T12:44:00.316" v="459" actId="478"/>
          <ac:cxnSpMkLst>
            <pc:docMk/>
            <pc:sldMk cId="128680720" sldId="414"/>
            <ac:cxnSpMk id="262" creationId="{CA3F6A79-D61F-4638-9101-16ACA03A1AE6}"/>
          </ac:cxnSpMkLst>
        </pc:cxnChg>
        <pc:cxnChg chg="del mod">
          <ac:chgData name="Gislane Sousa Baliza" userId="9677b2ae-d59a-41fa-b76a-1d054bc4078a" providerId="ADAL" clId="{2C79C4D3-B5A2-41BA-A309-D35985F68A89}" dt="2024-12-09T12:44:00.316" v="459" actId="478"/>
          <ac:cxnSpMkLst>
            <pc:docMk/>
            <pc:sldMk cId="128680720" sldId="414"/>
            <ac:cxnSpMk id="263" creationId="{3293E1EC-D4EE-45B3-B976-39A82C9D80EA}"/>
          </ac:cxnSpMkLst>
        </pc:cxnChg>
        <pc:cxnChg chg="del mod">
          <ac:chgData name="Gislane Sousa Baliza" userId="9677b2ae-d59a-41fa-b76a-1d054bc4078a" providerId="ADAL" clId="{2C79C4D3-B5A2-41BA-A309-D35985F68A89}" dt="2024-12-09T12:44:00.316" v="459" actId="478"/>
          <ac:cxnSpMkLst>
            <pc:docMk/>
            <pc:sldMk cId="128680720" sldId="414"/>
            <ac:cxnSpMk id="264" creationId="{C8509922-DF16-461F-96ED-D268E3AF8741}"/>
          </ac:cxnSpMkLst>
        </pc:cxnChg>
        <pc:cxnChg chg="del mod">
          <ac:chgData name="Gislane Sousa Baliza" userId="9677b2ae-d59a-41fa-b76a-1d054bc4078a" providerId="ADAL" clId="{2C79C4D3-B5A2-41BA-A309-D35985F68A89}" dt="2024-12-09T12:44:00.316" v="459" actId="478"/>
          <ac:cxnSpMkLst>
            <pc:docMk/>
            <pc:sldMk cId="128680720" sldId="414"/>
            <ac:cxnSpMk id="279" creationId="{22566808-7A0B-4A70-B298-B8A9B6EE3AC4}"/>
          </ac:cxnSpMkLst>
        </pc:cxnChg>
        <pc:cxnChg chg="del mod">
          <ac:chgData name="Gislane Sousa Baliza" userId="9677b2ae-d59a-41fa-b76a-1d054bc4078a" providerId="ADAL" clId="{2C79C4D3-B5A2-41BA-A309-D35985F68A89}" dt="2024-12-09T12:44:00.316" v="459" actId="478"/>
          <ac:cxnSpMkLst>
            <pc:docMk/>
            <pc:sldMk cId="128680720" sldId="414"/>
            <ac:cxnSpMk id="282" creationId="{BA467DE7-7337-4B39-8714-7948C46C43C5}"/>
          </ac:cxnSpMkLst>
        </pc:cxnChg>
        <pc:cxnChg chg="del mod">
          <ac:chgData name="Gislane Sousa Baliza" userId="9677b2ae-d59a-41fa-b76a-1d054bc4078a" providerId="ADAL" clId="{2C79C4D3-B5A2-41BA-A309-D35985F68A89}" dt="2024-12-09T12:44:00.316" v="459" actId="478"/>
          <ac:cxnSpMkLst>
            <pc:docMk/>
            <pc:sldMk cId="128680720" sldId="414"/>
            <ac:cxnSpMk id="285" creationId="{96DD978A-D0CB-4424-AA75-773DCE7CDEAE}"/>
          </ac:cxnSpMkLst>
        </pc:cxnChg>
        <pc:cxnChg chg="del mod">
          <ac:chgData name="Gislane Sousa Baliza" userId="9677b2ae-d59a-41fa-b76a-1d054bc4078a" providerId="ADAL" clId="{2C79C4D3-B5A2-41BA-A309-D35985F68A89}" dt="2024-12-09T12:44:00.316" v="459" actId="478"/>
          <ac:cxnSpMkLst>
            <pc:docMk/>
            <pc:sldMk cId="128680720" sldId="414"/>
            <ac:cxnSpMk id="295" creationId="{76A37CD6-93BC-420B-9CFD-E5FDB45BA914}"/>
          </ac:cxnSpMkLst>
        </pc:cxnChg>
        <pc:cxnChg chg="del mod">
          <ac:chgData name="Gislane Sousa Baliza" userId="9677b2ae-d59a-41fa-b76a-1d054bc4078a" providerId="ADAL" clId="{2C79C4D3-B5A2-41BA-A309-D35985F68A89}" dt="2024-12-09T12:44:00.316" v="459" actId="478"/>
          <ac:cxnSpMkLst>
            <pc:docMk/>
            <pc:sldMk cId="128680720" sldId="414"/>
            <ac:cxnSpMk id="304" creationId="{2FBD33EA-F43E-4583-86A4-AF8FC05EA1CA}"/>
          </ac:cxnSpMkLst>
        </pc:cxnChg>
        <pc:cxnChg chg="del mod">
          <ac:chgData name="Gislane Sousa Baliza" userId="9677b2ae-d59a-41fa-b76a-1d054bc4078a" providerId="ADAL" clId="{2C79C4D3-B5A2-41BA-A309-D35985F68A89}" dt="2024-12-09T12:44:00.316" v="459" actId="478"/>
          <ac:cxnSpMkLst>
            <pc:docMk/>
            <pc:sldMk cId="128680720" sldId="414"/>
            <ac:cxnSpMk id="322" creationId="{04709FFC-7770-90C5-0D47-2712202FE0E3}"/>
          </ac:cxnSpMkLst>
        </pc:cxnChg>
        <pc:cxnChg chg="del mod">
          <ac:chgData name="Gislane Sousa Baliza" userId="9677b2ae-d59a-41fa-b76a-1d054bc4078a" providerId="ADAL" clId="{2C79C4D3-B5A2-41BA-A309-D35985F68A89}" dt="2024-12-09T12:44:00.316" v="459" actId="478"/>
          <ac:cxnSpMkLst>
            <pc:docMk/>
            <pc:sldMk cId="128680720" sldId="414"/>
            <ac:cxnSpMk id="383" creationId="{8D5A2CDB-92BF-5C0A-0542-B47A7CDCEF2A}"/>
          </ac:cxnSpMkLst>
        </pc:cxnChg>
        <pc:cxnChg chg="del mod">
          <ac:chgData name="Gislane Sousa Baliza" userId="9677b2ae-d59a-41fa-b76a-1d054bc4078a" providerId="ADAL" clId="{2C79C4D3-B5A2-41BA-A309-D35985F68A89}" dt="2024-12-09T12:44:00.316" v="459" actId="478"/>
          <ac:cxnSpMkLst>
            <pc:docMk/>
            <pc:sldMk cId="128680720" sldId="414"/>
            <ac:cxnSpMk id="387" creationId="{E34EE0B1-FE87-6C51-4799-06D55FF18F29}"/>
          </ac:cxnSpMkLst>
        </pc:cxnChg>
        <pc:cxnChg chg="del mod">
          <ac:chgData name="Gislane Sousa Baliza" userId="9677b2ae-d59a-41fa-b76a-1d054bc4078a" providerId="ADAL" clId="{2C79C4D3-B5A2-41BA-A309-D35985F68A89}" dt="2024-12-09T12:44:00.316" v="459" actId="478"/>
          <ac:cxnSpMkLst>
            <pc:docMk/>
            <pc:sldMk cId="128680720" sldId="414"/>
            <ac:cxnSpMk id="390" creationId="{82C570FD-883D-AE21-3FC2-D153FB57F000}"/>
          </ac:cxnSpMkLst>
        </pc:cxnChg>
        <pc:cxnChg chg="del mod">
          <ac:chgData name="Gislane Sousa Baliza" userId="9677b2ae-d59a-41fa-b76a-1d054bc4078a" providerId="ADAL" clId="{2C79C4D3-B5A2-41BA-A309-D35985F68A89}" dt="2024-12-09T12:44:00.316" v="459" actId="478"/>
          <ac:cxnSpMkLst>
            <pc:docMk/>
            <pc:sldMk cId="128680720" sldId="414"/>
            <ac:cxnSpMk id="392" creationId="{80D1C6D7-F473-476C-B287-0D03A0C94596}"/>
          </ac:cxnSpMkLst>
        </pc:cxnChg>
        <pc:cxnChg chg="del mod">
          <ac:chgData name="Gislane Sousa Baliza" userId="9677b2ae-d59a-41fa-b76a-1d054bc4078a" providerId="ADAL" clId="{2C79C4D3-B5A2-41BA-A309-D35985F68A89}" dt="2024-12-09T12:44:00.316" v="459" actId="478"/>
          <ac:cxnSpMkLst>
            <pc:docMk/>
            <pc:sldMk cId="128680720" sldId="414"/>
            <ac:cxnSpMk id="395" creationId="{EFAA8917-DA40-4DAA-B09B-9DF20E6B2C28}"/>
          </ac:cxnSpMkLst>
        </pc:cxnChg>
        <pc:cxnChg chg="del mod">
          <ac:chgData name="Gislane Sousa Baliza" userId="9677b2ae-d59a-41fa-b76a-1d054bc4078a" providerId="ADAL" clId="{2C79C4D3-B5A2-41BA-A309-D35985F68A89}" dt="2024-12-09T12:44:00.316" v="459" actId="478"/>
          <ac:cxnSpMkLst>
            <pc:docMk/>
            <pc:sldMk cId="128680720" sldId="414"/>
            <ac:cxnSpMk id="398" creationId="{9EA94429-307C-4083-A66B-139DB7365BCC}"/>
          </ac:cxnSpMkLst>
        </pc:cxnChg>
        <pc:cxnChg chg="del mod">
          <ac:chgData name="Gislane Sousa Baliza" userId="9677b2ae-d59a-41fa-b76a-1d054bc4078a" providerId="ADAL" clId="{2C79C4D3-B5A2-41BA-A309-D35985F68A89}" dt="2024-12-09T12:44:00.316" v="459" actId="478"/>
          <ac:cxnSpMkLst>
            <pc:docMk/>
            <pc:sldMk cId="128680720" sldId="414"/>
            <ac:cxnSpMk id="401" creationId="{F105C798-10BE-4139-8086-4E108D62C8F3}"/>
          </ac:cxnSpMkLst>
        </pc:cxnChg>
        <pc:cxnChg chg="del mod">
          <ac:chgData name="Gislane Sousa Baliza" userId="9677b2ae-d59a-41fa-b76a-1d054bc4078a" providerId="ADAL" clId="{2C79C4D3-B5A2-41BA-A309-D35985F68A89}" dt="2024-12-09T12:44:00.316" v="459" actId="478"/>
          <ac:cxnSpMkLst>
            <pc:docMk/>
            <pc:sldMk cId="128680720" sldId="414"/>
            <ac:cxnSpMk id="404" creationId="{51694110-2118-4F7A-9231-8F5006BFADCF}"/>
          </ac:cxnSpMkLst>
        </pc:cxnChg>
        <pc:cxnChg chg="del mod">
          <ac:chgData name="Gislane Sousa Baliza" userId="9677b2ae-d59a-41fa-b76a-1d054bc4078a" providerId="ADAL" clId="{2C79C4D3-B5A2-41BA-A309-D35985F68A89}" dt="2024-12-09T12:44:00.316" v="459" actId="478"/>
          <ac:cxnSpMkLst>
            <pc:docMk/>
            <pc:sldMk cId="128680720" sldId="414"/>
            <ac:cxnSpMk id="405" creationId="{33EE92B0-348B-41CE-83B9-EE4D08779FB0}"/>
          </ac:cxnSpMkLst>
        </pc:cxnChg>
        <pc:cxnChg chg="del mod">
          <ac:chgData name="Gislane Sousa Baliza" userId="9677b2ae-d59a-41fa-b76a-1d054bc4078a" providerId="ADAL" clId="{2C79C4D3-B5A2-41BA-A309-D35985F68A89}" dt="2024-12-09T12:44:00.316" v="459" actId="478"/>
          <ac:cxnSpMkLst>
            <pc:docMk/>
            <pc:sldMk cId="128680720" sldId="414"/>
            <ac:cxnSpMk id="406" creationId="{BC9CF0D2-177F-482A-8241-9443F19EFC06}"/>
          </ac:cxnSpMkLst>
        </pc:cxnChg>
        <pc:cxnChg chg="del mod">
          <ac:chgData name="Gislane Sousa Baliza" userId="9677b2ae-d59a-41fa-b76a-1d054bc4078a" providerId="ADAL" clId="{2C79C4D3-B5A2-41BA-A309-D35985F68A89}" dt="2024-12-09T12:44:00.316" v="459" actId="478"/>
          <ac:cxnSpMkLst>
            <pc:docMk/>
            <pc:sldMk cId="128680720" sldId="414"/>
            <ac:cxnSpMk id="407" creationId="{94E46C7B-48FF-4A25-B42E-FDF77A4106B1}"/>
          </ac:cxnSpMkLst>
        </pc:cxnChg>
        <pc:cxnChg chg="del mod">
          <ac:chgData name="Gislane Sousa Baliza" userId="9677b2ae-d59a-41fa-b76a-1d054bc4078a" providerId="ADAL" clId="{2C79C4D3-B5A2-41BA-A309-D35985F68A89}" dt="2024-12-09T12:44:00.316" v="459" actId="478"/>
          <ac:cxnSpMkLst>
            <pc:docMk/>
            <pc:sldMk cId="128680720" sldId="414"/>
            <ac:cxnSpMk id="424" creationId="{10C1BDC2-058B-4C8C-B4C9-88E6F41724ED}"/>
          </ac:cxnSpMkLst>
        </pc:cxnChg>
        <pc:cxnChg chg="del mod">
          <ac:chgData name="Gislane Sousa Baliza" userId="9677b2ae-d59a-41fa-b76a-1d054bc4078a" providerId="ADAL" clId="{2C79C4D3-B5A2-41BA-A309-D35985F68A89}" dt="2024-12-09T12:44:00.316" v="459" actId="478"/>
          <ac:cxnSpMkLst>
            <pc:docMk/>
            <pc:sldMk cId="128680720" sldId="414"/>
            <ac:cxnSpMk id="425" creationId="{C1B5E642-CB3B-4E7E-92E2-4FA16D23FF7B}"/>
          </ac:cxnSpMkLst>
        </pc:cxnChg>
        <pc:cxnChg chg="del mod">
          <ac:chgData name="Gislane Sousa Baliza" userId="9677b2ae-d59a-41fa-b76a-1d054bc4078a" providerId="ADAL" clId="{2C79C4D3-B5A2-41BA-A309-D35985F68A89}" dt="2024-12-09T12:44:00.316" v="459" actId="478"/>
          <ac:cxnSpMkLst>
            <pc:docMk/>
            <pc:sldMk cId="128680720" sldId="414"/>
            <ac:cxnSpMk id="426" creationId="{06DF9EC9-5DD3-49A8-BEC2-A8E2915A387C}"/>
          </ac:cxnSpMkLst>
        </pc:cxnChg>
        <pc:cxnChg chg="del mod">
          <ac:chgData name="Gislane Sousa Baliza" userId="9677b2ae-d59a-41fa-b76a-1d054bc4078a" providerId="ADAL" clId="{2C79C4D3-B5A2-41BA-A309-D35985F68A89}" dt="2024-12-09T12:44:00.316" v="459" actId="478"/>
          <ac:cxnSpMkLst>
            <pc:docMk/>
            <pc:sldMk cId="128680720" sldId="414"/>
            <ac:cxnSpMk id="427" creationId="{5D465CA8-BADE-4F4E-9B38-874E7D98153A}"/>
          </ac:cxnSpMkLst>
        </pc:cxnChg>
        <pc:cxnChg chg="del mod">
          <ac:chgData name="Gislane Sousa Baliza" userId="9677b2ae-d59a-41fa-b76a-1d054bc4078a" providerId="ADAL" clId="{2C79C4D3-B5A2-41BA-A309-D35985F68A89}" dt="2024-12-09T12:44:00.316" v="459" actId="478"/>
          <ac:cxnSpMkLst>
            <pc:docMk/>
            <pc:sldMk cId="128680720" sldId="414"/>
            <ac:cxnSpMk id="428" creationId="{F52679B5-1E88-47EC-A01A-3BC4F019FF23}"/>
          </ac:cxnSpMkLst>
        </pc:cxnChg>
        <pc:cxnChg chg="del mod">
          <ac:chgData name="Gislane Sousa Baliza" userId="9677b2ae-d59a-41fa-b76a-1d054bc4078a" providerId="ADAL" clId="{2C79C4D3-B5A2-41BA-A309-D35985F68A89}" dt="2024-12-09T12:44:00.316" v="459" actId="478"/>
          <ac:cxnSpMkLst>
            <pc:docMk/>
            <pc:sldMk cId="128680720" sldId="414"/>
            <ac:cxnSpMk id="429" creationId="{64960DCE-19E0-4BCC-893B-685F1CCFABC4}"/>
          </ac:cxnSpMkLst>
        </pc:cxnChg>
      </pc:sldChg>
      <pc:sldChg chg="addSp delSp modSp mod">
        <pc:chgData name="Gislane Sousa Baliza" userId="9677b2ae-d59a-41fa-b76a-1d054bc4078a" providerId="ADAL" clId="{2C79C4D3-B5A2-41BA-A309-D35985F68A89}" dt="2024-12-09T12:45:38.741" v="508" actId="1036"/>
        <pc:sldMkLst>
          <pc:docMk/>
          <pc:sldMk cId="3613782001" sldId="415"/>
        </pc:sldMkLst>
        <pc:spChg chg="mod">
          <ac:chgData name="Gislane Sousa Baliza" userId="9677b2ae-d59a-41fa-b76a-1d054bc4078a" providerId="ADAL" clId="{2C79C4D3-B5A2-41BA-A309-D35985F68A89}" dt="2024-12-09T12:45:38.741" v="508" actId="1036"/>
          <ac:spMkLst>
            <pc:docMk/>
            <pc:sldMk cId="3613782001" sldId="415"/>
            <ac:spMk id="2" creationId="{E1DBF1AF-1A16-4B21-E096-96A9CC7DD929}"/>
          </ac:spMkLst>
        </pc:spChg>
        <pc:spChg chg="add mod">
          <ac:chgData name="Gislane Sousa Baliza" userId="9677b2ae-d59a-41fa-b76a-1d054bc4078a" providerId="ADAL" clId="{2C79C4D3-B5A2-41BA-A309-D35985F68A89}" dt="2024-12-09T12:45:38.741" v="508" actId="1036"/>
          <ac:spMkLst>
            <pc:docMk/>
            <pc:sldMk cId="3613782001" sldId="415"/>
            <ac:spMk id="3" creationId="{F8A20384-1F24-B5E1-36C3-DF9A6CA19383}"/>
          </ac:spMkLst>
        </pc:spChg>
        <pc:spChg chg="add mod">
          <ac:chgData name="Gislane Sousa Baliza" userId="9677b2ae-d59a-41fa-b76a-1d054bc4078a" providerId="ADAL" clId="{2C79C4D3-B5A2-41BA-A309-D35985F68A89}" dt="2024-12-09T12:45:38.741" v="508" actId="1036"/>
          <ac:spMkLst>
            <pc:docMk/>
            <pc:sldMk cId="3613782001" sldId="415"/>
            <ac:spMk id="14" creationId="{887E4852-AB6D-C952-C206-AE0D91C1C1C3}"/>
          </ac:spMkLst>
        </pc:spChg>
        <pc:spChg chg="mod">
          <ac:chgData name="Gislane Sousa Baliza" userId="9677b2ae-d59a-41fa-b76a-1d054bc4078a" providerId="ADAL" clId="{2C79C4D3-B5A2-41BA-A309-D35985F68A89}" dt="2024-12-09T12:45:22.172" v="501" actId="20577"/>
          <ac:spMkLst>
            <pc:docMk/>
            <pc:sldMk cId="3613782001" sldId="415"/>
            <ac:spMk id="37" creationId="{728AF5CB-A158-4F47-898B-522E93595FA0}"/>
          </ac:spMkLst>
        </pc:spChg>
        <pc:spChg chg="mod">
          <ac:chgData name="Gislane Sousa Baliza" userId="9677b2ae-d59a-41fa-b76a-1d054bc4078a" providerId="ADAL" clId="{2C79C4D3-B5A2-41BA-A309-D35985F68A89}" dt="2024-12-09T12:45:38.741" v="508" actId="1036"/>
          <ac:spMkLst>
            <pc:docMk/>
            <pc:sldMk cId="3613782001" sldId="415"/>
            <ac:spMk id="51" creationId="{B0E2E56D-7D4C-4105-90E8-816AD050C0D2}"/>
          </ac:spMkLst>
        </pc:spChg>
        <pc:spChg chg="mod">
          <ac:chgData name="Gislane Sousa Baliza" userId="9677b2ae-d59a-41fa-b76a-1d054bc4078a" providerId="ADAL" clId="{2C79C4D3-B5A2-41BA-A309-D35985F68A89}" dt="2024-12-09T12:45:38.741" v="508" actId="1036"/>
          <ac:spMkLst>
            <pc:docMk/>
            <pc:sldMk cId="3613782001" sldId="415"/>
            <ac:spMk id="62" creationId="{8FBF6E19-5BD1-4EC3-BDB9-CA3119A2B342}"/>
          </ac:spMkLst>
        </pc:spChg>
        <pc:spChg chg="mod">
          <ac:chgData name="Gislane Sousa Baliza" userId="9677b2ae-d59a-41fa-b76a-1d054bc4078a" providerId="ADAL" clId="{2C79C4D3-B5A2-41BA-A309-D35985F68A89}" dt="2024-12-09T12:45:38.741" v="508" actId="1036"/>
          <ac:spMkLst>
            <pc:docMk/>
            <pc:sldMk cId="3613782001" sldId="415"/>
            <ac:spMk id="63" creationId="{309774FA-6131-42B6-B794-7B53033ED951}"/>
          </ac:spMkLst>
        </pc:spChg>
        <pc:spChg chg="mod">
          <ac:chgData name="Gislane Sousa Baliza" userId="9677b2ae-d59a-41fa-b76a-1d054bc4078a" providerId="ADAL" clId="{2C79C4D3-B5A2-41BA-A309-D35985F68A89}" dt="2024-12-09T12:45:38.741" v="508" actId="1036"/>
          <ac:spMkLst>
            <pc:docMk/>
            <pc:sldMk cId="3613782001" sldId="415"/>
            <ac:spMk id="66" creationId="{7D6D094B-BDA1-4B6E-96A9-5CB4900A8C7E}"/>
          </ac:spMkLst>
        </pc:spChg>
        <pc:spChg chg="mod">
          <ac:chgData name="Gislane Sousa Baliza" userId="9677b2ae-d59a-41fa-b76a-1d054bc4078a" providerId="ADAL" clId="{2C79C4D3-B5A2-41BA-A309-D35985F68A89}" dt="2024-12-09T12:45:38.741" v="508" actId="1036"/>
          <ac:spMkLst>
            <pc:docMk/>
            <pc:sldMk cId="3613782001" sldId="415"/>
            <ac:spMk id="157" creationId="{AF27F90F-2DA0-4CCC-9B17-6833C1F6A60F}"/>
          </ac:spMkLst>
        </pc:spChg>
        <pc:spChg chg="mod">
          <ac:chgData name="Gislane Sousa Baliza" userId="9677b2ae-d59a-41fa-b76a-1d054bc4078a" providerId="ADAL" clId="{2C79C4D3-B5A2-41BA-A309-D35985F68A89}" dt="2024-12-09T12:45:38.741" v="508" actId="1036"/>
          <ac:spMkLst>
            <pc:docMk/>
            <pc:sldMk cId="3613782001" sldId="415"/>
            <ac:spMk id="158" creationId="{ABA46A2D-DA72-4B48-BD55-873139F55348}"/>
          </ac:spMkLst>
        </pc:spChg>
        <pc:spChg chg="mod">
          <ac:chgData name="Gislane Sousa Baliza" userId="9677b2ae-d59a-41fa-b76a-1d054bc4078a" providerId="ADAL" clId="{2C79C4D3-B5A2-41BA-A309-D35985F68A89}" dt="2024-12-09T12:45:38.741" v="508" actId="1036"/>
          <ac:spMkLst>
            <pc:docMk/>
            <pc:sldMk cId="3613782001" sldId="415"/>
            <ac:spMk id="177" creationId="{33D4D834-4E6E-4DC8-9A62-398FE6B47F5D}"/>
          </ac:spMkLst>
        </pc:spChg>
        <pc:spChg chg="mod">
          <ac:chgData name="Gislane Sousa Baliza" userId="9677b2ae-d59a-41fa-b76a-1d054bc4078a" providerId="ADAL" clId="{2C79C4D3-B5A2-41BA-A309-D35985F68A89}" dt="2024-12-09T12:45:38.741" v="508" actId="1036"/>
          <ac:spMkLst>
            <pc:docMk/>
            <pc:sldMk cId="3613782001" sldId="415"/>
            <ac:spMk id="178" creationId="{1E2B501E-5673-48A7-A96A-D28A275C7837}"/>
          </ac:spMkLst>
        </pc:spChg>
        <pc:spChg chg="mod">
          <ac:chgData name="Gislane Sousa Baliza" userId="9677b2ae-d59a-41fa-b76a-1d054bc4078a" providerId="ADAL" clId="{2C79C4D3-B5A2-41BA-A309-D35985F68A89}" dt="2024-12-09T12:45:38.741" v="508" actId="1036"/>
          <ac:spMkLst>
            <pc:docMk/>
            <pc:sldMk cId="3613782001" sldId="415"/>
            <ac:spMk id="179" creationId="{239A3C05-77EA-4150-B59D-C263877A6D83}"/>
          </ac:spMkLst>
        </pc:spChg>
        <pc:spChg chg="mod">
          <ac:chgData name="Gislane Sousa Baliza" userId="9677b2ae-d59a-41fa-b76a-1d054bc4078a" providerId="ADAL" clId="{2C79C4D3-B5A2-41BA-A309-D35985F68A89}" dt="2024-12-09T12:45:38.741" v="508" actId="1036"/>
          <ac:spMkLst>
            <pc:docMk/>
            <pc:sldMk cId="3613782001" sldId="415"/>
            <ac:spMk id="188" creationId="{F0856C2E-5BCA-4297-96A7-2E788AB3AAFF}"/>
          </ac:spMkLst>
        </pc:spChg>
        <pc:spChg chg="mod">
          <ac:chgData name="Gislane Sousa Baliza" userId="9677b2ae-d59a-41fa-b76a-1d054bc4078a" providerId="ADAL" clId="{2C79C4D3-B5A2-41BA-A309-D35985F68A89}" dt="2024-12-09T12:45:38.741" v="508" actId="1036"/>
          <ac:spMkLst>
            <pc:docMk/>
            <pc:sldMk cId="3613782001" sldId="415"/>
            <ac:spMk id="189" creationId="{44B3BC29-E3A1-42FA-B27A-11D624E24A23}"/>
          </ac:spMkLst>
        </pc:spChg>
        <pc:spChg chg="mod">
          <ac:chgData name="Gislane Sousa Baliza" userId="9677b2ae-d59a-41fa-b76a-1d054bc4078a" providerId="ADAL" clId="{2C79C4D3-B5A2-41BA-A309-D35985F68A89}" dt="2024-12-09T12:45:38.741" v="508" actId="1036"/>
          <ac:spMkLst>
            <pc:docMk/>
            <pc:sldMk cId="3613782001" sldId="415"/>
            <ac:spMk id="190" creationId="{8CA3BBCA-A10B-4067-A209-72025071DB40}"/>
          </ac:spMkLst>
        </pc:spChg>
        <pc:spChg chg="mod">
          <ac:chgData name="Gislane Sousa Baliza" userId="9677b2ae-d59a-41fa-b76a-1d054bc4078a" providerId="ADAL" clId="{2C79C4D3-B5A2-41BA-A309-D35985F68A89}" dt="2024-12-09T12:45:38.741" v="508" actId="1036"/>
          <ac:spMkLst>
            <pc:docMk/>
            <pc:sldMk cId="3613782001" sldId="415"/>
            <ac:spMk id="197" creationId="{89B1A519-AFD8-4D96-B021-1464BC3BE3F9}"/>
          </ac:spMkLst>
        </pc:spChg>
        <pc:spChg chg="mod">
          <ac:chgData name="Gislane Sousa Baliza" userId="9677b2ae-d59a-41fa-b76a-1d054bc4078a" providerId="ADAL" clId="{2C79C4D3-B5A2-41BA-A309-D35985F68A89}" dt="2024-12-09T12:45:38.741" v="508" actId="1036"/>
          <ac:spMkLst>
            <pc:docMk/>
            <pc:sldMk cId="3613782001" sldId="415"/>
            <ac:spMk id="198" creationId="{A816EB10-8A0A-48E7-989A-9DCD8007089E}"/>
          </ac:spMkLst>
        </pc:spChg>
        <pc:spChg chg="mod">
          <ac:chgData name="Gislane Sousa Baliza" userId="9677b2ae-d59a-41fa-b76a-1d054bc4078a" providerId="ADAL" clId="{2C79C4D3-B5A2-41BA-A309-D35985F68A89}" dt="2024-12-09T12:45:38.741" v="508" actId="1036"/>
          <ac:spMkLst>
            <pc:docMk/>
            <pc:sldMk cId="3613782001" sldId="415"/>
            <ac:spMk id="209" creationId="{C85A0634-D4B2-4E71-9679-99BF8E1C1775}"/>
          </ac:spMkLst>
        </pc:spChg>
        <pc:spChg chg="mod">
          <ac:chgData name="Gislane Sousa Baliza" userId="9677b2ae-d59a-41fa-b76a-1d054bc4078a" providerId="ADAL" clId="{2C79C4D3-B5A2-41BA-A309-D35985F68A89}" dt="2024-12-09T12:45:38.741" v="508" actId="1036"/>
          <ac:spMkLst>
            <pc:docMk/>
            <pc:sldMk cId="3613782001" sldId="415"/>
            <ac:spMk id="212" creationId="{0EB9785D-4AE7-40BC-937D-D5A999B4AE62}"/>
          </ac:spMkLst>
        </pc:spChg>
        <pc:spChg chg="mod">
          <ac:chgData name="Gislane Sousa Baliza" userId="9677b2ae-d59a-41fa-b76a-1d054bc4078a" providerId="ADAL" clId="{2C79C4D3-B5A2-41BA-A309-D35985F68A89}" dt="2024-12-09T12:45:38.741" v="508" actId="1036"/>
          <ac:spMkLst>
            <pc:docMk/>
            <pc:sldMk cId="3613782001" sldId="415"/>
            <ac:spMk id="213" creationId="{0E9839E6-8F0F-44B2-A6C3-944907FA6EFE}"/>
          </ac:spMkLst>
        </pc:spChg>
        <pc:spChg chg="mod">
          <ac:chgData name="Gislane Sousa Baliza" userId="9677b2ae-d59a-41fa-b76a-1d054bc4078a" providerId="ADAL" clId="{2C79C4D3-B5A2-41BA-A309-D35985F68A89}" dt="2024-12-09T12:45:38.741" v="508" actId="1036"/>
          <ac:spMkLst>
            <pc:docMk/>
            <pc:sldMk cId="3613782001" sldId="415"/>
            <ac:spMk id="214" creationId="{6B4BF229-5655-4BD3-8B9F-3BF860742B0A}"/>
          </ac:spMkLst>
        </pc:spChg>
        <pc:spChg chg="mod">
          <ac:chgData name="Gislane Sousa Baliza" userId="9677b2ae-d59a-41fa-b76a-1d054bc4078a" providerId="ADAL" clId="{2C79C4D3-B5A2-41BA-A309-D35985F68A89}" dt="2024-12-09T12:45:38.741" v="508" actId="1036"/>
          <ac:spMkLst>
            <pc:docMk/>
            <pc:sldMk cId="3613782001" sldId="415"/>
            <ac:spMk id="215" creationId="{3DD66DAC-3E7F-49F2-90E5-DEE15A7B79CF}"/>
          </ac:spMkLst>
        </pc:spChg>
        <pc:spChg chg="mod">
          <ac:chgData name="Gislane Sousa Baliza" userId="9677b2ae-d59a-41fa-b76a-1d054bc4078a" providerId="ADAL" clId="{2C79C4D3-B5A2-41BA-A309-D35985F68A89}" dt="2024-12-09T12:45:38.741" v="508" actId="1036"/>
          <ac:spMkLst>
            <pc:docMk/>
            <pc:sldMk cId="3613782001" sldId="415"/>
            <ac:spMk id="217" creationId="{3B5C7B3A-7D6A-452A-AF1B-5381ED7B6CC9}"/>
          </ac:spMkLst>
        </pc:spChg>
        <pc:spChg chg="mod">
          <ac:chgData name="Gislane Sousa Baliza" userId="9677b2ae-d59a-41fa-b76a-1d054bc4078a" providerId="ADAL" clId="{2C79C4D3-B5A2-41BA-A309-D35985F68A89}" dt="2024-12-09T12:45:38.741" v="508" actId="1036"/>
          <ac:spMkLst>
            <pc:docMk/>
            <pc:sldMk cId="3613782001" sldId="415"/>
            <ac:spMk id="219" creationId="{5507AF1E-2741-4C38-914D-79901C4713FF}"/>
          </ac:spMkLst>
        </pc:spChg>
        <pc:spChg chg="mod">
          <ac:chgData name="Gislane Sousa Baliza" userId="9677b2ae-d59a-41fa-b76a-1d054bc4078a" providerId="ADAL" clId="{2C79C4D3-B5A2-41BA-A309-D35985F68A89}" dt="2024-12-09T12:45:38.741" v="508" actId="1036"/>
          <ac:spMkLst>
            <pc:docMk/>
            <pc:sldMk cId="3613782001" sldId="415"/>
            <ac:spMk id="220" creationId="{17ED8912-0931-4B9B-8605-30DBF82CC778}"/>
          </ac:spMkLst>
        </pc:spChg>
        <pc:spChg chg="mod">
          <ac:chgData name="Gislane Sousa Baliza" userId="9677b2ae-d59a-41fa-b76a-1d054bc4078a" providerId="ADAL" clId="{2C79C4D3-B5A2-41BA-A309-D35985F68A89}" dt="2024-12-09T12:45:38.741" v="508" actId="1036"/>
          <ac:spMkLst>
            <pc:docMk/>
            <pc:sldMk cId="3613782001" sldId="415"/>
            <ac:spMk id="221" creationId="{160EF23A-2587-407B-B61A-F817EBEB0A53}"/>
          </ac:spMkLst>
        </pc:spChg>
        <pc:spChg chg="mod">
          <ac:chgData name="Gislane Sousa Baliza" userId="9677b2ae-d59a-41fa-b76a-1d054bc4078a" providerId="ADAL" clId="{2C79C4D3-B5A2-41BA-A309-D35985F68A89}" dt="2024-12-09T12:45:38.741" v="508" actId="1036"/>
          <ac:spMkLst>
            <pc:docMk/>
            <pc:sldMk cId="3613782001" sldId="415"/>
            <ac:spMk id="222" creationId="{7E60F437-5D5D-4823-8384-699F0155BFBE}"/>
          </ac:spMkLst>
        </pc:spChg>
        <pc:spChg chg="mod">
          <ac:chgData name="Gislane Sousa Baliza" userId="9677b2ae-d59a-41fa-b76a-1d054bc4078a" providerId="ADAL" clId="{2C79C4D3-B5A2-41BA-A309-D35985F68A89}" dt="2024-12-09T12:45:38.741" v="508" actId="1036"/>
          <ac:spMkLst>
            <pc:docMk/>
            <pc:sldMk cId="3613782001" sldId="415"/>
            <ac:spMk id="223" creationId="{00A93C98-C7D8-4D9A-BEE9-C07EBF54DFBD}"/>
          </ac:spMkLst>
        </pc:spChg>
        <pc:spChg chg="mod">
          <ac:chgData name="Gislane Sousa Baliza" userId="9677b2ae-d59a-41fa-b76a-1d054bc4078a" providerId="ADAL" clId="{2C79C4D3-B5A2-41BA-A309-D35985F68A89}" dt="2024-12-09T12:45:38.741" v="508" actId="1036"/>
          <ac:spMkLst>
            <pc:docMk/>
            <pc:sldMk cId="3613782001" sldId="415"/>
            <ac:spMk id="224" creationId="{6069A6C9-1BD4-4F0D-9943-75435B45870B}"/>
          </ac:spMkLst>
        </pc:spChg>
        <pc:spChg chg="mod">
          <ac:chgData name="Gislane Sousa Baliza" userId="9677b2ae-d59a-41fa-b76a-1d054bc4078a" providerId="ADAL" clId="{2C79C4D3-B5A2-41BA-A309-D35985F68A89}" dt="2024-12-09T12:45:38.741" v="508" actId="1036"/>
          <ac:spMkLst>
            <pc:docMk/>
            <pc:sldMk cId="3613782001" sldId="415"/>
            <ac:spMk id="225" creationId="{602AE84F-F331-498D-B1C1-E1168CA182A9}"/>
          </ac:spMkLst>
        </pc:spChg>
        <pc:spChg chg="mod">
          <ac:chgData name="Gislane Sousa Baliza" userId="9677b2ae-d59a-41fa-b76a-1d054bc4078a" providerId="ADAL" clId="{2C79C4D3-B5A2-41BA-A309-D35985F68A89}" dt="2024-12-09T12:45:38.741" v="508" actId="1036"/>
          <ac:spMkLst>
            <pc:docMk/>
            <pc:sldMk cId="3613782001" sldId="415"/>
            <ac:spMk id="226" creationId="{69EE7257-C603-4E42-8D01-2C449BDF5EC7}"/>
          </ac:spMkLst>
        </pc:spChg>
        <pc:spChg chg="mod">
          <ac:chgData name="Gislane Sousa Baliza" userId="9677b2ae-d59a-41fa-b76a-1d054bc4078a" providerId="ADAL" clId="{2C79C4D3-B5A2-41BA-A309-D35985F68A89}" dt="2024-12-09T12:45:38.741" v="508" actId="1036"/>
          <ac:spMkLst>
            <pc:docMk/>
            <pc:sldMk cId="3613782001" sldId="415"/>
            <ac:spMk id="227" creationId="{9101C5C2-47A9-4439-951D-51102357FA53}"/>
          </ac:spMkLst>
        </pc:spChg>
        <pc:spChg chg="mod">
          <ac:chgData name="Gislane Sousa Baliza" userId="9677b2ae-d59a-41fa-b76a-1d054bc4078a" providerId="ADAL" clId="{2C79C4D3-B5A2-41BA-A309-D35985F68A89}" dt="2024-12-09T12:45:38.741" v="508" actId="1036"/>
          <ac:spMkLst>
            <pc:docMk/>
            <pc:sldMk cId="3613782001" sldId="415"/>
            <ac:spMk id="228" creationId="{FD884F81-67FA-43AA-A4DE-D1445BDAC9C9}"/>
          </ac:spMkLst>
        </pc:spChg>
        <pc:spChg chg="mod">
          <ac:chgData name="Gislane Sousa Baliza" userId="9677b2ae-d59a-41fa-b76a-1d054bc4078a" providerId="ADAL" clId="{2C79C4D3-B5A2-41BA-A309-D35985F68A89}" dt="2024-12-09T12:45:38.741" v="508" actId="1036"/>
          <ac:spMkLst>
            <pc:docMk/>
            <pc:sldMk cId="3613782001" sldId="415"/>
            <ac:spMk id="229" creationId="{C37F609A-E994-4C61-AD4B-21BC8A7A8E65}"/>
          </ac:spMkLst>
        </pc:spChg>
        <pc:spChg chg="mod">
          <ac:chgData name="Gislane Sousa Baliza" userId="9677b2ae-d59a-41fa-b76a-1d054bc4078a" providerId="ADAL" clId="{2C79C4D3-B5A2-41BA-A309-D35985F68A89}" dt="2024-12-09T12:45:38.741" v="508" actId="1036"/>
          <ac:spMkLst>
            <pc:docMk/>
            <pc:sldMk cId="3613782001" sldId="415"/>
            <ac:spMk id="230" creationId="{03AFD72C-D2E1-45EE-9A78-9A063245ABDD}"/>
          </ac:spMkLst>
        </pc:spChg>
        <pc:spChg chg="mod">
          <ac:chgData name="Gislane Sousa Baliza" userId="9677b2ae-d59a-41fa-b76a-1d054bc4078a" providerId="ADAL" clId="{2C79C4D3-B5A2-41BA-A309-D35985F68A89}" dt="2024-12-09T12:45:38.741" v="508" actId="1036"/>
          <ac:spMkLst>
            <pc:docMk/>
            <pc:sldMk cId="3613782001" sldId="415"/>
            <ac:spMk id="231" creationId="{33C79F8C-1D03-4A2B-8768-7E9387231BC8}"/>
          </ac:spMkLst>
        </pc:spChg>
        <pc:spChg chg="mod">
          <ac:chgData name="Gislane Sousa Baliza" userId="9677b2ae-d59a-41fa-b76a-1d054bc4078a" providerId="ADAL" clId="{2C79C4D3-B5A2-41BA-A309-D35985F68A89}" dt="2024-12-09T12:45:38.741" v="508" actId="1036"/>
          <ac:spMkLst>
            <pc:docMk/>
            <pc:sldMk cId="3613782001" sldId="415"/>
            <ac:spMk id="232" creationId="{01492598-3DE5-44F7-83CC-A08528AF0789}"/>
          </ac:spMkLst>
        </pc:spChg>
        <pc:spChg chg="mod">
          <ac:chgData name="Gislane Sousa Baliza" userId="9677b2ae-d59a-41fa-b76a-1d054bc4078a" providerId="ADAL" clId="{2C79C4D3-B5A2-41BA-A309-D35985F68A89}" dt="2024-12-09T12:45:38.741" v="508" actId="1036"/>
          <ac:spMkLst>
            <pc:docMk/>
            <pc:sldMk cId="3613782001" sldId="415"/>
            <ac:spMk id="233" creationId="{EFC3488C-E95B-4174-88F7-397DDD69759D}"/>
          </ac:spMkLst>
        </pc:spChg>
        <pc:spChg chg="mod">
          <ac:chgData name="Gislane Sousa Baliza" userId="9677b2ae-d59a-41fa-b76a-1d054bc4078a" providerId="ADAL" clId="{2C79C4D3-B5A2-41BA-A309-D35985F68A89}" dt="2024-12-09T12:45:38.741" v="508" actId="1036"/>
          <ac:spMkLst>
            <pc:docMk/>
            <pc:sldMk cId="3613782001" sldId="415"/>
            <ac:spMk id="234" creationId="{52F41D2E-AC58-4A22-944E-56ACA4D8610E}"/>
          </ac:spMkLst>
        </pc:spChg>
        <pc:spChg chg="mod">
          <ac:chgData name="Gislane Sousa Baliza" userId="9677b2ae-d59a-41fa-b76a-1d054bc4078a" providerId="ADAL" clId="{2C79C4D3-B5A2-41BA-A309-D35985F68A89}" dt="2024-12-09T12:45:38.741" v="508" actId="1036"/>
          <ac:spMkLst>
            <pc:docMk/>
            <pc:sldMk cId="3613782001" sldId="415"/>
            <ac:spMk id="235" creationId="{FDE40BD8-9B19-4383-B5BA-2E0B656C2ADB}"/>
          </ac:spMkLst>
        </pc:spChg>
        <pc:spChg chg="mod">
          <ac:chgData name="Gislane Sousa Baliza" userId="9677b2ae-d59a-41fa-b76a-1d054bc4078a" providerId="ADAL" clId="{2C79C4D3-B5A2-41BA-A309-D35985F68A89}" dt="2024-12-09T12:45:38.741" v="508" actId="1036"/>
          <ac:spMkLst>
            <pc:docMk/>
            <pc:sldMk cId="3613782001" sldId="415"/>
            <ac:spMk id="236" creationId="{1B400758-8DD1-4DD1-AD98-98DB2420C3E1}"/>
          </ac:spMkLst>
        </pc:spChg>
        <pc:spChg chg="mod">
          <ac:chgData name="Gislane Sousa Baliza" userId="9677b2ae-d59a-41fa-b76a-1d054bc4078a" providerId="ADAL" clId="{2C79C4D3-B5A2-41BA-A309-D35985F68A89}" dt="2024-12-09T12:45:38.741" v="508" actId="1036"/>
          <ac:spMkLst>
            <pc:docMk/>
            <pc:sldMk cId="3613782001" sldId="415"/>
            <ac:spMk id="237" creationId="{BDDB011F-638C-47FB-BC96-EB8CE2857155}"/>
          </ac:spMkLst>
        </pc:spChg>
        <pc:spChg chg="mod">
          <ac:chgData name="Gislane Sousa Baliza" userId="9677b2ae-d59a-41fa-b76a-1d054bc4078a" providerId="ADAL" clId="{2C79C4D3-B5A2-41BA-A309-D35985F68A89}" dt="2024-12-09T12:45:38.741" v="508" actId="1036"/>
          <ac:spMkLst>
            <pc:docMk/>
            <pc:sldMk cId="3613782001" sldId="415"/>
            <ac:spMk id="238" creationId="{74AB644C-713B-4B4E-8197-02659D26876E}"/>
          </ac:spMkLst>
        </pc:spChg>
        <pc:spChg chg="mod">
          <ac:chgData name="Gislane Sousa Baliza" userId="9677b2ae-d59a-41fa-b76a-1d054bc4078a" providerId="ADAL" clId="{2C79C4D3-B5A2-41BA-A309-D35985F68A89}" dt="2024-12-09T12:45:38.741" v="508" actId="1036"/>
          <ac:spMkLst>
            <pc:docMk/>
            <pc:sldMk cId="3613782001" sldId="415"/>
            <ac:spMk id="239" creationId="{410E29E0-036A-41F5-A75F-727D4C69AABB}"/>
          </ac:spMkLst>
        </pc:spChg>
        <pc:spChg chg="mod">
          <ac:chgData name="Gislane Sousa Baliza" userId="9677b2ae-d59a-41fa-b76a-1d054bc4078a" providerId="ADAL" clId="{2C79C4D3-B5A2-41BA-A309-D35985F68A89}" dt="2024-12-09T12:45:38.741" v="508" actId="1036"/>
          <ac:spMkLst>
            <pc:docMk/>
            <pc:sldMk cId="3613782001" sldId="415"/>
            <ac:spMk id="387" creationId="{379434AB-C01A-4D44-8F23-CCEEC43A26FF}"/>
          </ac:spMkLst>
        </pc:spChg>
        <pc:cxnChg chg="add del mod">
          <ac:chgData name="Gislane Sousa Baliza" userId="9677b2ae-d59a-41fa-b76a-1d054bc4078a" providerId="ADAL" clId="{2C79C4D3-B5A2-41BA-A309-D35985F68A89}" dt="2024-12-06T19:11:13.097" v="13" actId="478"/>
          <ac:cxnSpMkLst>
            <pc:docMk/>
            <pc:sldMk cId="3613782001" sldId="415"/>
            <ac:cxnSpMk id="4" creationId="{4DB9233C-C416-0DED-8BD6-2E9284B11AA8}"/>
          </ac:cxnSpMkLst>
        </pc:cxnChg>
        <pc:cxnChg chg="add mod">
          <ac:chgData name="Gislane Sousa Baliza" userId="9677b2ae-d59a-41fa-b76a-1d054bc4078a" providerId="ADAL" clId="{2C79C4D3-B5A2-41BA-A309-D35985F68A89}" dt="2024-12-09T12:45:38.741" v="508" actId="1036"/>
          <ac:cxnSpMkLst>
            <pc:docMk/>
            <pc:sldMk cId="3613782001" sldId="415"/>
            <ac:cxnSpMk id="10" creationId="{E630F99F-7308-9E09-A856-69B14B4222D9}"/>
          </ac:cxnSpMkLst>
        </pc:cxnChg>
        <pc:cxnChg chg="mod">
          <ac:chgData name="Gislane Sousa Baliza" userId="9677b2ae-d59a-41fa-b76a-1d054bc4078a" providerId="ADAL" clId="{2C79C4D3-B5A2-41BA-A309-D35985F68A89}" dt="2024-12-09T12:45:38.741" v="508" actId="1036"/>
          <ac:cxnSpMkLst>
            <pc:docMk/>
            <pc:sldMk cId="3613782001" sldId="415"/>
            <ac:cxnSpMk id="12" creationId="{78735B87-7C04-61BA-7997-47BCBDA6CA38}"/>
          </ac:cxnSpMkLst>
        </pc:cxnChg>
        <pc:cxnChg chg="add mod">
          <ac:chgData name="Gislane Sousa Baliza" userId="9677b2ae-d59a-41fa-b76a-1d054bc4078a" providerId="ADAL" clId="{2C79C4D3-B5A2-41BA-A309-D35985F68A89}" dt="2024-12-09T12:45:38.741" v="508" actId="1036"/>
          <ac:cxnSpMkLst>
            <pc:docMk/>
            <pc:sldMk cId="3613782001" sldId="415"/>
            <ac:cxnSpMk id="15" creationId="{40F7FA98-F4A1-2497-0E70-07033F0230A0}"/>
          </ac:cxnSpMkLst>
        </pc:cxnChg>
        <pc:cxnChg chg="add del mod">
          <ac:chgData name="Gislane Sousa Baliza" userId="9677b2ae-d59a-41fa-b76a-1d054bc4078a" providerId="ADAL" clId="{2C79C4D3-B5A2-41BA-A309-D35985F68A89}" dt="2024-12-06T19:24:36.959" v="272" actId="478"/>
          <ac:cxnSpMkLst>
            <pc:docMk/>
            <pc:sldMk cId="3613782001" sldId="415"/>
            <ac:cxnSpMk id="47" creationId="{7CE98FEC-04D1-DBE2-A685-19F1950194A9}"/>
          </ac:cxnSpMkLst>
        </pc:cxnChg>
        <pc:cxnChg chg="mod">
          <ac:chgData name="Gislane Sousa Baliza" userId="9677b2ae-d59a-41fa-b76a-1d054bc4078a" providerId="ADAL" clId="{2C79C4D3-B5A2-41BA-A309-D35985F68A89}" dt="2024-12-09T12:45:38.741" v="508" actId="1036"/>
          <ac:cxnSpMkLst>
            <pc:docMk/>
            <pc:sldMk cId="3613782001" sldId="415"/>
            <ac:cxnSpMk id="71" creationId="{91C37BF3-3B60-463E-B52E-528ED4835E90}"/>
          </ac:cxnSpMkLst>
        </pc:cxnChg>
        <pc:cxnChg chg="mod">
          <ac:chgData name="Gislane Sousa Baliza" userId="9677b2ae-d59a-41fa-b76a-1d054bc4078a" providerId="ADAL" clId="{2C79C4D3-B5A2-41BA-A309-D35985F68A89}" dt="2024-12-09T12:45:38.741" v="508" actId="1036"/>
          <ac:cxnSpMkLst>
            <pc:docMk/>
            <pc:sldMk cId="3613782001" sldId="415"/>
            <ac:cxnSpMk id="73" creationId="{52AE82B8-C7A3-4E16-AE7E-5B52BCDBFFE1}"/>
          </ac:cxnSpMkLst>
        </pc:cxnChg>
        <pc:cxnChg chg="mod">
          <ac:chgData name="Gislane Sousa Baliza" userId="9677b2ae-d59a-41fa-b76a-1d054bc4078a" providerId="ADAL" clId="{2C79C4D3-B5A2-41BA-A309-D35985F68A89}" dt="2024-12-09T12:45:38.741" v="508" actId="1036"/>
          <ac:cxnSpMkLst>
            <pc:docMk/>
            <pc:sldMk cId="3613782001" sldId="415"/>
            <ac:cxnSpMk id="76" creationId="{5675D2BD-DEB4-46C3-893F-C3D472C85209}"/>
          </ac:cxnSpMkLst>
        </pc:cxnChg>
        <pc:cxnChg chg="add mod">
          <ac:chgData name="Gislane Sousa Baliza" userId="9677b2ae-d59a-41fa-b76a-1d054bc4078a" providerId="ADAL" clId="{2C79C4D3-B5A2-41BA-A309-D35985F68A89}" dt="2024-12-09T12:45:38.741" v="508" actId="1036"/>
          <ac:cxnSpMkLst>
            <pc:docMk/>
            <pc:sldMk cId="3613782001" sldId="415"/>
            <ac:cxnSpMk id="80" creationId="{01F64179-8AB7-02CD-FB54-48E10FF805D9}"/>
          </ac:cxnSpMkLst>
        </pc:cxnChg>
        <pc:cxnChg chg="add del mod">
          <ac:chgData name="Gislane Sousa Baliza" userId="9677b2ae-d59a-41fa-b76a-1d054bc4078a" providerId="ADAL" clId="{2C79C4D3-B5A2-41BA-A309-D35985F68A89}" dt="2024-12-06T19:56:40.937" v="328" actId="478"/>
          <ac:cxnSpMkLst>
            <pc:docMk/>
            <pc:sldMk cId="3613782001" sldId="415"/>
            <ac:cxnSpMk id="84" creationId="{FE80394D-088E-6B64-F91A-204416BA7053}"/>
          </ac:cxnSpMkLst>
        </pc:cxnChg>
        <pc:cxnChg chg="add del mod">
          <ac:chgData name="Gislane Sousa Baliza" userId="9677b2ae-d59a-41fa-b76a-1d054bc4078a" providerId="ADAL" clId="{2C79C4D3-B5A2-41BA-A309-D35985F68A89}" dt="2024-12-06T19:58:05.482" v="339" actId="478"/>
          <ac:cxnSpMkLst>
            <pc:docMk/>
            <pc:sldMk cId="3613782001" sldId="415"/>
            <ac:cxnSpMk id="90" creationId="{69CC5446-4A1D-1D74-D657-2CE3FEE94090}"/>
          </ac:cxnSpMkLst>
        </pc:cxnChg>
        <pc:cxnChg chg="add del mod">
          <ac:chgData name="Gislane Sousa Baliza" userId="9677b2ae-d59a-41fa-b76a-1d054bc4078a" providerId="ADAL" clId="{2C79C4D3-B5A2-41BA-A309-D35985F68A89}" dt="2024-12-09T12:45:38.741" v="508" actId="1036"/>
          <ac:cxnSpMkLst>
            <pc:docMk/>
            <pc:sldMk cId="3613782001" sldId="415"/>
            <ac:cxnSpMk id="95" creationId="{BE807F81-8586-0C01-09F0-A79E19C7DE68}"/>
          </ac:cxnSpMkLst>
        </pc:cxnChg>
        <pc:cxnChg chg="mod">
          <ac:chgData name="Gislane Sousa Baliza" userId="9677b2ae-d59a-41fa-b76a-1d054bc4078a" providerId="ADAL" clId="{2C79C4D3-B5A2-41BA-A309-D35985F68A89}" dt="2024-12-09T12:45:38.741" v="508" actId="1036"/>
          <ac:cxnSpMkLst>
            <pc:docMk/>
            <pc:sldMk cId="3613782001" sldId="415"/>
            <ac:cxnSpMk id="107" creationId="{33A724DD-E581-B0A8-C2DA-B8A02FA8A5AC}"/>
          </ac:cxnSpMkLst>
        </pc:cxnChg>
        <pc:cxnChg chg="mod">
          <ac:chgData name="Gislane Sousa Baliza" userId="9677b2ae-d59a-41fa-b76a-1d054bc4078a" providerId="ADAL" clId="{2C79C4D3-B5A2-41BA-A309-D35985F68A89}" dt="2024-12-09T12:45:38.741" v="508" actId="1036"/>
          <ac:cxnSpMkLst>
            <pc:docMk/>
            <pc:sldMk cId="3613782001" sldId="415"/>
            <ac:cxnSpMk id="112" creationId="{26C464EF-E8C1-4A0A-0A9D-B93AA422C894}"/>
          </ac:cxnSpMkLst>
        </pc:cxnChg>
        <pc:cxnChg chg="add mod">
          <ac:chgData name="Gislane Sousa Baliza" userId="9677b2ae-d59a-41fa-b76a-1d054bc4078a" providerId="ADAL" clId="{2C79C4D3-B5A2-41BA-A309-D35985F68A89}" dt="2024-12-09T12:45:38.741" v="508" actId="1036"/>
          <ac:cxnSpMkLst>
            <pc:docMk/>
            <pc:sldMk cId="3613782001" sldId="415"/>
            <ac:cxnSpMk id="113" creationId="{D174B930-A0AA-D80A-9925-7AE6017942D9}"/>
          </ac:cxnSpMkLst>
        </pc:cxnChg>
        <pc:cxnChg chg="mod">
          <ac:chgData name="Gislane Sousa Baliza" userId="9677b2ae-d59a-41fa-b76a-1d054bc4078a" providerId="ADAL" clId="{2C79C4D3-B5A2-41BA-A309-D35985F68A89}" dt="2024-12-09T12:45:38.741" v="508" actId="1036"/>
          <ac:cxnSpMkLst>
            <pc:docMk/>
            <pc:sldMk cId="3613782001" sldId="415"/>
            <ac:cxnSpMk id="115" creationId="{5669D122-B04B-B183-B15B-DF6A022E8B42}"/>
          </ac:cxnSpMkLst>
        </pc:cxnChg>
        <pc:cxnChg chg="add mod">
          <ac:chgData name="Gislane Sousa Baliza" userId="9677b2ae-d59a-41fa-b76a-1d054bc4078a" providerId="ADAL" clId="{2C79C4D3-B5A2-41BA-A309-D35985F68A89}" dt="2024-12-09T12:45:38.741" v="508" actId="1036"/>
          <ac:cxnSpMkLst>
            <pc:docMk/>
            <pc:sldMk cId="3613782001" sldId="415"/>
            <ac:cxnSpMk id="142" creationId="{9E1A96D7-4B09-A730-FFC5-D782F21FCB40}"/>
          </ac:cxnSpMkLst>
        </pc:cxnChg>
        <pc:cxnChg chg="mod">
          <ac:chgData name="Gislane Sousa Baliza" userId="9677b2ae-d59a-41fa-b76a-1d054bc4078a" providerId="ADAL" clId="{2C79C4D3-B5A2-41BA-A309-D35985F68A89}" dt="2024-12-09T12:45:38.741" v="508" actId="1036"/>
          <ac:cxnSpMkLst>
            <pc:docMk/>
            <pc:sldMk cId="3613782001" sldId="415"/>
            <ac:cxnSpMk id="145" creationId="{FAD6F841-2F1F-4A41-A16C-6AFD7D94FFC2}"/>
          </ac:cxnSpMkLst>
        </pc:cxnChg>
        <pc:cxnChg chg="mod">
          <ac:chgData name="Gislane Sousa Baliza" userId="9677b2ae-d59a-41fa-b76a-1d054bc4078a" providerId="ADAL" clId="{2C79C4D3-B5A2-41BA-A309-D35985F68A89}" dt="2024-12-09T12:45:38.741" v="508" actId="1036"/>
          <ac:cxnSpMkLst>
            <pc:docMk/>
            <pc:sldMk cId="3613782001" sldId="415"/>
            <ac:cxnSpMk id="146" creationId="{2CF3736F-C427-4B4E-ABED-BC14DB6E1446}"/>
          </ac:cxnSpMkLst>
        </pc:cxnChg>
        <pc:cxnChg chg="mod">
          <ac:chgData name="Gislane Sousa Baliza" userId="9677b2ae-d59a-41fa-b76a-1d054bc4078a" providerId="ADAL" clId="{2C79C4D3-B5A2-41BA-A309-D35985F68A89}" dt="2024-12-09T12:45:38.741" v="508" actId="1036"/>
          <ac:cxnSpMkLst>
            <pc:docMk/>
            <pc:sldMk cId="3613782001" sldId="415"/>
            <ac:cxnSpMk id="148" creationId="{9CF9AC82-8774-4053-8F93-4196C4CA18E6}"/>
          </ac:cxnSpMkLst>
        </pc:cxnChg>
        <pc:cxnChg chg="mod">
          <ac:chgData name="Gislane Sousa Baliza" userId="9677b2ae-d59a-41fa-b76a-1d054bc4078a" providerId="ADAL" clId="{2C79C4D3-B5A2-41BA-A309-D35985F68A89}" dt="2024-12-09T12:45:38.741" v="508" actId="1036"/>
          <ac:cxnSpMkLst>
            <pc:docMk/>
            <pc:sldMk cId="3613782001" sldId="415"/>
            <ac:cxnSpMk id="151" creationId="{3692C032-FC48-408B-86D1-96A6854010CE}"/>
          </ac:cxnSpMkLst>
        </pc:cxnChg>
        <pc:cxnChg chg="mod">
          <ac:chgData name="Gislane Sousa Baliza" userId="9677b2ae-d59a-41fa-b76a-1d054bc4078a" providerId="ADAL" clId="{2C79C4D3-B5A2-41BA-A309-D35985F68A89}" dt="2024-12-09T12:45:38.741" v="508" actId="1036"/>
          <ac:cxnSpMkLst>
            <pc:docMk/>
            <pc:sldMk cId="3613782001" sldId="415"/>
            <ac:cxnSpMk id="152" creationId="{AF05D2EA-7C27-4D10-99BA-9AA375550140}"/>
          </ac:cxnSpMkLst>
        </pc:cxnChg>
        <pc:cxnChg chg="mod">
          <ac:chgData name="Gislane Sousa Baliza" userId="9677b2ae-d59a-41fa-b76a-1d054bc4078a" providerId="ADAL" clId="{2C79C4D3-B5A2-41BA-A309-D35985F68A89}" dt="2024-12-09T12:45:38.741" v="508" actId="1036"/>
          <ac:cxnSpMkLst>
            <pc:docMk/>
            <pc:sldMk cId="3613782001" sldId="415"/>
            <ac:cxnSpMk id="201" creationId="{312BEBD4-1B42-489C-9E71-FFB2870C3CBB}"/>
          </ac:cxnSpMkLst>
        </pc:cxnChg>
        <pc:cxnChg chg="del mod">
          <ac:chgData name="Gislane Sousa Baliza" userId="9677b2ae-d59a-41fa-b76a-1d054bc4078a" providerId="ADAL" clId="{2C79C4D3-B5A2-41BA-A309-D35985F68A89}" dt="2024-12-06T19:23:45.818" v="261" actId="478"/>
          <ac:cxnSpMkLst>
            <pc:docMk/>
            <pc:sldMk cId="3613782001" sldId="415"/>
            <ac:cxnSpMk id="267" creationId="{694AC6B9-D263-4C63-BA7A-F3A45037D536}"/>
          </ac:cxnSpMkLst>
        </pc:cxnChg>
        <pc:cxnChg chg="mod">
          <ac:chgData name="Gislane Sousa Baliza" userId="9677b2ae-d59a-41fa-b76a-1d054bc4078a" providerId="ADAL" clId="{2C79C4D3-B5A2-41BA-A309-D35985F68A89}" dt="2024-12-09T12:45:38.741" v="508" actId="1036"/>
          <ac:cxnSpMkLst>
            <pc:docMk/>
            <pc:sldMk cId="3613782001" sldId="415"/>
            <ac:cxnSpMk id="269" creationId="{91E98B8A-0FD8-4BA2-A6E6-0B0B2DF99C7D}"/>
          </ac:cxnSpMkLst>
        </pc:cxnChg>
        <pc:cxnChg chg="del mod">
          <ac:chgData name="Gislane Sousa Baliza" userId="9677b2ae-d59a-41fa-b76a-1d054bc4078a" providerId="ADAL" clId="{2C79C4D3-B5A2-41BA-A309-D35985F68A89}" dt="2024-12-06T19:23:25.594" v="257" actId="478"/>
          <ac:cxnSpMkLst>
            <pc:docMk/>
            <pc:sldMk cId="3613782001" sldId="415"/>
            <ac:cxnSpMk id="274" creationId="{4F3F6E7D-4936-421B-837A-B123B1369D03}"/>
          </ac:cxnSpMkLst>
        </pc:cxnChg>
        <pc:cxnChg chg="mod">
          <ac:chgData name="Gislane Sousa Baliza" userId="9677b2ae-d59a-41fa-b76a-1d054bc4078a" providerId="ADAL" clId="{2C79C4D3-B5A2-41BA-A309-D35985F68A89}" dt="2024-12-09T12:45:38.741" v="508" actId="1036"/>
          <ac:cxnSpMkLst>
            <pc:docMk/>
            <pc:sldMk cId="3613782001" sldId="415"/>
            <ac:cxnSpMk id="279" creationId="{964AB0C6-E255-4F52-8A2A-7535F5F1F7AF}"/>
          </ac:cxnSpMkLst>
        </pc:cxnChg>
        <pc:cxnChg chg="mod">
          <ac:chgData name="Gislane Sousa Baliza" userId="9677b2ae-d59a-41fa-b76a-1d054bc4078a" providerId="ADAL" clId="{2C79C4D3-B5A2-41BA-A309-D35985F68A89}" dt="2024-12-09T12:45:38.741" v="508" actId="1036"/>
          <ac:cxnSpMkLst>
            <pc:docMk/>
            <pc:sldMk cId="3613782001" sldId="415"/>
            <ac:cxnSpMk id="280" creationId="{E943B9AA-018E-4290-8ECA-948783175556}"/>
          </ac:cxnSpMkLst>
        </pc:cxnChg>
        <pc:cxnChg chg="mod">
          <ac:chgData name="Gislane Sousa Baliza" userId="9677b2ae-d59a-41fa-b76a-1d054bc4078a" providerId="ADAL" clId="{2C79C4D3-B5A2-41BA-A309-D35985F68A89}" dt="2024-12-09T12:45:38.741" v="508" actId="1036"/>
          <ac:cxnSpMkLst>
            <pc:docMk/>
            <pc:sldMk cId="3613782001" sldId="415"/>
            <ac:cxnSpMk id="281" creationId="{B06F8651-5496-4EEC-B228-B7D44DEED6A1}"/>
          </ac:cxnSpMkLst>
        </pc:cxnChg>
        <pc:cxnChg chg="mod">
          <ac:chgData name="Gislane Sousa Baliza" userId="9677b2ae-d59a-41fa-b76a-1d054bc4078a" providerId="ADAL" clId="{2C79C4D3-B5A2-41BA-A309-D35985F68A89}" dt="2024-12-09T12:45:38.741" v="508" actId="1036"/>
          <ac:cxnSpMkLst>
            <pc:docMk/>
            <pc:sldMk cId="3613782001" sldId="415"/>
            <ac:cxnSpMk id="317" creationId="{529ABC4A-F4C7-4CF2-9FA4-283FF768E121}"/>
          </ac:cxnSpMkLst>
        </pc:cxnChg>
        <pc:cxnChg chg="mod">
          <ac:chgData name="Gislane Sousa Baliza" userId="9677b2ae-d59a-41fa-b76a-1d054bc4078a" providerId="ADAL" clId="{2C79C4D3-B5A2-41BA-A309-D35985F68A89}" dt="2024-12-09T12:45:38.741" v="508" actId="1036"/>
          <ac:cxnSpMkLst>
            <pc:docMk/>
            <pc:sldMk cId="3613782001" sldId="415"/>
            <ac:cxnSpMk id="318" creationId="{35F104FA-410C-4383-8EFD-B2BC82D40B27}"/>
          </ac:cxnSpMkLst>
        </pc:cxnChg>
        <pc:cxnChg chg="mod">
          <ac:chgData name="Gislane Sousa Baliza" userId="9677b2ae-d59a-41fa-b76a-1d054bc4078a" providerId="ADAL" clId="{2C79C4D3-B5A2-41BA-A309-D35985F68A89}" dt="2024-12-09T12:45:38.741" v="508" actId="1036"/>
          <ac:cxnSpMkLst>
            <pc:docMk/>
            <pc:sldMk cId="3613782001" sldId="415"/>
            <ac:cxnSpMk id="326" creationId="{FE9498D0-CCCD-4383-AD95-F03A4E31B078}"/>
          </ac:cxnSpMkLst>
        </pc:cxnChg>
        <pc:cxnChg chg="mod">
          <ac:chgData name="Gislane Sousa Baliza" userId="9677b2ae-d59a-41fa-b76a-1d054bc4078a" providerId="ADAL" clId="{2C79C4D3-B5A2-41BA-A309-D35985F68A89}" dt="2024-12-09T12:45:38.741" v="508" actId="1036"/>
          <ac:cxnSpMkLst>
            <pc:docMk/>
            <pc:sldMk cId="3613782001" sldId="415"/>
            <ac:cxnSpMk id="340" creationId="{F742C29D-9E8C-46B2-8967-7E94DD4AEFA9}"/>
          </ac:cxnSpMkLst>
        </pc:cxnChg>
        <pc:cxnChg chg="mod">
          <ac:chgData name="Gislane Sousa Baliza" userId="9677b2ae-d59a-41fa-b76a-1d054bc4078a" providerId="ADAL" clId="{2C79C4D3-B5A2-41BA-A309-D35985F68A89}" dt="2024-12-09T12:45:38.741" v="508" actId="1036"/>
          <ac:cxnSpMkLst>
            <pc:docMk/>
            <pc:sldMk cId="3613782001" sldId="415"/>
            <ac:cxnSpMk id="343" creationId="{183EA104-28A9-4478-A92A-429C8F706FAF}"/>
          </ac:cxnSpMkLst>
        </pc:cxnChg>
        <pc:cxnChg chg="mod">
          <ac:chgData name="Gislane Sousa Baliza" userId="9677b2ae-d59a-41fa-b76a-1d054bc4078a" providerId="ADAL" clId="{2C79C4D3-B5A2-41BA-A309-D35985F68A89}" dt="2024-12-09T12:45:38.741" v="508" actId="1036"/>
          <ac:cxnSpMkLst>
            <pc:docMk/>
            <pc:sldMk cId="3613782001" sldId="415"/>
            <ac:cxnSpMk id="346" creationId="{D495E9B5-7678-47E2-AB54-B8564579BB69}"/>
          </ac:cxnSpMkLst>
        </pc:cxnChg>
        <pc:cxnChg chg="mod">
          <ac:chgData name="Gislane Sousa Baliza" userId="9677b2ae-d59a-41fa-b76a-1d054bc4078a" providerId="ADAL" clId="{2C79C4D3-B5A2-41BA-A309-D35985F68A89}" dt="2024-12-09T12:45:38.741" v="508" actId="1036"/>
          <ac:cxnSpMkLst>
            <pc:docMk/>
            <pc:sldMk cId="3613782001" sldId="415"/>
            <ac:cxnSpMk id="349" creationId="{E2227C63-42A5-47CB-898E-64D1A87ED74D}"/>
          </ac:cxnSpMkLst>
        </pc:cxnChg>
        <pc:cxnChg chg="mod">
          <ac:chgData name="Gislane Sousa Baliza" userId="9677b2ae-d59a-41fa-b76a-1d054bc4078a" providerId="ADAL" clId="{2C79C4D3-B5A2-41BA-A309-D35985F68A89}" dt="2024-12-09T12:45:38.741" v="508" actId="1036"/>
          <ac:cxnSpMkLst>
            <pc:docMk/>
            <pc:sldMk cId="3613782001" sldId="415"/>
            <ac:cxnSpMk id="352" creationId="{07383D12-040D-4D91-BE89-32380225A1C8}"/>
          </ac:cxnSpMkLst>
        </pc:cxnChg>
        <pc:cxnChg chg="mod">
          <ac:chgData name="Gislane Sousa Baliza" userId="9677b2ae-d59a-41fa-b76a-1d054bc4078a" providerId="ADAL" clId="{2C79C4D3-B5A2-41BA-A309-D35985F68A89}" dt="2024-12-09T12:45:38.741" v="508" actId="1036"/>
          <ac:cxnSpMkLst>
            <pc:docMk/>
            <pc:sldMk cId="3613782001" sldId="415"/>
            <ac:cxnSpMk id="355" creationId="{68C97437-20E2-4DAE-BE7A-334ACEDA9AF2}"/>
          </ac:cxnSpMkLst>
        </pc:cxnChg>
        <pc:cxnChg chg="mod">
          <ac:chgData name="Gislane Sousa Baliza" userId="9677b2ae-d59a-41fa-b76a-1d054bc4078a" providerId="ADAL" clId="{2C79C4D3-B5A2-41BA-A309-D35985F68A89}" dt="2024-12-09T12:45:38.741" v="508" actId="1036"/>
          <ac:cxnSpMkLst>
            <pc:docMk/>
            <pc:sldMk cId="3613782001" sldId="415"/>
            <ac:cxnSpMk id="358" creationId="{8860679C-B176-46A2-AED0-E74A55766F53}"/>
          </ac:cxnSpMkLst>
        </pc:cxnChg>
        <pc:cxnChg chg="mod">
          <ac:chgData name="Gislane Sousa Baliza" userId="9677b2ae-d59a-41fa-b76a-1d054bc4078a" providerId="ADAL" clId="{2C79C4D3-B5A2-41BA-A309-D35985F68A89}" dt="2024-12-09T12:45:38.741" v="508" actId="1036"/>
          <ac:cxnSpMkLst>
            <pc:docMk/>
            <pc:sldMk cId="3613782001" sldId="415"/>
            <ac:cxnSpMk id="361" creationId="{9D47CC21-ED22-4C49-A541-70FFF43220B5}"/>
          </ac:cxnSpMkLst>
        </pc:cxnChg>
        <pc:cxnChg chg="mod">
          <ac:chgData name="Gislane Sousa Baliza" userId="9677b2ae-d59a-41fa-b76a-1d054bc4078a" providerId="ADAL" clId="{2C79C4D3-B5A2-41BA-A309-D35985F68A89}" dt="2024-12-09T12:45:38.741" v="508" actId="1036"/>
          <ac:cxnSpMkLst>
            <pc:docMk/>
            <pc:sldMk cId="3613782001" sldId="415"/>
            <ac:cxnSpMk id="364" creationId="{866A5886-BA99-420C-855F-C74FA8D65C9C}"/>
          </ac:cxnSpMkLst>
        </pc:cxnChg>
        <pc:cxnChg chg="mod">
          <ac:chgData name="Gislane Sousa Baliza" userId="9677b2ae-d59a-41fa-b76a-1d054bc4078a" providerId="ADAL" clId="{2C79C4D3-B5A2-41BA-A309-D35985F68A89}" dt="2024-12-09T12:45:38.741" v="508" actId="1036"/>
          <ac:cxnSpMkLst>
            <pc:docMk/>
            <pc:sldMk cId="3613782001" sldId="415"/>
            <ac:cxnSpMk id="367" creationId="{D24CC272-8AAF-4092-A1AD-9595193A38E8}"/>
          </ac:cxnSpMkLst>
        </pc:cxnChg>
        <pc:cxnChg chg="mod">
          <ac:chgData name="Gislane Sousa Baliza" userId="9677b2ae-d59a-41fa-b76a-1d054bc4078a" providerId="ADAL" clId="{2C79C4D3-B5A2-41BA-A309-D35985F68A89}" dt="2024-12-09T12:45:38.741" v="508" actId="1036"/>
          <ac:cxnSpMkLst>
            <pc:docMk/>
            <pc:sldMk cId="3613782001" sldId="415"/>
            <ac:cxnSpMk id="371" creationId="{3AFC5025-FF18-4D0A-9F62-45A6FA4BEF4C}"/>
          </ac:cxnSpMkLst>
        </pc:cxnChg>
        <pc:cxnChg chg="del mod">
          <ac:chgData name="Gislane Sousa Baliza" userId="9677b2ae-d59a-41fa-b76a-1d054bc4078a" providerId="ADAL" clId="{2C79C4D3-B5A2-41BA-A309-D35985F68A89}" dt="2024-12-06T19:23:39.381" v="260" actId="478"/>
          <ac:cxnSpMkLst>
            <pc:docMk/>
            <pc:sldMk cId="3613782001" sldId="415"/>
            <ac:cxnSpMk id="375" creationId="{7FFBEDDA-8E07-45CF-B402-C6F69D2E9500}"/>
          </ac:cxnSpMkLst>
        </pc:cxnChg>
      </pc:sldChg>
      <pc:sldChg chg="modSp mod">
        <pc:chgData name="Gislane Sousa Baliza" userId="9677b2ae-d59a-41fa-b76a-1d054bc4078a" providerId="ADAL" clId="{2C79C4D3-B5A2-41BA-A309-D35985F68A89}" dt="2024-12-09T14:15:45.730" v="2468" actId="20577"/>
        <pc:sldMkLst>
          <pc:docMk/>
          <pc:sldMk cId="1235883443" sldId="417"/>
        </pc:sldMkLst>
        <pc:spChg chg="mod">
          <ac:chgData name="Gislane Sousa Baliza" userId="9677b2ae-d59a-41fa-b76a-1d054bc4078a" providerId="ADAL" clId="{2C79C4D3-B5A2-41BA-A309-D35985F68A89}" dt="2024-12-09T14:15:45.730" v="2468" actId="20577"/>
          <ac:spMkLst>
            <pc:docMk/>
            <pc:sldMk cId="1235883443" sldId="417"/>
            <ac:spMk id="27" creationId="{4E86AA7B-487A-481A-948F-CE93169A9FAA}"/>
          </ac:spMkLst>
        </pc:spChg>
      </pc:sldChg>
      <pc:sldChg chg="addSp delSp modSp add mod">
        <pc:chgData name="Gislane Sousa Baliza" userId="9677b2ae-d59a-41fa-b76a-1d054bc4078a" providerId="ADAL" clId="{2C79C4D3-B5A2-41BA-A309-D35985F68A89}" dt="2024-12-09T14:07:32.331" v="2432" actId="108"/>
        <pc:sldMkLst>
          <pc:docMk/>
          <pc:sldMk cId="1960293494" sldId="430"/>
        </pc:sldMkLst>
        <pc:spChg chg="add mod">
          <ac:chgData name="Gislane Sousa Baliza" userId="9677b2ae-d59a-41fa-b76a-1d054bc4078a" providerId="ADAL" clId="{2C79C4D3-B5A2-41BA-A309-D35985F68A89}" dt="2024-12-09T13:48:45.987" v="1919" actId="12789"/>
          <ac:spMkLst>
            <pc:docMk/>
            <pc:sldMk cId="1960293494" sldId="430"/>
            <ac:spMk id="2" creationId="{044F14A5-DE71-EA87-3977-C1A3CDB49744}"/>
          </ac:spMkLst>
        </pc:spChg>
        <pc:spChg chg="add mod">
          <ac:chgData name="Gislane Sousa Baliza" userId="9677b2ae-d59a-41fa-b76a-1d054bc4078a" providerId="ADAL" clId="{2C79C4D3-B5A2-41BA-A309-D35985F68A89}" dt="2024-12-09T13:49:23.318" v="1939" actId="1038"/>
          <ac:spMkLst>
            <pc:docMk/>
            <pc:sldMk cId="1960293494" sldId="430"/>
            <ac:spMk id="3" creationId="{E593AFF5-E1BA-93DE-2A52-0AEF346D18C9}"/>
          </ac:spMkLst>
        </pc:spChg>
        <pc:spChg chg="add mod">
          <ac:chgData name="Gislane Sousa Baliza" userId="9677b2ae-d59a-41fa-b76a-1d054bc4078a" providerId="ADAL" clId="{2C79C4D3-B5A2-41BA-A309-D35985F68A89}" dt="2024-12-09T13:48:45.987" v="1919" actId="12789"/>
          <ac:spMkLst>
            <pc:docMk/>
            <pc:sldMk cId="1960293494" sldId="430"/>
            <ac:spMk id="4" creationId="{AD224B10-DC1F-8E6C-FBBC-8DD91B0884F5}"/>
          </ac:spMkLst>
        </pc:spChg>
        <pc:spChg chg="add mod">
          <ac:chgData name="Gislane Sousa Baliza" userId="9677b2ae-d59a-41fa-b76a-1d054bc4078a" providerId="ADAL" clId="{2C79C4D3-B5A2-41BA-A309-D35985F68A89}" dt="2024-12-09T13:49:35.336" v="1971" actId="1037"/>
          <ac:spMkLst>
            <pc:docMk/>
            <pc:sldMk cId="1960293494" sldId="430"/>
            <ac:spMk id="5" creationId="{06BEBB06-5494-4789-CF16-E56DCA43805F}"/>
          </ac:spMkLst>
        </pc:spChg>
        <pc:spChg chg="mod">
          <ac:chgData name="Gislane Sousa Baliza" userId="9677b2ae-d59a-41fa-b76a-1d054bc4078a" providerId="ADAL" clId="{2C79C4D3-B5A2-41BA-A309-D35985F68A89}" dt="2024-12-09T13:46:20.918" v="1874" actId="1035"/>
          <ac:spMkLst>
            <pc:docMk/>
            <pc:sldMk cId="1960293494" sldId="430"/>
            <ac:spMk id="7" creationId="{3CC0D087-910D-47D6-B5DE-CDE72587F519}"/>
          </ac:spMkLst>
        </pc:spChg>
        <pc:spChg chg="mod">
          <ac:chgData name="Gislane Sousa Baliza" userId="9677b2ae-d59a-41fa-b76a-1d054bc4078a" providerId="ADAL" clId="{2C79C4D3-B5A2-41BA-A309-D35985F68A89}" dt="2024-12-09T13:46:27.291" v="1881" actId="1035"/>
          <ac:spMkLst>
            <pc:docMk/>
            <pc:sldMk cId="1960293494" sldId="430"/>
            <ac:spMk id="8" creationId="{07063213-6114-4664-9977-9B77E23B3202}"/>
          </ac:spMkLst>
        </pc:spChg>
        <pc:spChg chg="mod">
          <ac:chgData name="Gislane Sousa Baliza" userId="9677b2ae-d59a-41fa-b76a-1d054bc4078a" providerId="ADAL" clId="{2C79C4D3-B5A2-41BA-A309-D35985F68A89}" dt="2024-12-09T13:46:27.291" v="1881" actId="1035"/>
          <ac:spMkLst>
            <pc:docMk/>
            <pc:sldMk cId="1960293494" sldId="430"/>
            <ac:spMk id="10" creationId="{F63190C3-7BB1-4E34-B57C-C3BD0B12F1F3}"/>
          </ac:spMkLst>
        </pc:spChg>
        <pc:spChg chg="mod">
          <ac:chgData name="Gislane Sousa Baliza" userId="9677b2ae-d59a-41fa-b76a-1d054bc4078a" providerId="ADAL" clId="{2C79C4D3-B5A2-41BA-A309-D35985F68A89}" dt="2024-12-09T13:49:50.226" v="1984" actId="1035"/>
          <ac:spMkLst>
            <pc:docMk/>
            <pc:sldMk cId="1960293494" sldId="430"/>
            <ac:spMk id="21" creationId="{99610A16-0328-47D0-9CC0-428B313F4703}"/>
          </ac:spMkLst>
        </pc:spChg>
        <pc:spChg chg="mod">
          <ac:chgData name="Gislane Sousa Baliza" userId="9677b2ae-d59a-41fa-b76a-1d054bc4078a" providerId="ADAL" clId="{2C79C4D3-B5A2-41BA-A309-D35985F68A89}" dt="2024-12-09T14:02:22.619" v="2351" actId="1037"/>
          <ac:spMkLst>
            <pc:docMk/>
            <pc:sldMk cId="1960293494" sldId="430"/>
            <ac:spMk id="22" creationId="{943F415A-3658-48FF-8C85-CE30BF7EEA17}"/>
          </ac:spMkLst>
        </pc:spChg>
        <pc:spChg chg="mod">
          <ac:chgData name="Gislane Sousa Baliza" userId="9677b2ae-d59a-41fa-b76a-1d054bc4078a" providerId="ADAL" clId="{2C79C4D3-B5A2-41BA-A309-D35985F68A89}" dt="2024-12-09T14:02:06.283" v="2340" actId="1037"/>
          <ac:spMkLst>
            <pc:docMk/>
            <pc:sldMk cId="1960293494" sldId="430"/>
            <ac:spMk id="23" creationId="{A2D386E6-89A1-4756-AD2F-5A717A8C4743}"/>
          </ac:spMkLst>
        </pc:spChg>
        <pc:spChg chg="mod">
          <ac:chgData name="Gislane Sousa Baliza" userId="9677b2ae-d59a-41fa-b76a-1d054bc4078a" providerId="ADAL" clId="{2C79C4D3-B5A2-41BA-A309-D35985F68A89}" dt="2024-12-09T14:02:46.999" v="2385" actId="1038"/>
          <ac:spMkLst>
            <pc:docMk/>
            <pc:sldMk cId="1960293494" sldId="430"/>
            <ac:spMk id="25" creationId="{9CFA8588-549D-4F8E-8F88-C6BEA613BA88}"/>
          </ac:spMkLst>
        </pc:spChg>
        <pc:spChg chg="mod">
          <ac:chgData name="Gislane Sousa Baliza" userId="9677b2ae-d59a-41fa-b76a-1d054bc4078a" providerId="ADAL" clId="{2C79C4D3-B5A2-41BA-A309-D35985F68A89}" dt="2024-12-09T13:49:50.226" v="1984" actId="1035"/>
          <ac:spMkLst>
            <pc:docMk/>
            <pc:sldMk cId="1960293494" sldId="430"/>
            <ac:spMk id="26" creationId="{9E935FA6-2D7A-4667-95B8-B8ACCE218B13}"/>
          </ac:spMkLst>
        </pc:spChg>
        <pc:spChg chg="mod">
          <ac:chgData name="Gislane Sousa Baliza" userId="9677b2ae-d59a-41fa-b76a-1d054bc4078a" providerId="ADAL" clId="{2C79C4D3-B5A2-41BA-A309-D35985F68A89}" dt="2024-12-09T13:49:50.226" v="1984" actId="1035"/>
          <ac:spMkLst>
            <pc:docMk/>
            <pc:sldMk cId="1960293494" sldId="430"/>
            <ac:spMk id="27" creationId="{963D05BF-44E2-4696-A075-1C69E6D784CB}"/>
          </ac:spMkLst>
        </pc:spChg>
        <pc:spChg chg="mod">
          <ac:chgData name="Gislane Sousa Baliza" userId="9677b2ae-d59a-41fa-b76a-1d054bc4078a" providerId="ADAL" clId="{2C79C4D3-B5A2-41BA-A309-D35985F68A89}" dt="2024-12-09T13:49:50.226" v="1984" actId="1035"/>
          <ac:spMkLst>
            <pc:docMk/>
            <pc:sldMk cId="1960293494" sldId="430"/>
            <ac:spMk id="28" creationId="{C8C49163-1D7F-46D2-8838-0927181F49FC}"/>
          </ac:spMkLst>
        </pc:spChg>
        <pc:spChg chg="mod">
          <ac:chgData name="Gislane Sousa Baliza" userId="9677b2ae-d59a-41fa-b76a-1d054bc4078a" providerId="ADAL" clId="{2C79C4D3-B5A2-41BA-A309-D35985F68A89}" dt="2024-12-09T13:49:50.226" v="1984" actId="1035"/>
          <ac:spMkLst>
            <pc:docMk/>
            <pc:sldMk cId="1960293494" sldId="430"/>
            <ac:spMk id="29" creationId="{5C251532-0435-43E1-80CE-EDC2D61AEF50}"/>
          </ac:spMkLst>
        </pc:spChg>
        <pc:spChg chg="mod">
          <ac:chgData name="Gislane Sousa Baliza" userId="9677b2ae-d59a-41fa-b76a-1d054bc4078a" providerId="ADAL" clId="{2C79C4D3-B5A2-41BA-A309-D35985F68A89}" dt="2024-12-09T13:49:50.226" v="1984" actId="1035"/>
          <ac:spMkLst>
            <pc:docMk/>
            <pc:sldMk cId="1960293494" sldId="430"/>
            <ac:spMk id="30" creationId="{C36104CB-45C4-46C8-A86C-0A64BF11C7CB}"/>
          </ac:spMkLst>
        </pc:spChg>
        <pc:spChg chg="add mod">
          <ac:chgData name="Gislane Sousa Baliza" userId="9677b2ae-d59a-41fa-b76a-1d054bc4078a" providerId="ADAL" clId="{2C79C4D3-B5A2-41BA-A309-D35985F68A89}" dt="2024-12-09T14:02:06.283" v="2340" actId="1037"/>
          <ac:spMkLst>
            <pc:docMk/>
            <pc:sldMk cId="1960293494" sldId="430"/>
            <ac:spMk id="58" creationId="{5D6D2095-063A-068C-0DC3-5D01104274D1}"/>
          </ac:spMkLst>
        </pc:spChg>
        <pc:spChg chg="add mod">
          <ac:chgData name="Gislane Sousa Baliza" userId="9677b2ae-d59a-41fa-b76a-1d054bc4078a" providerId="ADAL" clId="{2C79C4D3-B5A2-41BA-A309-D35985F68A89}" dt="2024-12-09T14:02:06.283" v="2340" actId="1037"/>
          <ac:spMkLst>
            <pc:docMk/>
            <pc:sldMk cId="1960293494" sldId="430"/>
            <ac:spMk id="59" creationId="{C09F810C-6388-AFA8-F114-2DF2295E450E}"/>
          </ac:spMkLst>
        </pc:spChg>
        <pc:spChg chg="add mod">
          <ac:chgData name="Gislane Sousa Baliza" userId="9677b2ae-d59a-41fa-b76a-1d054bc4078a" providerId="ADAL" clId="{2C79C4D3-B5A2-41BA-A309-D35985F68A89}" dt="2024-12-09T14:02:06.283" v="2340" actId="1037"/>
          <ac:spMkLst>
            <pc:docMk/>
            <pc:sldMk cId="1960293494" sldId="430"/>
            <ac:spMk id="60" creationId="{2BC77DFA-AB33-BC90-FEDF-E17F33448C9B}"/>
          </ac:spMkLst>
        </pc:spChg>
        <pc:spChg chg="add mod">
          <ac:chgData name="Gislane Sousa Baliza" userId="9677b2ae-d59a-41fa-b76a-1d054bc4078a" providerId="ADAL" clId="{2C79C4D3-B5A2-41BA-A309-D35985F68A89}" dt="2024-12-09T14:02:06.283" v="2340" actId="1037"/>
          <ac:spMkLst>
            <pc:docMk/>
            <pc:sldMk cId="1960293494" sldId="430"/>
            <ac:spMk id="61" creationId="{EE4568D0-D27F-FD5A-9FB4-8CECC8072BD2}"/>
          </ac:spMkLst>
        </pc:spChg>
        <pc:spChg chg="add mod">
          <ac:chgData name="Gislane Sousa Baliza" userId="9677b2ae-d59a-41fa-b76a-1d054bc4078a" providerId="ADAL" clId="{2C79C4D3-B5A2-41BA-A309-D35985F68A89}" dt="2024-12-09T14:02:06.283" v="2340" actId="1037"/>
          <ac:spMkLst>
            <pc:docMk/>
            <pc:sldMk cId="1960293494" sldId="430"/>
            <ac:spMk id="78" creationId="{F0F7EA12-B070-D435-16BD-12BEB44251CC}"/>
          </ac:spMkLst>
        </pc:spChg>
        <pc:spChg chg="add mod">
          <ac:chgData name="Gislane Sousa Baliza" userId="9677b2ae-d59a-41fa-b76a-1d054bc4078a" providerId="ADAL" clId="{2C79C4D3-B5A2-41BA-A309-D35985F68A89}" dt="2024-12-09T14:02:06.283" v="2340" actId="1037"/>
          <ac:spMkLst>
            <pc:docMk/>
            <pc:sldMk cId="1960293494" sldId="430"/>
            <ac:spMk id="79" creationId="{84405CCE-E5A2-EFE2-DAD4-920B070A9F46}"/>
          </ac:spMkLst>
        </pc:spChg>
        <pc:spChg chg="add mod">
          <ac:chgData name="Gislane Sousa Baliza" userId="9677b2ae-d59a-41fa-b76a-1d054bc4078a" providerId="ADAL" clId="{2C79C4D3-B5A2-41BA-A309-D35985F68A89}" dt="2024-12-09T14:02:06.283" v="2340" actId="1037"/>
          <ac:spMkLst>
            <pc:docMk/>
            <pc:sldMk cId="1960293494" sldId="430"/>
            <ac:spMk id="80" creationId="{4A9B6DAF-ECF3-87A5-CE7F-86F31B0ED649}"/>
          </ac:spMkLst>
        </pc:spChg>
        <pc:spChg chg="add mod">
          <ac:chgData name="Gislane Sousa Baliza" userId="9677b2ae-d59a-41fa-b76a-1d054bc4078a" providerId="ADAL" clId="{2C79C4D3-B5A2-41BA-A309-D35985F68A89}" dt="2024-12-09T14:02:06.283" v="2340" actId="1037"/>
          <ac:spMkLst>
            <pc:docMk/>
            <pc:sldMk cId="1960293494" sldId="430"/>
            <ac:spMk id="84" creationId="{C857881B-893C-8BAF-DE64-DC374A1C9AF2}"/>
          </ac:spMkLst>
        </pc:spChg>
        <pc:spChg chg="add mod">
          <ac:chgData name="Gislane Sousa Baliza" userId="9677b2ae-d59a-41fa-b76a-1d054bc4078a" providerId="ADAL" clId="{2C79C4D3-B5A2-41BA-A309-D35985F68A89}" dt="2024-12-09T14:02:06.283" v="2340" actId="1037"/>
          <ac:spMkLst>
            <pc:docMk/>
            <pc:sldMk cId="1960293494" sldId="430"/>
            <ac:spMk id="85" creationId="{AE1B13DD-E0B3-202B-4E16-0F8EA63451E7}"/>
          </ac:spMkLst>
        </pc:spChg>
        <pc:spChg chg="del mod">
          <ac:chgData name="Gislane Sousa Baliza" userId="9677b2ae-d59a-41fa-b76a-1d054bc4078a" providerId="ADAL" clId="{2C79C4D3-B5A2-41BA-A309-D35985F68A89}" dt="2024-12-09T13:00:08.656" v="956" actId="478"/>
          <ac:spMkLst>
            <pc:docMk/>
            <pc:sldMk cId="1960293494" sldId="430"/>
            <ac:spMk id="97" creationId="{E0DDE227-8D73-4BAC-B927-611B45E96D67}"/>
          </ac:spMkLst>
        </pc:spChg>
        <pc:spChg chg="del mod">
          <ac:chgData name="Gislane Sousa Baliza" userId="9677b2ae-d59a-41fa-b76a-1d054bc4078a" providerId="ADAL" clId="{2C79C4D3-B5A2-41BA-A309-D35985F68A89}" dt="2024-12-09T13:00:08.656" v="956" actId="478"/>
          <ac:spMkLst>
            <pc:docMk/>
            <pc:sldMk cId="1960293494" sldId="430"/>
            <ac:spMk id="98" creationId="{672F4016-E1DF-444C-9B06-3A7EF2FE822A}"/>
          </ac:spMkLst>
        </pc:spChg>
        <pc:spChg chg="del mod">
          <ac:chgData name="Gislane Sousa Baliza" userId="9677b2ae-d59a-41fa-b76a-1d054bc4078a" providerId="ADAL" clId="{2C79C4D3-B5A2-41BA-A309-D35985F68A89}" dt="2024-12-09T13:00:08.656" v="956" actId="478"/>
          <ac:spMkLst>
            <pc:docMk/>
            <pc:sldMk cId="1960293494" sldId="430"/>
            <ac:spMk id="99" creationId="{952C1D6A-F43D-48B8-96D3-559B3E36E2F5}"/>
          </ac:spMkLst>
        </pc:spChg>
        <pc:spChg chg="del mod">
          <ac:chgData name="Gislane Sousa Baliza" userId="9677b2ae-d59a-41fa-b76a-1d054bc4078a" providerId="ADAL" clId="{2C79C4D3-B5A2-41BA-A309-D35985F68A89}" dt="2024-12-09T13:00:08.656" v="956" actId="478"/>
          <ac:spMkLst>
            <pc:docMk/>
            <pc:sldMk cId="1960293494" sldId="430"/>
            <ac:spMk id="100" creationId="{96A85EB7-F6E8-470D-822C-61B8888CF5D9}"/>
          </ac:spMkLst>
        </pc:spChg>
        <pc:spChg chg="del mod">
          <ac:chgData name="Gislane Sousa Baliza" userId="9677b2ae-d59a-41fa-b76a-1d054bc4078a" providerId="ADAL" clId="{2C79C4D3-B5A2-41BA-A309-D35985F68A89}" dt="2024-12-09T13:00:08.656" v="956" actId="478"/>
          <ac:spMkLst>
            <pc:docMk/>
            <pc:sldMk cId="1960293494" sldId="430"/>
            <ac:spMk id="101" creationId="{FB4FA707-B936-4C64-A18C-2D72E2A18A0D}"/>
          </ac:spMkLst>
        </pc:spChg>
        <pc:spChg chg="del mod">
          <ac:chgData name="Gislane Sousa Baliza" userId="9677b2ae-d59a-41fa-b76a-1d054bc4078a" providerId="ADAL" clId="{2C79C4D3-B5A2-41BA-A309-D35985F68A89}" dt="2024-12-09T13:00:08.656" v="956" actId="478"/>
          <ac:spMkLst>
            <pc:docMk/>
            <pc:sldMk cId="1960293494" sldId="430"/>
            <ac:spMk id="103" creationId="{208A528A-08DF-49A5-A53C-F81ADC438BE3}"/>
          </ac:spMkLst>
        </pc:spChg>
        <pc:spChg chg="add del mod">
          <ac:chgData name="Gislane Sousa Baliza" userId="9677b2ae-d59a-41fa-b76a-1d054bc4078a" providerId="ADAL" clId="{2C79C4D3-B5A2-41BA-A309-D35985F68A89}" dt="2024-12-09T13:15:18.452" v="1284" actId="478"/>
          <ac:spMkLst>
            <pc:docMk/>
            <pc:sldMk cId="1960293494" sldId="430"/>
            <ac:spMk id="118" creationId="{68DEFF06-BF2C-5D0B-13AB-6C3354D6A158}"/>
          </ac:spMkLst>
        </pc:spChg>
        <pc:spChg chg="add mod">
          <ac:chgData name="Gislane Sousa Baliza" userId="9677b2ae-d59a-41fa-b76a-1d054bc4078a" providerId="ADAL" clId="{2C79C4D3-B5A2-41BA-A309-D35985F68A89}" dt="2024-12-09T14:02:22.619" v="2351" actId="1037"/>
          <ac:spMkLst>
            <pc:docMk/>
            <pc:sldMk cId="1960293494" sldId="430"/>
            <ac:spMk id="119" creationId="{3EF65BC1-75D9-4F1E-405A-BD1064B7E6D1}"/>
          </ac:spMkLst>
        </pc:spChg>
        <pc:spChg chg="add mod">
          <ac:chgData name="Gislane Sousa Baliza" userId="9677b2ae-d59a-41fa-b76a-1d054bc4078a" providerId="ADAL" clId="{2C79C4D3-B5A2-41BA-A309-D35985F68A89}" dt="2024-12-09T14:02:22.619" v="2351" actId="1037"/>
          <ac:spMkLst>
            <pc:docMk/>
            <pc:sldMk cId="1960293494" sldId="430"/>
            <ac:spMk id="120" creationId="{C174D2EB-F636-19C8-C90C-E2F0838A624D}"/>
          </ac:spMkLst>
        </pc:spChg>
        <pc:spChg chg="add mod">
          <ac:chgData name="Gislane Sousa Baliza" userId="9677b2ae-d59a-41fa-b76a-1d054bc4078a" providerId="ADAL" clId="{2C79C4D3-B5A2-41BA-A309-D35985F68A89}" dt="2024-12-09T14:02:22.619" v="2351" actId="1037"/>
          <ac:spMkLst>
            <pc:docMk/>
            <pc:sldMk cId="1960293494" sldId="430"/>
            <ac:spMk id="121" creationId="{6B424C32-D330-A8F9-A042-5B5A885A3A0A}"/>
          </ac:spMkLst>
        </pc:spChg>
        <pc:spChg chg="add mod">
          <ac:chgData name="Gislane Sousa Baliza" userId="9677b2ae-d59a-41fa-b76a-1d054bc4078a" providerId="ADAL" clId="{2C79C4D3-B5A2-41BA-A309-D35985F68A89}" dt="2024-12-09T14:02:22.619" v="2351" actId="1037"/>
          <ac:spMkLst>
            <pc:docMk/>
            <pc:sldMk cId="1960293494" sldId="430"/>
            <ac:spMk id="125" creationId="{686D43C7-FFA4-2B99-B96A-27C55A3A1F70}"/>
          </ac:spMkLst>
        </pc:spChg>
        <pc:spChg chg="add mod">
          <ac:chgData name="Gislane Sousa Baliza" userId="9677b2ae-d59a-41fa-b76a-1d054bc4078a" providerId="ADAL" clId="{2C79C4D3-B5A2-41BA-A309-D35985F68A89}" dt="2024-12-09T14:02:22.619" v="2351" actId="1037"/>
          <ac:spMkLst>
            <pc:docMk/>
            <pc:sldMk cId="1960293494" sldId="430"/>
            <ac:spMk id="126" creationId="{00DD6628-0D47-72E7-3BA7-FB91ECDE0478}"/>
          </ac:spMkLst>
        </pc:spChg>
        <pc:spChg chg="add mod">
          <ac:chgData name="Gislane Sousa Baliza" userId="9677b2ae-d59a-41fa-b76a-1d054bc4078a" providerId="ADAL" clId="{2C79C4D3-B5A2-41BA-A309-D35985F68A89}" dt="2024-12-09T14:02:22.619" v="2351" actId="1037"/>
          <ac:spMkLst>
            <pc:docMk/>
            <pc:sldMk cId="1960293494" sldId="430"/>
            <ac:spMk id="127" creationId="{1F73D7B6-E092-0149-1635-0E02E85C2CDC}"/>
          </ac:spMkLst>
        </pc:spChg>
        <pc:spChg chg="add mod">
          <ac:chgData name="Gislane Sousa Baliza" userId="9677b2ae-d59a-41fa-b76a-1d054bc4078a" providerId="ADAL" clId="{2C79C4D3-B5A2-41BA-A309-D35985F68A89}" dt="2024-12-09T14:02:22.619" v="2351" actId="1037"/>
          <ac:spMkLst>
            <pc:docMk/>
            <pc:sldMk cId="1960293494" sldId="430"/>
            <ac:spMk id="129" creationId="{5C84D663-01C1-580A-187F-A3D0AEDF83A7}"/>
          </ac:spMkLst>
        </pc:spChg>
        <pc:spChg chg="add mod">
          <ac:chgData name="Gislane Sousa Baliza" userId="9677b2ae-d59a-41fa-b76a-1d054bc4078a" providerId="ADAL" clId="{2C79C4D3-B5A2-41BA-A309-D35985F68A89}" dt="2024-12-09T14:02:22.619" v="2351" actId="1037"/>
          <ac:spMkLst>
            <pc:docMk/>
            <pc:sldMk cId="1960293494" sldId="430"/>
            <ac:spMk id="130" creationId="{4314A980-BC47-81D5-38F6-D03B59776228}"/>
          </ac:spMkLst>
        </pc:spChg>
        <pc:spChg chg="add mod">
          <ac:chgData name="Gislane Sousa Baliza" userId="9677b2ae-d59a-41fa-b76a-1d054bc4078a" providerId="ADAL" clId="{2C79C4D3-B5A2-41BA-A309-D35985F68A89}" dt="2024-12-09T14:02:22.619" v="2351" actId="1037"/>
          <ac:spMkLst>
            <pc:docMk/>
            <pc:sldMk cId="1960293494" sldId="430"/>
            <ac:spMk id="146" creationId="{8ABDF1A9-740B-D8A1-8D48-CFF2CE12E05A}"/>
          </ac:spMkLst>
        </pc:spChg>
        <pc:spChg chg="add mod">
          <ac:chgData name="Gislane Sousa Baliza" userId="9677b2ae-d59a-41fa-b76a-1d054bc4078a" providerId="ADAL" clId="{2C79C4D3-B5A2-41BA-A309-D35985F68A89}" dt="2024-12-09T14:02:22.619" v="2351" actId="1037"/>
          <ac:spMkLst>
            <pc:docMk/>
            <pc:sldMk cId="1960293494" sldId="430"/>
            <ac:spMk id="147" creationId="{3FCD2CD7-A181-04BA-CDA8-4F815D5D3583}"/>
          </ac:spMkLst>
        </pc:spChg>
        <pc:spChg chg="add mod">
          <ac:chgData name="Gislane Sousa Baliza" userId="9677b2ae-d59a-41fa-b76a-1d054bc4078a" providerId="ADAL" clId="{2C79C4D3-B5A2-41BA-A309-D35985F68A89}" dt="2024-12-09T14:02:22.619" v="2351" actId="1037"/>
          <ac:spMkLst>
            <pc:docMk/>
            <pc:sldMk cId="1960293494" sldId="430"/>
            <ac:spMk id="148" creationId="{F1AF2A5C-FE31-FAC2-E32B-D9763CB479FC}"/>
          </ac:spMkLst>
        </pc:spChg>
        <pc:spChg chg="add mod">
          <ac:chgData name="Gislane Sousa Baliza" userId="9677b2ae-d59a-41fa-b76a-1d054bc4078a" providerId="ADAL" clId="{2C79C4D3-B5A2-41BA-A309-D35985F68A89}" dt="2024-12-09T14:07:29.925" v="2431" actId="108"/>
          <ac:spMkLst>
            <pc:docMk/>
            <pc:sldMk cId="1960293494" sldId="430"/>
            <ac:spMk id="174" creationId="{62084DBB-5D1D-BAEC-918D-6FB082B5AE85}"/>
          </ac:spMkLst>
        </pc:spChg>
        <pc:spChg chg="add mod">
          <ac:chgData name="Gislane Sousa Baliza" userId="9677b2ae-d59a-41fa-b76a-1d054bc4078a" providerId="ADAL" clId="{2C79C4D3-B5A2-41BA-A309-D35985F68A89}" dt="2024-12-09T14:07:32.331" v="2432" actId="108"/>
          <ac:spMkLst>
            <pc:docMk/>
            <pc:sldMk cId="1960293494" sldId="430"/>
            <ac:spMk id="175" creationId="{A44A7204-9CEA-9125-95C7-3B4007D54A7C}"/>
          </ac:spMkLst>
        </pc:spChg>
        <pc:spChg chg="add mod">
          <ac:chgData name="Gislane Sousa Baliza" userId="9677b2ae-d59a-41fa-b76a-1d054bc4078a" providerId="ADAL" clId="{2C79C4D3-B5A2-41BA-A309-D35985F68A89}" dt="2024-12-09T14:07:21.099" v="2429" actId="108"/>
          <ac:spMkLst>
            <pc:docMk/>
            <pc:sldMk cId="1960293494" sldId="430"/>
            <ac:spMk id="184" creationId="{B2170EFC-CAAE-C95C-69CA-76DE93453B3A}"/>
          </ac:spMkLst>
        </pc:spChg>
        <pc:spChg chg="add del mod">
          <ac:chgData name="Gislane Sousa Baliza" userId="9677b2ae-d59a-41fa-b76a-1d054bc4078a" providerId="ADAL" clId="{2C79C4D3-B5A2-41BA-A309-D35985F68A89}" dt="2024-12-09T13:41:32.354" v="1754" actId="478"/>
          <ac:spMkLst>
            <pc:docMk/>
            <pc:sldMk cId="1960293494" sldId="430"/>
            <ac:spMk id="185" creationId="{C9CC7906-E4BE-B660-6864-6D2FCED3F3DA}"/>
          </ac:spMkLst>
        </pc:spChg>
        <pc:spChg chg="add mod">
          <ac:chgData name="Gislane Sousa Baliza" userId="9677b2ae-d59a-41fa-b76a-1d054bc4078a" providerId="ADAL" clId="{2C79C4D3-B5A2-41BA-A309-D35985F68A89}" dt="2024-12-09T14:07:14.203" v="2426" actId="108"/>
          <ac:spMkLst>
            <pc:docMk/>
            <pc:sldMk cId="1960293494" sldId="430"/>
            <ac:spMk id="186" creationId="{EDF5E1DD-8275-BB9A-1D37-90C0BDE6030C}"/>
          </ac:spMkLst>
        </pc:spChg>
        <pc:spChg chg="add del mod">
          <ac:chgData name="Gislane Sousa Baliza" userId="9677b2ae-d59a-41fa-b76a-1d054bc4078a" providerId="ADAL" clId="{2C79C4D3-B5A2-41BA-A309-D35985F68A89}" dt="2024-12-09T13:28:39.454" v="1569"/>
          <ac:spMkLst>
            <pc:docMk/>
            <pc:sldMk cId="1960293494" sldId="430"/>
            <ac:spMk id="187" creationId="{2B47AEA8-DE14-F309-58A0-1E26637A9FA0}"/>
          </ac:spMkLst>
        </pc:spChg>
        <pc:spChg chg="add mod">
          <ac:chgData name="Gislane Sousa Baliza" userId="9677b2ae-d59a-41fa-b76a-1d054bc4078a" providerId="ADAL" clId="{2C79C4D3-B5A2-41BA-A309-D35985F68A89}" dt="2024-12-09T14:07:25.217" v="2430" actId="108"/>
          <ac:spMkLst>
            <pc:docMk/>
            <pc:sldMk cId="1960293494" sldId="430"/>
            <ac:spMk id="188" creationId="{7A4025A8-B8D3-6837-C381-852F00F051A0}"/>
          </ac:spMkLst>
        </pc:spChg>
        <pc:spChg chg="add mod">
          <ac:chgData name="Gislane Sousa Baliza" userId="9677b2ae-d59a-41fa-b76a-1d054bc4078a" providerId="ADAL" clId="{2C79C4D3-B5A2-41BA-A309-D35985F68A89}" dt="2024-12-09T14:07:18.777" v="2428" actId="108"/>
          <ac:spMkLst>
            <pc:docMk/>
            <pc:sldMk cId="1960293494" sldId="430"/>
            <ac:spMk id="189" creationId="{BD4BD290-7C93-440A-66B1-228496738CF7}"/>
          </ac:spMkLst>
        </pc:spChg>
        <pc:spChg chg="add mod">
          <ac:chgData name="Gislane Sousa Baliza" userId="9677b2ae-d59a-41fa-b76a-1d054bc4078a" providerId="ADAL" clId="{2C79C4D3-B5A2-41BA-A309-D35985F68A89}" dt="2024-12-09T14:07:11.442" v="2425" actId="108"/>
          <ac:spMkLst>
            <pc:docMk/>
            <pc:sldMk cId="1960293494" sldId="430"/>
            <ac:spMk id="190" creationId="{E2A400B7-9BC4-27DD-C39C-1E6A450280C5}"/>
          </ac:spMkLst>
        </pc:spChg>
        <pc:spChg chg="add mod">
          <ac:chgData name="Gislane Sousa Baliza" userId="9677b2ae-d59a-41fa-b76a-1d054bc4078a" providerId="ADAL" clId="{2C79C4D3-B5A2-41BA-A309-D35985F68A89}" dt="2024-12-09T14:07:06.400" v="2424" actId="108"/>
          <ac:spMkLst>
            <pc:docMk/>
            <pc:sldMk cId="1960293494" sldId="430"/>
            <ac:spMk id="191" creationId="{B56D2A9A-016F-801B-BFEC-748E56465A02}"/>
          </ac:spMkLst>
        </pc:spChg>
        <pc:spChg chg="add mod">
          <ac:chgData name="Gislane Sousa Baliza" userId="9677b2ae-d59a-41fa-b76a-1d054bc4078a" providerId="ADAL" clId="{2C79C4D3-B5A2-41BA-A309-D35985F68A89}" dt="2024-12-09T14:06:59.982" v="2423" actId="404"/>
          <ac:spMkLst>
            <pc:docMk/>
            <pc:sldMk cId="1960293494" sldId="430"/>
            <ac:spMk id="192" creationId="{1AF0C710-FB80-A268-55FE-E3A801D25233}"/>
          </ac:spMkLst>
        </pc:spChg>
        <pc:spChg chg="add mod">
          <ac:chgData name="Gislane Sousa Baliza" userId="9677b2ae-d59a-41fa-b76a-1d054bc4078a" providerId="ADAL" clId="{2C79C4D3-B5A2-41BA-A309-D35985F68A89}" dt="2024-12-09T14:06:54.730" v="2421" actId="108"/>
          <ac:spMkLst>
            <pc:docMk/>
            <pc:sldMk cId="1960293494" sldId="430"/>
            <ac:spMk id="193" creationId="{80DCB6EE-939F-886A-38B2-04FDF2613787}"/>
          </ac:spMkLst>
        </pc:spChg>
        <pc:spChg chg="del mod">
          <ac:chgData name="Gislane Sousa Baliza" userId="9677b2ae-d59a-41fa-b76a-1d054bc4078a" providerId="ADAL" clId="{2C79C4D3-B5A2-41BA-A309-D35985F68A89}" dt="2024-12-09T13:00:08.656" v="956" actId="478"/>
          <ac:spMkLst>
            <pc:docMk/>
            <pc:sldMk cId="1960293494" sldId="430"/>
            <ac:spMk id="232" creationId="{14D2554D-73AD-4ABA-9E90-4CFF4FEC32DB}"/>
          </ac:spMkLst>
        </pc:spChg>
        <pc:spChg chg="del mod">
          <ac:chgData name="Gislane Sousa Baliza" userId="9677b2ae-d59a-41fa-b76a-1d054bc4078a" providerId="ADAL" clId="{2C79C4D3-B5A2-41BA-A309-D35985F68A89}" dt="2024-12-09T13:00:08.656" v="956" actId="478"/>
          <ac:spMkLst>
            <pc:docMk/>
            <pc:sldMk cId="1960293494" sldId="430"/>
            <ac:spMk id="233" creationId="{11B581E7-EDDD-4EEF-9412-D920576ADF2E}"/>
          </ac:spMkLst>
        </pc:spChg>
        <pc:spChg chg="del mod">
          <ac:chgData name="Gislane Sousa Baliza" userId="9677b2ae-d59a-41fa-b76a-1d054bc4078a" providerId="ADAL" clId="{2C79C4D3-B5A2-41BA-A309-D35985F68A89}" dt="2024-12-09T13:00:08.656" v="956" actId="478"/>
          <ac:spMkLst>
            <pc:docMk/>
            <pc:sldMk cId="1960293494" sldId="430"/>
            <ac:spMk id="234" creationId="{47910E64-7401-49EC-9B76-5D81F6CEC073}"/>
          </ac:spMkLst>
        </pc:spChg>
        <pc:spChg chg="del mod">
          <ac:chgData name="Gislane Sousa Baliza" userId="9677b2ae-d59a-41fa-b76a-1d054bc4078a" providerId="ADAL" clId="{2C79C4D3-B5A2-41BA-A309-D35985F68A89}" dt="2024-12-09T13:00:08.656" v="956" actId="478"/>
          <ac:spMkLst>
            <pc:docMk/>
            <pc:sldMk cId="1960293494" sldId="430"/>
            <ac:spMk id="257" creationId="{5CA42C8E-9EA1-463E-AB3D-8C7D84C0E43B}"/>
          </ac:spMkLst>
        </pc:spChg>
        <pc:spChg chg="del mod">
          <ac:chgData name="Gislane Sousa Baliza" userId="9677b2ae-d59a-41fa-b76a-1d054bc4078a" providerId="ADAL" clId="{2C79C4D3-B5A2-41BA-A309-D35985F68A89}" dt="2024-12-09T13:00:08.656" v="956" actId="478"/>
          <ac:spMkLst>
            <pc:docMk/>
            <pc:sldMk cId="1960293494" sldId="430"/>
            <ac:spMk id="258" creationId="{2E48FF46-EDE6-47C6-919B-BFA5E9695F15}"/>
          </ac:spMkLst>
        </pc:spChg>
        <pc:spChg chg="del mod">
          <ac:chgData name="Gislane Sousa Baliza" userId="9677b2ae-d59a-41fa-b76a-1d054bc4078a" providerId="ADAL" clId="{2C79C4D3-B5A2-41BA-A309-D35985F68A89}" dt="2024-12-09T13:00:08.656" v="956" actId="478"/>
          <ac:spMkLst>
            <pc:docMk/>
            <pc:sldMk cId="1960293494" sldId="430"/>
            <ac:spMk id="259" creationId="{E9C2DB03-6077-4373-879B-39E51292F1A6}"/>
          </ac:spMkLst>
        </pc:spChg>
        <pc:spChg chg="del mod">
          <ac:chgData name="Gislane Sousa Baliza" userId="9677b2ae-d59a-41fa-b76a-1d054bc4078a" providerId="ADAL" clId="{2C79C4D3-B5A2-41BA-A309-D35985F68A89}" dt="2024-12-09T13:00:08.656" v="956" actId="478"/>
          <ac:spMkLst>
            <pc:docMk/>
            <pc:sldMk cId="1960293494" sldId="430"/>
            <ac:spMk id="260" creationId="{757534F9-110E-4D18-9B47-9EBE5DE6A37B}"/>
          </ac:spMkLst>
        </pc:spChg>
        <pc:spChg chg="del mod">
          <ac:chgData name="Gislane Sousa Baliza" userId="9677b2ae-d59a-41fa-b76a-1d054bc4078a" providerId="ADAL" clId="{2C79C4D3-B5A2-41BA-A309-D35985F68A89}" dt="2024-12-09T13:00:08.656" v="956" actId="478"/>
          <ac:spMkLst>
            <pc:docMk/>
            <pc:sldMk cId="1960293494" sldId="430"/>
            <ac:spMk id="276" creationId="{BECAC212-D9B1-4406-AAE7-C988F9E6343B}"/>
          </ac:spMkLst>
        </pc:spChg>
        <pc:spChg chg="del mod">
          <ac:chgData name="Gislane Sousa Baliza" userId="9677b2ae-d59a-41fa-b76a-1d054bc4078a" providerId="ADAL" clId="{2C79C4D3-B5A2-41BA-A309-D35985F68A89}" dt="2024-12-09T13:00:08.656" v="956" actId="478"/>
          <ac:spMkLst>
            <pc:docMk/>
            <pc:sldMk cId="1960293494" sldId="430"/>
            <ac:spMk id="277" creationId="{134441A3-39E4-452A-8386-4FF1EF789E1E}"/>
          </ac:spMkLst>
        </pc:spChg>
        <pc:spChg chg="del mod">
          <ac:chgData name="Gislane Sousa Baliza" userId="9677b2ae-d59a-41fa-b76a-1d054bc4078a" providerId="ADAL" clId="{2C79C4D3-B5A2-41BA-A309-D35985F68A89}" dt="2024-12-09T13:00:08.656" v="956" actId="478"/>
          <ac:spMkLst>
            <pc:docMk/>
            <pc:sldMk cId="1960293494" sldId="430"/>
            <ac:spMk id="278" creationId="{CE509BFE-189A-4DA9-A9D0-9754054387B9}"/>
          </ac:spMkLst>
        </pc:spChg>
        <pc:spChg chg="add mod">
          <ac:chgData name="Gislane Sousa Baliza" userId="9677b2ae-d59a-41fa-b76a-1d054bc4078a" providerId="ADAL" clId="{2C79C4D3-B5A2-41BA-A309-D35985F68A89}" dt="2024-12-09T14:07:16.493" v="2427" actId="108"/>
          <ac:spMkLst>
            <pc:docMk/>
            <pc:sldMk cId="1960293494" sldId="430"/>
            <ac:spMk id="292" creationId="{A5F17B56-4844-5EDD-9F7A-69A29AE18EC9}"/>
          </ac:spMkLst>
        </pc:spChg>
        <pc:spChg chg="del mod">
          <ac:chgData name="Gislane Sousa Baliza" userId="9677b2ae-d59a-41fa-b76a-1d054bc4078a" providerId="ADAL" clId="{2C79C4D3-B5A2-41BA-A309-D35985F68A89}" dt="2024-12-09T13:00:08.656" v="956" actId="478"/>
          <ac:spMkLst>
            <pc:docMk/>
            <pc:sldMk cId="1960293494" sldId="430"/>
            <ac:spMk id="321" creationId="{546C992C-6C3A-0855-501B-D284D51138AA}"/>
          </ac:spMkLst>
        </pc:spChg>
        <pc:spChg chg="del mod">
          <ac:chgData name="Gislane Sousa Baliza" userId="9677b2ae-d59a-41fa-b76a-1d054bc4078a" providerId="ADAL" clId="{2C79C4D3-B5A2-41BA-A309-D35985F68A89}" dt="2024-12-09T13:00:08.656" v="956" actId="478"/>
          <ac:spMkLst>
            <pc:docMk/>
            <pc:sldMk cId="1960293494" sldId="430"/>
            <ac:spMk id="323" creationId="{405EE39E-5DFC-4BD7-BFC0-48EABCA8A4A8}"/>
          </ac:spMkLst>
        </pc:spChg>
        <pc:spChg chg="del mod">
          <ac:chgData name="Gislane Sousa Baliza" userId="9677b2ae-d59a-41fa-b76a-1d054bc4078a" providerId="ADAL" clId="{2C79C4D3-B5A2-41BA-A309-D35985F68A89}" dt="2024-12-09T13:00:08.656" v="956" actId="478"/>
          <ac:spMkLst>
            <pc:docMk/>
            <pc:sldMk cId="1960293494" sldId="430"/>
            <ac:spMk id="324" creationId="{D9030AE9-BAFA-42A3-AD79-1654B619E687}"/>
          </ac:spMkLst>
        </pc:spChg>
        <pc:spChg chg="del mod">
          <ac:chgData name="Gislane Sousa Baliza" userId="9677b2ae-d59a-41fa-b76a-1d054bc4078a" providerId="ADAL" clId="{2C79C4D3-B5A2-41BA-A309-D35985F68A89}" dt="2024-12-09T13:00:08.656" v="956" actId="478"/>
          <ac:spMkLst>
            <pc:docMk/>
            <pc:sldMk cId="1960293494" sldId="430"/>
            <ac:spMk id="325" creationId="{5DC4157C-A1AE-4226-9AC8-85F6DBF1B563}"/>
          </ac:spMkLst>
        </pc:spChg>
        <pc:spChg chg="del mod">
          <ac:chgData name="Gislane Sousa Baliza" userId="9677b2ae-d59a-41fa-b76a-1d054bc4078a" providerId="ADAL" clId="{2C79C4D3-B5A2-41BA-A309-D35985F68A89}" dt="2024-12-09T13:00:08.656" v="956" actId="478"/>
          <ac:spMkLst>
            <pc:docMk/>
            <pc:sldMk cId="1960293494" sldId="430"/>
            <ac:spMk id="326" creationId="{A19BC12C-1B90-4F5F-BCF1-75BAAE82FB60}"/>
          </ac:spMkLst>
        </pc:spChg>
        <pc:spChg chg="del mod">
          <ac:chgData name="Gislane Sousa Baliza" userId="9677b2ae-d59a-41fa-b76a-1d054bc4078a" providerId="ADAL" clId="{2C79C4D3-B5A2-41BA-A309-D35985F68A89}" dt="2024-12-09T13:00:08.656" v="956" actId="478"/>
          <ac:spMkLst>
            <pc:docMk/>
            <pc:sldMk cId="1960293494" sldId="430"/>
            <ac:spMk id="327" creationId="{9A6B6E87-9CD3-4404-BA4F-FF6CDE174870}"/>
          </ac:spMkLst>
        </pc:spChg>
        <pc:spChg chg="del mod">
          <ac:chgData name="Gislane Sousa Baliza" userId="9677b2ae-d59a-41fa-b76a-1d054bc4078a" providerId="ADAL" clId="{2C79C4D3-B5A2-41BA-A309-D35985F68A89}" dt="2024-12-09T13:00:08.656" v="956" actId="478"/>
          <ac:spMkLst>
            <pc:docMk/>
            <pc:sldMk cId="1960293494" sldId="430"/>
            <ac:spMk id="328" creationId="{0C0008E6-2052-4216-8EE2-DC550A5EBF1F}"/>
          </ac:spMkLst>
        </pc:spChg>
        <pc:spChg chg="del mod">
          <ac:chgData name="Gislane Sousa Baliza" userId="9677b2ae-d59a-41fa-b76a-1d054bc4078a" providerId="ADAL" clId="{2C79C4D3-B5A2-41BA-A309-D35985F68A89}" dt="2024-12-09T13:00:08.656" v="956" actId="478"/>
          <ac:spMkLst>
            <pc:docMk/>
            <pc:sldMk cId="1960293494" sldId="430"/>
            <ac:spMk id="329" creationId="{842CF494-9AFE-465F-A6EA-68F5EA7051BF}"/>
          </ac:spMkLst>
        </pc:spChg>
        <pc:spChg chg="del mod">
          <ac:chgData name="Gislane Sousa Baliza" userId="9677b2ae-d59a-41fa-b76a-1d054bc4078a" providerId="ADAL" clId="{2C79C4D3-B5A2-41BA-A309-D35985F68A89}" dt="2024-12-09T13:00:08.656" v="956" actId="478"/>
          <ac:spMkLst>
            <pc:docMk/>
            <pc:sldMk cId="1960293494" sldId="430"/>
            <ac:spMk id="330" creationId="{A1CA6B3E-33F6-44F1-AD6C-176B159C93F6}"/>
          </ac:spMkLst>
        </pc:spChg>
        <pc:spChg chg="del mod">
          <ac:chgData name="Gislane Sousa Baliza" userId="9677b2ae-d59a-41fa-b76a-1d054bc4078a" providerId="ADAL" clId="{2C79C4D3-B5A2-41BA-A309-D35985F68A89}" dt="2024-12-09T13:00:08.656" v="956" actId="478"/>
          <ac:spMkLst>
            <pc:docMk/>
            <pc:sldMk cId="1960293494" sldId="430"/>
            <ac:spMk id="331" creationId="{ABE5D792-62AC-4DA3-B6CB-BBAD26F7B3CE}"/>
          </ac:spMkLst>
        </pc:spChg>
        <pc:spChg chg="del mod">
          <ac:chgData name="Gislane Sousa Baliza" userId="9677b2ae-d59a-41fa-b76a-1d054bc4078a" providerId="ADAL" clId="{2C79C4D3-B5A2-41BA-A309-D35985F68A89}" dt="2024-12-09T13:00:08.656" v="956" actId="478"/>
          <ac:spMkLst>
            <pc:docMk/>
            <pc:sldMk cId="1960293494" sldId="430"/>
            <ac:spMk id="332" creationId="{DA53380A-F3F3-45CE-B423-48145001579E}"/>
          </ac:spMkLst>
        </pc:spChg>
        <pc:spChg chg="del mod">
          <ac:chgData name="Gislane Sousa Baliza" userId="9677b2ae-d59a-41fa-b76a-1d054bc4078a" providerId="ADAL" clId="{2C79C4D3-B5A2-41BA-A309-D35985F68A89}" dt="2024-12-09T13:00:08.656" v="956" actId="478"/>
          <ac:spMkLst>
            <pc:docMk/>
            <pc:sldMk cId="1960293494" sldId="430"/>
            <ac:spMk id="333" creationId="{95210692-FB86-44D7-A1DA-BF125EDE1A52}"/>
          </ac:spMkLst>
        </pc:spChg>
        <pc:spChg chg="del mod">
          <ac:chgData name="Gislane Sousa Baliza" userId="9677b2ae-d59a-41fa-b76a-1d054bc4078a" providerId="ADAL" clId="{2C79C4D3-B5A2-41BA-A309-D35985F68A89}" dt="2024-12-09T13:00:08.656" v="956" actId="478"/>
          <ac:spMkLst>
            <pc:docMk/>
            <pc:sldMk cId="1960293494" sldId="430"/>
            <ac:spMk id="334" creationId="{6CC98A03-20D8-4C05-B1CC-77FB487E393D}"/>
          </ac:spMkLst>
        </pc:spChg>
        <pc:spChg chg="del mod">
          <ac:chgData name="Gislane Sousa Baliza" userId="9677b2ae-d59a-41fa-b76a-1d054bc4078a" providerId="ADAL" clId="{2C79C4D3-B5A2-41BA-A309-D35985F68A89}" dt="2024-12-09T13:00:08.656" v="956" actId="478"/>
          <ac:spMkLst>
            <pc:docMk/>
            <pc:sldMk cId="1960293494" sldId="430"/>
            <ac:spMk id="335" creationId="{A29053D3-ABE1-4370-B53B-D4A61DBCF1F9}"/>
          </ac:spMkLst>
        </pc:spChg>
        <pc:spChg chg="del mod">
          <ac:chgData name="Gislane Sousa Baliza" userId="9677b2ae-d59a-41fa-b76a-1d054bc4078a" providerId="ADAL" clId="{2C79C4D3-B5A2-41BA-A309-D35985F68A89}" dt="2024-12-09T13:00:08.656" v="956" actId="478"/>
          <ac:spMkLst>
            <pc:docMk/>
            <pc:sldMk cId="1960293494" sldId="430"/>
            <ac:spMk id="336" creationId="{73BC8ED6-BE78-4C82-A57E-2F24E2E43A43}"/>
          </ac:spMkLst>
        </pc:spChg>
        <pc:spChg chg="del mod">
          <ac:chgData name="Gislane Sousa Baliza" userId="9677b2ae-d59a-41fa-b76a-1d054bc4078a" providerId="ADAL" clId="{2C79C4D3-B5A2-41BA-A309-D35985F68A89}" dt="2024-12-09T13:00:08.656" v="956" actId="478"/>
          <ac:spMkLst>
            <pc:docMk/>
            <pc:sldMk cId="1960293494" sldId="430"/>
            <ac:spMk id="380" creationId="{B7B94EB0-516D-97B1-D23D-2AA69C93725F}"/>
          </ac:spMkLst>
        </pc:spChg>
        <pc:spChg chg="del mod">
          <ac:chgData name="Gislane Sousa Baliza" userId="9677b2ae-d59a-41fa-b76a-1d054bc4078a" providerId="ADAL" clId="{2C79C4D3-B5A2-41BA-A309-D35985F68A89}" dt="2024-12-09T13:00:08.656" v="956" actId="478"/>
          <ac:spMkLst>
            <pc:docMk/>
            <pc:sldMk cId="1960293494" sldId="430"/>
            <ac:spMk id="381" creationId="{E5105812-B21D-6374-074F-1BA4F351E7F6}"/>
          </ac:spMkLst>
        </pc:spChg>
        <pc:spChg chg="del mod">
          <ac:chgData name="Gislane Sousa Baliza" userId="9677b2ae-d59a-41fa-b76a-1d054bc4078a" providerId="ADAL" clId="{2C79C4D3-B5A2-41BA-A309-D35985F68A89}" dt="2024-12-09T13:00:08.656" v="956" actId="478"/>
          <ac:spMkLst>
            <pc:docMk/>
            <pc:sldMk cId="1960293494" sldId="430"/>
            <ac:spMk id="382" creationId="{4AB68468-DBB5-B7AF-6202-D03787F12297}"/>
          </ac:spMkLst>
        </pc:spChg>
        <pc:cxnChg chg="mod">
          <ac:chgData name="Gislane Sousa Baliza" userId="9677b2ae-d59a-41fa-b76a-1d054bc4078a" providerId="ADAL" clId="{2C79C4D3-B5A2-41BA-A309-D35985F68A89}" dt="2024-12-09T13:46:27.291" v="1881" actId="1035"/>
          <ac:cxnSpMkLst>
            <pc:docMk/>
            <pc:sldMk cId="1960293494" sldId="430"/>
            <ac:cxnSpMk id="6" creationId="{5540255A-BC6E-4CC4-ACE0-956C15CD0390}"/>
          </ac:cxnSpMkLst>
        </pc:cxnChg>
        <pc:cxnChg chg="mod">
          <ac:chgData name="Gislane Sousa Baliza" userId="9677b2ae-d59a-41fa-b76a-1d054bc4078a" providerId="ADAL" clId="{2C79C4D3-B5A2-41BA-A309-D35985F68A89}" dt="2024-12-09T13:46:27.291" v="1881" actId="1035"/>
          <ac:cxnSpMkLst>
            <pc:docMk/>
            <pc:sldMk cId="1960293494" sldId="430"/>
            <ac:cxnSpMk id="9" creationId="{AAA740EB-F572-428C-AA79-4DFF2E55318B}"/>
          </ac:cxnSpMkLst>
        </pc:cxnChg>
        <pc:cxnChg chg="add mod">
          <ac:chgData name="Gislane Sousa Baliza" userId="9677b2ae-d59a-41fa-b76a-1d054bc4078a" providerId="ADAL" clId="{2C79C4D3-B5A2-41BA-A309-D35985F68A89}" dt="2024-12-09T13:49:09.948" v="1923" actId="14100"/>
          <ac:cxnSpMkLst>
            <pc:docMk/>
            <pc:sldMk cId="1960293494" sldId="430"/>
            <ac:cxnSpMk id="11" creationId="{8C742D82-00D3-DBB8-A6A8-6F1E5E516082}"/>
          </ac:cxnSpMkLst>
        </pc:cxnChg>
        <pc:cxnChg chg="add del mod">
          <ac:chgData name="Gislane Sousa Baliza" userId="9677b2ae-d59a-41fa-b76a-1d054bc4078a" providerId="ADAL" clId="{2C79C4D3-B5A2-41BA-A309-D35985F68A89}" dt="2024-12-09T12:49:21.603" v="685"/>
          <ac:cxnSpMkLst>
            <pc:docMk/>
            <pc:sldMk cId="1960293494" sldId="430"/>
            <ac:cxnSpMk id="15" creationId="{7DA5E031-2703-6610-D1BD-F3F3BBED69AC}"/>
          </ac:cxnSpMkLst>
        </pc:cxnChg>
        <pc:cxnChg chg="add mod">
          <ac:chgData name="Gislane Sousa Baliza" userId="9677b2ae-d59a-41fa-b76a-1d054bc4078a" providerId="ADAL" clId="{2C79C4D3-B5A2-41BA-A309-D35985F68A89}" dt="2024-12-09T13:49:28.339" v="1940" actId="14100"/>
          <ac:cxnSpMkLst>
            <pc:docMk/>
            <pc:sldMk cId="1960293494" sldId="430"/>
            <ac:cxnSpMk id="16" creationId="{DE5E1B4F-894F-DEFE-EAC6-F9EA52E839E9}"/>
          </ac:cxnSpMkLst>
        </pc:cxnChg>
        <pc:cxnChg chg="add del mod">
          <ac:chgData name="Gislane Sousa Baliza" userId="9677b2ae-d59a-41fa-b76a-1d054bc4078a" providerId="ADAL" clId="{2C79C4D3-B5A2-41BA-A309-D35985F68A89}" dt="2024-12-09T12:49:47.171" v="694"/>
          <ac:cxnSpMkLst>
            <pc:docMk/>
            <pc:sldMk cId="1960293494" sldId="430"/>
            <ac:cxnSpMk id="20" creationId="{F5A699BE-4E02-918C-0AFA-88F49A9F71A4}"/>
          </ac:cxnSpMkLst>
        </pc:cxnChg>
        <pc:cxnChg chg="mod">
          <ac:chgData name="Gislane Sousa Baliza" userId="9677b2ae-d59a-41fa-b76a-1d054bc4078a" providerId="ADAL" clId="{2C79C4D3-B5A2-41BA-A309-D35985F68A89}" dt="2024-12-09T13:49:50.226" v="1984" actId="1035"/>
          <ac:cxnSpMkLst>
            <pc:docMk/>
            <pc:sldMk cId="1960293494" sldId="430"/>
            <ac:cxnSpMk id="31" creationId="{231B3099-9EBF-4598-AC1D-D14D568FCAA2}"/>
          </ac:cxnSpMkLst>
        </pc:cxnChg>
        <pc:cxnChg chg="mod">
          <ac:chgData name="Gislane Sousa Baliza" userId="9677b2ae-d59a-41fa-b76a-1d054bc4078a" providerId="ADAL" clId="{2C79C4D3-B5A2-41BA-A309-D35985F68A89}" dt="2024-12-09T13:49:50.226" v="1984" actId="1035"/>
          <ac:cxnSpMkLst>
            <pc:docMk/>
            <pc:sldMk cId="1960293494" sldId="430"/>
            <ac:cxnSpMk id="32" creationId="{B262BA17-78CC-4E23-B118-8FD6DAC59F28}"/>
          </ac:cxnSpMkLst>
        </pc:cxnChg>
        <pc:cxnChg chg="mod">
          <ac:chgData name="Gislane Sousa Baliza" userId="9677b2ae-d59a-41fa-b76a-1d054bc4078a" providerId="ADAL" clId="{2C79C4D3-B5A2-41BA-A309-D35985F68A89}" dt="2024-12-09T14:03:04.507" v="2391" actId="14100"/>
          <ac:cxnSpMkLst>
            <pc:docMk/>
            <pc:sldMk cId="1960293494" sldId="430"/>
            <ac:cxnSpMk id="33" creationId="{0EBB7CFD-0A34-4296-B2D4-024A7AAC4873}"/>
          </ac:cxnSpMkLst>
        </pc:cxnChg>
        <pc:cxnChg chg="add mod">
          <ac:chgData name="Gislane Sousa Baliza" userId="9677b2ae-d59a-41fa-b76a-1d054bc4078a" providerId="ADAL" clId="{2C79C4D3-B5A2-41BA-A309-D35985F68A89}" dt="2024-12-09T14:03:37.336" v="2398" actId="14100"/>
          <ac:cxnSpMkLst>
            <pc:docMk/>
            <pc:sldMk cId="1960293494" sldId="430"/>
            <ac:cxnSpMk id="34" creationId="{5CD29723-2F17-0BC6-E7FB-52134C7CB86E}"/>
          </ac:cxnSpMkLst>
        </pc:cxnChg>
        <pc:cxnChg chg="add mod">
          <ac:chgData name="Gislane Sousa Baliza" userId="9677b2ae-d59a-41fa-b76a-1d054bc4078a" providerId="ADAL" clId="{2C79C4D3-B5A2-41BA-A309-D35985F68A89}" dt="2024-12-09T13:49:35.336" v="1971" actId="1037"/>
          <ac:cxnSpMkLst>
            <pc:docMk/>
            <pc:sldMk cId="1960293494" sldId="430"/>
            <ac:cxnSpMk id="37" creationId="{E7DA77FE-C948-E6D1-3AA6-1C54D50CD941}"/>
          </ac:cxnSpMkLst>
        </pc:cxnChg>
        <pc:cxnChg chg="mod">
          <ac:chgData name="Gislane Sousa Baliza" userId="9677b2ae-d59a-41fa-b76a-1d054bc4078a" providerId="ADAL" clId="{2C79C4D3-B5A2-41BA-A309-D35985F68A89}" dt="2024-12-09T13:49:50.226" v="1984" actId="1035"/>
          <ac:cxnSpMkLst>
            <pc:docMk/>
            <pc:sldMk cId="1960293494" sldId="430"/>
            <ac:cxnSpMk id="48" creationId="{710ADC05-1A4F-4527-9CA6-03EB3EA73E66}"/>
          </ac:cxnSpMkLst>
        </pc:cxnChg>
        <pc:cxnChg chg="add mod">
          <ac:chgData name="Gislane Sousa Baliza" userId="9677b2ae-d59a-41fa-b76a-1d054bc4078a" providerId="ADAL" clId="{2C79C4D3-B5A2-41BA-A309-D35985F68A89}" dt="2024-12-09T14:02:06.283" v="2340" actId="1037"/>
          <ac:cxnSpMkLst>
            <pc:docMk/>
            <pc:sldMk cId="1960293494" sldId="430"/>
            <ac:cxnSpMk id="62" creationId="{C03DF215-A4D6-1069-18DE-77E64BB1E83D}"/>
          </ac:cxnSpMkLst>
        </pc:cxnChg>
        <pc:cxnChg chg="mod">
          <ac:chgData name="Gislane Sousa Baliza" userId="9677b2ae-d59a-41fa-b76a-1d054bc4078a" providerId="ADAL" clId="{2C79C4D3-B5A2-41BA-A309-D35985F68A89}" dt="2024-12-09T13:49:50.226" v="1984" actId="1035"/>
          <ac:cxnSpMkLst>
            <pc:docMk/>
            <pc:sldMk cId="1960293494" sldId="430"/>
            <ac:cxnSpMk id="65" creationId="{C40E10C5-6D00-43C8-B7D5-CF5165FA92E4}"/>
          </ac:cxnSpMkLst>
        </pc:cxnChg>
        <pc:cxnChg chg="add mod">
          <ac:chgData name="Gislane Sousa Baliza" userId="9677b2ae-d59a-41fa-b76a-1d054bc4078a" providerId="ADAL" clId="{2C79C4D3-B5A2-41BA-A309-D35985F68A89}" dt="2024-12-09T14:02:06.283" v="2340" actId="1037"/>
          <ac:cxnSpMkLst>
            <pc:docMk/>
            <pc:sldMk cId="1960293494" sldId="430"/>
            <ac:cxnSpMk id="66" creationId="{3E46DF76-8671-2F26-B17A-70354B04BB45}"/>
          </ac:cxnSpMkLst>
        </pc:cxnChg>
        <pc:cxnChg chg="mod">
          <ac:chgData name="Gislane Sousa Baliza" userId="9677b2ae-d59a-41fa-b76a-1d054bc4078a" providerId="ADAL" clId="{2C79C4D3-B5A2-41BA-A309-D35985F68A89}" dt="2024-12-09T13:49:50.226" v="1984" actId="1035"/>
          <ac:cxnSpMkLst>
            <pc:docMk/>
            <pc:sldMk cId="1960293494" sldId="430"/>
            <ac:cxnSpMk id="68" creationId="{3952BBF7-C396-4BAD-9987-ED3DEACBAF04}"/>
          </ac:cxnSpMkLst>
        </pc:cxnChg>
        <pc:cxnChg chg="add del mod">
          <ac:chgData name="Gislane Sousa Baliza" userId="9677b2ae-d59a-41fa-b76a-1d054bc4078a" providerId="ADAL" clId="{2C79C4D3-B5A2-41BA-A309-D35985F68A89}" dt="2024-12-09T13:06:34.732" v="1148" actId="478"/>
          <ac:cxnSpMkLst>
            <pc:docMk/>
            <pc:sldMk cId="1960293494" sldId="430"/>
            <ac:cxnSpMk id="70" creationId="{5BE639DC-0515-1A92-6B9D-3D6DE1E6CFF4}"/>
          </ac:cxnSpMkLst>
        </pc:cxnChg>
        <pc:cxnChg chg="add mod">
          <ac:chgData name="Gislane Sousa Baliza" userId="9677b2ae-d59a-41fa-b76a-1d054bc4078a" providerId="ADAL" clId="{2C79C4D3-B5A2-41BA-A309-D35985F68A89}" dt="2024-12-09T14:02:06.283" v="2340" actId="1037"/>
          <ac:cxnSpMkLst>
            <pc:docMk/>
            <pc:sldMk cId="1960293494" sldId="430"/>
            <ac:cxnSpMk id="74" creationId="{AA0D5C85-9AC7-954C-9C20-FB830FC63AD0}"/>
          </ac:cxnSpMkLst>
        </pc:cxnChg>
        <pc:cxnChg chg="add mod">
          <ac:chgData name="Gislane Sousa Baliza" userId="9677b2ae-d59a-41fa-b76a-1d054bc4078a" providerId="ADAL" clId="{2C79C4D3-B5A2-41BA-A309-D35985F68A89}" dt="2024-12-09T14:02:06.283" v="2340" actId="1037"/>
          <ac:cxnSpMkLst>
            <pc:docMk/>
            <pc:sldMk cId="1960293494" sldId="430"/>
            <ac:cxnSpMk id="81" creationId="{23CAC8AE-41E5-8FC2-6D48-B3EDF5CB17BB}"/>
          </ac:cxnSpMkLst>
        </pc:cxnChg>
        <pc:cxnChg chg="add mod">
          <ac:chgData name="Gislane Sousa Baliza" userId="9677b2ae-d59a-41fa-b76a-1d054bc4078a" providerId="ADAL" clId="{2C79C4D3-B5A2-41BA-A309-D35985F68A89}" dt="2024-12-09T14:02:06.283" v="2340" actId="1037"/>
          <ac:cxnSpMkLst>
            <pc:docMk/>
            <pc:sldMk cId="1960293494" sldId="430"/>
            <ac:cxnSpMk id="88" creationId="{160FA137-9E2B-25B5-CD85-A19E7CEB5E22}"/>
          </ac:cxnSpMkLst>
        </pc:cxnChg>
        <pc:cxnChg chg="add mod">
          <ac:chgData name="Gislane Sousa Baliza" userId="9677b2ae-d59a-41fa-b76a-1d054bc4078a" providerId="ADAL" clId="{2C79C4D3-B5A2-41BA-A309-D35985F68A89}" dt="2024-12-09T14:02:06.283" v="2340" actId="1037"/>
          <ac:cxnSpMkLst>
            <pc:docMk/>
            <pc:sldMk cId="1960293494" sldId="430"/>
            <ac:cxnSpMk id="94" creationId="{F0BAB3CB-C9F5-6F2E-D9C7-BE33D111E6AA}"/>
          </ac:cxnSpMkLst>
        </pc:cxnChg>
        <pc:cxnChg chg="del mod">
          <ac:chgData name="Gislane Sousa Baliza" userId="9677b2ae-d59a-41fa-b76a-1d054bc4078a" providerId="ADAL" clId="{2C79C4D3-B5A2-41BA-A309-D35985F68A89}" dt="2024-12-09T13:00:41.013" v="957" actId="478"/>
          <ac:cxnSpMkLst>
            <pc:docMk/>
            <pc:sldMk cId="1960293494" sldId="430"/>
            <ac:cxnSpMk id="102" creationId="{30589D95-A6A3-44D5-941C-6FC4E7A5A2BC}"/>
          </ac:cxnSpMkLst>
        </pc:cxnChg>
        <pc:cxnChg chg="del mod">
          <ac:chgData name="Gislane Sousa Baliza" userId="9677b2ae-d59a-41fa-b76a-1d054bc4078a" providerId="ADAL" clId="{2C79C4D3-B5A2-41BA-A309-D35985F68A89}" dt="2024-12-09T13:00:08.656" v="956" actId="478"/>
          <ac:cxnSpMkLst>
            <pc:docMk/>
            <pc:sldMk cId="1960293494" sldId="430"/>
            <ac:cxnSpMk id="104" creationId="{AB8E0696-1C2D-4EE8-A9C4-2824BB874F1D}"/>
          </ac:cxnSpMkLst>
        </pc:cxnChg>
        <pc:cxnChg chg="del mod">
          <ac:chgData name="Gislane Sousa Baliza" userId="9677b2ae-d59a-41fa-b76a-1d054bc4078a" providerId="ADAL" clId="{2C79C4D3-B5A2-41BA-A309-D35985F68A89}" dt="2024-12-09T13:00:08.656" v="956" actId="478"/>
          <ac:cxnSpMkLst>
            <pc:docMk/>
            <pc:sldMk cId="1960293494" sldId="430"/>
            <ac:cxnSpMk id="105" creationId="{18416A15-6C20-416C-BD11-C6C2B44105A0}"/>
          </ac:cxnSpMkLst>
        </pc:cxnChg>
        <pc:cxnChg chg="del mod">
          <ac:chgData name="Gislane Sousa Baliza" userId="9677b2ae-d59a-41fa-b76a-1d054bc4078a" providerId="ADAL" clId="{2C79C4D3-B5A2-41BA-A309-D35985F68A89}" dt="2024-12-09T13:00:08.656" v="956" actId="478"/>
          <ac:cxnSpMkLst>
            <pc:docMk/>
            <pc:sldMk cId="1960293494" sldId="430"/>
            <ac:cxnSpMk id="106" creationId="{FC045302-6208-4B44-A5EA-E51787F63B41}"/>
          </ac:cxnSpMkLst>
        </pc:cxnChg>
        <pc:cxnChg chg="add mod">
          <ac:chgData name="Gislane Sousa Baliza" userId="9677b2ae-d59a-41fa-b76a-1d054bc4078a" providerId="ADAL" clId="{2C79C4D3-B5A2-41BA-A309-D35985F68A89}" dt="2024-12-09T14:02:06.283" v="2340" actId="1037"/>
          <ac:cxnSpMkLst>
            <pc:docMk/>
            <pc:sldMk cId="1960293494" sldId="430"/>
            <ac:cxnSpMk id="107" creationId="{FB097CF7-7521-2E73-4C20-B08EE18A6D1C}"/>
          </ac:cxnSpMkLst>
        </pc:cxnChg>
        <pc:cxnChg chg="add mod">
          <ac:chgData name="Gislane Sousa Baliza" userId="9677b2ae-d59a-41fa-b76a-1d054bc4078a" providerId="ADAL" clId="{2C79C4D3-B5A2-41BA-A309-D35985F68A89}" dt="2024-12-09T14:02:06.283" v="2340" actId="1037"/>
          <ac:cxnSpMkLst>
            <pc:docMk/>
            <pc:sldMk cId="1960293494" sldId="430"/>
            <ac:cxnSpMk id="110" creationId="{5746B53F-C1C2-3423-7BAB-A66C97D19185}"/>
          </ac:cxnSpMkLst>
        </pc:cxnChg>
        <pc:cxnChg chg="add mod">
          <ac:chgData name="Gislane Sousa Baliza" userId="9677b2ae-d59a-41fa-b76a-1d054bc4078a" providerId="ADAL" clId="{2C79C4D3-B5A2-41BA-A309-D35985F68A89}" dt="2024-12-09T14:02:06.283" v="2340" actId="1037"/>
          <ac:cxnSpMkLst>
            <pc:docMk/>
            <pc:sldMk cId="1960293494" sldId="430"/>
            <ac:cxnSpMk id="113" creationId="{A1F4F405-9AED-615B-5D24-E5D2D793EA36}"/>
          </ac:cxnSpMkLst>
        </pc:cxnChg>
        <pc:cxnChg chg="add mod">
          <ac:chgData name="Gislane Sousa Baliza" userId="9677b2ae-d59a-41fa-b76a-1d054bc4078a" providerId="ADAL" clId="{2C79C4D3-B5A2-41BA-A309-D35985F68A89}" dt="2024-12-09T14:02:22.619" v="2351" actId="1037"/>
          <ac:cxnSpMkLst>
            <pc:docMk/>
            <pc:sldMk cId="1960293494" sldId="430"/>
            <ac:cxnSpMk id="122" creationId="{84CBC50B-ED6B-0960-B1F0-B7AADE0C4316}"/>
          </ac:cxnSpMkLst>
        </pc:cxnChg>
        <pc:cxnChg chg="add mod">
          <ac:chgData name="Gislane Sousa Baliza" userId="9677b2ae-d59a-41fa-b76a-1d054bc4078a" providerId="ADAL" clId="{2C79C4D3-B5A2-41BA-A309-D35985F68A89}" dt="2024-12-09T14:02:22.619" v="2351" actId="1037"/>
          <ac:cxnSpMkLst>
            <pc:docMk/>
            <pc:sldMk cId="1960293494" sldId="430"/>
            <ac:cxnSpMk id="123" creationId="{40BB09F7-6E8A-6955-8D88-BEE98F36385A}"/>
          </ac:cxnSpMkLst>
        </pc:cxnChg>
        <pc:cxnChg chg="add mod">
          <ac:chgData name="Gislane Sousa Baliza" userId="9677b2ae-d59a-41fa-b76a-1d054bc4078a" providerId="ADAL" clId="{2C79C4D3-B5A2-41BA-A309-D35985F68A89}" dt="2024-12-09T14:02:22.619" v="2351" actId="1037"/>
          <ac:cxnSpMkLst>
            <pc:docMk/>
            <pc:sldMk cId="1960293494" sldId="430"/>
            <ac:cxnSpMk id="124" creationId="{2C9A9418-E3F9-DD3C-79D1-9A6BB9EC460B}"/>
          </ac:cxnSpMkLst>
        </pc:cxnChg>
        <pc:cxnChg chg="add mod">
          <ac:chgData name="Gislane Sousa Baliza" userId="9677b2ae-d59a-41fa-b76a-1d054bc4078a" providerId="ADAL" clId="{2C79C4D3-B5A2-41BA-A309-D35985F68A89}" dt="2024-12-09T14:02:22.619" v="2351" actId="1037"/>
          <ac:cxnSpMkLst>
            <pc:docMk/>
            <pc:sldMk cId="1960293494" sldId="430"/>
            <ac:cxnSpMk id="128" creationId="{5132405A-1DD0-983E-AF21-8F0A86194F4C}"/>
          </ac:cxnSpMkLst>
        </pc:cxnChg>
        <pc:cxnChg chg="add del mod">
          <ac:chgData name="Gislane Sousa Baliza" userId="9677b2ae-d59a-41fa-b76a-1d054bc4078a" providerId="ADAL" clId="{2C79C4D3-B5A2-41BA-A309-D35985F68A89}" dt="2024-12-09T13:15:19.918" v="1285" actId="478"/>
          <ac:cxnSpMkLst>
            <pc:docMk/>
            <pc:sldMk cId="1960293494" sldId="430"/>
            <ac:cxnSpMk id="131" creationId="{844983A7-833C-3DCC-9397-96B090B8645D}"/>
          </ac:cxnSpMkLst>
        </pc:cxnChg>
        <pc:cxnChg chg="add del mod">
          <ac:chgData name="Gislane Sousa Baliza" userId="9677b2ae-d59a-41fa-b76a-1d054bc4078a" providerId="ADAL" clId="{2C79C4D3-B5A2-41BA-A309-D35985F68A89}" dt="2024-12-09T13:15:58.604" v="1330" actId="478"/>
          <ac:cxnSpMkLst>
            <pc:docMk/>
            <pc:sldMk cId="1960293494" sldId="430"/>
            <ac:cxnSpMk id="132" creationId="{559D967F-E75E-004B-6204-BA26C3F4C0D7}"/>
          </ac:cxnSpMkLst>
        </pc:cxnChg>
        <pc:cxnChg chg="add del mod">
          <ac:chgData name="Gislane Sousa Baliza" userId="9677b2ae-d59a-41fa-b76a-1d054bc4078a" providerId="ADAL" clId="{2C79C4D3-B5A2-41BA-A309-D35985F68A89}" dt="2024-12-09T13:15:57.533" v="1329" actId="478"/>
          <ac:cxnSpMkLst>
            <pc:docMk/>
            <pc:sldMk cId="1960293494" sldId="430"/>
            <ac:cxnSpMk id="133" creationId="{6E4EF5D8-2222-8078-1701-C266B2978E1F}"/>
          </ac:cxnSpMkLst>
        </pc:cxnChg>
        <pc:cxnChg chg="add del mod">
          <ac:chgData name="Gislane Sousa Baliza" userId="9677b2ae-d59a-41fa-b76a-1d054bc4078a" providerId="ADAL" clId="{2C79C4D3-B5A2-41BA-A309-D35985F68A89}" dt="2024-12-09T13:17:10.030" v="1447" actId="478"/>
          <ac:cxnSpMkLst>
            <pc:docMk/>
            <pc:sldMk cId="1960293494" sldId="430"/>
            <ac:cxnSpMk id="134" creationId="{8C41CC04-2FC7-8D19-026B-DCB964E341BA}"/>
          </ac:cxnSpMkLst>
        </pc:cxnChg>
        <pc:cxnChg chg="add del mod">
          <ac:chgData name="Gislane Sousa Baliza" userId="9677b2ae-d59a-41fa-b76a-1d054bc4078a" providerId="ADAL" clId="{2C79C4D3-B5A2-41BA-A309-D35985F68A89}" dt="2024-12-09T13:17:09.290" v="1446" actId="478"/>
          <ac:cxnSpMkLst>
            <pc:docMk/>
            <pc:sldMk cId="1960293494" sldId="430"/>
            <ac:cxnSpMk id="135" creationId="{4B6D2D74-6925-671D-3439-26195BE6C73A}"/>
          </ac:cxnSpMkLst>
        </pc:cxnChg>
        <pc:cxnChg chg="del mod">
          <ac:chgData name="Gislane Sousa Baliza" userId="9677b2ae-d59a-41fa-b76a-1d054bc4078a" providerId="ADAL" clId="{2C79C4D3-B5A2-41BA-A309-D35985F68A89}" dt="2024-12-09T13:00:41.013" v="957" actId="478"/>
          <ac:cxnSpMkLst>
            <pc:docMk/>
            <pc:sldMk cId="1960293494" sldId="430"/>
            <ac:cxnSpMk id="136" creationId="{1F88C2D0-6F39-4A83-BF25-50DF391DEF8F}"/>
          </ac:cxnSpMkLst>
        </pc:cxnChg>
        <pc:cxnChg chg="del mod">
          <ac:chgData name="Gislane Sousa Baliza" userId="9677b2ae-d59a-41fa-b76a-1d054bc4078a" providerId="ADAL" clId="{2C79C4D3-B5A2-41BA-A309-D35985F68A89}" dt="2024-12-09T13:00:41.013" v="957" actId="478"/>
          <ac:cxnSpMkLst>
            <pc:docMk/>
            <pc:sldMk cId="1960293494" sldId="430"/>
            <ac:cxnSpMk id="140" creationId="{E15271DC-9E92-4F48-BD88-058ADC4B490A}"/>
          </ac:cxnSpMkLst>
        </pc:cxnChg>
        <pc:cxnChg chg="add mod">
          <ac:chgData name="Gislane Sousa Baliza" userId="9677b2ae-d59a-41fa-b76a-1d054bc4078a" providerId="ADAL" clId="{2C79C4D3-B5A2-41BA-A309-D35985F68A89}" dt="2024-12-09T14:02:22.619" v="2351" actId="1037"/>
          <ac:cxnSpMkLst>
            <pc:docMk/>
            <pc:sldMk cId="1960293494" sldId="430"/>
            <ac:cxnSpMk id="149" creationId="{C933D680-4D25-CF06-9E54-A544B6A99D25}"/>
          </ac:cxnSpMkLst>
        </pc:cxnChg>
        <pc:cxnChg chg="add mod">
          <ac:chgData name="Gislane Sousa Baliza" userId="9677b2ae-d59a-41fa-b76a-1d054bc4078a" providerId="ADAL" clId="{2C79C4D3-B5A2-41BA-A309-D35985F68A89}" dt="2024-12-09T14:02:22.619" v="2351" actId="1037"/>
          <ac:cxnSpMkLst>
            <pc:docMk/>
            <pc:sldMk cId="1960293494" sldId="430"/>
            <ac:cxnSpMk id="152" creationId="{FD834749-88FF-9941-A831-70CB2EB2DFD9}"/>
          </ac:cxnSpMkLst>
        </pc:cxnChg>
        <pc:cxnChg chg="add mod">
          <ac:chgData name="Gislane Sousa Baliza" userId="9677b2ae-d59a-41fa-b76a-1d054bc4078a" providerId="ADAL" clId="{2C79C4D3-B5A2-41BA-A309-D35985F68A89}" dt="2024-12-09T14:02:22.619" v="2351" actId="1037"/>
          <ac:cxnSpMkLst>
            <pc:docMk/>
            <pc:sldMk cId="1960293494" sldId="430"/>
            <ac:cxnSpMk id="155" creationId="{8A2B12A1-9C29-378C-369A-BF8B29A7A223}"/>
          </ac:cxnSpMkLst>
        </pc:cxnChg>
        <pc:cxnChg chg="add mod">
          <ac:chgData name="Gislane Sousa Baliza" userId="9677b2ae-d59a-41fa-b76a-1d054bc4078a" providerId="ADAL" clId="{2C79C4D3-B5A2-41BA-A309-D35985F68A89}" dt="2024-12-09T14:02:22.619" v="2351" actId="1037"/>
          <ac:cxnSpMkLst>
            <pc:docMk/>
            <pc:sldMk cId="1960293494" sldId="430"/>
            <ac:cxnSpMk id="158" creationId="{A6A0B0E6-A194-7B9C-422A-B375142D3859}"/>
          </ac:cxnSpMkLst>
        </pc:cxnChg>
        <pc:cxnChg chg="add mod">
          <ac:chgData name="Gislane Sousa Baliza" userId="9677b2ae-d59a-41fa-b76a-1d054bc4078a" providerId="ADAL" clId="{2C79C4D3-B5A2-41BA-A309-D35985F68A89}" dt="2024-12-09T14:02:22.619" v="2351" actId="1037"/>
          <ac:cxnSpMkLst>
            <pc:docMk/>
            <pc:sldMk cId="1960293494" sldId="430"/>
            <ac:cxnSpMk id="161" creationId="{244ECA60-29C7-B850-453D-54087627ECFD}"/>
          </ac:cxnSpMkLst>
        </pc:cxnChg>
        <pc:cxnChg chg="add mod">
          <ac:chgData name="Gislane Sousa Baliza" userId="9677b2ae-d59a-41fa-b76a-1d054bc4078a" providerId="ADAL" clId="{2C79C4D3-B5A2-41BA-A309-D35985F68A89}" dt="2024-12-09T14:02:22.619" v="2351" actId="1037"/>
          <ac:cxnSpMkLst>
            <pc:docMk/>
            <pc:sldMk cId="1960293494" sldId="430"/>
            <ac:cxnSpMk id="164" creationId="{6A41A248-5A0A-9DFE-2596-D14964DC626B}"/>
          </ac:cxnSpMkLst>
        </pc:cxnChg>
        <pc:cxnChg chg="add mod">
          <ac:chgData name="Gislane Sousa Baliza" userId="9677b2ae-d59a-41fa-b76a-1d054bc4078a" providerId="ADAL" clId="{2C79C4D3-B5A2-41BA-A309-D35985F68A89}" dt="2024-12-09T14:02:22.619" v="2351" actId="1037"/>
          <ac:cxnSpMkLst>
            <pc:docMk/>
            <pc:sldMk cId="1960293494" sldId="430"/>
            <ac:cxnSpMk id="167" creationId="{F20BF519-3843-581D-E7E7-55B895691E4F}"/>
          </ac:cxnSpMkLst>
        </pc:cxnChg>
        <pc:cxnChg chg="mod">
          <ac:chgData name="Gislane Sousa Baliza" userId="9677b2ae-d59a-41fa-b76a-1d054bc4078a" providerId="ADAL" clId="{2C79C4D3-B5A2-41BA-A309-D35985F68A89}" dt="2024-12-09T14:03:48.746" v="2399" actId="14100"/>
          <ac:cxnSpMkLst>
            <pc:docMk/>
            <pc:sldMk cId="1960293494" sldId="430"/>
            <ac:cxnSpMk id="172" creationId="{6B9DA717-3E4C-48CD-BC57-A8C021085203}"/>
          </ac:cxnSpMkLst>
        </pc:cxnChg>
        <pc:cxnChg chg="add mod">
          <ac:chgData name="Gislane Sousa Baliza" userId="9677b2ae-d59a-41fa-b76a-1d054bc4078a" providerId="ADAL" clId="{2C79C4D3-B5A2-41BA-A309-D35985F68A89}" dt="2024-12-09T14:02:46.999" v="2385" actId="1038"/>
          <ac:cxnSpMkLst>
            <pc:docMk/>
            <pc:sldMk cId="1960293494" sldId="430"/>
            <ac:cxnSpMk id="194" creationId="{5413AA70-99F6-A987-F27D-48673F3A664F}"/>
          </ac:cxnSpMkLst>
        </pc:cxnChg>
        <pc:cxnChg chg="add mod">
          <ac:chgData name="Gislane Sousa Baliza" userId="9677b2ae-d59a-41fa-b76a-1d054bc4078a" providerId="ADAL" clId="{2C79C4D3-B5A2-41BA-A309-D35985F68A89}" dt="2024-12-09T14:02:46.999" v="2385" actId="1038"/>
          <ac:cxnSpMkLst>
            <pc:docMk/>
            <pc:sldMk cId="1960293494" sldId="430"/>
            <ac:cxnSpMk id="197" creationId="{45DD0C9D-A488-02AE-37F6-3057EE4444FD}"/>
          </ac:cxnSpMkLst>
        </pc:cxnChg>
        <pc:cxnChg chg="add del mod">
          <ac:chgData name="Gislane Sousa Baliza" userId="9677b2ae-d59a-41fa-b76a-1d054bc4078a" providerId="ADAL" clId="{2C79C4D3-B5A2-41BA-A309-D35985F68A89}" dt="2024-12-09T13:58:12.885" v="2226" actId="478"/>
          <ac:cxnSpMkLst>
            <pc:docMk/>
            <pc:sldMk cId="1960293494" sldId="430"/>
            <ac:cxnSpMk id="200" creationId="{371611C6-95B2-BB87-771A-09D177D77152}"/>
          </ac:cxnSpMkLst>
        </pc:cxnChg>
        <pc:cxnChg chg="add del mod">
          <ac:chgData name="Gislane Sousa Baliza" userId="9677b2ae-d59a-41fa-b76a-1d054bc4078a" providerId="ADAL" clId="{2C79C4D3-B5A2-41BA-A309-D35985F68A89}" dt="2024-12-09T13:35:12.778" v="1611" actId="478"/>
          <ac:cxnSpMkLst>
            <pc:docMk/>
            <pc:sldMk cId="1960293494" sldId="430"/>
            <ac:cxnSpMk id="203" creationId="{21BBE96D-705C-7595-9C79-F72EF62001EC}"/>
          </ac:cxnSpMkLst>
        </pc:cxnChg>
        <pc:cxnChg chg="add mod">
          <ac:chgData name="Gislane Sousa Baliza" userId="9677b2ae-d59a-41fa-b76a-1d054bc4078a" providerId="ADAL" clId="{2C79C4D3-B5A2-41BA-A309-D35985F68A89}" dt="2024-12-09T14:04:47.304" v="2404" actId="14100"/>
          <ac:cxnSpMkLst>
            <pc:docMk/>
            <pc:sldMk cId="1960293494" sldId="430"/>
            <ac:cxnSpMk id="206" creationId="{24E1EE88-126C-A61D-5A12-607506AC97B1}"/>
          </ac:cxnSpMkLst>
        </pc:cxnChg>
        <pc:cxnChg chg="add mod">
          <ac:chgData name="Gislane Sousa Baliza" userId="9677b2ae-d59a-41fa-b76a-1d054bc4078a" providerId="ADAL" clId="{2C79C4D3-B5A2-41BA-A309-D35985F68A89}" dt="2024-12-09T14:05:14.242" v="2408" actId="14100"/>
          <ac:cxnSpMkLst>
            <pc:docMk/>
            <pc:sldMk cId="1960293494" sldId="430"/>
            <ac:cxnSpMk id="213" creationId="{C6ACAD7B-E3A0-D913-9334-D683D0A6DB3B}"/>
          </ac:cxnSpMkLst>
        </pc:cxnChg>
        <pc:cxnChg chg="add mod">
          <ac:chgData name="Gislane Sousa Baliza" userId="9677b2ae-d59a-41fa-b76a-1d054bc4078a" providerId="ADAL" clId="{2C79C4D3-B5A2-41BA-A309-D35985F68A89}" dt="2024-12-09T14:02:53.783" v="2390" actId="1038"/>
          <ac:cxnSpMkLst>
            <pc:docMk/>
            <pc:sldMk cId="1960293494" sldId="430"/>
            <ac:cxnSpMk id="222" creationId="{7076AE0A-54B5-35A9-1CE0-07D5B79323EA}"/>
          </ac:cxnSpMkLst>
        </pc:cxnChg>
        <pc:cxnChg chg="add mod">
          <ac:chgData name="Gislane Sousa Baliza" userId="9677b2ae-d59a-41fa-b76a-1d054bc4078a" providerId="ADAL" clId="{2C79C4D3-B5A2-41BA-A309-D35985F68A89}" dt="2024-12-09T14:02:53.783" v="2390" actId="1038"/>
          <ac:cxnSpMkLst>
            <pc:docMk/>
            <pc:sldMk cId="1960293494" sldId="430"/>
            <ac:cxnSpMk id="225" creationId="{8B9198ED-4348-6DB8-892B-E66720D0838B}"/>
          </ac:cxnSpMkLst>
        </pc:cxnChg>
        <pc:cxnChg chg="add mod">
          <ac:chgData name="Gislane Sousa Baliza" userId="9677b2ae-d59a-41fa-b76a-1d054bc4078a" providerId="ADAL" clId="{2C79C4D3-B5A2-41BA-A309-D35985F68A89}" dt="2024-12-09T14:02:53.783" v="2390" actId="1038"/>
          <ac:cxnSpMkLst>
            <pc:docMk/>
            <pc:sldMk cId="1960293494" sldId="430"/>
            <ac:cxnSpMk id="228" creationId="{3BD4D289-31FF-C611-960B-CA987CBE1199}"/>
          </ac:cxnSpMkLst>
        </pc:cxnChg>
        <pc:cxnChg chg="del mod">
          <ac:chgData name="Gislane Sousa Baliza" userId="9677b2ae-d59a-41fa-b76a-1d054bc4078a" providerId="ADAL" clId="{2C79C4D3-B5A2-41BA-A309-D35985F68A89}" dt="2024-12-09T13:00:41.013" v="957" actId="478"/>
          <ac:cxnSpMkLst>
            <pc:docMk/>
            <pc:sldMk cId="1960293494" sldId="430"/>
            <ac:cxnSpMk id="235" creationId="{E72E6A16-648A-4E43-AA2F-2C31FF8AAA38}"/>
          </ac:cxnSpMkLst>
        </pc:cxnChg>
        <pc:cxnChg chg="del mod">
          <ac:chgData name="Gislane Sousa Baliza" userId="9677b2ae-d59a-41fa-b76a-1d054bc4078a" providerId="ADAL" clId="{2C79C4D3-B5A2-41BA-A309-D35985F68A89}" dt="2024-12-09T13:00:41.013" v="957" actId="478"/>
          <ac:cxnSpMkLst>
            <pc:docMk/>
            <pc:sldMk cId="1960293494" sldId="430"/>
            <ac:cxnSpMk id="236" creationId="{DEB82224-5E01-4ECF-864C-689E88F81174}"/>
          </ac:cxnSpMkLst>
        </pc:cxnChg>
        <pc:cxnChg chg="del mod">
          <ac:chgData name="Gislane Sousa Baliza" userId="9677b2ae-d59a-41fa-b76a-1d054bc4078a" providerId="ADAL" clId="{2C79C4D3-B5A2-41BA-A309-D35985F68A89}" dt="2024-12-09T13:00:41.013" v="957" actId="478"/>
          <ac:cxnSpMkLst>
            <pc:docMk/>
            <pc:sldMk cId="1960293494" sldId="430"/>
            <ac:cxnSpMk id="237" creationId="{6C262C9E-B5A6-47C0-9CA2-315601D4DD46}"/>
          </ac:cxnSpMkLst>
        </pc:cxnChg>
        <pc:cxnChg chg="add mod">
          <ac:chgData name="Gislane Sousa Baliza" userId="9677b2ae-d59a-41fa-b76a-1d054bc4078a" providerId="ADAL" clId="{2C79C4D3-B5A2-41BA-A309-D35985F68A89}" dt="2024-12-09T14:02:46.999" v="2385" actId="1038"/>
          <ac:cxnSpMkLst>
            <pc:docMk/>
            <pc:sldMk cId="1960293494" sldId="430"/>
            <ac:cxnSpMk id="241" creationId="{E9167590-5D92-6C80-B821-2FB17D79AD8D}"/>
          </ac:cxnSpMkLst>
        </pc:cxnChg>
        <pc:cxnChg chg="add mod">
          <ac:chgData name="Gislane Sousa Baliza" userId="9677b2ae-d59a-41fa-b76a-1d054bc4078a" providerId="ADAL" clId="{2C79C4D3-B5A2-41BA-A309-D35985F68A89}" dt="2024-12-09T14:02:46.999" v="2385" actId="1038"/>
          <ac:cxnSpMkLst>
            <pc:docMk/>
            <pc:sldMk cId="1960293494" sldId="430"/>
            <ac:cxnSpMk id="244" creationId="{E25B2B4F-15DA-7CF0-779A-7E7FD6B6A72B}"/>
          </ac:cxnSpMkLst>
        </pc:cxnChg>
        <pc:cxnChg chg="add mod">
          <ac:chgData name="Gislane Sousa Baliza" userId="9677b2ae-d59a-41fa-b76a-1d054bc4078a" providerId="ADAL" clId="{2C79C4D3-B5A2-41BA-A309-D35985F68A89}" dt="2024-12-09T14:02:46.999" v="2385" actId="1038"/>
          <ac:cxnSpMkLst>
            <pc:docMk/>
            <pc:sldMk cId="1960293494" sldId="430"/>
            <ac:cxnSpMk id="248" creationId="{6231014C-54CF-4119-A29C-4AC2B67EEDAA}"/>
          </ac:cxnSpMkLst>
        </pc:cxnChg>
        <pc:cxnChg chg="del mod">
          <ac:chgData name="Gislane Sousa Baliza" userId="9677b2ae-d59a-41fa-b76a-1d054bc4078a" providerId="ADAL" clId="{2C79C4D3-B5A2-41BA-A309-D35985F68A89}" dt="2024-12-09T13:00:08.656" v="956" actId="478"/>
          <ac:cxnSpMkLst>
            <pc:docMk/>
            <pc:sldMk cId="1960293494" sldId="430"/>
            <ac:cxnSpMk id="261" creationId="{FAFE5A0E-3B34-4BC4-BFB3-35659CD5F168}"/>
          </ac:cxnSpMkLst>
        </pc:cxnChg>
        <pc:cxnChg chg="del mod">
          <ac:chgData name="Gislane Sousa Baliza" userId="9677b2ae-d59a-41fa-b76a-1d054bc4078a" providerId="ADAL" clId="{2C79C4D3-B5A2-41BA-A309-D35985F68A89}" dt="2024-12-09T13:00:08.656" v="956" actId="478"/>
          <ac:cxnSpMkLst>
            <pc:docMk/>
            <pc:sldMk cId="1960293494" sldId="430"/>
            <ac:cxnSpMk id="262" creationId="{CA3F6A79-D61F-4638-9101-16ACA03A1AE6}"/>
          </ac:cxnSpMkLst>
        </pc:cxnChg>
        <pc:cxnChg chg="del mod">
          <ac:chgData name="Gislane Sousa Baliza" userId="9677b2ae-d59a-41fa-b76a-1d054bc4078a" providerId="ADAL" clId="{2C79C4D3-B5A2-41BA-A309-D35985F68A89}" dt="2024-12-09T13:00:08.656" v="956" actId="478"/>
          <ac:cxnSpMkLst>
            <pc:docMk/>
            <pc:sldMk cId="1960293494" sldId="430"/>
            <ac:cxnSpMk id="263" creationId="{3293E1EC-D4EE-45B3-B976-39A82C9D80EA}"/>
          </ac:cxnSpMkLst>
        </pc:cxnChg>
        <pc:cxnChg chg="del mod">
          <ac:chgData name="Gislane Sousa Baliza" userId="9677b2ae-d59a-41fa-b76a-1d054bc4078a" providerId="ADAL" clId="{2C79C4D3-B5A2-41BA-A309-D35985F68A89}" dt="2024-12-09T13:00:08.656" v="956" actId="478"/>
          <ac:cxnSpMkLst>
            <pc:docMk/>
            <pc:sldMk cId="1960293494" sldId="430"/>
            <ac:cxnSpMk id="264" creationId="{C8509922-DF16-461F-96ED-D268E3AF8741}"/>
          </ac:cxnSpMkLst>
        </pc:cxnChg>
        <pc:cxnChg chg="del mod">
          <ac:chgData name="Gislane Sousa Baliza" userId="9677b2ae-d59a-41fa-b76a-1d054bc4078a" providerId="ADAL" clId="{2C79C4D3-B5A2-41BA-A309-D35985F68A89}" dt="2024-12-09T13:00:41.013" v="957" actId="478"/>
          <ac:cxnSpMkLst>
            <pc:docMk/>
            <pc:sldMk cId="1960293494" sldId="430"/>
            <ac:cxnSpMk id="279" creationId="{22566808-7A0B-4A70-B298-B8A9B6EE3AC4}"/>
          </ac:cxnSpMkLst>
        </pc:cxnChg>
        <pc:cxnChg chg="del mod">
          <ac:chgData name="Gislane Sousa Baliza" userId="9677b2ae-d59a-41fa-b76a-1d054bc4078a" providerId="ADAL" clId="{2C79C4D3-B5A2-41BA-A309-D35985F68A89}" dt="2024-12-09T13:00:41.013" v="957" actId="478"/>
          <ac:cxnSpMkLst>
            <pc:docMk/>
            <pc:sldMk cId="1960293494" sldId="430"/>
            <ac:cxnSpMk id="282" creationId="{BA467DE7-7337-4B39-8714-7948C46C43C5}"/>
          </ac:cxnSpMkLst>
        </pc:cxnChg>
        <pc:cxnChg chg="del mod">
          <ac:chgData name="Gislane Sousa Baliza" userId="9677b2ae-d59a-41fa-b76a-1d054bc4078a" providerId="ADAL" clId="{2C79C4D3-B5A2-41BA-A309-D35985F68A89}" dt="2024-12-09T13:00:41.013" v="957" actId="478"/>
          <ac:cxnSpMkLst>
            <pc:docMk/>
            <pc:sldMk cId="1960293494" sldId="430"/>
            <ac:cxnSpMk id="285" creationId="{96DD978A-D0CB-4424-AA75-773DCE7CDEAE}"/>
          </ac:cxnSpMkLst>
        </pc:cxnChg>
        <pc:cxnChg chg="mod">
          <ac:chgData name="Gislane Sousa Baliza" userId="9677b2ae-d59a-41fa-b76a-1d054bc4078a" providerId="ADAL" clId="{2C79C4D3-B5A2-41BA-A309-D35985F68A89}" dt="2024-12-09T14:04:09.527" v="2402" actId="14100"/>
          <ac:cxnSpMkLst>
            <pc:docMk/>
            <pc:sldMk cId="1960293494" sldId="430"/>
            <ac:cxnSpMk id="295" creationId="{76A37CD6-93BC-420B-9CFD-E5FDB45BA914}"/>
          </ac:cxnSpMkLst>
        </pc:cxnChg>
        <pc:cxnChg chg="mod">
          <ac:chgData name="Gislane Sousa Baliza" userId="9677b2ae-d59a-41fa-b76a-1d054bc4078a" providerId="ADAL" clId="{2C79C4D3-B5A2-41BA-A309-D35985F68A89}" dt="2024-12-09T14:04:05.978" v="2401" actId="14100"/>
          <ac:cxnSpMkLst>
            <pc:docMk/>
            <pc:sldMk cId="1960293494" sldId="430"/>
            <ac:cxnSpMk id="304" creationId="{2FBD33EA-F43E-4583-86A4-AF8FC05EA1CA}"/>
          </ac:cxnSpMkLst>
        </pc:cxnChg>
        <pc:cxnChg chg="del mod">
          <ac:chgData name="Gislane Sousa Baliza" userId="9677b2ae-d59a-41fa-b76a-1d054bc4078a" providerId="ADAL" clId="{2C79C4D3-B5A2-41BA-A309-D35985F68A89}" dt="2024-12-09T13:00:43.504" v="958" actId="478"/>
          <ac:cxnSpMkLst>
            <pc:docMk/>
            <pc:sldMk cId="1960293494" sldId="430"/>
            <ac:cxnSpMk id="322" creationId="{04709FFC-7770-90C5-0D47-2712202FE0E3}"/>
          </ac:cxnSpMkLst>
        </pc:cxnChg>
        <pc:cxnChg chg="del mod">
          <ac:chgData name="Gislane Sousa Baliza" userId="9677b2ae-d59a-41fa-b76a-1d054bc4078a" providerId="ADAL" clId="{2C79C4D3-B5A2-41BA-A309-D35985F68A89}" dt="2024-12-09T13:00:44.660" v="959" actId="478"/>
          <ac:cxnSpMkLst>
            <pc:docMk/>
            <pc:sldMk cId="1960293494" sldId="430"/>
            <ac:cxnSpMk id="383" creationId="{8D5A2CDB-92BF-5C0A-0542-B47A7CDCEF2A}"/>
          </ac:cxnSpMkLst>
        </pc:cxnChg>
        <pc:cxnChg chg="del mod">
          <ac:chgData name="Gislane Sousa Baliza" userId="9677b2ae-d59a-41fa-b76a-1d054bc4078a" providerId="ADAL" clId="{2C79C4D3-B5A2-41BA-A309-D35985F68A89}" dt="2024-12-09T13:00:45.625" v="960" actId="478"/>
          <ac:cxnSpMkLst>
            <pc:docMk/>
            <pc:sldMk cId="1960293494" sldId="430"/>
            <ac:cxnSpMk id="387" creationId="{E34EE0B1-FE87-6C51-4799-06D55FF18F29}"/>
          </ac:cxnSpMkLst>
        </pc:cxnChg>
        <pc:cxnChg chg="del mod">
          <ac:chgData name="Gislane Sousa Baliza" userId="9677b2ae-d59a-41fa-b76a-1d054bc4078a" providerId="ADAL" clId="{2C79C4D3-B5A2-41BA-A309-D35985F68A89}" dt="2024-12-09T13:00:46.928" v="961" actId="478"/>
          <ac:cxnSpMkLst>
            <pc:docMk/>
            <pc:sldMk cId="1960293494" sldId="430"/>
            <ac:cxnSpMk id="390" creationId="{82C570FD-883D-AE21-3FC2-D153FB57F000}"/>
          </ac:cxnSpMkLst>
        </pc:cxnChg>
        <pc:cxnChg chg="del mod">
          <ac:chgData name="Gislane Sousa Baliza" userId="9677b2ae-d59a-41fa-b76a-1d054bc4078a" providerId="ADAL" clId="{2C79C4D3-B5A2-41BA-A309-D35985F68A89}" dt="2024-12-09T13:00:53.464" v="969" actId="478"/>
          <ac:cxnSpMkLst>
            <pc:docMk/>
            <pc:sldMk cId="1960293494" sldId="430"/>
            <ac:cxnSpMk id="392" creationId="{80D1C6D7-F473-476C-B287-0D03A0C94596}"/>
          </ac:cxnSpMkLst>
        </pc:cxnChg>
        <pc:cxnChg chg="del mod">
          <ac:chgData name="Gislane Sousa Baliza" userId="9677b2ae-d59a-41fa-b76a-1d054bc4078a" providerId="ADAL" clId="{2C79C4D3-B5A2-41BA-A309-D35985F68A89}" dt="2024-12-09T13:00:54.252" v="970" actId="478"/>
          <ac:cxnSpMkLst>
            <pc:docMk/>
            <pc:sldMk cId="1960293494" sldId="430"/>
            <ac:cxnSpMk id="395" creationId="{EFAA8917-DA40-4DAA-B09B-9DF20E6B2C28}"/>
          </ac:cxnSpMkLst>
        </pc:cxnChg>
        <pc:cxnChg chg="del mod">
          <ac:chgData name="Gislane Sousa Baliza" userId="9677b2ae-d59a-41fa-b76a-1d054bc4078a" providerId="ADAL" clId="{2C79C4D3-B5A2-41BA-A309-D35985F68A89}" dt="2024-12-09T13:00:52.816" v="968" actId="478"/>
          <ac:cxnSpMkLst>
            <pc:docMk/>
            <pc:sldMk cId="1960293494" sldId="430"/>
            <ac:cxnSpMk id="398" creationId="{9EA94429-307C-4083-A66B-139DB7365BCC}"/>
          </ac:cxnSpMkLst>
        </pc:cxnChg>
        <pc:cxnChg chg="del mod">
          <ac:chgData name="Gislane Sousa Baliza" userId="9677b2ae-d59a-41fa-b76a-1d054bc4078a" providerId="ADAL" clId="{2C79C4D3-B5A2-41BA-A309-D35985F68A89}" dt="2024-12-09T13:00:52.029" v="967" actId="478"/>
          <ac:cxnSpMkLst>
            <pc:docMk/>
            <pc:sldMk cId="1960293494" sldId="430"/>
            <ac:cxnSpMk id="401" creationId="{F105C798-10BE-4139-8086-4E108D62C8F3}"/>
          </ac:cxnSpMkLst>
        </pc:cxnChg>
        <pc:cxnChg chg="del mod">
          <ac:chgData name="Gislane Sousa Baliza" userId="9677b2ae-d59a-41fa-b76a-1d054bc4078a" providerId="ADAL" clId="{2C79C4D3-B5A2-41BA-A309-D35985F68A89}" dt="2024-12-09T13:00:48.070" v="962" actId="478"/>
          <ac:cxnSpMkLst>
            <pc:docMk/>
            <pc:sldMk cId="1960293494" sldId="430"/>
            <ac:cxnSpMk id="404" creationId="{51694110-2118-4F7A-9231-8F5006BFADCF}"/>
          </ac:cxnSpMkLst>
        </pc:cxnChg>
        <pc:cxnChg chg="del mod">
          <ac:chgData name="Gislane Sousa Baliza" userId="9677b2ae-d59a-41fa-b76a-1d054bc4078a" providerId="ADAL" clId="{2C79C4D3-B5A2-41BA-A309-D35985F68A89}" dt="2024-12-09T13:00:49.575" v="964" actId="478"/>
          <ac:cxnSpMkLst>
            <pc:docMk/>
            <pc:sldMk cId="1960293494" sldId="430"/>
            <ac:cxnSpMk id="405" creationId="{33EE92B0-348B-41CE-83B9-EE4D08779FB0}"/>
          </ac:cxnSpMkLst>
        </pc:cxnChg>
        <pc:cxnChg chg="del mod">
          <ac:chgData name="Gislane Sousa Baliza" userId="9677b2ae-d59a-41fa-b76a-1d054bc4078a" providerId="ADAL" clId="{2C79C4D3-B5A2-41BA-A309-D35985F68A89}" dt="2024-12-09T13:00:50.424" v="965" actId="478"/>
          <ac:cxnSpMkLst>
            <pc:docMk/>
            <pc:sldMk cId="1960293494" sldId="430"/>
            <ac:cxnSpMk id="406" creationId="{BC9CF0D2-177F-482A-8241-9443F19EFC06}"/>
          </ac:cxnSpMkLst>
        </pc:cxnChg>
        <pc:cxnChg chg="del mod">
          <ac:chgData name="Gislane Sousa Baliza" userId="9677b2ae-d59a-41fa-b76a-1d054bc4078a" providerId="ADAL" clId="{2C79C4D3-B5A2-41BA-A309-D35985F68A89}" dt="2024-12-09T13:00:51.274" v="966" actId="478"/>
          <ac:cxnSpMkLst>
            <pc:docMk/>
            <pc:sldMk cId="1960293494" sldId="430"/>
            <ac:cxnSpMk id="407" creationId="{94E46C7B-48FF-4A25-B42E-FDF77A4106B1}"/>
          </ac:cxnSpMkLst>
        </pc:cxnChg>
        <pc:cxnChg chg="del mod">
          <ac:chgData name="Gislane Sousa Baliza" userId="9677b2ae-d59a-41fa-b76a-1d054bc4078a" providerId="ADAL" clId="{2C79C4D3-B5A2-41BA-A309-D35985F68A89}" dt="2024-12-09T13:00:56.295" v="972" actId="478"/>
          <ac:cxnSpMkLst>
            <pc:docMk/>
            <pc:sldMk cId="1960293494" sldId="430"/>
            <ac:cxnSpMk id="424" creationId="{10C1BDC2-058B-4C8C-B4C9-88E6F41724ED}"/>
          </ac:cxnSpMkLst>
        </pc:cxnChg>
        <pc:cxnChg chg="del mod">
          <ac:chgData name="Gislane Sousa Baliza" userId="9677b2ae-d59a-41fa-b76a-1d054bc4078a" providerId="ADAL" clId="{2C79C4D3-B5A2-41BA-A309-D35985F68A89}" dt="2024-12-09T13:00:57.175" v="973" actId="478"/>
          <ac:cxnSpMkLst>
            <pc:docMk/>
            <pc:sldMk cId="1960293494" sldId="430"/>
            <ac:cxnSpMk id="425" creationId="{C1B5E642-CB3B-4E7E-92E2-4FA16D23FF7B}"/>
          </ac:cxnSpMkLst>
        </pc:cxnChg>
        <pc:cxnChg chg="del mod">
          <ac:chgData name="Gislane Sousa Baliza" userId="9677b2ae-d59a-41fa-b76a-1d054bc4078a" providerId="ADAL" clId="{2C79C4D3-B5A2-41BA-A309-D35985F68A89}" dt="2024-12-09T13:00:58" v="974" actId="478"/>
          <ac:cxnSpMkLst>
            <pc:docMk/>
            <pc:sldMk cId="1960293494" sldId="430"/>
            <ac:cxnSpMk id="426" creationId="{06DF9EC9-5DD3-49A8-BEC2-A8E2915A387C}"/>
          </ac:cxnSpMkLst>
        </pc:cxnChg>
        <pc:cxnChg chg="del mod">
          <ac:chgData name="Gislane Sousa Baliza" userId="9677b2ae-d59a-41fa-b76a-1d054bc4078a" providerId="ADAL" clId="{2C79C4D3-B5A2-41BA-A309-D35985F68A89}" dt="2024-12-09T13:00:58.981" v="975" actId="478"/>
          <ac:cxnSpMkLst>
            <pc:docMk/>
            <pc:sldMk cId="1960293494" sldId="430"/>
            <ac:cxnSpMk id="427" creationId="{5D465CA8-BADE-4F4E-9B38-874E7D98153A}"/>
          </ac:cxnSpMkLst>
        </pc:cxnChg>
        <pc:cxnChg chg="del mod">
          <ac:chgData name="Gislane Sousa Baliza" userId="9677b2ae-d59a-41fa-b76a-1d054bc4078a" providerId="ADAL" clId="{2C79C4D3-B5A2-41BA-A309-D35985F68A89}" dt="2024-12-09T13:00:48.836" v="963" actId="478"/>
          <ac:cxnSpMkLst>
            <pc:docMk/>
            <pc:sldMk cId="1960293494" sldId="430"/>
            <ac:cxnSpMk id="428" creationId="{F52679B5-1E88-47EC-A01A-3BC4F019FF23}"/>
          </ac:cxnSpMkLst>
        </pc:cxnChg>
        <pc:cxnChg chg="del mod">
          <ac:chgData name="Gislane Sousa Baliza" userId="9677b2ae-d59a-41fa-b76a-1d054bc4078a" providerId="ADAL" clId="{2C79C4D3-B5A2-41BA-A309-D35985F68A89}" dt="2024-12-09T13:00:54.954" v="971" actId="478"/>
          <ac:cxnSpMkLst>
            <pc:docMk/>
            <pc:sldMk cId="1960293494" sldId="430"/>
            <ac:cxnSpMk id="429" creationId="{64960DCE-19E0-4BCC-893B-685F1CCFABC4}"/>
          </ac:cxnSpMkLst>
        </pc:cxnChg>
        <pc:cxnChg chg="add mod">
          <ac:chgData name="Gislane Sousa Baliza" userId="9677b2ae-d59a-41fa-b76a-1d054bc4078a" providerId="ADAL" clId="{2C79C4D3-B5A2-41BA-A309-D35985F68A89}" dt="2024-12-09T14:05:04.519" v="2407" actId="14100"/>
          <ac:cxnSpMkLst>
            <pc:docMk/>
            <pc:sldMk cId="1960293494" sldId="430"/>
            <ac:cxnSpMk id="437" creationId="{4D9D0175-DDA0-BF46-6ACA-5A16B7878D99}"/>
          </ac:cxnSpMkLst>
        </pc:cxn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34D9F3-1F3B-477F-A21A-75F2E9BDFEA2}" type="doc">
      <dgm:prSet loTypeId="urn:microsoft.com/office/officeart/2005/8/layout/hierarchy4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pt-BR"/>
        </a:p>
      </dgm:t>
    </dgm:pt>
    <dgm:pt modelId="{D3BEC94F-E30F-4220-841C-7C44677B2298}">
      <dgm:prSet phldrT="[Texto]" custT="1"/>
      <dgm:spPr/>
      <dgm:t>
        <a:bodyPr/>
        <a:lstStyle/>
        <a:p>
          <a:r>
            <a:rPr lang="pt-BR" sz="1800" b="1" kern="1200">
              <a:solidFill>
                <a:schemeClr val="bg1"/>
              </a:solidFill>
              <a:latin typeface="+mn-lt"/>
              <a:ea typeface="+mn-ea"/>
              <a:cs typeface="+mn-cs"/>
            </a:rPr>
            <a:t>06 </a:t>
          </a:r>
          <a:r>
            <a:rPr lang="pt-BR" sz="1800" b="1" kern="1200" err="1">
              <a:solidFill>
                <a:schemeClr val="bg1"/>
              </a:solidFill>
              <a:latin typeface="+mn-lt"/>
              <a:ea typeface="+mn-ea"/>
              <a:cs typeface="+mn-cs"/>
            </a:rPr>
            <a:t>CCs</a:t>
          </a:r>
          <a:r>
            <a:rPr lang="pt-BR" sz="1800" b="1" kern="1200">
              <a:solidFill>
                <a:schemeClr val="bg1"/>
              </a:solidFill>
              <a:latin typeface="+mn-lt"/>
              <a:ea typeface="+mn-ea"/>
              <a:cs typeface="+mn-cs"/>
            </a:rPr>
            <a:t> – 01 Superintendente, 03 gerentes, 01 Ouvidor e 01 Auditor</a:t>
          </a:r>
        </a:p>
      </dgm:t>
    </dgm:pt>
    <dgm:pt modelId="{B723DC90-26C3-46AC-BBEA-C69C15F7C5BC}" type="parTrans" cxnId="{C8FC23BB-9259-4E91-AC1C-7815E4F589A7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3EBB4FC4-478A-492A-B87E-58EDDD86D5DB}" type="sibTrans" cxnId="{C8FC23BB-9259-4E91-AC1C-7815E4F589A7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0AEFC46F-8E6D-4BA4-9640-9B098CEF29E5}">
      <dgm:prSet phldrT="[Texto]" custT="1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0" kern="1200">
              <a:solidFill>
                <a:prstClr val="white"/>
              </a:solidFill>
              <a:latin typeface="+mn-lt"/>
              <a:ea typeface="+mn-ea"/>
              <a:cs typeface="+mn-cs"/>
            </a:rPr>
            <a:t>Tipo III</a:t>
          </a:r>
        </a:p>
      </dgm:t>
    </dgm:pt>
    <dgm:pt modelId="{4EA77B69-10A4-46A4-8333-F7128D5F8807}" type="parTrans" cxnId="{15F003D9-4432-4505-88E4-0500D0595BF0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5456CC21-17AF-4146-87AC-B8EC4F590DDC}" type="sibTrans" cxnId="{15F003D9-4432-4505-88E4-0500D0595BF0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14F6E60F-9C31-49A0-AC1F-912B9C65D5A8}">
      <dgm:prSet phldrT="[Texto]" custT="1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0" kern="1200">
              <a:solidFill>
                <a:prstClr val="white"/>
              </a:solidFill>
              <a:latin typeface="+mn-lt"/>
              <a:ea typeface="+mn-ea"/>
              <a:cs typeface="+mn-cs"/>
            </a:rPr>
            <a:t>Tipo IV</a:t>
          </a:r>
        </a:p>
      </dgm:t>
    </dgm:pt>
    <dgm:pt modelId="{FA19CE0F-D513-449A-A91A-C631A5D201AA}" type="parTrans" cxnId="{2E78134C-9151-462A-8954-E7C5BE492CA4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D3C11FFE-21B6-41E3-9371-C1BFEE6DF88A}" type="sibTrans" cxnId="{2E78134C-9151-462A-8954-E7C5BE492CA4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5112C960-4D59-42AA-97C6-0DB61DEA9230}">
      <dgm:prSet phldrT="[Texto]" custT="1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0" kern="1200">
              <a:solidFill>
                <a:prstClr val="white"/>
              </a:solidFill>
              <a:latin typeface="+mn-lt"/>
              <a:ea typeface="+mn-ea"/>
              <a:cs typeface="+mn-cs"/>
            </a:rPr>
            <a:t>Tipo II</a:t>
          </a:r>
        </a:p>
      </dgm:t>
    </dgm:pt>
    <dgm:pt modelId="{C526A0E5-E641-4548-9AD9-B701EA204AE3}" type="parTrans" cxnId="{9C6DCC0C-493A-498F-9E61-3A12969381C7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4D4EC59F-EF56-4527-ABAA-A879FA100238}" type="sibTrans" cxnId="{9C6DCC0C-493A-498F-9E61-3A12969381C7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B8508143-DE47-4DC5-B38C-717D76E9C845}">
      <dgm:prSet phldrT="[Texto]" custT="1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pt-BR" sz="1800" b="0" kern="1200">
              <a:solidFill>
                <a:prstClr val="white"/>
              </a:solidFill>
              <a:latin typeface="+mn-lt"/>
              <a:ea typeface="+mn-ea"/>
              <a:cs typeface="+mn-cs"/>
            </a:rPr>
            <a:t>Tipo I</a:t>
          </a:r>
        </a:p>
      </dgm:t>
    </dgm:pt>
    <dgm:pt modelId="{EBF3934D-29AE-4330-846D-DA6E24390650}" type="parTrans" cxnId="{1EAECFD3-63BE-473A-A222-DCDE941F6F98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BADAA165-02FA-4EF0-A11A-3386ABDB9E2B}" type="sibTrans" cxnId="{1EAECFD3-63BE-473A-A222-DCDE941F6F98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C98ACD40-7261-4BE6-84E9-7582CF1D1340}">
      <dgm:prSet phldrT="[Texto]" custT="1"/>
      <dgm:spPr/>
      <dgm:t>
        <a:bodyPr/>
        <a:lstStyle/>
        <a:p>
          <a:r>
            <a:rPr lang="pt-BR" sz="1800">
              <a:latin typeface="+mn-lt"/>
            </a:rPr>
            <a:t>0</a:t>
          </a:r>
        </a:p>
      </dgm:t>
    </dgm:pt>
    <dgm:pt modelId="{4E43063F-01FD-4681-A898-A60D40220086}" type="parTrans" cxnId="{52E59EBF-7E4B-4962-B6BA-7A04B0A1DE32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8C8F8A2B-1167-4289-B996-BCE0702B06B7}" type="sibTrans" cxnId="{52E59EBF-7E4B-4962-B6BA-7A04B0A1DE32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0EBD2C9D-A6D3-4D63-8583-09522CB738BD}">
      <dgm:prSet phldrT="[Texto]" custT="1"/>
      <dgm:spPr/>
      <dgm:t>
        <a:bodyPr/>
        <a:lstStyle/>
        <a:p>
          <a:r>
            <a:rPr lang="pt-BR" sz="1800">
              <a:latin typeface="+mn-lt"/>
            </a:rPr>
            <a:t>4</a:t>
          </a:r>
        </a:p>
      </dgm:t>
    </dgm:pt>
    <dgm:pt modelId="{DDB3BAED-13CA-4079-9C46-48C12E223FF9}" type="parTrans" cxnId="{1D61E48F-E3EA-40C7-BCB9-817ADBBAF616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E5D3ECE9-527D-474C-9D59-DDC14653A947}" type="sibTrans" cxnId="{1D61E48F-E3EA-40C7-BCB9-817ADBBAF616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11B395A7-2456-4E29-A91E-85D3AA49733C}">
      <dgm:prSet phldrT="[Texto]" custT="1"/>
      <dgm:spPr/>
      <dgm:t>
        <a:bodyPr/>
        <a:lstStyle/>
        <a:p>
          <a:r>
            <a:rPr lang="pt-BR" sz="1800">
              <a:latin typeface="+mn-lt"/>
            </a:rPr>
            <a:t>3</a:t>
          </a:r>
        </a:p>
      </dgm:t>
    </dgm:pt>
    <dgm:pt modelId="{3C895483-C1E6-4E33-8179-E294361C2046}" type="parTrans" cxnId="{C931927B-DCDB-4605-B152-3E243089C74E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FB9E5FF1-9111-444C-8A41-78EF687F38AF}" type="sibTrans" cxnId="{C931927B-DCDB-4605-B152-3E243089C74E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8CF9884C-CFDE-4D8A-B7E6-A55F2BF2A8F9}">
      <dgm:prSet phldrT="[Texto]" custT="1"/>
      <dgm:spPr/>
      <dgm:t>
        <a:bodyPr/>
        <a:lstStyle/>
        <a:p>
          <a:r>
            <a:rPr lang="pt-BR" sz="1800">
              <a:latin typeface="+mn-lt"/>
            </a:rPr>
            <a:t>0</a:t>
          </a:r>
        </a:p>
      </dgm:t>
    </dgm:pt>
    <dgm:pt modelId="{E247339E-9F32-4B99-8FF0-ECFA8CAB0990}" type="parTrans" cxnId="{0D370B4C-0AC4-4408-A5F4-D20F0AB0B647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3E444605-A9E1-4E24-995D-B857AA645E08}" type="sibTrans" cxnId="{0D370B4C-0AC4-4408-A5F4-D20F0AB0B647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9E3AC964-244A-44D5-9A92-BAE0F14B0BB2}">
      <dgm:prSet phldrT="[Texto]" custT="1"/>
      <dgm:spPr/>
      <dgm:t>
        <a:bodyPr/>
        <a:lstStyle/>
        <a:p>
          <a:r>
            <a:rPr lang="pt-BR" sz="1800">
              <a:latin typeface="+mn-lt"/>
            </a:rPr>
            <a:t>70 </a:t>
          </a:r>
          <a:r>
            <a:rPr lang="pt-BR" sz="1800" err="1">
              <a:latin typeface="+mn-lt"/>
            </a:rPr>
            <a:t>FGs</a:t>
          </a:r>
          <a:endParaRPr lang="pt-BR" sz="1800">
            <a:latin typeface="+mn-lt"/>
          </a:endParaRPr>
        </a:p>
      </dgm:t>
    </dgm:pt>
    <dgm:pt modelId="{ECCFFF7D-E90E-4101-8433-3CF6B07D107A}" type="parTrans" cxnId="{A66CFA7E-5222-4698-859D-6D5F6AAB9163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F40B5D73-0E9F-41C5-9569-1E27609110E7}" type="sibTrans" cxnId="{A66CFA7E-5222-4698-859D-6D5F6AAB9163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5FD81AE4-306C-4A55-8114-8C3740BA2EE5}">
      <dgm:prSet phldrT="[Texto]" custT="1"/>
      <dgm:spPr/>
      <dgm:t>
        <a:bodyPr/>
        <a:lstStyle/>
        <a:p>
          <a:r>
            <a:rPr lang="pt-BR" sz="1800">
              <a:latin typeface="+mn-lt"/>
            </a:rPr>
            <a:t>0</a:t>
          </a:r>
        </a:p>
      </dgm:t>
    </dgm:pt>
    <dgm:pt modelId="{344E56F6-E709-4D12-9AD1-9CD650B05FCC}" type="parTrans" cxnId="{2D8E84D3-37C2-4302-94E9-D05E36E58871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91AD8E98-C72E-436C-9B17-31A4796B3469}" type="sibTrans" cxnId="{2D8E84D3-37C2-4302-94E9-D05E36E58871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A2303FE9-2759-4D06-915A-14FF84FAEDCB}">
      <dgm:prSet phldrT="[Texto]" custT="1"/>
      <dgm:spPr/>
      <dgm:t>
        <a:bodyPr/>
        <a:lstStyle/>
        <a:p>
          <a:r>
            <a:rPr lang="pt-BR" sz="1800">
              <a:latin typeface="+mn-lt"/>
            </a:rPr>
            <a:t>4</a:t>
          </a:r>
        </a:p>
      </dgm:t>
    </dgm:pt>
    <dgm:pt modelId="{46A5BA3C-994B-4654-A8E9-7657446F87D4}" type="parTrans" cxnId="{686723CC-4F98-4CE2-9600-941207EC5C96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35E072DC-0DC4-4F7B-A0CF-8D71E9F271D5}" type="sibTrans" cxnId="{686723CC-4F98-4CE2-9600-941207EC5C96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E1617F3C-1526-449D-B06D-A86D2628B889}">
      <dgm:prSet phldrT="[Texto]" custT="1"/>
      <dgm:spPr/>
      <dgm:t>
        <a:bodyPr/>
        <a:lstStyle/>
        <a:p>
          <a:r>
            <a:rPr lang="pt-BR" sz="1800">
              <a:latin typeface="+mn-lt"/>
            </a:rPr>
            <a:t>3</a:t>
          </a:r>
        </a:p>
      </dgm:t>
    </dgm:pt>
    <dgm:pt modelId="{97DE5C96-246F-4425-9630-9E934410D452}" type="parTrans" cxnId="{24D01B6E-F024-4559-9347-A7A0D2B06D58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195A20A2-B843-4E77-A046-E93ACFFA3299}" type="sibTrans" cxnId="{24D01B6E-F024-4559-9347-A7A0D2B06D58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C8737759-98DD-4CE5-AD32-8D6A46E88EBF}">
      <dgm:prSet phldrT="[Texto]" custT="1"/>
      <dgm:spPr/>
      <dgm:t>
        <a:bodyPr/>
        <a:lstStyle/>
        <a:p>
          <a:r>
            <a:rPr lang="pt-BR" sz="1800">
              <a:latin typeface="+mn-lt"/>
            </a:rPr>
            <a:t>0</a:t>
          </a:r>
        </a:p>
      </dgm:t>
    </dgm:pt>
    <dgm:pt modelId="{80088045-9AC5-41B3-8CDA-9DFD9D2D55AA}" type="parTrans" cxnId="{FAD852AD-C9FE-4683-AF7B-3B0439E660CC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92310138-2E73-4EC2-BADA-D72834FD6089}" type="sibTrans" cxnId="{FAD852AD-C9FE-4683-AF7B-3B0439E660CC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41D8F188-B68C-488F-BCD6-1A243CBF21AD}">
      <dgm:prSet phldrT="[Texto]" custT="1"/>
      <dgm:spPr/>
      <dgm:t>
        <a:bodyPr/>
        <a:lstStyle/>
        <a:p>
          <a:r>
            <a:rPr lang="pt-BR" sz="1800">
              <a:latin typeface="+mn-lt"/>
            </a:rPr>
            <a:t>63 </a:t>
          </a:r>
          <a:r>
            <a:rPr lang="pt-BR" sz="1800" err="1">
              <a:latin typeface="+mn-lt"/>
            </a:rPr>
            <a:t>FGs</a:t>
          </a:r>
          <a:endParaRPr lang="pt-BR" sz="1800">
            <a:latin typeface="+mn-lt"/>
          </a:endParaRPr>
        </a:p>
      </dgm:t>
    </dgm:pt>
    <dgm:pt modelId="{C4F02137-3A95-4D2E-B20F-77DD745FE8AC}" type="parTrans" cxnId="{C1706A0F-3CDC-48D7-B714-EFEF367068FB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C3F02145-2CA5-4231-973E-6EE170153389}" type="sibTrans" cxnId="{C1706A0F-3CDC-48D7-B714-EFEF367068FB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F9C0DD6E-590F-4AEA-8CC7-4E135A609B22}">
      <dgm:prSet phldrT="[Texto]" custT="1"/>
      <dgm:spPr/>
      <dgm:t>
        <a:bodyPr/>
        <a:lstStyle/>
        <a:p>
          <a:r>
            <a:rPr lang="pt-BR" sz="1800">
              <a:latin typeface="+mn-lt"/>
            </a:rPr>
            <a:t>0</a:t>
          </a:r>
        </a:p>
      </dgm:t>
    </dgm:pt>
    <dgm:pt modelId="{95D7AC39-D362-4A6F-B7C0-F6808EADB742}" type="parTrans" cxnId="{2A8F636E-D66C-4C7B-A16F-A80826495029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7019E083-8C1E-4D69-AA1D-0BA6302C9D17}" type="sibTrans" cxnId="{2A8F636E-D66C-4C7B-A16F-A80826495029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2B2716F8-484F-4DAE-A19A-1A2556857C66}">
      <dgm:prSet phldrT="[Texto]" custT="1"/>
      <dgm:spPr/>
      <dgm:t>
        <a:bodyPr/>
        <a:lstStyle/>
        <a:p>
          <a:r>
            <a:rPr lang="pt-BR" sz="1800">
              <a:latin typeface="+mn-lt"/>
            </a:rPr>
            <a:t>3</a:t>
          </a:r>
        </a:p>
      </dgm:t>
    </dgm:pt>
    <dgm:pt modelId="{DAB9D24D-4A26-4B7B-8CCE-D1A7199B8601}" type="parTrans" cxnId="{1EADF0BD-0BE5-4A1B-9121-E4D130D5926B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1C5F9982-63F0-4754-8864-B20028AE0829}" type="sibTrans" cxnId="{1EADF0BD-0BE5-4A1B-9121-E4D130D5926B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4DC75BBA-E2E7-4138-B5A1-3EA3492F0FEF}">
      <dgm:prSet phldrT="[Texto]" custT="1"/>
      <dgm:spPr/>
      <dgm:t>
        <a:bodyPr/>
        <a:lstStyle/>
        <a:p>
          <a:r>
            <a:rPr lang="pt-BR" sz="1800">
              <a:latin typeface="+mn-lt"/>
            </a:rPr>
            <a:t>3</a:t>
          </a:r>
        </a:p>
      </dgm:t>
    </dgm:pt>
    <dgm:pt modelId="{564E25E7-39A1-4387-A66E-5088568C1832}" type="parTrans" cxnId="{FB5A49AE-6480-48F3-8109-9968437BE179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21BA971E-351B-45F3-A4F0-07606DD53B87}" type="sibTrans" cxnId="{FB5A49AE-6480-48F3-8109-9968437BE179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15C70C2D-D041-40F3-A037-F9892B5D373F}">
      <dgm:prSet phldrT="[Texto]" custT="1"/>
      <dgm:spPr/>
      <dgm:t>
        <a:bodyPr/>
        <a:lstStyle/>
        <a:p>
          <a:r>
            <a:rPr lang="pt-BR" sz="1800">
              <a:latin typeface="+mn-lt"/>
            </a:rPr>
            <a:t>0</a:t>
          </a:r>
        </a:p>
      </dgm:t>
    </dgm:pt>
    <dgm:pt modelId="{4895020F-6D12-4A23-BEE3-CD5A09413511}" type="parTrans" cxnId="{68F67CB8-48E4-4F9E-B5A1-5D09AD2D95EC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8162F064-3D30-4218-A198-7FDE6B168E7A}" type="sibTrans" cxnId="{68F67CB8-48E4-4F9E-B5A1-5D09AD2D95EC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732DE11A-80FD-4123-B547-ADAF6890A105}">
      <dgm:prSet phldrT="[Texto]" custT="1"/>
      <dgm:spPr/>
      <dgm:t>
        <a:bodyPr/>
        <a:lstStyle/>
        <a:p>
          <a:r>
            <a:rPr lang="pt-BR" sz="1800">
              <a:latin typeface="+mn-lt"/>
            </a:rPr>
            <a:t>35 </a:t>
          </a:r>
          <a:r>
            <a:rPr lang="pt-BR" sz="1800" err="1">
              <a:latin typeface="+mn-lt"/>
            </a:rPr>
            <a:t>FGs</a:t>
          </a:r>
          <a:endParaRPr lang="pt-BR" sz="1800">
            <a:latin typeface="+mn-lt"/>
          </a:endParaRPr>
        </a:p>
      </dgm:t>
    </dgm:pt>
    <dgm:pt modelId="{AC91EFE7-FBA2-470D-B6C1-BB4B6A01D833}" type="parTrans" cxnId="{A17E08BD-98C8-4E34-81EA-A142CB0DFC0F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FDCAE693-C1E1-4453-BA9B-1A08EC6D7A70}" type="sibTrans" cxnId="{A17E08BD-98C8-4E34-81EA-A142CB0DFC0F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4DB47278-96DF-44B1-84B2-7FC9CE1E9930}">
      <dgm:prSet phldrT="[Texto]" custT="1"/>
      <dgm:spPr/>
      <dgm:t>
        <a:bodyPr/>
        <a:lstStyle/>
        <a:p>
          <a:r>
            <a:rPr lang="pt-BR" sz="1800">
              <a:latin typeface="+mn-lt"/>
            </a:rPr>
            <a:t>0</a:t>
          </a:r>
        </a:p>
      </dgm:t>
    </dgm:pt>
    <dgm:pt modelId="{A6234763-E476-4C2E-B3EE-E3A8AFF01A66}" type="parTrans" cxnId="{520DEB42-1CFA-4C4B-9197-DE5D3C7A2F4E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6BEF14D4-58F7-44B2-9916-7497B31F626E}" type="sibTrans" cxnId="{520DEB42-1CFA-4C4B-9197-DE5D3C7A2F4E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CF8600E9-6CFD-4B31-9CB2-713497A289E4}">
      <dgm:prSet phldrT="[Texto]" custT="1"/>
      <dgm:spPr/>
      <dgm:t>
        <a:bodyPr/>
        <a:lstStyle/>
        <a:p>
          <a:r>
            <a:rPr lang="pt-BR" sz="1800">
              <a:latin typeface="+mn-lt"/>
            </a:rPr>
            <a:t>3</a:t>
          </a:r>
        </a:p>
      </dgm:t>
    </dgm:pt>
    <dgm:pt modelId="{964484F1-5619-4825-89A5-C3025BB7A7BF}" type="parTrans" cxnId="{F9A49F1C-0B76-4469-9F51-D2366D55F6F6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CC413203-C443-4D58-B31A-AF33F5FD3F15}" type="sibTrans" cxnId="{F9A49F1C-0B76-4469-9F51-D2366D55F6F6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6673D1ED-44A8-4541-99E3-7A4C78B5DEFF}">
      <dgm:prSet phldrT="[Texto]" custT="1"/>
      <dgm:spPr/>
      <dgm:t>
        <a:bodyPr/>
        <a:lstStyle/>
        <a:p>
          <a:r>
            <a:rPr lang="pt-BR" sz="1800">
              <a:latin typeface="+mn-lt"/>
            </a:rPr>
            <a:t>3</a:t>
          </a:r>
        </a:p>
      </dgm:t>
    </dgm:pt>
    <dgm:pt modelId="{FC85C30B-3B57-4CBC-B24B-A6F59FE11A86}" type="parTrans" cxnId="{125C60B1-7F10-45BE-8562-47C667E2E307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D2D0191A-0519-49CD-A5E1-1CAFA697529F}" type="sibTrans" cxnId="{125C60B1-7F10-45BE-8562-47C667E2E307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84343F96-623B-401B-A815-ADE776A91D0E}">
      <dgm:prSet phldrT="[Texto]" custT="1"/>
      <dgm:spPr/>
      <dgm:t>
        <a:bodyPr/>
        <a:lstStyle/>
        <a:p>
          <a:r>
            <a:rPr lang="pt-BR" sz="1800">
              <a:latin typeface="+mn-lt"/>
            </a:rPr>
            <a:t>0</a:t>
          </a:r>
        </a:p>
      </dgm:t>
    </dgm:pt>
    <dgm:pt modelId="{73EE1015-F2B5-405B-9D26-B61288862F5B}" type="parTrans" cxnId="{3A946D8F-C3FC-450B-880C-1EB22EB9518C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076318CD-172B-4726-B3B7-A2E30A6A8B68}" type="sibTrans" cxnId="{3A946D8F-C3FC-450B-880C-1EB22EB9518C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06F5B895-B70E-4FB3-87D0-797C4A3518A4}">
      <dgm:prSet phldrT="[Texto]" custT="1"/>
      <dgm:spPr/>
      <dgm:t>
        <a:bodyPr/>
        <a:lstStyle/>
        <a:p>
          <a:r>
            <a:rPr lang="pt-BR" sz="1800">
              <a:latin typeface="+mn-lt"/>
            </a:rPr>
            <a:t>4</a:t>
          </a:r>
        </a:p>
      </dgm:t>
    </dgm:pt>
    <dgm:pt modelId="{8E5546C8-FEB1-476B-B0F3-9C09F2BE3FC8}" type="parTrans" cxnId="{883E614B-4B95-46BB-9790-9FEAA8FB4EB2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B30719B6-E5EC-4ADA-A5FE-7E92615CCAAE}" type="sibTrans" cxnId="{883E614B-4B95-46BB-9790-9FEAA8FB4EB2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93B93483-C62B-4EB7-AE63-010815F9F804}">
      <dgm:prSet phldrT="[Texto]" custT="1"/>
      <dgm:spPr/>
      <dgm:t>
        <a:bodyPr/>
        <a:lstStyle/>
        <a:p>
          <a:r>
            <a:rPr lang="pt-BR" sz="1800">
              <a:latin typeface="+mn-lt"/>
            </a:rPr>
            <a:t>4</a:t>
          </a:r>
        </a:p>
      </dgm:t>
    </dgm:pt>
    <dgm:pt modelId="{2B791799-2249-406D-BF41-B09A89857A08}" type="parTrans" cxnId="{1343AA5E-4AB4-48B7-8BCC-54A858AC31E8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1B48CF33-FFFD-47F4-9133-5DC9DA896F1E}" type="sibTrans" cxnId="{1343AA5E-4AB4-48B7-8BCC-54A858AC31E8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DC6F1223-050E-498E-92FE-AED4F85FEB84}">
      <dgm:prSet phldrT="[Texto]" custT="1"/>
      <dgm:spPr/>
      <dgm:t>
        <a:bodyPr/>
        <a:lstStyle/>
        <a:p>
          <a:r>
            <a:rPr lang="pt-BR" sz="1800">
              <a:latin typeface="+mn-lt"/>
            </a:rPr>
            <a:t>7</a:t>
          </a:r>
        </a:p>
      </dgm:t>
    </dgm:pt>
    <dgm:pt modelId="{4D6FB569-256D-4E67-98FA-AFFDA2E33F66}" type="parTrans" cxnId="{E685C0B3-5B48-4C6F-BA33-55A99E547670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226F722C-D0EB-41F6-8AFC-98EC3B7D1088}" type="sibTrans" cxnId="{E685C0B3-5B48-4C6F-BA33-55A99E547670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FE2F24C8-BA8F-4C7F-84CF-F657C6BA064D}">
      <dgm:prSet phldrT="[Texto]" custT="1"/>
      <dgm:spPr/>
      <dgm:t>
        <a:bodyPr/>
        <a:lstStyle/>
        <a:p>
          <a:r>
            <a:rPr lang="pt-BR" sz="1800">
              <a:latin typeface="+mn-lt"/>
            </a:rPr>
            <a:t>2</a:t>
          </a:r>
        </a:p>
      </dgm:t>
    </dgm:pt>
    <dgm:pt modelId="{2BCE1E84-0B8C-4440-8AB8-C761EA5D59DC}" type="parTrans" cxnId="{C31C6076-8789-4721-AAA8-F4369D344974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F80AE8D3-3944-4C63-845B-558457CB86E9}" type="sibTrans" cxnId="{C31C6076-8789-4721-AAA8-F4369D344974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EF4E74DC-0E31-4899-9B54-5436CAC36983}">
      <dgm:prSet phldrT="[Texto]" custT="1"/>
      <dgm:spPr/>
      <dgm:t>
        <a:bodyPr/>
        <a:lstStyle/>
        <a:p>
          <a:r>
            <a:rPr lang="pt-BR" sz="1800">
              <a:latin typeface="+mn-lt"/>
            </a:rPr>
            <a:t>4</a:t>
          </a:r>
        </a:p>
      </dgm:t>
    </dgm:pt>
    <dgm:pt modelId="{5F733BBD-81DE-4F90-93FB-5785146AE547}" type="parTrans" cxnId="{1D381A66-0727-4444-848F-57D02540E33E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EF733741-E65D-410E-A083-5118D7770611}" type="sibTrans" cxnId="{1D381A66-0727-4444-848F-57D02540E33E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3E65900F-FF42-4F65-93CA-0DE90C802E0F}">
      <dgm:prSet phldrT="[Texto]" custT="1"/>
      <dgm:spPr/>
      <dgm:t>
        <a:bodyPr/>
        <a:lstStyle/>
        <a:p>
          <a:r>
            <a:rPr lang="pt-BR" sz="1800">
              <a:latin typeface="+mn-lt"/>
            </a:rPr>
            <a:t>3</a:t>
          </a:r>
        </a:p>
      </dgm:t>
    </dgm:pt>
    <dgm:pt modelId="{C4D87B50-863D-45D1-8A3D-BD304E8ADFE3}" type="parTrans" cxnId="{F0925A28-C60B-4505-9DC0-9FC4EEDD9EF5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7677CE36-5925-49F2-AC1B-304EA89DBDAD}" type="sibTrans" cxnId="{F0925A28-C60B-4505-9DC0-9FC4EEDD9EF5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FF6523A2-41AA-4FBB-9EC2-253AEF8C2513}">
      <dgm:prSet phldrT="[Texto]" custT="1"/>
      <dgm:spPr/>
      <dgm:t>
        <a:bodyPr/>
        <a:lstStyle/>
        <a:p>
          <a:r>
            <a:rPr lang="pt-BR" sz="1800">
              <a:latin typeface="+mn-lt"/>
            </a:rPr>
            <a:t>7</a:t>
          </a:r>
        </a:p>
      </dgm:t>
    </dgm:pt>
    <dgm:pt modelId="{BD00049B-087F-4FD6-BEC6-BE94EBF93B08}" type="parTrans" cxnId="{979A24B8-E342-4499-9BA7-80773228513B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F255BA1D-D572-4850-9427-AB529E6A90B8}" type="sibTrans" cxnId="{979A24B8-E342-4499-9BA7-80773228513B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B0A30979-B88F-4D1D-8FD5-9891592E4BFE}">
      <dgm:prSet phldrT="[Texto]" custT="1"/>
      <dgm:spPr/>
      <dgm:t>
        <a:bodyPr/>
        <a:lstStyle/>
        <a:p>
          <a:r>
            <a:rPr lang="pt-BR" sz="1800">
              <a:latin typeface="+mn-lt"/>
            </a:rPr>
            <a:t>2</a:t>
          </a:r>
        </a:p>
      </dgm:t>
    </dgm:pt>
    <dgm:pt modelId="{F129DE47-17FE-4023-9C80-CA9432A44820}" type="parTrans" cxnId="{68BFD742-6802-4687-83FF-D3433223BE2B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F44DE37D-F793-49E0-8518-255250CCA6C6}" type="sibTrans" cxnId="{68BFD742-6802-4687-83FF-D3433223BE2B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51B58D94-0485-460B-B8F5-66EFFD66F712}">
      <dgm:prSet phldrT="[Texto]" custT="1"/>
      <dgm:spPr/>
      <dgm:t>
        <a:bodyPr/>
        <a:lstStyle/>
        <a:p>
          <a:r>
            <a:rPr lang="pt-BR" sz="1800">
              <a:latin typeface="+mn-lt"/>
            </a:rPr>
            <a:t>4</a:t>
          </a:r>
        </a:p>
      </dgm:t>
    </dgm:pt>
    <dgm:pt modelId="{AA171586-EA91-4279-85BB-477D1440E657}" type="parTrans" cxnId="{93640491-50C6-4108-8F3D-53DF50539FD1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13813D97-E5A8-46AC-83C7-30AF4D3BBB35}" type="sibTrans" cxnId="{93640491-50C6-4108-8F3D-53DF50539FD1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5F7176C4-458E-4CA9-A752-6692B47996C6}">
      <dgm:prSet phldrT="[Texto]" custT="1"/>
      <dgm:spPr/>
      <dgm:t>
        <a:bodyPr/>
        <a:lstStyle/>
        <a:p>
          <a:r>
            <a:rPr lang="pt-BR" sz="1800">
              <a:latin typeface="+mn-lt"/>
            </a:rPr>
            <a:t>3</a:t>
          </a:r>
        </a:p>
      </dgm:t>
    </dgm:pt>
    <dgm:pt modelId="{CDFC6328-7EA8-4218-8067-87D3CEBD05E2}" type="parTrans" cxnId="{A240CDF5-E67A-4506-806A-3A32997F672E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7DA8FF01-C87F-44CC-B75D-B624A83A1E56}" type="sibTrans" cxnId="{A240CDF5-E67A-4506-806A-3A32997F672E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CFAA4A25-7FDE-49D4-A7C8-1891A4A1A7B0}">
      <dgm:prSet phldrT="[Texto]" custT="1"/>
      <dgm:spPr/>
      <dgm:t>
        <a:bodyPr/>
        <a:lstStyle/>
        <a:p>
          <a:r>
            <a:rPr lang="pt-BR" sz="1800">
              <a:latin typeface="+mn-lt"/>
            </a:rPr>
            <a:t>7</a:t>
          </a:r>
        </a:p>
      </dgm:t>
    </dgm:pt>
    <dgm:pt modelId="{E58D2233-0E2B-4FB3-8626-2E2FCAF8D543}" type="parTrans" cxnId="{E82FB2A0-CF0A-4C0A-A81C-E04E1503F55F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C334642A-5544-4A35-A283-2C966EF38469}" type="sibTrans" cxnId="{E82FB2A0-CF0A-4C0A-A81C-E04E1503F55F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DD4FD729-471C-4E79-83BF-9372E1BCAEFA}">
      <dgm:prSet phldrT="[Texto]" custT="1"/>
      <dgm:spPr/>
      <dgm:t>
        <a:bodyPr/>
        <a:lstStyle/>
        <a:p>
          <a:r>
            <a:rPr lang="pt-BR" sz="1800">
              <a:latin typeface="+mn-lt"/>
            </a:rPr>
            <a:t>2</a:t>
          </a:r>
        </a:p>
      </dgm:t>
    </dgm:pt>
    <dgm:pt modelId="{97A59496-D2D3-4D97-B494-3677E4EEE049}" type="parTrans" cxnId="{C41FC080-1425-4013-8AD2-B992CEF46FDF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1D457E68-F59C-4428-BBF2-08FB6D31EB26}" type="sibTrans" cxnId="{C41FC080-1425-4013-8AD2-B992CEF46FDF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B1FCC13A-1D83-466C-B842-D7AA8A97BA3D}">
      <dgm:prSet phldrT="[Texto]" custT="1"/>
      <dgm:spPr/>
      <dgm:t>
        <a:bodyPr/>
        <a:lstStyle/>
        <a:p>
          <a:r>
            <a:rPr lang="pt-BR" sz="1800">
              <a:latin typeface="+mn-lt"/>
            </a:rPr>
            <a:t>4</a:t>
          </a:r>
        </a:p>
      </dgm:t>
    </dgm:pt>
    <dgm:pt modelId="{453A136F-14F4-455A-BEEC-8BB012DFBB33}" type="parTrans" cxnId="{EA0601A4-2E22-4BC2-98EF-A71C90B01E4E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49A4B188-72A3-4063-A886-BAE6E3CFCE29}" type="sibTrans" cxnId="{EA0601A4-2E22-4BC2-98EF-A71C90B01E4E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5D6FE934-765B-4E0A-BEF3-D90DE9A9A5BD}">
      <dgm:prSet phldrT="[Texto]" custT="1"/>
      <dgm:spPr/>
      <dgm:t>
        <a:bodyPr/>
        <a:lstStyle/>
        <a:p>
          <a:r>
            <a:rPr lang="pt-BR" sz="1800">
              <a:latin typeface="+mn-lt"/>
            </a:rPr>
            <a:t>2</a:t>
          </a:r>
        </a:p>
      </dgm:t>
    </dgm:pt>
    <dgm:pt modelId="{31109F37-8D8B-42C3-8A97-A25D81A0F70E}" type="parTrans" cxnId="{8C6649B6-58C0-4B41-8461-151D51919573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F1646028-BDC3-435C-8ED1-C76FEFF7E3C8}" type="sibTrans" cxnId="{8C6649B6-58C0-4B41-8461-151D51919573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59ED6B1A-A34F-4320-A603-2AED9F1AD30D}">
      <dgm:prSet phldrT="[Texto]" custT="1"/>
      <dgm:spPr/>
      <dgm:t>
        <a:bodyPr/>
        <a:lstStyle/>
        <a:p>
          <a:r>
            <a:rPr lang="pt-BR" sz="1800">
              <a:latin typeface="+mn-lt"/>
            </a:rPr>
            <a:t>7</a:t>
          </a:r>
        </a:p>
      </dgm:t>
    </dgm:pt>
    <dgm:pt modelId="{DF7D62F4-0A0F-43B1-A33B-A96D2580019D}" type="parTrans" cxnId="{93DA428E-F55C-459F-A3A5-23924AFE496C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5C79C4A0-5223-49DB-949A-E430BCCC3A8F}" type="sibTrans" cxnId="{93DA428E-F55C-459F-A3A5-23924AFE496C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8F2A4D43-E84B-47E6-A17F-A30E91885E1D}">
      <dgm:prSet phldrT="[Texto]" custT="1"/>
      <dgm:spPr/>
      <dgm:t>
        <a:bodyPr/>
        <a:lstStyle/>
        <a:p>
          <a:r>
            <a:rPr lang="pt-BR" sz="1800">
              <a:latin typeface="+mn-lt"/>
            </a:rPr>
            <a:t>2</a:t>
          </a:r>
        </a:p>
      </dgm:t>
    </dgm:pt>
    <dgm:pt modelId="{75718597-C6C8-4F46-80BF-BB76B7E2DB58}" type="parTrans" cxnId="{8FC6852E-C44C-41AC-8879-0F88D98AD329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C0AF1F97-20D6-4782-83F8-6336AA55C7AB}" type="sibTrans" cxnId="{8FC6852E-C44C-41AC-8879-0F88D98AD329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338F6EA9-64B7-4F6C-8EB5-A1FF6EDF4428}">
      <dgm:prSet phldrT="[Texto]" custT="1"/>
      <dgm:spPr/>
      <dgm:t>
        <a:bodyPr/>
        <a:lstStyle/>
        <a:p>
          <a:r>
            <a:rPr lang="pt-BR" sz="1800">
              <a:latin typeface="+mn-lt"/>
            </a:rPr>
            <a:t>11</a:t>
          </a:r>
        </a:p>
      </dgm:t>
    </dgm:pt>
    <dgm:pt modelId="{31119AB0-AF7F-412A-A16D-1550E8EFA86D}" type="parTrans" cxnId="{18E54434-7BAB-48AB-ACAB-F765E8B38A47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8D4B2D9D-CED3-47A7-808C-9318DD7559CC}" type="sibTrans" cxnId="{18E54434-7BAB-48AB-ACAB-F765E8B38A47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47323B53-3B13-4FF3-9AEA-726A681F0573}">
      <dgm:prSet phldrT="[Texto]" custT="1"/>
      <dgm:spPr/>
      <dgm:t>
        <a:bodyPr/>
        <a:lstStyle/>
        <a:p>
          <a:r>
            <a:rPr lang="pt-BR" sz="1800">
              <a:latin typeface="+mn-lt"/>
            </a:rPr>
            <a:t>26</a:t>
          </a:r>
        </a:p>
      </dgm:t>
    </dgm:pt>
    <dgm:pt modelId="{A106C129-25AD-4299-BD27-CC05C1E57C16}" type="parTrans" cxnId="{C2EBB8F0-4B83-4B6C-AB85-D98FB51609BB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814C55E0-16FE-4BDB-8CC2-86734074CE12}" type="sibTrans" cxnId="{C2EBB8F0-4B83-4B6C-AB85-D98FB51609BB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2F2927E6-4FB8-421E-8643-3E31227A325D}">
      <dgm:prSet phldrT="[Texto]" custT="1"/>
      <dgm:spPr/>
      <dgm:t>
        <a:bodyPr/>
        <a:lstStyle/>
        <a:p>
          <a:r>
            <a:rPr lang="pt-BR" sz="1800">
              <a:latin typeface="+mn-lt"/>
            </a:rPr>
            <a:t>17</a:t>
          </a:r>
        </a:p>
      </dgm:t>
    </dgm:pt>
    <dgm:pt modelId="{BB6B0214-BEAA-4022-A6E8-53236E450723}" type="parTrans" cxnId="{530FCE6A-D2A7-4D5E-B6EA-8221BB77B194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81B03625-F7F5-4782-97A2-F19287EA1B54}" type="sibTrans" cxnId="{530FCE6A-D2A7-4D5E-B6EA-8221BB77B194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56A9F099-E799-4EE3-81BD-DB6FEDFFFACD}">
      <dgm:prSet phldrT="[Texto]" custT="1"/>
      <dgm:spPr/>
      <dgm:t>
        <a:bodyPr/>
        <a:lstStyle/>
        <a:p>
          <a:r>
            <a:rPr lang="pt-BR" sz="1800">
              <a:latin typeface="+mn-lt"/>
            </a:rPr>
            <a:t>5</a:t>
          </a:r>
        </a:p>
      </dgm:t>
    </dgm:pt>
    <dgm:pt modelId="{98595B46-49EE-47D6-A84C-537CC51B22DF}" type="parTrans" cxnId="{C5C6F0B3-16D2-48AB-94C6-5B6FA222B0FD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421A2F92-70E5-490D-AFA3-24D40C7263A9}" type="sibTrans" cxnId="{C5C6F0B3-16D2-48AB-94C6-5B6FA222B0FD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26DC0838-0D1F-4A53-AC22-862E73FEFA9E}">
      <dgm:prSet phldrT="[Texto]" custT="1"/>
      <dgm:spPr/>
      <dgm:t>
        <a:bodyPr/>
        <a:lstStyle/>
        <a:p>
          <a:r>
            <a:rPr lang="pt-BR" sz="1800">
              <a:latin typeface="+mn-lt"/>
            </a:rPr>
            <a:t>22</a:t>
          </a:r>
        </a:p>
      </dgm:t>
    </dgm:pt>
    <dgm:pt modelId="{88421A10-9874-4D5F-98F4-551B33D2DA43}" type="parTrans" cxnId="{EE39CAE5-51AD-4E1C-AB33-7BCAD3FC1EF7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BB5BA9CA-6386-4165-B635-B1A9ADBEE221}" type="sibTrans" cxnId="{EE39CAE5-51AD-4E1C-AB33-7BCAD3FC1EF7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4823B513-6C5E-4F5C-BE0E-C3B320CC8416}">
      <dgm:prSet phldrT="[Texto]" custT="1"/>
      <dgm:spPr/>
      <dgm:t>
        <a:bodyPr/>
        <a:lstStyle/>
        <a:p>
          <a:r>
            <a:rPr lang="pt-BR" sz="1800">
              <a:latin typeface="+mn-lt"/>
            </a:rPr>
            <a:t>12</a:t>
          </a:r>
        </a:p>
      </dgm:t>
    </dgm:pt>
    <dgm:pt modelId="{04EA1BBC-CC35-4EF7-8CE9-66917AB3D698}" type="parTrans" cxnId="{E57B3362-CFD1-4151-BC73-93C297E1302E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BD038610-120F-4F09-BC0E-4E504D7D8F10}" type="sibTrans" cxnId="{E57B3362-CFD1-4151-BC73-93C297E1302E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C95E60E1-8A78-406A-A29C-02B05BF67746}">
      <dgm:prSet phldrT="[Texto]" custT="1"/>
      <dgm:spPr/>
      <dgm:t>
        <a:bodyPr/>
        <a:lstStyle/>
        <a:p>
          <a:r>
            <a:rPr lang="pt-BR" sz="1800">
              <a:latin typeface="+mn-lt"/>
            </a:rPr>
            <a:t>5</a:t>
          </a:r>
        </a:p>
      </dgm:t>
    </dgm:pt>
    <dgm:pt modelId="{2F647B76-0108-49B0-9337-3327A0D246E3}" type="parTrans" cxnId="{5EBCD12E-D0B4-4BF5-99FB-E413706BB876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B6A465FA-7A1E-4AE8-86C8-A5F64AEB4D00}" type="sibTrans" cxnId="{5EBCD12E-D0B4-4BF5-99FB-E413706BB876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728D0CA6-8C45-4964-B662-269FB0F8E65F}">
      <dgm:prSet phldrT="[Texto]" custT="1"/>
      <dgm:spPr/>
      <dgm:t>
        <a:bodyPr/>
        <a:lstStyle/>
        <a:p>
          <a:r>
            <a:rPr lang="pt-BR" sz="1800">
              <a:latin typeface="+mn-lt"/>
            </a:rPr>
            <a:t>6</a:t>
          </a:r>
        </a:p>
      </dgm:t>
    </dgm:pt>
    <dgm:pt modelId="{D13AE726-2B63-4AC7-BC60-D74CF821888F}" type="parTrans" cxnId="{E130B7FE-3F27-402E-B27B-5B4B23B5004A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C2182CBE-2680-424D-86EC-C46AA2427990}" type="sibTrans" cxnId="{E130B7FE-3F27-402E-B27B-5B4B23B5004A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D677B810-813B-423C-98E5-91230B03CD82}">
      <dgm:prSet phldrT="[Texto]" custT="1"/>
      <dgm:spPr/>
      <dgm:t>
        <a:bodyPr/>
        <a:lstStyle/>
        <a:p>
          <a:r>
            <a:rPr lang="pt-BR" sz="1800">
              <a:latin typeface="+mn-lt"/>
            </a:rPr>
            <a:t>18</a:t>
          </a:r>
        </a:p>
      </dgm:t>
    </dgm:pt>
    <dgm:pt modelId="{ADFF08F1-9A14-4830-8233-E1AA1E2FB84D}" type="parTrans" cxnId="{C968EBC5-99E7-4A33-9ABF-F0ED6A25867D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11E5FE44-255F-49CB-9AF6-B822C9E721E0}" type="sibTrans" cxnId="{C968EBC5-99E7-4A33-9ABF-F0ED6A25867D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AF247B86-DEBA-4E77-93F9-09AC21D9230E}">
      <dgm:prSet phldrT="[Texto]" custT="1"/>
      <dgm:spPr/>
      <dgm:t>
        <a:bodyPr/>
        <a:lstStyle/>
        <a:p>
          <a:r>
            <a:rPr lang="pt-BR" sz="1800">
              <a:latin typeface="+mn-lt"/>
            </a:rPr>
            <a:t>12</a:t>
          </a:r>
        </a:p>
      </dgm:t>
    </dgm:pt>
    <dgm:pt modelId="{2823FC98-0D99-451B-B144-6D94982403DE}" type="parTrans" cxnId="{1AD4FD82-43F9-498E-942C-21AA97EF1FD1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1C74E27C-24D4-49DF-8EDB-432E6205FE83}" type="sibTrans" cxnId="{1AD4FD82-43F9-498E-942C-21AA97EF1FD1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953D88BB-FC8C-4C46-8FB8-2AD2D8206253}">
      <dgm:prSet phldrT="[Texto]" custT="1"/>
      <dgm:spPr/>
      <dgm:t>
        <a:bodyPr/>
        <a:lstStyle/>
        <a:p>
          <a:r>
            <a:rPr lang="pt-BR" sz="1800">
              <a:latin typeface="+mn-lt"/>
            </a:rPr>
            <a:t>5</a:t>
          </a:r>
        </a:p>
      </dgm:t>
    </dgm:pt>
    <dgm:pt modelId="{0EACD36B-CDEC-4225-A322-8EF2029ABA96}" type="parTrans" cxnId="{FC6822A2-5A6B-4B43-ABDB-E6D7E3F0B225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F872EA93-439A-4ED1-8337-2AF88F0350AE}" type="sibTrans" cxnId="{FC6822A2-5A6B-4B43-ABDB-E6D7E3F0B225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C605F209-FFA8-4A37-B9AB-04842B33DEF1}">
      <dgm:prSet phldrT="[Texto]" custT="1"/>
      <dgm:spPr/>
      <dgm:t>
        <a:bodyPr/>
        <a:lstStyle/>
        <a:p>
          <a:r>
            <a:rPr lang="pt-BR" sz="1800">
              <a:latin typeface="+mn-lt"/>
            </a:rPr>
            <a:t>0</a:t>
          </a:r>
        </a:p>
      </dgm:t>
    </dgm:pt>
    <dgm:pt modelId="{3003502D-A195-4AE1-8385-76FFD9C845F1}" type="parTrans" cxnId="{55861C37-0596-406C-BA97-7E6CC46EE025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5D5AC94A-288B-4D5C-83F8-79D418948B0A}" type="sibTrans" cxnId="{55861C37-0596-406C-BA97-7E6CC46EE025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03DF2F63-5576-4530-A7E3-E66FBB247E19}">
      <dgm:prSet phldrT="[Texto]" custT="1"/>
      <dgm:spPr/>
      <dgm:t>
        <a:bodyPr/>
        <a:lstStyle/>
        <a:p>
          <a:r>
            <a:rPr lang="pt-BR" sz="1800">
              <a:latin typeface="+mn-lt"/>
            </a:rPr>
            <a:t>7</a:t>
          </a:r>
        </a:p>
      </dgm:t>
    </dgm:pt>
    <dgm:pt modelId="{3F8AF96A-CEF8-41D5-894C-5458F0D1AD4C}" type="parTrans" cxnId="{44B92AA2-05D7-493F-BBB1-AD71BC907A79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AA7B298A-AF2B-4223-8593-5CE57F996436}" type="sibTrans" cxnId="{44B92AA2-05D7-493F-BBB1-AD71BC907A79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C7813F80-6528-4C0D-BCB8-D1125564A2FC}">
      <dgm:prSet phldrT="[Texto]" custT="1"/>
      <dgm:spPr/>
      <dgm:t>
        <a:bodyPr/>
        <a:lstStyle/>
        <a:p>
          <a:r>
            <a:rPr lang="pt-BR" sz="1800">
              <a:latin typeface="+mn-lt"/>
            </a:rPr>
            <a:t>1</a:t>
          </a:r>
        </a:p>
      </dgm:t>
    </dgm:pt>
    <dgm:pt modelId="{C82CD454-9C8A-497A-B4CC-BF4F07C6CF50}" type="parTrans" cxnId="{D3BCAFC4-82A3-49EC-931D-EC4F2DEE4D67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962B20BB-A22E-4524-BEB0-F1233AA3CED9}" type="sibTrans" cxnId="{D3BCAFC4-82A3-49EC-931D-EC4F2DEE4D67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5DB87A29-4E2F-4B42-A2C0-6D8428C0780B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pt-BR" sz="1800">
              <a:latin typeface="+mn-lt"/>
            </a:rPr>
            <a:t>SUP</a:t>
          </a:r>
        </a:p>
      </dgm:t>
    </dgm:pt>
    <dgm:pt modelId="{40E37CA5-F986-4F5E-9DD2-6D50D94AEE01}" type="parTrans" cxnId="{90C6DE98-07B5-47EE-A0D8-C3B9F5DB1BBF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F586520E-3E99-4CF6-B54C-7168428A860F}" type="sibTrans" cxnId="{90C6DE98-07B5-47EE-A0D8-C3B9F5DB1BBF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75F942C1-6238-44D9-B1D7-AC7500941464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pt-BR" sz="1800">
              <a:latin typeface="+mn-lt"/>
            </a:rPr>
            <a:t>GAS</a:t>
          </a:r>
        </a:p>
      </dgm:t>
    </dgm:pt>
    <dgm:pt modelId="{17A827D5-BFE8-48D1-A76D-B4CF6734FBF9}" type="parTrans" cxnId="{0BAD879A-9C92-4A13-B073-6123BEBA2CFB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2A48C85F-AFE3-4752-AF27-F41ACD185FCC}" type="sibTrans" cxnId="{0BAD879A-9C92-4A13-B073-6123BEBA2CFB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A3C219FA-D924-4BC7-8DF3-FC375269E76E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pt-BR" sz="1800">
              <a:latin typeface="+mn-lt"/>
            </a:rPr>
            <a:t>GAD</a:t>
          </a:r>
        </a:p>
      </dgm:t>
    </dgm:pt>
    <dgm:pt modelId="{FE9FF512-1E61-4A99-BCCE-E5CD4615FC90}" type="parTrans" cxnId="{9157EE60-7059-46D9-B20F-B48FE5344601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66CAD82C-B709-402D-9BD0-3BED009FB7CE}" type="sibTrans" cxnId="{9157EE60-7059-46D9-B20F-B48FE5344601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D52D3DCD-3E66-4C97-8DCD-8148A8CDCDB8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pt-BR" sz="1800">
              <a:latin typeface="+mn-lt"/>
            </a:rPr>
            <a:t>GEP</a:t>
          </a:r>
        </a:p>
      </dgm:t>
    </dgm:pt>
    <dgm:pt modelId="{7AE8A425-1D4B-4C7A-A06E-0F8ACEF6D92A}" type="parTrans" cxnId="{6E86E0F3-2AE3-4178-B3E6-0EEB1DF3E0C7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E2D3F80F-2123-49C4-958C-C26188D6D634}" type="sibTrans" cxnId="{6E86E0F3-2AE3-4178-B3E6-0EEB1DF3E0C7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A08FD310-4D5C-479A-97BA-CA6E0CC60F37}">
      <dgm:prSet phldrT="[Texto]" custT="1"/>
      <dgm:spPr/>
      <dgm:t>
        <a:bodyPr/>
        <a:lstStyle/>
        <a:p>
          <a:r>
            <a:rPr lang="pt-BR" sz="1800">
              <a:latin typeface="+mn-lt"/>
            </a:rPr>
            <a:t>8</a:t>
          </a:r>
        </a:p>
      </dgm:t>
    </dgm:pt>
    <dgm:pt modelId="{F2A0469A-3836-442A-A401-F00885E32620}" type="parTrans" cxnId="{5E9C79DC-E5E6-4C2A-9062-E1C166903CBE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521A05FF-6D3B-46E8-8D2E-B7A4BA0FC3CE}" type="sibTrans" cxnId="{5E9C79DC-E5E6-4C2A-9062-E1C166903CBE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D9F5D659-C1CD-45E1-BC7F-39F55273EC1D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pt-BR" sz="1800">
              <a:latin typeface="+mn-lt"/>
            </a:rPr>
            <a:t>SUP</a:t>
          </a:r>
        </a:p>
      </dgm:t>
    </dgm:pt>
    <dgm:pt modelId="{E8653EE4-E127-4B92-9900-45FEF00D941C}" type="parTrans" cxnId="{77F80F30-AD2D-4427-93DA-BAF3A025ACDA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4D28A80B-77D7-4C9E-9848-BE8CBAD81653}" type="sibTrans" cxnId="{77F80F30-AD2D-4427-93DA-BAF3A025ACDA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AB49F10C-6FB9-4AC9-9A53-15F6D46AD4BE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pt-BR" sz="1800">
              <a:latin typeface="+mn-lt"/>
            </a:rPr>
            <a:t>GAS</a:t>
          </a:r>
        </a:p>
      </dgm:t>
    </dgm:pt>
    <dgm:pt modelId="{9D98327C-82A8-4760-9304-A142153CB2B3}" type="parTrans" cxnId="{3F484261-7D8B-4E24-8C76-8391CFB9C984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DD213BF5-F77F-41BA-BD47-F98D2EA3709E}" type="sibTrans" cxnId="{3F484261-7D8B-4E24-8C76-8391CFB9C984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AC94C01F-3771-4053-9578-6C618A7B016A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pt-BR" sz="1800">
              <a:latin typeface="+mn-lt"/>
            </a:rPr>
            <a:t>GAD</a:t>
          </a:r>
        </a:p>
      </dgm:t>
    </dgm:pt>
    <dgm:pt modelId="{6E205509-BFC0-4997-B87D-F325FD4C3C7E}" type="parTrans" cxnId="{18151C72-1F78-4CB1-B686-199F4AEA45AC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F14775D0-C631-4D36-9B6F-1428F7E3B812}" type="sibTrans" cxnId="{18151C72-1F78-4CB1-B686-199F4AEA45AC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9BCB68F5-8073-42A1-9025-CBB9AE085752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pt-BR" sz="1800">
              <a:latin typeface="+mn-lt"/>
            </a:rPr>
            <a:t>GEP</a:t>
          </a:r>
        </a:p>
      </dgm:t>
    </dgm:pt>
    <dgm:pt modelId="{1046B9F2-52B9-4C6D-9D9A-5948312672F6}" type="parTrans" cxnId="{8CA0F8F7-FCE7-495E-905E-6B165E4D85C9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665FF44D-9996-4083-A956-2E194503FDB1}" type="sibTrans" cxnId="{8CA0F8F7-FCE7-495E-905E-6B165E4D85C9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BC40ED23-26CF-40A1-84A0-E9921E57C5DF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pt-BR" sz="1800">
              <a:latin typeface="+mn-lt"/>
            </a:rPr>
            <a:t>SUP</a:t>
          </a:r>
        </a:p>
      </dgm:t>
    </dgm:pt>
    <dgm:pt modelId="{F24A3B97-6F7F-4E8D-B582-C63FDAFD9CA4}" type="parTrans" cxnId="{A7EEF4EF-28D8-4248-95D5-C79CA3B559CA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B12B6F6D-FE77-4FE1-93AF-249FC6E661C7}" type="sibTrans" cxnId="{A7EEF4EF-28D8-4248-95D5-C79CA3B559CA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FCB40D10-CA90-4102-8308-EF5CA06ACDA9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pt-BR" sz="1800">
              <a:latin typeface="+mn-lt"/>
            </a:rPr>
            <a:t>GAS</a:t>
          </a:r>
        </a:p>
      </dgm:t>
    </dgm:pt>
    <dgm:pt modelId="{9AA4230E-CD55-49D6-A8AA-7859CE0BA7C5}" type="parTrans" cxnId="{65210AF0-9151-4D01-B88F-774DBFD3F380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AA4FE75C-2083-4EDA-9451-2B72EC8B7048}" type="sibTrans" cxnId="{65210AF0-9151-4D01-B88F-774DBFD3F380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F5516ADD-6854-4B65-976B-0C785E6489D3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pt-BR" sz="1800">
              <a:latin typeface="+mn-lt"/>
            </a:rPr>
            <a:t>GAD</a:t>
          </a:r>
        </a:p>
      </dgm:t>
    </dgm:pt>
    <dgm:pt modelId="{4E57091F-7330-407B-9929-CE78490806DC}" type="parTrans" cxnId="{09872E93-5C47-4C89-B3E4-938EE7E1FD86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8891AE77-2825-4956-86C9-C8BC14F0D130}" type="sibTrans" cxnId="{09872E93-5C47-4C89-B3E4-938EE7E1FD86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FB2730AB-CEAC-4DB2-87E1-DEC6302F5C79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pt-BR" sz="1800">
              <a:latin typeface="+mn-lt"/>
            </a:rPr>
            <a:t>GEP</a:t>
          </a:r>
        </a:p>
      </dgm:t>
    </dgm:pt>
    <dgm:pt modelId="{743CC9A6-CA2B-4017-B193-E9C006D05EC2}" type="parTrans" cxnId="{B6CD3DE9-9FA0-4AAE-9DE9-06F7BB6F4A6D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1F3D7AD6-E789-4914-8435-F11C9D23DD68}" type="sibTrans" cxnId="{B6CD3DE9-9FA0-4AAE-9DE9-06F7BB6F4A6D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B5E1FB56-7068-4D7C-8CAE-BCDE7D263DAF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pt-BR" sz="1800">
              <a:latin typeface="+mn-lt"/>
            </a:rPr>
            <a:t>SUP</a:t>
          </a:r>
        </a:p>
      </dgm:t>
    </dgm:pt>
    <dgm:pt modelId="{B1A60740-0F27-4D99-95C8-E08F444FA67A}" type="parTrans" cxnId="{F07D5C7B-72E6-48C9-AE8F-F99B8A4AA7E6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B78156B5-3D43-468C-8F71-484C8F62A818}" type="sibTrans" cxnId="{F07D5C7B-72E6-48C9-AE8F-F99B8A4AA7E6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ADF8A24E-8FCF-411C-992B-E53D73BCC603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pt-BR" sz="1800">
              <a:latin typeface="+mn-lt"/>
            </a:rPr>
            <a:t>GAS</a:t>
          </a:r>
        </a:p>
      </dgm:t>
    </dgm:pt>
    <dgm:pt modelId="{41109EC8-DC77-4295-B812-4A12C898520B}" type="parTrans" cxnId="{0CF672CB-B672-40BD-A30C-E38D5B3D63BE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2419FE25-DCD3-4FCE-927F-7FCF5B5CFAF4}" type="sibTrans" cxnId="{0CF672CB-B672-40BD-A30C-E38D5B3D63BE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CAB14DB7-4346-4994-90E8-AAE021BE781D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pt-BR" sz="1800">
              <a:latin typeface="+mn-lt"/>
            </a:rPr>
            <a:t>GAD</a:t>
          </a:r>
        </a:p>
      </dgm:t>
    </dgm:pt>
    <dgm:pt modelId="{7EE32C82-3DD0-478B-8647-F48E93DE4DF2}" type="parTrans" cxnId="{35AE85A0-2DB6-4DEA-AC82-092DD636CD4B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A6931146-5748-4AEE-92AC-909B6A2C1DDD}" type="sibTrans" cxnId="{35AE85A0-2DB6-4DEA-AC82-092DD636CD4B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474EAE84-D8F0-40B5-A325-1EFCFC5E82D5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pt-BR" sz="1800">
              <a:latin typeface="+mn-lt"/>
            </a:rPr>
            <a:t>GEP</a:t>
          </a:r>
        </a:p>
      </dgm:t>
    </dgm:pt>
    <dgm:pt modelId="{A0E87E69-60BE-4511-B5B4-DC686BFC287F}" type="parTrans" cxnId="{3B43C2BE-C293-46F4-9260-122541F14D76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F045FDEB-743F-4327-9E64-ABFE45EB9C65}" type="sibTrans" cxnId="{3B43C2BE-C293-46F4-9260-122541F14D76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7278FF65-8D5F-4C41-A684-DE4FDD0CDB76}">
      <dgm:prSet phldrT="[Texto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pt-BR" sz="1800">
              <a:solidFill>
                <a:schemeClr val="accent6">
                  <a:lumMod val="50000"/>
                </a:schemeClr>
              </a:solidFill>
              <a:latin typeface="+mn-lt"/>
            </a:rPr>
            <a:t>15</a:t>
          </a:r>
        </a:p>
      </dgm:t>
    </dgm:pt>
    <dgm:pt modelId="{4AB8AC61-EF5A-4E13-8CB0-95120F518280}" type="parTrans" cxnId="{AB131180-F05B-48CB-BA76-20550B4FA390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ACDFFA61-EEC5-49EF-B0BF-5E3BECBB79B6}" type="sibTrans" cxnId="{AB131180-F05B-48CB-BA76-20550B4FA390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5CEF3640-33E1-4BD2-8585-339536F07946}">
      <dgm:prSet phldrT="[Texto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pt-BR" sz="1800">
              <a:solidFill>
                <a:schemeClr val="accent6">
                  <a:lumMod val="50000"/>
                </a:schemeClr>
              </a:solidFill>
              <a:latin typeface="+mn-lt"/>
            </a:rPr>
            <a:t>34</a:t>
          </a:r>
        </a:p>
      </dgm:t>
    </dgm:pt>
    <dgm:pt modelId="{2840CD35-D398-4F8F-BBCC-8D9A2C554106}" type="parTrans" cxnId="{DDD2E818-954D-4549-85EA-9ABE5870E28E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17A1CE7C-25A1-4825-88F8-FA6E8AE17853}" type="sibTrans" cxnId="{DDD2E818-954D-4549-85EA-9ABE5870E28E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FCDE3885-1BDE-4AB5-8D22-9ADF711A47F7}">
      <dgm:prSet phldrT="[Texto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pt-BR" sz="1800">
              <a:solidFill>
                <a:schemeClr val="accent6">
                  <a:lumMod val="50000"/>
                </a:schemeClr>
              </a:solidFill>
              <a:latin typeface="+mn-lt"/>
            </a:rPr>
            <a:t>27</a:t>
          </a:r>
        </a:p>
      </dgm:t>
    </dgm:pt>
    <dgm:pt modelId="{630D66A4-B37A-4A22-8F02-1E9997D6C2DF}" type="parTrans" cxnId="{A99D939A-D782-4F4D-A27C-140C6E12801A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52B39EB5-6A9E-4376-836F-7A4D447A16DF}" type="sibTrans" cxnId="{A99D939A-D782-4F4D-A27C-140C6E12801A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5B4270B1-9751-4F4D-B379-8EF72694531B}">
      <dgm:prSet phldrT="[Texto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pt-BR" sz="1800">
              <a:solidFill>
                <a:schemeClr val="accent6">
                  <a:lumMod val="50000"/>
                </a:schemeClr>
              </a:solidFill>
              <a:latin typeface="+mn-lt"/>
            </a:rPr>
            <a:t>7</a:t>
          </a:r>
        </a:p>
      </dgm:t>
    </dgm:pt>
    <dgm:pt modelId="{A32453E1-78B5-4E73-AE09-993C49E9ECDA}" type="parTrans" cxnId="{91BAD350-E1F2-4575-8217-C32F2C5F6903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A7882DD3-E970-4452-9C10-8B390CB49348}" type="sibTrans" cxnId="{91BAD350-E1F2-4575-8217-C32F2C5F6903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BEE6A7BB-CAE2-4C9F-B07F-40BF271E9A36}">
      <dgm:prSet phldrT="[Texto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pt-BR" sz="1800">
              <a:solidFill>
                <a:schemeClr val="accent6">
                  <a:lumMod val="50000"/>
                </a:schemeClr>
              </a:solidFill>
              <a:latin typeface="+mn-lt"/>
            </a:rPr>
            <a:t>12</a:t>
          </a:r>
        </a:p>
      </dgm:t>
    </dgm:pt>
    <dgm:pt modelId="{87C9BAD8-1C58-4F4F-84B9-27E5BB8A6AD3}" type="parTrans" cxnId="{9F376084-5EAC-43C2-B507-1D717D53855F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98FC4427-188E-4965-92B6-DDD4EC1768B3}" type="sibTrans" cxnId="{9F376084-5EAC-43C2-B507-1D717D53855F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B2ED6D98-CF5A-4DA3-BD4A-09426F9541C7}">
      <dgm:prSet phldrT="[Texto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pt-BR" sz="1800">
              <a:solidFill>
                <a:schemeClr val="accent6">
                  <a:lumMod val="50000"/>
                </a:schemeClr>
              </a:solidFill>
              <a:latin typeface="+mn-lt"/>
            </a:rPr>
            <a:t>29</a:t>
          </a:r>
        </a:p>
      </dgm:t>
    </dgm:pt>
    <dgm:pt modelId="{5EC81FC3-0245-4778-91BE-167415D14720}" type="parTrans" cxnId="{0BC17026-E789-47FF-89F0-CA0C21806246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91462070-518D-4E8F-9EDA-FBF4EA944941}" type="sibTrans" cxnId="{0BC17026-E789-47FF-89F0-CA0C21806246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AE71C484-E939-48C7-BD29-64662146B372}">
      <dgm:prSet phldrT="[Texto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pt-BR" sz="1800">
              <a:solidFill>
                <a:schemeClr val="accent6">
                  <a:lumMod val="50000"/>
                </a:schemeClr>
              </a:solidFill>
              <a:latin typeface="+mn-lt"/>
            </a:rPr>
            <a:t>22</a:t>
          </a:r>
        </a:p>
      </dgm:t>
    </dgm:pt>
    <dgm:pt modelId="{DEB94B96-1189-4B3C-8C65-ED1D67E98849}" type="parTrans" cxnId="{6F6BF5ED-7747-4573-976A-89273B7420F0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2F0C346C-1005-42DC-ABBF-BD57249AA24E}" type="sibTrans" cxnId="{6F6BF5ED-7747-4573-976A-89273B7420F0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EA5EB05D-56AA-4123-A380-760CB4D8D51A}">
      <dgm:prSet phldrT="[Texto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pt-BR" sz="1800">
              <a:solidFill>
                <a:schemeClr val="accent6">
                  <a:lumMod val="50000"/>
                </a:schemeClr>
              </a:solidFill>
              <a:latin typeface="+mn-lt"/>
            </a:rPr>
            <a:t>7</a:t>
          </a:r>
        </a:p>
      </dgm:t>
    </dgm:pt>
    <dgm:pt modelId="{DC16FA2D-B9A6-46BD-9309-908D255F48C5}" type="parTrans" cxnId="{DA6C5A35-8989-4689-AE55-9A447FBDA0F7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F720D5B5-36AC-4A79-AF39-42C656D8FFF7}" type="sibTrans" cxnId="{DA6C5A35-8989-4689-AE55-9A447FBDA0F7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C9B14709-43A1-4E55-B32F-227B9E8CBF17}">
      <dgm:prSet phldrT="[Texto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pt-BR" sz="1800">
              <a:solidFill>
                <a:schemeClr val="accent6">
                  <a:lumMod val="50000"/>
                </a:schemeClr>
              </a:solidFill>
              <a:latin typeface="+mn-lt"/>
            </a:rPr>
            <a:t>10</a:t>
          </a:r>
        </a:p>
      </dgm:t>
    </dgm:pt>
    <dgm:pt modelId="{4FF5227B-0E33-45EC-8920-61B7565C9239}" type="parTrans" cxnId="{B5B6B60A-425E-4567-80C8-273DBEEC3CA4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4D10208C-4EDC-484E-A3F8-697E821F2861}" type="sibTrans" cxnId="{B5B6B60A-425E-4567-80C8-273DBEEC3CA4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EABECD07-6CA7-4B2F-AF04-2735DDA4C80E}">
      <dgm:prSet phldrT="[Texto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pt-BR" sz="1800">
              <a:solidFill>
                <a:schemeClr val="accent6">
                  <a:lumMod val="50000"/>
                </a:schemeClr>
              </a:solidFill>
              <a:latin typeface="+mn-lt"/>
            </a:rPr>
            <a:t>24</a:t>
          </a:r>
        </a:p>
      </dgm:t>
    </dgm:pt>
    <dgm:pt modelId="{27B6B339-8513-4EA7-9E24-495195601AAD}" type="parTrans" cxnId="{54AACD91-7E14-4934-9116-7AC5CCF09CFE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975F8386-5F5E-4CB0-822E-EC87085DE324}" type="sibTrans" cxnId="{54AACD91-7E14-4934-9116-7AC5CCF09CFE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84E37FDD-8E52-4D05-B19A-E2D33137C96E}">
      <dgm:prSet phldrT="[Texto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pt-BR" sz="1800">
              <a:solidFill>
                <a:schemeClr val="accent6">
                  <a:lumMod val="50000"/>
                </a:schemeClr>
              </a:solidFill>
              <a:latin typeface="+mn-lt"/>
            </a:rPr>
            <a:t>22</a:t>
          </a:r>
        </a:p>
      </dgm:t>
    </dgm:pt>
    <dgm:pt modelId="{DD7F6746-2AB9-4570-A11C-C09B10FE57F8}" type="parTrans" cxnId="{FC8049DD-9116-4BEC-A3A9-AADDF094E38A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E3A6A4A1-D49D-4A2B-8A09-09185BFC4584}" type="sibTrans" cxnId="{FC8049DD-9116-4BEC-A3A9-AADDF094E38A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AD225A29-5DE7-46E5-8D7A-6C30D79D57B1}">
      <dgm:prSet phldrT="[Texto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pt-BR" sz="1800">
              <a:solidFill>
                <a:schemeClr val="accent6">
                  <a:lumMod val="50000"/>
                </a:schemeClr>
              </a:solidFill>
              <a:latin typeface="+mn-lt"/>
            </a:rPr>
            <a:t>7</a:t>
          </a:r>
        </a:p>
      </dgm:t>
    </dgm:pt>
    <dgm:pt modelId="{FF312B1D-01BD-4D0B-980A-230C65E22674}" type="parTrans" cxnId="{B80060F3-0235-4EF4-A33A-B101838733DC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9891AC35-6428-4407-AB9C-9D8B519EFA11}" type="sibTrans" cxnId="{B80060F3-0235-4EF4-A33A-B101838733DC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29113FAF-F921-4CD5-B80F-33040002AE5D}">
      <dgm:prSet phldrT="[Texto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pt-BR" sz="1800">
              <a:solidFill>
                <a:schemeClr val="accent6">
                  <a:lumMod val="50000"/>
                </a:schemeClr>
              </a:solidFill>
              <a:latin typeface="+mn-lt"/>
            </a:rPr>
            <a:t>4</a:t>
          </a:r>
        </a:p>
      </dgm:t>
    </dgm:pt>
    <dgm:pt modelId="{7146E828-3E43-4E0A-ADA0-8B62A244D0E9}" type="parTrans" cxnId="{5CB826F1-8BEF-4D20-BDBD-AE81924B5B1B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6FDD4970-2806-428F-A9F3-7FBB2DE0B21F}" type="sibTrans" cxnId="{5CB826F1-8BEF-4D20-BDBD-AE81924B5B1B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8B86C57B-03E5-4555-AC2C-7A66871BD5EC}">
      <dgm:prSet phldrT="[Texto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pt-BR" sz="1800">
              <a:solidFill>
                <a:schemeClr val="accent6">
                  <a:lumMod val="50000"/>
                </a:schemeClr>
              </a:solidFill>
              <a:latin typeface="+mn-lt"/>
            </a:rPr>
            <a:t>12</a:t>
          </a:r>
        </a:p>
      </dgm:t>
    </dgm:pt>
    <dgm:pt modelId="{3B109115-15C5-41FA-BDDD-2F70E0F3E54F}" type="parTrans" cxnId="{8D70F3D7-7563-48DE-BE26-EBC0A59978E9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7C5FBF19-CC62-4079-A47B-2AAC283F8DE3}" type="sibTrans" cxnId="{8D70F3D7-7563-48DE-BE26-EBC0A59978E9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F99D761B-DE9B-4DBB-B593-290B6869DED9}">
      <dgm:prSet phldrT="[Texto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pt-BR" sz="1800" kern="1200">
              <a:solidFill>
                <a:srgbClr val="70AD47">
                  <a:lumMod val="50000"/>
                </a:srgbClr>
              </a:solidFill>
              <a:latin typeface="Calibri" panose="020F0502020204030204"/>
              <a:ea typeface="+mn-ea"/>
              <a:cs typeface="+mn-cs"/>
            </a:rPr>
            <a:t>16</a:t>
          </a:r>
        </a:p>
      </dgm:t>
    </dgm:pt>
    <dgm:pt modelId="{2E82EEB5-00B2-479C-A034-700D5CF0E970}" type="parTrans" cxnId="{A14644CA-CEA1-4563-91F6-EF7E0106BCB2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D6ECE67E-79E6-4F4C-B97D-DA0CB3B9F148}" type="sibTrans" cxnId="{A14644CA-CEA1-4563-91F6-EF7E0106BCB2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DC72E256-DD34-41C1-B839-5C6D336BB2FC}">
      <dgm:prSet phldrT="[Texto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pt-BR" sz="1800">
              <a:solidFill>
                <a:schemeClr val="accent6">
                  <a:lumMod val="50000"/>
                </a:schemeClr>
              </a:solidFill>
              <a:latin typeface="+mn-lt"/>
            </a:rPr>
            <a:t>3</a:t>
          </a:r>
        </a:p>
      </dgm:t>
    </dgm:pt>
    <dgm:pt modelId="{229AF1E4-8D48-47E5-B968-5E2827429B85}" type="parTrans" cxnId="{BCFFF35B-D24A-4560-8358-A3746E37154C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A1B05C16-0527-4AAA-A186-C553B2C8CD10}" type="sibTrans" cxnId="{BCFFF35B-D24A-4560-8358-A3746E37154C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A0005CD2-09C3-4C8C-BE9E-11EA4AB9DB6A}">
      <dgm:prSet phldrT="[Texto]" custT="1"/>
      <dgm:spPr/>
      <dgm:t>
        <a:bodyPr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6</a:t>
          </a:r>
        </a:p>
      </dgm:t>
    </dgm:pt>
    <dgm:pt modelId="{6AC9ED73-3597-471F-940E-E54F7A984BF5}" type="sibTrans" cxnId="{4F1EDFBF-7B7F-4BE4-AC3D-A64CCCD1CD0D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62F0CFB1-DF7E-4E9D-B2F2-7978F04FAA4A}" type="parTrans" cxnId="{4F1EDFBF-7B7F-4BE4-AC3D-A64CCCD1CD0D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CC8A7053-CFEE-4D27-AF0A-9B4DA2906AF6}">
      <dgm:prSet phldrT="[Texto]" custT="1"/>
      <dgm:spPr/>
      <dgm:t>
        <a:bodyPr/>
        <a:lstStyle/>
        <a:p>
          <a:r>
            <a:rPr lang="pt-BR" sz="1800">
              <a:latin typeface="+mn-lt"/>
            </a:rPr>
            <a:t>83 </a:t>
          </a:r>
          <a:r>
            <a:rPr lang="pt-BR" sz="1800" err="1">
              <a:latin typeface="+mn-lt"/>
            </a:rPr>
            <a:t>FGs</a:t>
          </a:r>
          <a:endParaRPr lang="pt-BR" sz="1800">
            <a:latin typeface="+mn-lt"/>
          </a:endParaRPr>
        </a:p>
      </dgm:t>
    </dgm:pt>
    <dgm:pt modelId="{F3C8AE85-7A40-46D7-8DAB-41F1D4AB28BC}" type="sibTrans" cxnId="{C3856D9F-0C9A-4793-802D-860598809CC9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6A96CAA8-4E90-4CBE-8927-89BA270F804B}" type="parTrans" cxnId="{C3856D9F-0C9A-4793-802D-860598809CC9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D4EC6F8E-FB0D-4F1F-93B8-15DF6271E5F5}" type="pres">
      <dgm:prSet presAssocID="{2134D9F3-1F3B-477F-A21A-75F2E9BDFEA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5428465-AB76-400C-A385-03E45B4E10A9}" type="pres">
      <dgm:prSet presAssocID="{D3BEC94F-E30F-4220-841C-7C44677B2298}" presName="vertOne" presStyleCnt="0"/>
      <dgm:spPr/>
    </dgm:pt>
    <dgm:pt modelId="{635B6715-B0FA-43D7-A740-9FE23D6FB422}" type="pres">
      <dgm:prSet presAssocID="{D3BEC94F-E30F-4220-841C-7C44677B2298}" presName="txOne" presStyleLbl="node0" presStyleIdx="0" presStyleCnt="1">
        <dgm:presLayoutVars>
          <dgm:chPref val="3"/>
        </dgm:presLayoutVars>
      </dgm:prSet>
      <dgm:spPr/>
    </dgm:pt>
    <dgm:pt modelId="{8AC8438F-60EB-4D1A-A828-49FFC2BDB47B}" type="pres">
      <dgm:prSet presAssocID="{D3BEC94F-E30F-4220-841C-7C44677B2298}" presName="parTransOne" presStyleCnt="0"/>
      <dgm:spPr/>
    </dgm:pt>
    <dgm:pt modelId="{0D7994EA-E6F5-4B75-A0CA-CF1B9832C9F6}" type="pres">
      <dgm:prSet presAssocID="{D3BEC94F-E30F-4220-841C-7C44677B2298}" presName="horzOne" presStyleCnt="0"/>
      <dgm:spPr/>
    </dgm:pt>
    <dgm:pt modelId="{27D2237F-BB49-4E39-8587-F26CC865AC12}" type="pres">
      <dgm:prSet presAssocID="{B8508143-DE47-4DC5-B38C-717D76E9C845}" presName="vertTwo" presStyleCnt="0"/>
      <dgm:spPr/>
    </dgm:pt>
    <dgm:pt modelId="{2A12E7C7-2106-42B2-AB10-8D03A0E44B4F}" type="pres">
      <dgm:prSet presAssocID="{B8508143-DE47-4DC5-B38C-717D76E9C845}" presName="txTwo" presStyleLbl="node2" presStyleIdx="0" presStyleCnt="4">
        <dgm:presLayoutVars>
          <dgm:chPref val="3"/>
        </dgm:presLayoutVars>
      </dgm:prSet>
      <dgm:spPr/>
    </dgm:pt>
    <dgm:pt modelId="{B10A7BC9-28B5-4E55-9A10-5FB7102A270A}" type="pres">
      <dgm:prSet presAssocID="{B8508143-DE47-4DC5-B38C-717D76E9C845}" presName="parTransTwo" presStyleCnt="0"/>
      <dgm:spPr/>
    </dgm:pt>
    <dgm:pt modelId="{9D5F1174-DF79-4568-BC4E-BDC25B010B22}" type="pres">
      <dgm:prSet presAssocID="{B8508143-DE47-4DC5-B38C-717D76E9C845}" presName="horzTwo" presStyleCnt="0"/>
      <dgm:spPr/>
    </dgm:pt>
    <dgm:pt modelId="{BFBA7462-536C-4A9D-8471-872DBD20EEFB}" type="pres">
      <dgm:prSet presAssocID="{CC8A7053-CFEE-4D27-AF0A-9B4DA2906AF6}" presName="vertThree" presStyleCnt="0"/>
      <dgm:spPr/>
    </dgm:pt>
    <dgm:pt modelId="{469CE885-80D5-4B1F-A376-CC6EDFD2B455}" type="pres">
      <dgm:prSet presAssocID="{CC8A7053-CFEE-4D27-AF0A-9B4DA2906AF6}" presName="txThree" presStyleLbl="node3" presStyleIdx="0" presStyleCnt="4">
        <dgm:presLayoutVars>
          <dgm:chPref val="3"/>
        </dgm:presLayoutVars>
      </dgm:prSet>
      <dgm:spPr/>
    </dgm:pt>
    <dgm:pt modelId="{36F54E2D-0EE9-4553-981A-12246B4FE5D2}" type="pres">
      <dgm:prSet presAssocID="{CC8A7053-CFEE-4D27-AF0A-9B4DA2906AF6}" presName="parTransThree" presStyleCnt="0"/>
      <dgm:spPr/>
    </dgm:pt>
    <dgm:pt modelId="{E50A5B6D-B774-40D4-90DA-F33D4C35FC10}" type="pres">
      <dgm:prSet presAssocID="{CC8A7053-CFEE-4D27-AF0A-9B4DA2906AF6}" presName="horzThree" presStyleCnt="0"/>
      <dgm:spPr/>
    </dgm:pt>
    <dgm:pt modelId="{202560E7-FD8D-4C2E-894A-5EA6BED5F9D9}" type="pres">
      <dgm:prSet presAssocID="{C98ACD40-7261-4BE6-84E9-7582CF1D1340}" presName="vertFour" presStyleCnt="0">
        <dgm:presLayoutVars>
          <dgm:chPref val="3"/>
        </dgm:presLayoutVars>
      </dgm:prSet>
      <dgm:spPr/>
    </dgm:pt>
    <dgm:pt modelId="{BD60A184-36F2-4171-8A19-9976A3E639F3}" type="pres">
      <dgm:prSet presAssocID="{C98ACD40-7261-4BE6-84E9-7582CF1D1340}" presName="txFour" presStyleLbl="node4" presStyleIdx="0" presStyleCnt="80">
        <dgm:presLayoutVars>
          <dgm:chPref val="3"/>
        </dgm:presLayoutVars>
      </dgm:prSet>
      <dgm:spPr/>
    </dgm:pt>
    <dgm:pt modelId="{334D1DD1-49F4-4446-A2AB-7BFE5B578733}" type="pres">
      <dgm:prSet presAssocID="{C98ACD40-7261-4BE6-84E9-7582CF1D1340}" presName="parTransFour" presStyleCnt="0"/>
      <dgm:spPr/>
    </dgm:pt>
    <dgm:pt modelId="{5164B892-04A4-4160-9910-6A54DFF78D49}" type="pres">
      <dgm:prSet presAssocID="{C98ACD40-7261-4BE6-84E9-7582CF1D1340}" presName="horzFour" presStyleCnt="0"/>
      <dgm:spPr/>
    </dgm:pt>
    <dgm:pt modelId="{88F8AF09-15A9-4697-90CB-9A9013718BBB}" type="pres">
      <dgm:prSet presAssocID="{06F5B895-B70E-4FB3-87D0-797C4A3518A4}" presName="vertFour" presStyleCnt="0">
        <dgm:presLayoutVars>
          <dgm:chPref val="3"/>
        </dgm:presLayoutVars>
      </dgm:prSet>
      <dgm:spPr/>
    </dgm:pt>
    <dgm:pt modelId="{7BAEDD0D-87ED-4E8A-9722-9842D9D34FB5}" type="pres">
      <dgm:prSet presAssocID="{06F5B895-B70E-4FB3-87D0-797C4A3518A4}" presName="txFour" presStyleLbl="node4" presStyleIdx="1" presStyleCnt="80">
        <dgm:presLayoutVars>
          <dgm:chPref val="3"/>
        </dgm:presLayoutVars>
      </dgm:prSet>
      <dgm:spPr/>
    </dgm:pt>
    <dgm:pt modelId="{046F0960-DAAD-41F7-93CE-32124071CA4A}" type="pres">
      <dgm:prSet presAssocID="{06F5B895-B70E-4FB3-87D0-797C4A3518A4}" presName="parTransFour" presStyleCnt="0"/>
      <dgm:spPr/>
    </dgm:pt>
    <dgm:pt modelId="{E71A7025-4C7B-4C4B-BC1B-460526407DA6}" type="pres">
      <dgm:prSet presAssocID="{06F5B895-B70E-4FB3-87D0-797C4A3518A4}" presName="horzFour" presStyleCnt="0"/>
      <dgm:spPr/>
    </dgm:pt>
    <dgm:pt modelId="{02834DE5-4F5F-4D9A-BA2B-7D9D50B17D7D}" type="pres">
      <dgm:prSet presAssocID="{338F6EA9-64B7-4F6C-8EB5-A1FF6EDF4428}" presName="vertFour" presStyleCnt="0">
        <dgm:presLayoutVars>
          <dgm:chPref val="3"/>
        </dgm:presLayoutVars>
      </dgm:prSet>
      <dgm:spPr/>
    </dgm:pt>
    <dgm:pt modelId="{5194A31B-9C1B-4D2B-9511-0ABAF1A95969}" type="pres">
      <dgm:prSet presAssocID="{338F6EA9-64B7-4F6C-8EB5-A1FF6EDF4428}" presName="txFour" presStyleLbl="node4" presStyleIdx="2" presStyleCnt="80">
        <dgm:presLayoutVars>
          <dgm:chPref val="3"/>
        </dgm:presLayoutVars>
      </dgm:prSet>
      <dgm:spPr/>
    </dgm:pt>
    <dgm:pt modelId="{4A135CC4-CC05-4612-BFAD-9F9F71FBD913}" type="pres">
      <dgm:prSet presAssocID="{338F6EA9-64B7-4F6C-8EB5-A1FF6EDF4428}" presName="parTransFour" presStyleCnt="0"/>
      <dgm:spPr/>
    </dgm:pt>
    <dgm:pt modelId="{86657924-F20F-47B6-A242-18C5B73C6B4B}" type="pres">
      <dgm:prSet presAssocID="{338F6EA9-64B7-4F6C-8EB5-A1FF6EDF4428}" presName="horzFour" presStyleCnt="0"/>
      <dgm:spPr/>
    </dgm:pt>
    <dgm:pt modelId="{AFFF1847-0D70-4B5F-8D6B-6A603C93631A}" type="pres">
      <dgm:prSet presAssocID="{5DB87A29-4E2F-4B42-A2C0-6D8428C0780B}" presName="vertFour" presStyleCnt="0">
        <dgm:presLayoutVars>
          <dgm:chPref val="3"/>
        </dgm:presLayoutVars>
      </dgm:prSet>
      <dgm:spPr/>
    </dgm:pt>
    <dgm:pt modelId="{702627AE-9B58-4524-8060-9B2879AC2264}" type="pres">
      <dgm:prSet presAssocID="{5DB87A29-4E2F-4B42-A2C0-6D8428C0780B}" presName="txFour" presStyleLbl="node4" presStyleIdx="3" presStyleCnt="80">
        <dgm:presLayoutVars>
          <dgm:chPref val="3"/>
        </dgm:presLayoutVars>
      </dgm:prSet>
      <dgm:spPr/>
    </dgm:pt>
    <dgm:pt modelId="{ADE4DF25-9B69-4305-8C3B-6B9025C5EED0}" type="pres">
      <dgm:prSet presAssocID="{5DB87A29-4E2F-4B42-A2C0-6D8428C0780B}" presName="parTransFour" presStyleCnt="0"/>
      <dgm:spPr/>
    </dgm:pt>
    <dgm:pt modelId="{B872DE2A-FBF5-4BCC-8B08-7CF03628C3DB}" type="pres">
      <dgm:prSet presAssocID="{5DB87A29-4E2F-4B42-A2C0-6D8428C0780B}" presName="horzFour" presStyleCnt="0"/>
      <dgm:spPr/>
    </dgm:pt>
    <dgm:pt modelId="{32C7A256-A883-44AA-A3DC-3C5C79362B77}" type="pres">
      <dgm:prSet presAssocID="{7278FF65-8D5F-4C41-A684-DE4FDD0CDB76}" presName="vertFour" presStyleCnt="0">
        <dgm:presLayoutVars>
          <dgm:chPref val="3"/>
        </dgm:presLayoutVars>
      </dgm:prSet>
      <dgm:spPr/>
    </dgm:pt>
    <dgm:pt modelId="{1ABC24C6-41B4-4DBE-8BED-6B2A578361E2}" type="pres">
      <dgm:prSet presAssocID="{7278FF65-8D5F-4C41-A684-DE4FDD0CDB76}" presName="txFour" presStyleLbl="node4" presStyleIdx="4" presStyleCnt="80">
        <dgm:presLayoutVars>
          <dgm:chPref val="3"/>
        </dgm:presLayoutVars>
      </dgm:prSet>
      <dgm:spPr/>
    </dgm:pt>
    <dgm:pt modelId="{893D3AD4-9100-474B-BC6A-4C28B87BF0EA}" type="pres">
      <dgm:prSet presAssocID="{7278FF65-8D5F-4C41-A684-DE4FDD0CDB76}" presName="horzFour" presStyleCnt="0"/>
      <dgm:spPr/>
    </dgm:pt>
    <dgm:pt modelId="{A5D45D52-EA6C-403D-B083-1139B66771FD}" type="pres">
      <dgm:prSet presAssocID="{8C8F8A2B-1167-4289-B996-BCE0702B06B7}" presName="sibSpaceFour" presStyleCnt="0"/>
      <dgm:spPr/>
    </dgm:pt>
    <dgm:pt modelId="{C5728EDB-791A-41EF-990A-9EFF149FF3BF}" type="pres">
      <dgm:prSet presAssocID="{0EBD2C9D-A6D3-4D63-8583-09522CB738BD}" presName="vertFour" presStyleCnt="0">
        <dgm:presLayoutVars>
          <dgm:chPref val="3"/>
        </dgm:presLayoutVars>
      </dgm:prSet>
      <dgm:spPr/>
    </dgm:pt>
    <dgm:pt modelId="{340A7C93-E13F-49D4-A7D3-C2B99550139A}" type="pres">
      <dgm:prSet presAssocID="{0EBD2C9D-A6D3-4D63-8583-09522CB738BD}" presName="txFour" presStyleLbl="node4" presStyleIdx="5" presStyleCnt="80">
        <dgm:presLayoutVars>
          <dgm:chPref val="3"/>
        </dgm:presLayoutVars>
      </dgm:prSet>
      <dgm:spPr/>
    </dgm:pt>
    <dgm:pt modelId="{F2854417-9043-412F-930F-5A99D9D168A8}" type="pres">
      <dgm:prSet presAssocID="{0EBD2C9D-A6D3-4D63-8583-09522CB738BD}" presName="parTransFour" presStyleCnt="0"/>
      <dgm:spPr/>
    </dgm:pt>
    <dgm:pt modelId="{843AC0E3-1785-45F0-ADBD-88C7CB4DDE6C}" type="pres">
      <dgm:prSet presAssocID="{0EBD2C9D-A6D3-4D63-8583-09522CB738BD}" presName="horzFour" presStyleCnt="0"/>
      <dgm:spPr/>
    </dgm:pt>
    <dgm:pt modelId="{A9DB9082-2383-4D23-A156-4B643E791BC6}" type="pres">
      <dgm:prSet presAssocID="{93B93483-C62B-4EB7-AE63-010815F9F804}" presName="vertFour" presStyleCnt="0">
        <dgm:presLayoutVars>
          <dgm:chPref val="3"/>
        </dgm:presLayoutVars>
      </dgm:prSet>
      <dgm:spPr/>
    </dgm:pt>
    <dgm:pt modelId="{FC87DFA8-1B9B-4FA8-833A-D01A88680032}" type="pres">
      <dgm:prSet presAssocID="{93B93483-C62B-4EB7-AE63-010815F9F804}" presName="txFour" presStyleLbl="node4" presStyleIdx="6" presStyleCnt="80">
        <dgm:presLayoutVars>
          <dgm:chPref val="3"/>
        </dgm:presLayoutVars>
      </dgm:prSet>
      <dgm:spPr/>
    </dgm:pt>
    <dgm:pt modelId="{D1C977F1-EEB0-4947-A0A9-DF7BB97B28AA}" type="pres">
      <dgm:prSet presAssocID="{93B93483-C62B-4EB7-AE63-010815F9F804}" presName="parTransFour" presStyleCnt="0"/>
      <dgm:spPr/>
    </dgm:pt>
    <dgm:pt modelId="{7F38B2B5-3C24-406E-ADCD-BA9CD36F5C95}" type="pres">
      <dgm:prSet presAssocID="{93B93483-C62B-4EB7-AE63-010815F9F804}" presName="horzFour" presStyleCnt="0"/>
      <dgm:spPr/>
    </dgm:pt>
    <dgm:pt modelId="{CA0E35BC-1DF4-494C-BA69-B5691F5CE3AE}" type="pres">
      <dgm:prSet presAssocID="{47323B53-3B13-4FF3-9AEA-726A681F0573}" presName="vertFour" presStyleCnt="0">
        <dgm:presLayoutVars>
          <dgm:chPref val="3"/>
        </dgm:presLayoutVars>
      </dgm:prSet>
      <dgm:spPr/>
    </dgm:pt>
    <dgm:pt modelId="{FA8D27A4-5C9D-44DA-B3F9-4188CB7B7587}" type="pres">
      <dgm:prSet presAssocID="{47323B53-3B13-4FF3-9AEA-726A681F0573}" presName="txFour" presStyleLbl="node4" presStyleIdx="7" presStyleCnt="80">
        <dgm:presLayoutVars>
          <dgm:chPref val="3"/>
        </dgm:presLayoutVars>
      </dgm:prSet>
      <dgm:spPr/>
    </dgm:pt>
    <dgm:pt modelId="{F13927A2-E048-495C-8B72-57AFC907B637}" type="pres">
      <dgm:prSet presAssocID="{47323B53-3B13-4FF3-9AEA-726A681F0573}" presName="parTransFour" presStyleCnt="0"/>
      <dgm:spPr/>
    </dgm:pt>
    <dgm:pt modelId="{CD3C4105-C233-4505-BF11-D8906FC07A17}" type="pres">
      <dgm:prSet presAssocID="{47323B53-3B13-4FF3-9AEA-726A681F0573}" presName="horzFour" presStyleCnt="0"/>
      <dgm:spPr/>
    </dgm:pt>
    <dgm:pt modelId="{F97AD9C9-34C8-400F-B337-3F7BB332359A}" type="pres">
      <dgm:prSet presAssocID="{75F942C1-6238-44D9-B1D7-AC7500941464}" presName="vertFour" presStyleCnt="0">
        <dgm:presLayoutVars>
          <dgm:chPref val="3"/>
        </dgm:presLayoutVars>
      </dgm:prSet>
      <dgm:spPr/>
    </dgm:pt>
    <dgm:pt modelId="{84998B75-2BFF-42B2-AB24-753E9AC5B66F}" type="pres">
      <dgm:prSet presAssocID="{75F942C1-6238-44D9-B1D7-AC7500941464}" presName="txFour" presStyleLbl="node4" presStyleIdx="8" presStyleCnt="80">
        <dgm:presLayoutVars>
          <dgm:chPref val="3"/>
        </dgm:presLayoutVars>
      </dgm:prSet>
      <dgm:spPr/>
    </dgm:pt>
    <dgm:pt modelId="{51E9F7AD-E9E9-4F5D-A80E-E64F68D72E9D}" type="pres">
      <dgm:prSet presAssocID="{75F942C1-6238-44D9-B1D7-AC7500941464}" presName="parTransFour" presStyleCnt="0"/>
      <dgm:spPr/>
    </dgm:pt>
    <dgm:pt modelId="{0E55E241-B372-4004-A025-9BE360EAF14B}" type="pres">
      <dgm:prSet presAssocID="{75F942C1-6238-44D9-B1D7-AC7500941464}" presName="horzFour" presStyleCnt="0"/>
      <dgm:spPr/>
    </dgm:pt>
    <dgm:pt modelId="{99B7E460-A613-41BB-8351-CF31B020D752}" type="pres">
      <dgm:prSet presAssocID="{5CEF3640-33E1-4BD2-8585-339536F07946}" presName="vertFour" presStyleCnt="0">
        <dgm:presLayoutVars>
          <dgm:chPref val="3"/>
        </dgm:presLayoutVars>
      </dgm:prSet>
      <dgm:spPr/>
    </dgm:pt>
    <dgm:pt modelId="{AC302D4F-084D-45CB-A22B-B1B6D7C7560F}" type="pres">
      <dgm:prSet presAssocID="{5CEF3640-33E1-4BD2-8585-339536F07946}" presName="txFour" presStyleLbl="node4" presStyleIdx="9" presStyleCnt="80">
        <dgm:presLayoutVars>
          <dgm:chPref val="3"/>
        </dgm:presLayoutVars>
      </dgm:prSet>
      <dgm:spPr/>
    </dgm:pt>
    <dgm:pt modelId="{9AF1AE77-CFDE-488F-B8C6-241581951E16}" type="pres">
      <dgm:prSet presAssocID="{5CEF3640-33E1-4BD2-8585-339536F07946}" presName="horzFour" presStyleCnt="0"/>
      <dgm:spPr/>
    </dgm:pt>
    <dgm:pt modelId="{E9D2B760-8595-48ED-95B7-4D9E1FF90C29}" type="pres">
      <dgm:prSet presAssocID="{E5D3ECE9-527D-474C-9D59-DDC14653A947}" presName="sibSpaceFour" presStyleCnt="0"/>
      <dgm:spPr/>
    </dgm:pt>
    <dgm:pt modelId="{D6AC96FE-2023-4EFA-B898-A90B56156A8B}" type="pres">
      <dgm:prSet presAssocID="{11B395A7-2456-4E29-A91E-85D3AA49733C}" presName="vertFour" presStyleCnt="0">
        <dgm:presLayoutVars>
          <dgm:chPref val="3"/>
        </dgm:presLayoutVars>
      </dgm:prSet>
      <dgm:spPr/>
    </dgm:pt>
    <dgm:pt modelId="{774428B0-A5CB-4FC7-BA46-27700EBCE0BD}" type="pres">
      <dgm:prSet presAssocID="{11B395A7-2456-4E29-A91E-85D3AA49733C}" presName="txFour" presStyleLbl="node4" presStyleIdx="10" presStyleCnt="80">
        <dgm:presLayoutVars>
          <dgm:chPref val="3"/>
        </dgm:presLayoutVars>
      </dgm:prSet>
      <dgm:spPr/>
    </dgm:pt>
    <dgm:pt modelId="{4460DFCF-61A6-4E14-8F32-8C9DB750B14E}" type="pres">
      <dgm:prSet presAssocID="{11B395A7-2456-4E29-A91E-85D3AA49733C}" presName="parTransFour" presStyleCnt="0"/>
      <dgm:spPr/>
    </dgm:pt>
    <dgm:pt modelId="{479A9126-0BFA-4099-9248-E7BE17C42AF9}" type="pres">
      <dgm:prSet presAssocID="{11B395A7-2456-4E29-A91E-85D3AA49733C}" presName="horzFour" presStyleCnt="0"/>
      <dgm:spPr/>
    </dgm:pt>
    <dgm:pt modelId="{AF0204AA-DCDB-4609-B4A2-81FAC0234BC1}" type="pres">
      <dgm:prSet presAssocID="{DC6F1223-050E-498E-92FE-AED4F85FEB84}" presName="vertFour" presStyleCnt="0">
        <dgm:presLayoutVars>
          <dgm:chPref val="3"/>
        </dgm:presLayoutVars>
      </dgm:prSet>
      <dgm:spPr/>
    </dgm:pt>
    <dgm:pt modelId="{EB580412-532E-4F58-8F3B-B8798BE36037}" type="pres">
      <dgm:prSet presAssocID="{DC6F1223-050E-498E-92FE-AED4F85FEB84}" presName="txFour" presStyleLbl="node4" presStyleIdx="11" presStyleCnt="80">
        <dgm:presLayoutVars>
          <dgm:chPref val="3"/>
        </dgm:presLayoutVars>
      </dgm:prSet>
      <dgm:spPr/>
    </dgm:pt>
    <dgm:pt modelId="{61949621-F0B2-41E3-9F94-27874333E56C}" type="pres">
      <dgm:prSet presAssocID="{DC6F1223-050E-498E-92FE-AED4F85FEB84}" presName="parTransFour" presStyleCnt="0"/>
      <dgm:spPr/>
    </dgm:pt>
    <dgm:pt modelId="{40A60B95-34FF-4CC2-B71C-7AFB2BE4D824}" type="pres">
      <dgm:prSet presAssocID="{DC6F1223-050E-498E-92FE-AED4F85FEB84}" presName="horzFour" presStyleCnt="0"/>
      <dgm:spPr/>
    </dgm:pt>
    <dgm:pt modelId="{B6785946-802F-4BC7-99AC-FF4D97AC775E}" type="pres">
      <dgm:prSet presAssocID="{2F2927E6-4FB8-421E-8643-3E31227A325D}" presName="vertFour" presStyleCnt="0">
        <dgm:presLayoutVars>
          <dgm:chPref val="3"/>
        </dgm:presLayoutVars>
      </dgm:prSet>
      <dgm:spPr/>
    </dgm:pt>
    <dgm:pt modelId="{17DDB5BC-3519-45CA-B53C-7FF156143B4C}" type="pres">
      <dgm:prSet presAssocID="{2F2927E6-4FB8-421E-8643-3E31227A325D}" presName="txFour" presStyleLbl="node4" presStyleIdx="12" presStyleCnt="80">
        <dgm:presLayoutVars>
          <dgm:chPref val="3"/>
        </dgm:presLayoutVars>
      </dgm:prSet>
      <dgm:spPr/>
    </dgm:pt>
    <dgm:pt modelId="{37B9B49C-6CB9-4E08-B253-1A2D59A55D4D}" type="pres">
      <dgm:prSet presAssocID="{2F2927E6-4FB8-421E-8643-3E31227A325D}" presName="parTransFour" presStyleCnt="0"/>
      <dgm:spPr/>
    </dgm:pt>
    <dgm:pt modelId="{8285A3E8-3A0E-4116-9C73-BC163A0FFA34}" type="pres">
      <dgm:prSet presAssocID="{2F2927E6-4FB8-421E-8643-3E31227A325D}" presName="horzFour" presStyleCnt="0"/>
      <dgm:spPr/>
    </dgm:pt>
    <dgm:pt modelId="{04E64EFC-9B8F-4BF8-A766-BA755C6C23CB}" type="pres">
      <dgm:prSet presAssocID="{A3C219FA-D924-4BC7-8DF3-FC375269E76E}" presName="vertFour" presStyleCnt="0">
        <dgm:presLayoutVars>
          <dgm:chPref val="3"/>
        </dgm:presLayoutVars>
      </dgm:prSet>
      <dgm:spPr/>
    </dgm:pt>
    <dgm:pt modelId="{39BFAB20-2290-409E-9DBB-98FE405AE959}" type="pres">
      <dgm:prSet presAssocID="{A3C219FA-D924-4BC7-8DF3-FC375269E76E}" presName="txFour" presStyleLbl="node4" presStyleIdx="13" presStyleCnt="80">
        <dgm:presLayoutVars>
          <dgm:chPref val="3"/>
        </dgm:presLayoutVars>
      </dgm:prSet>
      <dgm:spPr/>
    </dgm:pt>
    <dgm:pt modelId="{F2CE58C2-724B-42BC-82C1-AC98D681D556}" type="pres">
      <dgm:prSet presAssocID="{A3C219FA-D924-4BC7-8DF3-FC375269E76E}" presName="parTransFour" presStyleCnt="0"/>
      <dgm:spPr/>
    </dgm:pt>
    <dgm:pt modelId="{6A4BE468-80EA-493E-928E-E574C60CD230}" type="pres">
      <dgm:prSet presAssocID="{A3C219FA-D924-4BC7-8DF3-FC375269E76E}" presName="horzFour" presStyleCnt="0"/>
      <dgm:spPr/>
    </dgm:pt>
    <dgm:pt modelId="{37AC9937-EF07-44A5-B9F8-BB28325F92E4}" type="pres">
      <dgm:prSet presAssocID="{FCDE3885-1BDE-4AB5-8D22-9ADF711A47F7}" presName="vertFour" presStyleCnt="0">
        <dgm:presLayoutVars>
          <dgm:chPref val="3"/>
        </dgm:presLayoutVars>
      </dgm:prSet>
      <dgm:spPr/>
    </dgm:pt>
    <dgm:pt modelId="{8EE179C5-10E6-44B9-9A56-2A868F7BC00E}" type="pres">
      <dgm:prSet presAssocID="{FCDE3885-1BDE-4AB5-8D22-9ADF711A47F7}" presName="txFour" presStyleLbl="node4" presStyleIdx="14" presStyleCnt="80">
        <dgm:presLayoutVars>
          <dgm:chPref val="3"/>
        </dgm:presLayoutVars>
      </dgm:prSet>
      <dgm:spPr/>
    </dgm:pt>
    <dgm:pt modelId="{8007B827-5C2B-468C-91D7-4BDE15DB7FF5}" type="pres">
      <dgm:prSet presAssocID="{FCDE3885-1BDE-4AB5-8D22-9ADF711A47F7}" presName="horzFour" presStyleCnt="0"/>
      <dgm:spPr/>
    </dgm:pt>
    <dgm:pt modelId="{7D89FEAD-0349-4D2A-88D5-AFBBD25D5A3E}" type="pres">
      <dgm:prSet presAssocID="{FB9E5FF1-9111-444C-8A41-78EF687F38AF}" presName="sibSpaceFour" presStyleCnt="0"/>
      <dgm:spPr/>
    </dgm:pt>
    <dgm:pt modelId="{75C2404A-0311-4A30-9C88-871EF5901F9E}" type="pres">
      <dgm:prSet presAssocID="{8CF9884C-CFDE-4D8A-B7E6-A55F2BF2A8F9}" presName="vertFour" presStyleCnt="0">
        <dgm:presLayoutVars>
          <dgm:chPref val="3"/>
        </dgm:presLayoutVars>
      </dgm:prSet>
      <dgm:spPr/>
    </dgm:pt>
    <dgm:pt modelId="{4E0AAE62-3D3C-4A69-B122-31EA2EE6F620}" type="pres">
      <dgm:prSet presAssocID="{8CF9884C-CFDE-4D8A-B7E6-A55F2BF2A8F9}" presName="txFour" presStyleLbl="node4" presStyleIdx="15" presStyleCnt="80">
        <dgm:presLayoutVars>
          <dgm:chPref val="3"/>
        </dgm:presLayoutVars>
      </dgm:prSet>
      <dgm:spPr/>
    </dgm:pt>
    <dgm:pt modelId="{A264E74F-4C64-4500-B26A-2CA68F15080D}" type="pres">
      <dgm:prSet presAssocID="{8CF9884C-CFDE-4D8A-B7E6-A55F2BF2A8F9}" presName="parTransFour" presStyleCnt="0"/>
      <dgm:spPr/>
    </dgm:pt>
    <dgm:pt modelId="{B042771B-6B46-41D3-A2DC-8AC133DFFBBC}" type="pres">
      <dgm:prSet presAssocID="{8CF9884C-CFDE-4D8A-B7E6-A55F2BF2A8F9}" presName="horzFour" presStyleCnt="0"/>
      <dgm:spPr/>
    </dgm:pt>
    <dgm:pt modelId="{A77EBB65-0365-4F43-94E8-DA790CE4F424}" type="pres">
      <dgm:prSet presAssocID="{FE2F24C8-BA8F-4C7F-84CF-F657C6BA064D}" presName="vertFour" presStyleCnt="0">
        <dgm:presLayoutVars>
          <dgm:chPref val="3"/>
        </dgm:presLayoutVars>
      </dgm:prSet>
      <dgm:spPr/>
    </dgm:pt>
    <dgm:pt modelId="{F4B880B6-8450-4DD8-AAFE-CEB3718703B7}" type="pres">
      <dgm:prSet presAssocID="{FE2F24C8-BA8F-4C7F-84CF-F657C6BA064D}" presName="txFour" presStyleLbl="node4" presStyleIdx="16" presStyleCnt="80">
        <dgm:presLayoutVars>
          <dgm:chPref val="3"/>
        </dgm:presLayoutVars>
      </dgm:prSet>
      <dgm:spPr/>
    </dgm:pt>
    <dgm:pt modelId="{77A93E7C-5B17-4D8F-A023-8E126170B07E}" type="pres">
      <dgm:prSet presAssocID="{FE2F24C8-BA8F-4C7F-84CF-F657C6BA064D}" presName="parTransFour" presStyleCnt="0"/>
      <dgm:spPr/>
    </dgm:pt>
    <dgm:pt modelId="{4D0F77D7-4CE1-4A19-AEB3-BC561580B16D}" type="pres">
      <dgm:prSet presAssocID="{FE2F24C8-BA8F-4C7F-84CF-F657C6BA064D}" presName="horzFour" presStyleCnt="0"/>
      <dgm:spPr/>
    </dgm:pt>
    <dgm:pt modelId="{5C3EF68D-0D5F-444F-9A40-FD37A2B321D9}" type="pres">
      <dgm:prSet presAssocID="{56A9F099-E799-4EE3-81BD-DB6FEDFFFACD}" presName="vertFour" presStyleCnt="0">
        <dgm:presLayoutVars>
          <dgm:chPref val="3"/>
        </dgm:presLayoutVars>
      </dgm:prSet>
      <dgm:spPr/>
    </dgm:pt>
    <dgm:pt modelId="{13477B0E-3145-4CD9-830F-961DDE62A7BA}" type="pres">
      <dgm:prSet presAssocID="{56A9F099-E799-4EE3-81BD-DB6FEDFFFACD}" presName="txFour" presStyleLbl="node4" presStyleIdx="17" presStyleCnt="80">
        <dgm:presLayoutVars>
          <dgm:chPref val="3"/>
        </dgm:presLayoutVars>
      </dgm:prSet>
      <dgm:spPr/>
    </dgm:pt>
    <dgm:pt modelId="{49107FB6-95EE-4292-B35E-0F3AF6EB624F}" type="pres">
      <dgm:prSet presAssocID="{56A9F099-E799-4EE3-81BD-DB6FEDFFFACD}" presName="parTransFour" presStyleCnt="0"/>
      <dgm:spPr/>
    </dgm:pt>
    <dgm:pt modelId="{3DE82D5C-8D23-4841-BCBE-9EE693EE5670}" type="pres">
      <dgm:prSet presAssocID="{56A9F099-E799-4EE3-81BD-DB6FEDFFFACD}" presName="horzFour" presStyleCnt="0"/>
      <dgm:spPr/>
    </dgm:pt>
    <dgm:pt modelId="{AA0FDBFD-409D-43A6-9294-DCACF5EB66A2}" type="pres">
      <dgm:prSet presAssocID="{D52D3DCD-3E66-4C97-8DCD-8148A8CDCDB8}" presName="vertFour" presStyleCnt="0">
        <dgm:presLayoutVars>
          <dgm:chPref val="3"/>
        </dgm:presLayoutVars>
      </dgm:prSet>
      <dgm:spPr/>
    </dgm:pt>
    <dgm:pt modelId="{32BD86AA-F0B5-46D6-B3DB-2D4CBD0C9022}" type="pres">
      <dgm:prSet presAssocID="{D52D3DCD-3E66-4C97-8DCD-8148A8CDCDB8}" presName="txFour" presStyleLbl="node4" presStyleIdx="18" presStyleCnt="80">
        <dgm:presLayoutVars>
          <dgm:chPref val="3"/>
        </dgm:presLayoutVars>
      </dgm:prSet>
      <dgm:spPr/>
    </dgm:pt>
    <dgm:pt modelId="{647D8104-C8A6-45D0-A965-968AFB56CBDA}" type="pres">
      <dgm:prSet presAssocID="{D52D3DCD-3E66-4C97-8DCD-8148A8CDCDB8}" presName="parTransFour" presStyleCnt="0"/>
      <dgm:spPr/>
    </dgm:pt>
    <dgm:pt modelId="{1B0B0607-154B-4766-81C0-3775170E285A}" type="pres">
      <dgm:prSet presAssocID="{D52D3DCD-3E66-4C97-8DCD-8148A8CDCDB8}" presName="horzFour" presStyleCnt="0"/>
      <dgm:spPr/>
    </dgm:pt>
    <dgm:pt modelId="{F54E3B22-52A7-46EE-9F9F-022D05139CC2}" type="pres">
      <dgm:prSet presAssocID="{5B4270B1-9751-4F4D-B379-8EF72694531B}" presName="vertFour" presStyleCnt="0">
        <dgm:presLayoutVars>
          <dgm:chPref val="3"/>
        </dgm:presLayoutVars>
      </dgm:prSet>
      <dgm:spPr/>
    </dgm:pt>
    <dgm:pt modelId="{8F758105-3D23-4F71-A12B-A4A32483CFE5}" type="pres">
      <dgm:prSet presAssocID="{5B4270B1-9751-4F4D-B379-8EF72694531B}" presName="txFour" presStyleLbl="node4" presStyleIdx="19" presStyleCnt="80">
        <dgm:presLayoutVars>
          <dgm:chPref val="3"/>
        </dgm:presLayoutVars>
      </dgm:prSet>
      <dgm:spPr/>
    </dgm:pt>
    <dgm:pt modelId="{B9593F00-1D21-4D3E-B21E-13F53A062E91}" type="pres">
      <dgm:prSet presAssocID="{5B4270B1-9751-4F4D-B379-8EF72694531B}" presName="horzFour" presStyleCnt="0"/>
      <dgm:spPr/>
    </dgm:pt>
    <dgm:pt modelId="{574575DB-F3B1-426D-B824-0E063E0FBA92}" type="pres">
      <dgm:prSet presAssocID="{BADAA165-02FA-4EF0-A11A-3386ABDB9E2B}" presName="sibSpaceTwo" presStyleCnt="0"/>
      <dgm:spPr/>
    </dgm:pt>
    <dgm:pt modelId="{07C2B385-7986-4E88-8296-5D2A4FF646CD}" type="pres">
      <dgm:prSet presAssocID="{5112C960-4D59-42AA-97C6-0DB61DEA9230}" presName="vertTwo" presStyleCnt="0"/>
      <dgm:spPr/>
    </dgm:pt>
    <dgm:pt modelId="{940DF79B-5FE5-408B-9430-5286089AC4E7}" type="pres">
      <dgm:prSet presAssocID="{5112C960-4D59-42AA-97C6-0DB61DEA9230}" presName="txTwo" presStyleLbl="node2" presStyleIdx="1" presStyleCnt="4">
        <dgm:presLayoutVars>
          <dgm:chPref val="3"/>
        </dgm:presLayoutVars>
      </dgm:prSet>
      <dgm:spPr/>
    </dgm:pt>
    <dgm:pt modelId="{DD186F9C-5AEC-4E61-9095-C3057914B0D6}" type="pres">
      <dgm:prSet presAssocID="{5112C960-4D59-42AA-97C6-0DB61DEA9230}" presName="parTransTwo" presStyleCnt="0"/>
      <dgm:spPr/>
    </dgm:pt>
    <dgm:pt modelId="{D0FB2ADC-05F0-41DF-8D4D-F4B7466DB4B4}" type="pres">
      <dgm:prSet presAssocID="{5112C960-4D59-42AA-97C6-0DB61DEA9230}" presName="horzTwo" presStyleCnt="0"/>
      <dgm:spPr/>
    </dgm:pt>
    <dgm:pt modelId="{F4BEFB0E-2C8A-435E-ABF1-CF46D231B21F}" type="pres">
      <dgm:prSet presAssocID="{9E3AC964-244A-44D5-9A92-BAE0F14B0BB2}" presName="vertThree" presStyleCnt="0"/>
      <dgm:spPr/>
    </dgm:pt>
    <dgm:pt modelId="{45F605F5-1B62-47B8-A55C-C58793445432}" type="pres">
      <dgm:prSet presAssocID="{9E3AC964-244A-44D5-9A92-BAE0F14B0BB2}" presName="txThree" presStyleLbl="node3" presStyleIdx="1" presStyleCnt="4">
        <dgm:presLayoutVars>
          <dgm:chPref val="3"/>
        </dgm:presLayoutVars>
      </dgm:prSet>
      <dgm:spPr/>
    </dgm:pt>
    <dgm:pt modelId="{72CA810F-30F9-4AC7-89A1-154D2FA5E472}" type="pres">
      <dgm:prSet presAssocID="{9E3AC964-244A-44D5-9A92-BAE0F14B0BB2}" presName="parTransThree" presStyleCnt="0"/>
      <dgm:spPr/>
    </dgm:pt>
    <dgm:pt modelId="{641B4378-5C6F-4959-B3A2-2BAD79E3680B}" type="pres">
      <dgm:prSet presAssocID="{9E3AC964-244A-44D5-9A92-BAE0F14B0BB2}" presName="horzThree" presStyleCnt="0"/>
      <dgm:spPr/>
    </dgm:pt>
    <dgm:pt modelId="{4E2EEDDC-01E6-4E61-8ED3-5AA814D9C914}" type="pres">
      <dgm:prSet presAssocID="{5FD81AE4-306C-4A55-8114-8C3740BA2EE5}" presName="vertFour" presStyleCnt="0">
        <dgm:presLayoutVars>
          <dgm:chPref val="3"/>
        </dgm:presLayoutVars>
      </dgm:prSet>
      <dgm:spPr/>
    </dgm:pt>
    <dgm:pt modelId="{765EBA17-A8F7-4609-BBB7-B30B859DA289}" type="pres">
      <dgm:prSet presAssocID="{5FD81AE4-306C-4A55-8114-8C3740BA2EE5}" presName="txFour" presStyleLbl="node4" presStyleIdx="20" presStyleCnt="80">
        <dgm:presLayoutVars>
          <dgm:chPref val="3"/>
        </dgm:presLayoutVars>
      </dgm:prSet>
      <dgm:spPr/>
    </dgm:pt>
    <dgm:pt modelId="{A2B79C80-150F-4A82-9105-86361A37A95E}" type="pres">
      <dgm:prSet presAssocID="{5FD81AE4-306C-4A55-8114-8C3740BA2EE5}" presName="parTransFour" presStyleCnt="0"/>
      <dgm:spPr/>
    </dgm:pt>
    <dgm:pt modelId="{FD412364-3612-4EAB-AB15-9B2CCB1B6C68}" type="pres">
      <dgm:prSet presAssocID="{5FD81AE4-306C-4A55-8114-8C3740BA2EE5}" presName="horzFour" presStyleCnt="0"/>
      <dgm:spPr/>
    </dgm:pt>
    <dgm:pt modelId="{E998F5DD-CA7B-4ED9-909E-9C9FECBAA215}" type="pres">
      <dgm:prSet presAssocID="{EF4E74DC-0E31-4899-9B54-5436CAC36983}" presName="vertFour" presStyleCnt="0">
        <dgm:presLayoutVars>
          <dgm:chPref val="3"/>
        </dgm:presLayoutVars>
      </dgm:prSet>
      <dgm:spPr/>
    </dgm:pt>
    <dgm:pt modelId="{38C2C67F-16C2-4DC4-A40D-2EFAB8EB8DB4}" type="pres">
      <dgm:prSet presAssocID="{EF4E74DC-0E31-4899-9B54-5436CAC36983}" presName="txFour" presStyleLbl="node4" presStyleIdx="21" presStyleCnt="80">
        <dgm:presLayoutVars>
          <dgm:chPref val="3"/>
        </dgm:presLayoutVars>
      </dgm:prSet>
      <dgm:spPr/>
    </dgm:pt>
    <dgm:pt modelId="{CAB37F12-3123-4769-953D-F1BD7740C3DA}" type="pres">
      <dgm:prSet presAssocID="{EF4E74DC-0E31-4899-9B54-5436CAC36983}" presName="parTransFour" presStyleCnt="0"/>
      <dgm:spPr/>
    </dgm:pt>
    <dgm:pt modelId="{088D369F-A72C-4D1F-95BF-77B563E1AE5B}" type="pres">
      <dgm:prSet presAssocID="{EF4E74DC-0E31-4899-9B54-5436CAC36983}" presName="horzFour" presStyleCnt="0"/>
      <dgm:spPr/>
    </dgm:pt>
    <dgm:pt modelId="{E1DE4DC2-2253-4776-B04A-2B321C859DA0}" type="pres">
      <dgm:prSet presAssocID="{A08FD310-4D5C-479A-97BA-CA6E0CC60F37}" presName="vertFour" presStyleCnt="0">
        <dgm:presLayoutVars>
          <dgm:chPref val="3"/>
        </dgm:presLayoutVars>
      </dgm:prSet>
      <dgm:spPr/>
    </dgm:pt>
    <dgm:pt modelId="{E32171DE-8230-44EB-9237-14B96D94E078}" type="pres">
      <dgm:prSet presAssocID="{A08FD310-4D5C-479A-97BA-CA6E0CC60F37}" presName="txFour" presStyleLbl="node4" presStyleIdx="22" presStyleCnt="80">
        <dgm:presLayoutVars>
          <dgm:chPref val="3"/>
        </dgm:presLayoutVars>
      </dgm:prSet>
      <dgm:spPr/>
    </dgm:pt>
    <dgm:pt modelId="{6F704140-D62A-48D1-9C18-C7C6352EA14F}" type="pres">
      <dgm:prSet presAssocID="{A08FD310-4D5C-479A-97BA-CA6E0CC60F37}" presName="parTransFour" presStyleCnt="0"/>
      <dgm:spPr/>
    </dgm:pt>
    <dgm:pt modelId="{5270DCB0-21F7-4FF0-A974-76586D464C32}" type="pres">
      <dgm:prSet presAssocID="{A08FD310-4D5C-479A-97BA-CA6E0CC60F37}" presName="horzFour" presStyleCnt="0"/>
      <dgm:spPr/>
    </dgm:pt>
    <dgm:pt modelId="{A7162F60-A2D2-41C1-93E9-8A9DA64CA4C0}" type="pres">
      <dgm:prSet presAssocID="{D9F5D659-C1CD-45E1-BC7F-39F55273EC1D}" presName="vertFour" presStyleCnt="0">
        <dgm:presLayoutVars>
          <dgm:chPref val="3"/>
        </dgm:presLayoutVars>
      </dgm:prSet>
      <dgm:spPr/>
    </dgm:pt>
    <dgm:pt modelId="{E027C156-A2B0-4594-B614-8019FD68BA87}" type="pres">
      <dgm:prSet presAssocID="{D9F5D659-C1CD-45E1-BC7F-39F55273EC1D}" presName="txFour" presStyleLbl="node4" presStyleIdx="23" presStyleCnt="80">
        <dgm:presLayoutVars>
          <dgm:chPref val="3"/>
        </dgm:presLayoutVars>
      </dgm:prSet>
      <dgm:spPr/>
    </dgm:pt>
    <dgm:pt modelId="{A28A02BF-D9C8-4B65-8EF7-A314183507D7}" type="pres">
      <dgm:prSet presAssocID="{D9F5D659-C1CD-45E1-BC7F-39F55273EC1D}" presName="parTransFour" presStyleCnt="0"/>
      <dgm:spPr/>
    </dgm:pt>
    <dgm:pt modelId="{3C18843F-C7F2-4673-B05A-3D7947C8CEAD}" type="pres">
      <dgm:prSet presAssocID="{D9F5D659-C1CD-45E1-BC7F-39F55273EC1D}" presName="horzFour" presStyleCnt="0"/>
      <dgm:spPr/>
    </dgm:pt>
    <dgm:pt modelId="{965A579E-82FE-474B-860C-2AFE8AA377C9}" type="pres">
      <dgm:prSet presAssocID="{BEE6A7BB-CAE2-4C9F-B07F-40BF271E9A36}" presName="vertFour" presStyleCnt="0">
        <dgm:presLayoutVars>
          <dgm:chPref val="3"/>
        </dgm:presLayoutVars>
      </dgm:prSet>
      <dgm:spPr/>
    </dgm:pt>
    <dgm:pt modelId="{F8FFEA17-EDDD-418E-9F24-B9EE29C5C804}" type="pres">
      <dgm:prSet presAssocID="{BEE6A7BB-CAE2-4C9F-B07F-40BF271E9A36}" presName="txFour" presStyleLbl="node4" presStyleIdx="24" presStyleCnt="80">
        <dgm:presLayoutVars>
          <dgm:chPref val="3"/>
        </dgm:presLayoutVars>
      </dgm:prSet>
      <dgm:spPr/>
    </dgm:pt>
    <dgm:pt modelId="{8A9A97AA-EF4D-40A6-BDD7-EAB80D314FBB}" type="pres">
      <dgm:prSet presAssocID="{BEE6A7BB-CAE2-4C9F-B07F-40BF271E9A36}" presName="horzFour" presStyleCnt="0"/>
      <dgm:spPr/>
    </dgm:pt>
    <dgm:pt modelId="{540D51C6-2EC2-443D-83D1-C287D605D80F}" type="pres">
      <dgm:prSet presAssocID="{91AD8E98-C72E-436C-9B17-31A4796B3469}" presName="sibSpaceFour" presStyleCnt="0"/>
      <dgm:spPr/>
    </dgm:pt>
    <dgm:pt modelId="{C216FA3C-80A4-4FDC-BA1D-94D79687C027}" type="pres">
      <dgm:prSet presAssocID="{A2303FE9-2759-4D06-915A-14FF84FAEDCB}" presName="vertFour" presStyleCnt="0">
        <dgm:presLayoutVars>
          <dgm:chPref val="3"/>
        </dgm:presLayoutVars>
      </dgm:prSet>
      <dgm:spPr/>
    </dgm:pt>
    <dgm:pt modelId="{3EF9A196-BED5-4592-8B13-52BC17B09508}" type="pres">
      <dgm:prSet presAssocID="{A2303FE9-2759-4D06-915A-14FF84FAEDCB}" presName="txFour" presStyleLbl="node4" presStyleIdx="25" presStyleCnt="80">
        <dgm:presLayoutVars>
          <dgm:chPref val="3"/>
        </dgm:presLayoutVars>
      </dgm:prSet>
      <dgm:spPr/>
    </dgm:pt>
    <dgm:pt modelId="{F42DCACF-0A23-49D6-99DE-C1D669471228}" type="pres">
      <dgm:prSet presAssocID="{A2303FE9-2759-4D06-915A-14FF84FAEDCB}" presName="parTransFour" presStyleCnt="0"/>
      <dgm:spPr/>
    </dgm:pt>
    <dgm:pt modelId="{2D851100-8AA2-44BF-866B-5B448424A0EB}" type="pres">
      <dgm:prSet presAssocID="{A2303FE9-2759-4D06-915A-14FF84FAEDCB}" presName="horzFour" presStyleCnt="0"/>
      <dgm:spPr/>
    </dgm:pt>
    <dgm:pt modelId="{3EB6AFDC-203D-45DC-9CB3-0526ACDA1CE3}" type="pres">
      <dgm:prSet presAssocID="{3E65900F-FF42-4F65-93CA-0DE90C802E0F}" presName="vertFour" presStyleCnt="0">
        <dgm:presLayoutVars>
          <dgm:chPref val="3"/>
        </dgm:presLayoutVars>
      </dgm:prSet>
      <dgm:spPr/>
    </dgm:pt>
    <dgm:pt modelId="{0DABD246-EB06-4B31-9E5A-488C87F2C182}" type="pres">
      <dgm:prSet presAssocID="{3E65900F-FF42-4F65-93CA-0DE90C802E0F}" presName="txFour" presStyleLbl="node4" presStyleIdx="26" presStyleCnt="80">
        <dgm:presLayoutVars>
          <dgm:chPref val="3"/>
        </dgm:presLayoutVars>
      </dgm:prSet>
      <dgm:spPr/>
    </dgm:pt>
    <dgm:pt modelId="{E55BF105-6CE2-403C-97B9-544FE603DB9C}" type="pres">
      <dgm:prSet presAssocID="{3E65900F-FF42-4F65-93CA-0DE90C802E0F}" presName="parTransFour" presStyleCnt="0"/>
      <dgm:spPr/>
    </dgm:pt>
    <dgm:pt modelId="{3EBB5839-1076-4684-A571-57487C49B980}" type="pres">
      <dgm:prSet presAssocID="{3E65900F-FF42-4F65-93CA-0DE90C802E0F}" presName="horzFour" presStyleCnt="0"/>
      <dgm:spPr/>
    </dgm:pt>
    <dgm:pt modelId="{98F5C977-0038-402D-AC96-D34A1E74F523}" type="pres">
      <dgm:prSet presAssocID="{26DC0838-0D1F-4A53-AC22-862E73FEFA9E}" presName="vertFour" presStyleCnt="0">
        <dgm:presLayoutVars>
          <dgm:chPref val="3"/>
        </dgm:presLayoutVars>
      </dgm:prSet>
      <dgm:spPr/>
    </dgm:pt>
    <dgm:pt modelId="{4F84B011-952C-415C-8347-7AF4A82BA82D}" type="pres">
      <dgm:prSet presAssocID="{26DC0838-0D1F-4A53-AC22-862E73FEFA9E}" presName="txFour" presStyleLbl="node4" presStyleIdx="27" presStyleCnt="80">
        <dgm:presLayoutVars>
          <dgm:chPref val="3"/>
        </dgm:presLayoutVars>
      </dgm:prSet>
      <dgm:spPr/>
    </dgm:pt>
    <dgm:pt modelId="{7DD26E1E-68F8-4578-A0A4-0842876F5DEA}" type="pres">
      <dgm:prSet presAssocID="{26DC0838-0D1F-4A53-AC22-862E73FEFA9E}" presName="parTransFour" presStyleCnt="0"/>
      <dgm:spPr/>
    </dgm:pt>
    <dgm:pt modelId="{9706CCBE-8445-4072-A845-CD81C51FE127}" type="pres">
      <dgm:prSet presAssocID="{26DC0838-0D1F-4A53-AC22-862E73FEFA9E}" presName="horzFour" presStyleCnt="0"/>
      <dgm:spPr/>
    </dgm:pt>
    <dgm:pt modelId="{1146BFF2-4B9B-460B-AF77-A59A71230640}" type="pres">
      <dgm:prSet presAssocID="{AB49F10C-6FB9-4AC9-9A53-15F6D46AD4BE}" presName="vertFour" presStyleCnt="0">
        <dgm:presLayoutVars>
          <dgm:chPref val="3"/>
        </dgm:presLayoutVars>
      </dgm:prSet>
      <dgm:spPr/>
    </dgm:pt>
    <dgm:pt modelId="{C7DDDA09-409B-459A-89AC-BAF26A57592E}" type="pres">
      <dgm:prSet presAssocID="{AB49F10C-6FB9-4AC9-9A53-15F6D46AD4BE}" presName="txFour" presStyleLbl="node4" presStyleIdx="28" presStyleCnt="80">
        <dgm:presLayoutVars>
          <dgm:chPref val="3"/>
        </dgm:presLayoutVars>
      </dgm:prSet>
      <dgm:spPr/>
    </dgm:pt>
    <dgm:pt modelId="{CCD7427F-58EE-4283-96A5-495A231BC3D0}" type="pres">
      <dgm:prSet presAssocID="{AB49F10C-6FB9-4AC9-9A53-15F6D46AD4BE}" presName="parTransFour" presStyleCnt="0"/>
      <dgm:spPr/>
    </dgm:pt>
    <dgm:pt modelId="{4568CA1C-019F-4265-A63E-0A76A31A071A}" type="pres">
      <dgm:prSet presAssocID="{AB49F10C-6FB9-4AC9-9A53-15F6D46AD4BE}" presName="horzFour" presStyleCnt="0"/>
      <dgm:spPr/>
    </dgm:pt>
    <dgm:pt modelId="{59821BB1-690A-4DAB-90BF-1F0F526DC35D}" type="pres">
      <dgm:prSet presAssocID="{B2ED6D98-CF5A-4DA3-BD4A-09426F9541C7}" presName="vertFour" presStyleCnt="0">
        <dgm:presLayoutVars>
          <dgm:chPref val="3"/>
        </dgm:presLayoutVars>
      </dgm:prSet>
      <dgm:spPr/>
    </dgm:pt>
    <dgm:pt modelId="{EAE332A4-BDB9-43A8-9909-505D3C621943}" type="pres">
      <dgm:prSet presAssocID="{B2ED6D98-CF5A-4DA3-BD4A-09426F9541C7}" presName="txFour" presStyleLbl="node4" presStyleIdx="29" presStyleCnt="80">
        <dgm:presLayoutVars>
          <dgm:chPref val="3"/>
        </dgm:presLayoutVars>
      </dgm:prSet>
      <dgm:spPr/>
    </dgm:pt>
    <dgm:pt modelId="{DECA682C-4D3F-47C8-9047-43C0A71578AD}" type="pres">
      <dgm:prSet presAssocID="{B2ED6D98-CF5A-4DA3-BD4A-09426F9541C7}" presName="horzFour" presStyleCnt="0"/>
      <dgm:spPr/>
    </dgm:pt>
    <dgm:pt modelId="{3F8F15E0-2B64-45C7-8522-AA2C5B02CBCC}" type="pres">
      <dgm:prSet presAssocID="{35E072DC-0DC4-4F7B-A0CF-8D71E9F271D5}" presName="sibSpaceFour" presStyleCnt="0"/>
      <dgm:spPr/>
    </dgm:pt>
    <dgm:pt modelId="{8722AEFA-0F30-4B7D-A9D9-29F343D82433}" type="pres">
      <dgm:prSet presAssocID="{E1617F3C-1526-449D-B06D-A86D2628B889}" presName="vertFour" presStyleCnt="0">
        <dgm:presLayoutVars>
          <dgm:chPref val="3"/>
        </dgm:presLayoutVars>
      </dgm:prSet>
      <dgm:spPr/>
    </dgm:pt>
    <dgm:pt modelId="{165FB322-3864-4DE1-9959-8BC2F0CB78FA}" type="pres">
      <dgm:prSet presAssocID="{E1617F3C-1526-449D-B06D-A86D2628B889}" presName="txFour" presStyleLbl="node4" presStyleIdx="30" presStyleCnt="80">
        <dgm:presLayoutVars>
          <dgm:chPref val="3"/>
        </dgm:presLayoutVars>
      </dgm:prSet>
      <dgm:spPr/>
    </dgm:pt>
    <dgm:pt modelId="{C2A708C6-56D0-4780-846C-65B087A5B48F}" type="pres">
      <dgm:prSet presAssocID="{E1617F3C-1526-449D-B06D-A86D2628B889}" presName="parTransFour" presStyleCnt="0"/>
      <dgm:spPr/>
    </dgm:pt>
    <dgm:pt modelId="{F03ABA44-9909-4246-BE50-BA8CA56A83CF}" type="pres">
      <dgm:prSet presAssocID="{E1617F3C-1526-449D-B06D-A86D2628B889}" presName="horzFour" presStyleCnt="0"/>
      <dgm:spPr/>
    </dgm:pt>
    <dgm:pt modelId="{477C3E90-C679-469A-9BBB-1C36D34A92C2}" type="pres">
      <dgm:prSet presAssocID="{FF6523A2-41AA-4FBB-9EC2-253AEF8C2513}" presName="vertFour" presStyleCnt="0">
        <dgm:presLayoutVars>
          <dgm:chPref val="3"/>
        </dgm:presLayoutVars>
      </dgm:prSet>
      <dgm:spPr/>
    </dgm:pt>
    <dgm:pt modelId="{E825DC07-6677-49AF-8336-4B609A9E8E14}" type="pres">
      <dgm:prSet presAssocID="{FF6523A2-41AA-4FBB-9EC2-253AEF8C2513}" presName="txFour" presStyleLbl="node4" presStyleIdx="31" presStyleCnt="80">
        <dgm:presLayoutVars>
          <dgm:chPref val="3"/>
        </dgm:presLayoutVars>
      </dgm:prSet>
      <dgm:spPr/>
    </dgm:pt>
    <dgm:pt modelId="{76E9030B-E232-47F2-9FF2-CCF3316681F5}" type="pres">
      <dgm:prSet presAssocID="{FF6523A2-41AA-4FBB-9EC2-253AEF8C2513}" presName="parTransFour" presStyleCnt="0"/>
      <dgm:spPr/>
    </dgm:pt>
    <dgm:pt modelId="{98D0447C-D6D1-42BC-8B7F-FBAA86CF338A}" type="pres">
      <dgm:prSet presAssocID="{FF6523A2-41AA-4FBB-9EC2-253AEF8C2513}" presName="horzFour" presStyleCnt="0"/>
      <dgm:spPr/>
    </dgm:pt>
    <dgm:pt modelId="{CD5F3FED-40A9-49B5-BE4D-56940284B5B4}" type="pres">
      <dgm:prSet presAssocID="{4823B513-6C5E-4F5C-BE0E-C3B320CC8416}" presName="vertFour" presStyleCnt="0">
        <dgm:presLayoutVars>
          <dgm:chPref val="3"/>
        </dgm:presLayoutVars>
      </dgm:prSet>
      <dgm:spPr/>
    </dgm:pt>
    <dgm:pt modelId="{3C0720C4-200F-41E8-9BC3-035FA9005D3D}" type="pres">
      <dgm:prSet presAssocID="{4823B513-6C5E-4F5C-BE0E-C3B320CC8416}" presName="txFour" presStyleLbl="node4" presStyleIdx="32" presStyleCnt="80">
        <dgm:presLayoutVars>
          <dgm:chPref val="3"/>
        </dgm:presLayoutVars>
      </dgm:prSet>
      <dgm:spPr/>
    </dgm:pt>
    <dgm:pt modelId="{BDDA7B43-DEEB-44A9-8B0D-A4003F1B7C4E}" type="pres">
      <dgm:prSet presAssocID="{4823B513-6C5E-4F5C-BE0E-C3B320CC8416}" presName="parTransFour" presStyleCnt="0"/>
      <dgm:spPr/>
    </dgm:pt>
    <dgm:pt modelId="{6795B9FF-7F7D-4B8C-ADB9-0615B693F1B1}" type="pres">
      <dgm:prSet presAssocID="{4823B513-6C5E-4F5C-BE0E-C3B320CC8416}" presName="horzFour" presStyleCnt="0"/>
      <dgm:spPr/>
    </dgm:pt>
    <dgm:pt modelId="{C5422354-D327-4CFD-A3BF-74F7092F5B57}" type="pres">
      <dgm:prSet presAssocID="{AC94C01F-3771-4053-9578-6C618A7B016A}" presName="vertFour" presStyleCnt="0">
        <dgm:presLayoutVars>
          <dgm:chPref val="3"/>
        </dgm:presLayoutVars>
      </dgm:prSet>
      <dgm:spPr/>
    </dgm:pt>
    <dgm:pt modelId="{5A75F14A-0FC5-4F7F-8037-5AA61049A987}" type="pres">
      <dgm:prSet presAssocID="{AC94C01F-3771-4053-9578-6C618A7B016A}" presName="txFour" presStyleLbl="node4" presStyleIdx="33" presStyleCnt="80">
        <dgm:presLayoutVars>
          <dgm:chPref val="3"/>
        </dgm:presLayoutVars>
      </dgm:prSet>
      <dgm:spPr/>
    </dgm:pt>
    <dgm:pt modelId="{D3489CC7-2944-42ED-B390-E5CBB85A8275}" type="pres">
      <dgm:prSet presAssocID="{AC94C01F-3771-4053-9578-6C618A7B016A}" presName="parTransFour" presStyleCnt="0"/>
      <dgm:spPr/>
    </dgm:pt>
    <dgm:pt modelId="{B5A29D18-284D-4419-AC15-3BD3F054D17D}" type="pres">
      <dgm:prSet presAssocID="{AC94C01F-3771-4053-9578-6C618A7B016A}" presName="horzFour" presStyleCnt="0"/>
      <dgm:spPr/>
    </dgm:pt>
    <dgm:pt modelId="{6C26F142-FF07-4347-BA0D-6E43A6C449D0}" type="pres">
      <dgm:prSet presAssocID="{AE71C484-E939-48C7-BD29-64662146B372}" presName="vertFour" presStyleCnt="0">
        <dgm:presLayoutVars>
          <dgm:chPref val="3"/>
        </dgm:presLayoutVars>
      </dgm:prSet>
      <dgm:spPr/>
    </dgm:pt>
    <dgm:pt modelId="{A243434A-A890-4CA6-BFD3-B3090F0FB3ED}" type="pres">
      <dgm:prSet presAssocID="{AE71C484-E939-48C7-BD29-64662146B372}" presName="txFour" presStyleLbl="node4" presStyleIdx="34" presStyleCnt="80">
        <dgm:presLayoutVars>
          <dgm:chPref val="3"/>
        </dgm:presLayoutVars>
      </dgm:prSet>
      <dgm:spPr/>
    </dgm:pt>
    <dgm:pt modelId="{9A4B8DF7-36F5-4DB2-B042-D234BAB88C17}" type="pres">
      <dgm:prSet presAssocID="{AE71C484-E939-48C7-BD29-64662146B372}" presName="horzFour" presStyleCnt="0"/>
      <dgm:spPr/>
    </dgm:pt>
    <dgm:pt modelId="{F3071B5B-1E4B-40DA-AD03-1ED59C69E88C}" type="pres">
      <dgm:prSet presAssocID="{195A20A2-B843-4E77-A046-E93ACFFA3299}" presName="sibSpaceFour" presStyleCnt="0"/>
      <dgm:spPr/>
    </dgm:pt>
    <dgm:pt modelId="{22FBA09C-9948-487D-BCF7-D4F00555712F}" type="pres">
      <dgm:prSet presAssocID="{C8737759-98DD-4CE5-AD32-8D6A46E88EBF}" presName="vertFour" presStyleCnt="0">
        <dgm:presLayoutVars>
          <dgm:chPref val="3"/>
        </dgm:presLayoutVars>
      </dgm:prSet>
      <dgm:spPr/>
    </dgm:pt>
    <dgm:pt modelId="{6FA637B0-D1D7-4B85-B0FD-E9B7AA85DECB}" type="pres">
      <dgm:prSet presAssocID="{C8737759-98DD-4CE5-AD32-8D6A46E88EBF}" presName="txFour" presStyleLbl="node4" presStyleIdx="35" presStyleCnt="80">
        <dgm:presLayoutVars>
          <dgm:chPref val="3"/>
        </dgm:presLayoutVars>
      </dgm:prSet>
      <dgm:spPr/>
    </dgm:pt>
    <dgm:pt modelId="{C7EE7BD0-1771-49B4-A38F-ECBED5B20D07}" type="pres">
      <dgm:prSet presAssocID="{C8737759-98DD-4CE5-AD32-8D6A46E88EBF}" presName="parTransFour" presStyleCnt="0"/>
      <dgm:spPr/>
    </dgm:pt>
    <dgm:pt modelId="{4EC055BA-0031-47DF-9687-4C9F0540CC67}" type="pres">
      <dgm:prSet presAssocID="{C8737759-98DD-4CE5-AD32-8D6A46E88EBF}" presName="horzFour" presStyleCnt="0"/>
      <dgm:spPr/>
    </dgm:pt>
    <dgm:pt modelId="{F1FF417D-845D-4439-AB2C-DA97F31DD8BD}" type="pres">
      <dgm:prSet presAssocID="{B0A30979-B88F-4D1D-8FD5-9891592E4BFE}" presName="vertFour" presStyleCnt="0">
        <dgm:presLayoutVars>
          <dgm:chPref val="3"/>
        </dgm:presLayoutVars>
      </dgm:prSet>
      <dgm:spPr/>
    </dgm:pt>
    <dgm:pt modelId="{BBC9FDC3-3AB8-4B13-873B-CC4EDB980815}" type="pres">
      <dgm:prSet presAssocID="{B0A30979-B88F-4D1D-8FD5-9891592E4BFE}" presName="txFour" presStyleLbl="node4" presStyleIdx="36" presStyleCnt="80">
        <dgm:presLayoutVars>
          <dgm:chPref val="3"/>
        </dgm:presLayoutVars>
      </dgm:prSet>
      <dgm:spPr/>
    </dgm:pt>
    <dgm:pt modelId="{9ED1C484-AD15-402D-95BC-7E401068D803}" type="pres">
      <dgm:prSet presAssocID="{B0A30979-B88F-4D1D-8FD5-9891592E4BFE}" presName="parTransFour" presStyleCnt="0"/>
      <dgm:spPr/>
    </dgm:pt>
    <dgm:pt modelId="{D424897E-728A-4EA9-87CF-D6A706561D69}" type="pres">
      <dgm:prSet presAssocID="{B0A30979-B88F-4D1D-8FD5-9891592E4BFE}" presName="horzFour" presStyleCnt="0"/>
      <dgm:spPr/>
    </dgm:pt>
    <dgm:pt modelId="{A570CC64-B294-459A-8C9D-0F17B0A28351}" type="pres">
      <dgm:prSet presAssocID="{C95E60E1-8A78-406A-A29C-02B05BF67746}" presName="vertFour" presStyleCnt="0">
        <dgm:presLayoutVars>
          <dgm:chPref val="3"/>
        </dgm:presLayoutVars>
      </dgm:prSet>
      <dgm:spPr/>
    </dgm:pt>
    <dgm:pt modelId="{2D4411B6-B3BC-486C-B262-606CF01120AC}" type="pres">
      <dgm:prSet presAssocID="{C95E60E1-8A78-406A-A29C-02B05BF67746}" presName="txFour" presStyleLbl="node4" presStyleIdx="37" presStyleCnt="80">
        <dgm:presLayoutVars>
          <dgm:chPref val="3"/>
        </dgm:presLayoutVars>
      </dgm:prSet>
      <dgm:spPr/>
    </dgm:pt>
    <dgm:pt modelId="{D60EB665-5D06-4AF6-A7A9-74127C644034}" type="pres">
      <dgm:prSet presAssocID="{C95E60E1-8A78-406A-A29C-02B05BF67746}" presName="parTransFour" presStyleCnt="0"/>
      <dgm:spPr/>
    </dgm:pt>
    <dgm:pt modelId="{16AF4FC0-4065-495E-9BA9-037A80B95C52}" type="pres">
      <dgm:prSet presAssocID="{C95E60E1-8A78-406A-A29C-02B05BF67746}" presName="horzFour" presStyleCnt="0"/>
      <dgm:spPr/>
    </dgm:pt>
    <dgm:pt modelId="{2F478374-D284-43E4-85E2-D2985CB0B169}" type="pres">
      <dgm:prSet presAssocID="{9BCB68F5-8073-42A1-9025-CBB9AE085752}" presName="vertFour" presStyleCnt="0">
        <dgm:presLayoutVars>
          <dgm:chPref val="3"/>
        </dgm:presLayoutVars>
      </dgm:prSet>
      <dgm:spPr/>
    </dgm:pt>
    <dgm:pt modelId="{A02F1A81-A24C-4F9C-9A40-255D7354E7C0}" type="pres">
      <dgm:prSet presAssocID="{9BCB68F5-8073-42A1-9025-CBB9AE085752}" presName="txFour" presStyleLbl="node4" presStyleIdx="38" presStyleCnt="80">
        <dgm:presLayoutVars>
          <dgm:chPref val="3"/>
        </dgm:presLayoutVars>
      </dgm:prSet>
      <dgm:spPr/>
    </dgm:pt>
    <dgm:pt modelId="{AA48A5C7-24AA-4884-8689-F65ECF90E06B}" type="pres">
      <dgm:prSet presAssocID="{9BCB68F5-8073-42A1-9025-CBB9AE085752}" presName="parTransFour" presStyleCnt="0"/>
      <dgm:spPr/>
    </dgm:pt>
    <dgm:pt modelId="{1403D5D7-2DD8-4F87-9AAD-18F7920C08E5}" type="pres">
      <dgm:prSet presAssocID="{9BCB68F5-8073-42A1-9025-CBB9AE085752}" presName="horzFour" presStyleCnt="0"/>
      <dgm:spPr/>
    </dgm:pt>
    <dgm:pt modelId="{5016FB09-E23F-4145-8DDC-98CA5E7E5B72}" type="pres">
      <dgm:prSet presAssocID="{EA5EB05D-56AA-4123-A380-760CB4D8D51A}" presName="vertFour" presStyleCnt="0">
        <dgm:presLayoutVars>
          <dgm:chPref val="3"/>
        </dgm:presLayoutVars>
      </dgm:prSet>
      <dgm:spPr/>
    </dgm:pt>
    <dgm:pt modelId="{5EB29283-D3EE-4E15-8E0F-46E3BD54CA01}" type="pres">
      <dgm:prSet presAssocID="{EA5EB05D-56AA-4123-A380-760CB4D8D51A}" presName="txFour" presStyleLbl="node4" presStyleIdx="39" presStyleCnt="80">
        <dgm:presLayoutVars>
          <dgm:chPref val="3"/>
        </dgm:presLayoutVars>
      </dgm:prSet>
      <dgm:spPr/>
    </dgm:pt>
    <dgm:pt modelId="{A4EEE222-8F14-484B-A355-25B398032EB7}" type="pres">
      <dgm:prSet presAssocID="{EA5EB05D-56AA-4123-A380-760CB4D8D51A}" presName="horzFour" presStyleCnt="0"/>
      <dgm:spPr/>
    </dgm:pt>
    <dgm:pt modelId="{0FA16AB9-C905-4303-A8C9-CCA1F0995EAA}" type="pres">
      <dgm:prSet presAssocID="{4D4EC59F-EF56-4527-ABAA-A879FA100238}" presName="sibSpaceTwo" presStyleCnt="0"/>
      <dgm:spPr/>
    </dgm:pt>
    <dgm:pt modelId="{9B7EB952-59D8-41CD-9E1B-64407796CCA7}" type="pres">
      <dgm:prSet presAssocID="{0AEFC46F-8E6D-4BA4-9640-9B098CEF29E5}" presName="vertTwo" presStyleCnt="0"/>
      <dgm:spPr/>
    </dgm:pt>
    <dgm:pt modelId="{61FBFF29-B369-4B65-946A-50D6629BF575}" type="pres">
      <dgm:prSet presAssocID="{0AEFC46F-8E6D-4BA4-9640-9B098CEF29E5}" presName="txTwo" presStyleLbl="node2" presStyleIdx="2" presStyleCnt="4">
        <dgm:presLayoutVars>
          <dgm:chPref val="3"/>
        </dgm:presLayoutVars>
      </dgm:prSet>
      <dgm:spPr/>
    </dgm:pt>
    <dgm:pt modelId="{D82C62CC-DE6B-481C-8B53-9E01FE6F3750}" type="pres">
      <dgm:prSet presAssocID="{0AEFC46F-8E6D-4BA4-9640-9B098CEF29E5}" presName="parTransTwo" presStyleCnt="0"/>
      <dgm:spPr/>
    </dgm:pt>
    <dgm:pt modelId="{4AA1495D-22C8-44AF-B3CC-341B9A7763EA}" type="pres">
      <dgm:prSet presAssocID="{0AEFC46F-8E6D-4BA4-9640-9B098CEF29E5}" presName="horzTwo" presStyleCnt="0"/>
      <dgm:spPr/>
    </dgm:pt>
    <dgm:pt modelId="{B8AE7E3C-2A69-431E-9FB3-47B99B1F2843}" type="pres">
      <dgm:prSet presAssocID="{41D8F188-B68C-488F-BCD6-1A243CBF21AD}" presName="vertThree" presStyleCnt="0"/>
      <dgm:spPr/>
    </dgm:pt>
    <dgm:pt modelId="{4D2FA4BD-17B5-4727-85E7-947FBA9C0FCB}" type="pres">
      <dgm:prSet presAssocID="{41D8F188-B68C-488F-BCD6-1A243CBF21AD}" presName="txThree" presStyleLbl="node3" presStyleIdx="2" presStyleCnt="4">
        <dgm:presLayoutVars>
          <dgm:chPref val="3"/>
        </dgm:presLayoutVars>
      </dgm:prSet>
      <dgm:spPr/>
    </dgm:pt>
    <dgm:pt modelId="{3129067A-86D1-496C-90C9-F714EF572A2A}" type="pres">
      <dgm:prSet presAssocID="{41D8F188-B68C-488F-BCD6-1A243CBF21AD}" presName="parTransThree" presStyleCnt="0"/>
      <dgm:spPr/>
    </dgm:pt>
    <dgm:pt modelId="{988075D1-9829-4686-888D-E14D2DE653D1}" type="pres">
      <dgm:prSet presAssocID="{41D8F188-B68C-488F-BCD6-1A243CBF21AD}" presName="horzThree" presStyleCnt="0"/>
      <dgm:spPr/>
    </dgm:pt>
    <dgm:pt modelId="{3F9C04E4-927A-4C34-BF07-7570473F15D4}" type="pres">
      <dgm:prSet presAssocID="{F9C0DD6E-590F-4AEA-8CC7-4E135A609B22}" presName="vertFour" presStyleCnt="0">
        <dgm:presLayoutVars>
          <dgm:chPref val="3"/>
        </dgm:presLayoutVars>
      </dgm:prSet>
      <dgm:spPr/>
    </dgm:pt>
    <dgm:pt modelId="{2A046F49-B9CC-4B7C-8735-9C9B2419B636}" type="pres">
      <dgm:prSet presAssocID="{F9C0DD6E-590F-4AEA-8CC7-4E135A609B22}" presName="txFour" presStyleLbl="node4" presStyleIdx="40" presStyleCnt="80">
        <dgm:presLayoutVars>
          <dgm:chPref val="3"/>
        </dgm:presLayoutVars>
      </dgm:prSet>
      <dgm:spPr/>
    </dgm:pt>
    <dgm:pt modelId="{A135B3E5-EC2E-424E-B3C0-FABB65907B5E}" type="pres">
      <dgm:prSet presAssocID="{F9C0DD6E-590F-4AEA-8CC7-4E135A609B22}" presName="parTransFour" presStyleCnt="0"/>
      <dgm:spPr/>
    </dgm:pt>
    <dgm:pt modelId="{51B1B7CB-EF9A-465B-A2D1-449C5E93D80D}" type="pres">
      <dgm:prSet presAssocID="{F9C0DD6E-590F-4AEA-8CC7-4E135A609B22}" presName="horzFour" presStyleCnt="0"/>
      <dgm:spPr/>
    </dgm:pt>
    <dgm:pt modelId="{8AB6D37B-3188-471A-92A4-240F11A02A5F}" type="pres">
      <dgm:prSet presAssocID="{51B58D94-0485-460B-B8F5-66EFFD66F712}" presName="vertFour" presStyleCnt="0">
        <dgm:presLayoutVars>
          <dgm:chPref val="3"/>
        </dgm:presLayoutVars>
      </dgm:prSet>
      <dgm:spPr/>
    </dgm:pt>
    <dgm:pt modelId="{5D81C40F-A18B-4F83-9347-8515A181C03B}" type="pres">
      <dgm:prSet presAssocID="{51B58D94-0485-460B-B8F5-66EFFD66F712}" presName="txFour" presStyleLbl="node4" presStyleIdx="41" presStyleCnt="80">
        <dgm:presLayoutVars>
          <dgm:chPref val="3"/>
        </dgm:presLayoutVars>
      </dgm:prSet>
      <dgm:spPr/>
    </dgm:pt>
    <dgm:pt modelId="{D260BBCB-E8B0-4CE6-84BC-9B89FF7DA75D}" type="pres">
      <dgm:prSet presAssocID="{51B58D94-0485-460B-B8F5-66EFFD66F712}" presName="parTransFour" presStyleCnt="0"/>
      <dgm:spPr/>
    </dgm:pt>
    <dgm:pt modelId="{3D05EC9F-349C-4D83-9942-10662A261B5C}" type="pres">
      <dgm:prSet presAssocID="{51B58D94-0485-460B-B8F5-66EFFD66F712}" presName="horzFour" presStyleCnt="0"/>
      <dgm:spPr/>
    </dgm:pt>
    <dgm:pt modelId="{D4A667C6-D538-459E-9EDD-A517B2D5CB7B}" type="pres">
      <dgm:prSet presAssocID="{728D0CA6-8C45-4964-B662-269FB0F8E65F}" presName="vertFour" presStyleCnt="0">
        <dgm:presLayoutVars>
          <dgm:chPref val="3"/>
        </dgm:presLayoutVars>
      </dgm:prSet>
      <dgm:spPr/>
    </dgm:pt>
    <dgm:pt modelId="{6077EFCD-C390-4D4A-966D-0B88253ADDF5}" type="pres">
      <dgm:prSet presAssocID="{728D0CA6-8C45-4964-B662-269FB0F8E65F}" presName="txFour" presStyleLbl="node4" presStyleIdx="42" presStyleCnt="80">
        <dgm:presLayoutVars>
          <dgm:chPref val="3"/>
        </dgm:presLayoutVars>
      </dgm:prSet>
      <dgm:spPr/>
    </dgm:pt>
    <dgm:pt modelId="{518271CD-E68E-44C8-9008-925E2201B899}" type="pres">
      <dgm:prSet presAssocID="{728D0CA6-8C45-4964-B662-269FB0F8E65F}" presName="parTransFour" presStyleCnt="0"/>
      <dgm:spPr/>
    </dgm:pt>
    <dgm:pt modelId="{654B8BD8-3106-47A3-BE2D-4A2222F1FBDD}" type="pres">
      <dgm:prSet presAssocID="{728D0CA6-8C45-4964-B662-269FB0F8E65F}" presName="horzFour" presStyleCnt="0"/>
      <dgm:spPr/>
    </dgm:pt>
    <dgm:pt modelId="{835332FA-2E65-421E-A4BA-47A50A241660}" type="pres">
      <dgm:prSet presAssocID="{BC40ED23-26CF-40A1-84A0-E9921E57C5DF}" presName="vertFour" presStyleCnt="0">
        <dgm:presLayoutVars>
          <dgm:chPref val="3"/>
        </dgm:presLayoutVars>
      </dgm:prSet>
      <dgm:spPr/>
    </dgm:pt>
    <dgm:pt modelId="{6DAE711B-88EF-45AE-820F-AD52BB14A3D7}" type="pres">
      <dgm:prSet presAssocID="{BC40ED23-26CF-40A1-84A0-E9921E57C5DF}" presName="txFour" presStyleLbl="node4" presStyleIdx="43" presStyleCnt="80">
        <dgm:presLayoutVars>
          <dgm:chPref val="3"/>
        </dgm:presLayoutVars>
      </dgm:prSet>
      <dgm:spPr/>
    </dgm:pt>
    <dgm:pt modelId="{20E81DFE-9B0C-4782-90BB-2ACD28E91BD6}" type="pres">
      <dgm:prSet presAssocID="{BC40ED23-26CF-40A1-84A0-E9921E57C5DF}" presName="parTransFour" presStyleCnt="0"/>
      <dgm:spPr/>
    </dgm:pt>
    <dgm:pt modelId="{E26DE380-52FD-4282-8EBA-5CF59D2D98E4}" type="pres">
      <dgm:prSet presAssocID="{BC40ED23-26CF-40A1-84A0-E9921E57C5DF}" presName="horzFour" presStyleCnt="0"/>
      <dgm:spPr/>
    </dgm:pt>
    <dgm:pt modelId="{D555409F-B7A7-4E3A-B681-C5F578FCD914}" type="pres">
      <dgm:prSet presAssocID="{C9B14709-43A1-4E55-B32F-227B9E8CBF17}" presName="vertFour" presStyleCnt="0">
        <dgm:presLayoutVars>
          <dgm:chPref val="3"/>
        </dgm:presLayoutVars>
      </dgm:prSet>
      <dgm:spPr/>
    </dgm:pt>
    <dgm:pt modelId="{B45E999A-446C-4ED6-8A80-814D8DB5D96B}" type="pres">
      <dgm:prSet presAssocID="{C9B14709-43A1-4E55-B32F-227B9E8CBF17}" presName="txFour" presStyleLbl="node4" presStyleIdx="44" presStyleCnt="80">
        <dgm:presLayoutVars>
          <dgm:chPref val="3"/>
        </dgm:presLayoutVars>
      </dgm:prSet>
      <dgm:spPr/>
    </dgm:pt>
    <dgm:pt modelId="{9C8090D8-C8D7-4F0B-9AA1-7341EC2BA5D2}" type="pres">
      <dgm:prSet presAssocID="{C9B14709-43A1-4E55-B32F-227B9E8CBF17}" presName="horzFour" presStyleCnt="0"/>
      <dgm:spPr/>
    </dgm:pt>
    <dgm:pt modelId="{BE28A0A6-5DAA-4805-9A3D-2ED083DF18C0}" type="pres">
      <dgm:prSet presAssocID="{7019E083-8C1E-4D69-AA1D-0BA6302C9D17}" presName="sibSpaceFour" presStyleCnt="0"/>
      <dgm:spPr/>
    </dgm:pt>
    <dgm:pt modelId="{4C89844A-2350-4E61-B917-E3B6943CDB4A}" type="pres">
      <dgm:prSet presAssocID="{2B2716F8-484F-4DAE-A19A-1A2556857C66}" presName="vertFour" presStyleCnt="0">
        <dgm:presLayoutVars>
          <dgm:chPref val="3"/>
        </dgm:presLayoutVars>
      </dgm:prSet>
      <dgm:spPr/>
    </dgm:pt>
    <dgm:pt modelId="{1EAE49D0-214A-45C8-ABD5-A435428F861E}" type="pres">
      <dgm:prSet presAssocID="{2B2716F8-484F-4DAE-A19A-1A2556857C66}" presName="txFour" presStyleLbl="node4" presStyleIdx="45" presStyleCnt="80">
        <dgm:presLayoutVars>
          <dgm:chPref val="3"/>
        </dgm:presLayoutVars>
      </dgm:prSet>
      <dgm:spPr/>
    </dgm:pt>
    <dgm:pt modelId="{A6DD4C35-E279-458B-8EBA-0EE8AD6F2BBF}" type="pres">
      <dgm:prSet presAssocID="{2B2716F8-484F-4DAE-A19A-1A2556857C66}" presName="parTransFour" presStyleCnt="0"/>
      <dgm:spPr/>
    </dgm:pt>
    <dgm:pt modelId="{B14B5957-6673-46D5-AE4E-DD95DE2A7199}" type="pres">
      <dgm:prSet presAssocID="{2B2716F8-484F-4DAE-A19A-1A2556857C66}" presName="horzFour" presStyleCnt="0"/>
      <dgm:spPr/>
    </dgm:pt>
    <dgm:pt modelId="{7D948EBA-E7E4-495C-BC45-6B76A82D0618}" type="pres">
      <dgm:prSet presAssocID="{5F7176C4-458E-4CA9-A752-6692B47996C6}" presName="vertFour" presStyleCnt="0">
        <dgm:presLayoutVars>
          <dgm:chPref val="3"/>
        </dgm:presLayoutVars>
      </dgm:prSet>
      <dgm:spPr/>
    </dgm:pt>
    <dgm:pt modelId="{F94AE668-3279-4420-80A8-D5500B03A668}" type="pres">
      <dgm:prSet presAssocID="{5F7176C4-458E-4CA9-A752-6692B47996C6}" presName="txFour" presStyleLbl="node4" presStyleIdx="46" presStyleCnt="80">
        <dgm:presLayoutVars>
          <dgm:chPref val="3"/>
        </dgm:presLayoutVars>
      </dgm:prSet>
      <dgm:spPr/>
    </dgm:pt>
    <dgm:pt modelId="{DAACED0C-59D9-4933-A952-89B7CC04C2C0}" type="pres">
      <dgm:prSet presAssocID="{5F7176C4-458E-4CA9-A752-6692B47996C6}" presName="parTransFour" presStyleCnt="0"/>
      <dgm:spPr/>
    </dgm:pt>
    <dgm:pt modelId="{324586A8-386B-4A8C-BA0F-C0BC5D9DE21A}" type="pres">
      <dgm:prSet presAssocID="{5F7176C4-458E-4CA9-A752-6692B47996C6}" presName="horzFour" presStyleCnt="0"/>
      <dgm:spPr/>
    </dgm:pt>
    <dgm:pt modelId="{4B1B4112-FA13-45DF-ADB0-76425CB8C3B6}" type="pres">
      <dgm:prSet presAssocID="{D677B810-813B-423C-98E5-91230B03CD82}" presName="vertFour" presStyleCnt="0">
        <dgm:presLayoutVars>
          <dgm:chPref val="3"/>
        </dgm:presLayoutVars>
      </dgm:prSet>
      <dgm:spPr/>
    </dgm:pt>
    <dgm:pt modelId="{A8015D72-0296-4417-8014-B117D00FB710}" type="pres">
      <dgm:prSet presAssocID="{D677B810-813B-423C-98E5-91230B03CD82}" presName="txFour" presStyleLbl="node4" presStyleIdx="47" presStyleCnt="80">
        <dgm:presLayoutVars>
          <dgm:chPref val="3"/>
        </dgm:presLayoutVars>
      </dgm:prSet>
      <dgm:spPr/>
    </dgm:pt>
    <dgm:pt modelId="{D0262B8A-8A88-4D6C-91B1-4CBD06D62E17}" type="pres">
      <dgm:prSet presAssocID="{D677B810-813B-423C-98E5-91230B03CD82}" presName="parTransFour" presStyleCnt="0"/>
      <dgm:spPr/>
    </dgm:pt>
    <dgm:pt modelId="{B7A646C2-F7C7-4732-807A-F9BA4F505EAB}" type="pres">
      <dgm:prSet presAssocID="{D677B810-813B-423C-98E5-91230B03CD82}" presName="horzFour" presStyleCnt="0"/>
      <dgm:spPr/>
    </dgm:pt>
    <dgm:pt modelId="{00D8ABB3-A619-428A-BA53-633F9D68D276}" type="pres">
      <dgm:prSet presAssocID="{FCB40D10-CA90-4102-8308-EF5CA06ACDA9}" presName="vertFour" presStyleCnt="0">
        <dgm:presLayoutVars>
          <dgm:chPref val="3"/>
        </dgm:presLayoutVars>
      </dgm:prSet>
      <dgm:spPr/>
    </dgm:pt>
    <dgm:pt modelId="{28E27240-ABCD-4193-99F8-AA26B799AE9E}" type="pres">
      <dgm:prSet presAssocID="{FCB40D10-CA90-4102-8308-EF5CA06ACDA9}" presName="txFour" presStyleLbl="node4" presStyleIdx="48" presStyleCnt="80">
        <dgm:presLayoutVars>
          <dgm:chPref val="3"/>
        </dgm:presLayoutVars>
      </dgm:prSet>
      <dgm:spPr/>
    </dgm:pt>
    <dgm:pt modelId="{25FA721F-4DB2-4047-98D0-57E2C809A30E}" type="pres">
      <dgm:prSet presAssocID="{FCB40D10-CA90-4102-8308-EF5CA06ACDA9}" presName="parTransFour" presStyleCnt="0"/>
      <dgm:spPr/>
    </dgm:pt>
    <dgm:pt modelId="{48F15D41-E6BB-44FB-A893-6B8CBE8561F5}" type="pres">
      <dgm:prSet presAssocID="{FCB40D10-CA90-4102-8308-EF5CA06ACDA9}" presName="horzFour" presStyleCnt="0"/>
      <dgm:spPr/>
    </dgm:pt>
    <dgm:pt modelId="{07CC0151-5ED9-42AA-BEFB-78DDFAAFF8E0}" type="pres">
      <dgm:prSet presAssocID="{EABECD07-6CA7-4B2F-AF04-2735DDA4C80E}" presName="vertFour" presStyleCnt="0">
        <dgm:presLayoutVars>
          <dgm:chPref val="3"/>
        </dgm:presLayoutVars>
      </dgm:prSet>
      <dgm:spPr/>
    </dgm:pt>
    <dgm:pt modelId="{1EA34EE4-57D9-4B82-AD9F-AC018F6B4F6B}" type="pres">
      <dgm:prSet presAssocID="{EABECD07-6CA7-4B2F-AF04-2735DDA4C80E}" presName="txFour" presStyleLbl="node4" presStyleIdx="49" presStyleCnt="80">
        <dgm:presLayoutVars>
          <dgm:chPref val="3"/>
        </dgm:presLayoutVars>
      </dgm:prSet>
      <dgm:spPr/>
    </dgm:pt>
    <dgm:pt modelId="{F697281D-D23C-4717-9E87-58355C9B5454}" type="pres">
      <dgm:prSet presAssocID="{EABECD07-6CA7-4B2F-AF04-2735DDA4C80E}" presName="horzFour" presStyleCnt="0"/>
      <dgm:spPr/>
    </dgm:pt>
    <dgm:pt modelId="{D1640932-56AB-47EB-AAD1-A285B847445F}" type="pres">
      <dgm:prSet presAssocID="{1C5F9982-63F0-4754-8864-B20028AE0829}" presName="sibSpaceFour" presStyleCnt="0"/>
      <dgm:spPr/>
    </dgm:pt>
    <dgm:pt modelId="{50008E64-FCA8-486D-BD3B-8903E83AC695}" type="pres">
      <dgm:prSet presAssocID="{4DC75BBA-E2E7-4138-B5A1-3EA3492F0FEF}" presName="vertFour" presStyleCnt="0">
        <dgm:presLayoutVars>
          <dgm:chPref val="3"/>
        </dgm:presLayoutVars>
      </dgm:prSet>
      <dgm:spPr/>
    </dgm:pt>
    <dgm:pt modelId="{E97F8C0B-CB64-449D-8DDF-C0978ED8C56E}" type="pres">
      <dgm:prSet presAssocID="{4DC75BBA-E2E7-4138-B5A1-3EA3492F0FEF}" presName="txFour" presStyleLbl="node4" presStyleIdx="50" presStyleCnt="80">
        <dgm:presLayoutVars>
          <dgm:chPref val="3"/>
        </dgm:presLayoutVars>
      </dgm:prSet>
      <dgm:spPr/>
    </dgm:pt>
    <dgm:pt modelId="{C392559E-2F67-4DD7-94D7-85E77D71CA79}" type="pres">
      <dgm:prSet presAssocID="{4DC75BBA-E2E7-4138-B5A1-3EA3492F0FEF}" presName="parTransFour" presStyleCnt="0"/>
      <dgm:spPr/>
    </dgm:pt>
    <dgm:pt modelId="{1CD59099-9F79-4A14-93C3-55EB956C8D9B}" type="pres">
      <dgm:prSet presAssocID="{4DC75BBA-E2E7-4138-B5A1-3EA3492F0FEF}" presName="horzFour" presStyleCnt="0"/>
      <dgm:spPr/>
    </dgm:pt>
    <dgm:pt modelId="{7D28E189-D584-4AF5-8158-8A2E0209FA58}" type="pres">
      <dgm:prSet presAssocID="{CFAA4A25-7FDE-49D4-A7C8-1891A4A1A7B0}" presName="vertFour" presStyleCnt="0">
        <dgm:presLayoutVars>
          <dgm:chPref val="3"/>
        </dgm:presLayoutVars>
      </dgm:prSet>
      <dgm:spPr/>
    </dgm:pt>
    <dgm:pt modelId="{12A9AE70-E790-4DF0-8B17-AF549DADFC2E}" type="pres">
      <dgm:prSet presAssocID="{CFAA4A25-7FDE-49D4-A7C8-1891A4A1A7B0}" presName="txFour" presStyleLbl="node4" presStyleIdx="51" presStyleCnt="80">
        <dgm:presLayoutVars>
          <dgm:chPref val="3"/>
        </dgm:presLayoutVars>
      </dgm:prSet>
      <dgm:spPr/>
    </dgm:pt>
    <dgm:pt modelId="{C4CA925E-C082-4AE4-80A1-7E15944DBBB7}" type="pres">
      <dgm:prSet presAssocID="{CFAA4A25-7FDE-49D4-A7C8-1891A4A1A7B0}" presName="parTransFour" presStyleCnt="0"/>
      <dgm:spPr/>
    </dgm:pt>
    <dgm:pt modelId="{05478E56-13E6-4275-9E5A-3338D7268DBC}" type="pres">
      <dgm:prSet presAssocID="{CFAA4A25-7FDE-49D4-A7C8-1891A4A1A7B0}" presName="horzFour" presStyleCnt="0"/>
      <dgm:spPr/>
    </dgm:pt>
    <dgm:pt modelId="{8690F00C-0FF5-44DA-8193-6167A2DD0388}" type="pres">
      <dgm:prSet presAssocID="{AF247B86-DEBA-4E77-93F9-09AC21D9230E}" presName="vertFour" presStyleCnt="0">
        <dgm:presLayoutVars>
          <dgm:chPref val="3"/>
        </dgm:presLayoutVars>
      </dgm:prSet>
      <dgm:spPr/>
    </dgm:pt>
    <dgm:pt modelId="{AABFD5C1-B493-4B9F-B687-C3779138780C}" type="pres">
      <dgm:prSet presAssocID="{AF247B86-DEBA-4E77-93F9-09AC21D9230E}" presName="txFour" presStyleLbl="node4" presStyleIdx="52" presStyleCnt="80">
        <dgm:presLayoutVars>
          <dgm:chPref val="3"/>
        </dgm:presLayoutVars>
      </dgm:prSet>
      <dgm:spPr/>
    </dgm:pt>
    <dgm:pt modelId="{00DCBC98-4987-4021-A910-2A03A012CDFB}" type="pres">
      <dgm:prSet presAssocID="{AF247B86-DEBA-4E77-93F9-09AC21D9230E}" presName="parTransFour" presStyleCnt="0"/>
      <dgm:spPr/>
    </dgm:pt>
    <dgm:pt modelId="{AE7DE0C8-C812-46D1-A044-B5E71E1B2EA9}" type="pres">
      <dgm:prSet presAssocID="{AF247B86-DEBA-4E77-93F9-09AC21D9230E}" presName="horzFour" presStyleCnt="0"/>
      <dgm:spPr/>
    </dgm:pt>
    <dgm:pt modelId="{36376C32-5145-4BA7-8C45-67FFF2900870}" type="pres">
      <dgm:prSet presAssocID="{F5516ADD-6854-4B65-976B-0C785E6489D3}" presName="vertFour" presStyleCnt="0">
        <dgm:presLayoutVars>
          <dgm:chPref val="3"/>
        </dgm:presLayoutVars>
      </dgm:prSet>
      <dgm:spPr/>
    </dgm:pt>
    <dgm:pt modelId="{DF195842-4D7B-4018-8A3C-64A14AB2B7BF}" type="pres">
      <dgm:prSet presAssocID="{F5516ADD-6854-4B65-976B-0C785E6489D3}" presName="txFour" presStyleLbl="node4" presStyleIdx="53" presStyleCnt="80">
        <dgm:presLayoutVars>
          <dgm:chPref val="3"/>
        </dgm:presLayoutVars>
      </dgm:prSet>
      <dgm:spPr/>
    </dgm:pt>
    <dgm:pt modelId="{854F2D77-7135-4DB6-92BF-B37A8EAB148F}" type="pres">
      <dgm:prSet presAssocID="{F5516ADD-6854-4B65-976B-0C785E6489D3}" presName="parTransFour" presStyleCnt="0"/>
      <dgm:spPr/>
    </dgm:pt>
    <dgm:pt modelId="{3453154A-ED0C-4928-AFB2-5086A2845B9D}" type="pres">
      <dgm:prSet presAssocID="{F5516ADD-6854-4B65-976B-0C785E6489D3}" presName="horzFour" presStyleCnt="0"/>
      <dgm:spPr/>
    </dgm:pt>
    <dgm:pt modelId="{BF246397-64D2-4D0C-8174-BDB7FD09FDFF}" type="pres">
      <dgm:prSet presAssocID="{84E37FDD-8E52-4D05-B19A-E2D33137C96E}" presName="vertFour" presStyleCnt="0">
        <dgm:presLayoutVars>
          <dgm:chPref val="3"/>
        </dgm:presLayoutVars>
      </dgm:prSet>
      <dgm:spPr/>
    </dgm:pt>
    <dgm:pt modelId="{583065AA-2851-4F46-A8A5-1123B18E4E16}" type="pres">
      <dgm:prSet presAssocID="{84E37FDD-8E52-4D05-B19A-E2D33137C96E}" presName="txFour" presStyleLbl="node4" presStyleIdx="54" presStyleCnt="80">
        <dgm:presLayoutVars>
          <dgm:chPref val="3"/>
        </dgm:presLayoutVars>
      </dgm:prSet>
      <dgm:spPr/>
    </dgm:pt>
    <dgm:pt modelId="{23CD6637-C177-4BA0-B3B2-A2C510A839B0}" type="pres">
      <dgm:prSet presAssocID="{84E37FDD-8E52-4D05-B19A-E2D33137C96E}" presName="horzFour" presStyleCnt="0"/>
      <dgm:spPr/>
    </dgm:pt>
    <dgm:pt modelId="{3ED178AF-59E8-4F54-B2AC-8B3723411513}" type="pres">
      <dgm:prSet presAssocID="{21BA971E-351B-45F3-A4F0-07606DD53B87}" presName="sibSpaceFour" presStyleCnt="0"/>
      <dgm:spPr/>
    </dgm:pt>
    <dgm:pt modelId="{47CF5D18-12AC-4456-AC16-DCED62D53418}" type="pres">
      <dgm:prSet presAssocID="{15C70C2D-D041-40F3-A037-F9892B5D373F}" presName="vertFour" presStyleCnt="0">
        <dgm:presLayoutVars>
          <dgm:chPref val="3"/>
        </dgm:presLayoutVars>
      </dgm:prSet>
      <dgm:spPr/>
    </dgm:pt>
    <dgm:pt modelId="{D46D498C-DE66-482E-BED9-6CA70DAE7CB6}" type="pres">
      <dgm:prSet presAssocID="{15C70C2D-D041-40F3-A037-F9892B5D373F}" presName="txFour" presStyleLbl="node4" presStyleIdx="55" presStyleCnt="80">
        <dgm:presLayoutVars>
          <dgm:chPref val="3"/>
        </dgm:presLayoutVars>
      </dgm:prSet>
      <dgm:spPr/>
    </dgm:pt>
    <dgm:pt modelId="{E2F2AB1F-7A30-4420-B82C-19286712FA09}" type="pres">
      <dgm:prSet presAssocID="{15C70C2D-D041-40F3-A037-F9892B5D373F}" presName="parTransFour" presStyleCnt="0"/>
      <dgm:spPr/>
    </dgm:pt>
    <dgm:pt modelId="{E0392E59-C7B4-4E92-AFCD-8266D5462A73}" type="pres">
      <dgm:prSet presAssocID="{15C70C2D-D041-40F3-A037-F9892B5D373F}" presName="horzFour" presStyleCnt="0"/>
      <dgm:spPr/>
    </dgm:pt>
    <dgm:pt modelId="{40EB9B99-7CD4-400B-8677-B3F0D79352FE}" type="pres">
      <dgm:prSet presAssocID="{DD4FD729-471C-4E79-83BF-9372E1BCAEFA}" presName="vertFour" presStyleCnt="0">
        <dgm:presLayoutVars>
          <dgm:chPref val="3"/>
        </dgm:presLayoutVars>
      </dgm:prSet>
      <dgm:spPr/>
    </dgm:pt>
    <dgm:pt modelId="{B540F9FF-6F31-4483-9246-4C6A0950FF8C}" type="pres">
      <dgm:prSet presAssocID="{DD4FD729-471C-4E79-83BF-9372E1BCAEFA}" presName="txFour" presStyleLbl="node4" presStyleIdx="56" presStyleCnt="80">
        <dgm:presLayoutVars>
          <dgm:chPref val="3"/>
        </dgm:presLayoutVars>
      </dgm:prSet>
      <dgm:spPr/>
    </dgm:pt>
    <dgm:pt modelId="{28157015-481C-4369-BD35-E301004DC212}" type="pres">
      <dgm:prSet presAssocID="{DD4FD729-471C-4E79-83BF-9372E1BCAEFA}" presName="parTransFour" presStyleCnt="0"/>
      <dgm:spPr/>
    </dgm:pt>
    <dgm:pt modelId="{5B2283F4-D1FD-425A-9369-ABEEB79C7E48}" type="pres">
      <dgm:prSet presAssocID="{DD4FD729-471C-4E79-83BF-9372E1BCAEFA}" presName="horzFour" presStyleCnt="0"/>
      <dgm:spPr/>
    </dgm:pt>
    <dgm:pt modelId="{A64D7533-F0F3-428A-8DCD-F148E3A1B5BA}" type="pres">
      <dgm:prSet presAssocID="{953D88BB-FC8C-4C46-8FB8-2AD2D8206253}" presName="vertFour" presStyleCnt="0">
        <dgm:presLayoutVars>
          <dgm:chPref val="3"/>
        </dgm:presLayoutVars>
      </dgm:prSet>
      <dgm:spPr/>
    </dgm:pt>
    <dgm:pt modelId="{6F97E6CA-A898-4293-9ECF-112041CE8A28}" type="pres">
      <dgm:prSet presAssocID="{953D88BB-FC8C-4C46-8FB8-2AD2D8206253}" presName="txFour" presStyleLbl="node4" presStyleIdx="57" presStyleCnt="80">
        <dgm:presLayoutVars>
          <dgm:chPref val="3"/>
        </dgm:presLayoutVars>
      </dgm:prSet>
      <dgm:spPr/>
    </dgm:pt>
    <dgm:pt modelId="{2B173DF0-03A0-4726-9E78-6ADFB50493B4}" type="pres">
      <dgm:prSet presAssocID="{953D88BB-FC8C-4C46-8FB8-2AD2D8206253}" presName="parTransFour" presStyleCnt="0"/>
      <dgm:spPr/>
    </dgm:pt>
    <dgm:pt modelId="{907055D2-19F6-4F8A-AEE4-A416FA275B9A}" type="pres">
      <dgm:prSet presAssocID="{953D88BB-FC8C-4C46-8FB8-2AD2D8206253}" presName="horzFour" presStyleCnt="0"/>
      <dgm:spPr/>
    </dgm:pt>
    <dgm:pt modelId="{AEF321DD-97B0-4F95-8103-8F673F3F299F}" type="pres">
      <dgm:prSet presAssocID="{FB2730AB-CEAC-4DB2-87E1-DEC6302F5C79}" presName="vertFour" presStyleCnt="0">
        <dgm:presLayoutVars>
          <dgm:chPref val="3"/>
        </dgm:presLayoutVars>
      </dgm:prSet>
      <dgm:spPr/>
    </dgm:pt>
    <dgm:pt modelId="{C0EEC6D6-96C2-4ECE-A7C7-9777469929B0}" type="pres">
      <dgm:prSet presAssocID="{FB2730AB-CEAC-4DB2-87E1-DEC6302F5C79}" presName="txFour" presStyleLbl="node4" presStyleIdx="58" presStyleCnt="80">
        <dgm:presLayoutVars>
          <dgm:chPref val="3"/>
        </dgm:presLayoutVars>
      </dgm:prSet>
      <dgm:spPr/>
    </dgm:pt>
    <dgm:pt modelId="{897A54D3-23BF-48AE-9C14-45FDDB73EC6D}" type="pres">
      <dgm:prSet presAssocID="{FB2730AB-CEAC-4DB2-87E1-DEC6302F5C79}" presName="parTransFour" presStyleCnt="0"/>
      <dgm:spPr/>
    </dgm:pt>
    <dgm:pt modelId="{399BF0D2-C926-4A1D-896A-94BFF26C5AE6}" type="pres">
      <dgm:prSet presAssocID="{FB2730AB-CEAC-4DB2-87E1-DEC6302F5C79}" presName="horzFour" presStyleCnt="0"/>
      <dgm:spPr/>
    </dgm:pt>
    <dgm:pt modelId="{DA274B1B-5E51-4007-98C8-8D991C57788D}" type="pres">
      <dgm:prSet presAssocID="{AD225A29-5DE7-46E5-8D7A-6C30D79D57B1}" presName="vertFour" presStyleCnt="0">
        <dgm:presLayoutVars>
          <dgm:chPref val="3"/>
        </dgm:presLayoutVars>
      </dgm:prSet>
      <dgm:spPr/>
    </dgm:pt>
    <dgm:pt modelId="{1829E435-FD91-48BC-AAD2-23056DA73CEB}" type="pres">
      <dgm:prSet presAssocID="{AD225A29-5DE7-46E5-8D7A-6C30D79D57B1}" presName="txFour" presStyleLbl="node4" presStyleIdx="59" presStyleCnt="80">
        <dgm:presLayoutVars>
          <dgm:chPref val="3"/>
        </dgm:presLayoutVars>
      </dgm:prSet>
      <dgm:spPr/>
    </dgm:pt>
    <dgm:pt modelId="{1A1F9951-29D0-46B2-9166-C1B64846EE9F}" type="pres">
      <dgm:prSet presAssocID="{AD225A29-5DE7-46E5-8D7A-6C30D79D57B1}" presName="horzFour" presStyleCnt="0"/>
      <dgm:spPr/>
    </dgm:pt>
    <dgm:pt modelId="{A1640E3D-BEC0-4167-A322-DB9388759504}" type="pres">
      <dgm:prSet presAssocID="{5456CC21-17AF-4146-87AC-B8EC4F590DDC}" presName="sibSpaceTwo" presStyleCnt="0"/>
      <dgm:spPr/>
    </dgm:pt>
    <dgm:pt modelId="{8D8D69B3-2425-4688-A5C7-F2A99CE9F8BF}" type="pres">
      <dgm:prSet presAssocID="{14F6E60F-9C31-49A0-AC1F-912B9C65D5A8}" presName="vertTwo" presStyleCnt="0"/>
      <dgm:spPr/>
    </dgm:pt>
    <dgm:pt modelId="{ACCB3B37-7636-4048-9F86-8A0383AFD7F3}" type="pres">
      <dgm:prSet presAssocID="{14F6E60F-9C31-49A0-AC1F-912B9C65D5A8}" presName="txTwo" presStyleLbl="node2" presStyleIdx="3" presStyleCnt="4">
        <dgm:presLayoutVars>
          <dgm:chPref val="3"/>
        </dgm:presLayoutVars>
      </dgm:prSet>
      <dgm:spPr/>
    </dgm:pt>
    <dgm:pt modelId="{16E1D116-52FD-44F8-85EE-C38E7022A137}" type="pres">
      <dgm:prSet presAssocID="{14F6E60F-9C31-49A0-AC1F-912B9C65D5A8}" presName="parTransTwo" presStyleCnt="0"/>
      <dgm:spPr/>
    </dgm:pt>
    <dgm:pt modelId="{D0F9313B-0A8A-4832-948D-DCB8052A21AC}" type="pres">
      <dgm:prSet presAssocID="{14F6E60F-9C31-49A0-AC1F-912B9C65D5A8}" presName="horzTwo" presStyleCnt="0"/>
      <dgm:spPr/>
    </dgm:pt>
    <dgm:pt modelId="{BF889BE5-A2BC-425C-AFDE-B920E9D19FD3}" type="pres">
      <dgm:prSet presAssocID="{732DE11A-80FD-4123-B547-ADAF6890A105}" presName="vertThree" presStyleCnt="0"/>
      <dgm:spPr/>
    </dgm:pt>
    <dgm:pt modelId="{45C6682F-9CD3-4064-B37B-3D08EA3BC906}" type="pres">
      <dgm:prSet presAssocID="{732DE11A-80FD-4123-B547-ADAF6890A105}" presName="txThree" presStyleLbl="node3" presStyleIdx="3" presStyleCnt="4">
        <dgm:presLayoutVars>
          <dgm:chPref val="3"/>
        </dgm:presLayoutVars>
      </dgm:prSet>
      <dgm:spPr/>
    </dgm:pt>
    <dgm:pt modelId="{3705528A-3AC5-47E2-83FB-5D00BE0ABC40}" type="pres">
      <dgm:prSet presAssocID="{732DE11A-80FD-4123-B547-ADAF6890A105}" presName="parTransThree" presStyleCnt="0"/>
      <dgm:spPr/>
    </dgm:pt>
    <dgm:pt modelId="{E6F5D058-EB6C-4B92-B2CB-41CBB7661DEE}" type="pres">
      <dgm:prSet presAssocID="{732DE11A-80FD-4123-B547-ADAF6890A105}" presName="horzThree" presStyleCnt="0"/>
      <dgm:spPr/>
    </dgm:pt>
    <dgm:pt modelId="{AF8AAC8D-44D0-4A2E-8A34-F83CEA7F2B54}" type="pres">
      <dgm:prSet presAssocID="{4DB47278-96DF-44B1-84B2-7FC9CE1E9930}" presName="vertFour" presStyleCnt="0">
        <dgm:presLayoutVars>
          <dgm:chPref val="3"/>
        </dgm:presLayoutVars>
      </dgm:prSet>
      <dgm:spPr/>
    </dgm:pt>
    <dgm:pt modelId="{E71F185A-E470-4232-8FAC-EBB3B245F228}" type="pres">
      <dgm:prSet presAssocID="{4DB47278-96DF-44B1-84B2-7FC9CE1E9930}" presName="txFour" presStyleLbl="node4" presStyleIdx="60" presStyleCnt="80">
        <dgm:presLayoutVars>
          <dgm:chPref val="3"/>
        </dgm:presLayoutVars>
      </dgm:prSet>
      <dgm:spPr/>
    </dgm:pt>
    <dgm:pt modelId="{68AAF81B-C31B-40A8-8FFD-636C8D81F3DE}" type="pres">
      <dgm:prSet presAssocID="{4DB47278-96DF-44B1-84B2-7FC9CE1E9930}" presName="parTransFour" presStyleCnt="0"/>
      <dgm:spPr/>
    </dgm:pt>
    <dgm:pt modelId="{C699A706-F429-4447-9B7D-4333F178DEA5}" type="pres">
      <dgm:prSet presAssocID="{4DB47278-96DF-44B1-84B2-7FC9CE1E9930}" presName="horzFour" presStyleCnt="0"/>
      <dgm:spPr/>
    </dgm:pt>
    <dgm:pt modelId="{B0CA7D13-9920-47A7-A890-F1A69FB05EE0}" type="pres">
      <dgm:prSet presAssocID="{B1FCC13A-1D83-466C-B842-D7AA8A97BA3D}" presName="vertFour" presStyleCnt="0">
        <dgm:presLayoutVars>
          <dgm:chPref val="3"/>
        </dgm:presLayoutVars>
      </dgm:prSet>
      <dgm:spPr/>
    </dgm:pt>
    <dgm:pt modelId="{EDECF314-E80F-44C0-BE50-9A6EF83742E4}" type="pres">
      <dgm:prSet presAssocID="{B1FCC13A-1D83-466C-B842-D7AA8A97BA3D}" presName="txFour" presStyleLbl="node4" presStyleIdx="61" presStyleCnt="80">
        <dgm:presLayoutVars>
          <dgm:chPref val="3"/>
        </dgm:presLayoutVars>
      </dgm:prSet>
      <dgm:spPr/>
    </dgm:pt>
    <dgm:pt modelId="{518255CA-8907-4FA7-AD27-F54FBB45E6EC}" type="pres">
      <dgm:prSet presAssocID="{B1FCC13A-1D83-466C-B842-D7AA8A97BA3D}" presName="parTransFour" presStyleCnt="0"/>
      <dgm:spPr/>
    </dgm:pt>
    <dgm:pt modelId="{D1E54E6A-5306-45A4-B4BC-97DDD92319ED}" type="pres">
      <dgm:prSet presAssocID="{B1FCC13A-1D83-466C-B842-D7AA8A97BA3D}" presName="horzFour" presStyleCnt="0"/>
      <dgm:spPr/>
    </dgm:pt>
    <dgm:pt modelId="{A8A2C213-A5F2-4302-A103-9996A23C0FB0}" type="pres">
      <dgm:prSet presAssocID="{C605F209-FFA8-4A37-B9AB-04842B33DEF1}" presName="vertFour" presStyleCnt="0">
        <dgm:presLayoutVars>
          <dgm:chPref val="3"/>
        </dgm:presLayoutVars>
      </dgm:prSet>
      <dgm:spPr/>
    </dgm:pt>
    <dgm:pt modelId="{8C530287-53E6-45F7-8207-43D96922778C}" type="pres">
      <dgm:prSet presAssocID="{C605F209-FFA8-4A37-B9AB-04842B33DEF1}" presName="txFour" presStyleLbl="node4" presStyleIdx="62" presStyleCnt="80">
        <dgm:presLayoutVars>
          <dgm:chPref val="3"/>
        </dgm:presLayoutVars>
      </dgm:prSet>
      <dgm:spPr/>
    </dgm:pt>
    <dgm:pt modelId="{1A71FBAD-EB89-4F8F-859F-0876B89A824C}" type="pres">
      <dgm:prSet presAssocID="{C605F209-FFA8-4A37-B9AB-04842B33DEF1}" presName="parTransFour" presStyleCnt="0"/>
      <dgm:spPr/>
    </dgm:pt>
    <dgm:pt modelId="{A9823C7B-2689-4310-8CB7-7C13BC76A0F4}" type="pres">
      <dgm:prSet presAssocID="{C605F209-FFA8-4A37-B9AB-04842B33DEF1}" presName="horzFour" presStyleCnt="0"/>
      <dgm:spPr/>
    </dgm:pt>
    <dgm:pt modelId="{1B45D2A5-0412-4DC9-8CE4-9319407198B5}" type="pres">
      <dgm:prSet presAssocID="{B5E1FB56-7068-4D7C-8CAE-BCDE7D263DAF}" presName="vertFour" presStyleCnt="0">
        <dgm:presLayoutVars>
          <dgm:chPref val="3"/>
        </dgm:presLayoutVars>
      </dgm:prSet>
      <dgm:spPr/>
    </dgm:pt>
    <dgm:pt modelId="{3C80D0BC-A2E2-411A-96CB-18A9E830C56E}" type="pres">
      <dgm:prSet presAssocID="{B5E1FB56-7068-4D7C-8CAE-BCDE7D263DAF}" presName="txFour" presStyleLbl="node4" presStyleIdx="63" presStyleCnt="80">
        <dgm:presLayoutVars>
          <dgm:chPref val="3"/>
        </dgm:presLayoutVars>
      </dgm:prSet>
      <dgm:spPr/>
    </dgm:pt>
    <dgm:pt modelId="{2E45A7C0-FB4A-4D8A-9EB5-AEE7DE7EE09A}" type="pres">
      <dgm:prSet presAssocID="{B5E1FB56-7068-4D7C-8CAE-BCDE7D263DAF}" presName="parTransFour" presStyleCnt="0"/>
      <dgm:spPr/>
    </dgm:pt>
    <dgm:pt modelId="{4A1CFD46-6D3B-40F4-B6F3-B5BC7A1A7A73}" type="pres">
      <dgm:prSet presAssocID="{B5E1FB56-7068-4D7C-8CAE-BCDE7D263DAF}" presName="horzFour" presStyleCnt="0"/>
      <dgm:spPr/>
    </dgm:pt>
    <dgm:pt modelId="{AF1D834C-D702-484B-878A-125B44A359CE}" type="pres">
      <dgm:prSet presAssocID="{29113FAF-F921-4CD5-B80F-33040002AE5D}" presName="vertFour" presStyleCnt="0">
        <dgm:presLayoutVars>
          <dgm:chPref val="3"/>
        </dgm:presLayoutVars>
      </dgm:prSet>
      <dgm:spPr/>
    </dgm:pt>
    <dgm:pt modelId="{6E3E0FA6-6BBB-4A39-A006-F93199CC48C8}" type="pres">
      <dgm:prSet presAssocID="{29113FAF-F921-4CD5-B80F-33040002AE5D}" presName="txFour" presStyleLbl="node4" presStyleIdx="64" presStyleCnt="80">
        <dgm:presLayoutVars>
          <dgm:chPref val="3"/>
        </dgm:presLayoutVars>
      </dgm:prSet>
      <dgm:spPr/>
    </dgm:pt>
    <dgm:pt modelId="{A7B6B9FF-412F-4C3E-9BC5-1BE2022CCFF0}" type="pres">
      <dgm:prSet presAssocID="{29113FAF-F921-4CD5-B80F-33040002AE5D}" presName="horzFour" presStyleCnt="0"/>
      <dgm:spPr/>
    </dgm:pt>
    <dgm:pt modelId="{71202EC0-1F23-42C3-ABC2-58E70DE6BAEE}" type="pres">
      <dgm:prSet presAssocID="{6BEF14D4-58F7-44B2-9916-7497B31F626E}" presName="sibSpaceFour" presStyleCnt="0"/>
      <dgm:spPr/>
    </dgm:pt>
    <dgm:pt modelId="{77B2ABAE-A1A5-4B34-BD35-54A04D6B9731}" type="pres">
      <dgm:prSet presAssocID="{CF8600E9-6CFD-4B31-9CB2-713497A289E4}" presName="vertFour" presStyleCnt="0">
        <dgm:presLayoutVars>
          <dgm:chPref val="3"/>
        </dgm:presLayoutVars>
      </dgm:prSet>
      <dgm:spPr/>
    </dgm:pt>
    <dgm:pt modelId="{7FCF4D6A-F55A-4001-A207-278AFE2C6C6E}" type="pres">
      <dgm:prSet presAssocID="{CF8600E9-6CFD-4B31-9CB2-713497A289E4}" presName="txFour" presStyleLbl="node4" presStyleIdx="65" presStyleCnt="80">
        <dgm:presLayoutVars>
          <dgm:chPref val="3"/>
        </dgm:presLayoutVars>
      </dgm:prSet>
      <dgm:spPr/>
    </dgm:pt>
    <dgm:pt modelId="{096C1202-65BB-4CB2-9F02-0A35C8BBA05E}" type="pres">
      <dgm:prSet presAssocID="{CF8600E9-6CFD-4B31-9CB2-713497A289E4}" presName="parTransFour" presStyleCnt="0"/>
      <dgm:spPr/>
    </dgm:pt>
    <dgm:pt modelId="{8AC3C508-ADE7-408E-8540-93B1AEF64D5D}" type="pres">
      <dgm:prSet presAssocID="{CF8600E9-6CFD-4B31-9CB2-713497A289E4}" presName="horzFour" presStyleCnt="0"/>
      <dgm:spPr/>
    </dgm:pt>
    <dgm:pt modelId="{40473410-F3E8-4B2A-8F02-E6F08FCB7ED9}" type="pres">
      <dgm:prSet presAssocID="{5D6FE934-765B-4E0A-BEF3-D90DE9A9A5BD}" presName="vertFour" presStyleCnt="0">
        <dgm:presLayoutVars>
          <dgm:chPref val="3"/>
        </dgm:presLayoutVars>
      </dgm:prSet>
      <dgm:spPr/>
    </dgm:pt>
    <dgm:pt modelId="{6A509762-294F-470C-B58C-366BFE4DA854}" type="pres">
      <dgm:prSet presAssocID="{5D6FE934-765B-4E0A-BEF3-D90DE9A9A5BD}" presName="txFour" presStyleLbl="node4" presStyleIdx="66" presStyleCnt="80">
        <dgm:presLayoutVars>
          <dgm:chPref val="3"/>
        </dgm:presLayoutVars>
      </dgm:prSet>
      <dgm:spPr/>
    </dgm:pt>
    <dgm:pt modelId="{4FB315A7-C99F-4937-8604-DC2B83549C76}" type="pres">
      <dgm:prSet presAssocID="{5D6FE934-765B-4E0A-BEF3-D90DE9A9A5BD}" presName="parTransFour" presStyleCnt="0"/>
      <dgm:spPr/>
    </dgm:pt>
    <dgm:pt modelId="{836B5460-8AA0-41E2-92EB-A10ADBC1C462}" type="pres">
      <dgm:prSet presAssocID="{5D6FE934-765B-4E0A-BEF3-D90DE9A9A5BD}" presName="horzFour" presStyleCnt="0"/>
      <dgm:spPr/>
    </dgm:pt>
    <dgm:pt modelId="{A4B1A9AB-2899-4B53-9C67-00774E97DB3F}" type="pres">
      <dgm:prSet presAssocID="{03DF2F63-5576-4530-A7E3-E66FBB247E19}" presName="vertFour" presStyleCnt="0">
        <dgm:presLayoutVars>
          <dgm:chPref val="3"/>
        </dgm:presLayoutVars>
      </dgm:prSet>
      <dgm:spPr/>
    </dgm:pt>
    <dgm:pt modelId="{D683AEDC-515F-4BFE-8B21-56533CD6849A}" type="pres">
      <dgm:prSet presAssocID="{03DF2F63-5576-4530-A7E3-E66FBB247E19}" presName="txFour" presStyleLbl="node4" presStyleIdx="67" presStyleCnt="80">
        <dgm:presLayoutVars>
          <dgm:chPref val="3"/>
        </dgm:presLayoutVars>
      </dgm:prSet>
      <dgm:spPr/>
    </dgm:pt>
    <dgm:pt modelId="{0DFD6D16-60C4-4103-A2A6-41D962BE56F3}" type="pres">
      <dgm:prSet presAssocID="{03DF2F63-5576-4530-A7E3-E66FBB247E19}" presName="parTransFour" presStyleCnt="0"/>
      <dgm:spPr/>
    </dgm:pt>
    <dgm:pt modelId="{457B3E1A-EA8C-44EA-B1A0-086CCA6E77FE}" type="pres">
      <dgm:prSet presAssocID="{03DF2F63-5576-4530-A7E3-E66FBB247E19}" presName="horzFour" presStyleCnt="0"/>
      <dgm:spPr/>
    </dgm:pt>
    <dgm:pt modelId="{9ED7C7B8-E485-418D-AE79-7C762FD3324C}" type="pres">
      <dgm:prSet presAssocID="{ADF8A24E-8FCF-411C-992B-E53D73BCC603}" presName="vertFour" presStyleCnt="0">
        <dgm:presLayoutVars>
          <dgm:chPref val="3"/>
        </dgm:presLayoutVars>
      </dgm:prSet>
      <dgm:spPr/>
    </dgm:pt>
    <dgm:pt modelId="{441F7BDA-D0A3-41DB-B604-3D534346829E}" type="pres">
      <dgm:prSet presAssocID="{ADF8A24E-8FCF-411C-992B-E53D73BCC603}" presName="txFour" presStyleLbl="node4" presStyleIdx="68" presStyleCnt="80">
        <dgm:presLayoutVars>
          <dgm:chPref val="3"/>
        </dgm:presLayoutVars>
      </dgm:prSet>
      <dgm:spPr/>
    </dgm:pt>
    <dgm:pt modelId="{001DC171-2B92-489C-B0D9-D403DA72954E}" type="pres">
      <dgm:prSet presAssocID="{ADF8A24E-8FCF-411C-992B-E53D73BCC603}" presName="parTransFour" presStyleCnt="0"/>
      <dgm:spPr/>
    </dgm:pt>
    <dgm:pt modelId="{85E9BCB5-54D7-4887-9727-15A33030F4CB}" type="pres">
      <dgm:prSet presAssocID="{ADF8A24E-8FCF-411C-992B-E53D73BCC603}" presName="horzFour" presStyleCnt="0"/>
      <dgm:spPr/>
    </dgm:pt>
    <dgm:pt modelId="{B4C22894-7E23-4A18-81BB-39ABDDDC878E}" type="pres">
      <dgm:prSet presAssocID="{8B86C57B-03E5-4555-AC2C-7A66871BD5EC}" presName="vertFour" presStyleCnt="0">
        <dgm:presLayoutVars>
          <dgm:chPref val="3"/>
        </dgm:presLayoutVars>
      </dgm:prSet>
      <dgm:spPr/>
    </dgm:pt>
    <dgm:pt modelId="{A2FC83D0-0DB8-432F-9E4F-0E5CFA9A10F9}" type="pres">
      <dgm:prSet presAssocID="{8B86C57B-03E5-4555-AC2C-7A66871BD5EC}" presName="txFour" presStyleLbl="node4" presStyleIdx="69" presStyleCnt="80">
        <dgm:presLayoutVars>
          <dgm:chPref val="3"/>
        </dgm:presLayoutVars>
      </dgm:prSet>
      <dgm:spPr/>
    </dgm:pt>
    <dgm:pt modelId="{CF3173A5-3966-48CD-BB49-0380029D56D9}" type="pres">
      <dgm:prSet presAssocID="{8B86C57B-03E5-4555-AC2C-7A66871BD5EC}" presName="horzFour" presStyleCnt="0"/>
      <dgm:spPr/>
    </dgm:pt>
    <dgm:pt modelId="{6F57DF36-E54C-4008-950F-4530E6392C9D}" type="pres">
      <dgm:prSet presAssocID="{CC413203-C443-4D58-B31A-AF33F5FD3F15}" presName="sibSpaceFour" presStyleCnt="0"/>
      <dgm:spPr/>
    </dgm:pt>
    <dgm:pt modelId="{C0D72510-D03F-4ACF-8597-C100A20C15C3}" type="pres">
      <dgm:prSet presAssocID="{6673D1ED-44A8-4541-99E3-7A4C78B5DEFF}" presName="vertFour" presStyleCnt="0">
        <dgm:presLayoutVars>
          <dgm:chPref val="3"/>
        </dgm:presLayoutVars>
      </dgm:prSet>
      <dgm:spPr/>
    </dgm:pt>
    <dgm:pt modelId="{C8281E77-1D14-4CA1-9461-247C44E52E76}" type="pres">
      <dgm:prSet presAssocID="{6673D1ED-44A8-4541-99E3-7A4C78B5DEFF}" presName="txFour" presStyleLbl="node4" presStyleIdx="70" presStyleCnt="80">
        <dgm:presLayoutVars>
          <dgm:chPref val="3"/>
        </dgm:presLayoutVars>
      </dgm:prSet>
      <dgm:spPr/>
    </dgm:pt>
    <dgm:pt modelId="{BE7705CE-C6A8-4EBC-82E5-4ACC5A8BB22B}" type="pres">
      <dgm:prSet presAssocID="{6673D1ED-44A8-4541-99E3-7A4C78B5DEFF}" presName="parTransFour" presStyleCnt="0"/>
      <dgm:spPr/>
    </dgm:pt>
    <dgm:pt modelId="{702B6041-06D4-40BF-B535-AD63F46EB904}" type="pres">
      <dgm:prSet presAssocID="{6673D1ED-44A8-4541-99E3-7A4C78B5DEFF}" presName="horzFour" presStyleCnt="0"/>
      <dgm:spPr/>
    </dgm:pt>
    <dgm:pt modelId="{259B9896-452B-4745-81DE-AF772CF92AEF}" type="pres">
      <dgm:prSet presAssocID="{59ED6B1A-A34F-4320-A603-2AED9F1AD30D}" presName="vertFour" presStyleCnt="0">
        <dgm:presLayoutVars>
          <dgm:chPref val="3"/>
        </dgm:presLayoutVars>
      </dgm:prSet>
      <dgm:spPr/>
    </dgm:pt>
    <dgm:pt modelId="{E1D5B23D-2E7B-47CB-BA71-434F7B77D438}" type="pres">
      <dgm:prSet presAssocID="{59ED6B1A-A34F-4320-A603-2AED9F1AD30D}" presName="txFour" presStyleLbl="node4" presStyleIdx="71" presStyleCnt="80">
        <dgm:presLayoutVars>
          <dgm:chPref val="3"/>
        </dgm:presLayoutVars>
      </dgm:prSet>
      <dgm:spPr/>
    </dgm:pt>
    <dgm:pt modelId="{0C6EBBDE-9F9B-48CC-AC57-DC9C580407E2}" type="pres">
      <dgm:prSet presAssocID="{59ED6B1A-A34F-4320-A603-2AED9F1AD30D}" presName="parTransFour" presStyleCnt="0"/>
      <dgm:spPr/>
    </dgm:pt>
    <dgm:pt modelId="{943FA440-898E-488C-AC6C-05E8A96F1DD7}" type="pres">
      <dgm:prSet presAssocID="{59ED6B1A-A34F-4320-A603-2AED9F1AD30D}" presName="horzFour" presStyleCnt="0"/>
      <dgm:spPr/>
    </dgm:pt>
    <dgm:pt modelId="{981868EB-B25C-48CA-8ED0-3B66F73EE155}" type="pres">
      <dgm:prSet presAssocID="{A0005CD2-09C3-4C8C-BE9E-11EA4AB9DB6A}" presName="vertFour" presStyleCnt="0">
        <dgm:presLayoutVars>
          <dgm:chPref val="3"/>
        </dgm:presLayoutVars>
      </dgm:prSet>
      <dgm:spPr/>
    </dgm:pt>
    <dgm:pt modelId="{D995DB68-CED4-4EAA-8FC4-A7F59EA51625}" type="pres">
      <dgm:prSet presAssocID="{A0005CD2-09C3-4C8C-BE9E-11EA4AB9DB6A}" presName="txFour" presStyleLbl="node4" presStyleIdx="72" presStyleCnt="80">
        <dgm:presLayoutVars>
          <dgm:chPref val="3"/>
        </dgm:presLayoutVars>
      </dgm:prSet>
      <dgm:spPr/>
    </dgm:pt>
    <dgm:pt modelId="{91F57C2A-AEF1-44AC-971A-406C3EF56A71}" type="pres">
      <dgm:prSet presAssocID="{A0005CD2-09C3-4C8C-BE9E-11EA4AB9DB6A}" presName="parTransFour" presStyleCnt="0"/>
      <dgm:spPr/>
    </dgm:pt>
    <dgm:pt modelId="{F7C49F24-AEF4-44F6-8D4A-865CD211D880}" type="pres">
      <dgm:prSet presAssocID="{A0005CD2-09C3-4C8C-BE9E-11EA4AB9DB6A}" presName="horzFour" presStyleCnt="0"/>
      <dgm:spPr/>
    </dgm:pt>
    <dgm:pt modelId="{5CFF710C-E7E8-4257-ADB1-18623275D92E}" type="pres">
      <dgm:prSet presAssocID="{CAB14DB7-4346-4994-90E8-AAE021BE781D}" presName="vertFour" presStyleCnt="0">
        <dgm:presLayoutVars>
          <dgm:chPref val="3"/>
        </dgm:presLayoutVars>
      </dgm:prSet>
      <dgm:spPr/>
    </dgm:pt>
    <dgm:pt modelId="{18B294B3-0ACE-4FF4-A0A4-1C0DC2376173}" type="pres">
      <dgm:prSet presAssocID="{CAB14DB7-4346-4994-90E8-AAE021BE781D}" presName="txFour" presStyleLbl="node4" presStyleIdx="73" presStyleCnt="80">
        <dgm:presLayoutVars>
          <dgm:chPref val="3"/>
        </dgm:presLayoutVars>
      </dgm:prSet>
      <dgm:spPr/>
    </dgm:pt>
    <dgm:pt modelId="{3D52B97D-0B2D-44AB-9036-08F89D76CA6F}" type="pres">
      <dgm:prSet presAssocID="{CAB14DB7-4346-4994-90E8-AAE021BE781D}" presName="parTransFour" presStyleCnt="0"/>
      <dgm:spPr/>
    </dgm:pt>
    <dgm:pt modelId="{70AA6230-DAAB-42DF-A4B7-1FFF45550AEC}" type="pres">
      <dgm:prSet presAssocID="{CAB14DB7-4346-4994-90E8-AAE021BE781D}" presName="horzFour" presStyleCnt="0"/>
      <dgm:spPr/>
    </dgm:pt>
    <dgm:pt modelId="{CA843A4D-706F-4627-A445-CCD230F309CD}" type="pres">
      <dgm:prSet presAssocID="{F99D761B-DE9B-4DBB-B593-290B6869DED9}" presName="vertFour" presStyleCnt="0">
        <dgm:presLayoutVars>
          <dgm:chPref val="3"/>
        </dgm:presLayoutVars>
      </dgm:prSet>
      <dgm:spPr/>
    </dgm:pt>
    <dgm:pt modelId="{A28289C6-83F5-427F-9556-3E852F0C16CE}" type="pres">
      <dgm:prSet presAssocID="{F99D761B-DE9B-4DBB-B593-290B6869DED9}" presName="txFour" presStyleLbl="node4" presStyleIdx="74" presStyleCnt="80">
        <dgm:presLayoutVars>
          <dgm:chPref val="3"/>
        </dgm:presLayoutVars>
      </dgm:prSet>
      <dgm:spPr/>
    </dgm:pt>
    <dgm:pt modelId="{25F6E0F9-D133-4EB3-8085-DD41D17B302A}" type="pres">
      <dgm:prSet presAssocID="{F99D761B-DE9B-4DBB-B593-290B6869DED9}" presName="horzFour" presStyleCnt="0"/>
      <dgm:spPr/>
    </dgm:pt>
    <dgm:pt modelId="{C94EF3FE-6A16-4D50-9367-1CBE1BA36255}" type="pres">
      <dgm:prSet presAssocID="{D2D0191A-0519-49CD-A5E1-1CAFA697529F}" presName="sibSpaceFour" presStyleCnt="0"/>
      <dgm:spPr/>
    </dgm:pt>
    <dgm:pt modelId="{C02C5D2B-0E9D-4317-897F-27D4F8D2E6FA}" type="pres">
      <dgm:prSet presAssocID="{84343F96-623B-401B-A815-ADE776A91D0E}" presName="vertFour" presStyleCnt="0">
        <dgm:presLayoutVars>
          <dgm:chPref val="3"/>
        </dgm:presLayoutVars>
      </dgm:prSet>
      <dgm:spPr/>
    </dgm:pt>
    <dgm:pt modelId="{7BC395F9-70C7-4346-BC4C-E6FCCCF60C3B}" type="pres">
      <dgm:prSet presAssocID="{84343F96-623B-401B-A815-ADE776A91D0E}" presName="txFour" presStyleLbl="node4" presStyleIdx="75" presStyleCnt="80">
        <dgm:presLayoutVars>
          <dgm:chPref val="3"/>
        </dgm:presLayoutVars>
      </dgm:prSet>
      <dgm:spPr/>
    </dgm:pt>
    <dgm:pt modelId="{A25F3D8F-314A-4C72-9476-CB6AE18A5DFC}" type="pres">
      <dgm:prSet presAssocID="{84343F96-623B-401B-A815-ADE776A91D0E}" presName="parTransFour" presStyleCnt="0"/>
      <dgm:spPr/>
    </dgm:pt>
    <dgm:pt modelId="{34DE2222-95CD-4115-946F-837EA731BC7C}" type="pres">
      <dgm:prSet presAssocID="{84343F96-623B-401B-A815-ADE776A91D0E}" presName="horzFour" presStyleCnt="0"/>
      <dgm:spPr/>
    </dgm:pt>
    <dgm:pt modelId="{A6ACE3B2-9AC3-4E8A-9B31-114B3C90DC07}" type="pres">
      <dgm:prSet presAssocID="{8F2A4D43-E84B-47E6-A17F-A30E91885E1D}" presName="vertFour" presStyleCnt="0">
        <dgm:presLayoutVars>
          <dgm:chPref val="3"/>
        </dgm:presLayoutVars>
      </dgm:prSet>
      <dgm:spPr/>
    </dgm:pt>
    <dgm:pt modelId="{A6DF8A54-D43D-447A-A007-991BAD941740}" type="pres">
      <dgm:prSet presAssocID="{8F2A4D43-E84B-47E6-A17F-A30E91885E1D}" presName="txFour" presStyleLbl="node4" presStyleIdx="76" presStyleCnt="80">
        <dgm:presLayoutVars>
          <dgm:chPref val="3"/>
        </dgm:presLayoutVars>
      </dgm:prSet>
      <dgm:spPr/>
    </dgm:pt>
    <dgm:pt modelId="{CCCC4405-C168-4A39-B79C-3AFFD96BE51F}" type="pres">
      <dgm:prSet presAssocID="{8F2A4D43-E84B-47E6-A17F-A30E91885E1D}" presName="parTransFour" presStyleCnt="0"/>
      <dgm:spPr/>
    </dgm:pt>
    <dgm:pt modelId="{8E004805-B576-4394-9012-983E0063B4D9}" type="pres">
      <dgm:prSet presAssocID="{8F2A4D43-E84B-47E6-A17F-A30E91885E1D}" presName="horzFour" presStyleCnt="0"/>
      <dgm:spPr/>
    </dgm:pt>
    <dgm:pt modelId="{8F991619-016F-4D73-899B-2D549FD962DE}" type="pres">
      <dgm:prSet presAssocID="{C7813F80-6528-4C0D-BCB8-D1125564A2FC}" presName="vertFour" presStyleCnt="0">
        <dgm:presLayoutVars>
          <dgm:chPref val="3"/>
        </dgm:presLayoutVars>
      </dgm:prSet>
      <dgm:spPr/>
    </dgm:pt>
    <dgm:pt modelId="{944B98CE-50B6-4826-847E-6C2ABCAA4DFF}" type="pres">
      <dgm:prSet presAssocID="{C7813F80-6528-4C0D-BCB8-D1125564A2FC}" presName="txFour" presStyleLbl="node4" presStyleIdx="77" presStyleCnt="80">
        <dgm:presLayoutVars>
          <dgm:chPref val="3"/>
        </dgm:presLayoutVars>
      </dgm:prSet>
      <dgm:spPr/>
    </dgm:pt>
    <dgm:pt modelId="{0DEA47AE-F3EE-4543-93CA-10D6D2570174}" type="pres">
      <dgm:prSet presAssocID="{C7813F80-6528-4C0D-BCB8-D1125564A2FC}" presName="parTransFour" presStyleCnt="0"/>
      <dgm:spPr/>
    </dgm:pt>
    <dgm:pt modelId="{DF3A7EE9-2A3B-4044-A892-FAAD25D71161}" type="pres">
      <dgm:prSet presAssocID="{C7813F80-6528-4C0D-BCB8-D1125564A2FC}" presName="horzFour" presStyleCnt="0"/>
      <dgm:spPr/>
    </dgm:pt>
    <dgm:pt modelId="{0D6841EB-7654-44CC-850D-022B7839FECD}" type="pres">
      <dgm:prSet presAssocID="{474EAE84-D8F0-40B5-A325-1EFCFC5E82D5}" presName="vertFour" presStyleCnt="0">
        <dgm:presLayoutVars>
          <dgm:chPref val="3"/>
        </dgm:presLayoutVars>
      </dgm:prSet>
      <dgm:spPr/>
    </dgm:pt>
    <dgm:pt modelId="{56E27EEF-2E27-49B6-9709-5113CFCC2AB3}" type="pres">
      <dgm:prSet presAssocID="{474EAE84-D8F0-40B5-A325-1EFCFC5E82D5}" presName="txFour" presStyleLbl="node4" presStyleIdx="78" presStyleCnt="80">
        <dgm:presLayoutVars>
          <dgm:chPref val="3"/>
        </dgm:presLayoutVars>
      </dgm:prSet>
      <dgm:spPr/>
    </dgm:pt>
    <dgm:pt modelId="{A5430033-5364-47AE-A8D7-4EAC36CB1E99}" type="pres">
      <dgm:prSet presAssocID="{474EAE84-D8F0-40B5-A325-1EFCFC5E82D5}" presName="parTransFour" presStyleCnt="0"/>
      <dgm:spPr/>
    </dgm:pt>
    <dgm:pt modelId="{C4A5A84A-8DAA-433D-8FD9-12E22A00DC59}" type="pres">
      <dgm:prSet presAssocID="{474EAE84-D8F0-40B5-A325-1EFCFC5E82D5}" presName="horzFour" presStyleCnt="0"/>
      <dgm:spPr/>
    </dgm:pt>
    <dgm:pt modelId="{D2DB7A1C-28C4-4E17-8183-97EC8CBE4C38}" type="pres">
      <dgm:prSet presAssocID="{DC72E256-DD34-41C1-B839-5C6D336BB2FC}" presName="vertFour" presStyleCnt="0">
        <dgm:presLayoutVars>
          <dgm:chPref val="3"/>
        </dgm:presLayoutVars>
      </dgm:prSet>
      <dgm:spPr/>
    </dgm:pt>
    <dgm:pt modelId="{94CF16DD-F214-4554-8194-B6AD3FAB51A0}" type="pres">
      <dgm:prSet presAssocID="{DC72E256-DD34-41C1-B839-5C6D336BB2FC}" presName="txFour" presStyleLbl="node4" presStyleIdx="79" presStyleCnt="80">
        <dgm:presLayoutVars>
          <dgm:chPref val="3"/>
        </dgm:presLayoutVars>
      </dgm:prSet>
      <dgm:spPr/>
    </dgm:pt>
    <dgm:pt modelId="{7600FC38-4583-4ABE-A671-4A4349F196E0}" type="pres">
      <dgm:prSet presAssocID="{DC72E256-DD34-41C1-B839-5C6D336BB2FC}" presName="horzFour" presStyleCnt="0"/>
      <dgm:spPr/>
    </dgm:pt>
  </dgm:ptLst>
  <dgm:cxnLst>
    <dgm:cxn modelId="{6E2C2005-3F00-49CF-89B0-9F767A146CAE}" type="presOf" srcId="{953D88BB-FC8C-4C46-8FB8-2AD2D8206253}" destId="{6F97E6CA-A898-4293-9ECF-112041CE8A28}" srcOrd="0" destOrd="0" presId="urn:microsoft.com/office/officeart/2005/8/layout/hierarchy4"/>
    <dgm:cxn modelId="{E8871307-AC03-45C0-BF1D-03406464287A}" type="presOf" srcId="{15C70C2D-D041-40F3-A037-F9892B5D373F}" destId="{D46D498C-DE66-482E-BED9-6CA70DAE7CB6}" srcOrd="0" destOrd="0" presId="urn:microsoft.com/office/officeart/2005/8/layout/hierarchy4"/>
    <dgm:cxn modelId="{0FF57F07-356B-40AA-8934-F752E50B211E}" type="presOf" srcId="{ADF8A24E-8FCF-411C-992B-E53D73BCC603}" destId="{441F7BDA-D0A3-41DB-B604-3D534346829E}" srcOrd="0" destOrd="0" presId="urn:microsoft.com/office/officeart/2005/8/layout/hierarchy4"/>
    <dgm:cxn modelId="{638AE507-EC66-4D61-8C18-C2B8D0B1E23D}" type="presOf" srcId="{3E65900F-FF42-4F65-93CA-0DE90C802E0F}" destId="{0DABD246-EB06-4B31-9E5A-488C87F2C182}" srcOrd="0" destOrd="0" presId="urn:microsoft.com/office/officeart/2005/8/layout/hierarchy4"/>
    <dgm:cxn modelId="{B5B6B60A-425E-4567-80C8-273DBEEC3CA4}" srcId="{BC40ED23-26CF-40A1-84A0-E9921E57C5DF}" destId="{C9B14709-43A1-4E55-B32F-227B9E8CBF17}" srcOrd="0" destOrd="0" parTransId="{4FF5227B-0E33-45EC-8920-61B7565C9239}" sibTransId="{4D10208C-4EDC-484E-A3F8-697E821F2861}"/>
    <dgm:cxn modelId="{0689CC0B-6DCC-412C-BC78-462443E094BC}" type="presOf" srcId="{AF247B86-DEBA-4E77-93F9-09AC21D9230E}" destId="{AABFD5C1-B493-4B9F-B687-C3779138780C}" srcOrd="0" destOrd="0" presId="urn:microsoft.com/office/officeart/2005/8/layout/hierarchy4"/>
    <dgm:cxn modelId="{9C6DCC0C-493A-498F-9E61-3A12969381C7}" srcId="{D3BEC94F-E30F-4220-841C-7C44677B2298}" destId="{5112C960-4D59-42AA-97C6-0DB61DEA9230}" srcOrd="1" destOrd="0" parTransId="{C526A0E5-E641-4548-9AD9-B701EA204AE3}" sibTransId="{4D4EC59F-EF56-4527-ABAA-A879FA100238}"/>
    <dgm:cxn modelId="{0557D20C-B2CC-44C6-A62E-BC46967F0CCE}" type="presOf" srcId="{51B58D94-0485-460B-B8F5-66EFFD66F712}" destId="{5D81C40F-A18B-4F83-9347-8515A181C03B}" srcOrd="0" destOrd="0" presId="urn:microsoft.com/office/officeart/2005/8/layout/hierarchy4"/>
    <dgm:cxn modelId="{573DE00C-71EA-45AF-BAC0-D9E250557AF8}" type="presOf" srcId="{26DC0838-0D1F-4A53-AC22-862E73FEFA9E}" destId="{4F84B011-952C-415C-8347-7AF4A82BA82D}" srcOrd="0" destOrd="0" presId="urn:microsoft.com/office/officeart/2005/8/layout/hierarchy4"/>
    <dgm:cxn modelId="{6093F10D-3F32-4BA9-8201-880414A19FA4}" type="presOf" srcId="{9E3AC964-244A-44D5-9A92-BAE0F14B0BB2}" destId="{45F605F5-1B62-47B8-A55C-C58793445432}" srcOrd="0" destOrd="0" presId="urn:microsoft.com/office/officeart/2005/8/layout/hierarchy4"/>
    <dgm:cxn modelId="{87DB5E0E-2AE6-4A1E-B3FE-952F788E9E34}" type="presOf" srcId="{4DB47278-96DF-44B1-84B2-7FC9CE1E9930}" destId="{E71F185A-E470-4232-8FAC-EBB3B245F228}" srcOrd="0" destOrd="0" presId="urn:microsoft.com/office/officeart/2005/8/layout/hierarchy4"/>
    <dgm:cxn modelId="{1215AB0E-4686-4927-8414-48C032B617E7}" type="presOf" srcId="{AC94C01F-3771-4053-9578-6C618A7B016A}" destId="{5A75F14A-0FC5-4F7F-8037-5AA61049A987}" srcOrd="0" destOrd="0" presId="urn:microsoft.com/office/officeart/2005/8/layout/hierarchy4"/>
    <dgm:cxn modelId="{C1706A0F-3CDC-48D7-B714-EFEF367068FB}" srcId="{0AEFC46F-8E6D-4BA4-9640-9B098CEF29E5}" destId="{41D8F188-B68C-488F-BCD6-1A243CBF21AD}" srcOrd="0" destOrd="0" parTransId="{C4F02137-3A95-4D2E-B20F-77DD745FE8AC}" sibTransId="{C3F02145-2CA5-4231-973E-6EE170153389}"/>
    <dgm:cxn modelId="{E0629310-DA8A-4C8D-8FFB-08EFB2D49445}" type="presOf" srcId="{5D6FE934-765B-4E0A-BEF3-D90DE9A9A5BD}" destId="{6A509762-294F-470C-B58C-366BFE4DA854}" srcOrd="0" destOrd="0" presId="urn:microsoft.com/office/officeart/2005/8/layout/hierarchy4"/>
    <dgm:cxn modelId="{213AF413-831C-423B-A397-82AAA8FF801F}" type="presOf" srcId="{DC6F1223-050E-498E-92FE-AED4F85FEB84}" destId="{EB580412-532E-4F58-8F3B-B8798BE36037}" srcOrd="0" destOrd="0" presId="urn:microsoft.com/office/officeart/2005/8/layout/hierarchy4"/>
    <dgm:cxn modelId="{84BE0717-065A-4AB2-98BC-26DC23D4893C}" type="presOf" srcId="{A3C219FA-D924-4BC7-8DF3-FC375269E76E}" destId="{39BFAB20-2290-409E-9DBB-98FE405AE959}" srcOrd="0" destOrd="0" presId="urn:microsoft.com/office/officeart/2005/8/layout/hierarchy4"/>
    <dgm:cxn modelId="{924DE517-9C72-41C8-AC84-94DCADCF74C2}" type="presOf" srcId="{732DE11A-80FD-4123-B547-ADAF6890A105}" destId="{45C6682F-9CD3-4064-B37B-3D08EA3BC906}" srcOrd="0" destOrd="0" presId="urn:microsoft.com/office/officeart/2005/8/layout/hierarchy4"/>
    <dgm:cxn modelId="{DDD2E818-954D-4549-85EA-9ABE5870E28E}" srcId="{75F942C1-6238-44D9-B1D7-AC7500941464}" destId="{5CEF3640-33E1-4BD2-8585-339536F07946}" srcOrd="0" destOrd="0" parTransId="{2840CD35-D398-4F8F-BBCC-8D9A2C554106}" sibTransId="{17A1CE7C-25A1-4825-88F8-FA6E8AE17853}"/>
    <dgm:cxn modelId="{F9A49F1C-0B76-4469-9F51-D2366D55F6F6}" srcId="{732DE11A-80FD-4123-B547-ADAF6890A105}" destId="{CF8600E9-6CFD-4B31-9CB2-713497A289E4}" srcOrd="1" destOrd="0" parTransId="{964484F1-5619-4825-89A5-C3025BB7A7BF}" sibTransId="{CC413203-C443-4D58-B31A-AF33F5FD3F15}"/>
    <dgm:cxn modelId="{83E56F1D-EFEE-4E9F-B559-92D597D5A672}" type="presOf" srcId="{728D0CA6-8C45-4964-B662-269FB0F8E65F}" destId="{6077EFCD-C390-4D4A-966D-0B88253ADDF5}" srcOrd="0" destOrd="0" presId="urn:microsoft.com/office/officeart/2005/8/layout/hierarchy4"/>
    <dgm:cxn modelId="{5304621E-B89C-49EE-9A03-AE3B99291490}" type="presOf" srcId="{B2ED6D98-CF5A-4DA3-BD4A-09426F9541C7}" destId="{EAE332A4-BDB9-43A8-9909-505D3C621943}" srcOrd="0" destOrd="0" presId="urn:microsoft.com/office/officeart/2005/8/layout/hierarchy4"/>
    <dgm:cxn modelId="{DE301424-2F19-4BE1-955E-5E80D1FC70C2}" type="presOf" srcId="{F5516ADD-6854-4B65-976B-0C785E6489D3}" destId="{DF195842-4D7B-4018-8A3C-64A14AB2B7BF}" srcOrd="0" destOrd="0" presId="urn:microsoft.com/office/officeart/2005/8/layout/hierarchy4"/>
    <dgm:cxn modelId="{0BC17026-E789-47FF-89F0-CA0C21806246}" srcId="{AB49F10C-6FB9-4AC9-9A53-15F6D46AD4BE}" destId="{B2ED6D98-CF5A-4DA3-BD4A-09426F9541C7}" srcOrd="0" destOrd="0" parTransId="{5EC81FC3-0245-4778-91BE-167415D14720}" sibTransId="{91462070-518D-4E8F-9EDA-FBF4EA944941}"/>
    <dgm:cxn modelId="{C60CB726-6256-44E2-AB23-B6BA35CB46F9}" type="presOf" srcId="{EF4E74DC-0E31-4899-9B54-5436CAC36983}" destId="{38C2C67F-16C2-4DC4-A40D-2EFAB8EB8DB4}" srcOrd="0" destOrd="0" presId="urn:microsoft.com/office/officeart/2005/8/layout/hierarchy4"/>
    <dgm:cxn modelId="{CFBA3427-4D11-4248-BF0F-B738A7CC498E}" type="presOf" srcId="{9BCB68F5-8073-42A1-9025-CBB9AE085752}" destId="{A02F1A81-A24C-4F9C-9A40-255D7354E7C0}" srcOrd="0" destOrd="0" presId="urn:microsoft.com/office/officeart/2005/8/layout/hierarchy4"/>
    <dgm:cxn modelId="{F0925A28-C60B-4505-9DC0-9FC4EEDD9EF5}" srcId="{A2303FE9-2759-4D06-915A-14FF84FAEDCB}" destId="{3E65900F-FF42-4F65-93CA-0DE90C802E0F}" srcOrd="0" destOrd="0" parTransId="{C4D87B50-863D-45D1-8A3D-BD304E8ADFE3}" sibTransId="{7677CE36-5925-49F2-AC1B-304EA89DBDAD}"/>
    <dgm:cxn modelId="{47BD9428-CCDA-42F7-AB9F-C498F1225431}" type="presOf" srcId="{8F2A4D43-E84B-47E6-A17F-A30E91885E1D}" destId="{A6DF8A54-D43D-447A-A007-991BAD941740}" srcOrd="0" destOrd="0" presId="urn:microsoft.com/office/officeart/2005/8/layout/hierarchy4"/>
    <dgm:cxn modelId="{5ED42C29-0B39-458F-809A-F1CDE5DBF9CC}" type="presOf" srcId="{C95E60E1-8A78-406A-A29C-02B05BF67746}" destId="{2D4411B6-B3BC-486C-B262-606CF01120AC}" srcOrd="0" destOrd="0" presId="urn:microsoft.com/office/officeart/2005/8/layout/hierarchy4"/>
    <dgm:cxn modelId="{3A44F029-BADB-481E-BD33-D870EF02FD68}" type="presOf" srcId="{2F2927E6-4FB8-421E-8643-3E31227A325D}" destId="{17DDB5BC-3519-45CA-B53C-7FF156143B4C}" srcOrd="0" destOrd="0" presId="urn:microsoft.com/office/officeart/2005/8/layout/hierarchy4"/>
    <dgm:cxn modelId="{55C52C2A-BC17-4B5E-B5C9-3E064FCE0E52}" type="presOf" srcId="{AD225A29-5DE7-46E5-8D7A-6C30D79D57B1}" destId="{1829E435-FD91-48BC-AAD2-23056DA73CEB}" srcOrd="0" destOrd="0" presId="urn:microsoft.com/office/officeart/2005/8/layout/hierarchy4"/>
    <dgm:cxn modelId="{5D3C9F2B-2CBF-4FEC-8615-A5514F12B1F8}" type="presOf" srcId="{14F6E60F-9C31-49A0-AC1F-912B9C65D5A8}" destId="{ACCB3B37-7636-4048-9F86-8A0383AFD7F3}" srcOrd="0" destOrd="0" presId="urn:microsoft.com/office/officeart/2005/8/layout/hierarchy4"/>
    <dgm:cxn modelId="{72B84C2C-581F-4BC1-B52D-441E084EA7CB}" type="presOf" srcId="{C98ACD40-7261-4BE6-84E9-7582CF1D1340}" destId="{BD60A184-36F2-4171-8A19-9976A3E639F3}" srcOrd="0" destOrd="0" presId="urn:microsoft.com/office/officeart/2005/8/layout/hierarchy4"/>
    <dgm:cxn modelId="{8FC6852E-C44C-41AC-8879-0F88D98AD329}" srcId="{84343F96-623B-401B-A815-ADE776A91D0E}" destId="{8F2A4D43-E84B-47E6-A17F-A30E91885E1D}" srcOrd="0" destOrd="0" parTransId="{75718597-C6C8-4F46-80BF-BB76B7E2DB58}" sibTransId="{C0AF1F97-20D6-4782-83F8-6336AA55C7AB}"/>
    <dgm:cxn modelId="{5EBCD12E-D0B4-4BF5-99FB-E413706BB876}" srcId="{B0A30979-B88F-4D1D-8FD5-9891592E4BFE}" destId="{C95E60E1-8A78-406A-A29C-02B05BF67746}" srcOrd="0" destOrd="0" parTransId="{2F647B76-0108-49B0-9337-3327A0D246E3}" sibTransId="{B6A465FA-7A1E-4AE8-86C8-A5F64AEB4D00}"/>
    <dgm:cxn modelId="{77F80F30-AD2D-4427-93DA-BAF3A025ACDA}" srcId="{A08FD310-4D5C-479A-97BA-CA6E0CC60F37}" destId="{D9F5D659-C1CD-45E1-BC7F-39F55273EC1D}" srcOrd="0" destOrd="0" parTransId="{E8653EE4-E127-4B92-9900-45FEF00D941C}" sibTransId="{4D28A80B-77D7-4C9E-9848-BE8CBAD81653}"/>
    <dgm:cxn modelId="{18E54434-7BAB-48AB-ACAB-F765E8B38A47}" srcId="{06F5B895-B70E-4FB3-87D0-797C4A3518A4}" destId="{338F6EA9-64B7-4F6C-8EB5-A1FF6EDF4428}" srcOrd="0" destOrd="0" parTransId="{31119AB0-AF7F-412A-A16D-1550E8EFA86D}" sibTransId="{8D4B2D9D-CED3-47A7-808C-9318DD7559CC}"/>
    <dgm:cxn modelId="{DA6C5A35-8989-4689-AE55-9A447FBDA0F7}" srcId="{9BCB68F5-8073-42A1-9025-CBB9AE085752}" destId="{EA5EB05D-56AA-4123-A380-760CB4D8D51A}" srcOrd="0" destOrd="0" parTransId="{DC16FA2D-B9A6-46BD-9309-908D255F48C5}" sibTransId="{F720D5B5-36AC-4A79-AF39-42C656D8FFF7}"/>
    <dgm:cxn modelId="{55861C37-0596-406C-BA97-7E6CC46EE025}" srcId="{B1FCC13A-1D83-466C-B842-D7AA8A97BA3D}" destId="{C605F209-FFA8-4A37-B9AB-04842B33DEF1}" srcOrd="0" destOrd="0" parTransId="{3003502D-A195-4AE1-8385-76FFD9C845F1}" sibTransId="{5D5AC94A-288B-4D5C-83F8-79D418948B0A}"/>
    <dgm:cxn modelId="{CB69A137-287A-4876-B5CF-42F15BF21D17}" type="presOf" srcId="{56A9F099-E799-4EE3-81BD-DB6FEDFFFACD}" destId="{13477B0E-3145-4CD9-830F-961DDE62A7BA}" srcOrd="0" destOrd="0" presId="urn:microsoft.com/office/officeart/2005/8/layout/hierarchy4"/>
    <dgm:cxn modelId="{4C0BBC3D-6FC3-4F65-88B2-4067FE2E0D0A}" type="presOf" srcId="{338F6EA9-64B7-4F6C-8EB5-A1FF6EDF4428}" destId="{5194A31B-9C1B-4D2B-9511-0ABAF1A95969}" srcOrd="0" destOrd="0" presId="urn:microsoft.com/office/officeart/2005/8/layout/hierarchy4"/>
    <dgm:cxn modelId="{2CFCD43F-18DA-4F4C-944E-7E1599AA411F}" type="presOf" srcId="{6673D1ED-44A8-4541-99E3-7A4C78B5DEFF}" destId="{C8281E77-1D14-4CA1-9461-247C44E52E76}" srcOrd="0" destOrd="0" presId="urn:microsoft.com/office/officeart/2005/8/layout/hierarchy4"/>
    <dgm:cxn modelId="{BCFFF35B-D24A-4560-8358-A3746E37154C}" srcId="{474EAE84-D8F0-40B5-A325-1EFCFC5E82D5}" destId="{DC72E256-DD34-41C1-B839-5C6D336BB2FC}" srcOrd="0" destOrd="0" parTransId="{229AF1E4-8D48-47E5-B968-5E2827429B85}" sibTransId="{A1B05C16-0527-4AAA-A186-C553B2C8CD10}"/>
    <dgm:cxn modelId="{1F70605D-1C07-49CF-88EC-4023B8C8C140}" type="presOf" srcId="{E1617F3C-1526-449D-B06D-A86D2628B889}" destId="{165FB322-3864-4DE1-9959-8BC2F0CB78FA}" srcOrd="0" destOrd="0" presId="urn:microsoft.com/office/officeart/2005/8/layout/hierarchy4"/>
    <dgm:cxn modelId="{1343AA5E-4AB4-48B7-8BCC-54A858AC31E8}" srcId="{0EBD2C9D-A6D3-4D63-8583-09522CB738BD}" destId="{93B93483-C62B-4EB7-AE63-010815F9F804}" srcOrd="0" destOrd="0" parTransId="{2B791799-2249-406D-BF41-B09A89857A08}" sibTransId="{1B48CF33-FFFD-47F4-9133-5DC9DA896F1E}"/>
    <dgm:cxn modelId="{4EEF0D5F-D4E4-4304-B203-E80D3029E89B}" type="presOf" srcId="{0EBD2C9D-A6D3-4D63-8583-09522CB738BD}" destId="{340A7C93-E13F-49D4-A7D3-C2B99550139A}" srcOrd="0" destOrd="0" presId="urn:microsoft.com/office/officeart/2005/8/layout/hierarchy4"/>
    <dgm:cxn modelId="{9157EE60-7059-46D9-B20F-B48FE5344601}" srcId="{2F2927E6-4FB8-421E-8643-3E31227A325D}" destId="{A3C219FA-D924-4BC7-8DF3-FC375269E76E}" srcOrd="0" destOrd="0" parTransId="{FE9FF512-1E61-4A99-BCCE-E5CD4615FC90}" sibTransId="{66CAD82C-B709-402D-9BD0-3BED009FB7CE}"/>
    <dgm:cxn modelId="{3F484261-7D8B-4E24-8C76-8391CFB9C984}" srcId="{26DC0838-0D1F-4A53-AC22-862E73FEFA9E}" destId="{AB49F10C-6FB9-4AC9-9A53-15F6D46AD4BE}" srcOrd="0" destOrd="0" parTransId="{9D98327C-82A8-4760-9304-A142153CB2B3}" sibTransId="{DD213BF5-F77F-41BA-BD47-F98D2EA3709E}"/>
    <dgm:cxn modelId="{FF281462-CD9A-440A-94B0-264BE1C511E4}" type="presOf" srcId="{F9C0DD6E-590F-4AEA-8CC7-4E135A609B22}" destId="{2A046F49-B9CC-4B7C-8735-9C9B2419B636}" srcOrd="0" destOrd="0" presId="urn:microsoft.com/office/officeart/2005/8/layout/hierarchy4"/>
    <dgm:cxn modelId="{E57B3362-CFD1-4151-BC73-93C297E1302E}" srcId="{FF6523A2-41AA-4FBB-9EC2-253AEF8C2513}" destId="{4823B513-6C5E-4F5C-BE0E-C3B320CC8416}" srcOrd="0" destOrd="0" parTransId="{04EA1BBC-CC35-4EF7-8CE9-66917AB3D698}" sibTransId="{BD038610-120F-4F09-BC0E-4E504D7D8F10}"/>
    <dgm:cxn modelId="{68BFD742-6802-4687-83FF-D3433223BE2B}" srcId="{C8737759-98DD-4CE5-AD32-8D6A46E88EBF}" destId="{B0A30979-B88F-4D1D-8FD5-9891592E4BFE}" srcOrd="0" destOrd="0" parTransId="{F129DE47-17FE-4023-9C80-CA9432A44820}" sibTransId="{F44DE37D-F793-49E0-8518-255250CCA6C6}"/>
    <dgm:cxn modelId="{520DEB42-1CFA-4C4B-9197-DE5D3C7A2F4E}" srcId="{732DE11A-80FD-4123-B547-ADAF6890A105}" destId="{4DB47278-96DF-44B1-84B2-7FC9CE1E9930}" srcOrd="0" destOrd="0" parTransId="{A6234763-E476-4C2E-B3EE-E3A8AFF01A66}" sibTransId="{6BEF14D4-58F7-44B2-9916-7497B31F626E}"/>
    <dgm:cxn modelId="{25A3DD64-CFF4-41B1-AE28-F0AD4820A70A}" type="presOf" srcId="{B0A30979-B88F-4D1D-8FD5-9891592E4BFE}" destId="{BBC9FDC3-3AB8-4B13-873B-CC4EDB980815}" srcOrd="0" destOrd="0" presId="urn:microsoft.com/office/officeart/2005/8/layout/hierarchy4"/>
    <dgm:cxn modelId="{1D381A66-0727-4444-848F-57D02540E33E}" srcId="{5FD81AE4-306C-4A55-8114-8C3740BA2EE5}" destId="{EF4E74DC-0E31-4899-9B54-5436CAC36983}" srcOrd="0" destOrd="0" parTransId="{5F733BBD-81DE-4F90-93FB-5785146AE547}" sibTransId="{EF733741-E65D-410E-A083-5118D7770611}"/>
    <dgm:cxn modelId="{33CE8066-0EEA-431D-9DF8-B71D2C9D4A55}" type="presOf" srcId="{B8508143-DE47-4DC5-B38C-717D76E9C845}" destId="{2A12E7C7-2106-42B2-AB10-8D03A0E44B4F}" srcOrd="0" destOrd="0" presId="urn:microsoft.com/office/officeart/2005/8/layout/hierarchy4"/>
    <dgm:cxn modelId="{41701669-BF1F-480D-86E9-7AEECA87DD94}" type="presOf" srcId="{2134D9F3-1F3B-477F-A21A-75F2E9BDFEA2}" destId="{D4EC6F8E-FB0D-4F1F-93B8-15DF6271E5F5}" srcOrd="0" destOrd="0" presId="urn:microsoft.com/office/officeart/2005/8/layout/hierarchy4"/>
    <dgm:cxn modelId="{B099186A-99BE-4334-999C-2F279FBB038C}" type="presOf" srcId="{93B93483-C62B-4EB7-AE63-010815F9F804}" destId="{FC87DFA8-1B9B-4FA8-833A-D01A88680032}" srcOrd="0" destOrd="0" presId="urn:microsoft.com/office/officeart/2005/8/layout/hierarchy4"/>
    <dgm:cxn modelId="{3975834A-4C43-4894-B0D0-4215CD90CEDD}" type="presOf" srcId="{A2303FE9-2759-4D06-915A-14FF84FAEDCB}" destId="{3EF9A196-BED5-4592-8B13-52BC17B09508}" srcOrd="0" destOrd="0" presId="urn:microsoft.com/office/officeart/2005/8/layout/hierarchy4"/>
    <dgm:cxn modelId="{530FCE6A-D2A7-4D5E-B6EA-8221BB77B194}" srcId="{DC6F1223-050E-498E-92FE-AED4F85FEB84}" destId="{2F2927E6-4FB8-421E-8643-3E31227A325D}" srcOrd="0" destOrd="0" parTransId="{BB6B0214-BEAA-4022-A6E8-53236E450723}" sibTransId="{81B03625-F7F5-4782-97A2-F19287EA1B54}"/>
    <dgm:cxn modelId="{883E614B-4B95-46BB-9790-9FEAA8FB4EB2}" srcId="{C98ACD40-7261-4BE6-84E9-7582CF1D1340}" destId="{06F5B895-B70E-4FB3-87D0-797C4A3518A4}" srcOrd="0" destOrd="0" parTransId="{8E5546C8-FEB1-476B-B0F3-9C09F2BE3FC8}" sibTransId="{B30719B6-E5EC-4ADA-A5FE-7E92615CCAAE}"/>
    <dgm:cxn modelId="{0D370B4C-0AC4-4408-A5F4-D20F0AB0B647}" srcId="{CC8A7053-CFEE-4D27-AF0A-9B4DA2906AF6}" destId="{8CF9884C-CFDE-4D8A-B7E6-A55F2BF2A8F9}" srcOrd="3" destOrd="0" parTransId="{E247339E-9F32-4B99-8FF0-ECFA8CAB0990}" sibTransId="{3E444605-A9E1-4E24-995D-B857AA645E08}"/>
    <dgm:cxn modelId="{2E78134C-9151-462A-8954-E7C5BE492CA4}" srcId="{D3BEC94F-E30F-4220-841C-7C44677B2298}" destId="{14F6E60F-9C31-49A0-AC1F-912B9C65D5A8}" srcOrd="3" destOrd="0" parTransId="{FA19CE0F-D513-449A-A91A-C631A5D201AA}" sibTransId="{D3C11FFE-21B6-41E3-9371-C1BFEE6DF88A}"/>
    <dgm:cxn modelId="{1507DB4D-399F-4D06-92ED-87B7FF194818}" type="presOf" srcId="{84E37FDD-8E52-4D05-B19A-E2D33137C96E}" destId="{583065AA-2851-4F46-A8A5-1123B18E4E16}" srcOrd="0" destOrd="0" presId="urn:microsoft.com/office/officeart/2005/8/layout/hierarchy4"/>
    <dgm:cxn modelId="{24D01B6E-F024-4559-9347-A7A0D2B06D58}" srcId="{9E3AC964-244A-44D5-9A92-BAE0F14B0BB2}" destId="{E1617F3C-1526-449D-B06D-A86D2628B889}" srcOrd="2" destOrd="0" parTransId="{97DE5C96-246F-4425-9630-9E934410D452}" sibTransId="{195A20A2-B843-4E77-A046-E93ACFFA3299}"/>
    <dgm:cxn modelId="{2A8F636E-D66C-4C7B-A16F-A80826495029}" srcId="{41D8F188-B68C-488F-BCD6-1A243CBF21AD}" destId="{F9C0DD6E-590F-4AEA-8CC7-4E135A609B22}" srcOrd="0" destOrd="0" parTransId="{95D7AC39-D362-4A6F-B7C0-F6808EADB742}" sibTransId="{7019E083-8C1E-4D69-AA1D-0BA6302C9D17}"/>
    <dgm:cxn modelId="{A2DF7B6F-91CF-4A71-A647-3E8CC0CD5F73}" type="presOf" srcId="{DD4FD729-471C-4E79-83BF-9372E1BCAEFA}" destId="{B540F9FF-6F31-4483-9246-4C6A0950FF8C}" srcOrd="0" destOrd="0" presId="urn:microsoft.com/office/officeart/2005/8/layout/hierarchy4"/>
    <dgm:cxn modelId="{91BAD350-E1F2-4575-8217-C32F2C5F6903}" srcId="{D52D3DCD-3E66-4C97-8DCD-8148A8CDCDB8}" destId="{5B4270B1-9751-4F4D-B379-8EF72694531B}" srcOrd="0" destOrd="0" parTransId="{A32453E1-78B5-4E73-AE09-993C49E9ECDA}" sibTransId="{A7882DD3-E970-4452-9C10-8B390CB49348}"/>
    <dgm:cxn modelId="{51A1EF51-56F7-4ADE-BCA9-BE5AE68435CE}" type="presOf" srcId="{8CF9884C-CFDE-4D8A-B7E6-A55F2BF2A8F9}" destId="{4E0AAE62-3D3C-4A69-B122-31EA2EE6F620}" srcOrd="0" destOrd="0" presId="urn:microsoft.com/office/officeart/2005/8/layout/hierarchy4"/>
    <dgm:cxn modelId="{18151C72-1F78-4CB1-B686-199F4AEA45AC}" srcId="{4823B513-6C5E-4F5C-BE0E-C3B320CC8416}" destId="{AC94C01F-3771-4053-9578-6C618A7B016A}" srcOrd="0" destOrd="0" parTransId="{6E205509-BFC0-4997-B87D-F325FD4C3C7E}" sibTransId="{F14775D0-C631-4D36-9B6F-1428F7E3B812}"/>
    <dgm:cxn modelId="{31BB7053-0D2F-4D9C-988D-311B6E37D23D}" type="presOf" srcId="{5DB87A29-4E2F-4B42-A2C0-6D8428C0780B}" destId="{702627AE-9B58-4524-8060-9B2879AC2264}" srcOrd="0" destOrd="0" presId="urn:microsoft.com/office/officeart/2005/8/layout/hierarchy4"/>
    <dgm:cxn modelId="{EC183E74-545F-4DF9-A9FA-6EE9E997738C}" type="presOf" srcId="{CAB14DB7-4346-4994-90E8-AAE021BE781D}" destId="{18B294B3-0ACE-4FF4-A0A4-1C0DC2376173}" srcOrd="0" destOrd="0" presId="urn:microsoft.com/office/officeart/2005/8/layout/hierarchy4"/>
    <dgm:cxn modelId="{35335454-4D69-4BEB-9873-3D56387F1BD7}" type="presOf" srcId="{41D8F188-B68C-488F-BCD6-1A243CBF21AD}" destId="{4D2FA4BD-17B5-4727-85E7-947FBA9C0FCB}" srcOrd="0" destOrd="0" presId="urn:microsoft.com/office/officeart/2005/8/layout/hierarchy4"/>
    <dgm:cxn modelId="{58D1FC74-6991-4742-96AC-23F5683AD1CF}" type="presOf" srcId="{CFAA4A25-7FDE-49D4-A7C8-1891A4A1A7B0}" destId="{12A9AE70-E790-4DF0-8B17-AF549DADFC2E}" srcOrd="0" destOrd="0" presId="urn:microsoft.com/office/officeart/2005/8/layout/hierarchy4"/>
    <dgm:cxn modelId="{C31C6076-8789-4721-AAA8-F4369D344974}" srcId="{8CF9884C-CFDE-4D8A-B7E6-A55F2BF2A8F9}" destId="{FE2F24C8-BA8F-4C7F-84CF-F657C6BA064D}" srcOrd="0" destOrd="0" parTransId="{2BCE1E84-0B8C-4440-8AB8-C761EA5D59DC}" sibTransId="{F80AE8D3-3944-4C63-845B-558457CB86E9}"/>
    <dgm:cxn modelId="{93C76B79-3A3F-433D-BB83-052F2DE5CACC}" type="presOf" srcId="{FB2730AB-CEAC-4DB2-87E1-DEC6302F5C79}" destId="{C0EEC6D6-96C2-4ECE-A7C7-9777469929B0}" srcOrd="0" destOrd="0" presId="urn:microsoft.com/office/officeart/2005/8/layout/hierarchy4"/>
    <dgm:cxn modelId="{F07D5C7B-72E6-48C9-AE8F-F99B8A4AA7E6}" srcId="{C605F209-FFA8-4A37-B9AB-04842B33DEF1}" destId="{B5E1FB56-7068-4D7C-8CAE-BCDE7D263DAF}" srcOrd="0" destOrd="0" parTransId="{B1A60740-0F27-4D99-95C8-E08F444FA67A}" sibTransId="{B78156B5-3D43-468C-8F71-484C8F62A818}"/>
    <dgm:cxn modelId="{C931927B-DCDB-4605-B152-3E243089C74E}" srcId="{CC8A7053-CFEE-4D27-AF0A-9B4DA2906AF6}" destId="{11B395A7-2456-4E29-A91E-85D3AA49733C}" srcOrd="2" destOrd="0" parTransId="{3C895483-C1E6-4E33-8179-E294361C2046}" sibTransId="{FB9E5FF1-9111-444C-8A41-78EF687F38AF}"/>
    <dgm:cxn modelId="{4590D87E-E132-450B-B22A-0101AB7BEB0D}" type="presOf" srcId="{D3BEC94F-E30F-4220-841C-7C44677B2298}" destId="{635B6715-B0FA-43D7-A740-9FE23D6FB422}" srcOrd="0" destOrd="0" presId="urn:microsoft.com/office/officeart/2005/8/layout/hierarchy4"/>
    <dgm:cxn modelId="{A66CFA7E-5222-4698-859D-6D5F6AAB9163}" srcId="{5112C960-4D59-42AA-97C6-0DB61DEA9230}" destId="{9E3AC964-244A-44D5-9A92-BAE0F14B0BB2}" srcOrd="0" destOrd="0" parTransId="{ECCFFF7D-E90E-4101-8433-3CF6B07D107A}" sibTransId="{F40B5D73-0E9F-41C5-9569-1E27609110E7}"/>
    <dgm:cxn modelId="{6D1B0980-A4A1-4538-B47F-6FF3E5A52FA3}" type="presOf" srcId="{EABECD07-6CA7-4B2F-AF04-2735DDA4C80E}" destId="{1EA34EE4-57D9-4B82-AD9F-AC018F6B4F6B}" srcOrd="0" destOrd="0" presId="urn:microsoft.com/office/officeart/2005/8/layout/hierarchy4"/>
    <dgm:cxn modelId="{AB131180-F05B-48CB-BA76-20550B4FA390}" srcId="{5DB87A29-4E2F-4B42-A2C0-6D8428C0780B}" destId="{7278FF65-8D5F-4C41-A684-DE4FDD0CDB76}" srcOrd="0" destOrd="0" parTransId="{4AB8AC61-EF5A-4E13-8CB0-95120F518280}" sibTransId="{ACDFFA61-EEC5-49EF-B0BF-5E3BECBB79B6}"/>
    <dgm:cxn modelId="{C41FC080-1425-4013-8AD2-B992CEF46FDF}" srcId="{15C70C2D-D041-40F3-A037-F9892B5D373F}" destId="{DD4FD729-471C-4E79-83BF-9372E1BCAEFA}" srcOrd="0" destOrd="0" parTransId="{97A59496-D2D3-4D97-B494-3677E4EEE049}" sibTransId="{1D457E68-F59C-4428-BBF2-08FB6D31EB26}"/>
    <dgm:cxn modelId="{F9E9AD82-2B2C-490B-8B3B-54598EF202BD}" type="presOf" srcId="{29113FAF-F921-4CD5-B80F-33040002AE5D}" destId="{6E3E0FA6-6BBB-4A39-A006-F93199CC48C8}" srcOrd="0" destOrd="0" presId="urn:microsoft.com/office/officeart/2005/8/layout/hierarchy4"/>
    <dgm:cxn modelId="{1AD4FD82-43F9-498E-942C-21AA97EF1FD1}" srcId="{CFAA4A25-7FDE-49D4-A7C8-1891A4A1A7B0}" destId="{AF247B86-DEBA-4E77-93F9-09AC21D9230E}" srcOrd="0" destOrd="0" parTransId="{2823FC98-0D99-451B-B144-6D94982403DE}" sibTransId="{1C74E27C-24D4-49DF-8EDB-432E6205FE83}"/>
    <dgm:cxn modelId="{9F376084-5EAC-43C2-B507-1D717D53855F}" srcId="{D9F5D659-C1CD-45E1-BC7F-39F55273EC1D}" destId="{BEE6A7BB-CAE2-4C9F-B07F-40BF271E9A36}" srcOrd="0" destOrd="0" parTransId="{87C9BAD8-1C58-4F4F-84B9-27E5BB8A6AD3}" sibTransId="{98FC4427-188E-4965-92B6-DDD4EC1768B3}"/>
    <dgm:cxn modelId="{EA127887-9C62-400C-8B86-EA5464CBA00F}" type="presOf" srcId="{FE2F24C8-BA8F-4C7F-84CF-F657C6BA064D}" destId="{F4B880B6-8450-4DD8-AAFE-CEB3718703B7}" srcOrd="0" destOrd="0" presId="urn:microsoft.com/office/officeart/2005/8/layout/hierarchy4"/>
    <dgm:cxn modelId="{6FC11B8D-362C-4E72-A194-9F3B31FB0CF1}" type="presOf" srcId="{D677B810-813B-423C-98E5-91230B03CD82}" destId="{A8015D72-0296-4417-8014-B117D00FB710}" srcOrd="0" destOrd="0" presId="urn:microsoft.com/office/officeart/2005/8/layout/hierarchy4"/>
    <dgm:cxn modelId="{93DA428E-F55C-459F-A3A5-23924AFE496C}" srcId="{6673D1ED-44A8-4541-99E3-7A4C78B5DEFF}" destId="{59ED6B1A-A34F-4320-A603-2AED9F1AD30D}" srcOrd="0" destOrd="0" parTransId="{DF7D62F4-0A0F-43B1-A33B-A96D2580019D}" sibTransId="{5C79C4A0-5223-49DB-949A-E430BCCC3A8F}"/>
    <dgm:cxn modelId="{8245B08E-9709-4901-B41D-23D22B9DB5BC}" type="presOf" srcId="{47323B53-3B13-4FF3-9AEA-726A681F0573}" destId="{FA8D27A4-5C9D-44DA-B3F9-4188CB7B7587}" srcOrd="0" destOrd="0" presId="urn:microsoft.com/office/officeart/2005/8/layout/hierarchy4"/>
    <dgm:cxn modelId="{3A946D8F-C3FC-450B-880C-1EB22EB9518C}" srcId="{732DE11A-80FD-4123-B547-ADAF6890A105}" destId="{84343F96-623B-401B-A815-ADE776A91D0E}" srcOrd="3" destOrd="0" parTransId="{73EE1015-F2B5-405B-9D26-B61288862F5B}" sibTransId="{076318CD-172B-4726-B3B7-A2E30A6A8B68}"/>
    <dgm:cxn modelId="{1D61E48F-E3EA-40C7-BCB9-817ADBBAF616}" srcId="{CC8A7053-CFEE-4D27-AF0A-9B4DA2906AF6}" destId="{0EBD2C9D-A6D3-4D63-8583-09522CB738BD}" srcOrd="1" destOrd="0" parTransId="{DDB3BAED-13CA-4079-9C46-48C12E223FF9}" sibTransId="{E5D3ECE9-527D-474C-9D59-DDC14653A947}"/>
    <dgm:cxn modelId="{93640491-50C6-4108-8F3D-53DF50539FD1}" srcId="{F9C0DD6E-590F-4AEA-8CC7-4E135A609B22}" destId="{51B58D94-0485-460B-B8F5-66EFFD66F712}" srcOrd="0" destOrd="0" parTransId="{AA171586-EA91-4279-85BB-477D1440E657}" sibTransId="{13813D97-E5A8-46AC-83C7-30AF4D3BBB35}"/>
    <dgm:cxn modelId="{54AACD91-7E14-4934-9116-7AC5CCF09CFE}" srcId="{FCB40D10-CA90-4102-8308-EF5CA06ACDA9}" destId="{EABECD07-6CA7-4B2F-AF04-2735DDA4C80E}" srcOrd="0" destOrd="0" parTransId="{27B6B339-8513-4EA7-9E24-495195601AAD}" sibTransId="{975F8386-5F5E-4CB0-822E-EC87085DE324}"/>
    <dgm:cxn modelId="{BEE07492-4B7E-4C80-BB0C-DF83E9F0F3B7}" type="presOf" srcId="{5FD81AE4-306C-4A55-8114-8C3740BA2EE5}" destId="{765EBA17-A8F7-4609-BBB7-B30B859DA289}" srcOrd="0" destOrd="0" presId="urn:microsoft.com/office/officeart/2005/8/layout/hierarchy4"/>
    <dgm:cxn modelId="{09872E93-5C47-4C89-B3E4-938EE7E1FD86}" srcId="{AF247B86-DEBA-4E77-93F9-09AC21D9230E}" destId="{F5516ADD-6854-4B65-976B-0C785E6489D3}" srcOrd="0" destOrd="0" parTransId="{4E57091F-7330-407B-9929-CE78490806DC}" sibTransId="{8891AE77-2825-4956-86C9-C8BC14F0D130}"/>
    <dgm:cxn modelId="{90C6DE98-07B5-47EE-A0D8-C3B9F5DB1BBF}" srcId="{338F6EA9-64B7-4F6C-8EB5-A1FF6EDF4428}" destId="{5DB87A29-4E2F-4B42-A2C0-6D8428C0780B}" srcOrd="0" destOrd="0" parTransId="{40E37CA5-F986-4F5E-9DD2-6D50D94AEE01}" sibTransId="{F586520E-3E99-4CF6-B54C-7168428A860F}"/>
    <dgm:cxn modelId="{0BAD879A-9C92-4A13-B073-6123BEBA2CFB}" srcId="{47323B53-3B13-4FF3-9AEA-726A681F0573}" destId="{75F942C1-6238-44D9-B1D7-AC7500941464}" srcOrd="0" destOrd="0" parTransId="{17A827D5-BFE8-48D1-A76D-B4CF6734FBF9}" sibTransId="{2A48C85F-AFE3-4752-AF27-F41ACD185FCC}"/>
    <dgm:cxn modelId="{A99D939A-D782-4F4D-A27C-140C6E12801A}" srcId="{A3C219FA-D924-4BC7-8DF3-FC375269E76E}" destId="{FCDE3885-1BDE-4AB5-8D22-9ADF711A47F7}" srcOrd="0" destOrd="0" parTransId="{630D66A4-B37A-4A22-8F02-1E9997D6C2DF}" sibTransId="{52B39EB5-6A9E-4376-836F-7A4D447A16DF}"/>
    <dgm:cxn modelId="{70BDB39B-862F-41D7-A251-7C12BFAA2CD6}" type="presOf" srcId="{AE71C484-E939-48C7-BD29-64662146B372}" destId="{A243434A-A890-4CA6-BFD3-B3090F0FB3ED}" srcOrd="0" destOrd="0" presId="urn:microsoft.com/office/officeart/2005/8/layout/hierarchy4"/>
    <dgm:cxn modelId="{BAC16F9C-E96A-4C66-9EAA-E172FD564C7D}" type="presOf" srcId="{C9B14709-43A1-4E55-B32F-227B9E8CBF17}" destId="{B45E999A-446C-4ED6-8A80-814D8DB5D96B}" srcOrd="0" destOrd="0" presId="urn:microsoft.com/office/officeart/2005/8/layout/hierarchy4"/>
    <dgm:cxn modelId="{AED4989C-7CDE-4250-A59F-149774E98223}" type="presOf" srcId="{FCB40D10-CA90-4102-8308-EF5CA06ACDA9}" destId="{28E27240-ABCD-4193-99F8-AA26B799AE9E}" srcOrd="0" destOrd="0" presId="urn:microsoft.com/office/officeart/2005/8/layout/hierarchy4"/>
    <dgm:cxn modelId="{7282469E-BACD-4B2B-A621-0AE17B970D55}" type="presOf" srcId="{5F7176C4-458E-4CA9-A752-6692B47996C6}" destId="{F94AE668-3279-4420-80A8-D5500B03A668}" srcOrd="0" destOrd="0" presId="urn:microsoft.com/office/officeart/2005/8/layout/hierarchy4"/>
    <dgm:cxn modelId="{C3856D9F-0C9A-4793-802D-860598809CC9}" srcId="{B8508143-DE47-4DC5-B38C-717D76E9C845}" destId="{CC8A7053-CFEE-4D27-AF0A-9B4DA2906AF6}" srcOrd="0" destOrd="0" parTransId="{6A96CAA8-4E90-4CBE-8927-89BA270F804B}" sibTransId="{F3C8AE85-7A40-46D7-8DAB-41F1D4AB28BC}"/>
    <dgm:cxn modelId="{3989929F-FC99-4292-9931-7CA55CA2244B}" type="presOf" srcId="{2B2716F8-484F-4DAE-A19A-1A2556857C66}" destId="{1EAE49D0-214A-45C8-ABD5-A435428F861E}" srcOrd="0" destOrd="0" presId="urn:microsoft.com/office/officeart/2005/8/layout/hierarchy4"/>
    <dgm:cxn modelId="{35AE85A0-2DB6-4DEA-AC82-092DD636CD4B}" srcId="{A0005CD2-09C3-4C8C-BE9E-11EA4AB9DB6A}" destId="{CAB14DB7-4346-4994-90E8-AAE021BE781D}" srcOrd="0" destOrd="0" parTransId="{7EE32C82-3DD0-478B-8647-F48E93DE4DF2}" sibTransId="{A6931146-5748-4AEE-92AC-909B6A2C1DDD}"/>
    <dgm:cxn modelId="{E82FB2A0-CF0A-4C0A-A81C-E04E1503F55F}" srcId="{4DC75BBA-E2E7-4138-B5A1-3EA3492F0FEF}" destId="{CFAA4A25-7FDE-49D4-A7C8-1891A4A1A7B0}" srcOrd="0" destOrd="0" parTransId="{E58D2233-0E2B-4FB3-8626-2E2FCAF8D543}" sibTransId="{C334642A-5544-4A35-A283-2C966EF38469}"/>
    <dgm:cxn modelId="{0AD1E8A1-2D67-4BFA-9A33-4F905671D204}" type="presOf" srcId="{C7813F80-6528-4C0D-BCB8-D1125564A2FC}" destId="{944B98CE-50B6-4826-847E-6C2ABCAA4DFF}" srcOrd="0" destOrd="0" presId="urn:microsoft.com/office/officeart/2005/8/layout/hierarchy4"/>
    <dgm:cxn modelId="{FC6822A2-5A6B-4B43-ABDB-E6D7E3F0B225}" srcId="{DD4FD729-471C-4E79-83BF-9372E1BCAEFA}" destId="{953D88BB-FC8C-4C46-8FB8-2AD2D8206253}" srcOrd="0" destOrd="0" parTransId="{0EACD36B-CDEC-4225-A322-8EF2029ABA96}" sibTransId="{F872EA93-439A-4ED1-8337-2AF88F0350AE}"/>
    <dgm:cxn modelId="{44B92AA2-05D7-493F-BBB1-AD71BC907A79}" srcId="{5D6FE934-765B-4E0A-BEF3-D90DE9A9A5BD}" destId="{03DF2F63-5576-4530-A7E3-E66FBB247E19}" srcOrd="0" destOrd="0" parTransId="{3F8AF96A-CEF8-41D5-894C-5458F0D1AD4C}" sibTransId="{AA7B298A-AF2B-4223-8593-5CE57F996436}"/>
    <dgm:cxn modelId="{EA0601A4-2E22-4BC2-98EF-A71C90B01E4E}" srcId="{4DB47278-96DF-44B1-84B2-7FC9CE1E9930}" destId="{B1FCC13A-1D83-466C-B842-D7AA8A97BA3D}" srcOrd="0" destOrd="0" parTransId="{453A136F-14F4-455A-BEEC-8BB012DFBB33}" sibTransId="{49A4B188-72A3-4063-A886-BAE6E3CFCE29}"/>
    <dgm:cxn modelId="{778F79A4-2086-47D1-A66A-15779FE13A6A}" type="presOf" srcId="{BEE6A7BB-CAE2-4C9F-B07F-40BF271E9A36}" destId="{F8FFEA17-EDDD-418E-9F24-B9EE29C5C804}" srcOrd="0" destOrd="0" presId="urn:microsoft.com/office/officeart/2005/8/layout/hierarchy4"/>
    <dgm:cxn modelId="{C6F581A7-A0E1-47A9-A65E-C6DB1B3E3695}" type="presOf" srcId="{11B395A7-2456-4E29-A91E-85D3AA49733C}" destId="{774428B0-A5CB-4FC7-BA46-27700EBCE0BD}" srcOrd="0" destOrd="0" presId="urn:microsoft.com/office/officeart/2005/8/layout/hierarchy4"/>
    <dgm:cxn modelId="{C4AA72A8-240E-4FB4-9CEE-417EC0751936}" type="presOf" srcId="{8B86C57B-03E5-4555-AC2C-7A66871BD5EC}" destId="{A2FC83D0-0DB8-432F-9E4F-0E5CFA9A10F9}" srcOrd="0" destOrd="0" presId="urn:microsoft.com/office/officeart/2005/8/layout/hierarchy4"/>
    <dgm:cxn modelId="{1E74DFA9-877A-45ED-B40D-888B3BFAD4EB}" type="presOf" srcId="{4823B513-6C5E-4F5C-BE0E-C3B320CC8416}" destId="{3C0720C4-200F-41E8-9BC3-035FA9005D3D}" srcOrd="0" destOrd="0" presId="urn:microsoft.com/office/officeart/2005/8/layout/hierarchy4"/>
    <dgm:cxn modelId="{FAD852AD-C9FE-4683-AF7B-3B0439E660CC}" srcId="{9E3AC964-244A-44D5-9A92-BAE0F14B0BB2}" destId="{C8737759-98DD-4CE5-AD32-8D6A46E88EBF}" srcOrd="3" destOrd="0" parTransId="{80088045-9AC5-41B3-8CDA-9DFD9D2D55AA}" sibTransId="{92310138-2E73-4EC2-BADA-D72834FD6089}"/>
    <dgm:cxn modelId="{DC4FA0AD-757F-4156-8302-462227F7A800}" type="presOf" srcId="{D52D3DCD-3E66-4C97-8DCD-8148A8CDCDB8}" destId="{32BD86AA-F0B5-46D6-B3DB-2D4CBD0C9022}" srcOrd="0" destOrd="0" presId="urn:microsoft.com/office/officeart/2005/8/layout/hierarchy4"/>
    <dgm:cxn modelId="{FB5A49AE-6480-48F3-8109-9968437BE179}" srcId="{41D8F188-B68C-488F-BCD6-1A243CBF21AD}" destId="{4DC75BBA-E2E7-4138-B5A1-3EA3492F0FEF}" srcOrd="2" destOrd="0" parTransId="{564E25E7-39A1-4387-A66E-5088568C1832}" sibTransId="{21BA971E-351B-45F3-A4F0-07606DD53B87}"/>
    <dgm:cxn modelId="{125C60B1-7F10-45BE-8562-47C667E2E307}" srcId="{732DE11A-80FD-4123-B547-ADAF6890A105}" destId="{6673D1ED-44A8-4541-99E3-7A4C78B5DEFF}" srcOrd="2" destOrd="0" parTransId="{FC85C30B-3B57-4CBC-B24B-A6F59FE11A86}" sibTransId="{D2D0191A-0519-49CD-A5E1-1CAFA697529F}"/>
    <dgm:cxn modelId="{E685C0B3-5B48-4C6F-BA33-55A99E547670}" srcId="{11B395A7-2456-4E29-A91E-85D3AA49733C}" destId="{DC6F1223-050E-498E-92FE-AED4F85FEB84}" srcOrd="0" destOrd="0" parTransId="{4D6FB569-256D-4E67-98FA-AFFDA2E33F66}" sibTransId="{226F722C-D0EB-41F6-8AFC-98EC3B7D1088}"/>
    <dgm:cxn modelId="{C5C6F0B3-16D2-48AB-94C6-5B6FA222B0FD}" srcId="{FE2F24C8-BA8F-4C7F-84CF-F657C6BA064D}" destId="{56A9F099-E799-4EE3-81BD-DB6FEDFFFACD}" srcOrd="0" destOrd="0" parTransId="{98595B46-49EE-47D6-A84C-537CC51B22DF}" sibTransId="{421A2F92-70E5-490D-AFA3-24D40C7263A9}"/>
    <dgm:cxn modelId="{B6F977B4-D036-4D45-B136-DA980C80998F}" type="presOf" srcId="{B5E1FB56-7068-4D7C-8CAE-BCDE7D263DAF}" destId="{3C80D0BC-A2E2-411A-96CB-18A9E830C56E}" srcOrd="0" destOrd="0" presId="urn:microsoft.com/office/officeart/2005/8/layout/hierarchy4"/>
    <dgm:cxn modelId="{78887DB4-7DFE-4558-B97D-CEA40D0C6CAB}" type="presOf" srcId="{5B4270B1-9751-4F4D-B379-8EF72694531B}" destId="{8F758105-3D23-4F71-A12B-A4A32483CFE5}" srcOrd="0" destOrd="0" presId="urn:microsoft.com/office/officeart/2005/8/layout/hierarchy4"/>
    <dgm:cxn modelId="{1DF72DB5-A9C2-449D-A6F0-4C47401E8835}" type="presOf" srcId="{03DF2F63-5576-4530-A7E3-E66FBB247E19}" destId="{D683AEDC-515F-4BFE-8B21-56533CD6849A}" srcOrd="0" destOrd="0" presId="urn:microsoft.com/office/officeart/2005/8/layout/hierarchy4"/>
    <dgm:cxn modelId="{5B98CFB5-ECFD-426A-B5F0-ABB3D16269A1}" type="presOf" srcId="{7278FF65-8D5F-4C41-A684-DE4FDD0CDB76}" destId="{1ABC24C6-41B4-4DBE-8BED-6B2A578361E2}" srcOrd="0" destOrd="0" presId="urn:microsoft.com/office/officeart/2005/8/layout/hierarchy4"/>
    <dgm:cxn modelId="{B283F5B5-E12E-4FF7-8354-DCBEBF9B4F56}" type="presOf" srcId="{F99D761B-DE9B-4DBB-B593-290B6869DED9}" destId="{A28289C6-83F5-427F-9556-3E852F0C16CE}" srcOrd="0" destOrd="0" presId="urn:microsoft.com/office/officeart/2005/8/layout/hierarchy4"/>
    <dgm:cxn modelId="{8C6649B6-58C0-4B41-8461-151D51919573}" srcId="{CF8600E9-6CFD-4B31-9CB2-713497A289E4}" destId="{5D6FE934-765B-4E0A-BEF3-D90DE9A9A5BD}" srcOrd="0" destOrd="0" parTransId="{31109F37-8D8B-42C3-8A97-A25D81A0F70E}" sibTransId="{F1646028-BDC3-435C-8ED1-C76FEFF7E3C8}"/>
    <dgm:cxn modelId="{0A6F20B8-5692-4BC4-A56A-BB5BF4DECB8A}" type="presOf" srcId="{59ED6B1A-A34F-4320-A603-2AED9F1AD30D}" destId="{E1D5B23D-2E7B-47CB-BA71-434F7B77D438}" srcOrd="0" destOrd="0" presId="urn:microsoft.com/office/officeart/2005/8/layout/hierarchy4"/>
    <dgm:cxn modelId="{979A24B8-E342-4499-9BA7-80773228513B}" srcId="{E1617F3C-1526-449D-B06D-A86D2628B889}" destId="{FF6523A2-41AA-4FBB-9EC2-253AEF8C2513}" srcOrd="0" destOrd="0" parTransId="{BD00049B-087F-4FD6-BEC6-BE94EBF93B08}" sibTransId="{F255BA1D-D572-4850-9427-AB529E6A90B8}"/>
    <dgm:cxn modelId="{68F67CB8-48E4-4F9E-B5A1-5D09AD2D95EC}" srcId="{41D8F188-B68C-488F-BCD6-1A243CBF21AD}" destId="{15C70C2D-D041-40F3-A037-F9892B5D373F}" srcOrd="3" destOrd="0" parTransId="{4895020F-6D12-4A23-BEE3-CD5A09413511}" sibTransId="{8162F064-3D30-4218-A198-7FDE6B168E7A}"/>
    <dgm:cxn modelId="{555A61B9-0426-4361-AFFB-132F88E56435}" type="presOf" srcId="{0AEFC46F-8E6D-4BA4-9640-9B098CEF29E5}" destId="{61FBFF29-B369-4B65-946A-50D6629BF575}" srcOrd="0" destOrd="0" presId="urn:microsoft.com/office/officeart/2005/8/layout/hierarchy4"/>
    <dgm:cxn modelId="{C8FC23BB-9259-4E91-AC1C-7815E4F589A7}" srcId="{2134D9F3-1F3B-477F-A21A-75F2E9BDFEA2}" destId="{D3BEC94F-E30F-4220-841C-7C44677B2298}" srcOrd="0" destOrd="0" parTransId="{B723DC90-26C3-46AC-BBEA-C69C15F7C5BC}" sibTransId="{3EBB4FC4-478A-492A-B87E-58EDDD86D5DB}"/>
    <dgm:cxn modelId="{51D848BC-17FA-4829-8A0B-89C989AAB885}" type="presOf" srcId="{B1FCC13A-1D83-466C-B842-D7AA8A97BA3D}" destId="{EDECF314-E80F-44C0-BE50-9A6EF83742E4}" srcOrd="0" destOrd="0" presId="urn:microsoft.com/office/officeart/2005/8/layout/hierarchy4"/>
    <dgm:cxn modelId="{A17E08BD-98C8-4E34-81EA-A142CB0DFC0F}" srcId="{14F6E60F-9C31-49A0-AC1F-912B9C65D5A8}" destId="{732DE11A-80FD-4123-B547-ADAF6890A105}" srcOrd="0" destOrd="0" parTransId="{AC91EFE7-FBA2-470D-B6C1-BB4B6A01D833}" sibTransId="{FDCAE693-C1E1-4453-BA9B-1A08EC6D7A70}"/>
    <dgm:cxn modelId="{1EADF0BD-0BE5-4A1B-9121-E4D130D5926B}" srcId="{41D8F188-B68C-488F-BCD6-1A243CBF21AD}" destId="{2B2716F8-484F-4DAE-A19A-1A2556857C66}" srcOrd="1" destOrd="0" parTransId="{DAB9D24D-4A26-4B7B-8CCE-D1A7199B8601}" sibTransId="{1C5F9982-63F0-4754-8864-B20028AE0829}"/>
    <dgm:cxn modelId="{3B43C2BE-C293-46F4-9260-122541F14D76}" srcId="{C7813F80-6528-4C0D-BCB8-D1125564A2FC}" destId="{474EAE84-D8F0-40B5-A325-1EFCFC5E82D5}" srcOrd="0" destOrd="0" parTransId="{A0E87E69-60BE-4511-B5B4-DC686BFC287F}" sibTransId="{F045FDEB-743F-4327-9E64-ABFE45EB9C65}"/>
    <dgm:cxn modelId="{55C150BF-A552-412C-99C0-952EE8EB9D59}" type="presOf" srcId="{4DC75BBA-E2E7-4138-B5A1-3EA3492F0FEF}" destId="{E97F8C0B-CB64-449D-8DDF-C0978ED8C56E}" srcOrd="0" destOrd="0" presId="urn:microsoft.com/office/officeart/2005/8/layout/hierarchy4"/>
    <dgm:cxn modelId="{52E59EBF-7E4B-4962-B6BA-7A04B0A1DE32}" srcId="{CC8A7053-CFEE-4D27-AF0A-9B4DA2906AF6}" destId="{C98ACD40-7261-4BE6-84E9-7582CF1D1340}" srcOrd="0" destOrd="0" parTransId="{4E43063F-01FD-4681-A898-A60D40220086}" sibTransId="{8C8F8A2B-1167-4289-B996-BCE0702B06B7}"/>
    <dgm:cxn modelId="{4F1EDFBF-7B7F-4BE4-AC3D-A64CCCD1CD0D}" srcId="{59ED6B1A-A34F-4320-A603-2AED9F1AD30D}" destId="{A0005CD2-09C3-4C8C-BE9E-11EA4AB9DB6A}" srcOrd="0" destOrd="0" parTransId="{62F0CFB1-DF7E-4E9D-B2F2-7978F04FAA4A}" sibTransId="{6AC9ED73-3597-471F-940E-E54F7A984BF5}"/>
    <dgm:cxn modelId="{9CD354C1-F1EF-46C8-80B9-23F26C99E799}" type="presOf" srcId="{EA5EB05D-56AA-4123-A380-760CB4D8D51A}" destId="{5EB29283-D3EE-4E15-8E0F-46E3BD54CA01}" srcOrd="0" destOrd="0" presId="urn:microsoft.com/office/officeart/2005/8/layout/hierarchy4"/>
    <dgm:cxn modelId="{D3BCAFC4-82A3-49EC-931D-EC4F2DEE4D67}" srcId="{8F2A4D43-E84B-47E6-A17F-A30E91885E1D}" destId="{C7813F80-6528-4C0D-BCB8-D1125564A2FC}" srcOrd="0" destOrd="0" parTransId="{C82CD454-9C8A-497A-B4CC-BF4F07C6CF50}" sibTransId="{962B20BB-A22E-4524-BEB0-F1233AA3CED9}"/>
    <dgm:cxn modelId="{C968EBC5-99E7-4A33-9ABF-F0ED6A25867D}" srcId="{5F7176C4-458E-4CA9-A752-6692B47996C6}" destId="{D677B810-813B-423C-98E5-91230B03CD82}" srcOrd="0" destOrd="0" parTransId="{ADFF08F1-9A14-4830-8233-E1AA1E2FB84D}" sibTransId="{11E5FE44-255F-49CB-9AF6-B822C9E721E0}"/>
    <dgm:cxn modelId="{945F1DC6-FA7B-4067-A104-F753FFC97FD4}" type="presOf" srcId="{474EAE84-D8F0-40B5-A325-1EFCFC5E82D5}" destId="{56E27EEF-2E27-49B6-9709-5113CFCC2AB3}" srcOrd="0" destOrd="0" presId="urn:microsoft.com/office/officeart/2005/8/layout/hierarchy4"/>
    <dgm:cxn modelId="{96DE4EC6-5322-41EF-ABD2-D20C0221F4AA}" type="presOf" srcId="{FCDE3885-1BDE-4AB5-8D22-9ADF711A47F7}" destId="{8EE179C5-10E6-44B9-9A56-2A868F7BC00E}" srcOrd="0" destOrd="0" presId="urn:microsoft.com/office/officeart/2005/8/layout/hierarchy4"/>
    <dgm:cxn modelId="{3E7828C7-4781-4881-B529-217B8996F181}" type="presOf" srcId="{5112C960-4D59-42AA-97C6-0DB61DEA9230}" destId="{940DF79B-5FE5-408B-9430-5286089AC4E7}" srcOrd="0" destOrd="0" presId="urn:microsoft.com/office/officeart/2005/8/layout/hierarchy4"/>
    <dgm:cxn modelId="{54E6B7C7-BF95-431B-9037-8953B6949C6F}" type="presOf" srcId="{5CEF3640-33E1-4BD2-8585-339536F07946}" destId="{AC302D4F-084D-45CB-A22B-B1B6D7C7560F}" srcOrd="0" destOrd="0" presId="urn:microsoft.com/office/officeart/2005/8/layout/hierarchy4"/>
    <dgm:cxn modelId="{1D02DEC7-F13F-4CD4-92E9-FD699AE7334B}" type="presOf" srcId="{A08FD310-4D5C-479A-97BA-CA6E0CC60F37}" destId="{E32171DE-8230-44EB-9237-14B96D94E078}" srcOrd="0" destOrd="0" presId="urn:microsoft.com/office/officeart/2005/8/layout/hierarchy4"/>
    <dgm:cxn modelId="{8BD40AC8-93B1-411F-B8EF-3CFB8D7B6889}" type="presOf" srcId="{AB49F10C-6FB9-4AC9-9A53-15F6D46AD4BE}" destId="{C7DDDA09-409B-459A-89AC-BAF26A57592E}" srcOrd="0" destOrd="0" presId="urn:microsoft.com/office/officeart/2005/8/layout/hierarchy4"/>
    <dgm:cxn modelId="{202D94C8-D047-43B6-8AD7-4877A2D100EF}" type="presOf" srcId="{06F5B895-B70E-4FB3-87D0-797C4A3518A4}" destId="{7BAEDD0D-87ED-4E8A-9722-9842D9D34FB5}" srcOrd="0" destOrd="0" presId="urn:microsoft.com/office/officeart/2005/8/layout/hierarchy4"/>
    <dgm:cxn modelId="{A14644CA-CEA1-4563-91F6-EF7E0106BCB2}" srcId="{CAB14DB7-4346-4994-90E8-AAE021BE781D}" destId="{F99D761B-DE9B-4DBB-B593-290B6869DED9}" srcOrd="0" destOrd="0" parTransId="{2E82EEB5-00B2-479C-A034-700D5CF0E970}" sibTransId="{D6ECE67E-79E6-4F4C-B97D-DA0CB3B9F148}"/>
    <dgm:cxn modelId="{0CF672CB-B672-40BD-A30C-E38D5B3D63BE}" srcId="{03DF2F63-5576-4530-A7E3-E66FBB247E19}" destId="{ADF8A24E-8FCF-411C-992B-E53D73BCC603}" srcOrd="0" destOrd="0" parTransId="{41109EC8-DC77-4295-B812-4A12C898520B}" sibTransId="{2419FE25-DCD3-4FCE-927F-7FCF5B5CFAF4}"/>
    <dgm:cxn modelId="{686723CC-4F98-4CE2-9600-941207EC5C96}" srcId="{9E3AC964-244A-44D5-9A92-BAE0F14B0BB2}" destId="{A2303FE9-2759-4D06-915A-14FF84FAEDCB}" srcOrd="1" destOrd="0" parTransId="{46A5BA3C-994B-4654-A8E9-7657446F87D4}" sibTransId="{35E072DC-0DC4-4F7B-A0CF-8D71E9F271D5}"/>
    <dgm:cxn modelId="{2D8E84D3-37C2-4302-94E9-D05E36E58871}" srcId="{9E3AC964-244A-44D5-9A92-BAE0F14B0BB2}" destId="{5FD81AE4-306C-4A55-8114-8C3740BA2EE5}" srcOrd="0" destOrd="0" parTransId="{344E56F6-E709-4D12-9AD1-9CD650B05FCC}" sibTransId="{91AD8E98-C72E-436C-9B17-31A4796B3469}"/>
    <dgm:cxn modelId="{1EAECFD3-63BE-473A-A222-DCDE941F6F98}" srcId="{D3BEC94F-E30F-4220-841C-7C44677B2298}" destId="{B8508143-DE47-4DC5-B38C-717D76E9C845}" srcOrd="0" destOrd="0" parTransId="{EBF3934D-29AE-4330-846D-DA6E24390650}" sibTransId="{BADAA165-02FA-4EF0-A11A-3386ABDB9E2B}"/>
    <dgm:cxn modelId="{8D70F3D7-7563-48DE-BE26-EBC0A59978E9}" srcId="{ADF8A24E-8FCF-411C-992B-E53D73BCC603}" destId="{8B86C57B-03E5-4555-AC2C-7A66871BD5EC}" srcOrd="0" destOrd="0" parTransId="{3B109115-15C5-41FA-BDDD-2F70E0F3E54F}" sibTransId="{7C5FBF19-CC62-4079-A47B-2AAC283F8DE3}"/>
    <dgm:cxn modelId="{15F003D9-4432-4505-88E4-0500D0595BF0}" srcId="{D3BEC94F-E30F-4220-841C-7C44677B2298}" destId="{0AEFC46F-8E6D-4BA4-9640-9B098CEF29E5}" srcOrd="2" destOrd="0" parTransId="{4EA77B69-10A4-46A4-8333-F7128D5F8807}" sibTransId="{5456CC21-17AF-4146-87AC-B8EC4F590DDC}"/>
    <dgm:cxn modelId="{5E9C79DC-E5E6-4C2A-9062-E1C166903CBE}" srcId="{EF4E74DC-0E31-4899-9B54-5436CAC36983}" destId="{A08FD310-4D5C-479A-97BA-CA6E0CC60F37}" srcOrd="0" destOrd="0" parTransId="{F2A0469A-3836-442A-A401-F00885E32620}" sibTransId="{521A05FF-6D3B-46E8-8D2E-B7A4BA0FC3CE}"/>
    <dgm:cxn modelId="{FC8049DD-9116-4BEC-A3A9-AADDF094E38A}" srcId="{F5516ADD-6854-4B65-976B-0C785E6489D3}" destId="{84E37FDD-8E52-4D05-B19A-E2D33137C96E}" srcOrd="0" destOrd="0" parTransId="{DD7F6746-2AB9-4570-A11C-C09B10FE57F8}" sibTransId="{E3A6A4A1-D49D-4A2B-8A09-09185BFC4584}"/>
    <dgm:cxn modelId="{A03781E5-646B-42A0-95DD-EAC74ED2D8F1}" type="presOf" srcId="{CC8A7053-CFEE-4D27-AF0A-9B4DA2906AF6}" destId="{469CE885-80D5-4B1F-A376-CC6EDFD2B455}" srcOrd="0" destOrd="0" presId="urn:microsoft.com/office/officeart/2005/8/layout/hierarchy4"/>
    <dgm:cxn modelId="{EE39CAE5-51AD-4E1C-AB33-7BCAD3FC1EF7}" srcId="{3E65900F-FF42-4F65-93CA-0DE90C802E0F}" destId="{26DC0838-0D1F-4A53-AC22-862E73FEFA9E}" srcOrd="0" destOrd="0" parTransId="{88421A10-9874-4D5F-98F4-551B33D2DA43}" sibTransId="{BB5BA9CA-6386-4165-B635-B1A9ADBEE221}"/>
    <dgm:cxn modelId="{B6CD3DE9-9FA0-4AAE-9DE9-06F7BB6F4A6D}" srcId="{953D88BB-FC8C-4C46-8FB8-2AD2D8206253}" destId="{FB2730AB-CEAC-4DB2-87E1-DEC6302F5C79}" srcOrd="0" destOrd="0" parTransId="{743CC9A6-CA2B-4017-B193-E9C006D05EC2}" sibTransId="{1F3D7AD6-E789-4914-8435-F11C9D23DD68}"/>
    <dgm:cxn modelId="{DFA4F2EB-6835-4DF1-84B3-546F98454949}" type="presOf" srcId="{C8737759-98DD-4CE5-AD32-8D6A46E88EBF}" destId="{6FA637B0-D1D7-4B85-B0FD-E9B7AA85DECB}" srcOrd="0" destOrd="0" presId="urn:microsoft.com/office/officeart/2005/8/layout/hierarchy4"/>
    <dgm:cxn modelId="{B48D97EC-9FE4-40F5-8174-7A64F76AE31B}" type="presOf" srcId="{C605F209-FFA8-4A37-B9AB-04842B33DEF1}" destId="{8C530287-53E6-45F7-8207-43D96922778C}" srcOrd="0" destOrd="0" presId="urn:microsoft.com/office/officeart/2005/8/layout/hierarchy4"/>
    <dgm:cxn modelId="{6772C0ED-4669-4665-B5B0-42DCB8E8CC09}" type="presOf" srcId="{A0005CD2-09C3-4C8C-BE9E-11EA4AB9DB6A}" destId="{D995DB68-CED4-4EAA-8FC4-A7F59EA51625}" srcOrd="0" destOrd="0" presId="urn:microsoft.com/office/officeart/2005/8/layout/hierarchy4"/>
    <dgm:cxn modelId="{6F6BF5ED-7747-4573-976A-89273B7420F0}" srcId="{AC94C01F-3771-4053-9578-6C618A7B016A}" destId="{AE71C484-E939-48C7-BD29-64662146B372}" srcOrd="0" destOrd="0" parTransId="{DEB94B96-1189-4B3C-8C65-ED1D67E98849}" sibTransId="{2F0C346C-1005-42DC-ABBF-BD57249AA24E}"/>
    <dgm:cxn modelId="{A7EEF4EF-28D8-4248-95D5-C79CA3B559CA}" srcId="{728D0CA6-8C45-4964-B662-269FB0F8E65F}" destId="{BC40ED23-26CF-40A1-84A0-E9921E57C5DF}" srcOrd="0" destOrd="0" parTransId="{F24A3B97-6F7F-4E8D-B582-C63FDAFD9CA4}" sibTransId="{B12B6F6D-FE77-4FE1-93AF-249FC6E661C7}"/>
    <dgm:cxn modelId="{65210AF0-9151-4D01-B88F-774DBFD3F380}" srcId="{D677B810-813B-423C-98E5-91230B03CD82}" destId="{FCB40D10-CA90-4102-8308-EF5CA06ACDA9}" srcOrd="0" destOrd="0" parTransId="{9AA4230E-CD55-49D6-A8AA-7859CE0BA7C5}" sibTransId="{AA4FE75C-2083-4EDA-9451-2B72EC8B7048}"/>
    <dgm:cxn modelId="{E99F64F0-8B3D-4E70-89C4-9A74E497B65A}" type="presOf" srcId="{D9F5D659-C1CD-45E1-BC7F-39F55273EC1D}" destId="{E027C156-A2B0-4594-B614-8019FD68BA87}" srcOrd="0" destOrd="0" presId="urn:microsoft.com/office/officeart/2005/8/layout/hierarchy4"/>
    <dgm:cxn modelId="{C2EBB8F0-4B83-4B6C-AB85-D98FB51609BB}" srcId="{93B93483-C62B-4EB7-AE63-010815F9F804}" destId="{47323B53-3B13-4FF3-9AEA-726A681F0573}" srcOrd="0" destOrd="0" parTransId="{A106C129-25AD-4299-BD27-CC05C1E57C16}" sibTransId="{814C55E0-16FE-4BDB-8CC2-86734074CE12}"/>
    <dgm:cxn modelId="{5CB826F1-8BEF-4D20-BDBD-AE81924B5B1B}" srcId="{B5E1FB56-7068-4D7C-8CAE-BCDE7D263DAF}" destId="{29113FAF-F921-4CD5-B80F-33040002AE5D}" srcOrd="0" destOrd="0" parTransId="{7146E828-3E43-4E0A-ADA0-8B62A244D0E9}" sibTransId="{6FDD4970-2806-428F-A9F3-7FBB2DE0B21F}"/>
    <dgm:cxn modelId="{B80060F3-0235-4EF4-A33A-B101838733DC}" srcId="{FB2730AB-CEAC-4DB2-87E1-DEC6302F5C79}" destId="{AD225A29-5DE7-46E5-8D7A-6C30D79D57B1}" srcOrd="0" destOrd="0" parTransId="{FF312B1D-01BD-4D0B-980A-230C65E22674}" sibTransId="{9891AC35-6428-4407-AB9C-9D8B519EFA11}"/>
    <dgm:cxn modelId="{D93345F3-B60D-4F12-982C-38A0FBE06952}" type="presOf" srcId="{CF8600E9-6CFD-4B31-9CB2-713497A289E4}" destId="{7FCF4D6A-F55A-4001-A207-278AFE2C6C6E}" srcOrd="0" destOrd="0" presId="urn:microsoft.com/office/officeart/2005/8/layout/hierarchy4"/>
    <dgm:cxn modelId="{6E86E0F3-2AE3-4178-B3E6-0EEB1DF3E0C7}" srcId="{56A9F099-E799-4EE3-81BD-DB6FEDFFFACD}" destId="{D52D3DCD-3E66-4C97-8DCD-8148A8CDCDB8}" srcOrd="0" destOrd="0" parTransId="{7AE8A425-1D4B-4C7A-A06E-0F8ACEF6D92A}" sibTransId="{E2D3F80F-2123-49C4-958C-C26188D6D634}"/>
    <dgm:cxn modelId="{A240CDF5-E67A-4506-806A-3A32997F672E}" srcId="{2B2716F8-484F-4DAE-A19A-1A2556857C66}" destId="{5F7176C4-458E-4CA9-A752-6692B47996C6}" srcOrd="0" destOrd="0" parTransId="{CDFC6328-7EA8-4218-8067-87D3CEBD05E2}" sibTransId="{7DA8FF01-C87F-44CC-B75D-B624A83A1E56}"/>
    <dgm:cxn modelId="{8CA0F8F7-FCE7-495E-905E-6B165E4D85C9}" srcId="{C95E60E1-8A78-406A-A29C-02B05BF67746}" destId="{9BCB68F5-8073-42A1-9025-CBB9AE085752}" srcOrd="0" destOrd="0" parTransId="{1046B9F2-52B9-4C6D-9D9A-5948312672F6}" sibTransId="{665FF44D-9996-4083-A956-2E194503FDB1}"/>
    <dgm:cxn modelId="{BC005DFC-B769-492B-8209-CFDB004B0CF0}" type="presOf" srcId="{DC72E256-DD34-41C1-B839-5C6D336BB2FC}" destId="{94CF16DD-F214-4554-8194-B6AD3FAB51A0}" srcOrd="0" destOrd="0" presId="urn:microsoft.com/office/officeart/2005/8/layout/hierarchy4"/>
    <dgm:cxn modelId="{348742FD-FD2D-4B98-8057-EA11071A1394}" type="presOf" srcId="{84343F96-623B-401B-A815-ADE776A91D0E}" destId="{7BC395F9-70C7-4346-BC4C-E6FCCCF60C3B}" srcOrd="0" destOrd="0" presId="urn:microsoft.com/office/officeart/2005/8/layout/hierarchy4"/>
    <dgm:cxn modelId="{8255D9FD-5A4C-4DCF-9A84-FF62E917A898}" type="presOf" srcId="{75F942C1-6238-44D9-B1D7-AC7500941464}" destId="{84998B75-2BFF-42B2-AB24-753E9AC5B66F}" srcOrd="0" destOrd="0" presId="urn:microsoft.com/office/officeart/2005/8/layout/hierarchy4"/>
    <dgm:cxn modelId="{DF7A3AFE-A795-4CAA-BA62-1E1018AE55FC}" type="presOf" srcId="{BC40ED23-26CF-40A1-84A0-E9921E57C5DF}" destId="{6DAE711B-88EF-45AE-820F-AD52BB14A3D7}" srcOrd="0" destOrd="0" presId="urn:microsoft.com/office/officeart/2005/8/layout/hierarchy4"/>
    <dgm:cxn modelId="{E130B7FE-3F27-402E-B27B-5B4B23B5004A}" srcId="{51B58D94-0485-460B-B8F5-66EFFD66F712}" destId="{728D0CA6-8C45-4964-B662-269FB0F8E65F}" srcOrd="0" destOrd="0" parTransId="{D13AE726-2B63-4AC7-BC60-D74CF821888F}" sibTransId="{C2182CBE-2680-424D-86EC-C46AA2427990}"/>
    <dgm:cxn modelId="{0660B7FE-F08A-436E-AB86-264959DC15A8}" type="presOf" srcId="{FF6523A2-41AA-4FBB-9EC2-253AEF8C2513}" destId="{E825DC07-6677-49AF-8336-4B609A9E8E14}" srcOrd="0" destOrd="0" presId="urn:microsoft.com/office/officeart/2005/8/layout/hierarchy4"/>
    <dgm:cxn modelId="{D59D0C9E-9390-4801-8229-614A526CF776}" type="presParOf" srcId="{D4EC6F8E-FB0D-4F1F-93B8-15DF6271E5F5}" destId="{25428465-AB76-400C-A385-03E45B4E10A9}" srcOrd="0" destOrd="0" presId="urn:microsoft.com/office/officeart/2005/8/layout/hierarchy4"/>
    <dgm:cxn modelId="{553E156A-D7D7-4F2A-92EE-C23050D6C7AA}" type="presParOf" srcId="{25428465-AB76-400C-A385-03E45B4E10A9}" destId="{635B6715-B0FA-43D7-A740-9FE23D6FB422}" srcOrd="0" destOrd="0" presId="urn:microsoft.com/office/officeart/2005/8/layout/hierarchy4"/>
    <dgm:cxn modelId="{091ACE5A-DE74-4BE7-90CF-9A075B7BB456}" type="presParOf" srcId="{25428465-AB76-400C-A385-03E45B4E10A9}" destId="{8AC8438F-60EB-4D1A-A828-49FFC2BDB47B}" srcOrd="1" destOrd="0" presId="urn:microsoft.com/office/officeart/2005/8/layout/hierarchy4"/>
    <dgm:cxn modelId="{2AF7B130-91DC-4336-A23B-61FDF05DDF80}" type="presParOf" srcId="{25428465-AB76-400C-A385-03E45B4E10A9}" destId="{0D7994EA-E6F5-4B75-A0CA-CF1B9832C9F6}" srcOrd="2" destOrd="0" presId="urn:microsoft.com/office/officeart/2005/8/layout/hierarchy4"/>
    <dgm:cxn modelId="{6E2C8A15-1A76-42FB-B72B-57BE790C3B8E}" type="presParOf" srcId="{0D7994EA-E6F5-4B75-A0CA-CF1B9832C9F6}" destId="{27D2237F-BB49-4E39-8587-F26CC865AC12}" srcOrd="0" destOrd="0" presId="urn:microsoft.com/office/officeart/2005/8/layout/hierarchy4"/>
    <dgm:cxn modelId="{72EFFB44-8C3A-482D-935C-47152D2EB5D8}" type="presParOf" srcId="{27D2237F-BB49-4E39-8587-F26CC865AC12}" destId="{2A12E7C7-2106-42B2-AB10-8D03A0E44B4F}" srcOrd="0" destOrd="0" presId="urn:microsoft.com/office/officeart/2005/8/layout/hierarchy4"/>
    <dgm:cxn modelId="{05F08603-E860-4249-BF05-69DD45598C55}" type="presParOf" srcId="{27D2237F-BB49-4E39-8587-F26CC865AC12}" destId="{B10A7BC9-28B5-4E55-9A10-5FB7102A270A}" srcOrd="1" destOrd="0" presId="urn:microsoft.com/office/officeart/2005/8/layout/hierarchy4"/>
    <dgm:cxn modelId="{50F40109-2F1B-4184-9A07-A7F79506798A}" type="presParOf" srcId="{27D2237F-BB49-4E39-8587-F26CC865AC12}" destId="{9D5F1174-DF79-4568-BC4E-BDC25B010B22}" srcOrd="2" destOrd="0" presId="urn:microsoft.com/office/officeart/2005/8/layout/hierarchy4"/>
    <dgm:cxn modelId="{9474596A-DE62-4B56-9C2A-9785F523D5A8}" type="presParOf" srcId="{9D5F1174-DF79-4568-BC4E-BDC25B010B22}" destId="{BFBA7462-536C-4A9D-8471-872DBD20EEFB}" srcOrd="0" destOrd="0" presId="urn:microsoft.com/office/officeart/2005/8/layout/hierarchy4"/>
    <dgm:cxn modelId="{9AB335F9-2138-4997-946A-56AD1032454C}" type="presParOf" srcId="{BFBA7462-536C-4A9D-8471-872DBD20EEFB}" destId="{469CE885-80D5-4B1F-A376-CC6EDFD2B455}" srcOrd="0" destOrd="0" presId="urn:microsoft.com/office/officeart/2005/8/layout/hierarchy4"/>
    <dgm:cxn modelId="{AC364C22-A74F-49D2-A2FB-8EEC336FEDEC}" type="presParOf" srcId="{BFBA7462-536C-4A9D-8471-872DBD20EEFB}" destId="{36F54E2D-0EE9-4553-981A-12246B4FE5D2}" srcOrd="1" destOrd="0" presId="urn:microsoft.com/office/officeart/2005/8/layout/hierarchy4"/>
    <dgm:cxn modelId="{8170E30F-6DCC-4405-9752-1E07EE6B5DF2}" type="presParOf" srcId="{BFBA7462-536C-4A9D-8471-872DBD20EEFB}" destId="{E50A5B6D-B774-40D4-90DA-F33D4C35FC10}" srcOrd="2" destOrd="0" presId="urn:microsoft.com/office/officeart/2005/8/layout/hierarchy4"/>
    <dgm:cxn modelId="{58B6EAC5-9482-43E6-A240-133758360A37}" type="presParOf" srcId="{E50A5B6D-B774-40D4-90DA-F33D4C35FC10}" destId="{202560E7-FD8D-4C2E-894A-5EA6BED5F9D9}" srcOrd="0" destOrd="0" presId="urn:microsoft.com/office/officeart/2005/8/layout/hierarchy4"/>
    <dgm:cxn modelId="{9E78D79C-DDBE-4ED8-8C21-90EA51E7F9B6}" type="presParOf" srcId="{202560E7-FD8D-4C2E-894A-5EA6BED5F9D9}" destId="{BD60A184-36F2-4171-8A19-9976A3E639F3}" srcOrd="0" destOrd="0" presId="urn:microsoft.com/office/officeart/2005/8/layout/hierarchy4"/>
    <dgm:cxn modelId="{D9062F19-B528-4083-B14C-A2305A8C723A}" type="presParOf" srcId="{202560E7-FD8D-4C2E-894A-5EA6BED5F9D9}" destId="{334D1DD1-49F4-4446-A2AB-7BFE5B578733}" srcOrd="1" destOrd="0" presId="urn:microsoft.com/office/officeart/2005/8/layout/hierarchy4"/>
    <dgm:cxn modelId="{4F298E66-5AC9-4398-90B2-32D274D05886}" type="presParOf" srcId="{202560E7-FD8D-4C2E-894A-5EA6BED5F9D9}" destId="{5164B892-04A4-4160-9910-6A54DFF78D49}" srcOrd="2" destOrd="0" presId="urn:microsoft.com/office/officeart/2005/8/layout/hierarchy4"/>
    <dgm:cxn modelId="{6ADD3CF6-C2FB-4397-9231-14EFE40528E4}" type="presParOf" srcId="{5164B892-04A4-4160-9910-6A54DFF78D49}" destId="{88F8AF09-15A9-4697-90CB-9A9013718BBB}" srcOrd="0" destOrd="0" presId="urn:microsoft.com/office/officeart/2005/8/layout/hierarchy4"/>
    <dgm:cxn modelId="{149CE562-4CFC-4F35-BE1C-B1E2FFCEE189}" type="presParOf" srcId="{88F8AF09-15A9-4697-90CB-9A9013718BBB}" destId="{7BAEDD0D-87ED-4E8A-9722-9842D9D34FB5}" srcOrd="0" destOrd="0" presId="urn:microsoft.com/office/officeart/2005/8/layout/hierarchy4"/>
    <dgm:cxn modelId="{1953904A-823B-46E3-B2A6-178FB1BD9F03}" type="presParOf" srcId="{88F8AF09-15A9-4697-90CB-9A9013718BBB}" destId="{046F0960-DAAD-41F7-93CE-32124071CA4A}" srcOrd="1" destOrd="0" presId="urn:microsoft.com/office/officeart/2005/8/layout/hierarchy4"/>
    <dgm:cxn modelId="{B864925D-5E6F-4F94-BBC5-CCAB0CD83B53}" type="presParOf" srcId="{88F8AF09-15A9-4697-90CB-9A9013718BBB}" destId="{E71A7025-4C7B-4C4B-BC1B-460526407DA6}" srcOrd="2" destOrd="0" presId="urn:microsoft.com/office/officeart/2005/8/layout/hierarchy4"/>
    <dgm:cxn modelId="{40B2602F-5663-427F-8D1B-6F89909D04EA}" type="presParOf" srcId="{E71A7025-4C7B-4C4B-BC1B-460526407DA6}" destId="{02834DE5-4F5F-4D9A-BA2B-7D9D50B17D7D}" srcOrd="0" destOrd="0" presId="urn:microsoft.com/office/officeart/2005/8/layout/hierarchy4"/>
    <dgm:cxn modelId="{9153E9D2-CEA2-4A0A-A3C3-C6B95C92F663}" type="presParOf" srcId="{02834DE5-4F5F-4D9A-BA2B-7D9D50B17D7D}" destId="{5194A31B-9C1B-4D2B-9511-0ABAF1A95969}" srcOrd="0" destOrd="0" presId="urn:microsoft.com/office/officeart/2005/8/layout/hierarchy4"/>
    <dgm:cxn modelId="{44A5106D-5E3C-49F6-85F9-1FFB038864F0}" type="presParOf" srcId="{02834DE5-4F5F-4D9A-BA2B-7D9D50B17D7D}" destId="{4A135CC4-CC05-4612-BFAD-9F9F71FBD913}" srcOrd="1" destOrd="0" presId="urn:microsoft.com/office/officeart/2005/8/layout/hierarchy4"/>
    <dgm:cxn modelId="{0AC1D176-5144-4522-8B63-24FE5AA3CE40}" type="presParOf" srcId="{02834DE5-4F5F-4D9A-BA2B-7D9D50B17D7D}" destId="{86657924-F20F-47B6-A242-18C5B73C6B4B}" srcOrd="2" destOrd="0" presId="urn:microsoft.com/office/officeart/2005/8/layout/hierarchy4"/>
    <dgm:cxn modelId="{C1A67C6D-17CD-4FF2-8154-652A2C70EAFB}" type="presParOf" srcId="{86657924-F20F-47B6-A242-18C5B73C6B4B}" destId="{AFFF1847-0D70-4B5F-8D6B-6A603C93631A}" srcOrd="0" destOrd="0" presId="urn:microsoft.com/office/officeart/2005/8/layout/hierarchy4"/>
    <dgm:cxn modelId="{93A8D2F3-6ED9-4F60-9A27-678D355438D4}" type="presParOf" srcId="{AFFF1847-0D70-4B5F-8D6B-6A603C93631A}" destId="{702627AE-9B58-4524-8060-9B2879AC2264}" srcOrd="0" destOrd="0" presId="urn:microsoft.com/office/officeart/2005/8/layout/hierarchy4"/>
    <dgm:cxn modelId="{2C83A1D5-D373-4E75-8C93-3E818E82163B}" type="presParOf" srcId="{AFFF1847-0D70-4B5F-8D6B-6A603C93631A}" destId="{ADE4DF25-9B69-4305-8C3B-6B9025C5EED0}" srcOrd="1" destOrd="0" presId="urn:microsoft.com/office/officeart/2005/8/layout/hierarchy4"/>
    <dgm:cxn modelId="{FFD07D6F-6D1B-446C-951F-837CF52F9718}" type="presParOf" srcId="{AFFF1847-0D70-4B5F-8D6B-6A603C93631A}" destId="{B872DE2A-FBF5-4BCC-8B08-7CF03628C3DB}" srcOrd="2" destOrd="0" presId="urn:microsoft.com/office/officeart/2005/8/layout/hierarchy4"/>
    <dgm:cxn modelId="{7D9538D6-7BC4-465A-98CC-003D3FC714E7}" type="presParOf" srcId="{B872DE2A-FBF5-4BCC-8B08-7CF03628C3DB}" destId="{32C7A256-A883-44AA-A3DC-3C5C79362B77}" srcOrd="0" destOrd="0" presId="urn:microsoft.com/office/officeart/2005/8/layout/hierarchy4"/>
    <dgm:cxn modelId="{A0CF1CF9-6C13-4B72-ADB6-A692C335B273}" type="presParOf" srcId="{32C7A256-A883-44AA-A3DC-3C5C79362B77}" destId="{1ABC24C6-41B4-4DBE-8BED-6B2A578361E2}" srcOrd="0" destOrd="0" presId="urn:microsoft.com/office/officeart/2005/8/layout/hierarchy4"/>
    <dgm:cxn modelId="{A789AEEB-BF13-4008-8F58-2FEE989C7388}" type="presParOf" srcId="{32C7A256-A883-44AA-A3DC-3C5C79362B77}" destId="{893D3AD4-9100-474B-BC6A-4C28B87BF0EA}" srcOrd="1" destOrd="0" presId="urn:microsoft.com/office/officeart/2005/8/layout/hierarchy4"/>
    <dgm:cxn modelId="{D4DD0EBA-0A4A-4D4F-AEFA-F2E8E9A89464}" type="presParOf" srcId="{E50A5B6D-B774-40D4-90DA-F33D4C35FC10}" destId="{A5D45D52-EA6C-403D-B083-1139B66771FD}" srcOrd="1" destOrd="0" presId="urn:microsoft.com/office/officeart/2005/8/layout/hierarchy4"/>
    <dgm:cxn modelId="{1CFFE48A-96F1-4608-8D7B-3E103A7F0683}" type="presParOf" srcId="{E50A5B6D-B774-40D4-90DA-F33D4C35FC10}" destId="{C5728EDB-791A-41EF-990A-9EFF149FF3BF}" srcOrd="2" destOrd="0" presId="urn:microsoft.com/office/officeart/2005/8/layout/hierarchy4"/>
    <dgm:cxn modelId="{153FE486-D135-45DD-A481-93F820F3EA61}" type="presParOf" srcId="{C5728EDB-791A-41EF-990A-9EFF149FF3BF}" destId="{340A7C93-E13F-49D4-A7D3-C2B99550139A}" srcOrd="0" destOrd="0" presId="urn:microsoft.com/office/officeart/2005/8/layout/hierarchy4"/>
    <dgm:cxn modelId="{D4B01935-7191-4D5B-B2AF-2F206F4F9C52}" type="presParOf" srcId="{C5728EDB-791A-41EF-990A-9EFF149FF3BF}" destId="{F2854417-9043-412F-930F-5A99D9D168A8}" srcOrd="1" destOrd="0" presId="urn:microsoft.com/office/officeart/2005/8/layout/hierarchy4"/>
    <dgm:cxn modelId="{6EC6398A-422B-46AE-94B2-B60996810963}" type="presParOf" srcId="{C5728EDB-791A-41EF-990A-9EFF149FF3BF}" destId="{843AC0E3-1785-45F0-ADBD-88C7CB4DDE6C}" srcOrd="2" destOrd="0" presId="urn:microsoft.com/office/officeart/2005/8/layout/hierarchy4"/>
    <dgm:cxn modelId="{BC22C243-68E2-4777-840E-76311C37D0C4}" type="presParOf" srcId="{843AC0E3-1785-45F0-ADBD-88C7CB4DDE6C}" destId="{A9DB9082-2383-4D23-A156-4B643E791BC6}" srcOrd="0" destOrd="0" presId="urn:microsoft.com/office/officeart/2005/8/layout/hierarchy4"/>
    <dgm:cxn modelId="{B1367D41-BA12-4CE0-911A-B741D61CD865}" type="presParOf" srcId="{A9DB9082-2383-4D23-A156-4B643E791BC6}" destId="{FC87DFA8-1B9B-4FA8-833A-D01A88680032}" srcOrd="0" destOrd="0" presId="urn:microsoft.com/office/officeart/2005/8/layout/hierarchy4"/>
    <dgm:cxn modelId="{681C25E2-A0EF-40DB-BD8B-5656ACF7E786}" type="presParOf" srcId="{A9DB9082-2383-4D23-A156-4B643E791BC6}" destId="{D1C977F1-EEB0-4947-A0A9-DF7BB97B28AA}" srcOrd="1" destOrd="0" presId="urn:microsoft.com/office/officeart/2005/8/layout/hierarchy4"/>
    <dgm:cxn modelId="{30C66999-4102-41C2-93B7-3B2FF876CA94}" type="presParOf" srcId="{A9DB9082-2383-4D23-A156-4B643E791BC6}" destId="{7F38B2B5-3C24-406E-ADCD-BA9CD36F5C95}" srcOrd="2" destOrd="0" presId="urn:microsoft.com/office/officeart/2005/8/layout/hierarchy4"/>
    <dgm:cxn modelId="{F2DA5106-C1C7-43D6-979C-6A242B0766B6}" type="presParOf" srcId="{7F38B2B5-3C24-406E-ADCD-BA9CD36F5C95}" destId="{CA0E35BC-1DF4-494C-BA69-B5691F5CE3AE}" srcOrd="0" destOrd="0" presId="urn:microsoft.com/office/officeart/2005/8/layout/hierarchy4"/>
    <dgm:cxn modelId="{D103AE68-B89C-4F98-956A-8E821BEC17A1}" type="presParOf" srcId="{CA0E35BC-1DF4-494C-BA69-B5691F5CE3AE}" destId="{FA8D27A4-5C9D-44DA-B3F9-4188CB7B7587}" srcOrd="0" destOrd="0" presId="urn:microsoft.com/office/officeart/2005/8/layout/hierarchy4"/>
    <dgm:cxn modelId="{0B2E687E-17D0-4950-A9ED-1E7AE489FB10}" type="presParOf" srcId="{CA0E35BC-1DF4-494C-BA69-B5691F5CE3AE}" destId="{F13927A2-E048-495C-8B72-57AFC907B637}" srcOrd="1" destOrd="0" presId="urn:microsoft.com/office/officeart/2005/8/layout/hierarchy4"/>
    <dgm:cxn modelId="{0B902B5E-03A5-487A-B277-E4255258EF2D}" type="presParOf" srcId="{CA0E35BC-1DF4-494C-BA69-B5691F5CE3AE}" destId="{CD3C4105-C233-4505-BF11-D8906FC07A17}" srcOrd="2" destOrd="0" presId="urn:microsoft.com/office/officeart/2005/8/layout/hierarchy4"/>
    <dgm:cxn modelId="{1949C6A8-12BE-464E-92FE-8AD942D2B76D}" type="presParOf" srcId="{CD3C4105-C233-4505-BF11-D8906FC07A17}" destId="{F97AD9C9-34C8-400F-B337-3F7BB332359A}" srcOrd="0" destOrd="0" presId="urn:microsoft.com/office/officeart/2005/8/layout/hierarchy4"/>
    <dgm:cxn modelId="{24F52CE9-E361-4E59-954A-3B8C48EF6941}" type="presParOf" srcId="{F97AD9C9-34C8-400F-B337-3F7BB332359A}" destId="{84998B75-2BFF-42B2-AB24-753E9AC5B66F}" srcOrd="0" destOrd="0" presId="urn:microsoft.com/office/officeart/2005/8/layout/hierarchy4"/>
    <dgm:cxn modelId="{6CE23D4A-87B9-42A2-A09C-BC219C0469BD}" type="presParOf" srcId="{F97AD9C9-34C8-400F-B337-3F7BB332359A}" destId="{51E9F7AD-E9E9-4F5D-A80E-E64F68D72E9D}" srcOrd="1" destOrd="0" presId="urn:microsoft.com/office/officeart/2005/8/layout/hierarchy4"/>
    <dgm:cxn modelId="{59E677AE-9910-44B8-B24C-5ABC54E98E5E}" type="presParOf" srcId="{F97AD9C9-34C8-400F-B337-3F7BB332359A}" destId="{0E55E241-B372-4004-A025-9BE360EAF14B}" srcOrd="2" destOrd="0" presId="urn:microsoft.com/office/officeart/2005/8/layout/hierarchy4"/>
    <dgm:cxn modelId="{625FB7C1-77CC-446C-BD84-9E8E87D892EC}" type="presParOf" srcId="{0E55E241-B372-4004-A025-9BE360EAF14B}" destId="{99B7E460-A613-41BB-8351-CF31B020D752}" srcOrd="0" destOrd="0" presId="urn:microsoft.com/office/officeart/2005/8/layout/hierarchy4"/>
    <dgm:cxn modelId="{C669A85B-D228-439E-A2D1-DA3AF0298A15}" type="presParOf" srcId="{99B7E460-A613-41BB-8351-CF31B020D752}" destId="{AC302D4F-084D-45CB-A22B-B1B6D7C7560F}" srcOrd="0" destOrd="0" presId="urn:microsoft.com/office/officeart/2005/8/layout/hierarchy4"/>
    <dgm:cxn modelId="{94A7399D-B6F3-4332-A838-D6A1911D5094}" type="presParOf" srcId="{99B7E460-A613-41BB-8351-CF31B020D752}" destId="{9AF1AE77-CFDE-488F-B8C6-241581951E16}" srcOrd="1" destOrd="0" presId="urn:microsoft.com/office/officeart/2005/8/layout/hierarchy4"/>
    <dgm:cxn modelId="{A055F311-D298-4EEE-BB4C-A85126488FF4}" type="presParOf" srcId="{E50A5B6D-B774-40D4-90DA-F33D4C35FC10}" destId="{E9D2B760-8595-48ED-95B7-4D9E1FF90C29}" srcOrd="3" destOrd="0" presId="urn:microsoft.com/office/officeart/2005/8/layout/hierarchy4"/>
    <dgm:cxn modelId="{849328D8-76C6-45EB-959A-5E376D8D869C}" type="presParOf" srcId="{E50A5B6D-B774-40D4-90DA-F33D4C35FC10}" destId="{D6AC96FE-2023-4EFA-B898-A90B56156A8B}" srcOrd="4" destOrd="0" presId="urn:microsoft.com/office/officeart/2005/8/layout/hierarchy4"/>
    <dgm:cxn modelId="{DAC1BF0E-6B51-4F39-9140-B1B969572223}" type="presParOf" srcId="{D6AC96FE-2023-4EFA-B898-A90B56156A8B}" destId="{774428B0-A5CB-4FC7-BA46-27700EBCE0BD}" srcOrd="0" destOrd="0" presId="urn:microsoft.com/office/officeart/2005/8/layout/hierarchy4"/>
    <dgm:cxn modelId="{F83C64E3-740A-4649-91D0-FDC637E9868E}" type="presParOf" srcId="{D6AC96FE-2023-4EFA-B898-A90B56156A8B}" destId="{4460DFCF-61A6-4E14-8F32-8C9DB750B14E}" srcOrd="1" destOrd="0" presId="urn:microsoft.com/office/officeart/2005/8/layout/hierarchy4"/>
    <dgm:cxn modelId="{57A1E21A-7119-48D2-B3AC-EB6AF8402C85}" type="presParOf" srcId="{D6AC96FE-2023-4EFA-B898-A90B56156A8B}" destId="{479A9126-0BFA-4099-9248-E7BE17C42AF9}" srcOrd="2" destOrd="0" presId="urn:microsoft.com/office/officeart/2005/8/layout/hierarchy4"/>
    <dgm:cxn modelId="{9B59F8F8-DCA2-4F3A-AA1D-5022933CDCEB}" type="presParOf" srcId="{479A9126-0BFA-4099-9248-E7BE17C42AF9}" destId="{AF0204AA-DCDB-4609-B4A2-81FAC0234BC1}" srcOrd="0" destOrd="0" presId="urn:microsoft.com/office/officeart/2005/8/layout/hierarchy4"/>
    <dgm:cxn modelId="{25493E49-24C0-4F5E-815C-5F4C004677E2}" type="presParOf" srcId="{AF0204AA-DCDB-4609-B4A2-81FAC0234BC1}" destId="{EB580412-532E-4F58-8F3B-B8798BE36037}" srcOrd="0" destOrd="0" presId="urn:microsoft.com/office/officeart/2005/8/layout/hierarchy4"/>
    <dgm:cxn modelId="{5F4A0DBA-2F77-40F8-90DC-2B39A216DDD9}" type="presParOf" srcId="{AF0204AA-DCDB-4609-B4A2-81FAC0234BC1}" destId="{61949621-F0B2-41E3-9F94-27874333E56C}" srcOrd="1" destOrd="0" presId="urn:microsoft.com/office/officeart/2005/8/layout/hierarchy4"/>
    <dgm:cxn modelId="{C06E804B-BD73-49B1-B092-3DC4377889B2}" type="presParOf" srcId="{AF0204AA-DCDB-4609-B4A2-81FAC0234BC1}" destId="{40A60B95-34FF-4CC2-B71C-7AFB2BE4D824}" srcOrd="2" destOrd="0" presId="urn:microsoft.com/office/officeart/2005/8/layout/hierarchy4"/>
    <dgm:cxn modelId="{53F86DAD-6A38-4406-805D-117104228241}" type="presParOf" srcId="{40A60B95-34FF-4CC2-B71C-7AFB2BE4D824}" destId="{B6785946-802F-4BC7-99AC-FF4D97AC775E}" srcOrd="0" destOrd="0" presId="urn:microsoft.com/office/officeart/2005/8/layout/hierarchy4"/>
    <dgm:cxn modelId="{68527A2B-5117-42D5-9B02-7719483DDA57}" type="presParOf" srcId="{B6785946-802F-4BC7-99AC-FF4D97AC775E}" destId="{17DDB5BC-3519-45CA-B53C-7FF156143B4C}" srcOrd="0" destOrd="0" presId="urn:microsoft.com/office/officeart/2005/8/layout/hierarchy4"/>
    <dgm:cxn modelId="{EB2D6361-4206-4CF1-9415-3F73BE8A9FCF}" type="presParOf" srcId="{B6785946-802F-4BC7-99AC-FF4D97AC775E}" destId="{37B9B49C-6CB9-4E08-B253-1A2D59A55D4D}" srcOrd="1" destOrd="0" presId="urn:microsoft.com/office/officeart/2005/8/layout/hierarchy4"/>
    <dgm:cxn modelId="{6336B5AA-BE0A-4EDC-8FDF-39FF729C9247}" type="presParOf" srcId="{B6785946-802F-4BC7-99AC-FF4D97AC775E}" destId="{8285A3E8-3A0E-4116-9C73-BC163A0FFA34}" srcOrd="2" destOrd="0" presId="urn:microsoft.com/office/officeart/2005/8/layout/hierarchy4"/>
    <dgm:cxn modelId="{45122099-515D-492D-B1E3-4CBB25A39457}" type="presParOf" srcId="{8285A3E8-3A0E-4116-9C73-BC163A0FFA34}" destId="{04E64EFC-9B8F-4BF8-A766-BA755C6C23CB}" srcOrd="0" destOrd="0" presId="urn:microsoft.com/office/officeart/2005/8/layout/hierarchy4"/>
    <dgm:cxn modelId="{DE20623F-8572-443C-ACF7-F585053C2F88}" type="presParOf" srcId="{04E64EFC-9B8F-4BF8-A766-BA755C6C23CB}" destId="{39BFAB20-2290-409E-9DBB-98FE405AE959}" srcOrd="0" destOrd="0" presId="urn:microsoft.com/office/officeart/2005/8/layout/hierarchy4"/>
    <dgm:cxn modelId="{4E097D73-BA2F-455F-A3D1-B06429A3F60F}" type="presParOf" srcId="{04E64EFC-9B8F-4BF8-A766-BA755C6C23CB}" destId="{F2CE58C2-724B-42BC-82C1-AC98D681D556}" srcOrd="1" destOrd="0" presId="urn:microsoft.com/office/officeart/2005/8/layout/hierarchy4"/>
    <dgm:cxn modelId="{44B51B6F-ECF0-471F-9382-927E23012C01}" type="presParOf" srcId="{04E64EFC-9B8F-4BF8-A766-BA755C6C23CB}" destId="{6A4BE468-80EA-493E-928E-E574C60CD230}" srcOrd="2" destOrd="0" presId="urn:microsoft.com/office/officeart/2005/8/layout/hierarchy4"/>
    <dgm:cxn modelId="{C699B457-DCAC-410D-BE33-B732BB850D9D}" type="presParOf" srcId="{6A4BE468-80EA-493E-928E-E574C60CD230}" destId="{37AC9937-EF07-44A5-B9F8-BB28325F92E4}" srcOrd="0" destOrd="0" presId="urn:microsoft.com/office/officeart/2005/8/layout/hierarchy4"/>
    <dgm:cxn modelId="{16FC4083-F10B-4499-ADFB-1F2D850E01A9}" type="presParOf" srcId="{37AC9937-EF07-44A5-B9F8-BB28325F92E4}" destId="{8EE179C5-10E6-44B9-9A56-2A868F7BC00E}" srcOrd="0" destOrd="0" presId="urn:microsoft.com/office/officeart/2005/8/layout/hierarchy4"/>
    <dgm:cxn modelId="{E990EFEC-ED16-493E-B35F-DFF7024EB399}" type="presParOf" srcId="{37AC9937-EF07-44A5-B9F8-BB28325F92E4}" destId="{8007B827-5C2B-468C-91D7-4BDE15DB7FF5}" srcOrd="1" destOrd="0" presId="urn:microsoft.com/office/officeart/2005/8/layout/hierarchy4"/>
    <dgm:cxn modelId="{E44718CA-5A98-4068-BDA3-6B051164DC06}" type="presParOf" srcId="{E50A5B6D-B774-40D4-90DA-F33D4C35FC10}" destId="{7D89FEAD-0349-4D2A-88D5-AFBBD25D5A3E}" srcOrd="5" destOrd="0" presId="urn:microsoft.com/office/officeart/2005/8/layout/hierarchy4"/>
    <dgm:cxn modelId="{271B7210-69E1-4CE4-9645-D9F363892300}" type="presParOf" srcId="{E50A5B6D-B774-40D4-90DA-F33D4C35FC10}" destId="{75C2404A-0311-4A30-9C88-871EF5901F9E}" srcOrd="6" destOrd="0" presId="urn:microsoft.com/office/officeart/2005/8/layout/hierarchy4"/>
    <dgm:cxn modelId="{5127D9A6-85C1-4384-A00D-B7B81E67FB73}" type="presParOf" srcId="{75C2404A-0311-4A30-9C88-871EF5901F9E}" destId="{4E0AAE62-3D3C-4A69-B122-31EA2EE6F620}" srcOrd="0" destOrd="0" presId="urn:microsoft.com/office/officeart/2005/8/layout/hierarchy4"/>
    <dgm:cxn modelId="{681EFEE8-3567-42E2-A0EE-CA504BAB509A}" type="presParOf" srcId="{75C2404A-0311-4A30-9C88-871EF5901F9E}" destId="{A264E74F-4C64-4500-B26A-2CA68F15080D}" srcOrd="1" destOrd="0" presId="urn:microsoft.com/office/officeart/2005/8/layout/hierarchy4"/>
    <dgm:cxn modelId="{B75F0EAD-1275-43F6-9902-AA080B93CED3}" type="presParOf" srcId="{75C2404A-0311-4A30-9C88-871EF5901F9E}" destId="{B042771B-6B46-41D3-A2DC-8AC133DFFBBC}" srcOrd="2" destOrd="0" presId="urn:microsoft.com/office/officeart/2005/8/layout/hierarchy4"/>
    <dgm:cxn modelId="{E1DED9FD-3A65-4AE6-8D2B-B2F7521A92F4}" type="presParOf" srcId="{B042771B-6B46-41D3-A2DC-8AC133DFFBBC}" destId="{A77EBB65-0365-4F43-94E8-DA790CE4F424}" srcOrd="0" destOrd="0" presId="urn:microsoft.com/office/officeart/2005/8/layout/hierarchy4"/>
    <dgm:cxn modelId="{EE204951-01D0-4843-9E1B-A2994E9E444C}" type="presParOf" srcId="{A77EBB65-0365-4F43-94E8-DA790CE4F424}" destId="{F4B880B6-8450-4DD8-AAFE-CEB3718703B7}" srcOrd="0" destOrd="0" presId="urn:microsoft.com/office/officeart/2005/8/layout/hierarchy4"/>
    <dgm:cxn modelId="{A63C6B1D-30F5-4CF9-8743-8525A5D8E090}" type="presParOf" srcId="{A77EBB65-0365-4F43-94E8-DA790CE4F424}" destId="{77A93E7C-5B17-4D8F-A023-8E126170B07E}" srcOrd="1" destOrd="0" presId="urn:microsoft.com/office/officeart/2005/8/layout/hierarchy4"/>
    <dgm:cxn modelId="{F499ECDA-747B-4D5E-A3E2-23AFD9F186C2}" type="presParOf" srcId="{A77EBB65-0365-4F43-94E8-DA790CE4F424}" destId="{4D0F77D7-4CE1-4A19-AEB3-BC561580B16D}" srcOrd="2" destOrd="0" presId="urn:microsoft.com/office/officeart/2005/8/layout/hierarchy4"/>
    <dgm:cxn modelId="{3829F12B-60C3-4721-9CB6-E9FCC724CC0C}" type="presParOf" srcId="{4D0F77D7-4CE1-4A19-AEB3-BC561580B16D}" destId="{5C3EF68D-0D5F-444F-9A40-FD37A2B321D9}" srcOrd="0" destOrd="0" presId="urn:microsoft.com/office/officeart/2005/8/layout/hierarchy4"/>
    <dgm:cxn modelId="{CDB6E4E6-D663-4427-8C79-42BE3F014B98}" type="presParOf" srcId="{5C3EF68D-0D5F-444F-9A40-FD37A2B321D9}" destId="{13477B0E-3145-4CD9-830F-961DDE62A7BA}" srcOrd="0" destOrd="0" presId="urn:microsoft.com/office/officeart/2005/8/layout/hierarchy4"/>
    <dgm:cxn modelId="{6FBB957E-D108-4FD0-912B-193DC4376636}" type="presParOf" srcId="{5C3EF68D-0D5F-444F-9A40-FD37A2B321D9}" destId="{49107FB6-95EE-4292-B35E-0F3AF6EB624F}" srcOrd="1" destOrd="0" presId="urn:microsoft.com/office/officeart/2005/8/layout/hierarchy4"/>
    <dgm:cxn modelId="{A51E5131-50FD-40B7-9650-2EC0E4656C5D}" type="presParOf" srcId="{5C3EF68D-0D5F-444F-9A40-FD37A2B321D9}" destId="{3DE82D5C-8D23-4841-BCBE-9EE693EE5670}" srcOrd="2" destOrd="0" presId="urn:microsoft.com/office/officeart/2005/8/layout/hierarchy4"/>
    <dgm:cxn modelId="{566B9432-BA9E-4187-9F8B-38924FD97C74}" type="presParOf" srcId="{3DE82D5C-8D23-4841-BCBE-9EE693EE5670}" destId="{AA0FDBFD-409D-43A6-9294-DCACF5EB66A2}" srcOrd="0" destOrd="0" presId="urn:microsoft.com/office/officeart/2005/8/layout/hierarchy4"/>
    <dgm:cxn modelId="{BC35654E-F907-4B00-AA46-B6676AEDF305}" type="presParOf" srcId="{AA0FDBFD-409D-43A6-9294-DCACF5EB66A2}" destId="{32BD86AA-F0B5-46D6-B3DB-2D4CBD0C9022}" srcOrd="0" destOrd="0" presId="urn:microsoft.com/office/officeart/2005/8/layout/hierarchy4"/>
    <dgm:cxn modelId="{88A9451A-5929-476C-9502-0D0015764A4B}" type="presParOf" srcId="{AA0FDBFD-409D-43A6-9294-DCACF5EB66A2}" destId="{647D8104-C8A6-45D0-A965-968AFB56CBDA}" srcOrd="1" destOrd="0" presId="urn:microsoft.com/office/officeart/2005/8/layout/hierarchy4"/>
    <dgm:cxn modelId="{EB771DDA-A72C-4029-9373-F43D7C3BBC37}" type="presParOf" srcId="{AA0FDBFD-409D-43A6-9294-DCACF5EB66A2}" destId="{1B0B0607-154B-4766-81C0-3775170E285A}" srcOrd="2" destOrd="0" presId="urn:microsoft.com/office/officeart/2005/8/layout/hierarchy4"/>
    <dgm:cxn modelId="{70A8C4AB-CB72-4B83-BE46-7F192E2C77DE}" type="presParOf" srcId="{1B0B0607-154B-4766-81C0-3775170E285A}" destId="{F54E3B22-52A7-46EE-9F9F-022D05139CC2}" srcOrd="0" destOrd="0" presId="urn:microsoft.com/office/officeart/2005/8/layout/hierarchy4"/>
    <dgm:cxn modelId="{929F9354-D82F-4235-9719-45D2D6A16210}" type="presParOf" srcId="{F54E3B22-52A7-46EE-9F9F-022D05139CC2}" destId="{8F758105-3D23-4F71-A12B-A4A32483CFE5}" srcOrd="0" destOrd="0" presId="urn:microsoft.com/office/officeart/2005/8/layout/hierarchy4"/>
    <dgm:cxn modelId="{4D8E5D22-B8F8-466E-B0C6-2EAE85ECB385}" type="presParOf" srcId="{F54E3B22-52A7-46EE-9F9F-022D05139CC2}" destId="{B9593F00-1D21-4D3E-B21E-13F53A062E91}" srcOrd="1" destOrd="0" presId="urn:microsoft.com/office/officeart/2005/8/layout/hierarchy4"/>
    <dgm:cxn modelId="{6CE2E36B-2D31-47F3-9114-8BE15F5D2AAD}" type="presParOf" srcId="{0D7994EA-E6F5-4B75-A0CA-CF1B9832C9F6}" destId="{574575DB-F3B1-426D-B824-0E063E0FBA92}" srcOrd="1" destOrd="0" presId="urn:microsoft.com/office/officeart/2005/8/layout/hierarchy4"/>
    <dgm:cxn modelId="{F4B12B64-E7D6-4F4D-A902-2F5A936CE9A2}" type="presParOf" srcId="{0D7994EA-E6F5-4B75-A0CA-CF1B9832C9F6}" destId="{07C2B385-7986-4E88-8296-5D2A4FF646CD}" srcOrd="2" destOrd="0" presId="urn:microsoft.com/office/officeart/2005/8/layout/hierarchy4"/>
    <dgm:cxn modelId="{14087A91-536C-4715-9651-729A73C10A38}" type="presParOf" srcId="{07C2B385-7986-4E88-8296-5D2A4FF646CD}" destId="{940DF79B-5FE5-408B-9430-5286089AC4E7}" srcOrd="0" destOrd="0" presId="urn:microsoft.com/office/officeart/2005/8/layout/hierarchy4"/>
    <dgm:cxn modelId="{A479DA02-6362-4BE3-AF54-C23194958C2E}" type="presParOf" srcId="{07C2B385-7986-4E88-8296-5D2A4FF646CD}" destId="{DD186F9C-5AEC-4E61-9095-C3057914B0D6}" srcOrd="1" destOrd="0" presId="urn:microsoft.com/office/officeart/2005/8/layout/hierarchy4"/>
    <dgm:cxn modelId="{47358D82-BB28-44FB-B216-E51842DEAEC2}" type="presParOf" srcId="{07C2B385-7986-4E88-8296-5D2A4FF646CD}" destId="{D0FB2ADC-05F0-41DF-8D4D-F4B7466DB4B4}" srcOrd="2" destOrd="0" presId="urn:microsoft.com/office/officeart/2005/8/layout/hierarchy4"/>
    <dgm:cxn modelId="{4AE21AEA-F313-43AC-B9BB-4E4E506357AA}" type="presParOf" srcId="{D0FB2ADC-05F0-41DF-8D4D-F4B7466DB4B4}" destId="{F4BEFB0E-2C8A-435E-ABF1-CF46D231B21F}" srcOrd="0" destOrd="0" presId="urn:microsoft.com/office/officeart/2005/8/layout/hierarchy4"/>
    <dgm:cxn modelId="{94D22D7E-3AF5-4187-BDE4-EA13EDEE070F}" type="presParOf" srcId="{F4BEFB0E-2C8A-435E-ABF1-CF46D231B21F}" destId="{45F605F5-1B62-47B8-A55C-C58793445432}" srcOrd="0" destOrd="0" presId="urn:microsoft.com/office/officeart/2005/8/layout/hierarchy4"/>
    <dgm:cxn modelId="{9138867E-2151-467A-8065-0273959CB986}" type="presParOf" srcId="{F4BEFB0E-2C8A-435E-ABF1-CF46D231B21F}" destId="{72CA810F-30F9-4AC7-89A1-154D2FA5E472}" srcOrd="1" destOrd="0" presId="urn:microsoft.com/office/officeart/2005/8/layout/hierarchy4"/>
    <dgm:cxn modelId="{E90768C0-7AF0-4A71-8DB1-A4A4567FDCA1}" type="presParOf" srcId="{F4BEFB0E-2C8A-435E-ABF1-CF46D231B21F}" destId="{641B4378-5C6F-4959-B3A2-2BAD79E3680B}" srcOrd="2" destOrd="0" presId="urn:microsoft.com/office/officeart/2005/8/layout/hierarchy4"/>
    <dgm:cxn modelId="{BAB91280-7EF1-4394-9DE6-BEFCF88857FD}" type="presParOf" srcId="{641B4378-5C6F-4959-B3A2-2BAD79E3680B}" destId="{4E2EEDDC-01E6-4E61-8ED3-5AA814D9C914}" srcOrd="0" destOrd="0" presId="urn:microsoft.com/office/officeart/2005/8/layout/hierarchy4"/>
    <dgm:cxn modelId="{0862A2FE-6A37-4AFA-B0EC-503C8A4FFA85}" type="presParOf" srcId="{4E2EEDDC-01E6-4E61-8ED3-5AA814D9C914}" destId="{765EBA17-A8F7-4609-BBB7-B30B859DA289}" srcOrd="0" destOrd="0" presId="urn:microsoft.com/office/officeart/2005/8/layout/hierarchy4"/>
    <dgm:cxn modelId="{DC83D345-076A-4152-9028-61C701AC3DD8}" type="presParOf" srcId="{4E2EEDDC-01E6-4E61-8ED3-5AA814D9C914}" destId="{A2B79C80-150F-4A82-9105-86361A37A95E}" srcOrd="1" destOrd="0" presId="urn:microsoft.com/office/officeart/2005/8/layout/hierarchy4"/>
    <dgm:cxn modelId="{62B37557-9FD6-4F46-9288-D2840F9AD1F4}" type="presParOf" srcId="{4E2EEDDC-01E6-4E61-8ED3-5AA814D9C914}" destId="{FD412364-3612-4EAB-AB15-9B2CCB1B6C68}" srcOrd="2" destOrd="0" presId="urn:microsoft.com/office/officeart/2005/8/layout/hierarchy4"/>
    <dgm:cxn modelId="{33107D1C-B7F9-4BA4-A60F-462FE8E27898}" type="presParOf" srcId="{FD412364-3612-4EAB-AB15-9B2CCB1B6C68}" destId="{E998F5DD-CA7B-4ED9-909E-9C9FECBAA215}" srcOrd="0" destOrd="0" presId="urn:microsoft.com/office/officeart/2005/8/layout/hierarchy4"/>
    <dgm:cxn modelId="{16FBA03B-978C-46BD-A03A-7867E325F394}" type="presParOf" srcId="{E998F5DD-CA7B-4ED9-909E-9C9FECBAA215}" destId="{38C2C67F-16C2-4DC4-A40D-2EFAB8EB8DB4}" srcOrd="0" destOrd="0" presId="urn:microsoft.com/office/officeart/2005/8/layout/hierarchy4"/>
    <dgm:cxn modelId="{24893D99-A570-4022-8C6D-F5289BEFF834}" type="presParOf" srcId="{E998F5DD-CA7B-4ED9-909E-9C9FECBAA215}" destId="{CAB37F12-3123-4769-953D-F1BD7740C3DA}" srcOrd="1" destOrd="0" presId="urn:microsoft.com/office/officeart/2005/8/layout/hierarchy4"/>
    <dgm:cxn modelId="{55C6DE5B-04CF-4016-9F3A-15E4FE483B7D}" type="presParOf" srcId="{E998F5DD-CA7B-4ED9-909E-9C9FECBAA215}" destId="{088D369F-A72C-4D1F-95BF-77B563E1AE5B}" srcOrd="2" destOrd="0" presId="urn:microsoft.com/office/officeart/2005/8/layout/hierarchy4"/>
    <dgm:cxn modelId="{18D353DF-5D5F-4FA4-84D3-26E5C45C9F48}" type="presParOf" srcId="{088D369F-A72C-4D1F-95BF-77B563E1AE5B}" destId="{E1DE4DC2-2253-4776-B04A-2B321C859DA0}" srcOrd="0" destOrd="0" presId="urn:microsoft.com/office/officeart/2005/8/layout/hierarchy4"/>
    <dgm:cxn modelId="{BF1B8F02-3CA7-4968-BF2B-A6C21E171515}" type="presParOf" srcId="{E1DE4DC2-2253-4776-B04A-2B321C859DA0}" destId="{E32171DE-8230-44EB-9237-14B96D94E078}" srcOrd="0" destOrd="0" presId="urn:microsoft.com/office/officeart/2005/8/layout/hierarchy4"/>
    <dgm:cxn modelId="{893C0AB4-809E-40EB-BED9-991718FBF7A3}" type="presParOf" srcId="{E1DE4DC2-2253-4776-B04A-2B321C859DA0}" destId="{6F704140-D62A-48D1-9C18-C7C6352EA14F}" srcOrd="1" destOrd="0" presId="urn:microsoft.com/office/officeart/2005/8/layout/hierarchy4"/>
    <dgm:cxn modelId="{BB68BA14-C552-495A-A986-F9197D6E0139}" type="presParOf" srcId="{E1DE4DC2-2253-4776-B04A-2B321C859DA0}" destId="{5270DCB0-21F7-4FF0-A974-76586D464C32}" srcOrd="2" destOrd="0" presId="urn:microsoft.com/office/officeart/2005/8/layout/hierarchy4"/>
    <dgm:cxn modelId="{959473CE-23DF-4D29-919C-BD44E3C84F55}" type="presParOf" srcId="{5270DCB0-21F7-4FF0-A974-76586D464C32}" destId="{A7162F60-A2D2-41C1-93E9-8A9DA64CA4C0}" srcOrd="0" destOrd="0" presId="urn:microsoft.com/office/officeart/2005/8/layout/hierarchy4"/>
    <dgm:cxn modelId="{65B62C73-1996-447B-AAE1-2EFCB8FCAD2C}" type="presParOf" srcId="{A7162F60-A2D2-41C1-93E9-8A9DA64CA4C0}" destId="{E027C156-A2B0-4594-B614-8019FD68BA87}" srcOrd="0" destOrd="0" presId="urn:microsoft.com/office/officeart/2005/8/layout/hierarchy4"/>
    <dgm:cxn modelId="{47470AE0-38FE-440D-ABF9-BD0FAE900698}" type="presParOf" srcId="{A7162F60-A2D2-41C1-93E9-8A9DA64CA4C0}" destId="{A28A02BF-D9C8-4B65-8EF7-A314183507D7}" srcOrd="1" destOrd="0" presId="urn:microsoft.com/office/officeart/2005/8/layout/hierarchy4"/>
    <dgm:cxn modelId="{CD43E8B0-4A9E-42DE-B50E-E2780F73C1A6}" type="presParOf" srcId="{A7162F60-A2D2-41C1-93E9-8A9DA64CA4C0}" destId="{3C18843F-C7F2-4673-B05A-3D7947C8CEAD}" srcOrd="2" destOrd="0" presId="urn:microsoft.com/office/officeart/2005/8/layout/hierarchy4"/>
    <dgm:cxn modelId="{06EE2BDB-AB00-46FB-AE61-721401B9EBC7}" type="presParOf" srcId="{3C18843F-C7F2-4673-B05A-3D7947C8CEAD}" destId="{965A579E-82FE-474B-860C-2AFE8AA377C9}" srcOrd="0" destOrd="0" presId="urn:microsoft.com/office/officeart/2005/8/layout/hierarchy4"/>
    <dgm:cxn modelId="{13C0D562-A1EE-4033-9CB4-72466A5687CD}" type="presParOf" srcId="{965A579E-82FE-474B-860C-2AFE8AA377C9}" destId="{F8FFEA17-EDDD-418E-9F24-B9EE29C5C804}" srcOrd="0" destOrd="0" presId="urn:microsoft.com/office/officeart/2005/8/layout/hierarchy4"/>
    <dgm:cxn modelId="{AB079221-453E-4C0B-9982-FA8D2B763521}" type="presParOf" srcId="{965A579E-82FE-474B-860C-2AFE8AA377C9}" destId="{8A9A97AA-EF4D-40A6-BDD7-EAB80D314FBB}" srcOrd="1" destOrd="0" presId="urn:microsoft.com/office/officeart/2005/8/layout/hierarchy4"/>
    <dgm:cxn modelId="{16AC8F53-4FA1-4A63-976F-7797055E0EE1}" type="presParOf" srcId="{641B4378-5C6F-4959-B3A2-2BAD79E3680B}" destId="{540D51C6-2EC2-443D-83D1-C287D605D80F}" srcOrd="1" destOrd="0" presId="urn:microsoft.com/office/officeart/2005/8/layout/hierarchy4"/>
    <dgm:cxn modelId="{75733622-DE58-4840-9AA9-5EF807D3BAE2}" type="presParOf" srcId="{641B4378-5C6F-4959-B3A2-2BAD79E3680B}" destId="{C216FA3C-80A4-4FDC-BA1D-94D79687C027}" srcOrd="2" destOrd="0" presId="urn:microsoft.com/office/officeart/2005/8/layout/hierarchy4"/>
    <dgm:cxn modelId="{B9CA1CFE-5AD6-4DD7-9260-C11DDB9AA65D}" type="presParOf" srcId="{C216FA3C-80A4-4FDC-BA1D-94D79687C027}" destId="{3EF9A196-BED5-4592-8B13-52BC17B09508}" srcOrd="0" destOrd="0" presId="urn:microsoft.com/office/officeart/2005/8/layout/hierarchy4"/>
    <dgm:cxn modelId="{F4C9850A-76F9-487E-800E-3D411FB8DB06}" type="presParOf" srcId="{C216FA3C-80A4-4FDC-BA1D-94D79687C027}" destId="{F42DCACF-0A23-49D6-99DE-C1D669471228}" srcOrd="1" destOrd="0" presId="urn:microsoft.com/office/officeart/2005/8/layout/hierarchy4"/>
    <dgm:cxn modelId="{0AF11DC6-DC0E-42D9-8FFE-A8100311CBC0}" type="presParOf" srcId="{C216FA3C-80A4-4FDC-BA1D-94D79687C027}" destId="{2D851100-8AA2-44BF-866B-5B448424A0EB}" srcOrd="2" destOrd="0" presId="urn:microsoft.com/office/officeart/2005/8/layout/hierarchy4"/>
    <dgm:cxn modelId="{F49B97B0-8515-4070-881B-6F8A412A1B33}" type="presParOf" srcId="{2D851100-8AA2-44BF-866B-5B448424A0EB}" destId="{3EB6AFDC-203D-45DC-9CB3-0526ACDA1CE3}" srcOrd="0" destOrd="0" presId="urn:microsoft.com/office/officeart/2005/8/layout/hierarchy4"/>
    <dgm:cxn modelId="{60A384ED-358F-4ED6-8921-0B21A887D9CE}" type="presParOf" srcId="{3EB6AFDC-203D-45DC-9CB3-0526ACDA1CE3}" destId="{0DABD246-EB06-4B31-9E5A-488C87F2C182}" srcOrd="0" destOrd="0" presId="urn:microsoft.com/office/officeart/2005/8/layout/hierarchy4"/>
    <dgm:cxn modelId="{E0AC8FDF-1C2D-427B-8F65-DED2B813D49C}" type="presParOf" srcId="{3EB6AFDC-203D-45DC-9CB3-0526ACDA1CE3}" destId="{E55BF105-6CE2-403C-97B9-544FE603DB9C}" srcOrd="1" destOrd="0" presId="urn:microsoft.com/office/officeart/2005/8/layout/hierarchy4"/>
    <dgm:cxn modelId="{0E4D595C-4792-4C66-ADCC-F8125D94A17E}" type="presParOf" srcId="{3EB6AFDC-203D-45DC-9CB3-0526ACDA1CE3}" destId="{3EBB5839-1076-4684-A571-57487C49B980}" srcOrd="2" destOrd="0" presId="urn:microsoft.com/office/officeart/2005/8/layout/hierarchy4"/>
    <dgm:cxn modelId="{425375BC-4E9C-4C91-A8BD-BA7B44079463}" type="presParOf" srcId="{3EBB5839-1076-4684-A571-57487C49B980}" destId="{98F5C977-0038-402D-AC96-D34A1E74F523}" srcOrd="0" destOrd="0" presId="urn:microsoft.com/office/officeart/2005/8/layout/hierarchy4"/>
    <dgm:cxn modelId="{150D6BEE-9E44-4D95-A2F0-DCAA9FC74DB4}" type="presParOf" srcId="{98F5C977-0038-402D-AC96-D34A1E74F523}" destId="{4F84B011-952C-415C-8347-7AF4A82BA82D}" srcOrd="0" destOrd="0" presId="urn:microsoft.com/office/officeart/2005/8/layout/hierarchy4"/>
    <dgm:cxn modelId="{AAC824C9-D512-4011-A19C-637D3737AB34}" type="presParOf" srcId="{98F5C977-0038-402D-AC96-D34A1E74F523}" destId="{7DD26E1E-68F8-4578-A0A4-0842876F5DEA}" srcOrd="1" destOrd="0" presId="urn:microsoft.com/office/officeart/2005/8/layout/hierarchy4"/>
    <dgm:cxn modelId="{8F49185A-7C41-43FD-9D88-8A60FF763E46}" type="presParOf" srcId="{98F5C977-0038-402D-AC96-D34A1E74F523}" destId="{9706CCBE-8445-4072-A845-CD81C51FE127}" srcOrd="2" destOrd="0" presId="urn:microsoft.com/office/officeart/2005/8/layout/hierarchy4"/>
    <dgm:cxn modelId="{E2F63A41-DC54-48E8-A851-687D6285BA60}" type="presParOf" srcId="{9706CCBE-8445-4072-A845-CD81C51FE127}" destId="{1146BFF2-4B9B-460B-AF77-A59A71230640}" srcOrd="0" destOrd="0" presId="urn:microsoft.com/office/officeart/2005/8/layout/hierarchy4"/>
    <dgm:cxn modelId="{F18EEDAC-494C-4EAF-BFDD-9B42D0067C7C}" type="presParOf" srcId="{1146BFF2-4B9B-460B-AF77-A59A71230640}" destId="{C7DDDA09-409B-459A-89AC-BAF26A57592E}" srcOrd="0" destOrd="0" presId="urn:microsoft.com/office/officeart/2005/8/layout/hierarchy4"/>
    <dgm:cxn modelId="{A77B9B0E-1D84-49B1-ADAA-4C0EBB2B5A6E}" type="presParOf" srcId="{1146BFF2-4B9B-460B-AF77-A59A71230640}" destId="{CCD7427F-58EE-4283-96A5-495A231BC3D0}" srcOrd="1" destOrd="0" presId="urn:microsoft.com/office/officeart/2005/8/layout/hierarchy4"/>
    <dgm:cxn modelId="{5BBA5D2E-51C7-479E-856A-8C76F909B811}" type="presParOf" srcId="{1146BFF2-4B9B-460B-AF77-A59A71230640}" destId="{4568CA1C-019F-4265-A63E-0A76A31A071A}" srcOrd="2" destOrd="0" presId="urn:microsoft.com/office/officeart/2005/8/layout/hierarchy4"/>
    <dgm:cxn modelId="{A854344A-2B34-4268-B6E2-B1F986AC7FAB}" type="presParOf" srcId="{4568CA1C-019F-4265-A63E-0A76A31A071A}" destId="{59821BB1-690A-4DAB-90BF-1F0F526DC35D}" srcOrd="0" destOrd="0" presId="urn:microsoft.com/office/officeart/2005/8/layout/hierarchy4"/>
    <dgm:cxn modelId="{D778ED79-E342-4674-B6D5-1F8D29CA0139}" type="presParOf" srcId="{59821BB1-690A-4DAB-90BF-1F0F526DC35D}" destId="{EAE332A4-BDB9-43A8-9909-505D3C621943}" srcOrd="0" destOrd="0" presId="urn:microsoft.com/office/officeart/2005/8/layout/hierarchy4"/>
    <dgm:cxn modelId="{F293D1E3-DE79-467B-9435-F9222F38C5FA}" type="presParOf" srcId="{59821BB1-690A-4DAB-90BF-1F0F526DC35D}" destId="{DECA682C-4D3F-47C8-9047-43C0A71578AD}" srcOrd="1" destOrd="0" presId="urn:microsoft.com/office/officeart/2005/8/layout/hierarchy4"/>
    <dgm:cxn modelId="{CC82D326-D7B0-449F-9325-90B67640B060}" type="presParOf" srcId="{641B4378-5C6F-4959-B3A2-2BAD79E3680B}" destId="{3F8F15E0-2B64-45C7-8522-AA2C5B02CBCC}" srcOrd="3" destOrd="0" presId="urn:microsoft.com/office/officeart/2005/8/layout/hierarchy4"/>
    <dgm:cxn modelId="{BD4A6710-3C93-4543-BC63-632D45EDB11C}" type="presParOf" srcId="{641B4378-5C6F-4959-B3A2-2BAD79E3680B}" destId="{8722AEFA-0F30-4B7D-A9D9-29F343D82433}" srcOrd="4" destOrd="0" presId="urn:microsoft.com/office/officeart/2005/8/layout/hierarchy4"/>
    <dgm:cxn modelId="{873C8C4E-29C9-4857-BABD-9991306A0D70}" type="presParOf" srcId="{8722AEFA-0F30-4B7D-A9D9-29F343D82433}" destId="{165FB322-3864-4DE1-9959-8BC2F0CB78FA}" srcOrd="0" destOrd="0" presId="urn:microsoft.com/office/officeart/2005/8/layout/hierarchy4"/>
    <dgm:cxn modelId="{8335DB74-0BF5-4A59-BAA7-4389D4830CCD}" type="presParOf" srcId="{8722AEFA-0F30-4B7D-A9D9-29F343D82433}" destId="{C2A708C6-56D0-4780-846C-65B087A5B48F}" srcOrd="1" destOrd="0" presId="urn:microsoft.com/office/officeart/2005/8/layout/hierarchy4"/>
    <dgm:cxn modelId="{41267269-3EC0-4C18-807D-004FC9CECF08}" type="presParOf" srcId="{8722AEFA-0F30-4B7D-A9D9-29F343D82433}" destId="{F03ABA44-9909-4246-BE50-BA8CA56A83CF}" srcOrd="2" destOrd="0" presId="urn:microsoft.com/office/officeart/2005/8/layout/hierarchy4"/>
    <dgm:cxn modelId="{83F8795F-BD0E-4DBF-83C6-BC7EE4E3D187}" type="presParOf" srcId="{F03ABA44-9909-4246-BE50-BA8CA56A83CF}" destId="{477C3E90-C679-469A-9BBB-1C36D34A92C2}" srcOrd="0" destOrd="0" presId="urn:microsoft.com/office/officeart/2005/8/layout/hierarchy4"/>
    <dgm:cxn modelId="{1B411273-23A5-4D63-B26A-5DBDB7560CB2}" type="presParOf" srcId="{477C3E90-C679-469A-9BBB-1C36D34A92C2}" destId="{E825DC07-6677-49AF-8336-4B609A9E8E14}" srcOrd="0" destOrd="0" presId="urn:microsoft.com/office/officeart/2005/8/layout/hierarchy4"/>
    <dgm:cxn modelId="{A065A09E-F204-4B52-B73C-B41C08016712}" type="presParOf" srcId="{477C3E90-C679-469A-9BBB-1C36D34A92C2}" destId="{76E9030B-E232-47F2-9FF2-CCF3316681F5}" srcOrd="1" destOrd="0" presId="urn:microsoft.com/office/officeart/2005/8/layout/hierarchy4"/>
    <dgm:cxn modelId="{C65CE5DB-0B1A-46AF-8776-6C28497F7979}" type="presParOf" srcId="{477C3E90-C679-469A-9BBB-1C36D34A92C2}" destId="{98D0447C-D6D1-42BC-8B7F-FBAA86CF338A}" srcOrd="2" destOrd="0" presId="urn:microsoft.com/office/officeart/2005/8/layout/hierarchy4"/>
    <dgm:cxn modelId="{CA899BD3-FFFB-4248-ABB3-DA4AAAF79B70}" type="presParOf" srcId="{98D0447C-D6D1-42BC-8B7F-FBAA86CF338A}" destId="{CD5F3FED-40A9-49B5-BE4D-56940284B5B4}" srcOrd="0" destOrd="0" presId="urn:microsoft.com/office/officeart/2005/8/layout/hierarchy4"/>
    <dgm:cxn modelId="{457EAE3B-C886-4D58-9916-6C048470F1B1}" type="presParOf" srcId="{CD5F3FED-40A9-49B5-BE4D-56940284B5B4}" destId="{3C0720C4-200F-41E8-9BC3-035FA9005D3D}" srcOrd="0" destOrd="0" presId="urn:microsoft.com/office/officeart/2005/8/layout/hierarchy4"/>
    <dgm:cxn modelId="{19916241-70F3-41B9-880C-0A251EE23C23}" type="presParOf" srcId="{CD5F3FED-40A9-49B5-BE4D-56940284B5B4}" destId="{BDDA7B43-DEEB-44A9-8B0D-A4003F1B7C4E}" srcOrd="1" destOrd="0" presId="urn:microsoft.com/office/officeart/2005/8/layout/hierarchy4"/>
    <dgm:cxn modelId="{F8A513E5-070D-4388-89A9-8AF8C7441632}" type="presParOf" srcId="{CD5F3FED-40A9-49B5-BE4D-56940284B5B4}" destId="{6795B9FF-7F7D-4B8C-ADB9-0615B693F1B1}" srcOrd="2" destOrd="0" presId="urn:microsoft.com/office/officeart/2005/8/layout/hierarchy4"/>
    <dgm:cxn modelId="{D4D4A402-3553-4512-80ED-E46FF9A8BAAA}" type="presParOf" srcId="{6795B9FF-7F7D-4B8C-ADB9-0615B693F1B1}" destId="{C5422354-D327-4CFD-A3BF-74F7092F5B57}" srcOrd="0" destOrd="0" presId="urn:microsoft.com/office/officeart/2005/8/layout/hierarchy4"/>
    <dgm:cxn modelId="{539AC87A-4786-4B4E-9A55-8CA29C7671E1}" type="presParOf" srcId="{C5422354-D327-4CFD-A3BF-74F7092F5B57}" destId="{5A75F14A-0FC5-4F7F-8037-5AA61049A987}" srcOrd="0" destOrd="0" presId="urn:microsoft.com/office/officeart/2005/8/layout/hierarchy4"/>
    <dgm:cxn modelId="{C2C837E4-E474-45F0-B209-C9863BE468A7}" type="presParOf" srcId="{C5422354-D327-4CFD-A3BF-74F7092F5B57}" destId="{D3489CC7-2944-42ED-B390-E5CBB85A8275}" srcOrd="1" destOrd="0" presId="urn:microsoft.com/office/officeart/2005/8/layout/hierarchy4"/>
    <dgm:cxn modelId="{6409384F-BDE0-47B9-9A45-0E5F757D3373}" type="presParOf" srcId="{C5422354-D327-4CFD-A3BF-74F7092F5B57}" destId="{B5A29D18-284D-4419-AC15-3BD3F054D17D}" srcOrd="2" destOrd="0" presId="urn:microsoft.com/office/officeart/2005/8/layout/hierarchy4"/>
    <dgm:cxn modelId="{CF5C2063-5C77-4E90-9CB2-1E3409BA89C9}" type="presParOf" srcId="{B5A29D18-284D-4419-AC15-3BD3F054D17D}" destId="{6C26F142-FF07-4347-BA0D-6E43A6C449D0}" srcOrd="0" destOrd="0" presId="urn:microsoft.com/office/officeart/2005/8/layout/hierarchy4"/>
    <dgm:cxn modelId="{8577EBFD-EEDB-4E14-9A74-1CEB08DE01E6}" type="presParOf" srcId="{6C26F142-FF07-4347-BA0D-6E43A6C449D0}" destId="{A243434A-A890-4CA6-BFD3-B3090F0FB3ED}" srcOrd="0" destOrd="0" presId="urn:microsoft.com/office/officeart/2005/8/layout/hierarchy4"/>
    <dgm:cxn modelId="{D561731F-5B15-42B1-81E2-9904FD602769}" type="presParOf" srcId="{6C26F142-FF07-4347-BA0D-6E43A6C449D0}" destId="{9A4B8DF7-36F5-4DB2-B042-D234BAB88C17}" srcOrd="1" destOrd="0" presId="urn:microsoft.com/office/officeart/2005/8/layout/hierarchy4"/>
    <dgm:cxn modelId="{7F420181-26B2-46DD-B0CB-C3B27C948A49}" type="presParOf" srcId="{641B4378-5C6F-4959-B3A2-2BAD79E3680B}" destId="{F3071B5B-1E4B-40DA-AD03-1ED59C69E88C}" srcOrd="5" destOrd="0" presId="urn:microsoft.com/office/officeart/2005/8/layout/hierarchy4"/>
    <dgm:cxn modelId="{2FF3E51B-5A93-463E-80DC-7AE70D4C88ED}" type="presParOf" srcId="{641B4378-5C6F-4959-B3A2-2BAD79E3680B}" destId="{22FBA09C-9948-487D-BCF7-D4F00555712F}" srcOrd="6" destOrd="0" presId="urn:microsoft.com/office/officeart/2005/8/layout/hierarchy4"/>
    <dgm:cxn modelId="{7DFBFC61-142F-4F61-991B-6E416C75D459}" type="presParOf" srcId="{22FBA09C-9948-487D-BCF7-D4F00555712F}" destId="{6FA637B0-D1D7-4B85-B0FD-E9B7AA85DECB}" srcOrd="0" destOrd="0" presId="urn:microsoft.com/office/officeart/2005/8/layout/hierarchy4"/>
    <dgm:cxn modelId="{0A3D0387-CB8B-486F-98F0-356C6DCA85EE}" type="presParOf" srcId="{22FBA09C-9948-487D-BCF7-D4F00555712F}" destId="{C7EE7BD0-1771-49B4-A38F-ECBED5B20D07}" srcOrd="1" destOrd="0" presId="urn:microsoft.com/office/officeart/2005/8/layout/hierarchy4"/>
    <dgm:cxn modelId="{62B4B72C-E183-4574-A63D-20E4493C6F1F}" type="presParOf" srcId="{22FBA09C-9948-487D-BCF7-D4F00555712F}" destId="{4EC055BA-0031-47DF-9687-4C9F0540CC67}" srcOrd="2" destOrd="0" presId="urn:microsoft.com/office/officeart/2005/8/layout/hierarchy4"/>
    <dgm:cxn modelId="{3B3F7549-26A9-44AD-8DA4-9E35885B608C}" type="presParOf" srcId="{4EC055BA-0031-47DF-9687-4C9F0540CC67}" destId="{F1FF417D-845D-4439-AB2C-DA97F31DD8BD}" srcOrd="0" destOrd="0" presId="urn:microsoft.com/office/officeart/2005/8/layout/hierarchy4"/>
    <dgm:cxn modelId="{B895930C-A262-4B0D-B88B-C8B2673A6B22}" type="presParOf" srcId="{F1FF417D-845D-4439-AB2C-DA97F31DD8BD}" destId="{BBC9FDC3-3AB8-4B13-873B-CC4EDB980815}" srcOrd="0" destOrd="0" presId="urn:microsoft.com/office/officeart/2005/8/layout/hierarchy4"/>
    <dgm:cxn modelId="{EDB14F71-8FAC-4D06-BC5F-24F480D4C375}" type="presParOf" srcId="{F1FF417D-845D-4439-AB2C-DA97F31DD8BD}" destId="{9ED1C484-AD15-402D-95BC-7E401068D803}" srcOrd="1" destOrd="0" presId="urn:microsoft.com/office/officeart/2005/8/layout/hierarchy4"/>
    <dgm:cxn modelId="{A307DA25-01E1-4CEC-96B1-62888C90ECF7}" type="presParOf" srcId="{F1FF417D-845D-4439-AB2C-DA97F31DD8BD}" destId="{D424897E-728A-4EA9-87CF-D6A706561D69}" srcOrd="2" destOrd="0" presId="urn:microsoft.com/office/officeart/2005/8/layout/hierarchy4"/>
    <dgm:cxn modelId="{DBF5D31F-91E6-4551-926F-2270490950F9}" type="presParOf" srcId="{D424897E-728A-4EA9-87CF-D6A706561D69}" destId="{A570CC64-B294-459A-8C9D-0F17B0A28351}" srcOrd="0" destOrd="0" presId="urn:microsoft.com/office/officeart/2005/8/layout/hierarchy4"/>
    <dgm:cxn modelId="{E46C89D6-66D1-4FF9-9A5C-4CAF8FA621D6}" type="presParOf" srcId="{A570CC64-B294-459A-8C9D-0F17B0A28351}" destId="{2D4411B6-B3BC-486C-B262-606CF01120AC}" srcOrd="0" destOrd="0" presId="urn:microsoft.com/office/officeart/2005/8/layout/hierarchy4"/>
    <dgm:cxn modelId="{053A253D-36EC-4D29-B68F-2B6CA69F301D}" type="presParOf" srcId="{A570CC64-B294-459A-8C9D-0F17B0A28351}" destId="{D60EB665-5D06-4AF6-A7A9-74127C644034}" srcOrd="1" destOrd="0" presId="urn:microsoft.com/office/officeart/2005/8/layout/hierarchy4"/>
    <dgm:cxn modelId="{8B33F53E-3854-4B49-A5F0-DC43E46D1C82}" type="presParOf" srcId="{A570CC64-B294-459A-8C9D-0F17B0A28351}" destId="{16AF4FC0-4065-495E-9BA9-037A80B95C52}" srcOrd="2" destOrd="0" presId="urn:microsoft.com/office/officeart/2005/8/layout/hierarchy4"/>
    <dgm:cxn modelId="{4BCD6F77-E138-4411-BFA8-B92F71DFF1FD}" type="presParOf" srcId="{16AF4FC0-4065-495E-9BA9-037A80B95C52}" destId="{2F478374-D284-43E4-85E2-D2985CB0B169}" srcOrd="0" destOrd="0" presId="urn:microsoft.com/office/officeart/2005/8/layout/hierarchy4"/>
    <dgm:cxn modelId="{034811E0-1978-41F3-BACA-289CEFEA36C6}" type="presParOf" srcId="{2F478374-D284-43E4-85E2-D2985CB0B169}" destId="{A02F1A81-A24C-4F9C-9A40-255D7354E7C0}" srcOrd="0" destOrd="0" presId="urn:microsoft.com/office/officeart/2005/8/layout/hierarchy4"/>
    <dgm:cxn modelId="{795FCF8E-3A59-4D0F-8695-E0026360EA2B}" type="presParOf" srcId="{2F478374-D284-43E4-85E2-D2985CB0B169}" destId="{AA48A5C7-24AA-4884-8689-F65ECF90E06B}" srcOrd="1" destOrd="0" presId="urn:microsoft.com/office/officeart/2005/8/layout/hierarchy4"/>
    <dgm:cxn modelId="{23B1ADD2-0C18-44BE-9B57-EC038CBBB7DC}" type="presParOf" srcId="{2F478374-D284-43E4-85E2-D2985CB0B169}" destId="{1403D5D7-2DD8-4F87-9AAD-18F7920C08E5}" srcOrd="2" destOrd="0" presId="urn:microsoft.com/office/officeart/2005/8/layout/hierarchy4"/>
    <dgm:cxn modelId="{3424D50E-5EB1-44C9-BE40-CD8C2B422C03}" type="presParOf" srcId="{1403D5D7-2DD8-4F87-9AAD-18F7920C08E5}" destId="{5016FB09-E23F-4145-8DDC-98CA5E7E5B72}" srcOrd="0" destOrd="0" presId="urn:microsoft.com/office/officeart/2005/8/layout/hierarchy4"/>
    <dgm:cxn modelId="{6622A8C0-E1F2-4A35-AFFB-23FBAFA24F31}" type="presParOf" srcId="{5016FB09-E23F-4145-8DDC-98CA5E7E5B72}" destId="{5EB29283-D3EE-4E15-8E0F-46E3BD54CA01}" srcOrd="0" destOrd="0" presId="urn:microsoft.com/office/officeart/2005/8/layout/hierarchy4"/>
    <dgm:cxn modelId="{DF19288F-29E8-403E-8E7C-BED35403692F}" type="presParOf" srcId="{5016FB09-E23F-4145-8DDC-98CA5E7E5B72}" destId="{A4EEE222-8F14-484B-A355-25B398032EB7}" srcOrd="1" destOrd="0" presId="urn:microsoft.com/office/officeart/2005/8/layout/hierarchy4"/>
    <dgm:cxn modelId="{F998D85F-E896-4A34-8FD3-904A257B3E6A}" type="presParOf" srcId="{0D7994EA-E6F5-4B75-A0CA-CF1B9832C9F6}" destId="{0FA16AB9-C905-4303-A8C9-CCA1F0995EAA}" srcOrd="3" destOrd="0" presId="urn:microsoft.com/office/officeart/2005/8/layout/hierarchy4"/>
    <dgm:cxn modelId="{BBEC1DB7-E0F0-45FC-B926-AC02E6ABB097}" type="presParOf" srcId="{0D7994EA-E6F5-4B75-A0CA-CF1B9832C9F6}" destId="{9B7EB952-59D8-41CD-9E1B-64407796CCA7}" srcOrd="4" destOrd="0" presId="urn:microsoft.com/office/officeart/2005/8/layout/hierarchy4"/>
    <dgm:cxn modelId="{0A90866F-D312-47C9-8AA1-9117FCFCE95B}" type="presParOf" srcId="{9B7EB952-59D8-41CD-9E1B-64407796CCA7}" destId="{61FBFF29-B369-4B65-946A-50D6629BF575}" srcOrd="0" destOrd="0" presId="urn:microsoft.com/office/officeart/2005/8/layout/hierarchy4"/>
    <dgm:cxn modelId="{83CD29DC-9F92-4FEE-88C9-FBE015693E48}" type="presParOf" srcId="{9B7EB952-59D8-41CD-9E1B-64407796CCA7}" destId="{D82C62CC-DE6B-481C-8B53-9E01FE6F3750}" srcOrd="1" destOrd="0" presId="urn:microsoft.com/office/officeart/2005/8/layout/hierarchy4"/>
    <dgm:cxn modelId="{23D50213-3238-4FFC-9AAF-60BCEE93E01D}" type="presParOf" srcId="{9B7EB952-59D8-41CD-9E1B-64407796CCA7}" destId="{4AA1495D-22C8-44AF-B3CC-341B9A7763EA}" srcOrd="2" destOrd="0" presId="urn:microsoft.com/office/officeart/2005/8/layout/hierarchy4"/>
    <dgm:cxn modelId="{DE86B390-A894-430D-9338-BB2D54EA353D}" type="presParOf" srcId="{4AA1495D-22C8-44AF-B3CC-341B9A7763EA}" destId="{B8AE7E3C-2A69-431E-9FB3-47B99B1F2843}" srcOrd="0" destOrd="0" presId="urn:microsoft.com/office/officeart/2005/8/layout/hierarchy4"/>
    <dgm:cxn modelId="{D9EA00D7-8C8E-4034-8E7A-0063EC65023C}" type="presParOf" srcId="{B8AE7E3C-2A69-431E-9FB3-47B99B1F2843}" destId="{4D2FA4BD-17B5-4727-85E7-947FBA9C0FCB}" srcOrd="0" destOrd="0" presId="urn:microsoft.com/office/officeart/2005/8/layout/hierarchy4"/>
    <dgm:cxn modelId="{D1B735AB-9DB4-4AEC-9BE4-A171FCC0515A}" type="presParOf" srcId="{B8AE7E3C-2A69-431E-9FB3-47B99B1F2843}" destId="{3129067A-86D1-496C-90C9-F714EF572A2A}" srcOrd="1" destOrd="0" presId="urn:microsoft.com/office/officeart/2005/8/layout/hierarchy4"/>
    <dgm:cxn modelId="{30CEF05F-11DC-4BD5-BB9A-E37A0D552A0D}" type="presParOf" srcId="{B8AE7E3C-2A69-431E-9FB3-47B99B1F2843}" destId="{988075D1-9829-4686-888D-E14D2DE653D1}" srcOrd="2" destOrd="0" presId="urn:microsoft.com/office/officeart/2005/8/layout/hierarchy4"/>
    <dgm:cxn modelId="{ACAC4B23-52FB-424A-AF71-6404E62FBF19}" type="presParOf" srcId="{988075D1-9829-4686-888D-E14D2DE653D1}" destId="{3F9C04E4-927A-4C34-BF07-7570473F15D4}" srcOrd="0" destOrd="0" presId="urn:microsoft.com/office/officeart/2005/8/layout/hierarchy4"/>
    <dgm:cxn modelId="{36608DC3-7AD4-49F5-98B2-4EDC1BB8DC2F}" type="presParOf" srcId="{3F9C04E4-927A-4C34-BF07-7570473F15D4}" destId="{2A046F49-B9CC-4B7C-8735-9C9B2419B636}" srcOrd="0" destOrd="0" presId="urn:microsoft.com/office/officeart/2005/8/layout/hierarchy4"/>
    <dgm:cxn modelId="{44BFA505-C892-4544-9917-002FEA81AE3B}" type="presParOf" srcId="{3F9C04E4-927A-4C34-BF07-7570473F15D4}" destId="{A135B3E5-EC2E-424E-B3C0-FABB65907B5E}" srcOrd="1" destOrd="0" presId="urn:microsoft.com/office/officeart/2005/8/layout/hierarchy4"/>
    <dgm:cxn modelId="{E24C2004-43F7-4B2A-A613-8752BB8B1B43}" type="presParOf" srcId="{3F9C04E4-927A-4C34-BF07-7570473F15D4}" destId="{51B1B7CB-EF9A-465B-A2D1-449C5E93D80D}" srcOrd="2" destOrd="0" presId="urn:microsoft.com/office/officeart/2005/8/layout/hierarchy4"/>
    <dgm:cxn modelId="{92F0B74F-05BE-45BB-B6ED-1B9609D47D87}" type="presParOf" srcId="{51B1B7CB-EF9A-465B-A2D1-449C5E93D80D}" destId="{8AB6D37B-3188-471A-92A4-240F11A02A5F}" srcOrd="0" destOrd="0" presId="urn:microsoft.com/office/officeart/2005/8/layout/hierarchy4"/>
    <dgm:cxn modelId="{697A8F23-B4B1-403D-AAA2-3C8CF72A0FC2}" type="presParOf" srcId="{8AB6D37B-3188-471A-92A4-240F11A02A5F}" destId="{5D81C40F-A18B-4F83-9347-8515A181C03B}" srcOrd="0" destOrd="0" presId="urn:microsoft.com/office/officeart/2005/8/layout/hierarchy4"/>
    <dgm:cxn modelId="{7A8EC218-A13B-4A1C-ACEB-1F30EA701B66}" type="presParOf" srcId="{8AB6D37B-3188-471A-92A4-240F11A02A5F}" destId="{D260BBCB-E8B0-4CE6-84BC-9B89FF7DA75D}" srcOrd="1" destOrd="0" presId="urn:microsoft.com/office/officeart/2005/8/layout/hierarchy4"/>
    <dgm:cxn modelId="{47B1915E-ADE5-4A38-8F6F-6FBFEB076221}" type="presParOf" srcId="{8AB6D37B-3188-471A-92A4-240F11A02A5F}" destId="{3D05EC9F-349C-4D83-9942-10662A261B5C}" srcOrd="2" destOrd="0" presId="urn:microsoft.com/office/officeart/2005/8/layout/hierarchy4"/>
    <dgm:cxn modelId="{E82D4070-D87A-4F73-95D7-5F2CD81DA0C3}" type="presParOf" srcId="{3D05EC9F-349C-4D83-9942-10662A261B5C}" destId="{D4A667C6-D538-459E-9EDD-A517B2D5CB7B}" srcOrd="0" destOrd="0" presId="urn:microsoft.com/office/officeart/2005/8/layout/hierarchy4"/>
    <dgm:cxn modelId="{F92426F3-A5F9-4225-AC38-931FDEF601E9}" type="presParOf" srcId="{D4A667C6-D538-459E-9EDD-A517B2D5CB7B}" destId="{6077EFCD-C390-4D4A-966D-0B88253ADDF5}" srcOrd="0" destOrd="0" presId="urn:microsoft.com/office/officeart/2005/8/layout/hierarchy4"/>
    <dgm:cxn modelId="{C25B9CD7-4890-4DC6-B507-C61FB5022428}" type="presParOf" srcId="{D4A667C6-D538-459E-9EDD-A517B2D5CB7B}" destId="{518271CD-E68E-44C8-9008-925E2201B899}" srcOrd="1" destOrd="0" presId="urn:microsoft.com/office/officeart/2005/8/layout/hierarchy4"/>
    <dgm:cxn modelId="{83E29BE5-6E3B-4E30-8EB5-522D2BF5BA1A}" type="presParOf" srcId="{D4A667C6-D538-459E-9EDD-A517B2D5CB7B}" destId="{654B8BD8-3106-47A3-BE2D-4A2222F1FBDD}" srcOrd="2" destOrd="0" presId="urn:microsoft.com/office/officeart/2005/8/layout/hierarchy4"/>
    <dgm:cxn modelId="{EBD688C1-DF66-4641-9E41-F17844706B41}" type="presParOf" srcId="{654B8BD8-3106-47A3-BE2D-4A2222F1FBDD}" destId="{835332FA-2E65-421E-A4BA-47A50A241660}" srcOrd="0" destOrd="0" presId="urn:microsoft.com/office/officeart/2005/8/layout/hierarchy4"/>
    <dgm:cxn modelId="{8DE4E7F5-6078-4705-AAFB-6532CF52EDB7}" type="presParOf" srcId="{835332FA-2E65-421E-A4BA-47A50A241660}" destId="{6DAE711B-88EF-45AE-820F-AD52BB14A3D7}" srcOrd="0" destOrd="0" presId="urn:microsoft.com/office/officeart/2005/8/layout/hierarchy4"/>
    <dgm:cxn modelId="{B70B8595-C9DE-40A6-8915-B0B49C5D732A}" type="presParOf" srcId="{835332FA-2E65-421E-A4BA-47A50A241660}" destId="{20E81DFE-9B0C-4782-90BB-2ACD28E91BD6}" srcOrd="1" destOrd="0" presId="urn:microsoft.com/office/officeart/2005/8/layout/hierarchy4"/>
    <dgm:cxn modelId="{8ECB3DD9-93AA-44AD-A95B-0E62CC2824F2}" type="presParOf" srcId="{835332FA-2E65-421E-A4BA-47A50A241660}" destId="{E26DE380-52FD-4282-8EBA-5CF59D2D98E4}" srcOrd="2" destOrd="0" presId="urn:microsoft.com/office/officeart/2005/8/layout/hierarchy4"/>
    <dgm:cxn modelId="{735DC115-C496-43A4-827E-750D7DEEDED4}" type="presParOf" srcId="{E26DE380-52FD-4282-8EBA-5CF59D2D98E4}" destId="{D555409F-B7A7-4E3A-B681-C5F578FCD914}" srcOrd="0" destOrd="0" presId="urn:microsoft.com/office/officeart/2005/8/layout/hierarchy4"/>
    <dgm:cxn modelId="{E3CC27A7-B9F5-47AF-A6B4-24FD42F9F7F6}" type="presParOf" srcId="{D555409F-B7A7-4E3A-B681-C5F578FCD914}" destId="{B45E999A-446C-4ED6-8A80-814D8DB5D96B}" srcOrd="0" destOrd="0" presId="urn:microsoft.com/office/officeart/2005/8/layout/hierarchy4"/>
    <dgm:cxn modelId="{F8AE92C8-35FD-4C56-A597-E93278B072E1}" type="presParOf" srcId="{D555409F-B7A7-4E3A-B681-C5F578FCD914}" destId="{9C8090D8-C8D7-4F0B-9AA1-7341EC2BA5D2}" srcOrd="1" destOrd="0" presId="urn:microsoft.com/office/officeart/2005/8/layout/hierarchy4"/>
    <dgm:cxn modelId="{B0256093-B613-4874-8702-A7C4AD6992AC}" type="presParOf" srcId="{988075D1-9829-4686-888D-E14D2DE653D1}" destId="{BE28A0A6-5DAA-4805-9A3D-2ED083DF18C0}" srcOrd="1" destOrd="0" presId="urn:microsoft.com/office/officeart/2005/8/layout/hierarchy4"/>
    <dgm:cxn modelId="{2FE0A2D1-AEAE-4ED2-8039-0465556A4D1A}" type="presParOf" srcId="{988075D1-9829-4686-888D-E14D2DE653D1}" destId="{4C89844A-2350-4E61-B917-E3B6943CDB4A}" srcOrd="2" destOrd="0" presId="urn:microsoft.com/office/officeart/2005/8/layout/hierarchy4"/>
    <dgm:cxn modelId="{099F5CD8-8E64-40E3-976D-BB8A4E88B21C}" type="presParOf" srcId="{4C89844A-2350-4E61-B917-E3B6943CDB4A}" destId="{1EAE49D0-214A-45C8-ABD5-A435428F861E}" srcOrd="0" destOrd="0" presId="urn:microsoft.com/office/officeart/2005/8/layout/hierarchy4"/>
    <dgm:cxn modelId="{7719F367-2397-4EDB-8F6C-955349ED4C9F}" type="presParOf" srcId="{4C89844A-2350-4E61-B917-E3B6943CDB4A}" destId="{A6DD4C35-E279-458B-8EBA-0EE8AD6F2BBF}" srcOrd="1" destOrd="0" presId="urn:microsoft.com/office/officeart/2005/8/layout/hierarchy4"/>
    <dgm:cxn modelId="{BB2019B0-4A80-4992-910C-4F3C4BA53F9D}" type="presParOf" srcId="{4C89844A-2350-4E61-B917-E3B6943CDB4A}" destId="{B14B5957-6673-46D5-AE4E-DD95DE2A7199}" srcOrd="2" destOrd="0" presId="urn:microsoft.com/office/officeart/2005/8/layout/hierarchy4"/>
    <dgm:cxn modelId="{F4E70462-81BE-4C04-B9E9-03CA4D870527}" type="presParOf" srcId="{B14B5957-6673-46D5-AE4E-DD95DE2A7199}" destId="{7D948EBA-E7E4-495C-BC45-6B76A82D0618}" srcOrd="0" destOrd="0" presId="urn:microsoft.com/office/officeart/2005/8/layout/hierarchy4"/>
    <dgm:cxn modelId="{512C35ED-EC09-44F6-800F-5CE49E7FBEC7}" type="presParOf" srcId="{7D948EBA-E7E4-495C-BC45-6B76A82D0618}" destId="{F94AE668-3279-4420-80A8-D5500B03A668}" srcOrd="0" destOrd="0" presId="urn:microsoft.com/office/officeart/2005/8/layout/hierarchy4"/>
    <dgm:cxn modelId="{96B3DD68-10B3-47F2-897E-54A7F8F91450}" type="presParOf" srcId="{7D948EBA-E7E4-495C-BC45-6B76A82D0618}" destId="{DAACED0C-59D9-4933-A952-89B7CC04C2C0}" srcOrd="1" destOrd="0" presId="urn:microsoft.com/office/officeart/2005/8/layout/hierarchy4"/>
    <dgm:cxn modelId="{6ACE69F6-6315-4C9A-BFD7-D01D30A121E9}" type="presParOf" srcId="{7D948EBA-E7E4-495C-BC45-6B76A82D0618}" destId="{324586A8-386B-4A8C-BA0F-C0BC5D9DE21A}" srcOrd="2" destOrd="0" presId="urn:microsoft.com/office/officeart/2005/8/layout/hierarchy4"/>
    <dgm:cxn modelId="{6F49BCD3-5409-4FB0-8F18-839FF160F9B9}" type="presParOf" srcId="{324586A8-386B-4A8C-BA0F-C0BC5D9DE21A}" destId="{4B1B4112-FA13-45DF-ADB0-76425CB8C3B6}" srcOrd="0" destOrd="0" presId="urn:microsoft.com/office/officeart/2005/8/layout/hierarchy4"/>
    <dgm:cxn modelId="{536541EF-8240-4566-AFFB-D2B3200B0337}" type="presParOf" srcId="{4B1B4112-FA13-45DF-ADB0-76425CB8C3B6}" destId="{A8015D72-0296-4417-8014-B117D00FB710}" srcOrd="0" destOrd="0" presId="urn:microsoft.com/office/officeart/2005/8/layout/hierarchy4"/>
    <dgm:cxn modelId="{EB1A4E8E-5E3A-4C1D-A9D9-32A9DBEF789D}" type="presParOf" srcId="{4B1B4112-FA13-45DF-ADB0-76425CB8C3B6}" destId="{D0262B8A-8A88-4D6C-91B1-4CBD06D62E17}" srcOrd="1" destOrd="0" presId="urn:microsoft.com/office/officeart/2005/8/layout/hierarchy4"/>
    <dgm:cxn modelId="{0B5AC5F4-5378-4846-8702-905079824C6F}" type="presParOf" srcId="{4B1B4112-FA13-45DF-ADB0-76425CB8C3B6}" destId="{B7A646C2-F7C7-4732-807A-F9BA4F505EAB}" srcOrd="2" destOrd="0" presId="urn:microsoft.com/office/officeart/2005/8/layout/hierarchy4"/>
    <dgm:cxn modelId="{58F490E8-8E1F-4B1E-8687-8EF597D7FF0A}" type="presParOf" srcId="{B7A646C2-F7C7-4732-807A-F9BA4F505EAB}" destId="{00D8ABB3-A619-428A-BA53-633F9D68D276}" srcOrd="0" destOrd="0" presId="urn:microsoft.com/office/officeart/2005/8/layout/hierarchy4"/>
    <dgm:cxn modelId="{08A8BC4A-E14C-4B04-83A3-474FF0C7CBE7}" type="presParOf" srcId="{00D8ABB3-A619-428A-BA53-633F9D68D276}" destId="{28E27240-ABCD-4193-99F8-AA26B799AE9E}" srcOrd="0" destOrd="0" presId="urn:microsoft.com/office/officeart/2005/8/layout/hierarchy4"/>
    <dgm:cxn modelId="{696D0401-FCDA-4A99-AD7C-A3A930F6AD9B}" type="presParOf" srcId="{00D8ABB3-A619-428A-BA53-633F9D68D276}" destId="{25FA721F-4DB2-4047-98D0-57E2C809A30E}" srcOrd="1" destOrd="0" presId="urn:microsoft.com/office/officeart/2005/8/layout/hierarchy4"/>
    <dgm:cxn modelId="{F3DBA29D-8292-4CD0-B1F0-98916D60A86C}" type="presParOf" srcId="{00D8ABB3-A619-428A-BA53-633F9D68D276}" destId="{48F15D41-E6BB-44FB-A893-6B8CBE8561F5}" srcOrd="2" destOrd="0" presId="urn:microsoft.com/office/officeart/2005/8/layout/hierarchy4"/>
    <dgm:cxn modelId="{7B730458-5290-4602-B256-721D3AD4CA43}" type="presParOf" srcId="{48F15D41-E6BB-44FB-A893-6B8CBE8561F5}" destId="{07CC0151-5ED9-42AA-BEFB-78DDFAAFF8E0}" srcOrd="0" destOrd="0" presId="urn:microsoft.com/office/officeart/2005/8/layout/hierarchy4"/>
    <dgm:cxn modelId="{895AFB54-90A8-45F7-97C4-C1A284F6A9F6}" type="presParOf" srcId="{07CC0151-5ED9-42AA-BEFB-78DDFAAFF8E0}" destId="{1EA34EE4-57D9-4B82-AD9F-AC018F6B4F6B}" srcOrd="0" destOrd="0" presId="urn:microsoft.com/office/officeart/2005/8/layout/hierarchy4"/>
    <dgm:cxn modelId="{23CB790F-17D9-4BDF-B687-9665DB70F174}" type="presParOf" srcId="{07CC0151-5ED9-42AA-BEFB-78DDFAAFF8E0}" destId="{F697281D-D23C-4717-9E87-58355C9B5454}" srcOrd="1" destOrd="0" presId="urn:microsoft.com/office/officeart/2005/8/layout/hierarchy4"/>
    <dgm:cxn modelId="{1E91484A-9F87-4BE0-886C-31EFBDDE4B6F}" type="presParOf" srcId="{988075D1-9829-4686-888D-E14D2DE653D1}" destId="{D1640932-56AB-47EB-AAD1-A285B847445F}" srcOrd="3" destOrd="0" presId="urn:microsoft.com/office/officeart/2005/8/layout/hierarchy4"/>
    <dgm:cxn modelId="{4919ECF3-6A73-4560-941F-3899D145A3D0}" type="presParOf" srcId="{988075D1-9829-4686-888D-E14D2DE653D1}" destId="{50008E64-FCA8-486D-BD3B-8903E83AC695}" srcOrd="4" destOrd="0" presId="urn:microsoft.com/office/officeart/2005/8/layout/hierarchy4"/>
    <dgm:cxn modelId="{0100E85E-59A4-4F8F-8D79-AC0A585421F7}" type="presParOf" srcId="{50008E64-FCA8-486D-BD3B-8903E83AC695}" destId="{E97F8C0B-CB64-449D-8DDF-C0978ED8C56E}" srcOrd="0" destOrd="0" presId="urn:microsoft.com/office/officeart/2005/8/layout/hierarchy4"/>
    <dgm:cxn modelId="{CDF47A43-A28B-4BA2-8BCB-B2E6FA2424EC}" type="presParOf" srcId="{50008E64-FCA8-486D-BD3B-8903E83AC695}" destId="{C392559E-2F67-4DD7-94D7-85E77D71CA79}" srcOrd="1" destOrd="0" presId="urn:microsoft.com/office/officeart/2005/8/layout/hierarchy4"/>
    <dgm:cxn modelId="{855C6138-A986-46DD-A5B1-5AB1A81BF90C}" type="presParOf" srcId="{50008E64-FCA8-486D-BD3B-8903E83AC695}" destId="{1CD59099-9F79-4A14-93C3-55EB956C8D9B}" srcOrd="2" destOrd="0" presId="urn:microsoft.com/office/officeart/2005/8/layout/hierarchy4"/>
    <dgm:cxn modelId="{90E49D95-914E-496A-9D83-6F95CF6F7387}" type="presParOf" srcId="{1CD59099-9F79-4A14-93C3-55EB956C8D9B}" destId="{7D28E189-D584-4AF5-8158-8A2E0209FA58}" srcOrd="0" destOrd="0" presId="urn:microsoft.com/office/officeart/2005/8/layout/hierarchy4"/>
    <dgm:cxn modelId="{15402056-44B8-440B-B91C-5027E39AAB3A}" type="presParOf" srcId="{7D28E189-D584-4AF5-8158-8A2E0209FA58}" destId="{12A9AE70-E790-4DF0-8B17-AF549DADFC2E}" srcOrd="0" destOrd="0" presId="urn:microsoft.com/office/officeart/2005/8/layout/hierarchy4"/>
    <dgm:cxn modelId="{8DF4E3F0-6125-46A0-860A-A21EE804438A}" type="presParOf" srcId="{7D28E189-D584-4AF5-8158-8A2E0209FA58}" destId="{C4CA925E-C082-4AE4-80A1-7E15944DBBB7}" srcOrd="1" destOrd="0" presId="urn:microsoft.com/office/officeart/2005/8/layout/hierarchy4"/>
    <dgm:cxn modelId="{A5545040-8462-4900-B83A-8C63272F78E7}" type="presParOf" srcId="{7D28E189-D584-4AF5-8158-8A2E0209FA58}" destId="{05478E56-13E6-4275-9E5A-3338D7268DBC}" srcOrd="2" destOrd="0" presId="urn:microsoft.com/office/officeart/2005/8/layout/hierarchy4"/>
    <dgm:cxn modelId="{404D52F4-274F-418D-A962-D954C8A0CAF3}" type="presParOf" srcId="{05478E56-13E6-4275-9E5A-3338D7268DBC}" destId="{8690F00C-0FF5-44DA-8193-6167A2DD0388}" srcOrd="0" destOrd="0" presId="urn:microsoft.com/office/officeart/2005/8/layout/hierarchy4"/>
    <dgm:cxn modelId="{5DF16B0D-30E8-4FE9-A77C-4F69BCE50D2F}" type="presParOf" srcId="{8690F00C-0FF5-44DA-8193-6167A2DD0388}" destId="{AABFD5C1-B493-4B9F-B687-C3779138780C}" srcOrd="0" destOrd="0" presId="urn:microsoft.com/office/officeart/2005/8/layout/hierarchy4"/>
    <dgm:cxn modelId="{1EC0D6C7-687A-46D4-A12B-6F8A82332BD5}" type="presParOf" srcId="{8690F00C-0FF5-44DA-8193-6167A2DD0388}" destId="{00DCBC98-4987-4021-A910-2A03A012CDFB}" srcOrd="1" destOrd="0" presId="urn:microsoft.com/office/officeart/2005/8/layout/hierarchy4"/>
    <dgm:cxn modelId="{9AD2A6C4-7FCC-4C51-A7FA-9988B243DC91}" type="presParOf" srcId="{8690F00C-0FF5-44DA-8193-6167A2DD0388}" destId="{AE7DE0C8-C812-46D1-A044-B5E71E1B2EA9}" srcOrd="2" destOrd="0" presId="urn:microsoft.com/office/officeart/2005/8/layout/hierarchy4"/>
    <dgm:cxn modelId="{857A2570-6085-4B8A-8E86-515C5A754293}" type="presParOf" srcId="{AE7DE0C8-C812-46D1-A044-B5E71E1B2EA9}" destId="{36376C32-5145-4BA7-8C45-67FFF2900870}" srcOrd="0" destOrd="0" presId="urn:microsoft.com/office/officeart/2005/8/layout/hierarchy4"/>
    <dgm:cxn modelId="{2D110769-9A1C-4626-976F-BF61C6E050FE}" type="presParOf" srcId="{36376C32-5145-4BA7-8C45-67FFF2900870}" destId="{DF195842-4D7B-4018-8A3C-64A14AB2B7BF}" srcOrd="0" destOrd="0" presId="urn:microsoft.com/office/officeart/2005/8/layout/hierarchy4"/>
    <dgm:cxn modelId="{FE9F6E46-402F-4387-A662-AAAF696F9B66}" type="presParOf" srcId="{36376C32-5145-4BA7-8C45-67FFF2900870}" destId="{854F2D77-7135-4DB6-92BF-B37A8EAB148F}" srcOrd="1" destOrd="0" presId="urn:microsoft.com/office/officeart/2005/8/layout/hierarchy4"/>
    <dgm:cxn modelId="{DFFAE334-D3B7-4DD7-A6F8-D4E25D95EC44}" type="presParOf" srcId="{36376C32-5145-4BA7-8C45-67FFF2900870}" destId="{3453154A-ED0C-4928-AFB2-5086A2845B9D}" srcOrd="2" destOrd="0" presId="urn:microsoft.com/office/officeart/2005/8/layout/hierarchy4"/>
    <dgm:cxn modelId="{9274CF2B-45D5-4586-8034-F8F949EF258A}" type="presParOf" srcId="{3453154A-ED0C-4928-AFB2-5086A2845B9D}" destId="{BF246397-64D2-4D0C-8174-BDB7FD09FDFF}" srcOrd="0" destOrd="0" presId="urn:microsoft.com/office/officeart/2005/8/layout/hierarchy4"/>
    <dgm:cxn modelId="{0A1FD1F9-E8BF-47CF-80B5-FBE17D64C932}" type="presParOf" srcId="{BF246397-64D2-4D0C-8174-BDB7FD09FDFF}" destId="{583065AA-2851-4F46-A8A5-1123B18E4E16}" srcOrd="0" destOrd="0" presId="urn:microsoft.com/office/officeart/2005/8/layout/hierarchy4"/>
    <dgm:cxn modelId="{D467C1A6-FA3C-473A-8B5C-7B58F68CFBAF}" type="presParOf" srcId="{BF246397-64D2-4D0C-8174-BDB7FD09FDFF}" destId="{23CD6637-C177-4BA0-B3B2-A2C510A839B0}" srcOrd="1" destOrd="0" presId="urn:microsoft.com/office/officeart/2005/8/layout/hierarchy4"/>
    <dgm:cxn modelId="{FD285169-396F-49BF-9909-45DBF52809F7}" type="presParOf" srcId="{988075D1-9829-4686-888D-E14D2DE653D1}" destId="{3ED178AF-59E8-4F54-B2AC-8B3723411513}" srcOrd="5" destOrd="0" presId="urn:microsoft.com/office/officeart/2005/8/layout/hierarchy4"/>
    <dgm:cxn modelId="{2D5CC716-CE4C-4DF4-A0B3-A69A216748D7}" type="presParOf" srcId="{988075D1-9829-4686-888D-E14D2DE653D1}" destId="{47CF5D18-12AC-4456-AC16-DCED62D53418}" srcOrd="6" destOrd="0" presId="urn:microsoft.com/office/officeart/2005/8/layout/hierarchy4"/>
    <dgm:cxn modelId="{CC9AB44F-D305-4CAF-A283-08E070754946}" type="presParOf" srcId="{47CF5D18-12AC-4456-AC16-DCED62D53418}" destId="{D46D498C-DE66-482E-BED9-6CA70DAE7CB6}" srcOrd="0" destOrd="0" presId="urn:microsoft.com/office/officeart/2005/8/layout/hierarchy4"/>
    <dgm:cxn modelId="{BB84E988-C41B-4708-845C-8D769F29BC85}" type="presParOf" srcId="{47CF5D18-12AC-4456-AC16-DCED62D53418}" destId="{E2F2AB1F-7A30-4420-B82C-19286712FA09}" srcOrd="1" destOrd="0" presId="urn:microsoft.com/office/officeart/2005/8/layout/hierarchy4"/>
    <dgm:cxn modelId="{07E20EBC-6E72-42FA-8887-5496799EEF32}" type="presParOf" srcId="{47CF5D18-12AC-4456-AC16-DCED62D53418}" destId="{E0392E59-C7B4-4E92-AFCD-8266D5462A73}" srcOrd="2" destOrd="0" presId="urn:microsoft.com/office/officeart/2005/8/layout/hierarchy4"/>
    <dgm:cxn modelId="{ADE7F558-757A-4D13-AC82-B7A4608D93C2}" type="presParOf" srcId="{E0392E59-C7B4-4E92-AFCD-8266D5462A73}" destId="{40EB9B99-7CD4-400B-8677-B3F0D79352FE}" srcOrd="0" destOrd="0" presId="urn:microsoft.com/office/officeart/2005/8/layout/hierarchy4"/>
    <dgm:cxn modelId="{492FB128-5848-4D62-AAAB-D4BA0FD3C59E}" type="presParOf" srcId="{40EB9B99-7CD4-400B-8677-B3F0D79352FE}" destId="{B540F9FF-6F31-4483-9246-4C6A0950FF8C}" srcOrd="0" destOrd="0" presId="urn:microsoft.com/office/officeart/2005/8/layout/hierarchy4"/>
    <dgm:cxn modelId="{423FF9E2-7E05-44D3-97A6-5741340D9787}" type="presParOf" srcId="{40EB9B99-7CD4-400B-8677-B3F0D79352FE}" destId="{28157015-481C-4369-BD35-E301004DC212}" srcOrd="1" destOrd="0" presId="urn:microsoft.com/office/officeart/2005/8/layout/hierarchy4"/>
    <dgm:cxn modelId="{669D1035-35F2-482E-BF0A-01A2F6A5BAF0}" type="presParOf" srcId="{40EB9B99-7CD4-400B-8677-B3F0D79352FE}" destId="{5B2283F4-D1FD-425A-9369-ABEEB79C7E48}" srcOrd="2" destOrd="0" presId="urn:microsoft.com/office/officeart/2005/8/layout/hierarchy4"/>
    <dgm:cxn modelId="{E4AA0E96-256D-431A-8E91-25A6FE17BB08}" type="presParOf" srcId="{5B2283F4-D1FD-425A-9369-ABEEB79C7E48}" destId="{A64D7533-F0F3-428A-8DCD-F148E3A1B5BA}" srcOrd="0" destOrd="0" presId="urn:microsoft.com/office/officeart/2005/8/layout/hierarchy4"/>
    <dgm:cxn modelId="{97CE19C0-6B10-42BE-A252-D25D167CED26}" type="presParOf" srcId="{A64D7533-F0F3-428A-8DCD-F148E3A1B5BA}" destId="{6F97E6CA-A898-4293-9ECF-112041CE8A28}" srcOrd="0" destOrd="0" presId="urn:microsoft.com/office/officeart/2005/8/layout/hierarchy4"/>
    <dgm:cxn modelId="{D2483601-5A3F-4149-8B16-7CD4EFC2BFDD}" type="presParOf" srcId="{A64D7533-F0F3-428A-8DCD-F148E3A1B5BA}" destId="{2B173DF0-03A0-4726-9E78-6ADFB50493B4}" srcOrd="1" destOrd="0" presId="urn:microsoft.com/office/officeart/2005/8/layout/hierarchy4"/>
    <dgm:cxn modelId="{0D83ABF9-12CC-4F5B-9385-2BB469C8D052}" type="presParOf" srcId="{A64D7533-F0F3-428A-8DCD-F148E3A1B5BA}" destId="{907055D2-19F6-4F8A-AEE4-A416FA275B9A}" srcOrd="2" destOrd="0" presId="urn:microsoft.com/office/officeart/2005/8/layout/hierarchy4"/>
    <dgm:cxn modelId="{587FDB27-82A7-459A-9979-5827D5A02F6E}" type="presParOf" srcId="{907055D2-19F6-4F8A-AEE4-A416FA275B9A}" destId="{AEF321DD-97B0-4F95-8103-8F673F3F299F}" srcOrd="0" destOrd="0" presId="urn:microsoft.com/office/officeart/2005/8/layout/hierarchy4"/>
    <dgm:cxn modelId="{49AAAD23-A3BF-4028-8174-68A623594CAA}" type="presParOf" srcId="{AEF321DD-97B0-4F95-8103-8F673F3F299F}" destId="{C0EEC6D6-96C2-4ECE-A7C7-9777469929B0}" srcOrd="0" destOrd="0" presId="urn:microsoft.com/office/officeart/2005/8/layout/hierarchy4"/>
    <dgm:cxn modelId="{5E861566-088F-47BB-B66E-D71678D699A2}" type="presParOf" srcId="{AEF321DD-97B0-4F95-8103-8F673F3F299F}" destId="{897A54D3-23BF-48AE-9C14-45FDDB73EC6D}" srcOrd="1" destOrd="0" presId="urn:microsoft.com/office/officeart/2005/8/layout/hierarchy4"/>
    <dgm:cxn modelId="{7837A9B1-C276-4575-A7F4-BCB19D65E5BC}" type="presParOf" srcId="{AEF321DD-97B0-4F95-8103-8F673F3F299F}" destId="{399BF0D2-C926-4A1D-896A-94BFF26C5AE6}" srcOrd="2" destOrd="0" presId="urn:microsoft.com/office/officeart/2005/8/layout/hierarchy4"/>
    <dgm:cxn modelId="{20398ACD-364F-4681-856B-3B3580751FD2}" type="presParOf" srcId="{399BF0D2-C926-4A1D-896A-94BFF26C5AE6}" destId="{DA274B1B-5E51-4007-98C8-8D991C57788D}" srcOrd="0" destOrd="0" presId="urn:microsoft.com/office/officeart/2005/8/layout/hierarchy4"/>
    <dgm:cxn modelId="{7413D979-58DE-4B42-9AC2-6EAE3F051E82}" type="presParOf" srcId="{DA274B1B-5E51-4007-98C8-8D991C57788D}" destId="{1829E435-FD91-48BC-AAD2-23056DA73CEB}" srcOrd="0" destOrd="0" presId="urn:microsoft.com/office/officeart/2005/8/layout/hierarchy4"/>
    <dgm:cxn modelId="{F339F328-32E3-4651-8D3A-528E86B48256}" type="presParOf" srcId="{DA274B1B-5E51-4007-98C8-8D991C57788D}" destId="{1A1F9951-29D0-46B2-9166-C1B64846EE9F}" srcOrd="1" destOrd="0" presId="urn:microsoft.com/office/officeart/2005/8/layout/hierarchy4"/>
    <dgm:cxn modelId="{C796562A-6A6C-40CA-A23A-8EA265E91E2A}" type="presParOf" srcId="{0D7994EA-E6F5-4B75-A0CA-CF1B9832C9F6}" destId="{A1640E3D-BEC0-4167-A322-DB9388759504}" srcOrd="5" destOrd="0" presId="urn:microsoft.com/office/officeart/2005/8/layout/hierarchy4"/>
    <dgm:cxn modelId="{7AF3E3FA-EDF5-47C1-B94C-8EDA87CA4BCD}" type="presParOf" srcId="{0D7994EA-E6F5-4B75-A0CA-CF1B9832C9F6}" destId="{8D8D69B3-2425-4688-A5C7-F2A99CE9F8BF}" srcOrd="6" destOrd="0" presId="urn:microsoft.com/office/officeart/2005/8/layout/hierarchy4"/>
    <dgm:cxn modelId="{4F2AE9A9-4740-4345-B49D-830D9AB3A328}" type="presParOf" srcId="{8D8D69B3-2425-4688-A5C7-F2A99CE9F8BF}" destId="{ACCB3B37-7636-4048-9F86-8A0383AFD7F3}" srcOrd="0" destOrd="0" presId="urn:microsoft.com/office/officeart/2005/8/layout/hierarchy4"/>
    <dgm:cxn modelId="{BC57DFA8-5869-4230-AE0A-5BF9E25DE58C}" type="presParOf" srcId="{8D8D69B3-2425-4688-A5C7-F2A99CE9F8BF}" destId="{16E1D116-52FD-44F8-85EE-C38E7022A137}" srcOrd="1" destOrd="0" presId="urn:microsoft.com/office/officeart/2005/8/layout/hierarchy4"/>
    <dgm:cxn modelId="{951486F7-281E-4167-9A86-D75EC3D4F381}" type="presParOf" srcId="{8D8D69B3-2425-4688-A5C7-F2A99CE9F8BF}" destId="{D0F9313B-0A8A-4832-948D-DCB8052A21AC}" srcOrd="2" destOrd="0" presId="urn:microsoft.com/office/officeart/2005/8/layout/hierarchy4"/>
    <dgm:cxn modelId="{2B35C674-9715-4137-AA6C-DA85DD9E0408}" type="presParOf" srcId="{D0F9313B-0A8A-4832-948D-DCB8052A21AC}" destId="{BF889BE5-A2BC-425C-AFDE-B920E9D19FD3}" srcOrd="0" destOrd="0" presId="urn:microsoft.com/office/officeart/2005/8/layout/hierarchy4"/>
    <dgm:cxn modelId="{CFAEB5D9-5834-4127-A9C2-BAE318D7210F}" type="presParOf" srcId="{BF889BE5-A2BC-425C-AFDE-B920E9D19FD3}" destId="{45C6682F-9CD3-4064-B37B-3D08EA3BC906}" srcOrd="0" destOrd="0" presId="urn:microsoft.com/office/officeart/2005/8/layout/hierarchy4"/>
    <dgm:cxn modelId="{B21528BD-745F-4775-B170-758EDF6FCAED}" type="presParOf" srcId="{BF889BE5-A2BC-425C-AFDE-B920E9D19FD3}" destId="{3705528A-3AC5-47E2-83FB-5D00BE0ABC40}" srcOrd="1" destOrd="0" presId="urn:microsoft.com/office/officeart/2005/8/layout/hierarchy4"/>
    <dgm:cxn modelId="{3480AA08-6306-4222-A6F4-1C0884A7D7D8}" type="presParOf" srcId="{BF889BE5-A2BC-425C-AFDE-B920E9D19FD3}" destId="{E6F5D058-EB6C-4B92-B2CB-41CBB7661DEE}" srcOrd="2" destOrd="0" presId="urn:microsoft.com/office/officeart/2005/8/layout/hierarchy4"/>
    <dgm:cxn modelId="{F6DEE961-E3C7-482A-BA87-6B4432F80F29}" type="presParOf" srcId="{E6F5D058-EB6C-4B92-B2CB-41CBB7661DEE}" destId="{AF8AAC8D-44D0-4A2E-8A34-F83CEA7F2B54}" srcOrd="0" destOrd="0" presId="urn:microsoft.com/office/officeart/2005/8/layout/hierarchy4"/>
    <dgm:cxn modelId="{5C40FA01-FA33-40D4-AEC1-635CDB4D4DE9}" type="presParOf" srcId="{AF8AAC8D-44D0-4A2E-8A34-F83CEA7F2B54}" destId="{E71F185A-E470-4232-8FAC-EBB3B245F228}" srcOrd="0" destOrd="0" presId="urn:microsoft.com/office/officeart/2005/8/layout/hierarchy4"/>
    <dgm:cxn modelId="{D3234041-C88B-442E-B04A-AEEE47EA2731}" type="presParOf" srcId="{AF8AAC8D-44D0-4A2E-8A34-F83CEA7F2B54}" destId="{68AAF81B-C31B-40A8-8FFD-636C8D81F3DE}" srcOrd="1" destOrd="0" presId="urn:microsoft.com/office/officeart/2005/8/layout/hierarchy4"/>
    <dgm:cxn modelId="{247AA940-C76D-4452-ACDB-8D0AAA568DC5}" type="presParOf" srcId="{AF8AAC8D-44D0-4A2E-8A34-F83CEA7F2B54}" destId="{C699A706-F429-4447-9B7D-4333F178DEA5}" srcOrd="2" destOrd="0" presId="urn:microsoft.com/office/officeart/2005/8/layout/hierarchy4"/>
    <dgm:cxn modelId="{59F318C0-3854-40B8-AB74-7AC2A8AE5AAD}" type="presParOf" srcId="{C699A706-F429-4447-9B7D-4333F178DEA5}" destId="{B0CA7D13-9920-47A7-A890-F1A69FB05EE0}" srcOrd="0" destOrd="0" presId="urn:microsoft.com/office/officeart/2005/8/layout/hierarchy4"/>
    <dgm:cxn modelId="{7506D422-B6D6-4725-AF4B-DFB399E818D8}" type="presParOf" srcId="{B0CA7D13-9920-47A7-A890-F1A69FB05EE0}" destId="{EDECF314-E80F-44C0-BE50-9A6EF83742E4}" srcOrd="0" destOrd="0" presId="urn:microsoft.com/office/officeart/2005/8/layout/hierarchy4"/>
    <dgm:cxn modelId="{A9211ABE-7950-407F-8016-095879146CDF}" type="presParOf" srcId="{B0CA7D13-9920-47A7-A890-F1A69FB05EE0}" destId="{518255CA-8907-4FA7-AD27-F54FBB45E6EC}" srcOrd="1" destOrd="0" presId="urn:microsoft.com/office/officeart/2005/8/layout/hierarchy4"/>
    <dgm:cxn modelId="{EE28CAB4-94FE-4A2D-9962-484D6F21CC91}" type="presParOf" srcId="{B0CA7D13-9920-47A7-A890-F1A69FB05EE0}" destId="{D1E54E6A-5306-45A4-B4BC-97DDD92319ED}" srcOrd="2" destOrd="0" presId="urn:microsoft.com/office/officeart/2005/8/layout/hierarchy4"/>
    <dgm:cxn modelId="{E369AE70-E142-4F41-8B50-364E4203849D}" type="presParOf" srcId="{D1E54E6A-5306-45A4-B4BC-97DDD92319ED}" destId="{A8A2C213-A5F2-4302-A103-9996A23C0FB0}" srcOrd="0" destOrd="0" presId="urn:microsoft.com/office/officeart/2005/8/layout/hierarchy4"/>
    <dgm:cxn modelId="{91C458FE-684E-4607-923B-437F98C14403}" type="presParOf" srcId="{A8A2C213-A5F2-4302-A103-9996A23C0FB0}" destId="{8C530287-53E6-45F7-8207-43D96922778C}" srcOrd="0" destOrd="0" presId="urn:microsoft.com/office/officeart/2005/8/layout/hierarchy4"/>
    <dgm:cxn modelId="{3165D5AC-2155-4AD9-AE11-DAD01E07F61C}" type="presParOf" srcId="{A8A2C213-A5F2-4302-A103-9996A23C0FB0}" destId="{1A71FBAD-EB89-4F8F-859F-0876B89A824C}" srcOrd="1" destOrd="0" presId="urn:microsoft.com/office/officeart/2005/8/layout/hierarchy4"/>
    <dgm:cxn modelId="{95F88D66-188E-4BEE-AC5A-9D74C5AAB5E6}" type="presParOf" srcId="{A8A2C213-A5F2-4302-A103-9996A23C0FB0}" destId="{A9823C7B-2689-4310-8CB7-7C13BC76A0F4}" srcOrd="2" destOrd="0" presId="urn:microsoft.com/office/officeart/2005/8/layout/hierarchy4"/>
    <dgm:cxn modelId="{AA91AFA1-9113-4AA5-B775-403C903D7A6A}" type="presParOf" srcId="{A9823C7B-2689-4310-8CB7-7C13BC76A0F4}" destId="{1B45D2A5-0412-4DC9-8CE4-9319407198B5}" srcOrd="0" destOrd="0" presId="urn:microsoft.com/office/officeart/2005/8/layout/hierarchy4"/>
    <dgm:cxn modelId="{F6C84DAE-15BC-46FF-99E3-162DF3CC7468}" type="presParOf" srcId="{1B45D2A5-0412-4DC9-8CE4-9319407198B5}" destId="{3C80D0BC-A2E2-411A-96CB-18A9E830C56E}" srcOrd="0" destOrd="0" presId="urn:microsoft.com/office/officeart/2005/8/layout/hierarchy4"/>
    <dgm:cxn modelId="{B7C46947-41DB-4F23-95C9-A953D356D955}" type="presParOf" srcId="{1B45D2A5-0412-4DC9-8CE4-9319407198B5}" destId="{2E45A7C0-FB4A-4D8A-9EB5-AEE7DE7EE09A}" srcOrd="1" destOrd="0" presId="urn:microsoft.com/office/officeart/2005/8/layout/hierarchy4"/>
    <dgm:cxn modelId="{7014699B-6935-4329-8DEF-7853393A111B}" type="presParOf" srcId="{1B45D2A5-0412-4DC9-8CE4-9319407198B5}" destId="{4A1CFD46-6D3B-40F4-B6F3-B5BC7A1A7A73}" srcOrd="2" destOrd="0" presId="urn:microsoft.com/office/officeart/2005/8/layout/hierarchy4"/>
    <dgm:cxn modelId="{0942F7A9-657E-45BE-9A6C-EE14138A2F4D}" type="presParOf" srcId="{4A1CFD46-6D3B-40F4-B6F3-B5BC7A1A7A73}" destId="{AF1D834C-D702-484B-878A-125B44A359CE}" srcOrd="0" destOrd="0" presId="urn:microsoft.com/office/officeart/2005/8/layout/hierarchy4"/>
    <dgm:cxn modelId="{D71BAA9F-1AF3-44D4-9651-0E0B0F2870F6}" type="presParOf" srcId="{AF1D834C-D702-484B-878A-125B44A359CE}" destId="{6E3E0FA6-6BBB-4A39-A006-F93199CC48C8}" srcOrd="0" destOrd="0" presId="urn:microsoft.com/office/officeart/2005/8/layout/hierarchy4"/>
    <dgm:cxn modelId="{07393753-16E8-46CF-9916-7D038E367B94}" type="presParOf" srcId="{AF1D834C-D702-484B-878A-125B44A359CE}" destId="{A7B6B9FF-412F-4C3E-9BC5-1BE2022CCFF0}" srcOrd="1" destOrd="0" presId="urn:microsoft.com/office/officeart/2005/8/layout/hierarchy4"/>
    <dgm:cxn modelId="{CE03509C-7F35-4227-BEEC-3EB6B638AE02}" type="presParOf" srcId="{E6F5D058-EB6C-4B92-B2CB-41CBB7661DEE}" destId="{71202EC0-1F23-42C3-ABC2-58E70DE6BAEE}" srcOrd="1" destOrd="0" presId="urn:microsoft.com/office/officeart/2005/8/layout/hierarchy4"/>
    <dgm:cxn modelId="{E0A5E918-8DFC-4690-8D1C-44DE7DD6F5F3}" type="presParOf" srcId="{E6F5D058-EB6C-4B92-B2CB-41CBB7661DEE}" destId="{77B2ABAE-A1A5-4B34-BD35-54A04D6B9731}" srcOrd="2" destOrd="0" presId="urn:microsoft.com/office/officeart/2005/8/layout/hierarchy4"/>
    <dgm:cxn modelId="{368F14AD-4DF5-48B9-8A83-2E35B515E003}" type="presParOf" srcId="{77B2ABAE-A1A5-4B34-BD35-54A04D6B9731}" destId="{7FCF4D6A-F55A-4001-A207-278AFE2C6C6E}" srcOrd="0" destOrd="0" presId="urn:microsoft.com/office/officeart/2005/8/layout/hierarchy4"/>
    <dgm:cxn modelId="{CEF4B8D2-2A7A-405A-A78F-2931B85A9C61}" type="presParOf" srcId="{77B2ABAE-A1A5-4B34-BD35-54A04D6B9731}" destId="{096C1202-65BB-4CB2-9F02-0A35C8BBA05E}" srcOrd="1" destOrd="0" presId="urn:microsoft.com/office/officeart/2005/8/layout/hierarchy4"/>
    <dgm:cxn modelId="{77402FB5-2676-416D-ACFA-C26D7F597173}" type="presParOf" srcId="{77B2ABAE-A1A5-4B34-BD35-54A04D6B9731}" destId="{8AC3C508-ADE7-408E-8540-93B1AEF64D5D}" srcOrd="2" destOrd="0" presId="urn:microsoft.com/office/officeart/2005/8/layout/hierarchy4"/>
    <dgm:cxn modelId="{AE8A2E86-C5E6-4E92-BCFB-441C0584A2E6}" type="presParOf" srcId="{8AC3C508-ADE7-408E-8540-93B1AEF64D5D}" destId="{40473410-F3E8-4B2A-8F02-E6F08FCB7ED9}" srcOrd="0" destOrd="0" presId="urn:microsoft.com/office/officeart/2005/8/layout/hierarchy4"/>
    <dgm:cxn modelId="{1B0E3776-9FD7-4D13-8168-B0C2583AB03B}" type="presParOf" srcId="{40473410-F3E8-4B2A-8F02-E6F08FCB7ED9}" destId="{6A509762-294F-470C-B58C-366BFE4DA854}" srcOrd="0" destOrd="0" presId="urn:microsoft.com/office/officeart/2005/8/layout/hierarchy4"/>
    <dgm:cxn modelId="{9D7ADFF5-377D-4087-896C-B2898341E16A}" type="presParOf" srcId="{40473410-F3E8-4B2A-8F02-E6F08FCB7ED9}" destId="{4FB315A7-C99F-4937-8604-DC2B83549C76}" srcOrd="1" destOrd="0" presId="urn:microsoft.com/office/officeart/2005/8/layout/hierarchy4"/>
    <dgm:cxn modelId="{04FEF09B-622B-4461-B8C9-80B2FFD6B986}" type="presParOf" srcId="{40473410-F3E8-4B2A-8F02-E6F08FCB7ED9}" destId="{836B5460-8AA0-41E2-92EB-A10ADBC1C462}" srcOrd="2" destOrd="0" presId="urn:microsoft.com/office/officeart/2005/8/layout/hierarchy4"/>
    <dgm:cxn modelId="{5C13C2C6-071E-410F-B320-6AC67238864E}" type="presParOf" srcId="{836B5460-8AA0-41E2-92EB-A10ADBC1C462}" destId="{A4B1A9AB-2899-4B53-9C67-00774E97DB3F}" srcOrd="0" destOrd="0" presId="urn:microsoft.com/office/officeart/2005/8/layout/hierarchy4"/>
    <dgm:cxn modelId="{3AF624EA-A65B-4B9B-83CE-1FC7745CEA11}" type="presParOf" srcId="{A4B1A9AB-2899-4B53-9C67-00774E97DB3F}" destId="{D683AEDC-515F-4BFE-8B21-56533CD6849A}" srcOrd="0" destOrd="0" presId="urn:microsoft.com/office/officeart/2005/8/layout/hierarchy4"/>
    <dgm:cxn modelId="{6DD135A7-8343-4918-B151-6B20F07C15FC}" type="presParOf" srcId="{A4B1A9AB-2899-4B53-9C67-00774E97DB3F}" destId="{0DFD6D16-60C4-4103-A2A6-41D962BE56F3}" srcOrd="1" destOrd="0" presId="urn:microsoft.com/office/officeart/2005/8/layout/hierarchy4"/>
    <dgm:cxn modelId="{2E1957C1-025D-4CB8-BB10-0C8D40187D28}" type="presParOf" srcId="{A4B1A9AB-2899-4B53-9C67-00774E97DB3F}" destId="{457B3E1A-EA8C-44EA-B1A0-086CCA6E77FE}" srcOrd="2" destOrd="0" presId="urn:microsoft.com/office/officeart/2005/8/layout/hierarchy4"/>
    <dgm:cxn modelId="{8786C5DD-0A2A-478C-88E9-6FF51E8F1955}" type="presParOf" srcId="{457B3E1A-EA8C-44EA-B1A0-086CCA6E77FE}" destId="{9ED7C7B8-E485-418D-AE79-7C762FD3324C}" srcOrd="0" destOrd="0" presId="urn:microsoft.com/office/officeart/2005/8/layout/hierarchy4"/>
    <dgm:cxn modelId="{24A151A1-FE14-4906-AA4E-94F03E2288AA}" type="presParOf" srcId="{9ED7C7B8-E485-418D-AE79-7C762FD3324C}" destId="{441F7BDA-D0A3-41DB-B604-3D534346829E}" srcOrd="0" destOrd="0" presId="urn:microsoft.com/office/officeart/2005/8/layout/hierarchy4"/>
    <dgm:cxn modelId="{04B51EB1-BA7C-424D-AC52-4EA2AF076AE8}" type="presParOf" srcId="{9ED7C7B8-E485-418D-AE79-7C762FD3324C}" destId="{001DC171-2B92-489C-B0D9-D403DA72954E}" srcOrd="1" destOrd="0" presId="urn:microsoft.com/office/officeart/2005/8/layout/hierarchy4"/>
    <dgm:cxn modelId="{5A37016C-8E93-4E79-8336-BD0FFDD11EF9}" type="presParOf" srcId="{9ED7C7B8-E485-418D-AE79-7C762FD3324C}" destId="{85E9BCB5-54D7-4887-9727-15A33030F4CB}" srcOrd="2" destOrd="0" presId="urn:microsoft.com/office/officeart/2005/8/layout/hierarchy4"/>
    <dgm:cxn modelId="{BDB988F7-CB0B-45F0-8A64-849B583CC973}" type="presParOf" srcId="{85E9BCB5-54D7-4887-9727-15A33030F4CB}" destId="{B4C22894-7E23-4A18-81BB-39ABDDDC878E}" srcOrd="0" destOrd="0" presId="urn:microsoft.com/office/officeart/2005/8/layout/hierarchy4"/>
    <dgm:cxn modelId="{F400257F-45E3-43AD-8FEC-67E3F38188BC}" type="presParOf" srcId="{B4C22894-7E23-4A18-81BB-39ABDDDC878E}" destId="{A2FC83D0-0DB8-432F-9E4F-0E5CFA9A10F9}" srcOrd="0" destOrd="0" presId="urn:microsoft.com/office/officeart/2005/8/layout/hierarchy4"/>
    <dgm:cxn modelId="{9C7D454C-64BE-41D4-AB4F-DDEE7156EB4F}" type="presParOf" srcId="{B4C22894-7E23-4A18-81BB-39ABDDDC878E}" destId="{CF3173A5-3966-48CD-BB49-0380029D56D9}" srcOrd="1" destOrd="0" presId="urn:microsoft.com/office/officeart/2005/8/layout/hierarchy4"/>
    <dgm:cxn modelId="{5B10F96A-0AEE-40BE-BC88-69BEE06EEDAB}" type="presParOf" srcId="{E6F5D058-EB6C-4B92-B2CB-41CBB7661DEE}" destId="{6F57DF36-E54C-4008-950F-4530E6392C9D}" srcOrd="3" destOrd="0" presId="urn:microsoft.com/office/officeart/2005/8/layout/hierarchy4"/>
    <dgm:cxn modelId="{81CE5218-F86A-42FA-B5B8-D6AE1FBB3ED2}" type="presParOf" srcId="{E6F5D058-EB6C-4B92-B2CB-41CBB7661DEE}" destId="{C0D72510-D03F-4ACF-8597-C100A20C15C3}" srcOrd="4" destOrd="0" presId="urn:microsoft.com/office/officeart/2005/8/layout/hierarchy4"/>
    <dgm:cxn modelId="{DE37E936-FEF8-42CC-BD48-ED0A77378B62}" type="presParOf" srcId="{C0D72510-D03F-4ACF-8597-C100A20C15C3}" destId="{C8281E77-1D14-4CA1-9461-247C44E52E76}" srcOrd="0" destOrd="0" presId="urn:microsoft.com/office/officeart/2005/8/layout/hierarchy4"/>
    <dgm:cxn modelId="{D47813A8-3DCD-4F47-A6FF-7D3E5D4E92D8}" type="presParOf" srcId="{C0D72510-D03F-4ACF-8597-C100A20C15C3}" destId="{BE7705CE-C6A8-4EBC-82E5-4ACC5A8BB22B}" srcOrd="1" destOrd="0" presId="urn:microsoft.com/office/officeart/2005/8/layout/hierarchy4"/>
    <dgm:cxn modelId="{1A67A8CB-4711-45CB-8D10-FDB7372FFB29}" type="presParOf" srcId="{C0D72510-D03F-4ACF-8597-C100A20C15C3}" destId="{702B6041-06D4-40BF-B535-AD63F46EB904}" srcOrd="2" destOrd="0" presId="urn:microsoft.com/office/officeart/2005/8/layout/hierarchy4"/>
    <dgm:cxn modelId="{55C38EB8-D1EB-4DD0-A101-20F12607CD3A}" type="presParOf" srcId="{702B6041-06D4-40BF-B535-AD63F46EB904}" destId="{259B9896-452B-4745-81DE-AF772CF92AEF}" srcOrd="0" destOrd="0" presId="urn:microsoft.com/office/officeart/2005/8/layout/hierarchy4"/>
    <dgm:cxn modelId="{C9FE23B4-FE31-4DBE-AA55-346C3A146B97}" type="presParOf" srcId="{259B9896-452B-4745-81DE-AF772CF92AEF}" destId="{E1D5B23D-2E7B-47CB-BA71-434F7B77D438}" srcOrd="0" destOrd="0" presId="urn:microsoft.com/office/officeart/2005/8/layout/hierarchy4"/>
    <dgm:cxn modelId="{F1687995-327C-469D-BA04-90B3E26A7971}" type="presParOf" srcId="{259B9896-452B-4745-81DE-AF772CF92AEF}" destId="{0C6EBBDE-9F9B-48CC-AC57-DC9C580407E2}" srcOrd="1" destOrd="0" presId="urn:microsoft.com/office/officeart/2005/8/layout/hierarchy4"/>
    <dgm:cxn modelId="{73229912-6906-4C6D-8A86-2ADECA7816A2}" type="presParOf" srcId="{259B9896-452B-4745-81DE-AF772CF92AEF}" destId="{943FA440-898E-488C-AC6C-05E8A96F1DD7}" srcOrd="2" destOrd="0" presId="urn:microsoft.com/office/officeart/2005/8/layout/hierarchy4"/>
    <dgm:cxn modelId="{F3C1C155-1D88-48CA-8E3A-69A099C190E4}" type="presParOf" srcId="{943FA440-898E-488C-AC6C-05E8A96F1DD7}" destId="{981868EB-B25C-48CA-8ED0-3B66F73EE155}" srcOrd="0" destOrd="0" presId="urn:microsoft.com/office/officeart/2005/8/layout/hierarchy4"/>
    <dgm:cxn modelId="{491AD47B-B979-4D5D-AFA2-5F464C3AB15B}" type="presParOf" srcId="{981868EB-B25C-48CA-8ED0-3B66F73EE155}" destId="{D995DB68-CED4-4EAA-8FC4-A7F59EA51625}" srcOrd="0" destOrd="0" presId="urn:microsoft.com/office/officeart/2005/8/layout/hierarchy4"/>
    <dgm:cxn modelId="{9CA3766E-113F-4458-9445-8901022285EC}" type="presParOf" srcId="{981868EB-B25C-48CA-8ED0-3B66F73EE155}" destId="{91F57C2A-AEF1-44AC-971A-406C3EF56A71}" srcOrd="1" destOrd="0" presId="urn:microsoft.com/office/officeart/2005/8/layout/hierarchy4"/>
    <dgm:cxn modelId="{6D85FBA6-55A1-4EAA-8C6E-50230D4C6A50}" type="presParOf" srcId="{981868EB-B25C-48CA-8ED0-3B66F73EE155}" destId="{F7C49F24-AEF4-44F6-8D4A-865CD211D880}" srcOrd="2" destOrd="0" presId="urn:microsoft.com/office/officeart/2005/8/layout/hierarchy4"/>
    <dgm:cxn modelId="{47E67E83-B759-4DD6-A94D-71A2E1388607}" type="presParOf" srcId="{F7C49F24-AEF4-44F6-8D4A-865CD211D880}" destId="{5CFF710C-E7E8-4257-ADB1-18623275D92E}" srcOrd="0" destOrd="0" presId="urn:microsoft.com/office/officeart/2005/8/layout/hierarchy4"/>
    <dgm:cxn modelId="{D5CA0E6E-9BB8-4F8F-B42F-2B9EE2023984}" type="presParOf" srcId="{5CFF710C-E7E8-4257-ADB1-18623275D92E}" destId="{18B294B3-0ACE-4FF4-A0A4-1C0DC2376173}" srcOrd="0" destOrd="0" presId="urn:microsoft.com/office/officeart/2005/8/layout/hierarchy4"/>
    <dgm:cxn modelId="{A374A9BC-7A1A-43C7-908F-8DE70106F4F7}" type="presParOf" srcId="{5CFF710C-E7E8-4257-ADB1-18623275D92E}" destId="{3D52B97D-0B2D-44AB-9036-08F89D76CA6F}" srcOrd="1" destOrd="0" presId="urn:microsoft.com/office/officeart/2005/8/layout/hierarchy4"/>
    <dgm:cxn modelId="{0A0D83F2-57BF-48AC-B8AE-4B77EB1316F2}" type="presParOf" srcId="{5CFF710C-E7E8-4257-ADB1-18623275D92E}" destId="{70AA6230-DAAB-42DF-A4B7-1FFF45550AEC}" srcOrd="2" destOrd="0" presId="urn:microsoft.com/office/officeart/2005/8/layout/hierarchy4"/>
    <dgm:cxn modelId="{B96D8EEA-94B7-44FF-BF7B-3E1C377504F6}" type="presParOf" srcId="{70AA6230-DAAB-42DF-A4B7-1FFF45550AEC}" destId="{CA843A4D-706F-4627-A445-CCD230F309CD}" srcOrd="0" destOrd="0" presId="urn:microsoft.com/office/officeart/2005/8/layout/hierarchy4"/>
    <dgm:cxn modelId="{3D773C74-ACA0-437C-824B-C9A8521E11DD}" type="presParOf" srcId="{CA843A4D-706F-4627-A445-CCD230F309CD}" destId="{A28289C6-83F5-427F-9556-3E852F0C16CE}" srcOrd="0" destOrd="0" presId="urn:microsoft.com/office/officeart/2005/8/layout/hierarchy4"/>
    <dgm:cxn modelId="{9D62BED6-AB7E-4DCE-8247-6F5B047E5713}" type="presParOf" srcId="{CA843A4D-706F-4627-A445-CCD230F309CD}" destId="{25F6E0F9-D133-4EB3-8085-DD41D17B302A}" srcOrd="1" destOrd="0" presId="urn:microsoft.com/office/officeart/2005/8/layout/hierarchy4"/>
    <dgm:cxn modelId="{BA8A7D6A-BDF8-47E4-9BC3-F578AD31E662}" type="presParOf" srcId="{E6F5D058-EB6C-4B92-B2CB-41CBB7661DEE}" destId="{C94EF3FE-6A16-4D50-9367-1CBE1BA36255}" srcOrd="5" destOrd="0" presId="urn:microsoft.com/office/officeart/2005/8/layout/hierarchy4"/>
    <dgm:cxn modelId="{B8402966-89BC-4A30-9802-9BDDB0AE04C9}" type="presParOf" srcId="{E6F5D058-EB6C-4B92-B2CB-41CBB7661DEE}" destId="{C02C5D2B-0E9D-4317-897F-27D4F8D2E6FA}" srcOrd="6" destOrd="0" presId="urn:microsoft.com/office/officeart/2005/8/layout/hierarchy4"/>
    <dgm:cxn modelId="{A497787A-DB3E-4390-95D5-E569508238E2}" type="presParOf" srcId="{C02C5D2B-0E9D-4317-897F-27D4F8D2E6FA}" destId="{7BC395F9-70C7-4346-BC4C-E6FCCCF60C3B}" srcOrd="0" destOrd="0" presId="urn:microsoft.com/office/officeart/2005/8/layout/hierarchy4"/>
    <dgm:cxn modelId="{0B4E32CD-E2C6-4942-96EF-9E4F8422CE71}" type="presParOf" srcId="{C02C5D2B-0E9D-4317-897F-27D4F8D2E6FA}" destId="{A25F3D8F-314A-4C72-9476-CB6AE18A5DFC}" srcOrd="1" destOrd="0" presId="urn:microsoft.com/office/officeart/2005/8/layout/hierarchy4"/>
    <dgm:cxn modelId="{CC143DD4-2744-4DA5-86D0-32C3ACB2653D}" type="presParOf" srcId="{C02C5D2B-0E9D-4317-897F-27D4F8D2E6FA}" destId="{34DE2222-95CD-4115-946F-837EA731BC7C}" srcOrd="2" destOrd="0" presId="urn:microsoft.com/office/officeart/2005/8/layout/hierarchy4"/>
    <dgm:cxn modelId="{197A36CE-E927-407F-88AD-6FC215F1274A}" type="presParOf" srcId="{34DE2222-95CD-4115-946F-837EA731BC7C}" destId="{A6ACE3B2-9AC3-4E8A-9B31-114B3C90DC07}" srcOrd="0" destOrd="0" presId="urn:microsoft.com/office/officeart/2005/8/layout/hierarchy4"/>
    <dgm:cxn modelId="{4F53D2CF-6BE9-439B-BA03-76521A99C378}" type="presParOf" srcId="{A6ACE3B2-9AC3-4E8A-9B31-114B3C90DC07}" destId="{A6DF8A54-D43D-447A-A007-991BAD941740}" srcOrd="0" destOrd="0" presId="urn:microsoft.com/office/officeart/2005/8/layout/hierarchy4"/>
    <dgm:cxn modelId="{5FB12848-45FF-481B-BDF3-D90FF3DC18D6}" type="presParOf" srcId="{A6ACE3B2-9AC3-4E8A-9B31-114B3C90DC07}" destId="{CCCC4405-C168-4A39-B79C-3AFFD96BE51F}" srcOrd="1" destOrd="0" presId="urn:microsoft.com/office/officeart/2005/8/layout/hierarchy4"/>
    <dgm:cxn modelId="{6C28F638-A048-4409-9654-6FA313ACB185}" type="presParOf" srcId="{A6ACE3B2-9AC3-4E8A-9B31-114B3C90DC07}" destId="{8E004805-B576-4394-9012-983E0063B4D9}" srcOrd="2" destOrd="0" presId="urn:microsoft.com/office/officeart/2005/8/layout/hierarchy4"/>
    <dgm:cxn modelId="{CCFCA85E-EC14-4233-85E1-54A272BD1091}" type="presParOf" srcId="{8E004805-B576-4394-9012-983E0063B4D9}" destId="{8F991619-016F-4D73-899B-2D549FD962DE}" srcOrd="0" destOrd="0" presId="urn:microsoft.com/office/officeart/2005/8/layout/hierarchy4"/>
    <dgm:cxn modelId="{8EF285C3-B036-4C09-B380-155848B98F66}" type="presParOf" srcId="{8F991619-016F-4D73-899B-2D549FD962DE}" destId="{944B98CE-50B6-4826-847E-6C2ABCAA4DFF}" srcOrd="0" destOrd="0" presId="urn:microsoft.com/office/officeart/2005/8/layout/hierarchy4"/>
    <dgm:cxn modelId="{AC262321-20AE-4101-8A7E-D0BC1E481D87}" type="presParOf" srcId="{8F991619-016F-4D73-899B-2D549FD962DE}" destId="{0DEA47AE-F3EE-4543-93CA-10D6D2570174}" srcOrd="1" destOrd="0" presId="urn:microsoft.com/office/officeart/2005/8/layout/hierarchy4"/>
    <dgm:cxn modelId="{7E50B530-C5FD-46B6-A69B-3DA52346A76D}" type="presParOf" srcId="{8F991619-016F-4D73-899B-2D549FD962DE}" destId="{DF3A7EE9-2A3B-4044-A892-FAAD25D71161}" srcOrd="2" destOrd="0" presId="urn:microsoft.com/office/officeart/2005/8/layout/hierarchy4"/>
    <dgm:cxn modelId="{0776F3EE-3AA2-4219-906F-FA496ED42147}" type="presParOf" srcId="{DF3A7EE9-2A3B-4044-A892-FAAD25D71161}" destId="{0D6841EB-7654-44CC-850D-022B7839FECD}" srcOrd="0" destOrd="0" presId="urn:microsoft.com/office/officeart/2005/8/layout/hierarchy4"/>
    <dgm:cxn modelId="{DBFDA8A0-54DE-4CE2-8C82-ED717DAFD849}" type="presParOf" srcId="{0D6841EB-7654-44CC-850D-022B7839FECD}" destId="{56E27EEF-2E27-49B6-9709-5113CFCC2AB3}" srcOrd="0" destOrd="0" presId="urn:microsoft.com/office/officeart/2005/8/layout/hierarchy4"/>
    <dgm:cxn modelId="{DC72F9EA-F261-48B0-9915-CB969E754AB0}" type="presParOf" srcId="{0D6841EB-7654-44CC-850D-022B7839FECD}" destId="{A5430033-5364-47AE-A8D7-4EAC36CB1E99}" srcOrd="1" destOrd="0" presId="urn:microsoft.com/office/officeart/2005/8/layout/hierarchy4"/>
    <dgm:cxn modelId="{51A2C194-0449-441A-843B-C0A48355D83D}" type="presParOf" srcId="{0D6841EB-7654-44CC-850D-022B7839FECD}" destId="{C4A5A84A-8DAA-433D-8FD9-12E22A00DC59}" srcOrd="2" destOrd="0" presId="urn:microsoft.com/office/officeart/2005/8/layout/hierarchy4"/>
    <dgm:cxn modelId="{75030E5C-9A10-4465-8D1F-4AB9334646F4}" type="presParOf" srcId="{C4A5A84A-8DAA-433D-8FD9-12E22A00DC59}" destId="{D2DB7A1C-28C4-4E17-8183-97EC8CBE4C38}" srcOrd="0" destOrd="0" presId="urn:microsoft.com/office/officeart/2005/8/layout/hierarchy4"/>
    <dgm:cxn modelId="{2E1F0478-1343-451A-AAB9-407E4624936E}" type="presParOf" srcId="{D2DB7A1C-28C4-4E17-8183-97EC8CBE4C38}" destId="{94CF16DD-F214-4554-8194-B6AD3FAB51A0}" srcOrd="0" destOrd="0" presId="urn:microsoft.com/office/officeart/2005/8/layout/hierarchy4"/>
    <dgm:cxn modelId="{60532275-709D-4921-9282-71E1741C7194}" type="presParOf" srcId="{D2DB7A1C-28C4-4E17-8183-97EC8CBE4C38}" destId="{7600FC38-4583-4ABE-A671-4A4349F196E0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134D9F3-1F3B-477F-A21A-75F2E9BDFEA2}" type="doc">
      <dgm:prSet loTypeId="urn:microsoft.com/office/officeart/2005/8/layout/hierarchy4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pt-BR"/>
        </a:p>
      </dgm:t>
    </dgm:pt>
    <dgm:pt modelId="{D3BEC94F-E30F-4220-841C-7C44677B2298}">
      <dgm:prSet phldrT="[Texto]" custT="1"/>
      <dgm:spPr/>
      <dgm:t>
        <a:bodyPr/>
        <a:lstStyle/>
        <a:p>
          <a:r>
            <a:rPr lang="pt-BR" sz="1800" b="1"/>
            <a:t>CH-UFC</a:t>
          </a:r>
        </a:p>
      </dgm:t>
    </dgm:pt>
    <dgm:pt modelId="{B723DC90-26C3-46AC-BBEA-C69C15F7C5BC}" type="parTrans" cxnId="{C8FC23BB-9259-4E91-AC1C-7815E4F589A7}">
      <dgm:prSet/>
      <dgm:spPr/>
      <dgm:t>
        <a:bodyPr/>
        <a:lstStyle/>
        <a:p>
          <a:endParaRPr lang="pt-BR" sz="1800"/>
        </a:p>
      </dgm:t>
    </dgm:pt>
    <dgm:pt modelId="{3EBB4FC4-478A-492A-B87E-58EDDD86D5DB}" type="sibTrans" cxnId="{C8FC23BB-9259-4E91-AC1C-7815E4F589A7}">
      <dgm:prSet/>
      <dgm:spPr/>
      <dgm:t>
        <a:bodyPr/>
        <a:lstStyle/>
        <a:p>
          <a:endParaRPr lang="pt-BR" sz="1800"/>
        </a:p>
      </dgm:t>
    </dgm:pt>
    <dgm:pt modelId="{B8508143-DE47-4DC5-B38C-717D76E9C845}">
      <dgm:prSet phldrT="[Texto]" custT="1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pt-BR" sz="1400"/>
            <a:t>07 </a:t>
          </a:r>
          <a:r>
            <a:rPr lang="pt-BR" sz="1400" err="1"/>
            <a:t>CCs</a:t>
          </a:r>
          <a:r>
            <a:rPr lang="pt-BR" sz="1400"/>
            <a:t> – 01 Superintendente, 04 gerentes , 01 Ouvidor e 01 Auditor</a:t>
          </a:r>
        </a:p>
      </dgm:t>
    </dgm:pt>
    <dgm:pt modelId="{EBF3934D-29AE-4330-846D-DA6E24390650}" type="parTrans" cxnId="{1EAECFD3-63BE-473A-A222-DCDE941F6F98}">
      <dgm:prSet/>
      <dgm:spPr/>
      <dgm:t>
        <a:bodyPr/>
        <a:lstStyle/>
        <a:p>
          <a:endParaRPr lang="pt-BR" sz="1800"/>
        </a:p>
      </dgm:t>
    </dgm:pt>
    <dgm:pt modelId="{BADAA165-02FA-4EF0-A11A-3386ABDB9E2B}" type="sibTrans" cxnId="{1EAECFD3-63BE-473A-A222-DCDE941F6F98}">
      <dgm:prSet/>
      <dgm:spPr/>
      <dgm:t>
        <a:bodyPr/>
        <a:lstStyle/>
        <a:p>
          <a:endParaRPr lang="pt-BR" sz="1800"/>
        </a:p>
      </dgm:t>
    </dgm:pt>
    <dgm:pt modelId="{CC8A7053-CFEE-4D27-AF0A-9B4DA2906AF6}">
      <dgm:prSet phldrT="[Texto]" custT="1"/>
      <dgm:spPr/>
      <dgm:t>
        <a:bodyPr/>
        <a:lstStyle/>
        <a:p>
          <a:r>
            <a:rPr lang="pt-BR" sz="1800"/>
            <a:t>104 </a:t>
          </a:r>
          <a:r>
            <a:rPr lang="pt-BR" sz="1800" err="1"/>
            <a:t>FGs</a:t>
          </a:r>
          <a:endParaRPr lang="pt-BR" sz="1800"/>
        </a:p>
      </dgm:t>
    </dgm:pt>
    <dgm:pt modelId="{6A96CAA8-4E90-4CBE-8927-89BA270F804B}" type="parTrans" cxnId="{C3856D9F-0C9A-4793-802D-860598809CC9}">
      <dgm:prSet/>
      <dgm:spPr/>
      <dgm:t>
        <a:bodyPr/>
        <a:lstStyle/>
        <a:p>
          <a:endParaRPr lang="pt-BR" sz="1800"/>
        </a:p>
      </dgm:t>
    </dgm:pt>
    <dgm:pt modelId="{F3C8AE85-7A40-46D7-8DAB-41F1D4AB28BC}" type="sibTrans" cxnId="{C3856D9F-0C9A-4793-802D-860598809CC9}">
      <dgm:prSet/>
      <dgm:spPr/>
      <dgm:t>
        <a:bodyPr/>
        <a:lstStyle/>
        <a:p>
          <a:endParaRPr lang="pt-BR" sz="1800"/>
        </a:p>
      </dgm:t>
    </dgm:pt>
    <dgm:pt modelId="{C98ACD40-7261-4BE6-84E9-7582CF1D1340}">
      <dgm:prSet phldrT="[Texto]" custT="1"/>
      <dgm:spPr/>
      <dgm:t>
        <a:bodyPr/>
        <a:lstStyle/>
        <a:p>
          <a:r>
            <a:rPr lang="pt-BR" sz="1800"/>
            <a:t>0</a:t>
          </a:r>
        </a:p>
      </dgm:t>
    </dgm:pt>
    <dgm:pt modelId="{4E43063F-01FD-4681-A898-A60D40220086}" type="parTrans" cxnId="{52E59EBF-7E4B-4962-B6BA-7A04B0A1DE32}">
      <dgm:prSet/>
      <dgm:spPr/>
      <dgm:t>
        <a:bodyPr/>
        <a:lstStyle/>
        <a:p>
          <a:endParaRPr lang="pt-BR" sz="1800"/>
        </a:p>
      </dgm:t>
    </dgm:pt>
    <dgm:pt modelId="{8C8F8A2B-1167-4289-B996-BCE0702B06B7}" type="sibTrans" cxnId="{52E59EBF-7E4B-4962-B6BA-7A04B0A1DE32}">
      <dgm:prSet/>
      <dgm:spPr/>
      <dgm:t>
        <a:bodyPr/>
        <a:lstStyle/>
        <a:p>
          <a:endParaRPr lang="pt-BR" sz="1800"/>
        </a:p>
      </dgm:t>
    </dgm:pt>
    <dgm:pt modelId="{0EBD2C9D-A6D3-4D63-8583-09522CB738BD}">
      <dgm:prSet phldrT="[Texto]" custT="1"/>
      <dgm:spPr/>
      <dgm:t>
        <a:bodyPr/>
        <a:lstStyle/>
        <a:p>
          <a:r>
            <a:rPr lang="pt-BR" sz="1800"/>
            <a:t>7</a:t>
          </a:r>
        </a:p>
      </dgm:t>
    </dgm:pt>
    <dgm:pt modelId="{DDB3BAED-13CA-4079-9C46-48C12E223FF9}" type="parTrans" cxnId="{1D61E48F-E3EA-40C7-BCB9-817ADBBAF616}">
      <dgm:prSet/>
      <dgm:spPr/>
      <dgm:t>
        <a:bodyPr/>
        <a:lstStyle/>
        <a:p>
          <a:endParaRPr lang="pt-BR" sz="1800"/>
        </a:p>
      </dgm:t>
    </dgm:pt>
    <dgm:pt modelId="{E5D3ECE9-527D-474C-9D59-DDC14653A947}" type="sibTrans" cxnId="{1D61E48F-E3EA-40C7-BCB9-817ADBBAF616}">
      <dgm:prSet/>
      <dgm:spPr/>
      <dgm:t>
        <a:bodyPr/>
        <a:lstStyle/>
        <a:p>
          <a:endParaRPr lang="pt-BR" sz="1800"/>
        </a:p>
      </dgm:t>
    </dgm:pt>
    <dgm:pt modelId="{11B395A7-2456-4E29-A91E-85D3AA49733C}">
      <dgm:prSet phldrT="[Texto]" custT="1"/>
      <dgm:spPr/>
      <dgm:t>
        <a:bodyPr/>
        <a:lstStyle/>
        <a:p>
          <a:r>
            <a:rPr lang="pt-BR" sz="1800"/>
            <a:t>3</a:t>
          </a:r>
        </a:p>
      </dgm:t>
    </dgm:pt>
    <dgm:pt modelId="{3C895483-C1E6-4E33-8179-E294361C2046}" type="parTrans" cxnId="{C931927B-DCDB-4605-B152-3E243089C74E}">
      <dgm:prSet/>
      <dgm:spPr/>
      <dgm:t>
        <a:bodyPr/>
        <a:lstStyle/>
        <a:p>
          <a:endParaRPr lang="pt-BR" sz="1800"/>
        </a:p>
      </dgm:t>
    </dgm:pt>
    <dgm:pt modelId="{FB9E5FF1-9111-444C-8A41-78EF687F38AF}" type="sibTrans" cxnId="{C931927B-DCDB-4605-B152-3E243089C74E}">
      <dgm:prSet/>
      <dgm:spPr/>
      <dgm:t>
        <a:bodyPr/>
        <a:lstStyle/>
        <a:p>
          <a:endParaRPr lang="pt-BR" sz="1800"/>
        </a:p>
      </dgm:t>
    </dgm:pt>
    <dgm:pt modelId="{8CF9884C-CFDE-4D8A-B7E6-A55F2BF2A8F9}">
      <dgm:prSet phldrT="[Texto]" custT="1"/>
      <dgm:spPr/>
      <dgm:t>
        <a:bodyPr/>
        <a:lstStyle/>
        <a:p>
          <a:r>
            <a:rPr lang="pt-BR" sz="1800"/>
            <a:t>0</a:t>
          </a:r>
        </a:p>
      </dgm:t>
    </dgm:pt>
    <dgm:pt modelId="{E247339E-9F32-4B99-8FF0-ECFA8CAB0990}" type="parTrans" cxnId="{0D370B4C-0AC4-4408-A5F4-D20F0AB0B647}">
      <dgm:prSet/>
      <dgm:spPr/>
      <dgm:t>
        <a:bodyPr/>
        <a:lstStyle/>
        <a:p>
          <a:endParaRPr lang="pt-BR" sz="1800"/>
        </a:p>
      </dgm:t>
    </dgm:pt>
    <dgm:pt modelId="{3E444605-A9E1-4E24-995D-B857AA645E08}" type="sibTrans" cxnId="{0D370B4C-0AC4-4408-A5F4-D20F0AB0B647}">
      <dgm:prSet/>
      <dgm:spPr/>
      <dgm:t>
        <a:bodyPr/>
        <a:lstStyle/>
        <a:p>
          <a:endParaRPr lang="pt-BR" sz="1800"/>
        </a:p>
      </dgm:t>
    </dgm:pt>
    <dgm:pt modelId="{06F5B895-B70E-4FB3-87D0-797C4A3518A4}">
      <dgm:prSet phldrT="[Texto]" custT="1"/>
      <dgm:spPr/>
      <dgm:t>
        <a:bodyPr/>
        <a:lstStyle/>
        <a:p>
          <a:r>
            <a:rPr lang="pt-BR" sz="1800"/>
            <a:t>4</a:t>
          </a:r>
        </a:p>
      </dgm:t>
    </dgm:pt>
    <dgm:pt modelId="{8E5546C8-FEB1-476B-B0F3-9C09F2BE3FC8}" type="parTrans" cxnId="{883E614B-4B95-46BB-9790-9FEAA8FB4EB2}">
      <dgm:prSet/>
      <dgm:spPr/>
      <dgm:t>
        <a:bodyPr/>
        <a:lstStyle/>
        <a:p>
          <a:endParaRPr lang="pt-BR" sz="1800"/>
        </a:p>
      </dgm:t>
    </dgm:pt>
    <dgm:pt modelId="{B30719B6-E5EC-4ADA-A5FE-7E92615CCAAE}" type="sibTrans" cxnId="{883E614B-4B95-46BB-9790-9FEAA8FB4EB2}">
      <dgm:prSet/>
      <dgm:spPr/>
      <dgm:t>
        <a:bodyPr/>
        <a:lstStyle/>
        <a:p>
          <a:endParaRPr lang="pt-BR" sz="1800"/>
        </a:p>
      </dgm:t>
    </dgm:pt>
    <dgm:pt modelId="{93B93483-C62B-4EB7-AE63-010815F9F804}">
      <dgm:prSet phldrT="[Texto]" custT="1"/>
      <dgm:spPr/>
      <dgm:t>
        <a:bodyPr/>
        <a:lstStyle/>
        <a:p>
          <a:r>
            <a:rPr lang="pt-BR" sz="1800"/>
            <a:t>7</a:t>
          </a:r>
        </a:p>
      </dgm:t>
    </dgm:pt>
    <dgm:pt modelId="{2B791799-2249-406D-BF41-B09A89857A08}" type="parTrans" cxnId="{1343AA5E-4AB4-48B7-8BCC-54A858AC31E8}">
      <dgm:prSet/>
      <dgm:spPr/>
      <dgm:t>
        <a:bodyPr/>
        <a:lstStyle/>
        <a:p>
          <a:endParaRPr lang="pt-BR" sz="1800"/>
        </a:p>
      </dgm:t>
    </dgm:pt>
    <dgm:pt modelId="{1B48CF33-FFFD-47F4-9133-5DC9DA896F1E}" type="sibTrans" cxnId="{1343AA5E-4AB4-48B7-8BCC-54A858AC31E8}">
      <dgm:prSet/>
      <dgm:spPr/>
      <dgm:t>
        <a:bodyPr/>
        <a:lstStyle/>
        <a:p>
          <a:endParaRPr lang="pt-BR" sz="1800"/>
        </a:p>
      </dgm:t>
    </dgm:pt>
    <dgm:pt modelId="{DC6F1223-050E-498E-92FE-AED4F85FEB84}">
      <dgm:prSet phldrT="[Texto]" custT="1"/>
      <dgm:spPr/>
      <dgm:t>
        <a:bodyPr/>
        <a:lstStyle/>
        <a:p>
          <a:r>
            <a:rPr lang="pt-BR" sz="1800"/>
            <a:t>7</a:t>
          </a:r>
        </a:p>
      </dgm:t>
    </dgm:pt>
    <dgm:pt modelId="{4D6FB569-256D-4E67-98FA-AFFDA2E33F66}" type="parTrans" cxnId="{E685C0B3-5B48-4C6F-BA33-55A99E547670}">
      <dgm:prSet/>
      <dgm:spPr/>
      <dgm:t>
        <a:bodyPr/>
        <a:lstStyle/>
        <a:p>
          <a:endParaRPr lang="pt-BR" sz="1800"/>
        </a:p>
      </dgm:t>
    </dgm:pt>
    <dgm:pt modelId="{226F722C-D0EB-41F6-8AFC-98EC3B7D1088}" type="sibTrans" cxnId="{E685C0B3-5B48-4C6F-BA33-55A99E547670}">
      <dgm:prSet/>
      <dgm:spPr/>
      <dgm:t>
        <a:bodyPr/>
        <a:lstStyle/>
        <a:p>
          <a:endParaRPr lang="pt-BR" sz="1800"/>
        </a:p>
      </dgm:t>
    </dgm:pt>
    <dgm:pt modelId="{FE2F24C8-BA8F-4C7F-84CF-F657C6BA064D}">
      <dgm:prSet phldrT="[Texto]" custT="1"/>
      <dgm:spPr/>
      <dgm:t>
        <a:bodyPr/>
        <a:lstStyle/>
        <a:p>
          <a:r>
            <a:rPr lang="pt-BR" sz="1800"/>
            <a:t>2</a:t>
          </a:r>
        </a:p>
      </dgm:t>
    </dgm:pt>
    <dgm:pt modelId="{2BCE1E84-0B8C-4440-8AB8-C761EA5D59DC}" type="parTrans" cxnId="{C31C6076-8789-4721-AAA8-F4369D344974}">
      <dgm:prSet/>
      <dgm:spPr/>
      <dgm:t>
        <a:bodyPr/>
        <a:lstStyle/>
        <a:p>
          <a:endParaRPr lang="pt-BR" sz="1800"/>
        </a:p>
      </dgm:t>
    </dgm:pt>
    <dgm:pt modelId="{F80AE8D3-3944-4C63-845B-558457CB86E9}" type="sibTrans" cxnId="{C31C6076-8789-4721-AAA8-F4369D344974}">
      <dgm:prSet/>
      <dgm:spPr/>
      <dgm:t>
        <a:bodyPr/>
        <a:lstStyle/>
        <a:p>
          <a:endParaRPr lang="pt-BR" sz="1800"/>
        </a:p>
      </dgm:t>
    </dgm:pt>
    <dgm:pt modelId="{338F6EA9-64B7-4F6C-8EB5-A1FF6EDF4428}">
      <dgm:prSet phldrT="[Texto]" custT="1"/>
      <dgm:spPr/>
      <dgm:t>
        <a:bodyPr/>
        <a:lstStyle/>
        <a:p>
          <a:r>
            <a:rPr lang="pt-BR" sz="1800"/>
            <a:t>11</a:t>
          </a:r>
        </a:p>
      </dgm:t>
    </dgm:pt>
    <dgm:pt modelId="{31119AB0-AF7F-412A-A16D-1550E8EFA86D}" type="parTrans" cxnId="{18E54434-7BAB-48AB-ACAB-F765E8B38A47}">
      <dgm:prSet/>
      <dgm:spPr/>
      <dgm:t>
        <a:bodyPr/>
        <a:lstStyle/>
        <a:p>
          <a:endParaRPr lang="pt-BR" sz="1800"/>
        </a:p>
      </dgm:t>
    </dgm:pt>
    <dgm:pt modelId="{8D4B2D9D-CED3-47A7-808C-9318DD7559CC}" type="sibTrans" cxnId="{18E54434-7BAB-48AB-ACAB-F765E8B38A47}">
      <dgm:prSet/>
      <dgm:spPr/>
      <dgm:t>
        <a:bodyPr/>
        <a:lstStyle/>
        <a:p>
          <a:endParaRPr lang="pt-BR" sz="1800"/>
        </a:p>
      </dgm:t>
    </dgm:pt>
    <dgm:pt modelId="{47323B53-3B13-4FF3-9AEA-726A681F0573}">
      <dgm:prSet phldrT="[Texto]" custT="1"/>
      <dgm:spPr>
        <a:solidFill>
          <a:srgbClr val="70AD47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68580" tIns="68580" rIns="68580" bIns="68580" numCol="1" spcCol="1270" anchor="ctr" anchorCtr="0"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38</a:t>
          </a:r>
        </a:p>
      </dgm:t>
    </dgm:pt>
    <dgm:pt modelId="{A106C129-25AD-4299-BD27-CC05C1E57C16}" type="parTrans" cxnId="{C2EBB8F0-4B83-4B6C-AB85-D98FB51609BB}">
      <dgm:prSet/>
      <dgm:spPr/>
      <dgm:t>
        <a:bodyPr/>
        <a:lstStyle/>
        <a:p>
          <a:endParaRPr lang="pt-BR" sz="1800"/>
        </a:p>
      </dgm:t>
    </dgm:pt>
    <dgm:pt modelId="{814C55E0-16FE-4BDB-8CC2-86734074CE12}" type="sibTrans" cxnId="{C2EBB8F0-4B83-4B6C-AB85-D98FB51609BB}">
      <dgm:prSet/>
      <dgm:spPr/>
      <dgm:t>
        <a:bodyPr/>
        <a:lstStyle/>
        <a:p>
          <a:endParaRPr lang="pt-BR" sz="1800"/>
        </a:p>
      </dgm:t>
    </dgm:pt>
    <dgm:pt modelId="{2F2927E6-4FB8-421E-8643-3E31227A325D}">
      <dgm:prSet phldrT="[Texto]" custT="1"/>
      <dgm:spPr/>
      <dgm:t>
        <a:bodyPr/>
        <a:lstStyle/>
        <a:p>
          <a:r>
            <a:rPr lang="pt-BR" sz="1800"/>
            <a:t>19</a:t>
          </a:r>
        </a:p>
      </dgm:t>
    </dgm:pt>
    <dgm:pt modelId="{BB6B0214-BEAA-4022-A6E8-53236E450723}" type="parTrans" cxnId="{530FCE6A-D2A7-4D5E-B6EA-8221BB77B194}">
      <dgm:prSet/>
      <dgm:spPr/>
      <dgm:t>
        <a:bodyPr/>
        <a:lstStyle/>
        <a:p>
          <a:endParaRPr lang="pt-BR" sz="1800"/>
        </a:p>
      </dgm:t>
    </dgm:pt>
    <dgm:pt modelId="{81B03625-F7F5-4782-97A2-F19287EA1B54}" type="sibTrans" cxnId="{530FCE6A-D2A7-4D5E-B6EA-8221BB77B194}">
      <dgm:prSet/>
      <dgm:spPr/>
      <dgm:t>
        <a:bodyPr/>
        <a:lstStyle/>
        <a:p>
          <a:endParaRPr lang="pt-BR" sz="1800"/>
        </a:p>
      </dgm:t>
    </dgm:pt>
    <dgm:pt modelId="{56A9F099-E799-4EE3-81BD-DB6FEDFFFACD}">
      <dgm:prSet phldrT="[Texto]" custT="1"/>
      <dgm:spPr/>
      <dgm:t>
        <a:bodyPr/>
        <a:lstStyle/>
        <a:p>
          <a:r>
            <a:rPr lang="pt-BR" sz="1800"/>
            <a:t>6</a:t>
          </a:r>
        </a:p>
      </dgm:t>
    </dgm:pt>
    <dgm:pt modelId="{98595B46-49EE-47D6-A84C-537CC51B22DF}" type="parTrans" cxnId="{C5C6F0B3-16D2-48AB-94C6-5B6FA222B0FD}">
      <dgm:prSet/>
      <dgm:spPr/>
      <dgm:t>
        <a:bodyPr/>
        <a:lstStyle/>
        <a:p>
          <a:endParaRPr lang="pt-BR" sz="1800"/>
        </a:p>
      </dgm:t>
    </dgm:pt>
    <dgm:pt modelId="{421A2F92-70E5-490D-AFA3-24D40C7263A9}" type="sibTrans" cxnId="{C5C6F0B3-16D2-48AB-94C6-5B6FA222B0FD}">
      <dgm:prSet/>
      <dgm:spPr/>
      <dgm:t>
        <a:bodyPr/>
        <a:lstStyle/>
        <a:p>
          <a:endParaRPr lang="pt-BR" sz="1800"/>
        </a:p>
      </dgm:t>
    </dgm:pt>
    <dgm:pt modelId="{5DB87A29-4E2F-4B42-A2C0-6D8428C0780B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pt-BR" sz="1800"/>
            <a:t>SUP</a:t>
          </a:r>
        </a:p>
      </dgm:t>
    </dgm:pt>
    <dgm:pt modelId="{40E37CA5-F986-4F5E-9DD2-6D50D94AEE01}" type="parTrans" cxnId="{90C6DE98-07B5-47EE-A0D8-C3B9F5DB1BBF}">
      <dgm:prSet/>
      <dgm:spPr/>
      <dgm:t>
        <a:bodyPr/>
        <a:lstStyle/>
        <a:p>
          <a:endParaRPr lang="pt-BR" sz="1800"/>
        </a:p>
      </dgm:t>
    </dgm:pt>
    <dgm:pt modelId="{F586520E-3E99-4CF6-B54C-7168428A860F}" type="sibTrans" cxnId="{90C6DE98-07B5-47EE-A0D8-C3B9F5DB1BBF}">
      <dgm:prSet/>
      <dgm:spPr/>
      <dgm:t>
        <a:bodyPr/>
        <a:lstStyle/>
        <a:p>
          <a:endParaRPr lang="pt-BR" sz="1800"/>
        </a:p>
      </dgm:t>
    </dgm:pt>
    <dgm:pt modelId="{75F942C1-6238-44D9-B1D7-AC7500941464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pt-BR" sz="1800"/>
            <a:t>GAS</a:t>
          </a:r>
        </a:p>
      </dgm:t>
    </dgm:pt>
    <dgm:pt modelId="{17A827D5-BFE8-48D1-A76D-B4CF6734FBF9}" type="parTrans" cxnId="{0BAD879A-9C92-4A13-B073-6123BEBA2CFB}">
      <dgm:prSet/>
      <dgm:spPr/>
      <dgm:t>
        <a:bodyPr/>
        <a:lstStyle/>
        <a:p>
          <a:endParaRPr lang="pt-BR" sz="1800"/>
        </a:p>
      </dgm:t>
    </dgm:pt>
    <dgm:pt modelId="{2A48C85F-AFE3-4752-AF27-F41ACD185FCC}" type="sibTrans" cxnId="{0BAD879A-9C92-4A13-B073-6123BEBA2CFB}">
      <dgm:prSet/>
      <dgm:spPr/>
      <dgm:t>
        <a:bodyPr/>
        <a:lstStyle/>
        <a:p>
          <a:endParaRPr lang="pt-BR" sz="1800"/>
        </a:p>
      </dgm:t>
    </dgm:pt>
    <dgm:pt modelId="{A3C219FA-D924-4BC7-8DF3-FC375269E76E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pt-BR" sz="1800"/>
            <a:t>GAD</a:t>
          </a:r>
        </a:p>
      </dgm:t>
    </dgm:pt>
    <dgm:pt modelId="{FE9FF512-1E61-4A99-BCCE-E5CD4615FC90}" type="parTrans" cxnId="{9157EE60-7059-46D9-B20F-B48FE5344601}">
      <dgm:prSet/>
      <dgm:spPr/>
      <dgm:t>
        <a:bodyPr/>
        <a:lstStyle/>
        <a:p>
          <a:endParaRPr lang="pt-BR" sz="1800"/>
        </a:p>
      </dgm:t>
    </dgm:pt>
    <dgm:pt modelId="{66CAD82C-B709-402D-9BD0-3BED009FB7CE}" type="sibTrans" cxnId="{9157EE60-7059-46D9-B20F-B48FE5344601}">
      <dgm:prSet/>
      <dgm:spPr/>
      <dgm:t>
        <a:bodyPr/>
        <a:lstStyle/>
        <a:p>
          <a:endParaRPr lang="pt-BR" sz="1800"/>
        </a:p>
      </dgm:t>
    </dgm:pt>
    <dgm:pt modelId="{D52D3DCD-3E66-4C97-8DCD-8148A8CDCDB8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pt-BR" sz="1800"/>
            <a:t>GEP</a:t>
          </a:r>
        </a:p>
      </dgm:t>
    </dgm:pt>
    <dgm:pt modelId="{7AE8A425-1D4B-4C7A-A06E-0F8ACEF6D92A}" type="parTrans" cxnId="{6E86E0F3-2AE3-4178-B3E6-0EEB1DF3E0C7}">
      <dgm:prSet/>
      <dgm:spPr/>
      <dgm:t>
        <a:bodyPr/>
        <a:lstStyle/>
        <a:p>
          <a:endParaRPr lang="pt-BR" sz="1800"/>
        </a:p>
      </dgm:t>
    </dgm:pt>
    <dgm:pt modelId="{E2D3F80F-2123-49C4-958C-C26188D6D634}" type="sibTrans" cxnId="{6E86E0F3-2AE3-4178-B3E6-0EEB1DF3E0C7}">
      <dgm:prSet/>
      <dgm:spPr/>
      <dgm:t>
        <a:bodyPr/>
        <a:lstStyle/>
        <a:p>
          <a:endParaRPr lang="pt-BR" sz="1800"/>
        </a:p>
      </dgm:t>
    </dgm:pt>
    <dgm:pt modelId="{7278FF65-8D5F-4C41-A684-DE4FDD0CDB76}">
      <dgm:prSet phldrT="[Texto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pt-BR" sz="1800">
              <a:solidFill>
                <a:schemeClr val="accent6">
                  <a:lumMod val="50000"/>
                </a:schemeClr>
              </a:solidFill>
            </a:rPr>
            <a:t>15</a:t>
          </a:r>
        </a:p>
      </dgm:t>
    </dgm:pt>
    <dgm:pt modelId="{4AB8AC61-EF5A-4E13-8CB0-95120F518280}" type="parTrans" cxnId="{AB131180-F05B-48CB-BA76-20550B4FA390}">
      <dgm:prSet/>
      <dgm:spPr/>
      <dgm:t>
        <a:bodyPr/>
        <a:lstStyle/>
        <a:p>
          <a:endParaRPr lang="pt-BR" sz="1800"/>
        </a:p>
      </dgm:t>
    </dgm:pt>
    <dgm:pt modelId="{ACDFFA61-EEC5-49EF-B0BF-5E3BECBB79B6}" type="sibTrans" cxnId="{AB131180-F05B-48CB-BA76-20550B4FA390}">
      <dgm:prSet/>
      <dgm:spPr/>
      <dgm:t>
        <a:bodyPr/>
        <a:lstStyle/>
        <a:p>
          <a:endParaRPr lang="pt-BR" sz="1800"/>
        </a:p>
      </dgm:t>
    </dgm:pt>
    <dgm:pt modelId="{5CEF3640-33E1-4BD2-8585-339536F07946}">
      <dgm:prSet phldrT="[Texto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pt-BR" sz="1800">
              <a:solidFill>
                <a:schemeClr val="accent6">
                  <a:lumMod val="50000"/>
                </a:schemeClr>
              </a:solidFill>
            </a:rPr>
            <a:t>52</a:t>
          </a:r>
        </a:p>
      </dgm:t>
    </dgm:pt>
    <dgm:pt modelId="{2840CD35-D398-4F8F-BBCC-8D9A2C554106}" type="parTrans" cxnId="{DDD2E818-954D-4549-85EA-9ABE5870E28E}">
      <dgm:prSet/>
      <dgm:spPr/>
      <dgm:t>
        <a:bodyPr/>
        <a:lstStyle/>
        <a:p>
          <a:endParaRPr lang="pt-BR" sz="1800"/>
        </a:p>
      </dgm:t>
    </dgm:pt>
    <dgm:pt modelId="{17A1CE7C-25A1-4825-88F8-FA6E8AE17853}" type="sibTrans" cxnId="{DDD2E818-954D-4549-85EA-9ABE5870E28E}">
      <dgm:prSet/>
      <dgm:spPr/>
      <dgm:t>
        <a:bodyPr/>
        <a:lstStyle/>
        <a:p>
          <a:endParaRPr lang="pt-BR" sz="1800"/>
        </a:p>
      </dgm:t>
    </dgm:pt>
    <dgm:pt modelId="{FCDE3885-1BDE-4AB5-8D22-9ADF711A47F7}">
      <dgm:prSet phldrT="[Texto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pt-BR" sz="1800">
              <a:solidFill>
                <a:schemeClr val="accent6">
                  <a:lumMod val="50000"/>
                </a:schemeClr>
              </a:solidFill>
            </a:rPr>
            <a:t>29</a:t>
          </a:r>
        </a:p>
      </dgm:t>
    </dgm:pt>
    <dgm:pt modelId="{630D66A4-B37A-4A22-8F02-1E9997D6C2DF}" type="parTrans" cxnId="{A99D939A-D782-4F4D-A27C-140C6E12801A}">
      <dgm:prSet/>
      <dgm:spPr/>
      <dgm:t>
        <a:bodyPr/>
        <a:lstStyle/>
        <a:p>
          <a:endParaRPr lang="pt-BR" sz="1800"/>
        </a:p>
      </dgm:t>
    </dgm:pt>
    <dgm:pt modelId="{52B39EB5-6A9E-4376-836F-7A4D447A16DF}" type="sibTrans" cxnId="{A99D939A-D782-4F4D-A27C-140C6E12801A}">
      <dgm:prSet/>
      <dgm:spPr/>
      <dgm:t>
        <a:bodyPr/>
        <a:lstStyle/>
        <a:p>
          <a:endParaRPr lang="pt-BR" sz="1800"/>
        </a:p>
      </dgm:t>
    </dgm:pt>
    <dgm:pt modelId="{5B4270B1-9751-4F4D-B379-8EF72694531B}">
      <dgm:prSet phldrT="[Texto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pt-BR" sz="1800">
              <a:solidFill>
                <a:schemeClr val="accent6">
                  <a:lumMod val="50000"/>
                </a:schemeClr>
              </a:solidFill>
            </a:rPr>
            <a:t>8</a:t>
          </a:r>
        </a:p>
      </dgm:t>
    </dgm:pt>
    <dgm:pt modelId="{A32453E1-78B5-4E73-AE09-993C49E9ECDA}" type="parTrans" cxnId="{91BAD350-E1F2-4575-8217-C32F2C5F6903}">
      <dgm:prSet/>
      <dgm:spPr/>
      <dgm:t>
        <a:bodyPr/>
        <a:lstStyle/>
        <a:p>
          <a:endParaRPr lang="pt-BR" sz="1800"/>
        </a:p>
      </dgm:t>
    </dgm:pt>
    <dgm:pt modelId="{A7882DD3-E970-4452-9C10-8B390CB49348}" type="sibTrans" cxnId="{91BAD350-E1F2-4575-8217-C32F2C5F6903}">
      <dgm:prSet/>
      <dgm:spPr/>
      <dgm:t>
        <a:bodyPr/>
        <a:lstStyle/>
        <a:p>
          <a:endParaRPr lang="pt-BR" sz="1800"/>
        </a:p>
      </dgm:t>
    </dgm:pt>
    <dgm:pt modelId="{D4EC6F8E-FB0D-4F1F-93B8-15DF6271E5F5}" type="pres">
      <dgm:prSet presAssocID="{2134D9F3-1F3B-477F-A21A-75F2E9BDFEA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5428465-AB76-400C-A385-03E45B4E10A9}" type="pres">
      <dgm:prSet presAssocID="{D3BEC94F-E30F-4220-841C-7C44677B2298}" presName="vertOne" presStyleCnt="0"/>
      <dgm:spPr/>
    </dgm:pt>
    <dgm:pt modelId="{635B6715-B0FA-43D7-A740-9FE23D6FB422}" type="pres">
      <dgm:prSet presAssocID="{D3BEC94F-E30F-4220-841C-7C44677B2298}" presName="txOne" presStyleLbl="node0" presStyleIdx="0" presStyleCnt="1" custLinFactNeighborX="-11898" custLinFactNeighborY="-59426">
        <dgm:presLayoutVars>
          <dgm:chPref val="3"/>
        </dgm:presLayoutVars>
      </dgm:prSet>
      <dgm:spPr/>
    </dgm:pt>
    <dgm:pt modelId="{8AC8438F-60EB-4D1A-A828-49FFC2BDB47B}" type="pres">
      <dgm:prSet presAssocID="{D3BEC94F-E30F-4220-841C-7C44677B2298}" presName="parTransOne" presStyleCnt="0"/>
      <dgm:spPr/>
    </dgm:pt>
    <dgm:pt modelId="{0D7994EA-E6F5-4B75-A0CA-CF1B9832C9F6}" type="pres">
      <dgm:prSet presAssocID="{D3BEC94F-E30F-4220-841C-7C44677B2298}" presName="horzOne" presStyleCnt="0"/>
      <dgm:spPr/>
    </dgm:pt>
    <dgm:pt modelId="{27D2237F-BB49-4E39-8587-F26CC865AC12}" type="pres">
      <dgm:prSet presAssocID="{B8508143-DE47-4DC5-B38C-717D76E9C845}" presName="vertTwo" presStyleCnt="0"/>
      <dgm:spPr/>
    </dgm:pt>
    <dgm:pt modelId="{2A12E7C7-2106-42B2-AB10-8D03A0E44B4F}" type="pres">
      <dgm:prSet presAssocID="{B8508143-DE47-4DC5-B38C-717D76E9C845}" presName="txTwo" presStyleLbl="node2" presStyleIdx="0" presStyleCnt="1">
        <dgm:presLayoutVars>
          <dgm:chPref val="3"/>
        </dgm:presLayoutVars>
      </dgm:prSet>
      <dgm:spPr/>
    </dgm:pt>
    <dgm:pt modelId="{B10A7BC9-28B5-4E55-9A10-5FB7102A270A}" type="pres">
      <dgm:prSet presAssocID="{B8508143-DE47-4DC5-B38C-717D76E9C845}" presName="parTransTwo" presStyleCnt="0"/>
      <dgm:spPr/>
    </dgm:pt>
    <dgm:pt modelId="{9D5F1174-DF79-4568-BC4E-BDC25B010B22}" type="pres">
      <dgm:prSet presAssocID="{B8508143-DE47-4DC5-B38C-717D76E9C845}" presName="horzTwo" presStyleCnt="0"/>
      <dgm:spPr/>
    </dgm:pt>
    <dgm:pt modelId="{BFBA7462-536C-4A9D-8471-872DBD20EEFB}" type="pres">
      <dgm:prSet presAssocID="{CC8A7053-CFEE-4D27-AF0A-9B4DA2906AF6}" presName="vertThree" presStyleCnt="0"/>
      <dgm:spPr/>
    </dgm:pt>
    <dgm:pt modelId="{469CE885-80D5-4B1F-A376-CC6EDFD2B455}" type="pres">
      <dgm:prSet presAssocID="{CC8A7053-CFEE-4D27-AF0A-9B4DA2906AF6}" presName="txThree" presStyleLbl="node3" presStyleIdx="0" presStyleCnt="1">
        <dgm:presLayoutVars>
          <dgm:chPref val="3"/>
        </dgm:presLayoutVars>
      </dgm:prSet>
      <dgm:spPr/>
    </dgm:pt>
    <dgm:pt modelId="{36F54E2D-0EE9-4553-981A-12246B4FE5D2}" type="pres">
      <dgm:prSet presAssocID="{CC8A7053-CFEE-4D27-AF0A-9B4DA2906AF6}" presName="parTransThree" presStyleCnt="0"/>
      <dgm:spPr/>
    </dgm:pt>
    <dgm:pt modelId="{E50A5B6D-B774-40D4-90DA-F33D4C35FC10}" type="pres">
      <dgm:prSet presAssocID="{CC8A7053-CFEE-4D27-AF0A-9B4DA2906AF6}" presName="horzThree" presStyleCnt="0"/>
      <dgm:spPr/>
    </dgm:pt>
    <dgm:pt modelId="{202560E7-FD8D-4C2E-894A-5EA6BED5F9D9}" type="pres">
      <dgm:prSet presAssocID="{C98ACD40-7261-4BE6-84E9-7582CF1D1340}" presName="vertFour" presStyleCnt="0">
        <dgm:presLayoutVars>
          <dgm:chPref val="3"/>
        </dgm:presLayoutVars>
      </dgm:prSet>
      <dgm:spPr/>
    </dgm:pt>
    <dgm:pt modelId="{BD60A184-36F2-4171-8A19-9976A3E639F3}" type="pres">
      <dgm:prSet presAssocID="{C98ACD40-7261-4BE6-84E9-7582CF1D1340}" presName="txFour" presStyleLbl="node4" presStyleIdx="0" presStyleCnt="20">
        <dgm:presLayoutVars>
          <dgm:chPref val="3"/>
        </dgm:presLayoutVars>
      </dgm:prSet>
      <dgm:spPr/>
    </dgm:pt>
    <dgm:pt modelId="{334D1DD1-49F4-4446-A2AB-7BFE5B578733}" type="pres">
      <dgm:prSet presAssocID="{C98ACD40-7261-4BE6-84E9-7582CF1D1340}" presName="parTransFour" presStyleCnt="0"/>
      <dgm:spPr/>
    </dgm:pt>
    <dgm:pt modelId="{5164B892-04A4-4160-9910-6A54DFF78D49}" type="pres">
      <dgm:prSet presAssocID="{C98ACD40-7261-4BE6-84E9-7582CF1D1340}" presName="horzFour" presStyleCnt="0"/>
      <dgm:spPr/>
    </dgm:pt>
    <dgm:pt modelId="{88F8AF09-15A9-4697-90CB-9A9013718BBB}" type="pres">
      <dgm:prSet presAssocID="{06F5B895-B70E-4FB3-87D0-797C4A3518A4}" presName="vertFour" presStyleCnt="0">
        <dgm:presLayoutVars>
          <dgm:chPref val="3"/>
        </dgm:presLayoutVars>
      </dgm:prSet>
      <dgm:spPr/>
    </dgm:pt>
    <dgm:pt modelId="{7BAEDD0D-87ED-4E8A-9722-9842D9D34FB5}" type="pres">
      <dgm:prSet presAssocID="{06F5B895-B70E-4FB3-87D0-797C4A3518A4}" presName="txFour" presStyleLbl="node4" presStyleIdx="1" presStyleCnt="20">
        <dgm:presLayoutVars>
          <dgm:chPref val="3"/>
        </dgm:presLayoutVars>
      </dgm:prSet>
      <dgm:spPr/>
    </dgm:pt>
    <dgm:pt modelId="{046F0960-DAAD-41F7-93CE-32124071CA4A}" type="pres">
      <dgm:prSet presAssocID="{06F5B895-B70E-4FB3-87D0-797C4A3518A4}" presName="parTransFour" presStyleCnt="0"/>
      <dgm:spPr/>
    </dgm:pt>
    <dgm:pt modelId="{E71A7025-4C7B-4C4B-BC1B-460526407DA6}" type="pres">
      <dgm:prSet presAssocID="{06F5B895-B70E-4FB3-87D0-797C4A3518A4}" presName="horzFour" presStyleCnt="0"/>
      <dgm:spPr/>
    </dgm:pt>
    <dgm:pt modelId="{02834DE5-4F5F-4D9A-BA2B-7D9D50B17D7D}" type="pres">
      <dgm:prSet presAssocID="{338F6EA9-64B7-4F6C-8EB5-A1FF6EDF4428}" presName="vertFour" presStyleCnt="0">
        <dgm:presLayoutVars>
          <dgm:chPref val="3"/>
        </dgm:presLayoutVars>
      </dgm:prSet>
      <dgm:spPr/>
    </dgm:pt>
    <dgm:pt modelId="{5194A31B-9C1B-4D2B-9511-0ABAF1A95969}" type="pres">
      <dgm:prSet presAssocID="{338F6EA9-64B7-4F6C-8EB5-A1FF6EDF4428}" presName="txFour" presStyleLbl="node4" presStyleIdx="2" presStyleCnt="20">
        <dgm:presLayoutVars>
          <dgm:chPref val="3"/>
        </dgm:presLayoutVars>
      </dgm:prSet>
      <dgm:spPr/>
    </dgm:pt>
    <dgm:pt modelId="{4A135CC4-CC05-4612-BFAD-9F9F71FBD913}" type="pres">
      <dgm:prSet presAssocID="{338F6EA9-64B7-4F6C-8EB5-A1FF6EDF4428}" presName="parTransFour" presStyleCnt="0"/>
      <dgm:spPr/>
    </dgm:pt>
    <dgm:pt modelId="{86657924-F20F-47B6-A242-18C5B73C6B4B}" type="pres">
      <dgm:prSet presAssocID="{338F6EA9-64B7-4F6C-8EB5-A1FF6EDF4428}" presName="horzFour" presStyleCnt="0"/>
      <dgm:spPr/>
    </dgm:pt>
    <dgm:pt modelId="{AFFF1847-0D70-4B5F-8D6B-6A603C93631A}" type="pres">
      <dgm:prSet presAssocID="{5DB87A29-4E2F-4B42-A2C0-6D8428C0780B}" presName="vertFour" presStyleCnt="0">
        <dgm:presLayoutVars>
          <dgm:chPref val="3"/>
        </dgm:presLayoutVars>
      </dgm:prSet>
      <dgm:spPr/>
    </dgm:pt>
    <dgm:pt modelId="{702627AE-9B58-4524-8060-9B2879AC2264}" type="pres">
      <dgm:prSet presAssocID="{5DB87A29-4E2F-4B42-A2C0-6D8428C0780B}" presName="txFour" presStyleLbl="node4" presStyleIdx="3" presStyleCnt="20">
        <dgm:presLayoutVars>
          <dgm:chPref val="3"/>
        </dgm:presLayoutVars>
      </dgm:prSet>
      <dgm:spPr/>
    </dgm:pt>
    <dgm:pt modelId="{ADE4DF25-9B69-4305-8C3B-6B9025C5EED0}" type="pres">
      <dgm:prSet presAssocID="{5DB87A29-4E2F-4B42-A2C0-6D8428C0780B}" presName="parTransFour" presStyleCnt="0"/>
      <dgm:spPr/>
    </dgm:pt>
    <dgm:pt modelId="{B872DE2A-FBF5-4BCC-8B08-7CF03628C3DB}" type="pres">
      <dgm:prSet presAssocID="{5DB87A29-4E2F-4B42-A2C0-6D8428C0780B}" presName="horzFour" presStyleCnt="0"/>
      <dgm:spPr/>
    </dgm:pt>
    <dgm:pt modelId="{32C7A256-A883-44AA-A3DC-3C5C79362B77}" type="pres">
      <dgm:prSet presAssocID="{7278FF65-8D5F-4C41-A684-DE4FDD0CDB76}" presName="vertFour" presStyleCnt="0">
        <dgm:presLayoutVars>
          <dgm:chPref val="3"/>
        </dgm:presLayoutVars>
      </dgm:prSet>
      <dgm:spPr/>
    </dgm:pt>
    <dgm:pt modelId="{1ABC24C6-41B4-4DBE-8BED-6B2A578361E2}" type="pres">
      <dgm:prSet presAssocID="{7278FF65-8D5F-4C41-A684-DE4FDD0CDB76}" presName="txFour" presStyleLbl="node4" presStyleIdx="4" presStyleCnt="20">
        <dgm:presLayoutVars>
          <dgm:chPref val="3"/>
        </dgm:presLayoutVars>
      </dgm:prSet>
      <dgm:spPr/>
    </dgm:pt>
    <dgm:pt modelId="{893D3AD4-9100-474B-BC6A-4C28B87BF0EA}" type="pres">
      <dgm:prSet presAssocID="{7278FF65-8D5F-4C41-A684-DE4FDD0CDB76}" presName="horzFour" presStyleCnt="0"/>
      <dgm:spPr/>
    </dgm:pt>
    <dgm:pt modelId="{A5D45D52-EA6C-403D-B083-1139B66771FD}" type="pres">
      <dgm:prSet presAssocID="{8C8F8A2B-1167-4289-B996-BCE0702B06B7}" presName="sibSpaceFour" presStyleCnt="0"/>
      <dgm:spPr/>
    </dgm:pt>
    <dgm:pt modelId="{C5728EDB-791A-41EF-990A-9EFF149FF3BF}" type="pres">
      <dgm:prSet presAssocID="{0EBD2C9D-A6D3-4D63-8583-09522CB738BD}" presName="vertFour" presStyleCnt="0">
        <dgm:presLayoutVars>
          <dgm:chPref val="3"/>
        </dgm:presLayoutVars>
      </dgm:prSet>
      <dgm:spPr/>
    </dgm:pt>
    <dgm:pt modelId="{340A7C93-E13F-49D4-A7D3-C2B99550139A}" type="pres">
      <dgm:prSet presAssocID="{0EBD2C9D-A6D3-4D63-8583-09522CB738BD}" presName="txFour" presStyleLbl="node4" presStyleIdx="5" presStyleCnt="20">
        <dgm:presLayoutVars>
          <dgm:chPref val="3"/>
        </dgm:presLayoutVars>
      </dgm:prSet>
      <dgm:spPr/>
    </dgm:pt>
    <dgm:pt modelId="{F2854417-9043-412F-930F-5A99D9D168A8}" type="pres">
      <dgm:prSet presAssocID="{0EBD2C9D-A6D3-4D63-8583-09522CB738BD}" presName="parTransFour" presStyleCnt="0"/>
      <dgm:spPr/>
    </dgm:pt>
    <dgm:pt modelId="{843AC0E3-1785-45F0-ADBD-88C7CB4DDE6C}" type="pres">
      <dgm:prSet presAssocID="{0EBD2C9D-A6D3-4D63-8583-09522CB738BD}" presName="horzFour" presStyleCnt="0"/>
      <dgm:spPr/>
    </dgm:pt>
    <dgm:pt modelId="{A9DB9082-2383-4D23-A156-4B643E791BC6}" type="pres">
      <dgm:prSet presAssocID="{93B93483-C62B-4EB7-AE63-010815F9F804}" presName="vertFour" presStyleCnt="0">
        <dgm:presLayoutVars>
          <dgm:chPref val="3"/>
        </dgm:presLayoutVars>
      </dgm:prSet>
      <dgm:spPr/>
    </dgm:pt>
    <dgm:pt modelId="{FC87DFA8-1B9B-4FA8-833A-D01A88680032}" type="pres">
      <dgm:prSet presAssocID="{93B93483-C62B-4EB7-AE63-010815F9F804}" presName="txFour" presStyleLbl="node4" presStyleIdx="6" presStyleCnt="20">
        <dgm:presLayoutVars>
          <dgm:chPref val="3"/>
        </dgm:presLayoutVars>
      </dgm:prSet>
      <dgm:spPr/>
    </dgm:pt>
    <dgm:pt modelId="{D1C977F1-EEB0-4947-A0A9-DF7BB97B28AA}" type="pres">
      <dgm:prSet presAssocID="{93B93483-C62B-4EB7-AE63-010815F9F804}" presName="parTransFour" presStyleCnt="0"/>
      <dgm:spPr/>
    </dgm:pt>
    <dgm:pt modelId="{7F38B2B5-3C24-406E-ADCD-BA9CD36F5C95}" type="pres">
      <dgm:prSet presAssocID="{93B93483-C62B-4EB7-AE63-010815F9F804}" presName="horzFour" presStyleCnt="0"/>
      <dgm:spPr/>
    </dgm:pt>
    <dgm:pt modelId="{CA0E35BC-1DF4-494C-BA69-B5691F5CE3AE}" type="pres">
      <dgm:prSet presAssocID="{47323B53-3B13-4FF3-9AEA-726A681F0573}" presName="vertFour" presStyleCnt="0">
        <dgm:presLayoutVars>
          <dgm:chPref val="3"/>
        </dgm:presLayoutVars>
      </dgm:prSet>
      <dgm:spPr/>
    </dgm:pt>
    <dgm:pt modelId="{FA8D27A4-5C9D-44DA-B3F9-4188CB7B7587}" type="pres">
      <dgm:prSet presAssocID="{47323B53-3B13-4FF3-9AEA-726A681F0573}" presName="txFour" presStyleLbl="node4" presStyleIdx="7" presStyleCnt="20">
        <dgm:presLayoutVars>
          <dgm:chPref val="3"/>
        </dgm:presLayoutVars>
      </dgm:prSet>
      <dgm:spPr>
        <a:xfrm>
          <a:off x="838253" y="3415848"/>
          <a:ext cx="820814" cy="660424"/>
        </a:xfrm>
        <a:prstGeom prst="roundRect">
          <a:avLst>
            <a:gd name="adj" fmla="val 10000"/>
          </a:avLst>
        </a:prstGeom>
      </dgm:spPr>
    </dgm:pt>
    <dgm:pt modelId="{F13927A2-E048-495C-8B72-57AFC907B637}" type="pres">
      <dgm:prSet presAssocID="{47323B53-3B13-4FF3-9AEA-726A681F0573}" presName="parTransFour" presStyleCnt="0"/>
      <dgm:spPr/>
    </dgm:pt>
    <dgm:pt modelId="{CD3C4105-C233-4505-BF11-D8906FC07A17}" type="pres">
      <dgm:prSet presAssocID="{47323B53-3B13-4FF3-9AEA-726A681F0573}" presName="horzFour" presStyleCnt="0"/>
      <dgm:spPr/>
    </dgm:pt>
    <dgm:pt modelId="{F97AD9C9-34C8-400F-B337-3F7BB332359A}" type="pres">
      <dgm:prSet presAssocID="{75F942C1-6238-44D9-B1D7-AC7500941464}" presName="vertFour" presStyleCnt="0">
        <dgm:presLayoutVars>
          <dgm:chPref val="3"/>
        </dgm:presLayoutVars>
      </dgm:prSet>
      <dgm:spPr/>
    </dgm:pt>
    <dgm:pt modelId="{84998B75-2BFF-42B2-AB24-753E9AC5B66F}" type="pres">
      <dgm:prSet presAssocID="{75F942C1-6238-44D9-B1D7-AC7500941464}" presName="txFour" presStyleLbl="node4" presStyleIdx="8" presStyleCnt="20">
        <dgm:presLayoutVars>
          <dgm:chPref val="3"/>
        </dgm:presLayoutVars>
      </dgm:prSet>
      <dgm:spPr/>
    </dgm:pt>
    <dgm:pt modelId="{51E9F7AD-E9E9-4F5D-A80E-E64F68D72E9D}" type="pres">
      <dgm:prSet presAssocID="{75F942C1-6238-44D9-B1D7-AC7500941464}" presName="parTransFour" presStyleCnt="0"/>
      <dgm:spPr/>
    </dgm:pt>
    <dgm:pt modelId="{0E55E241-B372-4004-A025-9BE360EAF14B}" type="pres">
      <dgm:prSet presAssocID="{75F942C1-6238-44D9-B1D7-AC7500941464}" presName="horzFour" presStyleCnt="0"/>
      <dgm:spPr/>
    </dgm:pt>
    <dgm:pt modelId="{99B7E460-A613-41BB-8351-CF31B020D752}" type="pres">
      <dgm:prSet presAssocID="{5CEF3640-33E1-4BD2-8585-339536F07946}" presName="vertFour" presStyleCnt="0">
        <dgm:presLayoutVars>
          <dgm:chPref val="3"/>
        </dgm:presLayoutVars>
      </dgm:prSet>
      <dgm:spPr/>
    </dgm:pt>
    <dgm:pt modelId="{AC302D4F-084D-45CB-A22B-B1B6D7C7560F}" type="pres">
      <dgm:prSet presAssocID="{5CEF3640-33E1-4BD2-8585-339536F07946}" presName="txFour" presStyleLbl="node4" presStyleIdx="9" presStyleCnt="20">
        <dgm:presLayoutVars>
          <dgm:chPref val="3"/>
        </dgm:presLayoutVars>
      </dgm:prSet>
      <dgm:spPr/>
    </dgm:pt>
    <dgm:pt modelId="{9AF1AE77-CFDE-488F-B8C6-241581951E16}" type="pres">
      <dgm:prSet presAssocID="{5CEF3640-33E1-4BD2-8585-339536F07946}" presName="horzFour" presStyleCnt="0"/>
      <dgm:spPr/>
    </dgm:pt>
    <dgm:pt modelId="{E9D2B760-8595-48ED-95B7-4D9E1FF90C29}" type="pres">
      <dgm:prSet presAssocID="{E5D3ECE9-527D-474C-9D59-DDC14653A947}" presName="sibSpaceFour" presStyleCnt="0"/>
      <dgm:spPr/>
    </dgm:pt>
    <dgm:pt modelId="{D6AC96FE-2023-4EFA-B898-A90B56156A8B}" type="pres">
      <dgm:prSet presAssocID="{11B395A7-2456-4E29-A91E-85D3AA49733C}" presName="vertFour" presStyleCnt="0">
        <dgm:presLayoutVars>
          <dgm:chPref val="3"/>
        </dgm:presLayoutVars>
      </dgm:prSet>
      <dgm:spPr/>
    </dgm:pt>
    <dgm:pt modelId="{774428B0-A5CB-4FC7-BA46-27700EBCE0BD}" type="pres">
      <dgm:prSet presAssocID="{11B395A7-2456-4E29-A91E-85D3AA49733C}" presName="txFour" presStyleLbl="node4" presStyleIdx="10" presStyleCnt="20">
        <dgm:presLayoutVars>
          <dgm:chPref val="3"/>
        </dgm:presLayoutVars>
      </dgm:prSet>
      <dgm:spPr/>
    </dgm:pt>
    <dgm:pt modelId="{4460DFCF-61A6-4E14-8F32-8C9DB750B14E}" type="pres">
      <dgm:prSet presAssocID="{11B395A7-2456-4E29-A91E-85D3AA49733C}" presName="parTransFour" presStyleCnt="0"/>
      <dgm:spPr/>
    </dgm:pt>
    <dgm:pt modelId="{479A9126-0BFA-4099-9248-E7BE17C42AF9}" type="pres">
      <dgm:prSet presAssocID="{11B395A7-2456-4E29-A91E-85D3AA49733C}" presName="horzFour" presStyleCnt="0"/>
      <dgm:spPr/>
    </dgm:pt>
    <dgm:pt modelId="{AF0204AA-DCDB-4609-B4A2-81FAC0234BC1}" type="pres">
      <dgm:prSet presAssocID="{DC6F1223-050E-498E-92FE-AED4F85FEB84}" presName="vertFour" presStyleCnt="0">
        <dgm:presLayoutVars>
          <dgm:chPref val="3"/>
        </dgm:presLayoutVars>
      </dgm:prSet>
      <dgm:spPr/>
    </dgm:pt>
    <dgm:pt modelId="{EB580412-532E-4F58-8F3B-B8798BE36037}" type="pres">
      <dgm:prSet presAssocID="{DC6F1223-050E-498E-92FE-AED4F85FEB84}" presName="txFour" presStyleLbl="node4" presStyleIdx="11" presStyleCnt="20">
        <dgm:presLayoutVars>
          <dgm:chPref val="3"/>
        </dgm:presLayoutVars>
      </dgm:prSet>
      <dgm:spPr/>
    </dgm:pt>
    <dgm:pt modelId="{61949621-F0B2-41E3-9F94-27874333E56C}" type="pres">
      <dgm:prSet presAssocID="{DC6F1223-050E-498E-92FE-AED4F85FEB84}" presName="parTransFour" presStyleCnt="0"/>
      <dgm:spPr/>
    </dgm:pt>
    <dgm:pt modelId="{40A60B95-34FF-4CC2-B71C-7AFB2BE4D824}" type="pres">
      <dgm:prSet presAssocID="{DC6F1223-050E-498E-92FE-AED4F85FEB84}" presName="horzFour" presStyleCnt="0"/>
      <dgm:spPr/>
    </dgm:pt>
    <dgm:pt modelId="{B6785946-802F-4BC7-99AC-FF4D97AC775E}" type="pres">
      <dgm:prSet presAssocID="{2F2927E6-4FB8-421E-8643-3E31227A325D}" presName="vertFour" presStyleCnt="0">
        <dgm:presLayoutVars>
          <dgm:chPref val="3"/>
        </dgm:presLayoutVars>
      </dgm:prSet>
      <dgm:spPr/>
    </dgm:pt>
    <dgm:pt modelId="{17DDB5BC-3519-45CA-B53C-7FF156143B4C}" type="pres">
      <dgm:prSet presAssocID="{2F2927E6-4FB8-421E-8643-3E31227A325D}" presName="txFour" presStyleLbl="node4" presStyleIdx="12" presStyleCnt="20">
        <dgm:presLayoutVars>
          <dgm:chPref val="3"/>
        </dgm:presLayoutVars>
      </dgm:prSet>
      <dgm:spPr/>
    </dgm:pt>
    <dgm:pt modelId="{37B9B49C-6CB9-4E08-B253-1A2D59A55D4D}" type="pres">
      <dgm:prSet presAssocID="{2F2927E6-4FB8-421E-8643-3E31227A325D}" presName="parTransFour" presStyleCnt="0"/>
      <dgm:spPr/>
    </dgm:pt>
    <dgm:pt modelId="{8285A3E8-3A0E-4116-9C73-BC163A0FFA34}" type="pres">
      <dgm:prSet presAssocID="{2F2927E6-4FB8-421E-8643-3E31227A325D}" presName="horzFour" presStyleCnt="0"/>
      <dgm:spPr/>
    </dgm:pt>
    <dgm:pt modelId="{04E64EFC-9B8F-4BF8-A766-BA755C6C23CB}" type="pres">
      <dgm:prSet presAssocID="{A3C219FA-D924-4BC7-8DF3-FC375269E76E}" presName="vertFour" presStyleCnt="0">
        <dgm:presLayoutVars>
          <dgm:chPref val="3"/>
        </dgm:presLayoutVars>
      </dgm:prSet>
      <dgm:spPr/>
    </dgm:pt>
    <dgm:pt modelId="{39BFAB20-2290-409E-9DBB-98FE405AE959}" type="pres">
      <dgm:prSet presAssocID="{A3C219FA-D924-4BC7-8DF3-FC375269E76E}" presName="txFour" presStyleLbl="node4" presStyleIdx="13" presStyleCnt="20">
        <dgm:presLayoutVars>
          <dgm:chPref val="3"/>
        </dgm:presLayoutVars>
      </dgm:prSet>
      <dgm:spPr/>
    </dgm:pt>
    <dgm:pt modelId="{F2CE58C2-724B-42BC-82C1-AC98D681D556}" type="pres">
      <dgm:prSet presAssocID="{A3C219FA-D924-4BC7-8DF3-FC375269E76E}" presName="parTransFour" presStyleCnt="0"/>
      <dgm:spPr/>
    </dgm:pt>
    <dgm:pt modelId="{6A4BE468-80EA-493E-928E-E574C60CD230}" type="pres">
      <dgm:prSet presAssocID="{A3C219FA-D924-4BC7-8DF3-FC375269E76E}" presName="horzFour" presStyleCnt="0"/>
      <dgm:spPr/>
    </dgm:pt>
    <dgm:pt modelId="{37AC9937-EF07-44A5-B9F8-BB28325F92E4}" type="pres">
      <dgm:prSet presAssocID="{FCDE3885-1BDE-4AB5-8D22-9ADF711A47F7}" presName="vertFour" presStyleCnt="0">
        <dgm:presLayoutVars>
          <dgm:chPref val="3"/>
        </dgm:presLayoutVars>
      </dgm:prSet>
      <dgm:spPr/>
    </dgm:pt>
    <dgm:pt modelId="{8EE179C5-10E6-44B9-9A56-2A868F7BC00E}" type="pres">
      <dgm:prSet presAssocID="{FCDE3885-1BDE-4AB5-8D22-9ADF711A47F7}" presName="txFour" presStyleLbl="node4" presStyleIdx="14" presStyleCnt="20">
        <dgm:presLayoutVars>
          <dgm:chPref val="3"/>
        </dgm:presLayoutVars>
      </dgm:prSet>
      <dgm:spPr/>
    </dgm:pt>
    <dgm:pt modelId="{8007B827-5C2B-468C-91D7-4BDE15DB7FF5}" type="pres">
      <dgm:prSet presAssocID="{FCDE3885-1BDE-4AB5-8D22-9ADF711A47F7}" presName="horzFour" presStyleCnt="0"/>
      <dgm:spPr/>
    </dgm:pt>
    <dgm:pt modelId="{7D89FEAD-0349-4D2A-88D5-AFBBD25D5A3E}" type="pres">
      <dgm:prSet presAssocID="{FB9E5FF1-9111-444C-8A41-78EF687F38AF}" presName="sibSpaceFour" presStyleCnt="0"/>
      <dgm:spPr/>
    </dgm:pt>
    <dgm:pt modelId="{75C2404A-0311-4A30-9C88-871EF5901F9E}" type="pres">
      <dgm:prSet presAssocID="{8CF9884C-CFDE-4D8A-B7E6-A55F2BF2A8F9}" presName="vertFour" presStyleCnt="0">
        <dgm:presLayoutVars>
          <dgm:chPref val="3"/>
        </dgm:presLayoutVars>
      </dgm:prSet>
      <dgm:spPr/>
    </dgm:pt>
    <dgm:pt modelId="{4E0AAE62-3D3C-4A69-B122-31EA2EE6F620}" type="pres">
      <dgm:prSet presAssocID="{8CF9884C-CFDE-4D8A-B7E6-A55F2BF2A8F9}" presName="txFour" presStyleLbl="node4" presStyleIdx="15" presStyleCnt="20">
        <dgm:presLayoutVars>
          <dgm:chPref val="3"/>
        </dgm:presLayoutVars>
      </dgm:prSet>
      <dgm:spPr/>
    </dgm:pt>
    <dgm:pt modelId="{A264E74F-4C64-4500-B26A-2CA68F15080D}" type="pres">
      <dgm:prSet presAssocID="{8CF9884C-CFDE-4D8A-B7E6-A55F2BF2A8F9}" presName="parTransFour" presStyleCnt="0"/>
      <dgm:spPr/>
    </dgm:pt>
    <dgm:pt modelId="{B042771B-6B46-41D3-A2DC-8AC133DFFBBC}" type="pres">
      <dgm:prSet presAssocID="{8CF9884C-CFDE-4D8A-B7E6-A55F2BF2A8F9}" presName="horzFour" presStyleCnt="0"/>
      <dgm:spPr/>
    </dgm:pt>
    <dgm:pt modelId="{A77EBB65-0365-4F43-94E8-DA790CE4F424}" type="pres">
      <dgm:prSet presAssocID="{FE2F24C8-BA8F-4C7F-84CF-F657C6BA064D}" presName="vertFour" presStyleCnt="0">
        <dgm:presLayoutVars>
          <dgm:chPref val="3"/>
        </dgm:presLayoutVars>
      </dgm:prSet>
      <dgm:spPr/>
    </dgm:pt>
    <dgm:pt modelId="{F4B880B6-8450-4DD8-AAFE-CEB3718703B7}" type="pres">
      <dgm:prSet presAssocID="{FE2F24C8-BA8F-4C7F-84CF-F657C6BA064D}" presName="txFour" presStyleLbl="node4" presStyleIdx="16" presStyleCnt="20">
        <dgm:presLayoutVars>
          <dgm:chPref val="3"/>
        </dgm:presLayoutVars>
      </dgm:prSet>
      <dgm:spPr/>
    </dgm:pt>
    <dgm:pt modelId="{77A93E7C-5B17-4D8F-A023-8E126170B07E}" type="pres">
      <dgm:prSet presAssocID="{FE2F24C8-BA8F-4C7F-84CF-F657C6BA064D}" presName="parTransFour" presStyleCnt="0"/>
      <dgm:spPr/>
    </dgm:pt>
    <dgm:pt modelId="{4D0F77D7-4CE1-4A19-AEB3-BC561580B16D}" type="pres">
      <dgm:prSet presAssocID="{FE2F24C8-BA8F-4C7F-84CF-F657C6BA064D}" presName="horzFour" presStyleCnt="0"/>
      <dgm:spPr/>
    </dgm:pt>
    <dgm:pt modelId="{5C3EF68D-0D5F-444F-9A40-FD37A2B321D9}" type="pres">
      <dgm:prSet presAssocID="{56A9F099-E799-4EE3-81BD-DB6FEDFFFACD}" presName="vertFour" presStyleCnt="0">
        <dgm:presLayoutVars>
          <dgm:chPref val="3"/>
        </dgm:presLayoutVars>
      </dgm:prSet>
      <dgm:spPr/>
    </dgm:pt>
    <dgm:pt modelId="{13477B0E-3145-4CD9-830F-961DDE62A7BA}" type="pres">
      <dgm:prSet presAssocID="{56A9F099-E799-4EE3-81BD-DB6FEDFFFACD}" presName="txFour" presStyleLbl="node4" presStyleIdx="17" presStyleCnt="20">
        <dgm:presLayoutVars>
          <dgm:chPref val="3"/>
        </dgm:presLayoutVars>
      </dgm:prSet>
      <dgm:spPr/>
    </dgm:pt>
    <dgm:pt modelId="{49107FB6-95EE-4292-B35E-0F3AF6EB624F}" type="pres">
      <dgm:prSet presAssocID="{56A9F099-E799-4EE3-81BD-DB6FEDFFFACD}" presName="parTransFour" presStyleCnt="0"/>
      <dgm:spPr/>
    </dgm:pt>
    <dgm:pt modelId="{3DE82D5C-8D23-4841-BCBE-9EE693EE5670}" type="pres">
      <dgm:prSet presAssocID="{56A9F099-E799-4EE3-81BD-DB6FEDFFFACD}" presName="horzFour" presStyleCnt="0"/>
      <dgm:spPr/>
    </dgm:pt>
    <dgm:pt modelId="{AA0FDBFD-409D-43A6-9294-DCACF5EB66A2}" type="pres">
      <dgm:prSet presAssocID="{D52D3DCD-3E66-4C97-8DCD-8148A8CDCDB8}" presName="vertFour" presStyleCnt="0">
        <dgm:presLayoutVars>
          <dgm:chPref val="3"/>
        </dgm:presLayoutVars>
      </dgm:prSet>
      <dgm:spPr/>
    </dgm:pt>
    <dgm:pt modelId="{32BD86AA-F0B5-46D6-B3DB-2D4CBD0C9022}" type="pres">
      <dgm:prSet presAssocID="{D52D3DCD-3E66-4C97-8DCD-8148A8CDCDB8}" presName="txFour" presStyleLbl="node4" presStyleIdx="18" presStyleCnt="20">
        <dgm:presLayoutVars>
          <dgm:chPref val="3"/>
        </dgm:presLayoutVars>
      </dgm:prSet>
      <dgm:spPr/>
    </dgm:pt>
    <dgm:pt modelId="{647D8104-C8A6-45D0-A965-968AFB56CBDA}" type="pres">
      <dgm:prSet presAssocID="{D52D3DCD-3E66-4C97-8DCD-8148A8CDCDB8}" presName="parTransFour" presStyleCnt="0"/>
      <dgm:spPr/>
    </dgm:pt>
    <dgm:pt modelId="{1B0B0607-154B-4766-81C0-3775170E285A}" type="pres">
      <dgm:prSet presAssocID="{D52D3DCD-3E66-4C97-8DCD-8148A8CDCDB8}" presName="horzFour" presStyleCnt="0"/>
      <dgm:spPr/>
    </dgm:pt>
    <dgm:pt modelId="{F54E3B22-52A7-46EE-9F9F-022D05139CC2}" type="pres">
      <dgm:prSet presAssocID="{5B4270B1-9751-4F4D-B379-8EF72694531B}" presName="vertFour" presStyleCnt="0">
        <dgm:presLayoutVars>
          <dgm:chPref val="3"/>
        </dgm:presLayoutVars>
      </dgm:prSet>
      <dgm:spPr/>
    </dgm:pt>
    <dgm:pt modelId="{8F758105-3D23-4F71-A12B-A4A32483CFE5}" type="pres">
      <dgm:prSet presAssocID="{5B4270B1-9751-4F4D-B379-8EF72694531B}" presName="txFour" presStyleLbl="node4" presStyleIdx="19" presStyleCnt="20">
        <dgm:presLayoutVars>
          <dgm:chPref val="3"/>
        </dgm:presLayoutVars>
      </dgm:prSet>
      <dgm:spPr/>
    </dgm:pt>
    <dgm:pt modelId="{B9593F00-1D21-4D3E-B21E-13F53A062E91}" type="pres">
      <dgm:prSet presAssocID="{5B4270B1-9751-4F4D-B379-8EF72694531B}" presName="horzFour" presStyleCnt="0"/>
      <dgm:spPr/>
    </dgm:pt>
  </dgm:ptLst>
  <dgm:cxnLst>
    <dgm:cxn modelId="{213AF413-831C-423B-A397-82AAA8FF801F}" type="presOf" srcId="{DC6F1223-050E-498E-92FE-AED4F85FEB84}" destId="{EB580412-532E-4F58-8F3B-B8798BE36037}" srcOrd="0" destOrd="0" presId="urn:microsoft.com/office/officeart/2005/8/layout/hierarchy4"/>
    <dgm:cxn modelId="{84BE0717-065A-4AB2-98BC-26DC23D4893C}" type="presOf" srcId="{A3C219FA-D924-4BC7-8DF3-FC375269E76E}" destId="{39BFAB20-2290-409E-9DBB-98FE405AE959}" srcOrd="0" destOrd="0" presId="urn:microsoft.com/office/officeart/2005/8/layout/hierarchy4"/>
    <dgm:cxn modelId="{DDD2E818-954D-4549-85EA-9ABE5870E28E}" srcId="{75F942C1-6238-44D9-B1D7-AC7500941464}" destId="{5CEF3640-33E1-4BD2-8585-339536F07946}" srcOrd="0" destOrd="0" parTransId="{2840CD35-D398-4F8F-BBCC-8D9A2C554106}" sibTransId="{17A1CE7C-25A1-4825-88F8-FA6E8AE17853}"/>
    <dgm:cxn modelId="{3A44F029-BADB-481E-BD33-D870EF02FD68}" type="presOf" srcId="{2F2927E6-4FB8-421E-8643-3E31227A325D}" destId="{17DDB5BC-3519-45CA-B53C-7FF156143B4C}" srcOrd="0" destOrd="0" presId="urn:microsoft.com/office/officeart/2005/8/layout/hierarchy4"/>
    <dgm:cxn modelId="{72B84C2C-581F-4BC1-B52D-441E084EA7CB}" type="presOf" srcId="{C98ACD40-7261-4BE6-84E9-7582CF1D1340}" destId="{BD60A184-36F2-4171-8A19-9976A3E639F3}" srcOrd="0" destOrd="0" presId="urn:microsoft.com/office/officeart/2005/8/layout/hierarchy4"/>
    <dgm:cxn modelId="{18E54434-7BAB-48AB-ACAB-F765E8B38A47}" srcId="{06F5B895-B70E-4FB3-87D0-797C4A3518A4}" destId="{338F6EA9-64B7-4F6C-8EB5-A1FF6EDF4428}" srcOrd="0" destOrd="0" parTransId="{31119AB0-AF7F-412A-A16D-1550E8EFA86D}" sibTransId="{8D4B2D9D-CED3-47A7-808C-9318DD7559CC}"/>
    <dgm:cxn modelId="{CB69A137-287A-4876-B5CF-42F15BF21D17}" type="presOf" srcId="{56A9F099-E799-4EE3-81BD-DB6FEDFFFACD}" destId="{13477B0E-3145-4CD9-830F-961DDE62A7BA}" srcOrd="0" destOrd="0" presId="urn:microsoft.com/office/officeart/2005/8/layout/hierarchy4"/>
    <dgm:cxn modelId="{4C0BBC3D-6FC3-4F65-88B2-4067FE2E0D0A}" type="presOf" srcId="{338F6EA9-64B7-4F6C-8EB5-A1FF6EDF4428}" destId="{5194A31B-9C1B-4D2B-9511-0ABAF1A95969}" srcOrd="0" destOrd="0" presId="urn:microsoft.com/office/officeart/2005/8/layout/hierarchy4"/>
    <dgm:cxn modelId="{1343AA5E-4AB4-48B7-8BCC-54A858AC31E8}" srcId="{0EBD2C9D-A6D3-4D63-8583-09522CB738BD}" destId="{93B93483-C62B-4EB7-AE63-010815F9F804}" srcOrd="0" destOrd="0" parTransId="{2B791799-2249-406D-BF41-B09A89857A08}" sibTransId="{1B48CF33-FFFD-47F4-9133-5DC9DA896F1E}"/>
    <dgm:cxn modelId="{4EEF0D5F-D4E4-4304-B203-E80D3029E89B}" type="presOf" srcId="{0EBD2C9D-A6D3-4D63-8583-09522CB738BD}" destId="{340A7C93-E13F-49D4-A7D3-C2B99550139A}" srcOrd="0" destOrd="0" presId="urn:microsoft.com/office/officeart/2005/8/layout/hierarchy4"/>
    <dgm:cxn modelId="{9157EE60-7059-46D9-B20F-B48FE5344601}" srcId="{2F2927E6-4FB8-421E-8643-3E31227A325D}" destId="{A3C219FA-D924-4BC7-8DF3-FC375269E76E}" srcOrd="0" destOrd="0" parTransId="{FE9FF512-1E61-4A99-BCCE-E5CD4615FC90}" sibTransId="{66CAD82C-B709-402D-9BD0-3BED009FB7CE}"/>
    <dgm:cxn modelId="{33CE8066-0EEA-431D-9DF8-B71D2C9D4A55}" type="presOf" srcId="{B8508143-DE47-4DC5-B38C-717D76E9C845}" destId="{2A12E7C7-2106-42B2-AB10-8D03A0E44B4F}" srcOrd="0" destOrd="0" presId="urn:microsoft.com/office/officeart/2005/8/layout/hierarchy4"/>
    <dgm:cxn modelId="{41701669-BF1F-480D-86E9-7AEECA87DD94}" type="presOf" srcId="{2134D9F3-1F3B-477F-A21A-75F2E9BDFEA2}" destId="{D4EC6F8E-FB0D-4F1F-93B8-15DF6271E5F5}" srcOrd="0" destOrd="0" presId="urn:microsoft.com/office/officeart/2005/8/layout/hierarchy4"/>
    <dgm:cxn modelId="{B099186A-99BE-4334-999C-2F279FBB038C}" type="presOf" srcId="{93B93483-C62B-4EB7-AE63-010815F9F804}" destId="{FC87DFA8-1B9B-4FA8-833A-D01A88680032}" srcOrd="0" destOrd="0" presId="urn:microsoft.com/office/officeart/2005/8/layout/hierarchy4"/>
    <dgm:cxn modelId="{530FCE6A-D2A7-4D5E-B6EA-8221BB77B194}" srcId="{DC6F1223-050E-498E-92FE-AED4F85FEB84}" destId="{2F2927E6-4FB8-421E-8643-3E31227A325D}" srcOrd="0" destOrd="0" parTransId="{BB6B0214-BEAA-4022-A6E8-53236E450723}" sibTransId="{81B03625-F7F5-4782-97A2-F19287EA1B54}"/>
    <dgm:cxn modelId="{883E614B-4B95-46BB-9790-9FEAA8FB4EB2}" srcId="{C98ACD40-7261-4BE6-84E9-7582CF1D1340}" destId="{06F5B895-B70E-4FB3-87D0-797C4A3518A4}" srcOrd="0" destOrd="0" parTransId="{8E5546C8-FEB1-476B-B0F3-9C09F2BE3FC8}" sibTransId="{B30719B6-E5EC-4ADA-A5FE-7E92615CCAAE}"/>
    <dgm:cxn modelId="{0D370B4C-0AC4-4408-A5F4-D20F0AB0B647}" srcId="{CC8A7053-CFEE-4D27-AF0A-9B4DA2906AF6}" destId="{8CF9884C-CFDE-4D8A-B7E6-A55F2BF2A8F9}" srcOrd="3" destOrd="0" parTransId="{E247339E-9F32-4B99-8FF0-ECFA8CAB0990}" sibTransId="{3E444605-A9E1-4E24-995D-B857AA645E08}"/>
    <dgm:cxn modelId="{91BAD350-E1F2-4575-8217-C32F2C5F6903}" srcId="{D52D3DCD-3E66-4C97-8DCD-8148A8CDCDB8}" destId="{5B4270B1-9751-4F4D-B379-8EF72694531B}" srcOrd="0" destOrd="0" parTransId="{A32453E1-78B5-4E73-AE09-993C49E9ECDA}" sibTransId="{A7882DD3-E970-4452-9C10-8B390CB49348}"/>
    <dgm:cxn modelId="{51A1EF51-56F7-4ADE-BCA9-BE5AE68435CE}" type="presOf" srcId="{8CF9884C-CFDE-4D8A-B7E6-A55F2BF2A8F9}" destId="{4E0AAE62-3D3C-4A69-B122-31EA2EE6F620}" srcOrd="0" destOrd="0" presId="urn:microsoft.com/office/officeart/2005/8/layout/hierarchy4"/>
    <dgm:cxn modelId="{31BB7053-0D2F-4D9C-988D-311B6E37D23D}" type="presOf" srcId="{5DB87A29-4E2F-4B42-A2C0-6D8428C0780B}" destId="{702627AE-9B58-4524-8060-9B2879AC2264}" srcOrd="0" destOrd="0" presId="urn:microsoft.com/office/officeart/2005/8/layout/hierarchy4"/>
    <dgm:cxn modelId="{C31C6076-8789-4721-AAA8-F4369D344974}" srcId="{8CF9884C-CFDE-4D8A-B7E6-A55F2BF2A8F9}" destId="{FE2F24C8-BA8F-4C7F-84CF-F657C6BA064D}" srcOrd="0" destOrd="0" parTransId="{2BCE1E84-0B8C-4440-8AB8-C761EA5D59DC}" sibTransId="{F80AE8D3-3944-4C63-845B-558457CB86E9}"/>
    <dgm:cxn modelId="{C931927B-DCDB-4605-B152-3E243089C74E}" srcId="{CC8A7053-CFEE-4D27-AF0A-9B4DA2906AF6}" destId="{11B395A7-2456-4E29-A91E-85D3AA49733C}" srcOrd="2" destOrd="0" parTransId="{3C895483-C1E6-4E33-8179-E294361C2046}" sibTransId="{FB9E5FF1-9111-444C-8A41-78EF687F38AF}"/>
    <dgm:cxn modelId="{4590D87E-E132-450B-B22A-0101AB7BEB0D}" type="presOf" srcId="{D3BEC94F-E30F-4220-841C-7C44677B2298}" destId="{635B6715-B0FA-43D7-A740-9FE23D6FB422}" srcOrd="0" destOrd="0" presId="urn:microsoft.com/office/officeart/2005/8/layout/hierarchy4"/>
    <dgm:cxn modelId="{AB131180-F05B-48CB-BA76-20550B4FA390}" srcId="{5DB87A29-4E2F-4B42-A2C0-6D8428C0780B}" destId="{7278FF65-8D5F-4C41-A684-DE4FDD0CDB76}" srcOrd="0" destOrd="0" parTransId="{4AB8AC61-EF5A-4E13-8CB0-95120F518280}" sibTransId="{ACDFFA61-EEC5-49EF-B0BF-5E3BECBB79B6}"/>
    <dgm:cxn modelId="{EA127887-9C62-400C-8B86-EA5464CBA00F}" type="presOf" srcId="{FE2F24C8-BA8F-4C7F-84CF-F657C6BA064D}" destId="{F4B880B6-8450-4DD8-AAFE-CEB3718703B7}" srcOrd="0" destOrd="0" presId="urn:microsoft.com/office/officeart/2005/8/layout/hierarchy4"/>
    <dgm:cxn modelId="{8245B08E-9709-4901-B41D-23D22B9DB5BC}" type="presOf" srcId="{47323B53-3B13-4FF3-9AEA-726A681F0573}" destId="{FA8D27A4-5C9D-44DA-B3F9-4188CB7B7587}" srcOrd="0" destOrd="0" presId="urn:microsoft.com/office/officeart/2005/8/layout/hierarchy4"/>
    <dgm:cxn modelId="{1D61E48F-E3EA-40C7-BCB9-817ADBBAF616}" srcId="{CC8A7053-CFEE-4D27-AF0A-9B4DA2906AF6}" destId="{0EBD2C9D-A6D3-4D63-8583-09522CB738BD}" srcOrd="1" destOrd="0" parTransId="{DDB3BAED-13CA-4079-9C46-48C12E223FF9}" sibTransId="{E5D3ECE9-527D-474C-9D59-DDC14653A947}"/>
    <dgm:cxn modelId="{90C6DE98-07B5-47EE-A0D8-C3B9F5DB1BBF}" srcId="{338F6EA9-64B7-4F6C-8EB5-A1FF6EDF4428}" destId="{5DB87A29-4E2F-4B42-A2C0-6D8428C0780B}" srcOrd="0" destOrd="0" parTransId="{40E37CA5-F986-4F5E-9DD2-6D50D94AEE01}" sibTransId="{F586520E-3E99-4CF6-B54C-7168428A860F}"/>
    <dgm:cxn modelId="{0BAD879A-9C92-4A13-B073-6123BEBA2CFB}" srcId="{47323B53-3B13-4FF3-9AEA-726A681F0573}" destId="{75F942C1-6238-44D9-B1D7-AC7500941464}" srcOrd="0" destOrd="0" parTransId="{17A827D5-BFE8-48D1-A76D-B4CF6734FBF9}" sibTransId="{2A48C85F-AFE3-4752-AF27-F41ACD185FCC}"/>
    <dgm:cxn modelId="{A99D939A-D782-4F4D-A27C-140C6E12801A}" srcId="{A3C219FA-D924-4BC7-8DF3-FC375269E76E}" destId="{FCDE3885-1BDE-4AB5-8D22-9ADF711A47F7}" srcOrd="0" destOrd="0" parTransId="{630D66A4-B37A-4A22-8F02-1E9997D6C2DF}" sibTransId="{52B39EB5-6A9E-4376-836F-7A4D447A16DF}"/>
    <dgm:cxn modelId="{C3856D9F-0C9A-4793-802D-860598809CC9}" srcId="{B8508143-DE47-4DC5-B38C-717D76E9C845}" destId="{CC8A7053-CFEE-4D27-AF0A-9B4DA2906AF6}" srcOrd="0" destOrd="0" parTransId="{6A96CAA8-4E90-4CBE-8927-89BA270F804B}" sibTransId="{F3C8AE85-7A40-46D7-8DAB-41F1D4AB28BC}"/>
    <dgm:cxn modelId="{C6F581A7-A0E1-47A9-A65E-C6DB1B3E3695}" type="presOf" srcId="{11B395A7-2456-4E29-A91E-85D3AA49733C}" destId="{774428B0-A5CB-4FC7-BA46-27700EBCE0BD}" srcOrd="0" destOrd="0" presId="urn:microsoft.com/office/officeart/2005/8/layout/hierarchy4"/>
    <dgm:cxn modelId="{DC4FA0AD-757F-4156-8302-462227F7A800}" type="presOf" srcId="{D52D3DCD-3E66-4C97-8DCD-8148A8CDCDB8}" destId="{32BD86AA-F0B5-46D6-B3DB-2D4CBD0C9022}" srcOrd="0" destOrd="0" presId="urn:microsoft.com/office/officeart/2005/8/layout/hierarchy4"/>
    <dgm:cxn modelId="{E685C0B3-5B48-4C6F-BA33-55A99E547670}" srcId="{11B395A7-2456-4E29-A91E-85D3AA49733C}" destId="{DC6F1223-050E-498E-92FE-AED4F85FEB84}" srcOrd="0" destOrd="0" parTransId="{4D6FB569-256D-4E67-98FA-AFFDA2E33F66}" sibTransId="{226F722C-D0EB-41F6-8AFC-98EC3B7D1088}"/>
    <dgm:cxn modelId="{C5C6F0B3-16D2-48AB-94C6-5B6FA222B0FD}" srcId="{FE2F24C8-BA8F-4C7F-84CF-F657C6BA064D}" destId="{56A9F099-E799-4EE3-81BD-DB6FEDFFFACD}" srcOrd="0" destOrd="0" parTransId="{98595B46-49EE-47D6-A84C-537CC51B22DF}" sibTransId="{421A2F92-70E5-490D-AFA3-24D40C7263A9}"/>
    <dgm:cxn modelId="{78887DB4-7DFE-4558-B97D-CEA40D0C6CAB}" type="presOf" srcId="{5B4270B1-9751-4F4D-B379-8EF72694531B}" destId="{8F758105-3D23-4F71-A12B-A4A32483CFE5}" srcOrd="0" destOrd="0" presId="urn:microsoft.com/office/officeart/2005/8/layout/hierarchy4"/>
    <dgm:cxn modelId="{5B98CFB5-ECFD-426A-B5F0-ABB3D16269A1}" type="presOf" srcId="{7278FF65-8D5F-4C41-A684-DE4FDD0CDB76}" destId="{1ABC24C6-41B4-4DBE-8BED-6B2A578361E2}" srcOrd="0" destOrd="0" presId="urn:microsoft.com/office/officeart/2005/8/layout/hierarchy4"/>
    <dgm:cxn modelId="{C8FC23BB-9259-4E91-AC1C-7815E4F589A7}" srcId="{2134D9F3-1F3B-477F-A21A-75F2E9BDFEA2}" destId="{D3BEC94F-E30F-4220-841C-7C44677B2298}" srcOrd="0" destOrd="0" parTransId="{B723DC90-26C3-46AC-BBEA-C69C15F7C5BC}" sibTransId="{3EBB4FC4-478A-492A-B87E-58EDDD86D5DB}"/>
    <dgm:cxn modelId="{52E59EBF-7E4B-4962-B6BA-7A04B0A1DE32}" srcId="{CC8A7053-CFEE-4D27-AF0A-9B4DA2906AF6}" destId="{C98ACD40-7261-4BE6-84E9-7582CF1D1340}" srcOrd="0" destOrd="0" parTransId="{4E43063F-01FD-4681-A898-A60D40220086}" sibTransId="{8C8F8A2B-1167-4289-B996-BCE0702B06B7}"/>
    <dgm:cxn modelId="{96DE4EC6-5322-41EF-ABD2-D20C0221F4AA}" type="presOf" srcId="{FCDE3885-1BDE-4AB5-8D22-9ADF711A47F7}" destId="{8EE179C5-10E6-44B9-9A56-2A868F7BC00E}" srcOrd="0" destOrd="0" presId="urn:microsoft.com/office/officeart/2005/8/layout/hierarchy4"/>
    <dgm:cxn modelId="{54E6B7C7-BF95-431B-9037-8953B6949C6F}" type="presOf" srcId="{5CEF3640-33E1-4BD2-8585-339536F07946}" destId="{AC302D4F-084D-45CB-A22B-B1B6D7C7560F}" srcOrd="0" destOrd="0" presId="urn:microsoft.com/office/officeart/2005/8/layout/hierarchy4"/>
    <dgm:cxn modelId="{202D94C8-D047-43B6-8AD7-4877A2D100EF}" type="presOf" srcId="{06F5B895-B70E-4FB3-87D0-797C4A3518A4}" destId="{7BAEDD0D-87ED-4E8A-9722-9842D9D34FB5}" srcOrd="0" destOrd="0" presId="urn:microsoft.com/office/officeart/2005/8/layout/hierarchy4"/>
    <dgm:cxn modelId="{1EAECFD3-63BE-473A-A222-DCDE941F6F98}" srcId="{D3BEC94F-E30F-4220-841C-7C44677B2298}" destId="{B8508143-DE47-4DC5-B38C-717D76E9C845}" srcOrd="0" destOrd="0" parTransId="{EBF3934D-29AE-4330-846D-DA6E24390650}" sibTransId="{BADAA165-02FA-4EF0-A11A-3386ABDB9E2B}"/>
    <dgm:cxn modelId="{A03781E5-646B-42A0-95DD-EAC74ED2D8F1}" type="presOf" srcId="{CC8A7053-CFEE-4D27-AF0A-9B4DA2906AF6}" destId="{469CE885-80D5-4B1F-A376-CC6EDFD2B455}" srcOrd="0" destOrd="0" presId="urn:microsoft.com/office/officeart/2005/8/layout/hierarchy4"/>
    <dgm:cxn modelId="{C2EBB8F0-4B83-4B6C-AB85-D98FB51609BB}" srcId="{93B93483-C62B-4EB7-AE63-010815F9F804}" destId="{47323B53-3B13-4FF3-9AEA-726A681F0573}" srcOrd="0" destOrd="0" parTransId="{A106C129-25AD-4299-BD27-CC05C1E57C16}" sibTransId="{814C55E0-16FE-4BDB-8CC2-86734074CE12}"/>
    <dgm:cxn modelId="{6E86E0F3-2AE3-4178-B3E6-0EEB1DF3E0C7}" srcId="{56A9F099-E799-4EE3-81BD-DB6FEDFFFACD}" destId="{D52D3DCD-3E66-4C97-8DCD-8148A8CDCDB8}" srcOrd="0" destOrd="0" parTransId="{7AE8A425-1D4B-4C7A-A06E-0F8ACEF6D92A}" sibTransId="{E2D3F80F-2123-49C4-958C-C26188D6D634}"/>
    <dgm:cxn modelId="{8255D9FD-5A4C-4DCF-9A84-FF62E917A898}" type="presOf" srcId="{75F942C1-6238-44D9-B1D7-AC7500941464}" destId="{84998B75-2BFF-42B2-AB24-753E9AC5B66F}" srcOrd="0" destOrd="0" presId="urn:microsoft.com/office/officeart/2005/8/layout/hierarchy4"/>
    <dgm:cxn modelId="{D59D0C9E-9390-4801-8229-614A526CF776}" type="presParOf" srcId="{D4EC6F8E-FB0D-4F1F-93B8-15DF6271E5F5}" destId="{25428465-AB76-400C-A385-03E45B4E10A9}" srcOrd="0" destOrd="0" presId="urn:microsoft.com/office/officeart/2005/8/layout/hierarchy4"/>
    <dgm:cxn modelId="{553E156A-D7D7-4F2A-92EE-C23050D6C7AA}" type="presParOf" srcId="{25428465-AB76-400C-A385-03E45B4E10A9}" destId="{635B6715-B0FA-43D7-A740-9FE23D6FB422}" srcOrd="0" destOrd="0" presId="urn:microsoft.com/office/officeart/2005/8/layout/hierarchy4"/>
    <dgm:cxn modelId="{091ACE5A-DE74-4BE7-90CF-9A075B7BB456}" type="presParOf" srcId="{25428465-AB76-400C-A385-03E45B4E10A9}" destId="{8AC8438F-60EB-4D1A-A828-49FFC2BDB47B}" srcOrd="1" destOrd="0" presId="urn:microsoft.com/office/officeart/2005/8/layout/hierarchy4"/>
    <dgm:cxn modelId="{2AF7B130-91DC-4336-A23B-61FDF05DDF80}" type="presParOf" srcId="{25428465-AB76-400C-A385-03E45B4E10A9}" destId="{0D7994EA-E6F5-4B75-A0CA-CF1B9832C9F6}" srcOrd="2" destOrd="0" presId="urn:microsoft.com/office/officeart/2005/8/layout/hierarchy4"/>
    <dgm:cxn modelId="{6E2C8A15-1A76-42FB-B72B-57BE790C3B8E}" type="presParOf" srcId="{0D7994EA-E6F5-4B75-A0CA-CF1B9832C9F6}" destId="{27D2237F-BB49-4E39-8587-F26CC865AC12}" srcOrd="0" destOrd="0" presId="urn:microsoft.com/office/officeart/2005/8/layout/hierarchy4"/>
    <dgm:cxn modelId="{72EFFB44-8C3A-482D-935C-47152D2EB5D8}" type="presParOf" srcId="{27D2237F-BB49-4E39-8587-F26CC865AC12}" destId="{2A12E7C7-2106-42B2-AB10-8D03A0E44B4F}" srcOrd="0" destOrd="0" presId="urn:microsoft.com/office/officeart/2005/8/layout/hierarchy4"/>
    <dgm:cxn modelId="{05F08603-E860-4249-BF05-69DD45598C55}" type="presParOf" srcId="{27D2237F-BB49-4E39-8587-F26CC865AC12}" destId="{B10A7BC9-28B5-4E55-9A10-5FB7102A270A}" srcOrd="1" destOrd="0" presId="urn:microsoft.com/office/officeart/2005/8/layout/hierarchy4"/>
    <dgm:cxn modelId="{50F40109-2F1B-4184-9A07-A7F79506798A}" type="presParOf" srcId="{27D2237F-BB49-4E39-8587-F26CC865AC12}" destId="{9D5F1174-DF79-4568-BC4E-BDC25B010B22}" srcOrd="2" destOrd="0" presId="urn:microsoft.com/office/officeart/2005/8/layout/hierarchy4"/>
    <dgm:cxn modelId="{9474596A-DE62-4B56-9C2A-9785F523D5A8}" type="presParOf" srcId="{9D5F1174-DF79-4568-BC4E-BDC25B010B22}" destId="{BFBA7462-536C-4A9D-8471-872DBD20EEFB}" srcOrd="0" destOrd="0" presId="urn:microsoft.com/office/officeart/2005/8/layout/hierarchy4"/>
    <dgm:cxn modelId="{9AB335F9-2138-4997-946A-56AD1032454C}" type="presParOf" srcId="{BFBA7462-536C-4A9D-8471-872DBD20EEFB}" destId="{469CE885-80D5-4B1F-A376-CC6EDFD2B455}" srcOrd="0" destOrd="0" presId="urn:microsoft.com/office/officeart/2005/8/layout/hierarchy4"/>
    <dgm:cxn modelId="{AC364C22-A74F-49D2-A2FB-8EEC336FEDEC}" type="presParOf" srcId="{BFBA7462-536C-4A9D-8471-872DBD20EEFB}" destId="{36F54E2D-0EE9-4553-981A-12246B4FE5D2}" srcOrd="1" destOrd="0" presId="urn:microsoft.com/office/officeart/2005/8/layout/hierarchy4"/>
    <dgm:cxn modelId="{8170E30F-6DCC-4405-9752-1E07EE6B5DF2}" type="presParOf" srcId="{BFBA7462-536C-4A9D-8471-872DBD20EEFB}" destId="{E50A5B6D-B774-40D4-90DA-F33D4C35FC10}" srcOrd="2" destOrd="0" presId="urn:microsoft.com/office/officeart/2005/8/layout/hierarchy4"/>
    <dgm:cxn modelId="{58B6EAC5-9482-43E6-A240-133758360A37}" type="presParOf" srcId="{E50A5B6D-B774-40D4-90DA-F33D4C35FC10}" destId="{202560E7-FD8D-4C2E-894A-5EA6BED5F9D9}" srcOrd="0" destOrd="0" presId="urn:microsoft.com/office/officeart/2005/8/layout/hierarchy4"/>
    <dgm:cxn modelId="{9E78D79C-DDBE-4ED8-8C21-90EA51E7F9B6}" type="presParOf" srcId="{202560E7-FD8D-4C2E-894A-5EA6BED5F9D9}" destId="{BD60A184-36F2-4171-8A19-9976A3E639F3}" srcOrd="0" destOrd="0" presId="urn:microsoft.com/office/officeart/2005/8/layout/hierarchy4"/>
    <dgm:cxn modelId="{D9062F19-B528-4083-B14C-A2305A8C723A}" type="presParOf" srcId="{202560E7-FD8D-4C2E-894A-5EA6BED5F9D9}" destId="{334D1DD1-49F4-4446-A2AB-7BFE5B578733}" srcOrd="1" destOrd="0" presId="urn:microsoft.com/office/officeart/2005/8/layout/hierarchy4"/>
    <dgm:cxn modelId="{4F298E66-5AC9-4398-90B2-32D274D05886}" type="presParOf" srcId="{202560E7-FD8D-4C2E-894A-5EA6BED5F9D9}" destId="{5164B892-04A4-4160-9910-6A54DFF78D49}" srcOrd="2" destOrd="0" presId="urn:microsoft.com/office/officeart/2005/8/layout/hierarchy4"/>
    <dgm:cxn modelId="{6ADD3CF6-C2FB-4397-9231-14EFE40528E4}" type="presParOf" srcId="{5164B892-04A4-4160-9910-6A54DFF78D49}" destId="{88F8AF09-15A9-4697-90CB-9A9013718BBB}" srcOrd="0" destOrd="0" presId="urn:microsoft.com/office/officeart/2005/8/layout/hierarchy4"/>
    <dgm:cxn modelId="{149CE562-4CFC-4F35-BE1C-B1E2FFCEE189}" type="presParOf" srcId="{88F8AF09-15A9-4697-90CB-9A9013718BBB}" destId="{7BAEDD0D-87ED-4E8A-9722-9842D9D34FB5}" srcOrd="0" destOrd="0" presId="urn:microsoft.com/office/officeart/2005/8/layout/hierarchy4"/>
    <dgm:cxn modelId="{1953904A-823B-46E3-B2A6-178FB1BD9F03}" type="presParOf" srcId="{88F8AF09-15A9-4697-90CB-9A9013718BBB}" destId="{046F0960-DAAD-41F7-93CE-32124071CA4A}" srcOrd="1" destOrd="0" presId="urn:microsoft.com/office/officeart/2005/8/layout/hierarchy4"/>
    <dgm:cxn modelId="{B864925D-5E6F-4F94-BBC5-CCAB0CD83B53}" type="presParOf" srcId="{88F8AF09-15A9-4697-90CB-9A9013718BBB}" destId="{E71A7025-4C7B-4C4B-BC1B-460526407DA6}" srcOrd="2" destOrd="0" presId="urn:microsoft.com/office/officeart/2005/8/layout/hierarchy4"/>
    <dgm:cxn modelId="{40B2602F-5663-427F-8D1B-6F89909D04EA}" type="presParOf" srcId="{E71A7025-4C7B-4C4B-BC1B-460526407DA6}" destId="{02834DE5-4F5F-4D9A-BA2B-7D9D50B17D7D}" srcOrd="0" destOrd="0" presId="urn:microsoft.com/office/officeart/2005/8/layout/hierarchy4"/>
    <dgm:cxn modelId="{9153E9D2-CEA2-4A0A-A3C3-C6B95C92F663}" type="presParOf" srcId="{02834DE5-4F5F-4D9A-BA2B-7D9D50B17D7D}" destId="{5194A31B-9C1B-4D2B-9511-0ABAF1A95969}" srcOrd="0" destOrd="0" presId="urn:microsoft.com/office/officeart/2005/8/layout/hierarchy4"/>
    <dgm:cxn modelId="{44A5106D-5E3C-49F6-85F9-1FFB038864F0}" type="presParOf" srcId="{02834DE5-4F5F-4D9A-BA2B-7D9D50B17D7D}" destId="{4A135CC4-CC05-4612-BFAD-9F9F71FBD913}" srcOrd="1" destOrd="0" presId="urn:microsoft.com/office/officeart/2005/8/layout/hierarchy4"/>
    <dgm:cxn modelId="{0AC1D176-5144-4522-8B63-24FE5AA3CE40}" type="presParOf" srcId="{02834DE5-4F5F-4D9A-BA2B-7D9D50B17D7D}" destId="{86657924-F20F-47B6-A242-18C5B73C6B4B}" srcOrd="2" destOrd="0" presId="urn:microsoft.com/office/officeart/2005/8/layout/hierarchy4"/>
    <dgm:cxn modelId="{C1A67C6D-17CD-4FF2-8154-652A2C70EAFB}" type="presParOf" srcId="{86657924-F20F-47B6-A242-18C5B73C6B4B}" destId="{AFFF1847-0D70-4B5F-8D6B-6A603C93631A}" srcOrd="0" destOrd="0" presId="urn:microsoft.com/office/officeart/2005/8/layout/hierarchy4"/>
    <dgm:cxn modelId="{93A8D2F3-6ED9-4F60-9A27-678D355438D4}" type="presParOf" srcId="{AFFF1847-0D70-4B5F-8D6B-6A603C93631A}" destId="{702627AE-9B58-4524-8060-9B2879AC2264}" srcOrd="0" destOrd="0" presId="urn:microsoft.com/office/officeart/2005/8/layout/hierarchy4"/>
    <dgm:cxn modelId="{2C83A1D5-D373-4E75-8C93-3E818E82163B}" type="presParOf" srcId="{AFFF1847-0D70-4B5F-8D6B-6A603C93631A}" destId="{ADE4DF25-9B69-4305-8C3B-6B9025C5EED0}" srcOrd="1" destOrd="0" presId="urn:microsoft.com/office/officeart/2005/8/layout/hierarchy4"/>
    <dgm:cxn modelId="{FFD07D6F-6D1B-446C-951F-837CF52F9718}" type="presParOf" srcId="{AFFF1847-0D70-4B5F-8D6B-6A603C93631A}" destId="{B872DE2A-FBF5-4BCC-8B08-7CF03628C3DB}" srcOrd="2" destOrd="0" presId="urn:microsoft.com/office/officeart/2005/8/layout/hierarchy4"/>
    <dgm:cxn modelId="{7D9538D6-7BC4-465A-98CC-003D3FC714E7}" type="presParOf" srcId="{B872DE2A-FBF5-4BCC-8B08-7CF03628C3DB}" destId="{32C7A256-A883-44AA-A3DC-3C5C79362B77}" srcOrd="0" destOrd="0" presId="urn:microsoft.com/office/officeart/2005/8/layout/hierarchy4"/>
    <dgm:cxn modelId="{A0CF1CF9-6C13-4B72-ADB6-A692C335B273}" type="presParOf" srcId="{32C7A256-A883-44AA-A3DC-3C5C79362B77}" destId="{1ABC24C6-41B4-4DBE-8BED-6B2A578361E2}" srcOrd="0" destOrd="0" presId="urn:microsoft.com/office/officeart/2005/8/layout/hierarchy4"/>
    <dgm:cxn modelId="{A789AEEB-BF13-4008-8F58-2FEE989C7388}" type="presParOf" srcId="{32C7A256-A883-44AA-A3DC-3C5C79362B77}" destId="{893D3AD4-9100-474B-BC6A-4C28B87BF0EA}" srcOrd="1" destOrd="0" presId="urn:microsoft.com/office/officeart/2005/8/layout/hierarchy4"/>
    <dgm:cxn modelId="{D4DD0EBA-0A4A-4D4F-AEFA-F2E8E9A89464}" type="presParOf" srcId="{E50A5B6D-B774-40D4-90DA-F33D4C35FC10}" destId="{A5D45D52-EA6C-403D-B083-1139B66771FD}" srcOrd="1" destOrd="0" presId="urn:microsoft.com/office/officeart/2005/8/layout/hierarchy4"/>
    <dgm:cxn modelId="{1CFFE48A-96F1-4608-8D7B-3E103A7F0683}" type="presParOf" srcId="{E50A5B6D-B774-40D4-90DA-F33D4C35FC10}" destId="{C5728EDB-791A-41EF-990A-9EFF149FF3BF}" srcOrd="2" destOrd="0" presId="urn:microsoft.com/office/officeart/2005/8/layout/hierarchy4"/>
    <dgm:cxn modelId="{153FE486-D135-45DD-A481-93F820F3EA61}" type="presParOf" srcId="{C5728EDB-791A-41EF-990A-9EFF149FF3BF}" destId="{340A7C93-E13F-49D4-A7D3-C2B99550139A}" srcOrd="0" destOrd="0" presId="urn:microsoft.com/office/officeart/2005/8/layout/hierarchy4"/>
    <dgm:cxn modelId="{D4B01935-7191-4D5B-B2AF-2F206F4F9C52}" type="presParOf" srcId="{C5728EDB-791A-41EF-990A-9EFF149FF3BF}" destId="{F2854417-9043-412F-930F-5A99D9D168A8}" srcOrd="1" destOrd="0" presId="urn:microsoft.com/office/officeart/2005/8/layout/hierarchy4"/>
    <dgm:cxn modelId="{6EC6398A-422B-46AE-94B2-B60996810963}" type="presParOf" srcId="{C5728EDB-791A-41EF-990A-9EFF149FF3BF}" destId="{843AC0E3-1785-45F0-ADBD-88C7CB4DDE6C}" srcOrd="2" destOrd="0" presId="urn:microsoft.com/office/officeart/2005/8/layout/hierarchy4"/>
    <dgm:cxn modelId="{BC22C243-68E2-4777-840E-76311C37D0C4}" type="presParOf" srcId="{843AC0E3-1785-45F0-ADBD-88C7CB4DDE6C}" destId="{A9DB9082-2383-4D23-A156-4B643E791BC6}" srcOrd="0" destOrd="0" presId="urn:microsoft.com/office/officeart/2005/8/layout/hierarchy4"/>
    <dgm:cxn modelId="{B1367D41-BA12-4CE0-911A-B741D61CD865}" type="presParOf" srcId="{A9DB9082-2383-4D23-A156-4B643E791BC6}" destId="{FC87DFA8-1B9B-4FA8-833A-D01A88680032}" srcOrd="0" destOrd="0" presId="urn:microsoft.com/office/officeart/2005/8/layout/hierarchy4"/>
    <dgm:cxn modelId="{681C25E2-A0EF-40DB-BD8B-5656ACF7E786}" type="presParOf" srcId="{A9DB9082-2383-4D23-A156-4B643E791BC6}" destId="{D1C977F1-EEB0-4947-A0A9-DF7BB97B28AA}" srcOrd="1" destOrd="0" presId="urn:microsoft.com/office/officeart/2005/8/layout/hierarchy4"/>
    <dgm:cxn modelId="{30C66999-4102-41C2-93B7-3B2FF876CA94}" type="presParOf" srcId="{A9DB9082-2383-4D23-A156-4B643E791BC6}" destId="{7F38B2B5-3C24-406E-ADCD-BA9CD36F5C95}" srcOrd="2" destOrd="0" presId="urn:microsoft.com/office/officeart/2005/8/layout/hierarchy4"/>
    <dgm:cxn modelId="{F2DA5106-C1C7-43D6-979C-6A242B0766B6}" type="presParOf" srcId="{7F38B2B5-3C24-406E-ADCD-BA9CD36F5C95}" destId="{CA0E35BC-1DF4-494C-BA69-B5691F5CE3AE}" srcOrd="0" destOrd="0" presId="urn:microsoft.com/office/officeart/2005/8/layout/hierarchy4"/>
    <dgm:cxn modelId="{D103AE68-B89C-4F98-956A-8E821BEC17A1}" type="presParOf" srcId="{CA0E35BC-1DF4-494C-BA69-B5691F5CE3AE}" destId="{FA8D27A4-5C9D-44DA-B3F9-4188CB7B7587}" srcOrd="0" destOrd="0" presId="urn:microsoft.com/office/officeart/2005/8/layout/hierarchy4"/>
    <dgm:cxn modelId="{0B2E687E-17D0-4950-A9ED-1E7AE489FB10}" type="presParOf" srcId="{CA0E35BC-1DF4-494C-BA69-B5691F5CE3AE}" destId="{F13927A2-E048-495C-8B72-57AFC907B637}" srcOrd="1" destOrd="0" presId="urn:microsoft.com/office/officeart/2005/8/layout/hierarchy4"/>
    <dgm:cxn modelId="{0B902B5E-03A5-487A-B277-E4255258EF2D}" type="presParOf" srcId="{CA0E35BC-1DF4-494C-BA69-B5691F5CE3AE}" destId="{CD3C4105-C233-4505-BF11-D8906FC07A17}" srcOrd="2" destOrd="0" presId="urn:microsoft.com/office/officeart/2005/8/layout/hierarchy4"/>
    <dgm:cxn modelId="{1949C6A8-12BE-464E-92FE-8AD942D2B76D}" type="presParOf" srcId="{CD3C4105-C233-4505-BF11-D8906FC07A17}" destId="{F97AD9C9-34C8-400F-B337-3F7BB332359A}" srcOrd="0" destOrd="0" presId="urn:microsoft.com/office/officeart/2005/8/layout/hierarchy4"/>
    <dgm:cxn modelId="{24F52CE9-E361-4E59-954A-3B8C48EF6941}" type="presParOf" srcId="{F97AD9C9-34C8-400F-B337-3F7BB332359A}" destId="{84998B75-2BFF-42B2-AB24-753E9AC5B66F}" srcOrd="0" destOrd="0" presId="urn:microsoft.com/office/officeart/2005/8/layout/hierarchy4"/>
    <dgm:cxn modelId="{6CE23D4A-87B9-42A2-A09C-BC219C0469BD}" type="presParOf" srcId="{F97AD9C9-34C8-400F-B337-3F7BB332359A}" destId="{51E9F7AD-E9E9-4F5D-A80E-E64F68D72E9D}" srcOrd="1" destOrd="0" presId="urn:microsoft.com/office/officeart/2005/8/layout/hierarchy4"/>
    <dgm:cxn modelId="{59E677AE-9910-44B8-B24C-5ABC54E98E5E}" type="presParOf" srcId="{F97AD9C9-34C8-400F-B337-3F7BB332359A}" destId="{0E55E241-B372-4004-A025-9BE360EAF14B}" srcOrd="2" destOrd="0" presId="urn:microsoft.com/office/officeart/2005/8/layout/hierarchy4"/>
    <dgm:cxn modelId="{625FB7C1-77CC-446C-BD84-9E8E87D892EC}" type="presParOf" srcId="{0E55E241-B372-4004-A025-9BE360EAF14B}" destId="{99B7E460-A613-41BB-8351-CF31B020D752}" srcOrd="0" destOrd="0" presId="urn:microsoft.com/office/officeart/2005/8/layout/hierarchy4"/>
    <dgm:cxn modelId="{C669A85B-D228-439E-A2D1-DA3AF0298A15}" type="presParOf" srcId="{99B7E460-A613-41BB-8351-CF31B020D752}" destId="{AC302D4F-084D-45CB-A22B-B1B6D7C7560F}" srcOrd="0" destOrd="0" presId="urn:microsoft.com/office/officeart/2005/8/layout/hierarchy4"/>
    <dgm:cxn modelId="{94A7399D-B6F3-4332-A838-D6A1911D5094}" type="presParOf" srcId="{99B7E460-A613-41BB-8351-CF31B020D752}" destId="{9AF1AE77-CFDE-488F-B8C6-241581951E16}" srcOrd="1" destOrd="0" presId="urn:microsoft.com/office/officeart/2005/8/layout/hierarchy4"/>
    <dgm:cxn modelId="{A055F311-D298-4EEE-BB4C-A85126488FF4}" type="presParOf" srcId="{E50A5B6D-B774-40D4-90DA-F33D4C35FC10}" destId="{E9D2B760-8595-48ED-95B7-4D9E1FF90C29}" srcOrd="3" destOrd="0" presId="urn:microsoft.com/office/officeart/2005/8/layout/hierarchy4"/>
    <dgm:cxn modelId="{849328D8-76C6-45EB-959A-5E376D8D869C}" type="presParOf" srcId="{E50A5B6D-B774-40D4-90DA-F33D4C35FC10}" destId="{D6AC96FE-2023-4EFA-B898-A90B56156A8B}" srcOrd="4" destOrd="0" presId="urn:microsoft.com/office/officeart/2005/8/layout/hierarchy4"/>
    <dgm:cxn modelId="{DAC1BF0E-6B51-4F39-9140-B1B969572223}" type="presParOf" srcId="{D6AC96FE-2023-4EFA-B898-A90B56156A8B}" destId="{774428B0-A5CB-4FC7-BA46-27700EBCE0BD}" srcOrd="0" destOrd="0" presId="urn:microsoft.com/office/officeart/2005/8/layout/hierarchy4"/>
    <dgm:cxn modelId="{F83C64E3-740A-4649-91D0-FDC637E9868E}" type="presParOf" srcId="{D6AC96FE-2023-4EFA-B898-A90B56156A8B}" destId="{4460DFCF-61A6-4E14-8F32-8C9DB750B14E}" srcOrd="1" destOrd="0" presId="urn:microsoft.com/office/officeart/2005/8/layout/hierarchy4"/>
    <dgm:cxn modelId="{57A1E21A-7119-48D2-B3AC-EB6AF8402C85}" type="presParOf" srcId="{D6AC96FE-2023-4EFA-B898-A90B56156A8B}" destId="{479A9126-0BFA-4099-9248-E7BE17C42AF9}" srcOrd="2" destOrd="0" presId="urn:microsoft.com/office/officeart/2005/8/layout/hierarchy4"/>
    <dgm:cxn modelId="{9B59F8F8-DCA2-4F3A-AA1D-5022933CDCEB}" type="presParOf" srcId="{479A9126-0BFA-4099-9248-E7BE17C42AF9}" destId="{AF0204AA-DCDB-4609-B4A2-81FAC0234BC1}" srcOrd="0" destOrd="0" presId="urn:microsoft.com/office/officeart/2005/8/layout/hierarchy4"/>
    <dgm:cxn modelId="{25493E49-24C0-4F5E-815C-5F4C004677E2}" type="presParOf" srcId="{AF0204AA-DCDB-4609-B4A2-81FAC0234BC1}" destId="{EB580412-532E-4F58-8F3B-B8798BE36037}" srcOrd="0" destOrd="0" presId="urn:microsoft.com/office/officeart/2005/8/layout/hierarchy4"/>
    <dgm:cxn modelId="{5F4A0DBA-2F77-40F8-90DC-2B39A216DDD9}" type="presParOf" srcId="{AF0204AA-DCDB-4609-B4A2-81FAC0234BC1}" destId="{61949621-F0B2-41E3-9F94-27874333E56C}" srcOrd="1" destOrd="0" presId="urn:microsoft.com/office/officeart/2005/8/layout/hierarchy4"/>
    <dgm:cxn modelId="{C06E804B-BD73-49B1-B092-3DC4377889B2}" type="presParOf" srcId="{AF0204AA-DCDB-4609-B4A2-81FAC0234BC1}" destId="{40A60B95-34FF-4CC2-B71C-7AFB2BE4D824}" srcOrd="2" destOrd="0" presId="urn:microsoft.com/office/officeart/2005/8/layout/hierarchy4"/>
    <dgm:cxn modelId="{53F86DAD-6A38-4406-805D-117104228241}" type="presParOf" srcId="{40A60B95-34FF-4CC2-B71C-7AFB2BE4D824}" destId="{B6785946-802F-4BC7-99AC-FF4D97AC775E}" srcOrd="0" destOrd="0" presId="urn:microsoft.com/office/officeart/2005/8/layout/hierarchy4"/>
    <dgm:cxn modelId="{68527A2B-5117-42D5-9B02-7719483DDA57}" type="presParOf" srcId="{B6785946-802F-4BC7-99AC-FF4D97AC775E}" destId="{17DDB5BC-3519-45CA-B53C-7FF156143B4C}" srcOrd="0" destOrd="0" presId="urn:microsoft.com/office/officeart/2005/8/layout/hierarchy4"/>
    <dgm:cxn modelId="{EB2D6361-4206-4CF1-9415-3F73BE8A9FCF}" type="presParOf" srcId="{B6785946-802F-4BC7-99AC-FF4D97AC775E}" destId="{37B9B49C-6CB9-4E08-B253-1A2D59A55D4D}" srcOrd="1" destOrd="0" presId="urn:microsoft.com/office/officeart/2005/8/layout/hierarchy4"/>
    <dgm:cxn modelId="{6336B5AA-BE0A-4EDC-8FDF-39FF729C9247}" type="presParOf" srcId="{B6785946-802F-4BC7-99AC-FF4D97AC775E}" destId="{8285A3E8-3A0E-4116-9C73-BC163A0FFA34}" srcOrd="2" destOrd="0" presId="urn:microsoft.com/office/officeart/2005/8/layout/hierarchy4"/>
    <dgm:cxn modelId="{45122099-515D-492D-B1E3-4CBB25A39457}" type="presParOf" srcId="{8285A3E8-3A0E-4116-9C73-BC163A0FFA34}" destId="{04E64EFC-9B8F-4BF8-A766-BA755C6C23CB}" srcOrd="0" destOrd="0" presId="urn:microsoft.com/office/officeart/2005/8/layout/hierarchy4"/>
    <dgm:cxn modelId="{DE20623F-8572-443C-ACF7-F585053C2F88}" type="presParOf" srcId="{04E64EFC-9B8F-4BF8-A766-BA755C6C23CB}" destId="{39BFAB20-2290-409E-9DBB-98FE405AE959}" srcOrd="0" destOrd="0" presId="urn:microsoft.com/office/officeart/2005/8/layout/hierarchy4"/>
    <dgm:cxn modelId="{4E097D73-BA2F-455F-A3D1-B06429A3F60F}" type="presParOf" srcId="{04E64EFC-9B8F-4BF8-A766-BA755C6C23CB}" destId="{F2CE58C2-724B-42BC-82C1-AC98D681D556}" srcOrd="1" destOrd="0" presId="urn:microsoft.com/office/officeart/2005/8/layout/hierarchy4"/>
    <dgm:cxn modelId="{44B51B6F-ECF0-471F-9382-927E23012C01}" type="presParOf" srcId="{04E64EFC-9B8F-4BF8-A766-BA755C6C23CB}" destId="{6A4BE468-80EA-493E-928E-E574C60CD230}" srcOrd="2" destOrd="0" presId="urn:microsoft.com/office/officeart/2005/8/layout/hierarchy4"/>
    <dgm:cxn modelId="{C699B457-DCAC-410D-BE33-B732BB850D9D}" type="presParOf" srcId="{6A4BE468-80EA-493E-928E-E574C60CD230}" destId="{37AC9937-EF07-44A5-B9F8-BB28325F92E4}" srcOrd="0" destOrd="0" presId="urn:microsoft.com/office/officeart/2005/8/layout/hierarchy4"/>
    <dgm:cxn modelId="{16FC4083-F10B-4499-ADFB-1F2D850E01A9}" type="presParOf" srcId="{37AC9937-EF07-44A5-B9F8-BB28325F92E4}" destId="{8EE179C5-10E6-44B9-9A56-2A868F7BC00E}" srcOrd="0" destOrd="0" presId="urn:microsoft.com/office/officeart/2005/8/layout/hierarchy4"/>
    <dgm:cxn modelId="{E990EFEC-ED16-493E-B35F-DFF7024EB399}" type="presParOf" srcId="{37AC9937-EF07-44A5-B9F8-BB28325F92E4}" destId="{8007B827-5C2B-468C-91D7-4BDE15DB7FF5}" srcOrd="1" destOrd="0" presId="urn:microsoft.com/office/officeart/2005/8/layout/hierarchy4"/>
    <dgm:cxn modelId="{E44718CA-5A98-4068-BDA3-6B051164DC06}" type="presParOf" srcId="{E50A5B6D-B774-40D4-90DA-F33D4C35FC10}" destId="{7D89FEAD-0349-4D2A-88D5-AFBBD25D5A3E}" srcOrd="5" destOrd="0" presId="urn:microsoft.com/office/officeart/2005/8/layout/hierarchy4"/>
    <dgm:cxn modelId="{271B7210-69E1-4CE4-9645-D9F363892300}" type="presParOf" srcId="{E50A5B6D-B774-40D4-90DA-F33D4C35FC10}" destId="{75C2404A-0311-4A30-9C88-871EF5901F9E}" srcOrd="6" destOrd="0" presId="urn:microsoft.com/office/officeart/2005/8/layout/hierarchy4"/>
    <dgm:cxn modelId="{5127D9A6-85C1-4384-A00D-B7B81E67FB73}" type="presParOf" srcId="{75C2404A-0311-4A30-9C88-871EF5901F9E}" destId="{4E0AAE62-3D3C-4A69-B122-31EA2EE6F620}" srcOrd="0" destOrd="0" presId="urn:microsoft.com/office/officeart/2005/8/layout/hierarchy4"/>
    <dgm:cxn modelId="{681EFEE8-3567-42E2-A0EE-CA504BAB509A}" type="presParOf" srcId="{75C2404A-0311-4A30-9C88-871EF5901F9E}" destId="{A264E74F-4C64-4500-B26A-2CA68F15080D}" srcOrd="1" destOrd="0" presId="urn:microsoft.com/office/officeart/2005/8/layout/hierarchy4"/>
    <dgm:cxn modelId="{B75F0EAD-1275-43F6-9902-AA080B93CED3}" type="presParOf" srcId="{75C2404A-0311-4A30-9C88-871EF5901F9E}" destId="{B042771B-6B46-41D3-A2DC-8AC133DFFBBC}" srcOrd="2" destOrd="0" presId="urn:microsoft.com/office/officeart/2005/8/layout/hierarchy4"/>
    <dgm:cxn modelId="{E1DED9FD-3A65-4AE6-8D2B-B2F7521A92F4}" type="presParOf" srcId="{B042771B-6B46-41D3-A2DC-8AC133DFFBBC}" destId="{A77EBB65-0365-4F43-94E8-DA790CE4F424}" srcOrd="0" destOrd="0" presId="urn:microsoft.com/office/officeart/2005/8/layout/hierarchy4"/>
    <dgm:cxn modelId="{EE204951-01D0-4843-9E1B-A2994E9E444C}" type="presParOf" srcId="{A77EBB65-0365-4F43-94E8-DA790CE4F424}" destId="{F4B880B6-8450-4DD8-AAFE-CEB3718703B7}" srcOrd="0" destOrd="0" presId="urn:microsoft.com/office/officeart/2005/8/layout/hierarchy4"/>
    <dgm:cxn modelId="{A63C6B1D-30F5-4CF9-8743-8525A5D8E090}" type="presParOf" srcId="{A77EBB65-0365-4F43-94E8-DA790CE4F424}" destId="{77A93E7C-5B17-4D8F-A023-8E126170B07E}" srcOrd="1" destOrd="0" presId="urn:microsoft.com/office/officeart/2005/8/layout/hierarchy4"/>
    <dgm:cxn modelId="{F499ECDA-747B-4D5E-A3E2-23AFD9F186C2}" type="presParOf" srcId="{A77EBB65-0365-4F43-94E8-DA790CE4F424}" destId="{4D0F77D7-4CE1-4A19-AEB3-BC561580B16D}" srcOrd="2" destOrd="0" presId="urn:microsoft.com/office/officeart/2005/8/layout/hierarchy4"/>
    <dgm:cxn modelId="{3829F12B-60C3-4721-9CB6-E9FCC724CC0C}" type="presParOf" srcId="{4D0F77D7-4CE1-4A19-AEB3-BC561580B16D}" destId="{5C3EF68D-0D5F-444F-9A40-FD37A2B321D9}" srcOrd="0" destOrd="0" presId="urn:microsoft.com/office/officeart/2005/8/layout/hierarchy4"/>
    <dgm:cxn modelId="{CDB6E4E6-D663-4427-8C79-42BE3F014B98}" type="presParOf" srcId="{5C3EF68D-0D5F-444F-9A40-FD37A2B321D9}" destId="{13477B0E-3145-4CD9-830F-961DDE62A7BA}" srcOrd="0" destOrd="0" presId="urn:microsoft.com/office/officeart/2005/8/layout/hierarchy4"/>
    <dgm:cxn modelId="{6FBB957E-D108-4FD0-912B-193DC4376636}" type="presParOf" srcId="{5C3EF68D-0D5F-444F-9A40-FD37A2B321D9}" destId="{49107FB6-95EE-4292-B35E-0F3AF6EB624F}" srcOrd="1" destOrd="0" presId="urn:microsoft.com/office/officeart/2005/8/layout/hierarchy4"/>
    <dgm:cxn modelId="{A51E5131-50FD-40B7-9650-2EC0E4656C5D}" type="presParOf" srcId="{5C3EF68D-0D5F-444F-9A40-FD37A2B321D9}" destId="{3DE82D5C-8D23-4841-BCBE-9EE693EE5670}" srcOrd="2" destOrd="0" presId="urn:microsoft.com/office/officeart/2005/8/layout/hierarchy4"/>
    <dgm:cxn modelId="{566B9432-BA9E-4187-9F8B-38924FD97C74}" type="presParOf" srcId="{3DE82D5C-8D23-4841-BCBE-9EE693EE5670}" destId="{AA0FDBFD-409D-43A6-9294-DCACF5EB66A2}" srcOrd="0" destOrd="0" presId="urn:microsoft.com/office/officeart/2005/8/layout/hierarchy4"/>
    <dgm:cxn modelId="{BC35654E-F907-4B00-AA46-B6676AEDF305}" type="presParOf" srcId="{AA0FDBFD-409D-43A6-9294-DCACF5EB66A2}" destId="{32BD86AA-F0B5-46D6-B3DB-2D4CBD0C9022}" srcOrd="0" destOrd="0" presId="urn:microsoft.com/office/officeart/2005/8/layout/hierarchy4"/>
    <dgm:cxn modelId="{88A9451A-5929-476C-9502-0D0015764A4B}" type="presParOf" srcId="{AA0FDBFD-409D-43A6-9294-DCACF5EB66A2}" destId="{647D8104-C8A6-45D0-A965-968AFB56CBDA}" srcOrd="1" destOrd="0" presId="urn:microsoft.com/office/officeart/2005/8/layout/hierarchy4"/>
    <dgm:cxn modelId="{EB771DDA-A72C-4029-9373-F43D7C3BBC37}" type="presParOf" srcId="{AA0FDBFD-409D-43A6-9294-DCACF5EB66A2}" destId="{1B0B0607-154B-4766-81C0-3775170E285A}" srcOrd="2" destOrd="0" presId="urn:microsoft.com/office/officeart/2005/8/layout/hierarchy4"/>
    <dgm:cxn modelId="{70A8C4AB-CB72-4B83-BE46-7F192E2C77DE}" type="presParOf" srcId="{1B0B0607-154B-4766-81C0-3775170E285A}" destId="{F54E3B22-52A7-46EE-9F9F-022D05139CC2}" srcOrd="0" destOrd="0" presId="urn:microsoft.com/office/officeart/2005/8/layout/hierarchy4"/>
    <dgm:cxn modelId="{929F9354-D82F-4235-9719-45D2D6A16210}" type="presParOf" srcId="{F54E3B22-52A7-46EE-9F9F-022D05139CC2}" destId="{8F758105-3D23-4F71-A12B-A4A32483CFE5}" srcOrd="0" destOrd="0" presId="urn:microsoft.com/office/officeart/2005/8/layout/hierarchy4"/>
    <dgm:cxn modelId="{4D8E5D22-B8F8-466E-B0C6-2EAE85ECB385}" type="presParOf" srcId="{F54E3B22-52A7-46EE-9F9F-022D05139CC2}" destId="{B9593F00-1D21-4D3E-B21E-13F53A062E91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134D9F3-1F3B-477F-A21A-75F2E9BDFEA2}" type="doc">
      <dgm:prSet loTypeId="urn:microsoft.com/office/officeart/2005/8/layout/hierarchy4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pt-BR"/>
        </a:p>
      </dgm:t>
    </dgm:pt>
    <dgm:pt modelId="{D3BEC94F-E30F-4220-841C-7C44677B2298}">
      <dgm:prSet phldrT="[Texto]" custT="1"/>
      <dgm:spPr/>
      <dgm:t>
        <a:bodyPr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CHC-UFPR</a:t>
          </a:r>
        </a:p>
      </dgm:t>
    </dgm:pt>
    <dgm:pt modelId="{B723DC90-26C3-46AC-BBEA-C69C15F7C5BC}" type="parTrans" cxnId="{C8FC23BB-9259-4E91-AC1C-7815E4F589A7}">
      <dgm:prSet/>
      <dgm:spPr/>
      <dgm:t>
        <a:bodyPr/>
        <a:lstStyle/>
        <a:p>
          <a:endParaRPr lang="pt-BR"/>
        </a:p>
      </dgm:t>
    </dgm:pt>
    <dgm:pt modelId="{3EBB4FC4-478A-492A-B87E-58EDDD86D5DB}" type="sibTrans" cxnId="{C8FC23BB-9259-4E91-AC1C-7815E4F589A7}">
      <dgm:prSet/>
      <dgm:spPr/>
      <dgm:t>
        <a:bodyPr/>
        <a:lstStyle/>
        <a:p>
          <a:endParaRPr lang="pt-BR"/>
        </a:p>
      </dgm:t>
    </dgm:pt>
    <dgm:pt modelId="{B8508143-DE47-4DC5-B38C-717D76E9C845}">
      <dgm:prSet phldrT="[Texto]" custT="1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pt-BR" sz="1400"/>
            <a:t>06 </a:t>
          </a:r>
          <a:r>
            <a:rPr lang="pt-BR" sz="1400" err="1"/>
            <a:t>CCs</a:t>
          </a:r>
          <a:r>
            <a:rPr lang="pt-BR" sz="1400"/>
            <a:t> – 01 Superintendente, 03 gerentes , 01 Ouvidor e 01 Auditor</a:t>
          </a:r>
        </a:p>
      </dgm:t>
    </dgm:pt>
    <dgm:pt modelId="{EBF3934D-29AE-4330-846D-DA6E24390650}" type="parTrans" cxnId="{1EAECFD3-63BE-473A-A222-DCDE941F6F98}">
      <dgm:prSet/>
      <dgm:spPr/>
      <dgm:t>
        <a:bodyPr/>
        <a:lstStyle/>
        <a:p>
          <a:endParaRPr lang="pt-BR"/>
        </a:p>
      </dgm:t>
    </dgm:pt>
    <dgm:pt modelId="{BADAA165-02FA-4EF0-A11A-3386ABDB9E2B}" type="sibTrans" cxnId="{1EAECFD3-63BE-473A-A222-DCDE941F6F98}">
      <dgm:prSet/>
      <dgm:spPr/>
      <dgm:t>
        <a:bodyPr/>
        <a:lstStyle/>
        <a:p>
          <a:endParaRPr lang="pt-BR"/>
        </a:p>
      </dgm:t>
    </dgm:pt>
    <dgm:pt modelId="{CC8A7053-CFEE-4D27-AF0A-9B4DA2906AF6}">
      <dgm:prSet phldrT="[Texto]" custT="1"/>
      <dgm:spPr/>
      <dgm:t>
        <a:bodyPr/>
        <a:lstStyle/>
        <a:p>
          <a:r>
            <a:rPr lang="pt-BR" sz="1800">
              <a:latin typeface="+mn-lt"/>
            </a:rPr>
            <a:t>92 </a:t>
          </a:r>
          <a:r>
            <a:rPr lang="pt-BR" sz="1800" err="1">
              <a:latin typeface="+mn-lt"/>
            </a:rPr>
            <a:t>FGs</a:t>
          </a:r>
          <a:endParaRPr lang="pt-BR" sz="1800">
            <a:latin typeface="+mn-lt"/>
          </a:endParaRPr>
        </a:p>
      </dgm:t>
    </dgm:pt>
    <dgm:pt modelId="{6A96CAA8-4E90-4CBE-8927-89BA270F804B}" type="parTrans" cxnId="{C3856D9F-0C9A-4793-802D-860598809CC9}">
      <dgm:prSet/>
      <dgm:spPr/>
      <dgm:t>
        <a:bodyPr/>
        <a:lstStyle/>
        <a:p>
          <a:endParaRPr lang="pt-BR"/>
        </a:p>
      </dgm:t>
    </dgm:pt>
    <dgm:pt modelId="{F3C8AE85-7A40-46D7-8DAB-41F1D4AB28BC}" type="sibTrans" cxnId="{C3856D9F-0C9A-4793-802D-860598809CC9}">
      <dgm:prSet/>
      <dgm:spPr/>
      <dgm:t>
        <a:bodyPr/>
        <a:lstStyle/>
        <a:p>
          <a:endParaRPr lang="pt-BR"/>
        </a:p>
      </dgm:t>
    </dgm:pt>
    <dgm:pt modelId="{C98ACD40-7261-4BE6-84E9-7582CF1D1340}">
      <dgm:prSet phldrT="[Texto]" custT="1"/>
      <dgm:spPr/>
      <dgm:t>
        <a:bodyPr/>
        <a:lstStyle/>
        <a:p>
          <a:r>
            <a:rPr lang="pt-BR" sz="1800">
              <a:latin typeface="+mn-lt"/>
            </a:rPr>
            <a:t>0</a:t>
          </a:r>
        </a:p>
      </dgm:t>
    </dgm:pt>
    <dgm:pt modelId="{4E43063F-01FD-4681-A898-A60D40220086}" type="parTrans" cxnId="{52E59EBF-7E4B-4962-B6BA-7A04B0A1DE32}">
      <dgm:prSet/>
      <dgm:spPr/>
      <dgm:t>
        <a:bodyPr/>
        <a:lstStyle/>
        <a:p>
          <a:endParaRPr lang="pt-BR"/>
        </a:p>
      </dgm:t>
    </dgm:pt>
    <dgm:pt modelId="{8C8F8A2B-1167-4289-B996-BCE0702B06B7}" type="sibTrans" cxnId="{52E59EBF-7E4B-4962-B6BA-7A04B0A1DE32}">
      <dgm:prSet/>
      <dgm:spPr/>
      <dgm:t>
        <a:bodyPr/>
        <a:lstStyle/>
        <a:p>
          <a:endParaRPr lang="pt-BR"/>
        </a:p>
      </dgm:t>
    </dgm:pt>
    <dgm:pt modelId="{0EBD2C9D-A6D3-4D63-8583-09522CB738BD}">
      <dgm:prSet phldrT="[Texto]" custT="1"/>
      <dgm:spPr/>
      <dgm:t>
        <a:bodyPr/>
        <a:lstStyle/>
        <a:p>
          <a:r>
            <a:rPr lang="pt-BR" sz="1800">
              <a:latin typeface="+mn-lt"/>
            </a:rPr>
            <a:t>4</a:t>
          </a:r>
        </a:p>
      </dgm:t>
    </dgm:pt>
    <dgm:pt modelId="{DDB3BAED-13CA-4079-9C46-48C12E223FF9}" type="parTrans" cxnId="{1D61E48F-E3EA-40C7-BCB9-817ADBBAF616}">
      <dgm:prSet/>
      <dgm:spPr/>
      <dgm:t>
        <a:bodyPr/>
        <a:lstStyle/>
        <a:p>
          <a:endParaRPr lang="pt-BR"/>
        </a:p>
      </dgm:t>
    </dgm:pt>
    <dgm:pt modelId="{E5D3ECE9-527D-474C-9D59-DDC14653A947}" type="sibTrans" cxnId="{1D61E48F-E3EA-40C7-BCB9-817ADBBAF616}">
      <dgm:prSet/>
      <dgm:spPr/>
      <dgm:t>
        <a:bodyPr/>
        <a:lstStyle/>
        <a:p>
          <a:endParaRPr lang="pt-BR"/>
        </a:p>
      </dgm:t>
    </dgm:pt>
    <dgm:pt modelId="{11B395A7-2456-4E29-A91E-85D3AA49733C}">
      <dgm:prSet phldrT="[Texto]" custT="1"/>
      <dgm:spPr/>
      <dgm:t>
        <a:bodyPr/>
        <a:lstStyle/>
        <a:p>
          <a:r>
            <a:rPr lang="pt-BR" sz="1800">
              <a:latin typeface="+mn-lt"/>
            </a:rPr>
            <a:t>3</a:t>
          </a:r>
        </a:p>
      </dgm:t>
    </dgm:pt>
    <dgm:pt modelId="{3C895483-C1E6-4E33-8179-E294361C2046}" type="parTrans" cxnId="{C931927B-DCDB-4605-B152-3E243089C74E}">
      <dgm:prSet/>
      <dgm:spPr/>
      <dgm:t>
        <a:bodyPr/>
        <a:lstStyle/>
        <a:p>
          <a:endParaRPr lang="pt-BR"/>
        </a:p>
      </dgm:t>
    </dgm:pt>
    <dgm:pt modelId="{FB9E5FF1-9111-444C-8A41-78EF687F38AF}" type="sibTrans" cxnId="{C931927B-DCDB-4605-B152-3E243089C74E}">
      <dgm:prSet/>
      <dgm:spPr/>
      <dgm:t>
        <a:bodyPr/>
        <a:lstStyle/>
        <a:p>
          <a:endParaRPr lang="pt-BR"/>
        </a:p>
      </dgm:t>
    </dgm:pt>
    <dgm:pt modelId="{8CF9884C-CFDE-4D8A-B7E6-A55F2BF2A8F9}">
      <dgm:prSet phldrT="[Texto]" custT="1"/>
      <dgm:spPr/>
      <dgm:t>
        <a:bodyPr/>
        <a:lstStyle/>
        <a:p>
          <a:r>
            <a:rPr lang="pt-BR" sz="1800">
              <a:latin typeface="+mn-lt"/>
            </a:rPr>
            <a:t>0</a:t>
          </a:r>
        </a:p>
      </dgm:t>
    </dgm:pt>
    <dgm:pt modelId="{E247339E-9F32-4B99-8FF0-ECFA8CAB0990}" type="parTrans" cxnId="{0D370B4C-0AC4-4408-A5F4-D20F0AB0B647}">
      <dgm:prSet/>
      <dgm:spPr/>
      <dgm:t>
        <a:bodyPr/>
        <a:lstStyle/>
        <a:p>
          <a:endParaRPr lang="pt-BR"/>
        </a:p>
      </dgm:t>
    </dgm:pt>
    <dgm:pt modelId="{3E444605-A9E1-4E24-995D-B857AA645E08}" type="sibTrans" cxnId="{0D370B4C-0AC4-4408-A5F4-D20F0AB0B647}">
      <dgm:prSet/>
      <dgm:spPr/>
      <dgm:t>
        <a:bodyPr/>
        <a:lstStyle/>
        <a:p>
          <a:endParaRPr lang="pt-BR"/>
        </a:p>
      </dgm:t>
    </dgm:pt>
    <dgm:pt modelId="{06F5B895-B70E-4FB3-87D0-797C4A3518A4}">
      <dgm:prSet phldrT="[Texto]" custT="1"/>
      <dgm:spPr/>
      <dgm:t>
        <a:bodyPr/>
        <a:lstStyle/>
        <a:p>
          <a:r>
            <a:rPr lang="pt-BR" sz="1800">
              <a:latin typeface="+mn-lt"/>
            </a:rPr>
            <a:t>4</a:t>
          </a:r>
        </a:p>
      </dgm:t>
    </dgm:pt>
    <dgm:pt modelId="{8E5546C8-FEB1-476B-B0F3-9C09F2BE3FC8}" type="parTrans" cxnId="{883E614B-4B95-46BB-9790-9FEAA8FB4EB2}">
      <dgm:prSet/>
      <dgm:spPr/>
      <dgm:t>
        <a:bodyPr/>
        <a:lstStyle/>
        <a:p>
          <a:endParaRPr lang="pt-BR"/>
        </a:p>
      </dgm:t>
    </dgm:pt>
    <dgm:pt modelId="{B30719B6-E5EC-4ADA-A5FE-7E92615CCAAE}" type="sibTrans" cxnId="{883E614B-4B95-46BB-9790-9FEAA8FB4EB2}">
      <dgm:prSet/>
      <dgm:spPr/>
      <dgm:t>
        <a:bodyPr/>
        <a:lstStyle/>
        <a:p>
          <a:endParaRPr lang="pt-BR"/>
        </a:p>
      </dgm:t>
    </dgm:pt>
    <dgm:pt modelId="{93B93483-C62B-4EB7-AE63-010815F9F804}">
      <dgm:prSet phldrT="[Texto]" custT="1"/>
      <dgm:spPr/>
      <dgm:t>
        <a:bodyPr/>
        <a:lstStyle/>
        <a:p>
          <a:r>
            <a:rPr lang="pt-BR" sz="1800">
              <a:latin typeface="+mn-lt"/>
            </a:rPr>
            <a:t>6</a:t>
          </a:r>
        </a:p>
      </dgm:t>
    </dgm:pt>
    <dgm:pt modelId="{2B791799-2249-406D-BF41-B09A89857A08}" type="parTrans" cxnId="{1343AA5E-4AB4-48B7-8BCC-54A858AC31E8}">
      <dgm:prSet/>
      <dgm:spPr/>
      <dgm:t>
        <a:bodyPr/>
        <a:lstStyle/>
        <a:p>
          <a:endParaRPr lang="pt-BR"/>
        </a:p>
      </dgm:t>
    </dgm:pt>
    <dgm:pt modelId="{1B48CF33-FFFD-47F4-9133-5DC9DA896F1E}" type="sibTrans" cxnId="{1343AA5E-4AB4-48B7-8BCC-54A858AC31E8}">
      <dgm:prSet/>
      <dgm:spPr/>
      <dgm:t>
        <a:bodyPr/>
        <a:lstStyle/>
        <a:p>
          <a:endParaRPr lang="pt-BR"/>
        </a:p>
      </dgm:t>
    </dgm:pt>
    <dgm:pt modelId="{DC6F1223-050E-498E-92FE-AED4F85FEB84}">
      <dgm:prSet phldrT="[Texto]" custT="1"/>
      <dgm:spPr/>
      <dgm:t>
        <a:bodyPr/>
        <a:lstStyle/>
        <a:p>
          <a:r>
            <a:rPr lang="pt-BR" sz="1800">
              <a:latin typeface="+mn-lt"/>
            </a:rPr>
            <a:t>7</a:t>
          </a:r>
        </a:p>
      </dgm:t>
    </dgm:pt>
    <dgm:pt modelId="{4D6FB569-256D-4E67-98FA-AFFDA2E33F66}" type="parTrans" cxnId="{E685C0B3-5B48-4C6F-BA33-55A99E547670}">
      <dgm:prSet/>
      <dgm:spPr/>
      <dgm:t>
        <a:bodyPr/>
        <a:lstStyle/>
        <a:p>
          <a:endParaRPr lang="pt-BR"/>
        </a:p>
      </dgm:t>
    </dgm:pt>
    <dgm:pt modelId="{226F722C-D0EB-41F6-8AFC-98EC3B7D1088}" type="sibTrans" cxnId="{E685C0B3-5B48-4C6F-BA33-55A99E547670}">
      <dgm:prSet/>
      <dgm:spPr/>
      <dgm:t>
        <a:bodyPr/>
        <a:lstStyle/>
        <a:p>
          <a:endParaRPr lang="pt-BR"/>
        </a:p>
      </dgm:t>
    </dgm:pt>
    <dgm:pt modelId="{FE2F24C8-BA8F-4C7F-84CF-F657C6BA064D}">
      <dgm:prSet phldrT="[Texto]" custT="1"/>
      <dgm:spPr/>
      <dgm:t>
        <a:bodyPr/>
        <a:lstStyle/>
        <a:p>
          <a:r>
            <a:rPr lang="pt-BR" sz="1800">
              <a:latin typeface="+mn-lt"/>
            </a:rPr>
            <a:t>2</a:t>
          </a:r>
        </a:p>
      </dgm:t>
    </dgm:pt>
    <dgm:pt modelId="{2BCE1E84-0B8C-4440-8AB8-C761EA5D59DC}" type="parTrans" cxnId="{C31C6076-8789-4721-AAA8-F4369D344974}">
      <dgm:prSet/>
      <dgm:spPr/>
      <dgm:t>
        <a:bodyPr/>
        <a:lstStyle/>
        <a:p>
          <a:endParaRPr lang="pt-BR"/>
        </a:p>
      </dgm:t>
    </dgm:pt>
    <dgm:pt modelId="{F80AE8D3-3944-4C63-845B-558457CB86E9}" type="sibTrans" cxnId="{C31C6076-8789-4721-AAA8-F4369D344974}">
      <dgm:prSet/>
      <dgm:spPr/>
      <dgm:t>
        <a:bodyPr/>
        <a:lstStyle/>
        <a:p>
          <a:endParaRPr lang="pt-BR"/>
        </a:p>
      </dgm:t>
    </dgm:pt>
    <dgm:pt modelId="{338F6EA9-64B7-4F6C-8EB5-A1FF6EDF4428}">
      <dgm:prSet phldrT="[Texto]" custT="1"/>
      <dgm:spPr/>
      <dgm:t>
        <a:bodyPr/>
        <a:lstStyle/>
        <a:p>
          <a:r>
            <a:rPr lang="pt-BR" sz="1800">
              <a:latin typeface="+mn-lt"/>
            </a:rPr>
            <a:t>11</a:t>
          </a:r>
        </a:p>
      </dgm:t>
    </dgm:pt>
    <dgm:pt modelId="{31119AB0-AF7F-412A-A16D-1550E8EFA86D}" type="parTrans" cxnId="{18E54434-7BAB-48AB-ACAB-F765E8B38A47}">
      <dgm:prSet/>
      <dgm:spPr/>
      <dgm:t>
        <a:bodyPr/>
        <a:lstStyle/>
        <a:p>
          <a:endParaRPr lang="pt-BR"/>
        </a:p>
      </dgm:t>
    </dgm:pt>
    <dgm:pt modelId="{8D4B2D9D-CED3-47A7-808C-9318DD7559CC}" type="sibTrans" cxnId="{18E54434-7BAB-48AB-ACAB-F765E8B38A47}">
      <dgm:prSet/>
      <dgm:spPr/>
      <dgm:t>
        <a:bodyPr/>
        <a:lstStyle/>
        <a:p>
          <a:endParaRPr lang="pt-BR"/>
        </a:p>
      </dgm:t>
    </dgm:pt>
    <dgm:pt modelId="{47323B53-3B13-4FF3-9AEA-726A681F0573}">
      <dgm:prSet phldrT="[Texto]" custT="1"/>
      <dgm:spPr/>
      <dgm:t>
        <a:bodyPr/>
        <a:lstStyle/>
        <a:p>
          <a:r>
            <a:rPr lang="pt-BR" sz="1800">
              <a:latin typeface="+mn-lt"/>
            </a:rPr>
            <a:t>32</a:t>
          </a:r>
        </a:p>
      </dgm:t>
    </dgm:pt>
    <dgm:pt modelId="{A106C129-25AD-4299-BD27-CC05C1E57C16}" type="parTrans" cxnId="{C2EBB8F0-4B83-4B6C-AB85-D98FB51609BB}">
      <dgm:prSet/>
      <dgm:spPr/>
      <dgm:t>
        <a:bodyPr/>
        <a:lstStyle/>
        <a:p>
          <a:endParaRPr lang="pt-BR"/>
        </a:p>
      </dgm:t>
    </dgm:pt>
    <dgm:pt modelId="{814C55E0-16FE-4BDB-8CC2-86734074CE12}" type="sibTrans" cxnId="{C2EBB8F0-4B83-4B6C-AB85-D98FB51609BB}">
      <dgm:prSet/>
      <dgm:spPr/>
      <dgm:t>
        <a:bodyPr/>
        <a:lstStyle/>
        <a:p>
          <a:endParaRPr lang="pt-BR"/>
        </a:p>
      </dgm:t>
    </dgm:pt>
    <dgm:pt modelId="{2F2927E6-4FB8-421E-8643-3E31227A325D}">
      <dgm:prSet phldrT="[Texto]" custT="1"/>
      <dgm:spPr/>
      <dgm:t>
        <a:bodyPr/>
        <a:lstStyle/>
        <a:p>
          <a:r>
            <a:rPr lang="pt-BR" sz="1800">
              <a:latin typeface="+mn-lt"/>
            </a:rPr>
            <a:t>18</a:t>
          </a:r>
        </a:p>
      </dgm:t>
    </dgm:pt>
    <dgm:pt modelId="{BB6B0214-BEAA-4022-A6E8-53236E450723}" type="parTrans" cxnId="{530FCE6A-D2A7-4D5E-B6EA-8221BB77B194}">
      <dgm:prSet/>
      <dgm:spPr/>
      <dgm:t>
        <a:bodyPr/>
        <a:lstStyle/>
        <a:p>
          <a:endParaRPr lang="pt-BR"/>
        </a:p>
      </dgm:t>
    </dgm:pt>
    <dgm:pt modelId="{81B03625-F7F5-4782-97A2-F19287EA1B54}" type="sibTrans" cxnId="{530FCE6A-D2A7-4D5E-B6EA-8221BB77B194}">
      <dgm:prSet/>
      <dgm:spPr/>
      <dgm:t>
        <a:bodyPr/>
        <a:lstStyle/>
        <a:p>
          <a:endParaRPr lang="pt-BR"/>
        </a:p>
      </dgm:t>
    </dgm:pt>
    <dgm:pt modelId="{56A9F099-E799-4EE3-81BD-DB6FEDFFFACD}">
      <dgm:prSet phldrT="[Texto]" custT="1"/>
      <dgm:spPr/>
      <dgm:t>
        <a:bodyPr/>
        <a:lstStyle/>
        <a:p>
          <a:r>
            <a:rPr lang="pt-BR" sz="1800">
              <a:latin typeface="+mn-lt"/>
            </a:rPr>
            <a:t>5</a:t>
          </a:r>
        </a:p>
      </dgm:t>
    </dgm:pt>
    <dgm:pt modelId="{98595B46-49EE-47D6-A84C-537CC51B22DF}" type="parTrans" cxnId="{C5C6F0B3-16D2-48AB-94C6-5B6FA222B0FD}">
      <dgm:prSet/>
      <dgm:spPr/>
      <dgm:t>
        <a:bodyPr/>
        <a:lstStyle/>
        <a:p>
          <a:endParaRPr lang="pt-BR"/>
        </a:p>
      </dgm:t>
    </dgm:pt>
    <dgm:pt modelId="{421A2F92-70E5-490D-AFA3-24D40C7263A9}" type="sibTrans" cxnId="{C5C6F0B3-16D2-48AB-94C6-5B6FA222B0FD}">
      <dgm:prSet/>
      <dgm:spPr/>
      <dgm:t>
        <a:bodyPr/>
        <a:lstStyle/>
        <a:p>
          <a:endParaRPr lang="pt-BR"/>
        </a:p>
      </dgm:t>
    </dgm:pt>
    <dgm:pt modelId="{5DB87A29-4E2F-4B42-A2C0-6D8428C0780B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pt-BR" sz="1800">
              <a:latin typeface="+mn-lt"/>
            </a:rPr>
            <a:t>SUP</a:t>
          </a:r>
        </a:p>
      </dgm:t>
    </dgm:pt>
    <dgm:pt modelId="{40E37CA5-F986-4F5E-9DD2-6D50D94AEE01}" type="parTrans" cxnId="{90C6DE98-07B5-47EE-A0D8-C3B9F5DB1BBF}">
      <dgm:prSet/>
      <dgm:spPr/>
      <dgm:t>
        <a:bodyPr/>
        <a:lstStyle/>
        <a:p>
          <a:endParaRPr lang="pt-BR"/>
        </a:p>
      </dgm:t>
    </dgm:pt>
    <dgm:pt modelId="{F586520E-3E99-4CF6-B54C-7168428A860F}" type="sibTrans" cxnId="{90C6DE98-07B5-47EE-A0D8-C3B9F5DB1BBF}">
      <dgm:prSet/>
      <dgm:spPr/>
      <dgm:t>
        <a:bodyPr/>
        <a:lstStyle/>
        <a:p>
          <a:endParaRPr lang="pt-BR"/>
        </a:p>
      </dgm:t>
    </dgm:pt>
    <dgm:pt modelId="{75F942C1-6238-44D9-B1D7-AC7500941464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pt-BR" sz="1800">
              <a:latin typeface="+mn-lt"/>
            </a:rPr>
            <a:t>GAS</a:t>
          </a:r>
        </a:p>
      </dgm:t>
    </dgm:pt>
    <dgm:pt modelId="{17A827D5-BFE8-48D1-A76D-B4CF6734FBF9}" type="parTrans" cxnId="{0BAD879A-9C92-4A13-B073-6123BEBA2CFB}">
      <dgm:prSet/>
      <dgm:spPr/>
      <dgm:t>
        <a:bodyPr/>
        <a:lstStyle/>
        <a:p>
          <a:endParaRPr lang="pt-BR"/>
        </a:p>
      </dgm:t>
    </dgm:pt>
    <dgm:pt modelId="{2A48C85F-AFE3-4752-AF27-F41ACD185FCC}" type="sibTrans" cxnId="{0BAD879A-9C92-4A13-B073-6123BEBA2CFB}">
      <dgm:prSet/>
      <dgm:spPr/>
      <dgm:t>
        <a:bodyPr/>
        <a:lstStyle/>
        <a:p>
          <a:endParaRPr lang="pt-BR"/>
        </a:p>
      </dgm:t>
    </dgm:pt>
    <dgm:pt modelId="{A3C219FA-D924-4BC7-8DF3-FC375269E76E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pt-BR" sz="1800">
              <a:latin typeface="+mn-lt"/>
            </a:rPr>
            <a:t>GAD</a:t>
          </a:r>
        </a:p>
      </dgm:t>
    </dgm:pt>
    <dgm:pt modelId="{FE9FF512-1E61-4A99-BCCE-E5CD4615FC90}" type="parTrans" cxnId="{9157EE60-7059-46D9-B20F-B48FE5344601}">
      <dgm:prSet/>
      <dgm:spPr/>
      <dgm:t>
        <a:bodyPr/>
        <a:lstStyle/>
        <a:p>
          <a:endParaRPr lang="pt-BR"/>
        </a:p>
      </dgm:t>
    </dgm:pt>
    <dgm:pt modelId="{66CAD82C-B709-402D-9BD0-3BED009FB7CE}" type="sibTrans" cxnId="{9157EE60-7059-46D9-B20F-B48FE5344601}">
      <dgm:prSet/>
      <dgm:spPr/>
      <dgm:t>
        <a:bodyPr/>
        <a:lstStyle/>
        <a:p>
          <a:endParaRPr lang="pt-BR"/>
        </a:p>
      </dgm:t>
    </dgm:pt>
    <dgm:pt modelId="{D52D3DCD-3E66-4C97-8DCD-8148A8CDCDB8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pt-BR" sz="1800">
              <a:latin typeface="+mn-lt"/>
            </a:rPr>
            <a:t>GEP</a:t>
          </a:r>
        </a:p>
      </dgm:t>
    </dgm:pt>
    <dgm:pt modelId="{7AE8A425-1D4B-4C7A-A06E-0F8ACEF6D92A}" type="parTrans" cxnId="{6E86E0F3-2AE3-4178-B3E6-0EEB1DF3E0C7}">
      <dgm:prSet/>
      <dgm:spPr/>
      <dgm:t>
        <a:bodyPr/>
        <a:lstStyle/>
        <a:p>
          <a:endParaRPr lang="pt-BR"/>
        </a:p>
      </dgm:t>
    </dgm:pt>
    <dgm:pt modelId="{E2D3F80F-2123-49C4-958C-C26188D6D634}" type="sibTrans" cxnId="{6E86E0F3-2AE3-4178-B3E6-0EEB1DF3E0C7}">
      <dgm:prSet/>
      <dgm:spPr/>
      <dgm:t>
        <a:bodyPr/>
        <a:lstStyle/>
        <a:p>
          <a:endParaRPr lang="pt-BR"/>
        </a:p>
      </dgm:t>
    </dgm:pt>
    <dgm:pt modelId="{7278FF65-8D5F-4C41-A684-DE4FDD0CDB76}">
      <dgm:prSet phldrT="[Texto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pt-BR" sz="1800">
              <a:solidFill>
                <a:schemeClr val="accent6">
                  <a:lumMod val="50000"/>
                </a:schemeClr>
              </a:solidFill>
              <a:latin typeface="+mn-lt"/>
            </a:rPr>
            <a:t>15</a:t>
          </a:r>
        </a:p>
      </dgm:t>
    </dgm:pt>
    <dgm:pt modelId="{4AB8AC61-EF5A-4E13-8CB0-95120F518280}" type="parTrans" cxnId="{AB131180-F05B-48CB-BA76-20550B4FA390}">
      <dgm:prSet/>
      <dgm:spPr/>
      <dgm:t>
        <a:bodyPr/>
        <a:lstStyle/>
        <a:p>
          <a:endParaRPr lang="pt-BR"/>
        </a:p>
      </dgm:t>
    </dgm:pt>
    <dgm:pt modelId="{ACDFFA61-EEC5-49EF-B0BF-5E3BECBB79B6}" type="sibTrans" cxnId="{AB131180-F05B-48CB-BA76-20550B4FA390}">
      <dgm:prSet/>
      <dgm:spPr/>
      <dgm:t>
        <a:bodyPr/>
        <a:lstStyle/>
        <a:p>
          <a:endParaRPr lang="pt-BR"/>
        </a:p>
      </dgm:t>
    </dgm:pt>
    <dgm:pt modelId="{5CEF3640-33E1-4BD2-8585-339536F07946}">
      <dgm:prSet phldrT="[Texto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pt-BR" sz="1800">
              <a:solidFill>
                <a:schemeClr val="accent6">
                  <a:lumMod val="50000"/>
                </a:schemeClr>
              </a:solidFill>
              <a:latin typeface="+mn-lt"/>
            </a:rPr>
            <a:t>42</a:t>
          </a:r>
        </a:p>
      </dgm:t>
    </dgm:pt>
    <dgm:pt modelId="{2840CD35-D398-4F8F-BBCC-8D9A2C554106}" type="parTrans" cxnId="{DDD2E818-954D-4549-85EA-9ABE5870E28E}">
      <dgm:prSet/>
      <dgm:spPr/>
      <dgm:t>
        <a:bodyPr/>
        <a:lstStyle/>
        <a:p>
          <a:endParaRPr lang="pt-BR"/>
        </a:p>
      </dgm:t>
    </dgm:pt>
    <dgm:pt modelId="{17A1CE7C-25A1-4825-88F8-FA6E8AE17853}" type="sibTrans" cxnId="{DDD2E818-954D-4549-85EA-9ABE5870E28E}">
      <dgm:prSet/>
      <dgm:spPr/>
      <dgm:t>
        <a:bodyPr/>
        <a:lstStyle/>
        <a:p>
          <a:endParaRPr lang="pt-BR"/>
        </a:p>
      </dgm:t>
    </dgm:pt>
    <dgm:pt modelId="{FCDE3885-1BDE-4AB5-8D22-9ADF711A47F7}">
      <dgm:prSet phldrT="[Texto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pt-BR" sz="1800">
              <a:solidFill>
                <a:schemeClr val="accent6">
                  <a:lumMod val="50000"/>
                </a:schemeClr>
              </a:solidFill>
              <a:latin typeface="+mn-lt"/>
            </a:rPr>
            <a:t>28</a:t>
          </a:r>
        </a:p>
      </dgm:t>
    </dgm:pt>
    <dgm:pt modelId="{630D66A4-B37A-4A22-8F02-1E9997D6C2DF}" type="parTrans" cxnId="{A99D939A-D782-4F4D-A27C-140C6E12801A}">
      <dgm:prSet/>
      <dgm:spPr/>
      <dgm:t>
        <a:bodyPr/>
        <a:lstStyle/>
        <a:p>
          <a:endParaRPr lang="pt-BR"/>
        </a:p>
      </dgm:t>
    </dgm:pt>
    <dgm:pt modelId="{52B39EB5-6A9E-4376-836F-7A4D447A16DF}" type="sibTrans" cxnId="{A99D939A-D782-4F4D-A27C-140C6E12801A}">
      <dgm:prSet/>
      <dgm:spPr/>
      <dgm:t>
        <a:bodyPr/>
        <a:lstStyle/>
        <a:p>
          <a:endParaRPr lang="pt-BR"/>
        </a:p>
      </dgm:t>
    </dgm:pt>
    <dgm:pt modelId="{5B4270B1-9751-4F4D-B379-8EF72694531B}">
      <dgm:prSet phldrT="[Texto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pt-BR" sz="1800">
              <a:solidFill>
                <a:schemeClr val="accent6">
                  <a:lumMod val="50000"/>
                </a:schemeClr>
              </a:solidFill>
              <a:latin typeface="+mn-lt"/>
            </a:rPr>
            <a:t>7</a:t>
          </a:r>
        </a:p>
      </dgm:t>
    </dgm:pt>
    <dgm:pt modelId="{A32453E1-78B5-4E73-AE09-993C49E9ECDA}" type="parTrans" cxnId="{91BAD350-E1F2-4575-8217-C32F2C5F6903}">
      <dgm:prSet/>
      <dgm:spPr/>
      <dgm:t>
        <a:bodyPr/>
        <a:lstStyle/>
        <a:p>
          <a:endParaRPr lang="pt-BR"/>
        </a:p>
      </dgm:t>
    </dgm:pt>
    <dgm:pt modelId="{A7882DD3-E970-4452-9C10-8B390CB49348}" type="sibTrans" cxnId="{91BAD350-E1F2-4575-8217-C32F2C5F6903}">
      <dgm:prSet/>
      <dgm:spPr/>
      <dgm:t>
        <a:bodyPr/>
        <a:lstStyle/>
        <a:p>
          <a:endParaRPr lang="pt-BR"/>
        </a:p>
      </dgm:t>
    </dgm:pt>
    <dgm:pt modelId="{D4EC6F8E-FB0D-4F1F-93B8-15DF6271E5F5}" type="pres">
      <dgm:prSet presAssocID="{2134D9F3-1F3B-477F-A21A-75F2E9BDFEA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5428465-AB76-400C-A385-03E45B4E10A9}" type="pres">
      <dgm:prSet presAssocID="{D3BEC94F-E30F-4220-841C-7C44677B2298}" presName="vertOne" presStyleCnt="0"/>
      <dgm:spPr/>
    </dgm:pt>
    <dgm:pt modelId="{635B6715-B0FA-43D7-A740-9FE23D6FB422}" type="pres">
      <dgm:prSet presAssocID="{D3BEC94F-E30F-4220-841C-7C44677B2298}" presName="txOne" presStyleLbl="node0" presStyleIdx="0" presStyleCnt="1" custLinFactNeighborX="-15777" custLinFactNeighborY="69931">
        <dgm:presLayoutVars>
          <dgm:chPref val="3"/>
        </dgm:presLayoutVars>
      </dgm:prSet>
      <dgm:spPr/>
    </dgm:pt>
    <dgm:pt modelId="{8AC8438F-60EB-4D1A-A828-49FFC2BDB47B}" type="pres">
      <dgm:prSet presAssocID="{D3BEC94F-E30F-4220-841C-7C44677B2298}" presName="parTransOne" presStyleCnt="0"/>
      <dgm:spPr/>
    </dgm:pt>
    <dgm:pt modelId="{0D7994EA-E6F5-4B75-A0CA-CF1B9832C9F6}" type="pres">
      <dgm:prSet presAssocID="{D3BEC94F-E30F-4220-841C-7C44677B2298}" presName="horzOne" presStyleCnt="0"/>
      <dgm:spPr/>
    </dgm:pt>
    <dgm:pt modelId="{27D2237F-BB49-4E39-8587-F26CC865AC12}" type="pres">
      <dgm:prSet presAssocID="{B8508143-DE47-4DC5-B38C-717D76E9C845}" presName="vertTwo" presStyleCnt="0"/>
      <dgm:spPr/>
    </dgm:pt>
    <dgm:pt modelId="{2A12E7C7-2106-42B2-AB10-8D03A0E44B4F}" type="pres">
      <dgm:prSet presAssocID="{B8508143-DE47-4DC5-B38C-717D76E9C845}" presName="txTwo" presStyleLbl="node2" presStyleIdx="0" presStyleCnt="1">
        <dgm:presLayoutVars>
          <dgm:chPref val="3"/>
        </dgm:presLayoutVars>
      </dgm:prSet>
      <dgm:spPr/>
    </dgm:pt>
    <dgm:pt modelId="{B10A7BC9-28B5-4E55-9A10-5FB7102A270A}" type="pres">
      <dgm:prSet presAssocID="{B8508143-DE47-4DC5-B38C-717D76E9C845}" presName="parTransTwo" presStyleCnt="0"/>
      <dgm:spPr/>
    </dgm:pt>
    <dgm:pt modelId="{9D5F1174-DF79-4568-BC4E-BDC25B010B22}" type="pres">
      <dgm:prSet presAssocID="{B8508143-DE47-4DC5-B38C-717D76E9C845}" presName="horzTwo" presStyleCnt="0"/>
      <dgm:spPr/>
    </dgm:pt>
    <dgm:pt modelId="{BFBA7462-536C-4A9D-8471-872DBD20EEFB}" type="pres">
      <dgm:prSet presAssocID="{CC8A7053-CFEE-4D27-AF0A-9B4DA2906AF6}" presName="vertThree" presStyleCnt="0"/>
      <dgm:spPr/>
    </dgm:pt>
    <dgm:pt modelId="{469CE885-80D5-4B1F-A376-CC6EDFD2B455}" type="pres">
      <dgm:prSet presAssocID="{CC8A7053-CFEE-4D27-AF0A-9B4DA2906AF6}" presName="txThree" presStyleLbl="node3" presStyleIdx="0" presStyleCnt="1">
        <dgm:presLayoutVars>
          <dgm:chPref val="3"/>
        </dgm:presLayoutVars>
      </dgm:prSet>
      <dgm:spPr/>
    </dgm:pt>
    <dgm:pt modelId="{36F54E2D-0EE9-4553-981A-12246B4FE5D2}" type="pres">
      <dgm:prSet presAssocID="{CC8A7053-CFEE-4D27-AF0A-9B4DA2906AF6}" presName="parTransThree" presStyleCnt="0"/>
      <dgm:spPr/>
    </dgm:pt>
    <dgm:pt modelId="{E50A5B6D-B774-40D4-90DA-F33D4C35FC10}" type="pres">
      <dgm:prSet presAssocID="{CC8A7053-CFEE-4D27-AF0A-9B4DA2906AF6}" presName="horzThree" presStyleCnt="0"/>
      <dgm:spPr/>
    </dgm:pt>
    <dgm:pt modelId="{202560E7-FD8D-4C2E-894A-5EA6BED5F9D9}" type="pres">
      <dgm:prSet presAssocID="{C98ACD40-7261-4BE6-84E9-7582CF1D1340}" presName="vertFour" presStyleCnt="0">
        <dgm:presLayoutVars>
          <dgm:chPref val="3"/>
        </dgm:presLayoutVars>
      </dgm:prSet>
      <dgm:spPr/>
    </dgm:pt>
    <dgm:pt modelId="{BD60A184-36F2-4171-8A19-9976A3E639F3}" type="pres">
      <dgm:prSet presAssocID="{C98ACD40-7261-4BE6-84E9-7582CF1D1340}" presName="txFour" presStyleLbl="node4" presStyleIdx="0" presStyleCnt="20">
        <dgm:presLayoutVars>
          <dgm:chPref val="3"/>
        </dgm:presLayoutVars>
      </dgm:prSet>
      <dgm:spPr/>
    </dgm:pt>
    <dgm:pt modelId="{334D1DD1-49F4-4446-A2AB-7BFE5B578733}" type="pres">
      <dgm:prSet presAssocID="{C98ACD40-7261-4BE6-84E9-7582CF1D1340}" presName="parTransFour" presStyleCnt="0"/>
      <dgm:spPr/>
    </dgm:pt>
    <dgm:pt modelId="{5164B892-04A4-4160-9910-6A54DFF78D49}" type="pres">
      <dgm:prSet presAssocID="{C98ACD40-7261-4BE6-84E9-7582CF1D1340}" presName="horzFour" presStyleCnt="0"/>
      <dgm:spPr/>
    </dgm:pt>
    <dgm:pt modelId="{88F8AF09-15A9-4697-90CB-9A9013718BBB}" type="pres">
      <dgm:prSet presAssocID="{06F5B895-B70E-4FB3-87D0-797C4A3518A4}" presName="vertFour" presStyleCnt="0">
        <dgm:presLayoutVars>
          <dgm:chPref val="3"/>
        </dgm:presLayoutVars>
      </dgm:prSet>
      <dgm:spPr/>
    </dgm:pt>
    <dgm:pt modelId="{7BAEDD0D-87ED-4E8A-9722-9842D9D34FB5}" type="pres">
      <dgm:prSet presAssocID="{06F5B895-B70E-4FB3-87D0-797C4A3518A4}" presName="txFour" presStyleLbl="node4" presStyleIdx="1" presStyleCnt="20">
        <dgm:presLayoutVars>
          <dgm:chPref val="3"/>
        </dgm:presLayoutVars>
      </dgm:prSet>
      <dgm:spPr/>
    </dgm:pt>
    <dgm:pt modelId="{046F0960-DAAD-41F7-93CE-32124071CA4A}" type="pres">
      <dgm:prSet presAssocID="{06F5B895-B70E-4FB3-87D0-797C4A3518A4}" presName="parTransFour" presStyleCnt="0"/>
      <dgm:spPr/>
    </dgm:pt>
    <dgm:pt modelId="{E71A7025-4C7B-4C4B-BC1B-460526407DA6}" type="pres">
      <dgm:prSet presAssocID="{06F5B895-B70E-4FB3-87D0-797C4A3518A4}" presName="horzFour" presStyleCnt="0"/>
      <dgm:spPr/>
    </dgm:pt>
    <dgm:pt modelId="{02834DE5-4F5F-4D9A-BA2B-7D9D50B17D7D}" type="pres">
      <dgm:prSet presAssocID="{338F6EA9-64B7-4F6C-8EB5-A1FF6EDF4428}" presName="vertFour" presStyleCnt="0">
        <dgm:presLayoutVars>
          <dgm:chPref val="3"/>
        </dgm:presLayoutVars>
      </dgm:prSet>
      <dgm:spPr/>
    </dgm:pt>
    <dgm:pt modelId="{5194A31B-9C1B-4D2B-9511-0ABAF1A95969}" type="pres">
      <dgm:prSet presAssocID="{338F6EA9-64B7-4F6C-8EB5-A1FF6EDF4428}" presName="txFour" presStyleLbl="node4" presStyleIdx="2" presStyleCnt="20">
        <dgm:presLayoutVars>
          <dgm:chPref val="3"/>
        </dgm:presLayoutVars>
      </dgm:prSet>
      <dgm:spPr/>
    </dgm:pt>
    <dgm:pt modelId="{4A135CC4-CC05-4612-BFAD-9F9F71FBD913}" type="pres">
      <dgm:prSet presAssocID="{338F6EA9-64B7-4F6C-8EB5-A1FF6EDF4428}" presName="parTransFour" presStyleCnt="0"/>
      <dgm:spPr/>
    </dgm:pt>
    <dgm:pt modelId="{86657924-F20F-47B6-A242-18C5B73C6B4B}" type="pres">
      <dgm:prSet presAssocID="{338F6EA9-64B7-4F6C-8EB5-A1FF6EDF4428}" presName="horzFour" presStyleCnt="0"/>
      <dgm:spPr/>
    </dgm:pt>
    <dgm:pt modelId="{AFFF1847-0D70-4B5F-8D6B-6A603C93631A}" type="pres">
      <dgm:prSet presAssocID="{5DB87A29-4E2F-4B42-A2C0-6D8428C0780B}" presName="vertFour" presStyleCnt="0">
        <dgm:presLayoutVars>
          <dgm:chPref val="3"/>
        </dgm:presLayoutVars>
      </dgm:prSet>
      <dgm:spPr/>
    </dgm:pt>
    <dgm:pt modelId="{702627AE-9B58-4524-8060-9B2879AC2264}" type="pres">
      <dgm:prSet presAssocID="{5DB87A29-4E2F-4B42-A2C0-6D8428C0780B}" presName="txFour" presStyleLbl="node4" presStyleIdx="3" presStyleCnt="20">
        <dgm:presLayoutVars>
          <dgm:chPref val="3"/>
        </dgm:presLayoutVars>
      </dgm:prSet>
      <dgm:spPr/>
    </dgm:pt>
    <dgm:pt modelId="{ADE4DF25-9B69-4305-8C3B-6B9025C5EED0}" type="pres">
      <dgm:prSet presAssocID="{5DB87A29-4E2F-4B42-A2C0-6D8428C0780B}" presName="parTransFour" presStyleCnt="0"/>
      <dgm:spPr/>
    </dgm:pt>
    <dgm:pt modelId="{B872DE2A-FBF5-4BCC-8B08-7CF03628C3DB}" type="pres">
      <dgm:prSet presAssocID="{5DB87A29-4E2F-4B42-A2C0-6D8428C0780B}" presName="horzFour" presStyleCnt="0"/>
      <dgm:spPr/>
    </dgm:pt>
    <dgm:pt modelId="{32C7A256-A883-44AA-A3DC-3C5C79362B77}" type="pres">
      <dgm:prSet presAssocID="{7278FF65-8D5F-4C41-A684-DE4FDD0CDB76}" presName="vertFour" presStyleCnt="0">
        <dgm:presLayoutVars>
          <dgm:chPref val="3"/>
        </dgm:presLayoutVars>
      </dgm:prSet>
      <dgm:spPr/>
    </dgm:pt>
    <dgm:pt modelId="{1ABC24C6-41B4-4DBE-8BED-6B2A578361E2}" type="pres">
      <dgm:prSet presAssocID="{7278FF65-8D5F-4C41-A684-DE4FDD0CDB76}" presName="txFour" presStyleLbl="node4" presStyleIdx="4" presStyleCnt="20">
        <dgm:presLayoutVars>
          <dgm:chPref val="3"/>
        </dgm:presLayoutVars>
      </dgm:prSet>
      <dgm:spPr/>
    </dgm:pt>
    <dgm:pt modelId="{893D3AD4-9100-474B-BC6A-4C28B87BF0EA}" type="pres">
      <dgm:prSet presAssocID="{7278FF65-8D5F-4C41-A684-DE4FDD0CDB76}" presName="horzFour" presStyleCnt="0"/>
      <dgm:spPr/>
    </dgm:pt>
    <dgm:pt modelId="{A5D45D52-EA6C-403D-B083-1139B66771FD}" type="pres">
      <dgm:prSet presAssocID="{8C8F8A2B-1167-4289-B996-BCE0702B06B7}" presName="sibSpaceFour" presStyleCnt="0"/>
      <dgm:spPr/>
    </dgm:pt>
    <dgm:pt modelId="{C5728EDB-791A-41EF-990A-9EFF149FF3BF}" type="pres">
      <dgm:prSet presAssocID="{0EBD2C9D-A6D3-4D63-8583-09522CB738BD}" presName="vertFour" presStyleCnt="0">
        <dgm:presLayoutVars>
          <dgm:chPref val="3"/>
        </dgm:presLayoutVars>
      </dgm:prSet>
      <dgm:spPr/>
    </dgm:pt>
    <dgm:pt modelId="{340A7C93-E13F-49D4-A7D3-C2B99550139A}" type="pres">
      <dgm:prSet presAssocID="{0EBD2C9D-A6D3-4D63-8583-09522CB738BD}" presName="txFour" presStyleLbl="node4" presStyleIdx="5" presStyleCnt="20">
        <dgm:presLayoutVars>
          <dgm:chPref val="3"/>
        </dgm:presLayoutVars>
      </dgm:prSet>
      <dgm:spPr/>
    </dgm:pt>
    <dgm:pt modelId="{F2854417-9043-412F-930F-5A99D9D168A8}" type="pres">
      <dgm:prSet presAssocID="{0EBD2C9D-A6D3-4D63-8583-09522CB738BD}" presName="parTransFour" presStyleCnt="0"/>
      <dgm:spPr/>
    </dgm:pt>
    <dgm:pt modelId="{843AC0E3-1785-45F0-ADBD-88C7CB4DDE6C}" type="pres">
      <dgm:prSet presAssocID="{0EBD2C9D-A6D3-4D63-8583-09522CB738BD}" presName="horzFour" presStyleCnt="0"/>
      <dgm:spPr/>
    </dgm:pt>
    <dgm:pt modelId="{A9DB9082-2383-4D23-A156-4B643E791BC6}" type="pres">
      <dgm:prSet presAssocID="{93B93483-C62B-4EB7-AE63-010815F9F804}" presName="vertFour" presStyleCnt="0">
        <dgm:presLayoutVars>
          <dgm:chPref val="3"/>
        </dgm:presLayoutVars>
      </dgm:prSet>
      <dgm:spPr/>
    </dgm:pt>
    <dgm:pt modelId="{FC87DFA8-1B9B-4FA8-833A-D01A88680032}" type="pres">
      <dgm:prSet presAssocID="{93B93483-C62B-4EB7-AE63-010815F9F804}" presName="txFour" presStyleLbl="node4" presStyleIdx="6" presStyleCnt="20">
        <dgm:presLayoutVars>
          <dgm:chPref val="3"/>
        </dgm:presLayoutVars>
      </dgm:prSet>
      <dgm:spPr/>
    </dgm:pt>
    <dgm:pt modelId="{D1C977F1-EEB0-4947-A0A9-DF7BB97B28AA}" type="pres">
      <dgm:prSet presAssocID="{93B93483-C62B-4EB7-AE63-010815F9F804}" presName="parTransFour" presStyleCnt="0"/>
      <dgm:spPr/>
    </dgm:pt>
    <dgm:pt modelId="{7F38B2B5-3C24-406E-ADCD-BA9CD36F5C95}" type="pres">
      <dgm:prSet presAssocID="{93B93483-C62B-4EB7-AE63-010815F9F804}" presName="horzFour" presStyleCnt="0"/>
      <dgm:spPr/>
    </dgm:pt>
    <dgm:pt modelId="{CA0E35BC-1DF4-494C-BA69-B5691F5CE3AE}" type="pres">
      <dgm:prSet presAssocID="{47323B53-3B13-4FF3-9AEA-726A681F0573}" presName="vertFour" presStyleCnt="0">
        <dgm:presLayoutVars>
          <dgm:chPref val="3"/>
        </dgm:presLayoutVars>
      </dgm:prSet>
      <dgm:spPr/>
    </dgm:pt>
    <dgm:pt modelId="{FA8D27A4-5C9D-44DA-B3F9-4188CB7B7587}" type="pres">
      <dgm:prSet presAssocID="{47323B53-3B13-4FF3-9AEA-726A681F0573}" presName="txFour" presStyleLbl="node4" presStyleIdx="7" presStyleCnt="20">
        <dgm:presLayoutVars>
          <dgm:chPref val="3"/>
        </dgm:presLayoutVars>
      </dgm:prSet>
      <dgm:spPr/>
    </dgm:pt>
    <dgm:pt modelId="{F13927A2-E048-495C-8B72-57AFC907B637}" type="pres">
      <dgm:prSet presAssocID="{47323B53-3B13-4FF3-9AEA-726A681F0573}" presName="parTransFour" presStyleCnt="0"/>
      <dgm:spPr/>
    </dgm:pt>
    <dgm:pt modelId="{CD3C4105-C233-4505-BF11-D8906FC07A17}" type="pres">
      <dgm:prSet presAssocID="{47323B53-3B13-4FF3-9AEA-726A681F0573}" presName="horzFour" presStyleCnt="0"/>
      <dgm:spPr/>
    </dgm:pt>
    <dgm:pt modelId="{F97AD9C9-34C8-400F-B337-3F7BB332359A}" type="pres">
      <dgm:prSet presAssocID="{75F942C1-6238-44D9-B1D7-AC7500941464}" presName="vertFour" presStyleCnt="0">
        <dgm:presLayoutVars>
          <dgm:chPref val="3"/>
        </dgm:presLayoutVars>
      </dgm:prSet>
      <dgm:spPr/>
    </dgm:pt>
    <dgm:pt modelId="{84998B75-2BFF-42B2-AB24-753E9AC5B66F}" type="pres">
      <dgm:prSet presAssocID="{75F942C1-6238-44D9-B1D7-AC7500941464}" presName="txFour" presStyleLbl="node4" presStyleIdx="8" presStyleCnt="20">
        <dgm:presLayoutVars>
          <dgm:chPref val="3"/>
        </dgm:presLayoutVars>
      </dgm:prSet>
      <dgm:spPr/>
    </dgm:pt>
    <dgm:pt modelId="{51E9F7AD-E9E9-4F5D-A80E-E64F68D72E9D}" type="pres">
      <dgm:prSet presAssocID="{75F942C1-6238-44D9-B1D7-AC7500941464}" presName="parTransFour" presStyleCnt="0"/>
      <dgm:spPr/>
    </dgm:pt>
    <dgm:pt modelId="{0E55E241-B372-4004-A025-9BE360EAF14B}" type="pres">
      <dgm:prSet presAssocID="{75F942C1-6238-44D9-B1D7-AC7500941464}" presName="horzFour" presStyleCnt="0"/>
      <dgm:spPr/>
    </dgm:pt>
    <dgm:pt modelId="{99B7E460-A613-41BB-8351-CF31B020D752}" type="pres">
      <dgm:prSet presAssocID="{5CEF3640-33E1-4BD2-8585-339536F07946}" presName="vertFour" presStyleCnt="0">
        <dgm:presLayoutVars>
          <dgm:chPref val="3"/>
        </dgm:presLayoutVars>
      </dgm:prSet>
      <dgm:spPr/>
    </dgm:pt>
    <dgm:pt modelId="{AC302D4F-084D-45CB-A22B-B1B6D7C7560F}" type="pres">
      <dgm:prSet presAssocID="{5CEF3640-33E1-4BD2-8585-339536F07946}" presName="txFour" presStyleLbl="node4" presStyleIdx="9" presStyleCnt="20">
        <dgm:presLayoutVars>
          <dgm:chPref val="3"/>
        </dgm:presLayoutVars>
      </dgm:prSet>
      <dgm:spPr/>
    </dgm:pt>
    <dgm:pt modelId="{9AF1AE77-CFDE-488F-B8C6-241581951E16}" type="pres">
      <dgm:prSet presAssocID="{5CEF3640-33E1-4BD2-8585-339536F07946}" presName="horzFour" presStyleCnt="0"/>
      <dgm:spPr/>
    </dgm:pt>
    <dgm:pt modelId="{E9D2B760-8595-48ED-95B7-4D9E1FF90C29}" type="pres">
      <dgm:prSet presAssocID="{E5D3ECE9-527D-474C-9D59-DDC14653A947}" presName="sibSpaceFour" presStyleCnt="0"/>
      <dgm:spPr/>
    </dgm:pt>
    <dgm:pt modelId="{D6AC96FE-2023-4EFA-B898-A90B56156A8B}" type="pres">
      <dgm:prSet presAssocID="{11B395A7-2456-4E29-A91E-85D3AA49733C}" presName="vertFour" presStyleCnt="0">
        <dgm:presLayoutVars>
          <dgm:chPref val="3"/>
        </dgm:presLayoutVars>
      </dgm:prSet>
      <dgm:spPr/>
    </dgm:pt>
    <dgm:pt modelId="{774428B0-A5CB-4FC7-BA46-27700EBCE0BD}" type="pres">
      <dgm:prSet presAssocID="{11B395A7-2456-4E29-A91E-85D3AA49733C}" presName="txFour" presStyleLbl="node4" presStyleIdx="10" presStyleCnt="20">
        <dgm:presLayoutVars>
          <dgm:chPref val="3"/>
        </dgm:presLayoutVars>
      </dgm:prSet>
      <dgm:spPr/>
    </dgm:pt>
    <dgm:pt modelId="{4460DFCF-61A6-4E14-8F32-8C9DB750B14E}" type="pres">
      <dgm:prSet presAssocID="{11B395A7-2456-4E29-A91E-85D3AA49733C}" presName="parTransFour" presStyleCnt="0"/>
      <dgm:spPr/>
    </dgm:pt>
    <dgm:pt modelId="{479A9126-0BFA-4099-9248-E7BE17C42AF9}" type="pres">
      <dgm:prSet presAssocID="{11B395A7-2456-4E29-A91E-85D3AA49733C}" presName="horzFour" presStyleCnt="0"/>
      <dgm:spPr/>
    </dgm:pt>
    <dgm:pt modelId="{AF0204AA-DCDB-4609-B4A2-81FAC0234BC1}" type="pres">
      <dgm:prSet presAssocID="{DC6F1223-050E-498E-92FE-AED4F85FEB84}" presName="vertFour" presStyleCnt="0">
        <dgm:presLayoutVars>
          <dgm:chPref val="3"/>
        </dgm:presLayoutVars>
      </dgm:prSet>
      <dgm:spPr/>
    </dgm:pt>
    <dgm:pt modelId="{EB580412-532E-4F58-8F3B-B8798BE36037}" type="pres">
      <dgm:prSet presAssocID="{DC6F1223-050E-498E-92FE-AED4F85FEB84}" presName="txFour" presStyleLbl="node4" presStyleIdx="11" presStyleCnt="20">
        <dgm:presLayoutVars>
          <dgm:chPref val="3"/>
        </dgm:presLayoutVars>
      </dgm:prSet>
      <dgm:spPr/>
    </dgm:pt>
    <dgm:pt modelId="{61949621-F0B2-41E3-9F94-27874333E56C}" type="pres">
      <dgm:prSet presAssocID="{DC6F1223-050E-498E-92FE-AED4F85FEB84}" presName="parTransFour" presStyleCnt="0"/>
      <dgm:spPr/>
    </dgm:pt>
    <dgm:pt modelId="{40A60B95-34FF-4CC2-B71C-7AFB2BE4D824}" type="pres">
      <dgm:prSet presAssocID="{DC6F1223-050E-498E-92FE-AED4F85FEB84}" presName="horzFour" presStyleCnt="0"/>
      <dgm:spPr/>
    </dgm:pt>
    <dgm:pt modelId="{B6785946-802F-4BC7-99AC-FF4D97AC775E}" type="pres">
      <dgm:prSet presAssocID="{2F2927E6-4FB8-421E-8643-3E31227A325D}" presName="vertFour" presStyleCnt="0">
        <dgm:presLayoutVars>
          <dgm:chPref val="3"/>
        </dgm:presLayoutVars>
      </dgm:prSet>
      <dgm:spPr/>
    </dgm:pt>
    <dgm:pt modelId="{17DDB5BC-3519-45CA-B53C-7FF156143B4C}" type="pres">
      <dgm:prSet presAssocID="{2F2927E6-4FB8-421E-8643-3E31227A325D}" presName="txFour" presStyleLbl="node4" presStyleIdx="12" presStyleCnt="20">
        <dgm:presLayoutVars>
          <dgm:chPref val="3"/>
        </dgm:presLayoutVars>
      </dgm:prSet>
      <dgm:spPr/>
    </dgm:pt>
    <dgm:pt modelId="{37B9B49C-6CB9-4E08-B253-1A2D59A55D4D}" type="pres">
      <dgm:prSet presAssocID="{2F2927E6-4FB8-421E-8643-3E31227A325D}" presName="parTransFour" presStyleCnt="0"/>
      <dgm:spPr/>
    </dgm:pt>
    <dgm:pt modelId="{8285A3E8-3A0E-4116-9C73-BC163A0FFA34}" type="pres">
      <dgm:prSet presAssocID="{2F2927E6-4FB8-421E-8643-3E31227A325D}" presName="horzFour" presStyleCnt="0"/>
      <dgm:spPr/>
    </dgm:pt>
    <dgm:pt modelId="{04E64EFC-9B8F-4BF8-A766-BA755C6C23CB}" type="pres">
      <dgm:prSet presAssocID="{A3C219FA-D924-4BC7-8DF3-FC375269E76E}" presName="vertFour" presStyleCnt="0">
        <dgm:presLayoutVars>
          <dgm:chPref val="3"/>
        </dgm:presLayoutVars>
      </dgm:prSet>
      <dgm:spPr/>
    </dgm:pt>
    <dgm:pt modelId="{39BFAB20-2290-409E-9DBB-98FE405AE959}" type="pres">
      <dgm:prSet presAssocID="{A3C219FA-D924-4BC7-8DF3-FC375269E76E}" presName="txFour" presStyleLbl="node4" presStyleIdx="13" presStyleCnt="20">
        <dgm:presLayoutVars>
          <dgm:chPref val="3"/>
        </dgm:presLayoutVars>
      </dgm:prSet>
      <dgm:spPr/>
    </dgm:pt>
    <dgm:pt modelId="{F2CE58C2-724B-42BC-82C1-AC98D681D556}" type="pres">
      <dgm:prSet presAssocID="{A3C219FA-D924-4BC7-8DF3-FC375269E76E}" presName="parTransFour" presStyleCnt="0"/>
      <dgm:spPr/>
    </dgm:pt>
    <dgm:pt modelId="{6A4BE468-80EA-493E-928E-E574C60CD230}" type="pres">
      <dgm:prSet presAssocID="{A3C219FA-D924-4BC7-8DF3-FC375269E76E}" presName="horzFour" presStyleCnt="0"/>
      <dgm:spPr/>
    </dgm:pt>
    <dgm:pt modelId="{37AC9937-EF07-44A5-B9F8-BB28325F92E4}" type="pres">
      <dgm:prSet presAssocID="{FCDE3885-1BDE-4AB5-8D22-9ADF711A47F7}" presName="vertFour" presStyleCnt="0">
        <dgm:presLayoutVars>
          <dgm:chPref val="3"/>
        </dgm:presLayoutVars>
      </dgm:prSet>
      <dgm:spPr/>
    </dgm:pt>
    <dgm:pt modelId="{8EE179C5-10E6-44B9-9A56-2A868F7BC00E}" type="pres">
      <dgm:prSet presAssocID="{FCDE3885-1BDE-4AB5-8D22-9ADF711A47F7}" presName="txFour" presStyleLbl="node4" presStyleIdx="14" presStyleCnt="20">
        <dgm:presLayoutVars>
          <dgm:chPref val="3"/>
        </dgm:presLayoutVars>
      </dgm:prSet>
      <dgm:spPr/>
    </dgm:pt>
    <dgm:pt modelId="{8007B827-5C2B-468C-91D7-4BDE15DB7FF5}" type="pres">
      <dgm:prSet presAssocID="{FCDE3885-1BDE-4AB5-8D22-9ADF711A47F7}" presName="horzFour" presStyleCnt="0"/>
      <dgm:spPr/>
    </dgm:pt>
    <dgm:pt modelId="{7D89FEAD-0349-4D2A-88D5-AFBBD25D5A3E}" type="pres">
      <dgm:prSet presAssocID="{FB9E5FF1-9111-444C-8A41-78EF687F38AF}" presName="sibSpaceFour" presStyleCnt="0"/>
      <dgm:spPr/>
    </dgm:pt>
    <dgm:pt modelId="{75C2404A-0311-4A30-9C88-871EF5901F9E}" type="pres">
      <dgm:prSet presAssocID="{8CF9884C-CFDE-4D8A-B7E6-A55F2BF2A8F9}" presName="vertFour" presStyleCnt="0">
        <dgm:presLayoutVars>
          <dgm:chPref val="3"/>
        </dgm:presLayoutVars>
      </dgm:prSet>
      <dgm:spPr/>
    </dgm:pt>
    <dgm:pt modelId="{4E0AAE62-3D3C-4A69-B122-31EA2EE6F620}" type="pres">
      <dgm:prSet presAssocID="{8CF9884C-CFDE-4D8A-B7E6-A55F2BF2A8F9}" presName="txFour" presStyleLbl="node4" presStyleIdx="15" presStyleCnt="20">
        <dgm:presLayoutVars>
          <dgm:chPref val="3"/>
        </dgm:presLayoutVars>
      </dgm:prSet>
      <dgm:spPr/>
    </dgm:pt>
    <dgm:pt modelId="{A264E74F-4C64-4500-B26A-2CA68F15080D}" type="pres">
      <dgm:prSet presAssocID="{8CF9884C-CFDE-4D8A-B7E6-A55F2BF2A8F9}" presName="parTransFour" presStyleCnt="0"/>
      <dgm:spPr/>
    </dgm:pt>
    <dgm:pt modelId="{B042771B-6B46-41D3-A2DC-8AC133DFFBBC}" type="pres">
      <dgm:prSet presAssocID="{8CF9884C-CFDE-4D8A-B7E6-A55F2BF2A8F9}" presName="horzFour" presStyleCnt="0"/>
      <dgm:spPr/>
    </dgm:pt>
    <dgm:pt modelId="{A77EBB65-0365-4F43-94E8-DA790CE4F424}" type="pres">
      <dgm:prSet presAssocID="{FE2F24C8-BA8F-4C7F-84CF-F657C6BA064D}" presName="vertFour" presStyleCnt="0">
        <dgm:presLayoutVars>
          <dgm:chPref val="3"/>
        </dgm:presLayoutVars>
      </dgm:prSet>
      <dgm:spPr/>
    </dgm:pt>
    <dgm:pt modelId="{F4B880B6-8450-4DD8-AAFE-CEB3718703B7}" type="pres">
      <dgm:prSet presAssocID="{FE2F24C8-BA8F-4C7F-84CF-F657C6BA064D}" presName="txFour" presStyleLbl="node4" presStyleIdx="16" presStyleCnt="20">
        <dgm:presLayoutVars>
          <dgm:chPref val="3"/>
        </dgm:presLayoutVars>
      </dgm:prSet>
      <dgm:spPr/>
    </dgm:pt>
    <dgm:pt modelId="{77A93E7C-5B17-4D8F-A023-8E126170B07E}" type="pres">
      <dgm:prSet presAssocID="{FE2F24C8-BA8F-4C7F-84CF-F657C6BA064D}" presName="parTransFour" presStyleCnt="0"/>
      <dgm:spPr/>
    </dgm:pt>
    <dgm:pt modelId="{4D0F77D7-4CE1-4A19-AEB3-BC561580B16D}" type="pres">
      <dgm:prSet presAssocID="{FE2F24C8-BA8F-4C7F-84CF-F657C6BA064D}" presName="horzFour" presStyleCnt="0"/>
      <dgm:spPr/>
    </dgm:pt>
    <dgm:pt modelId="{5C3EF68D-0D5F-444F-9A40-FD37A2B321D9}" type="pres">
      <dgm:prSet presAssocID="{56A9F099-E799-4EE3-81BD-DB6FEDFFFACD}" presName="vertFour" presStyleCnt="0">
        <dgm:presLayoutVars>
          <dgm:chPref val="3"/>
        </dgm:presLayoutVars>
      </dgm:prSet>
      <dgm:spPr/>
    </dgm:pt>
    <dgm:pt modelId="{13477B0E-3145-4CD9-830F-961DDE62A7BA}" type="pres">
      <dgm:prSet presAssocID="{56A9F099-E799-4EE3-81BD-DB6FEDFFFACD}" presName="txFour" presStyleLbl="node4" presStyleIdx="17" presStyleCnt="20">
        <dgm:presLayoutVars>
          <dgm:chPref val="3"/>
        </dgm:presLayoutVars>
      </dgm:prSet>
      <dgm:spPr/>
    </dgm:pt>
    <dgm:pt modelId="{49107FB6-95EE-4292-B35E-0F3AF6EB624F}" type="pres">
      <dgm:prSet presAssocID="{56A9F099-E799-4EE3-81BD-DB6FEDFFFACD}" presName="parTransFour" presStyleCnt="0"/>
      <dgm:spPr/>
    </dgm:pt>
    <dgm:pt modelId="{3DE82D5C-8D23-4841-BCBE-9EE693EE5670}" type="pres">
      <dgm:prSet presAssocID="{56A9F099-E799-4EE3-81BD-DB6FEDFFFACD}" presName="horzFour" presStyleCnt="0"/>
      <dgm:spPr/>
    </dgm:pt>
    <dgm:pt modelId="{AA0FDBFD-409D-43A6-9294-DCACF5EB66A2}" type="pres">
      <dgm:prSet presAssocID="{D52D3DCD-3E66-4C97-8DCD-8148A8CDCDB8}" presName="vertFour" presStyleCnt="0">
        <dgm:presLayoutVars>
          <dgm:chPref val="3"/>
        </dgm:presLayoutVars>
      </dgm:prSet>
      <dgm:spPr/>
    </dgm:pt>
    <dgm:pt modelId="{32BD86AA-F0B5-46D6-B3DB-2D4CBD0C9022}" type="pres">
      <dgm:prSet presAssocID="{D52D3DCD-3E66-4C97-8DCD-8148A8CDCDB8}" presName="txFour" presStyleLbl="node4" presStyleIdx="18" presStyleCnt="20">
        <dgm:presLayoutVars>
          <dgm:chPref val="3"/>
        </dgm:presLayoutVars>
      </dgm:prSet>
      <dgm:spPr/>
    </dgm:pt>
    <dgm:pt modelId="{647D8104-C8A6-45D0-A965-968AFB56CBDA}" type="pres">
      <dgm:prSet presAssocID="{D52D3DCD-3E66-4C97-8DCD-8148A8CDCDB8}" presName="parTransFour" presStyleCnt="0"/>
      <dgm:spPr/>
    </dgm:pt>
    <dgm:pt modelId="{1B0B0607-154B-4766-81C0-3775170E285A}" type="pres">
      <dgm:prSet presAssocID="{D52D3DCD-3E66-4C97-8DCD-8148A8CDCDB8}" presName="horzFour" presStyleCnt="0"/>
      <dgm:spPr/>
    </dgm:pt>
    <dgm:pt modelId="{F54E3B22-52A7-46EE-9F9F-022D05139CC2}" type="pres">
      <dgm:prSet presAssocID="{5B4270B1-9751-4F4D-B379-8EF72694531B}" presName="vertFour" presStyleCnt="0">
        <dgm:presLayoutVars>
          <dgm:chPref val="3"/>
        </dgm:presLayoutVars>
      </dgm:prSet>
      <dgm:spPr/>
    </dgm:pt>
    <dgm:pt modelId="{8F758105-3D23-4F71-A12B-A4A32483CFE5}" type="pres">
      <dgm:prSet presAssocID="{5B4270B1-9751-4F4D-B379-8EF72694531B}" presName="txFour" presStyleLbl="node4" presStyleIdx="19" presStyleCnt="20">
        <dgm:presLayoutVars>
          <dgm:chPref val="3"/>
        </dgm:presLayoutVars>
      </dgm:prSet>
      <dgm:spPr/>
    </dgm:pt>
    <dgm:pt modelId="{B9593F00-1D21-4D3E-B21E-13F53A062E91}" type="pres">
      <dgm:prSet presAssocID="{5B4270B1-9751-4F4D-B379-8EF72694531B}" presName="horzFour" presStyleCnt="0"/>
      <dgm:spPr/>
    </dgm:pt>
  </dgm:ptLst>
  <dgm:cxnLst>
    <dgm:cxn modelId="{213AF413-831C-423B-A397-82AAA8FF801F}" type="presOf" srcId="{DC6F1223-050E-498E-92FE-AED4F85FEB84}" destId="{EB580412-532E-4F58-8F3B-B8798BE36037}" srcOrd="0" destOrd="0" presId="urn:microsoft.com/office/officeart/2005/8/layout/hierarchy4"/>
    <dgm:cxn modelId="{84BE0717-065A-4AB2-98BC-26DC23D4893C}" type="presOf" srcId="{A3C219FA-D924-4BC7-8DF3-FC375269E76E}" destId="{39BFAB20-2290-409E-9DBB-98FE405AE959}" srcOrd="0" destOrd="0" presId="urn:microsoft.com/office/officeart/2005/8/layout/hierarchy4"/>
    <dgm:cxn modelId="{DDD2E818-954D-4549-85EA-9ABE5870E28E}" srcId="{75F942C1-6238-44D9-B1D7-AC7500941464}" destId="{5CEF3640-33E1-4BD2-8585-339536F07946}" srcOrd="0" destOrd="0" parTransId="{2840CD35-D398-4F8F-BBCC-8D9A2C554106}" sibTransId="{17A1CE7C-25A1-4825-88F8-FA6E8AE17853}"/>
    <dgm:cxn modelId="{3A44F029-BADB-481E-BD33-D870EF02FD68}" type="presOf" srcId="{2F2927E6-4FB8-421E-8643-3E31227A325D}" destId="{17DDB5BC-3519-45CA-B53C-7FF156143B4C}" srcOrd="0" destOrd="0" presId="urn:microsoft.com/office/officeart/2005/8/layout/hierarchy4"/>
    <dgm:cxn modelId="{72B84C2C-581F-4BC1-B52D-441E084EA7CB}" type="presOf" srcId="{C98ACD40-7261-4BE6-84E9-7582CF1D1340}" destId="{BD60A184-36F2-4171-8A19-9976A3E639F3}" srcOrd="0" destOrd="0" presId="urn:microsoft.com/office/officeart/2005/8/layout/hierarchy4"/>
    <dgm:cxn modelId="{18E54434-7BAB-48AB-ACAB-F765E8B38A47}" srcId="{06F5B895-B70E-4FB3-87D0-797C4A3518A4}" destId="{338F6EA9-64B7-4F6C-8EB5-A1FF6EDF4428}" srcOrd="0" destOrd="0" parTransId="{31119AB0-AF7F-412A-A16D-1550E8EFA86D}" sibTransId="{8D4B2D9D-CED3-47A7-808C-9318DD7559CC}"/>
    <dgm:cxn modelId="{CB69A137-287A-4876-B5CF-42F15BF21D17}" type="presOf" srcId="{56A9F099-E799-4EE3-81BD-DB6FEDFFFACD}" destId="{13477B0E-3145-4CD9-830F-961DDE62A7BA}" srcOrd="0" destOrd="0" presId="urn:microsoft.com/office/officeart/2005/8/layout/hierarchy4"/>
    <dgm:cxn modelId="{4C0BBC3D-6FC3-4F65-88B2-4067FE2E0D0A}" type="presOf" srcId="{338F6EA9-64B7-4F6C-8EB5-A1FF6EDF4428}" destId="{5194A31B-9C1B-4D2B-9511-0ABAF1A95969}" srcOrd="0" destOrd="0" presId="urn:microsoft.com/office/officeart/2005/8/layout/hierarchy4"/>
    <dgm:cxn modelId="{1343AA5E-4AB4-48B7-8BCC-54A858AC31E8}" srcId="{0EBD2C9D-A6D3-4D63-8583-09522CB738BD}" destId="{93B93483-C62B-4EB7-AE63-010815F9F804}" srcOrd="0" destOrd="0" parTransId="{2B791799-2249-406D-BF41-B09A89857A08}" sibTransId="{1B48CF33-FFFD-47F4-9133-5DC9DA896F1E}"/>
    <dgm:cxn modelId="{4EEF0D5F-D4E4-4304-B203-E80D3029E89B}" type="presOf" srcId="{0EBD2C9D-A6D3-4D63-8583-09522CB738BD}" destId="{340A7C93-E13F-49D4-A7D3-C2B99550139A}" srcOrd="0" destOrd="0" presId="urn:microsoft.com/office/officeart/2005/8/layout/hierarchy4"/>
    <dgm:cxn modelId="{9157EE60-7059-46D9-B20F-B48FE5344601}" srcId="{2F2927E6-4FB8-421E-8643-3E31227A325D}" destId="{A3C219FA-D924-4BC7-8DF3-FC375269E76E}" srcOrd="0" destOrd="0" parTransId="{FE9FF512-1E61-4A99-BCCE-E5CD4615FC90}" sibTransId="{66CAD82C-B709-402D-9BD0-3BED009FB7CE}"/>
    <dgm:cxn modelId="{33CE8066-0EEA-431D-9DF8-B71D2C9D4A55}" type="presOf" srcId="{B8508143-DE47-4DC5-B38C-717D76E9C845}" destId="{2A12E7C7-2106-42B2-AB10-8D03A0E44B4F}" srcOrd="0" destOrd="0" presId="urn:microsoft.com/office/officeart/2005/8/layout/hierarchy4"/>
    <dgm:cxn modelId="{41701669-BF1F-480D-86E9-7AEECA87DD94}" type="presOf" srcId="{2134D9F3-1F3B-477F-A21A-75F2E9BDFEA2}" destId="{D4EC6F8E-FB0D-4F1F-93B8-15DF6271E5F5}" srcOrd="0" destOrd="0" presId="urn:microsoft.com/office/officeart/2005/8/layout/hierarchy4"/>
    <dgm:cxn modelId="{B099186A-99BE-4334-999C-2F279FBB038C}" type="presOf" srcId="{93B93483-C62B-4EB7-AE63-010815F9F804}" destId="{FC87DFA8-1B9B-4FA8-833A-D01A88680032}" srcOrd="0" destOrd="0" presId="urn:microsoft.com/office/officeart/2005/8/layout/hierarchy4"/>
    <dgm:cxn modelId="{530FCE6A-D2A7-4D5E-B6EA-8221BB77B194}" srcId="{DC6F1223-050E-498E-92FE-AED4F85FEB84}" destId="{2F2927E6-4FB8-421E-8643-3E31227A325D}" srcOrd="0" destOrd="0" parTransId="{BB6B0214-BEAA-4022-A6E8-53236E450723}" sibTransId="{81B03625-F7F5-4782-97A2-F19287EA1B54}"/>
    <dgm:cxn modelId="{883E614B-4B95-46BB-9790-9FEAA8FB4EB2}" srcId="{C98ACD40-7261-4BE6-84E9-7582CF1D1340}" destId="{06F5B895-B70E-4FB3-87D0-797C4A3518A4}" srcOrd="0" destOrd="0" parTransId="{8E5546C8-FEB1-476B-B0F3-9C09F2BE3FC8}" sibTransId="{B30719B6-E5EC-4ADA-A5FE-7E92615CCAAE}"/>
    <dgm:cxn modelId="{0D370B4C-0AC4-4408-A5F4-D20F0AB0B647}" srcId="{CC8A7053-CFEE-4D27-AF0A-9B4DA2906AF6}" destId="{8CF9884C-CFDE-4D8A-B7E6-A55F2BF2A8F9}" srcOrd="3" destOrd="0" parTransId="{E247339E-9F32-4B99-8FF0-ECFA8CAB0990}" sibTransId="{3E444605-A9E1-4E24-995D-B857AA645E08}"/>
    <dgm:cxn modelId="{91BAD350-E1F2-4575-8217-C32F2C5F6903}" srcId="{D52D3DCD-3E66-4C97-8DCD-8148A8CDCDB8}" destId="{5B4270B1-9751-4F4D-B379-8EF72694531B}" srcOrd="0" destOrd="0" parTransId="{A32453E1-78B5-4E73-AE09-993C49E9ECDA}" sibTransId="{A7882DD3-E970-4452-9C10-8B390CB49348}"/>
    <dgm:cxn modelId="{51A1EF51-56F7-4ADE-BCA9-BE5AE68435CE}" type="presOf" srcId="{8CF9884C-CFDE-4D8A-B7E6-A55F2BF2A8F9}" destId="{4E0AAE62-3D3C-4A69-B122-31EA2EE6F620}" srcOrd="0" destOrd="0" presId="urn:microsoft.com/office/officeart/2005/8/layout/hierarchy4"/>
    <dgm:cxn modelId="{31BB7053-0D2F-4D9C-988D-311B6E37D23D}" type="presOf" srcId="{5DB87A29-4E2F-4B42-A2C0-6D8428C0780B}" destId="{702627AE-9B58-4524-8060-9B2879AC2264}" srcOrd="0" destOrd="0" presId="urn:microsoft.com/office/officeart/2005/8/layout/hierarchy4"/>
    <dgm:cxn modelId="{C31C6076-8789-4721-AAA8-F4369D344974}" srcId="{8CF9884C-CFDE-4D8A-B7E6-A55F2BF2A8F9}" destId="{FE2F24C8-BA8F-4C7F-84CF-F657C6BA064D}" srcOrd="0" destOrd="0" parTransId="{2BCE1E84-0B8C-4440-8AB8-C761EA5D59DC}" sibTransId="{F80AE8D3-3944-4C63-845B-558457CB86E9}"/>
    <dgm:cxn modelId="{C931927B-DCDB-4605-B152-3E243089C74E}" srcId="{CC8A7053-CFEE-4D27-AF0A-9B4DA2906AF6}" destId="{11B395A7-2456-4E29-A91E-85D3AA49733C}" srcOrd="2" destOrd="0" parTransId="{3C895483-C1E6-4E33-8179-E294361C2046}" sibTransId="{FB9E5FF1-9111-444C-8A41-78EF687F38AF}"/>
    <dgm:cxn modelId="{4590D87E-E132-450B-B22A-0101AB7BEB0D}" type="presOf" srcId="{D3BEC94F-E30F-4220-841C-7C44677B2298}" destId="{635B6715-B0FA-43D7-A740-9FE23D6FB422}" srcOrd="0" destOrd="0" presId="urn:microsoft.com/office/officeart/2005/8/layout/hierarchy4"/>
    <dgm:cxn modelId="{AB131180-F05B-48CB-BA76-20550B4FA390}" srcId="{5DB87A29-4E2F-4B42-A2C0-6D8428C0780B}" destId="{7278FF65-8D5F-4C41-A684-DE4FDD0CDB76}" srcOrd="0" destOrd="0" parTransId="{4AB8AC61-EF5A-4E13-8CB0-95120F518280}" sibTransId="{ACDFFA61-EEC5-49EF-B0BF-5E3BECBB79B6}"/>
    <dgm:cxn modelId="{EA127887-9C62-400C-8B86-EA5464CBA00F}" type="presOf" srcId="{FE2F24C8-BA8F-4C7F-84CF-F657C6BA064D}" destId="{F4B880B6-8450-4DD8-AAFE-CEB3718703B7}" srcOrd="0" destOrd="0" presId="urn:microsoft.com/office/officeart/2005/8/layout/hierarchy4"/>
    <dgm:cxn modelId="{8245B08E-9709-4901-B41D-23D22B9DB5BC}" type="presOf" srcId="{47323B53-3B13-4FF3-9AEA-726A681F0573}" destId="{FA8D27A4-5C9D-44DA-B3F9-4188CB7B7587}" srcOrd="0" destOrd="0" presId="urn:microsoft.com/office/officeart/2005/8/layout/hierarchy4"/>
    <dgm:cxn modelId="{1D61E48F-E3EA-40C7-BCB9-817ADBBAF616}" srcId="{CC8A7053-CFEE-4D27-AF0A-9B4DA2906AF6}" destId="{0EBD2C9D-A6D3-4D63-8583-09522CB738BD}" srcOrd="1" destOrd="0" parTransId="{DDB3BAED-13CA-4079-9C46-48C12E223FF9}" sibTransId="{E5D3ECE9-527D-474C-9D59-DDC14653A947}"/>
    <dgm:cxn modelId="{90C6DE98-07B5-47EE-A0D8-C3B9F5DB1BBF}" srcId="{338F6EA9-64B7-4F6C-8EB5-A1FF6EDF4428}" destId="{5DB87A29-4E2F-4B42-A2C0-6D8428C0780B}" srcOrd="0" destOrd="0" parTransId="{40E37CA5-F986-4F5E-9DD2-6D50D94AEE01}" sibTransId="{F586520E-3E99-4CF6-B54C-7168428A860F}"/>
    <dgm:cxn modelId="{0BAD879A-9C92-4A13-B073-6123BEBA2CFB}" srcId="{47323B53-3B13-4FF3-9AEA-726A681F0573}" destId="{75F942C1-6238-44D9-B1D7-AC7500941464}" srcOrd="0" destOrd="0" parTransId="{17A827D5-BFE8-48D1-A76D-B4CF6734FBF9}" sibTransId="{2A48C85F-AFE3-4752-AF27-F41ACD185FCC}"/>
    <dgm:cxn modelId="{A99D939A-D782-4F4D-A27C-140C6E12801A}" srcId="{A3C219FA-D924-4BC7-8DF3-FC375269E76E}" destId="{FCDE3885-1BDE-4AB5-8D22-9ADF711A47F7}" srcOrd="0" destOrd="0" parTransId="{630D66A4-B37A-4A22-8F02-1E9997D6C2DF}" sibTransId="{52B39EB5-6A9E-4376-836F-7A4D447A16DF}"/>
    <dgm:cxn modelId="{C3856D9F-0C9A-4793-802D-860598809CC9}" srcId="{B8508143-DE47-4DC5-B38C-717D76E9C845}" destId="{CC8A7053-CFEE-4D27-AF0A-9B4DA2906AF6}" srcOrd="0" destOrd="0" parTransId="{6A96CAA8-4E90-4CBE-8927-89BA270F804B}" sibTransId="{F3C8AE85-7A40-46D7-8DAB-41F1D4AB28BC}"/>
    <dgm:cxn modelId="{C6F581A7-A0E1-47A9-A65E-C6DB1B3E3695}" type="presOf" srcId="{11B395A7-2456-4E29-A91E-85D3AA49733C}" destId="{774428B0-A5CB-4FC7-BA46-27700EBCE0BD}" srcOrd="0" destOrd="0" presId="urn:microsoft.com/office/officeart/2005/8/layout/hierarchy4"/>
    <dgm:cxn modelId="{DC4FA0AD-757F-4156-8302-462227F7A800}" type="presOf" srcId="{D52D3DCD-3E66-4C97-8DCD-8148A8CDCDB8}" destId="{32BD86AA-F0B5-46D6-B3DB-2D4CBD0C9022}" srcOrd="0" destOrd="0" presId="urn:microsoft.com/office/officeart/2005/8/layout/hierarchy4"/>
    <dgm:cxn modelId="{E685C0B3-5B48-4C6F-BA33-55A99E547670}" srcId="{11B395A7-2456-4E29-A91E-85D3AA49733C}" destId="{DC6F1223-050E-498E-92FE-AED4F85FEB84}" srcOrd="0" destOrd="0" parTransId="{4D6FB569-256D-4E67-98FA-AFFDA2E33F66}" sibTransId="{226F722C-D0EB-41F6-8AFC-98EC3B7D1088}"/>
    <dgm:cxn modelId="{C5C6F0B3-16D2-48AB-94C6-5B6FA222B0FD}" srcId="{FE2F24C8-BA8F-4C7F-84CF-F657C6BA064D}" destId="{56A9F099-E799-4EE3-81BD-DB6FEDFFFACD}" srcOrd="0" destOrd="0" parTransId="{98595B46-49EE-47D6-A84C-537CC51B22DF}" sibTransId="{421A2F92-70E5-490D-AFA3-24D40C7263A9}"/>
    <dgm:cxn modelId="{78887DB4-7DFE-4558-B97D-CEA40D0C6CAB}" type="presOf" srcId="{5B4270B1-9751-4F4D-B379-8EF72694531B}" destId="{8F758105-3D23-4F71-A12B-A4A32483CFE5}" srcOrd="0" destOrd="0" presId="urn:microsoft.com/office/officeart/2005/8/layout/hierarchy4"/>
    <dgm:cxn modelId="{5B98CFB5-ECFD-426A-B5F0-ABB3D16269A1}" type="presOf" srcId="{7278FF65-8D5F-4C41-A684-DE4FDD0CDB76}" destId="{1ABC24C6-41B4-4DBE-8BED-6B2A578361E2}" srcOrd="0" destOrd="0" presId="urn:microsoft.com/office/officeart/2005/8/layout/hierarchy4"/>
    <dgm:cxn modelId="{C8FC23BB-9259-4E91-AC1C-7815E4F589A7}" srcId="{2134D9F3-1F3B-477F-A21A-75F2E9BDFEA2}" destId="{D3BEC94F-E30F-4220-841C-7C44677B2298}" srcOrd="0" destOrd="0" parTransId="{B723DC90-26C3-46AC-BBEA-C69C15F7C5BC}" sibTransId="{3EBB4FC4-478A-492A-B87E-58EDDD86D5DB}"/>
    <dgm:cxn modelId="{52E59EBF-7E4B-4962-B6BA-7A04B0A1DE32}" srcId="{CC8A7053-CFEE-4D27-AF0A-9B4DA2906AF6}" destId="{C98ACD40-7261-4BE6-84E9-7582CF1D1340}" srcOrd="0" destOrd="0" parTransId="{4E43063F-01FD-4681-A898-A60D40220086}" sibTransId="{8C8F8A2B-1167-4289-B996-BCE0702B06B7}"/>
    <dgm:cxn modelId="{96DE4EC6-5322-41EF-ABD2-D20C0221F4AA}" type="presOf" srcId="{FCDE3885-1BDE-4AB5-8D22-9ADF711A47F7}" destId="{8EE179C5-10E6-44B9-9A56-2A868F7BC00E}" srcOrd="0" destOrd="0" presId="urn:microsoft.com/office/officeart/2005/8/layout/hierarchy4"/>
    <dgm:cxn modelId="{54E6B7C7-BF95-431B-9037-8953B6949C6F}" type="presOf" srcId="{5CEF3640-33E1-4BD2-8585-339536F07946}" destId="{AC302D4F-084D-45CB-A22B-B1B6D7C7560F}" srcOrd="0" destOrd="0" presId="urn:microsoft.com/office/officeart/2005/8/layout/hierarchy4"/>
    <dgm:cxn modelId="{202D94C8-D047-43B6-8AD7-4877A2D100EF}" type="presOf" srcId="{06F5B895-B70E-4FB3-87D0-797C4A3518A4}" destId="{7BAEDD0D-87ED-4E8A-9722-9842D9D34FB5}" srcOrd="0" destOrd="0" presId="urn:microsoft.com/office/officeart/2005/8/layout/hierarchy4"/>
    <dgm:cxn modelId="{1EAECFD3-63BE-473A-A222-DCDE941F6F98}" srcId="{D3BEC94F-E30F-4220-841C-7C44677B2298}" destId="{B8508143-DE47-4DC5-B38C-717D76E9C845}" srcOrd="0" destOrd="0" parTransId="{EBF3934D-29AE-4330-846D-DA6E24390650}" sibTransId="{BADAA165-02FA-4EF0-A11A-3386ABDB9E2B}"/>
    <dgm:cxn modelId="{A03781E5-646B-42A0-95DD-EAC74ED2D8F1}" type="presOf" srcId="{CC8A7053-CFEE-4D27-AF0A-9B4DA2906AF6}" destId="{469CE885-80D5-4B1F-A376-CC6EDFD2B455}" srcOrd="0" destOrd="0" presId="urn:microsoft.com/office/officeart/2005/8/layout/hierarchy4"/>
    <dgm:cxn modelId="{C2EBB8F0-4B83-4B6C-AB85-D98FB51609BB}" srcId="{93B93483-C62B-4EB7-AE63-010815F9F804}" destId="{47323B53-3B13-4FF3-9AEA-726A681F0573}" srcOrd="0" destOrd="0" parTransId="{A106C129-25AD-4299-BD27-CC05C1E57C16}" sibTransId="{814C55E0-16FE-4BDB-8CC2-86734074CE12}"/>
    <dgm:cxn modelId="{6E86E0F3-2AE3-4178-B3E6-0EEB1DF3E0C7}" srcId="{56A9F099-E799-4EE3-81BD-DB6FEDFFFACD}" destId="{D52D3DCD-3E66-4C97-8DCD-8148A8CDCDB8}" srcOrd="0" destOrd="0" parTransId="{7AE8A425-1D4B-4C7A-A06E-0F8ACEF6D92A}" sibTransId="{E2D3F80F-2123-49C4-958C-C26188D6D634}"/>
    <dgm:cxn modelId="{8255D9FD-5A4C-4DCF-9A84-FF62E917A898}" type="presOf" srcId="{75F942C1-6238-44D9-B1D7-AC7500941464}" destId="{84998B75-2BFF-42B2-AB24-753E9AC5B66F}" srcOrd="0" destOrd="0" presId="urn:microsoft.com/office/officeart/2005/8/layout/hierarchy4"/>
    <dgm:cxn modelId="{D59D0C9E-9390-4801-8229-614A526CF776}" type="presParOf" srcId="{D4EC6F8E-FB0D-4F1F-93B8-15DF6271E5F5}" destId="{25428465-AB76-400C-A385-03E45B4E10A9}" srcOrd="0" destOrd="0" presId="urn:microsoft.com/office/officeart/2005/8/layout/hierarchy4"/>
    <dgm:cxn modelId="{553E156A-D7D7-4F2A-92EE-C23050D6C7AA}" type="presParOf" srcId="{25428465-AB76-400C-A385-03E45B4E10A9}" destId="{635B6715-B0FA-43D7-A740-9FE23D6FB422}" srcOrd="0" destOrd="0" presId="urn:microsoft.com/office/officeart/2005/8/layout/hierarchy4"/>
    <dgm:cxn modelId="{091ACE5A-DE74-4BE7-90CF-9A075B7BB456}" type="presParOf" srcId="{25428465-AB76-400C-A385-03E45B4E10A9}" destId="{8AC8438F-60EB-4D1A-A828-49FFC2BDB47B}" srcOrd="1" destOrd="0" presId="urn:microsoft.com/office/officeart/2005/8/layout/hierarchy4"/>
    <dgm:cxn modelId="{2AF7B130-91DC-4336-A23B-61FDF05DDF80}" type="presParOf" srcId="{25428465-AB76-400C-A385-03E45B4E10A9}" destId="{0D7994EA-E6F5-4B75-A0CA-CF1B9832C9F6}" srcOrd="2" destOrd="0" presId="urn:microsoft.com/office/officeart/2005/8/layout/hierarchy4"/>
    <dgm:cxn modelId="{6E2C8A15-1A76-42FB-B72B-57BE790C3B8E}" type="presParOf" srcId="{0D7994EA-E6F5-4B75-A0CA-CF1B9832C9F6}" destId="{27D2237F-BB49-4E39-8587-F26CC865AC12}" srcOrd="0" destOrd="0" presId="urn:microsoft.com/office/officeart/2005/8/layout/hierarchy4"/>
    <dgm:cxn modelId="{72EFFB44-8C3A-482D-935C-47152D2EB5D8}" type="presParOf" srcId="{27D2237F-BB49-4E39-8587-F26CC865AC12}" destId="{2A12E7C7-2106-42B2-AB10-8D03A0E44B4F}" srcOrd="0" destOrd="0" presId="urn:microsoft.com/office/officeart/2005/8/layout/hierarchy4"/>
    <dgm:cxn modelId="{05F08603-E860-4249-BF05-69DD45598C55}" type="presParOf" srcId="{27D2237F-BB49-4E39-8587-F26CC865AC12}" destId="{B10A7BC9-28B5-4E55-9A10-5FB7102A270A}" srcOrd="1" destOrd="0" presId="urn:microsoft.com/office/officeart/2005/8/layout/hierarchy4"/>
    <dgm:cxn modelId="{50F40109-2F1B-4184-9A07-A7F79506798A}" type="presParOf" srcId="{27D2237F-BB49-4E39-8587-F26CC865AC12}" destId="{9D5F1174-DF79-4568-BC4E-BDC25B010B22}" srcOrd="2" destOrd="0" presId="urn:microsoft.com/office/officeart/2005/8/layout/hierarchy4"/>
    <dgm:cxn modelId="{9474596A-DE62-4B56-9C2A-9785F523D5A8}" type="presParOf" srcId="{9D5F1174-DF79-4568-BC4E-BDC25B010B22}" destId="{BFBA7462-536C-4A9D-8471-872DBD20EEFB}" srcOrd="0" destOrd="0" presId="urn:microsoft.com/office/officeart/2005/8/layout/hierarchy4"/>
    <dgm:cxn modelId="{9AB335F9-2138-4997-946A-56AD1032454C}" type="presParOf" srcId="{BFBA7462-536C-4A9D-8471-872DBD20EEFB}" destId="{469CE885-80D5-4B1F-A376-CC6EDFD2B455}" srcOrd="0" destOrd="0" presId="urn:microsoft.com/office/officeart/2005/8/layout/hierarchy4"/>
    <dgm:cxn modelId="{AC364C22-A74F-49D2-A2FB-8EEC336FEDEC}" type="presParOf" srcId="{BFBA7462-536C-4A9D-8471-872DBD20EEFB}" destId="{36F54E2D-0EE9-4553-981A-12246B4FE5D2}" srcOrd="1" destOrd="0" presId="urn:microsoft.com/office/officeart/2005/8/layout/hierarchy4"/>
    <dgm:cxn modelId="{8170E30F-6DCC-4405-9752-1E07EE6B5DF2}" type="presParOf" srcId="{BFBA7462-536C-4A9D-8471-872DBD20EEFB}" destId="{E50A5B6D-B774-40D4-90DA-F33D4C35FC10}" srcOrd="2" destOrd="0" presId="urn:microsoft.com/office/officeart/2005/8/layout/hierarchy4"/>
    <dgm:cxn modelId="{58B6EAC5-9482-43E6-A240-133758360A37}" type="presParOf" srcId="{E50A5B6D-B774-40D4-90DA-F33D4C35FC10}" destId="{202560E7-FD8D-4C2E-894A-5EA6BED5F9D9}" srcOrd="0" destOrd="0" presId="urn:microsoft.com/office/officeart/2005/8/layout/hierarchy4"/>
    <dgm:cxn modelId="{9E78D79C-DDBE-4ED8-8C21-90EA51E7F9B6}" type="presParOf" srcId="{202560E7-FD8D-4C2E-894A-5EA6BED5F9D9}" destId="{BD60A184-36F2-4171-8A19-9976A3E639F3}" srcOrd="0" destOrd="0" presId="urn:microsoft.com/office/officeart/2005/8/layout/hierarchy4"/>
    <dgm:cxn modelId="{D9062F19-B528-4083-B14C-A2305A8C723A}" type="presParOf" srcId="{202560E7-FD8D-4C2E-894A-5EA6BED5F9D9}" destId="{334D1DD1-49F4-4446-A2AB-7BFE5B578733}" srcOrd="1" destOrd="0" presId="urn:microsoft.com/office/officeart/2005/8/layout/hierarchy4"/>
    <dgm:cxn modelId="{4F298E66-5AC9-4398-90B2-32D274D05886}" type="presParOf" srcId="{202560E7-FD8D-4C2E-894A-5EA6BED5F9D9}" destId="{5164B892-04A4-4160-9910-6A54DFF78D49}" srcOrd="2" destOrd="0" presId="urn:microsoft.com/office/officeart/2005/8/layout/hierarchy4"/>
    <dgm:cxn modelId="{6ADD3CF6-C2FB-4397-9231-14EFE40528E4}" type="presParOf" srcId="{5164B892-04A4-4160-9910-6A54DFF78D49}" destId="{88F8AF09-15A9-4697-90CB-9A9013718BBB}" srcOrd="0" destOrd="0" presId="urn:microsoft.com/office/officeart/2005/8/layout/hierarchy4"/>
    <dgm:cxn modelId="{149CE562-4CFC-4F35-BE1C-B1E2FFCEE189}" type="presParOf" srcId="{88F8AF09-15A9-4697-90CB-9A9013718BBB}" destId="{7BAEDD0D-87ED-4E8A-9722-9842D9D34FB5}" srcOrd="0" destOrd="0" presId="urn:microsoft.com/office/officeart/2005/8/layout/hierarchy4"/>
    <dgm:cxn modelId="{1953904A-823B-46E3-B2A6-178FB1BD9F03}" type="presParOf" srcId="{88F8AF09-15A9-4697-90CB-9A9013718BBB}" destId="{046F0960-DAAD-41F7-93CE-32124071CA4A}" srcOrd="1" destOrd="0" presId="urn:microsoft.com/office/officeart/2005/8/layout/hierarchy4"/>
    <dgm:cxn modelId="{B864925D-5E6F-4F94-BBC5-CCAB0CD83B53}" type="presParOf" srcId="{88F8AF09-15A9-4697-90CB-9A9013718BBB}" destId="{E71A7025-4C7B-4C4B-BC1B-460526407DA6}" srcOrd="2" destOrd="0" presId="urn:microsoft.com/office/officeart/2005/8/layout/hierarchy4"/>
    <dgm:cxn modelId="{40B2602F-5663-427F-8D1B-6F89909D04EA}" type="presParOf" srcId="{E71A7025-4C7B-4C4B-BC1B-460526407DA6}" destId="{02834DE5-4F5F-4D9A-BA2B-7D9D50B17D7D}" srcOrd="0" destOrd="0" presId="urn:microsoft.com/office/officeart/2005/8/layout/hierarchy4"/>
    <dgm:cxn modelId="{9153E9D2-CEA2-4A0A-A3C3-C6B95C92F663}" type="presParOf" srcId="{02834DE5-4F5F-4D9A-BA2B-7D9D50B17D7D}" destId="{5194A31B-9C1B-4D2B-9511-0ABAF1A95969}" srcOrd="0" destOrd="0" presId="urn:microsoft.com/office/officeart/2005/8/layout/hierarchy4"/>
    <dgm:cxn modelId="{44A5106D-5E3C-49F6-85F9-1FFB038864F0}" type="presParOf" srcId="{02834DE5-4F5F-4D9A-BA2B-7D9D50B17D7D}" destId="{4A135CC4-CC05-4612-BFAD-9F9F71FBD913}" srcOrd="1" destOrd="0" presId="urn:microsoft.com/office/officeart/2005/8/layout/hierarchy4"/>
    <dgm:cxn modelId="{0AC1D176-5144-4522-8B63-24FE5AA3CE40}" type="presParOf" srcId="{02834DE5-4F5F-4D9A-BA2B-7D9D50B17D7D}" destId="{86657924-F20F-47B6-A242-18C5B73C6B4B}" srcOrd="2" destOrd="0" presId="urn:microsoft.com/office/officeart/2005/8/layout/hierarchy4"/>
    <dgm:cxn modelId="{C1A67C6D-17CD-4FF2-8154-652A2C70EAFB}" type="presParOf" srcId="{86657924-F20F-47B6-A242-18C5B73C6B4B}" destId="{AFFF1847-0D70-4B5F-8D6B-6A603C93631A}" srcOrd="0" destOrd="0" presId="urn:microsoft.com/office/officeart/2005/8/layout/hierarchy4"/>
    <dgm:cxn modelId="{93A8D2F3-6ED9-4F60-9A27-678D355438D4}" type="presParOf" srcId="{AFFF1847-0D70-4B5F-8D6B-6A603C93631A}" destId="{702627AE-9B58-4524-8060-9B2879AC2264}" srcOrd="0" destOrd="0" presId="urn:microsoft.com/office/officeart/2005/8/layout/hierarchy4"/>
    <dgm:cxn modelId="{2C83A1D5-D373-4E75-8C93-3E818E82163B}" type="presParOf" srcId="{AFFF1847-0D70-4B5F-8D6B-6A603C93631A}" destId="{ADE4DF25-9B69-4305-8C3B-6B9025C5EED0}" srcOrd="1" destOrd="0" presId="urn:microsoft.com/office/officeart/2005/8/layout/hierarchy4"/>
    <dgm:cxn modelId="{FFD07D6F-6D1B-446C-951F-837CF52F9718}" type="presParOf" srcId="{AFFF1847-0D70-4B5F-8D6B-6A603C93631A}" destId="{B872DE2A-FBF5-4BCC-8B08-7CF03628C3DB}" srcOrd="2" destOrd="0" presId="urn:microsoft.com/office/officeart/2005/8/layout/hierarchy4"/>
    <dgm:cxn modelId="{7D9538D6-7BC4-465A-98CC-003D3FC714E7}" type="presParOf" srcId="{B872DE2A-FBF5-4BCC-8B08-7CF03628C3DB}" destId="{32C7A256-A883-44AA-A3DC-3C5C79362B77}" srcOrd="0" destOrd="0" presId="urn:microsoft.com/office/officeart/2005/8/layout/hierarchy4"/>
    <dgm:cxn modelId="{A0CF1CF9-6C13-4B72-ADB6-A692C335B273}" type="presParOf" srcId="{32C7A256-A883-44AA-A3DC-3C5C79362B77}" destId="{1ABC24C6-41B4-4DBE-8BED-6B2A578361E2}" srcOrd="0" destOrd="0" presId="urn:microsoft.com/office/officeart/2005/8/layout/hierarchy4"/>
    <dgm:cxn modelId="{A789AEEB-BF13-4008-8F58-2FEE989C7388}" type="presParOf" srcId="{32C7A256-A883-44AA-A3DC-3C5C79362B77}" destId="{893D3AD4-9100-474B-BC6A-4C28B87BF0EA}" srcOrd="1" destOrd="0" presId="urn:microsoft.com/office/officeart/2005/8/layout/hierarchy4"/>
    <dgm:cxn modelId="{D4DD0EBA-0A4A-4D4F-AEFA-F2E8E9A89464}" type="presParOf" srcId="{E50A5B6D-B774-40D4-90DA-F33D4C35FC10}" destId="{A5D45D52-EA6C-403D-B083-1139B66771FD}" srcOrd="1" destOrd="0" presId="urn:microsoft.com/office/officeart/2005/8/layout/hierarchy4"/>
    <dgm:cxn modelId="{1CFFE48A-96F1-4608-8D7B-3E103A7F0683}" type="presParOf" srcId="{E50A5B6D-B774-40D4-90DA-F33D4C35FC10}" destId="{C5728EDB-791A-41EF-990A-9EFF149FF3BF}" srcOrd="2" destOrd="0" presId="urn:microsoft.com/office/officeart/2005/8/layout/hierarchy4"/>
    <dgm:cxn modelId="{153FE486-D135-45DD-A481-93F820F3EA61}" type="presParOf" srcId="{C5728EDB-791A-41EF-990A-9EFF149FF3BF}" destId="{340A7C93-E13F-49D4-A7D3-C2B99550139A}" srcOrd="0" destOrd="0" presId="urn:microsoft.com/office/officeart/2005/8/layout/hierarchy4"/>
    <dgm:cxn modelId="{D4B01935-7191-4D5B-B2AF-2F206F4F9C52}" type="presParOf" srcId="{C5728EDB-791A-41EF-990A-9EFF149FF3BF}" destId="{F2854417-9043-412F-930F-5A99D9D168A8}" srcOrd="1" destOrd="0" presId="urn:microsoft.com/office/officeart/2005/8/layout/hierarchy4"/>
    <dgm:cxn modelId="{6EC6398A-422B-46AE-94B2-B60996810963}" type="presParOf" srcId="{C5728EDB-791A-41EF-990A-9EFF149FF3BF}" destId="{843AC0E3-1785-45F0-ADBD-88C7CB4DDE6C}" srcOrd="2" destOrd="0" presId="urn:microsoft.com/office/officeart/2005/8/layout/hierarchy4"/>
    <dgm:cxn modelId="{BC22C243-68E2-4777-840E-76311C37D0C4}" type="presParOf" srcId="{843AC0E3-1785-45F0-ADBD-88C7CB4DDE6C}" destId="{A9DB9082-2383-4D23-A156-4B643E791BC6}" srcOrd="0" destOrd="0" presId="urn:microsoft.com/office/officeart/2005/8/layout/hierarchy4"/>
    <dgm:cxn modelId="{B1367D41-BA12-4CE0-911A-B741D61CD865}" type="presParOf" srcId="{A9DB9082-2383-4D23-A156-4B643E791BC6}" destId="{FC87DFA8-1B9B-4FA8-833A-D01A88680032}" srcOrd="0" destOrd="0" presId="urn:microsoft.com/office/officeart/2005/8/layout/hierarchy4"/>
    <dgm:cxn modelId="{681C25E2-A0EF-40DB-BD8B-5656ACF7E786}" type="presParOf" srcId="{A9DB9082-2383-4D23-A156-4B643E791BC6}" destId="{D1C977F1-EEB0-4947-A0A9-DF7BB97B28AA}" srcOrd="1" destOrd="0" presId="urn:microsoft.com/office/officeart/2005/8/layout/hierarchy4"/>
    <dgm:cxn modelId="{30C66999-4102-41C2-93B7-3B2FF876CA94}" type="presParOf" srcId="{A9DB9082-2383-4D23-A156-4B643E791BC6}" destId="{7F38B2B5-3C24-406E-ADCD-BA9CD36F5C95}" srcOrd="2" destOrd="0" presId="urn:microsoft.com/office/officeart/2005/8/layout/hierarchy4"/>
    <dgm:cxn modelId="{F2DA5106-C1C7-43D6-979C-6A242B0766B6}" type="presParOf" srcId="{7F38B2B5-3C24-406E-ADCD-BA9CD36F5C95}" destId="{CA0E35BC-1DF4-494C-BA69-B5691F5CE3AE}" srcOrd="0" destOrd="0" presId="urn:microsoft.com/office/officeart/2005/8/layout/hierarchy4"/>
    <dgm:cxn modelId="{D103AE68-B89C-4F98-956A-8E821BEC17A1}" type="presParOf" srcId="{CA0E35BC-1DF4-494C-BA69-B5691F5CE3AE}" destId="{FA8D27A4-5C9D-44DA-B3F9-4188CB7B7587}" srcOrd="0" destOrd="0" presId="urn:microsoft.com/office/officeart/2005/8/layout/hierarchy4"/>
    <dgm:cxn modelId="{0B2E687E-17D0-4950-A9ED-1E7AE489FB10}" type="presParOf" srcId="{CA0E35BC-1DF4-494C-BA69-B5691F5CE3AE}" destId="{F13927A2-E048-495C-8B72-57AFC907B637}" srcOrd="1" destOrd="0" presId="urn:microsoft.com/office/officeart/2005/8/layout/hierarchy4"/>
    <dgm:cxn modelId="{0B902B5E-03A5-487A-B277-E4255258EF2D}" type="presParOf" srcId="{CA0E35BC-1DF4-494C-BA69-B5691F5CE3AE}" destId="{CD3C4105-C233-4505-BF11-D8906FC07A17}" srcOrd="2" destOrd="0" presId="urn:microsoft.com/office/officeart/2005/8/layout/hierarchy4"/>
    <dgm:cxn modelId="{1949C6A8-12BE-464E-92FE-8AD942D2B76D}" type="presParOf" srcId="{CD3C4105-C233-4505-BF11-D8906FC07A17}" destId="{F97AD9C9-34C8-400F-B337-3F7BB332359A}" srcOrd="0" destOrd="0" presId="urn:microsoft.com/office/officeart/2005/8/layout/hierarchy4"/>
    <dgm:cxn modelId="{24F52CE9-E361-4E59-954A-3B8C48EF6941}" type="presParOf" srcId="{F97AD9C9-34C8-400F-B337-3F7BB332359A}" destId="{84998B75-2BFF-42B2-AB24-753E9AC5B66F}" srcOrd="0" destOrd="0" presId="urn:microsoft.com/office/officeart/2005/8/layout/hierarchy4"/>
    <dgm:cxn modelId="{6CE23D4A-87B9-42A2-A09C-BC219C0469BD}" type="presParOf" srcId="{F97AD9C9-34C8-400F-B337-3F7BB332359A}" destId="{51E9F7AD-E9E9-4F5D-A80E-E64F68D72E9D}" srcOrd="1" destOrd="0" presId="urn:microsoft.com/office/officeart/2005/8/layout/hierarchy4"/>
    <dgm:cxn modelId="{59E677AE-9910-44B8-B24C-5ABC54E98E5E}" type="presParOf" srcId="{F97AD9C9-34C8-400F-B337-3F7BB332359A}" destId="{0E55E241-B372-4004-A025-9BE360EAF14B}" srcOrd="2" destOrd="0" presId="urn:microsoft.com/office/officeart/2005/8/layout/hierarchy4"/>
    <dgm:cxn modelId="{625FB7C1-77CC-446C-BD84-9E8E87D892EC}" type="presParOf" srcId="{0E55E241-B372-4004-A025-9BE360EAF14B}" destId="{99B7E460-A613-41BB-8351-CF31B020D752}" srcOrd="0" destOrd="0" presId="urn:microsoft.com/office/officeart/2005/8/layout/hierarchy4"/>
    <dgm:cxn modelId="{C669A85B-D228-439E-A2D1-DA3AF0298A15}" type="presParOf" srcId="{99B7E460-A613-41BB-8351-CF31B020D752}" destId="{AC302D4F-084D-45CB-A22B-B1B6D7C7560F}" srcOrd="0" destOrd="0" presId="urn:microsoft.com/office/officeart/2005/8/layout/hierarchy4"/>
    <dgm:cxn modelId="{94A7399D-B6F3-4332-A838-D6A1911D5094}" type="presParOf" srcId="{99B7E460-A613-41BB-8351-CF31B020D752}" destId="{9AF1AE77-CFDE-488F-B8C6-241581951E16}" srcOrd="1" destOrd="0" presId="urn:microsoft.com/office/officeart/2005/8/layout/hierarchy4"/>
    <dgm:cxn modelId="{A055F311-D298-4EEE-BB4C-A85126488FF4}" type="presParOf" srcId="{E50A5B6D-B774-40D4-90DA-F33D4C35FC10}" destId="{E9D2B760-8595-48ED-95B7-4D9E1FF90C29}" srcOrd="3" destOrd="0" presId="urn:microsoft.com/office/officeart/2005/8/layout/hierarchy4"/>
    <dgm:cxn modelId="{849328D8-76C6-45EB-959A-5E376D8D869C}" type="presParOf" srcId="{E50A5B6D-B774-40D4-90DA-F33D4C35FC10}" destId="{D6AC96FE-2023-4EFA-B898-A90B56156A8B}" srcOrd="4" destOrd="0" presId="urn:microsoft.com/office/officeart/2005/8/layout/hierarchy4"/>
    <dgm:cxn modelId="{DAC1BF0E-6B51-4F39-9140-B1B969572223}" type="presParOf" srcId="{D6AC96FE-2023-4EFA-B898-A90B56156A8B}" destId="{774428B0-A5CB-4FC7-BA46-27700EBCE0BD}" srcOrd="0" destOrd="0" presId="urn:microsoft.com/office/officeart/2005/8/layout/hierarchy4"/>
    <dgm:cxn modelId="{F83C64E3-740A-4649-91D0-FDC637E9868E}" type="presParOf" srcId="{D6AC96FE-2023-4EFA-B898-A90B56156A8B}" destId="{4460DFCF-61A6-4E14-8F32-8C9DB750B14E}" srcOrd="1" destOrd="0" presId="urn:microsoft.com/office/officeart/2005/8/layout/hierarchy4"/>
    <dgm:cxn modelId="{57A1E21A-7119-48D2-B3AC-EB6AF8402C85}" type="presParOf" srcId="{D6AC96FE-2023-4EFA-B898-A90B56156A8B}" destId="{479A9126-0BFA-4099-9248-E7BE17C42AF9}" srcOrd="2" destOrd="0" presId="urn:microsoft.com/office/officeart/2005/8/layout/hierarchy4"/>
    <dgm:cxn modelId="{9B59F8F8-DCA2-4F3A-AA1D-5022933CDCEB}" type="presParOf" srcId="{479A9126-0BFA-4099-9248-E7BE17C42AF9}" destId="{AF0204AA-DCDB-4609-B4A2-81FAC0234BC1}" srcOrd="0" destOrd="0" presId="urn:microsoft.com/office/officeart/2005/8/layout/hierarchy4"/>
    <dgm:cxn modelId="{25493E49-24C0-4F5E-815C-5F4C004677E2}" type="presParOf" srcId="{AF0204AA-DCDB-4609-B4A2-81FAC0234BC1}" destId="{EB580412-532E-4F58-8F3B-B8798BE36037}" srcOrd="0" destOrd="0" presId="urn:microsoft.com/office/officeart/2005/8/layout/hierarchy4"/>
    <dgm:cxn modelId="{5F4A0DBA-2F77-40F8-90DC-2B39A216DDD9}" type="presParOf" srcId="{AF0204AA-DCDB-4609-B4A2-81FAC0234BC1}" destId="{61949621-F0B2-41E3-9F94-27874333E56C}" srcOrd="1" destOrd="0" presId="urn:microsoft.com/office/officeart/2005/8/layout/hierarchy4"/>
    <dgm:cxn modelId="{C06E804B-BD73-49B1-B092-3DC4377889B2}" type="presParOf" srcId="{AF0204AA-DCDB-4609-B4A2-81FAC0234BC1}" destId="{40A60B95-34FF-4CC2-B71C-7AFB2BE4D824}" srcOrd="2" destOrd="0" presId="urn:microsoft.com/office/officeart/2005/8/layout/hierarchy4"/>
    <dgm:cxn modelId="{53F86DAD-6A38-4406-805D-117104228241}" type="presParOf" srcId="{40A60B95-34FF-4CC2-B71C-7AFB2BE4D824}" destId="{B6785946-802F-4BC7-99AC-FF4D97AC775E}" srcOrd="0" destOrd="0" presId="urn:microsoft.com/office/officeart/2005/8/layout/hierarchy4"/>
    <dgm:cxn modelId="{68527A2B-5117-42D5-9B02-7719483DDA57}" type="presParOf" srcId="{B6785946-802F-4BC7-99AC-FF4D97AC775E}" destId="{17DDB5BC-3519-45CA-B53C-7FF156143B4C}" srcOrd="0" destOrd="0" presId="urn:microsoft.com/office/officeart/2005/8/layout/hierarchy4"/>
    <dgm:cxn modelId="{EB2D6361-4206-4CF1-9415-3F73BE8A9FCF}" type="presParOf" srcId="{B6785946-802F-4BC7-99AC-FF4D97AC775E}" destId="{37B9B49C-6CB9-4E08-B253-1A2D59A55D4D}" srcOrd="1" destOrd="0" presId="urn:microsoft.com/office/officeart/2005/8/layout/hierarchy4"/>
    <dgm:cxn modelId="{6336B5AA-BE0A-4EDC-8FDF-39FF729C9247}" type="presParOf" srcId="{B6785946-802F-4BC7-99AC-FF4D97AC775E}" destId="{8285A3E8-3A0E-4116-9C73-BC163A0FFA34}" srcOrd="2" destOrd="0" presId="urn:microsoft.com/office/officeart/2005/8/layout/hierarchy4"/>
    <dgm:cxn modelId="{45122099-515D-492D-B1E3-4CBB25A39457}" type="presParOf" srcId="{8285A3E8-3A0E-4116-9C73-BC163A0FFA34}" destId="{04E64EFC-9B8F-4BF8-A766-BA755C6C23CB}" srcOrd="0" destOrd="0" presId="urn:microsoft.com/office/officeart/2005/8/layout/hierarchy4"/>
    <dgm:cxn modelId="{DE20623F-8572-443C-ACF7-F585053C2F88}" type="presParOf" srcId="{04E64EFC-9B8F-4BF8-A766-BA755C6C23CB}" destId="{39BFAB20-2290-409E-9DBB-98FE405AE959}" srcOrd="0" destOrd="0" presId="urn:microsoft.com/office/officeart/2005/8/layout/hierarchy4"/>
    <dgm:cxn modelId="{4E097D73-BA2F-455F-A3D1-B06429A3F60F}" type="presParOf" srcId="{04E64EFC-9B8F-4BF8-A766-BA755C6C23CB}" destId="{F2CE58C2-724B-42BC-82C1-AC98D681D556}" srcOrd="1" destOrd="0" presId="urn:microsoft.com/office/officeart/2005/8/layout/hierarchy4"/>
    <dgm:cxn modelId="{44B51B6F-ECF0-471F-9382-927E23012C01}" type="presParOf" srcId="{04E64EFC-9B8F-4BF8-A766-BA755C6C23CB}" destId="{6A4BE468-80EA-493E-928E-E574C60CD230}" srcOrd="2" destOrd="0" presId="urn:microsoft.com/office/officeart/2005/8/layout/hierarchy4"/>
    <dgm:cxn modelId="{C699B457-DCAC-410D-BE33-B732BB850D9D}" type="presParOf" srcId="{6A4BE468-80EA-493E-928E-E574C60CD230}" destId="{37AC9937-EF07-44A5-B9F8-BB28325F92E4}" srcOrd="0" destOrd="0" presId="urn:microsoft.com/office/officeart/2005/8/layout/hierarchy4"/>
    <dgm:cxn modelId="{16FC4083-F10B-4499-ADFB-1F2D850E01A9}" type="presParOf" srcId="{37AC9937-EF07-44A5-B9F8-BB28325F92E4}" destId="{8EE179C5-10E6-44B9-9A56-2A868F7BC00E}" srcOrd="0" destOrd="0" presId="urn:microsoft.com/office/officeart/2005/8/layout/hierarchy4"/>
    <dgm:cxn modelId="{E990EFEC-ED16-493E-B35F-DFF7024EB399}" type="presParOf" srcId="{37AC9937-EF07-44A5-B9F8-BB28325F92E4}" destId="{8007B827-5C2B-468C-91D7-4BDE15DB7FF5}" srcOrd="1" destOrd="0" presId="urn:microsoft.com/office/officeart/2005/8/layout/hierarchy4"/>
    <dgm:cxn modelId="{E44718CA-5A98-4068-BDA3-6B051164DC06}" type="presParOf" srcId="{E50A5B6D-B774-40D4-90DA-F33D4C35FC10}" destId="{7D89FEAD-0349-4D2A-88D5-AFBBD25D5A3E}" srcOrd="5" destOrd="0" presId="urn:microsoft.com/office/officeart/2005/8/layout/hierarchy4"/>
    <dgm:cxn modelId="{271B7210-69E1-4CE4-9645-D9F363892300}" type="presParOf" srcId="{E50A5B6D-B774-40D4-90DA-F33D4C35FC10}" destId="{75C2404A-0311-4A30-9C88-871EF5901F9E}" srcOrd="6" destOrd="0" presId="urn:microsoft.com/office/officeart/2005/8/layout/hierarchy4"/>
    <dgm:cxn modelId="{5127D9A6-85C1-4384-A00D-B7B81E67FB73}" type="presParOf" srcId="{75C2404A-0311-4A30-9C88-871EF5901F9E}" destId="{4E0AAE62-3D3C-4A69-B122-31EA2EE6F620}" srcOrd="0" destOrd="0" presId="urn:microsoft.com/office/officeart/2005/8/layout/hierarchy4"/>
    <dgm:cxn modelId="{681EFEE8-3567-42E2-A0EE-CA504BAB509A}" type="presParOf" srcId="{75C2404A-0311-4A30-9C88-871EF5901F9E}" destId="{A264E74F-4C64-4500-B26A-2CA68F15080D}" srcOrd="1" destOrd="0" presId="urn:microsoft.com/office/officeart/2005/8/layout/hierarchy4"/>
    <dgm:cxn modelId="{B75F0EAD-1275-43F6-9902-AA080B93CED3}" type="presParOf" srcId="{75C2404A-0311-4A30-9C88-871EF5901F9E}" destId="{B042771B-6B46-41D3-A2DC-8AC133DFFBBC}" srcOrd="2" destOrd="0" presId="urn:microsoft.com/office/officeart/2005/8/layout/hierarchy4"/>
    <dgm:cxn modelId="{E1DED9FD-3A65-4AE6-8D2B-B2F7521A92F4}" type="presParOf" srcId="{B042771B-6B46-41D3-A2DC-8AC133DFFBBC}" destId="{A77EBB65-0365-4F43-94E8-DA790CE4F424}" srcOrd="0" destOrd="0" presId="urn:microsoft.com/office/officeart/2005/8/layout/hierarchy4"/>
    <dgm:cxn modelId="{EE204951-01D0-4843-9E1B-A2994E9E444C}" type="presParOf" srcId="{A77EBB65-0365-4F43-94E8-DA790CE4F424}" destId="{F4B880B6-8450-4DD8-AAFE-CEB3718703B7}" srcOrd="0" destOrd="0" presId="urn:microsoft.com/office/officeart/2005/8/layout/hierarchy4"/>
    <dgm:cxn modelId="{A63C6B1D-30F5-4CF9-8743-8525A5D8E090}" type="presParOf" srcId="{A77EBB65-0365-4F43-94E8-DA790CE4F424}" destId="{77A93E7C-5B17-4D8F-A023-8E126170B07E}" srcOrd="1" destOrd="0" presId="urn:microsoft.com/office/officeart/2005/8/layout/hierarchy4"/>
    <dgm:cxn modelId="{F499ECDA-747B-4D5E-A3E2-23AFD9F186C2}" type="presParOf" srcId="{A77EBB65-0365-4F43-94E8-DA790CE4F424}" destId="{4D0F77D7-4CE1-4A19-AEB3-BC561580B16D}" srcOrd="2" destOrd="0" presId="urn:microsoft.com/office/officeart/2005/8/layout/hierarchy4"/>
    <dgm:cxn modelId="{3829F12B-60C3-4721-9CB6-E9FCC724CC0C}" type="presParOf" srcId="{4D0F77D7-4CE1-4A19-AEB3-BC561580B16D}" destId="{5C3EF68D-0D5F-444F-9A40-FD37A2B321D9}" srcOrd="0" destOrd="0" presId="urn:microsoft.com/office/officeart/2005/8/layout/hierarchy4"/>
    <dgm:cxn modelId="{CDB6E4E6-D663-4427-8C79-42BE3F014B98}" type="presParOf" srcId="{5C3EF68D-0D5F-444F-9A40-FD37A2B321D9}" destId="{13477B0E-3145-4CD9-830F-961DDE62A7BA}" srcOrd="0" destOrd="0" presId="urn:microsoft.com/office/officeart/2005/8/layout/hierarchy4"/>
    <dgm:cxn modelId="{6FBB957E-D108-4FD0-912B-193DC4376636}" type="presParOf" srcId="{5C3EF68D-0D5F-444F-9A40-FD37A2B321D9}" destId="{49107FB6-95EE-4292-B35E-0F3AF6EB624F}" srcOrd="1" destOrd="0" presId="urn:microsoft.com/office/officeart/2005/8/layout/hierarchy4"/>
    <dgm:cxn modelId="{A51E5131-50FD-40B7-9650-2EC0E4656C5D}" type="presParOf" srcId="{5C3EF68D-0D5F-444F-9A40-FD37A2B321D9}" destId="{3DE82D5C-8D23-4841-BCBE-9EE693EE5670}" srcOrd="2" destOrd="0" presId="urn:microsoft.com/office/officeart/2005/8/layout/hierarchy4"/>
    <dgm:cxn modelId="{566B9432-BA9E-4187-9F8B-38924FD97C74}" type="presParOf" srcId="{3DE82D5C-8D23-4841-BCBE-9EE693EE5670}" destId="{AA0FDBFD-409D-43A6-9294-DCACF5EB66A2}" srcOrd="0" destOrd="0" presId="urn:microsoft.com/office/officeart/2005/8/layout/hierarchy4"/>
    <dgm:cxn modelId="{BC35654E-F907-4B00-AA46-B6676AEDF305}" type="presParOf" srcId="{AA0FDBFD-409D-43A6-9294-DCACF5EB66A2}" destId="{32BD86AA-F0B5-46D6-B3DB-2D4CBD0C9022}" srcOrd="0" destOrd="0" presId="urn:microsoft.com/office/officeart/2005/8/layout/hierarchy4"/>
    <dgm:cxn modelId="{88A9451A-5929-476C-9502-0D0015764A4B}" type="presParOf" srcId="{AA0FDBFD-409D-43A6-9294-DCACF5EB66A2}" destId="{647D8104-C8A6-45D0-A965-968AFB56CBDA}" srcOrd="1" destOrd="0" presId="urn:microsoft.com/office/officeart/2005/8/layout/hierarchy4"/>
    <dgm:cxn modelId="{EB771DDA-A72C-4029-9373-F43D7C3BBC37}" type="presParOf" srcId="{AA0FDBFD-409D-43A6-9294-DCACF5EB66A2}" destId="{1B0B0607-154B-4766-81C0-3775170E285A}" srcOrd="2" destOrd="0" presId="urn:microsoft.com/office/officeart/2005/8/layout/hierarchy4"/>
    <dgm:cxn modelId="{70A8C4AB-CB72-4B83-BE46-7F192E2C77DE}" type="presParOf" srcId="{1B0B0607-154B-4766-81C0-3775170E285A}" destId="{F54E3B22-52A7-46EE-9F9F-022D05139CC2}" srcOrd="0" destOrd="0" presId="urn:microsoft.com/office/officeart/2005/8/layout/hierarchy4"/>
    <dgm:cxn modelId="{929F9354-D82F-4235-9719-45D2D6A16210}" type="presParOf" srcId="{F54E3B22-52A7-46EE-9F9F-022D05139CC2}" destId="{8F758105-3D23-4F71-A12B-A4A32483CFE5}" srcOrd="0" destOrd="0" presId="urn:microsoft.com/office/officeart/2005/8/layout/hierarchy4"/>
    <dgm:cxn modelId="{4D8E5D22-B8F8-466E-B0C6-2EAE85ECB385}" type="presParOf" srcId="{F54E3B22-52A7-46EE-9F9F-022D05139CC2}" destId="{B9593F00-1D21-4D3E-B21E-13F53A062E91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134D9F3-1F3B-477F-A21A-75F2E9BDFEA2}" type="doc">
      <dgm:prSet loTypeId="urn:microsoft.com/office/officeart/2005/8/layout/hierarchy4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pt-BR"/>
        </a:p>
      </dgm:t>
    </dgm:pt>
    <dgm:pt modelId="{D3BEC94F-E30F-4220-841C-7C44677B2298}">
      <dgm:prSet phldrT="[Texto]" custT="1"/>
      <dgm:spPr/>
      <dgm:t>
        <a:bodyPr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CHU-UFPA</a:t>
          </a:r>
        </a:p>
      </dgm:t>
    </dgm:pt>
    <dgm:pt modelId="{B723DC90-26C3-46AC-BBEA-C69C15F7C5BC}" type="parTrans" cxnId="{C8FC23BB-9259-4E91-AC1C-7815E4F589A7}">
      <dgm:prSet/>
      <dgm:spPr/>
      <dgm:t>
        <a:bodyPr/>
        <a:lstStyle/>
        <a:p>
          <a:endParaRPr lang="pt-BR"/>
        </a:p>
      </dgm:t>
    </dgm:pt>
    <dgm:pt modelId="{3EBB4FC4-478A-492A-B87E-58EDDD86D5DB}" type="sibTrans" cxnId="{C8FC23BB-9259-4E91-AC1C-7815E4F589A7}">
      <dgm:prSet/>
      <dgm:spPr/>
      <dgm:t>
        <a:bodyPr/>
        <a:lstStyle/>
        <a:p>
          <a:endParaRPr lang="pt-BR"/>
        </a:p>
      </dgm:t>
    </dgm:pt>
    <dgm:pt modelId="{B8508143-DE47-4DC5-B38C-717D76E9C845}">
      <dgm:prSet phldrT="[Texto]" custT="1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pt-BR" sz="1400"/>
            <a:t>06 </a:t>
          </a:r>
          <a:r>
            <a:rPr lang="pt-BR" sz="1400" err="1"/>
            <a:t>CCs</a:t>
          </a:r>
          <a:r>
            <a:rPr lang="pt-BR" sz="1400"/>
            <a:t> – 01 Superintendente, 03 gerentes , 01 Ouvidor e 01 Auditor</a:t>
          </a:r>
        </a:p>
      </dgm:t>
    </dgm:pt>
    <dgm:pt modelId="{EBF3934D-29AE-4330-846D-DA6E24390650}" type="parTrans" cxnId="{1EAECFD3-63BE-473A-A222-DCDE941F6F98}">
      <dgm:prSet/>
      <dgm:spPr/>
      <dgm:t>
        <a:bodyPr/>
        <a:lstStyle/>
        <a:p>
          <a:endParaRPr lang="pt-BR"/>
        </a:p>
      </dgm:t>
    </dgm:pt>
    <dgm:pt modelId="{BADAA165-02FA-4EF0-A11A-3386ABDB9E2B}" type="sibTrans" cxnId="{1EAECFD3-63BE-473A-A222-DCDE941F6F98}">
      <dgm:prSet/>
      <dgm:spPr/>
      <dgm:t>
        <a:bodyPr/>
        <a:lstStyle/>
        <a:p>
          <a:endParaRPr lang="pt-BR"/>
        </a:p>
      </dgm:t>
    </dgm:pt>
    <dgm:pt modelId="{CC8A7053-CFEE-4D27-AF0A-9B4DA2906AF6}">
      <dgm:prSet phldrT="[Texto]" custT="1"/>
      <dgm:spPr/>
      <dgm:t>
        <a:bodyPr/>
        <a:lstStyle/>
        <a:p>
          <a:r>
            <a:rPr lang="pt-BR" sz="1800"/>
            <a:t>72 </a:t>
          </a:r>
          <a:r>
            <a:rPr lang="pt-BR" sz="1800" err="1"/>
            <a:t>FGs</a:t>
          </a:r>
          <a:endParaRPr lang="pt-BR" sz="1800"/>
        </a:p>
      </dgm:t>
    </dgm:pt>
    <dgm:pt modelId="{6A96CAA8-4E90-4CBE-8927-89BA270F804B}" type="parTrans" cxnId="{C3856D9F-0C9A-4793-802D-860598809CC9}">
      <dgm:prSet/>
      <dgm:spPr/>
      <dgm:t>
        <a:bodyPr/>
        <a:lstStyle/>
        <a:p>
          <a:endParaRPr lang="pt-BR"/>
        </a:p>
      </dgm:t>
    </dgm:pt>
    <dgm:pt modelId="{F3C8AE85-7A40-46D7-8DAB-41F1D4AB28BC}" type="sibTrans" cxnId="{C3856D9F-0C9A-4793-802D-860598809CC9}">
      <dgm:prSet/>
      <dgm:spPr/>
      <dgm:t>
        <a:bodyPr/>
        <a:lstStyle/>
        <a:p>
          <a:endParaRPr lang="pt-BR"/>
        </a:p>
      </dgm:t>
    </dgm:pt>
    <dgm:pt modelId="{C98ACD40-7261-4BE6-84E9-7582CF1D1340}">
      <dgm:prSet phldrT="[Texto]" custT="1"/>
      <dgm:spPr/>
      <dgm:t>
        <a:bodyPr/>
        <a:lstStyle/>
        <a:p>
          <a:r>
            <a:rPr lang="pt-BR" sz="1800"/>
            <a:t>0</a:t>
          </a:r>
        </a:p>
      </dgm:t>
    </dgm:pt>
    <dgm:pt modelId="{4E43063F-01FD-4681-A898-A60D40220086}" type="parTrans" cxnId="{52E59EBF-7E4B-4962-B6BA-7A04B0A1DE32}">
      <dgm:prSet/>
      <dgm:spPr/>
      <dgm:t>
        <a:bodyPr/>
        <a:lstStyle/>
        <a:p>
          <a:endParaRPr lang="pt-BR"/>
        </a:p>
      </dgm:t>
    </dgm:pt>
    <dgm:pt modelId="{8C8F8A2B-1167-4289-B996-BCE0702B06B7}" type="sibTrans" cxnId="{52E59EBF-7E4B-4962-B6BA-7A04B0A1DE32}">
      <dgm:prSet/>
      <dgm:spPr/>
      <dgm:t>
        <a:bodyPr/>
        <a:lstStyle/>
        <a:p>
          <a:endParaRPr lang="pt-BR"/>
        </a:p>
      </dgm:t>
    </dgm:pt>
    <dgm:pt modelId="{0EBD2C9D-A6D3-4D63-8583-09522CB738BD}">
      <dgm:prSet phldrT="[Texto]" custT="1"/>
      <dgm:spPr/>
      <dgm:t>
        <a:bodyPr/>
        <a:lstStyle/>
        <a:p>
          <a:r>
            <a:rPr lang="pt-BR" sz="1800"/>
            <a:t>4</a:t>
          </a:r>
        </a:p>
      </dgm:t>
    </dgm:pt>
    <dgm:pt modelId="{DDB3BAED-13CA-4079-9C46-48C12E223FF9}" type="parTrans" cxnId="{1D61E48F-E3EA-40C7-BCB9-817ADBBAF616}">
      <dgm:prSet/>
      <dgm:spPr/>
      <dgm:t>
        <a:bodyPr/>
        <a:lstStyle/>
        <a:p>
          <a:endParaRPr lang="pt-BR"/>
        </a:p>
      </dgm:t>
    </dgm:pt>
    <dgm:pt modelId="{E5D3ECE9-527D-474C-9D59-DDC14653A947}" type="sibTrans" cxnId="{1D61E48F-E3EA-40C7-BCB9-817ADBBAF616}">
      <dgm:prSet/>
      <dgm:spPr/>
      <dgm:t>
        <a:bodyPr/>
        <a:lstStyle/>
        <a:p>
          <a:endParaRPr lang="pt-BR"/>
        </a:p>
      </dgm:t>
    </dgm:pt>
    <dgm:pt modelId="{11B395A7-2456-4E29-A91E-85D3AA49733C}">
      <dgm:prSet phldrT="[Texto]" custT="1"/>
      <dgm:spPr/>
      <dgm:t>
        <a:bodyPr/>
        <a:lstStyle/>
        <a:p>
          <a:r>
            <a:rPr lang="pt-BR" sz="1800"/>
            <a:t>3</a:t>
          </a:r>
        </a:p>
      </dgm:t>
    </dgm:pt>
    <dgm:pt modelId="{3C895483-C1E6-4E33-8179-E294361C2046}" type="parTrans" cxnId="{C931927B-DCDB-4605-B152-3E243089C74E}">
      <dgm:prSet/>
      <dgm:spPr/>
      <dgm:t>
        <a:bodyPr/>
        <a:lstStyle/>
        <a:p>
          <a:endParaRPr lang="pt-BR"/>
        </a:p>
      </dgm:t>
    </dgm:pt>
    <dgm:pt modelId="{FB9E5FF1-9111-444C-8A41-78EF687F38AF}" type="sibTrans" cxnId="{C931927B-DCDB-4605-B152-3E243089C74E}">
      <dgm:prSet/>
      <dgm:spPr/>
      <dgm:t>
        <a:bodyPr/>
        <a:lstStyle/>
        <a:p>
          <a:endParaRPr lang="pt-BR"/>
        </a:p>
      </dgm:t>
    </dgm:pt>
    <dgm:pt modelId="{8CF9884C-CFDE-4D8A-B7E6-A55F2BF2A8F9}">
      <dgm:prSet phldrT="[Texto]" custT="1"/>
      <dgm:spPr/>
      <dgm:t>
        <a:bodyPr/>
        <a:lstStyle/>
        <a:p>
          <a:r>
            <a:rPr lang="pt-BR" sz="1800"/>
            <a:t>0</a:t>
          </a:r>
        </a:p>
      </dgm:t>
    </dgm:pt>
    <dgm:pt modelId="{E247339E-9F32-4B99-8FF0-ECFA8CAB0990}" type="parTrans" cxnId="{0D370B4C-0AC4-4408-A5F4-D20F0AB0B647}">
      <dgm:prSet/>
      <dgm:spPr/>
      <dgm:t>
        <a:bodyPr/>
        <a:lstStyle/>
        <a:p>
          <a:endParaRPr lang="pt-BR"/>
        </a:p>
      </dgm:t>
    </dgm:pt>
    <dgm:pt modelId="{3E444605-A9E1-4E24-995D-B857AA645E08}" type="sibTrans" cxnId="{0D370B4C-0AC4-4408-A5F4-D20F0AB0B647}">
      <dgm:prSet/>
      <dgm:spPr/>
      <dgm:t>
        <a:bodyPr/>
        <a:lstStyle/>
        <a:p>
          <a:endParaRPr lang="pt-BR"/>
        </a:p>
      </dgm:t>
    </dgm:pt>
    <dgm:pt modelId="{06F5B895-B70E-4FB3-87D0-797C4A3518A4}">
      <dgm:prSet phldrT="[Texto]" custT="1"/>
      <dgm:spPr/>
      <dgm:t>
        <a:bodyPr/>
        <a:lstStyle/>
        <a:p>
          <a:r>
            <a:rPr lang="pt-BR" sz="1800"/>
            <a:t>4</a:t>
          </a:r>
        </a:p>
      </dgm:t>
    </dgm:pt>
    <dgm:pt modelId="{8E5546C8-FEB1-476B-B0F3-9C09F2BE3FC8}" type="parTrans" cxnId="{883E614B-4B95-46BB-9790-9FEAA8FB4EB2}">
      <dgm:prSet/>
      <dgm:spPr/>
      <dgm:t>
        <a:bodyPr/>
        <a:lstStyle/>
        <a:p>
          <a:endParaRPr lang="pt-BR"/>
        </a:p>
      </dgm:t>
    </dgm:pt>
    <dgm:pt modelId="{B30719B6-E5EC-4ADA-A5FE-7E92615CCAAE}" type="sibTrans" cxnId="{883E614B-4B95-46BB-9790-9FEAA8FB4EB2}">
      <dgm:prSet/>
      <dgm:spPr/>
      <dgm:t>
        <a:bodyPr/>
        <a:lstStyle/>
        <a:p>
          <a:endParaRPr lang="pt-BR"/>
        </a:p>
      </dgm:t>
    </dgm:pt>
    <dgm:pt modelId="{93B93483-C62B-4EB7-AE63-010815F9F804}">
      <dgm:prSet phldrT="[Texto]" custT="1"/>
      <dgm:spPr/>
      <dgm:t>
        <a:bodyPr/>
        <a:lstStyle/>
        <a:p>
          <a:r>
            <a:rPr lang="pt-BR" sz="1800"/>
            <a:t>5</a:t>
          </a:r>
        </a:p>
      </dgm:t>
    </dgm:pt>
    <dgm:pt modelId="{2B791799-2249-406D-BF41-B09A89857A08}" type="parTrans" cxnId="{1343AA5E-4AB4-48B7-8BCC-54A858AC31E8}">
      <dgm:prSet/>
      <dgm:spPr/>
      <dgm:t>
        <a:bodyPr/>
        <a:lstStyle/>
        <a:p>
          <a:endParaRPr lang="pt-BR"/>
        </a:p>
      </dgm:t>
    </dgm:pt>
    <dgm:pt modelId="{1B48CF33-FFFD-47F4-9133-5DC9DA896F1E}" type="sibTrans" cxnId="{1343AA5E-4AB4-48B7-8BCC-54A858AC31E8}">
      <dgm:prSet/>
      <dgm:spPr/>
      <dgm:t>
        <a:bodyPr/>
        <a:lstStyle/>
        <a:p>
          <a:endParaRPr lang="pt-BR"/>
        </a:p>
      </dgm:t>
    </dgm:pt>
    <dgm:pt modelId="{DC6F1223-050E-498E-92FE-AED4F85FEB84}">
      <dgm:prSet phldrT="[Texto]" custT="1"/>
      <dgm:spPr/>
      <dgm:t>
        <a:bodyPr/>
        <a:lstStyle/>
        <a:p>
          <a:r>
            <a:rPr lang="pt-BR" sz="1800"/>
            <a:t>7</a:t>
          </a:r>
        </a:p>
      </dgm:t>
    </dgm:pt>
    <dgm:pt modelId="{4D6FB569-256D-4E67-98FA-AFFDA2E33F66}" type="parTrans" cxnId="{E685C0B3-5B48-4C6F-BA33-55A99E547670}">
      <dgm:prSet/>
      <dgm:spPr/>
      <dgm:t>
        <a:bodyPr/>
        <a:lstStyle/>
        <a:p>
          <a:endParaRPr lang="pt-BR"/>
        </a:p>
      </dgm:t>
    </dgm:pt>
    <dgm:pt modelId="{226F722C-D0EB-41F6-8AFC-98EC3B7D1088}" type="sibTrans" cxnId="{E685C0B3-5B48-4C6F-BA33-55A99E547670}">
      <dgm:prSet/>
      <dgm:spPr/>
      <dgm:t>
        <a:bodyPr/>
        <a:lstStyle/>
        <a:p>
          <a:endParaRPr lang="pt-BR"/>
        </a:p>
      </dgm:t>
    </dgm:pt>
    <dgm:pt modelId="{FE2F24C8-BA8F-4C7F-84CF-F657C6BA064D}">
      <dgm:prSet phldrT="[Texto]" custT="1"/>
      <dgm:spPr/>
      <dgm:t>
        <a:bodyPr/>
        <a:lstStyle/>
        <a:p>
          <a:r>
            <a:rPr lang="pt-BR" sz="1800"/>
            <a:t>2</a:t>
          </a:r>
        </a:p>
      </dgm:t>
    </dgm:pt>
    <dgm:pt modelId="{2BCE1E84-0B8C-4440-8AB8-C761EA5D59DC}" type="parTrans" cxnId="{C31C6076-8789-4721-AAA8-F4369D344974}">
      <dgm:prSet/>
      <dgm:spPr/>
      <dgm:t>
        <a:bodyPr/>
        <a:lstStyle/>
        <a:p>
          <a:endParaRPr lang="pt-BR"/>
        </a:p>
      </dgm:t>
    </dgm:pt>
    <dgm:pt modelId="{F80AE8D3-3944-4C63-845B-558457CB86E9}" type="sibTrans" cxnId="{C31C6076-8789-4721-AAA8-F4369D344974}">
      <dgm:prSet/>
      <dgm:spPr/>
      <dgm:t>
        <a:bodyPr/>
        <a:lstStyle/>
        <a:p>
          <a:endParaRPr lang="pt-BR"/>
        </a:p>
      </dgm:t>
    </dgm:pt>
    <dgm:pt modelId="{338F6EA9-64B7-4F6C-8EB5-A1FF6EDF4428}">
      <dgm:prSet phldrT="[Texto]" custT="1"/>
      <dgm:spPr/>
      <dgm:t>
        <a:bodyPr/>
        <a:lstStyle/>
        <a:p>
          <a:r>
            <a:rPr lang="pt-BR" sz="1800"/>
            <a:t>6</a:t>
          </a:r>
        </a:p>
      </dgm:t>
    </dgm:pt>
    <dgm:pt modelId="{31119AB0-AF7F-412A-A16D-1550E8EFA86D}" type="parTrans" cxnId="{18E54434-7BAB-48AB-ACAB-F765E8B38A47}">
      <dgm:prSet/>
      <dgm:spPr/>
      <dgm:t>
        <a:bodyPr/>
        <a:lstStyle/>
        <a:p>
          <a:endParaRPr lang="pt-BR"/>
        </a:p>
      </dgm:t>
    </dgm:pt>
    <dgm:pt modelId="{8D4B2D9D-CED3-47A7-808C-9318DD7559CC}" type="sibTrans" cxnId="{18E54434-7BAB-48AB-ACAB-F765E8B38A47}">
      <dgm:prSet/>
      <dgm:spPr/>
      <dgm:t>
        <a:bodyPr/>
        <a:lstStyle/>
        <a:p>
          <a:endParaRPr lang="pt-BR"/>
        </a:p>
      </dgm:t>
    </dgm:pt>
    <dgm:pt modelId="{47323B53-3B13-4FF3-9AEA-726A681F0573}">
      <dgm:prSet phldrT="[Texto]" custT="1"/>
      <dgm:spPr/>
      <dgm:t>
        <a:bodyPr/>
        <a:lstStyle/>
        <a:p>
          <a:r>
            <a:rPr lang="pt-BR" sz="1800"/>
            <a:t>23</a:t>
          </a:r>
        </a:p>
      </dgm:t>
    </dgm:pt>
    <dgm:pt modelId="{A106C129-25AD-4299-BD27-CC05C1E57C16}" type="parTrans" cxnId="{C2EBB8F0-4B83-4B6C-AB85-D98FB51609BB}">
      <dgm:prSet/>
      <dgm:spPr/>
      <dgm:t>
        <a:bodyPr/>
        <a:lstStyle/>
        <a:p>
          <a:endParaRPr lang="pt-BR"/>
        </a:p>
      </dgm:t>
    </dgm:pt>
    <dgm:pt modelId="{814C55E0-16FE-4BDB-8CC2-86734074CE12}" type="sibTrans" cxnId="{C2EBB8F0-4B83-4B6C-AB85-D98FB51609BB}">
      <dgm:prSet/>
      <dgm:spPr/>
      <dgm:t>
        <a:bodyPr/>
        <a:lstStyle/>
        <a:p>
          <a:endParaRPr lang="pt-BR"/>
        </a:p>
      </dgm:t>
    </dgm:pt>
    <dgm:pt modelId="{2F2927E6-4FB8-421E-8643-3E31227A325D}">
      <dgm:prSet phldrT="[Texto]" custT="1"/>
      <dgm:spPr/>
      <dgm:t>
        <a:bodyPr/>
        <a:lstStyle/>
        <a:p>
          <a:r>
            <a:rPr lang="pt-BR" sz="1800"/>
            <a:t>13</a:t>
          </a:r>
        </a:p>
      </dgm:t>
    </dgm:pt>
    <dgm:pt modelId="{BB6B0214-BEAA-4022-A6E8-53236E450723}" type="parTrans" cxnId="{530FCE6A-D2A7-4D5E-B6EA-8221BB77B194}">
      <dgm:prSet/>
      <dgm:spPr/>
      <dgm:t>
        <a:bodyPr/>
        <a:lstStyle/>
        <a:p>
          <a:endParaRPr lang="pt-BR"/>
        </a:p>
      </dgm:t>
    </dgm:pt>
    <dgm:pt modelId="{81B03625-F7F5-4782-97A2-F19287EA1B54}" type="sibTrans" cxnId="{530FCE6A-D2A7-4D5E-B6EA-8221BB77B194}">
      <dgm:prSet/>
      <dgm:spPr/>
      <dgm:t>
        <a:bodyPr/>
        <a:lstStyle/>
        <a:p>
          <a:endParaRPr lang="pt-BR"/>
        </a:p>
      </dgm:t>
    </dgm:pt>
    <dgm:pt modelId="{56A9F099-E799-4EE3-81BD-DB6FEDFFFACD}">
      <dgm:prSet phldrT="[Texto]" custT="1"/>
      <dgm:spPr/>
      <dgm:t>
        <a:bodyPr/>
        <a:lstStyle/>
        <a:p>
          <a:r>
            <a:rPr lang="pt-BR" sz="1800"/>
            <a:t>5</a:t>
          </a:r>
        </a:p>
      </dgm:t>
    </dgm:pt>
    <dgm:pt modelId="{98595B46-49EE-47D6-A84C-537CC51B22DF}" type="parTrans" cxnId="{C5C6F0B3-16D2-48AB-94C6-5B6FA222B0FD}">
      <dgm:prSet/>
      <dgm:spPr/>
      <dgm:t>
        <a:bodyPr/>
        <a:lstStyle/>
        <a:p>
          <a:endParaRPr lang="pt-BR"/>
        </a:p>
      </dgm:t>
    </dgm:pt>
    <dgm:pt modelId="{421A2F92-70E5-490D-AFA3-24D40C7263A9}" type="sibTrans" cxnId="{C5C6F0B3-16D2-48AB-94C6-5B6FA222B0FD}">
      <dgm:prSet/>
      <dgm:spPr/>
      <dgm:t>
        <a:bodyPr/>
        <a:lstStyle/>
        <a:p>
          <a:endParaRPr lang="pt-BR"/>
        </a:p>
      </dgm:t>
    </dgm:pt>
    <dgm:pt modelId="{5DB87A29-4E2F-4B42-A2C0-6D8428C0780B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pt-BR" sz="1800"/>
            <a:t>SUP</a:t>
          </a:r>
        </a:p>
      </dgm:t>
    </dgm:pt>
    <dgm:pt modelId="{40E37CA5-F986-4F5E-9DD2-6D50D94AEE01}" type="parTrans" cxnId="{90C6DE98-07B5-47EE-A0D8-C3B9F5DB1BBF}">
      <dgm:prSet/>
      <dgm:spPr/>
      <dgm:t>
        <a:bodyPr/>
        <a:lstStyle/>
        <a:p>
          <a:endParaRPr lang="pt-BR"/>
        </a:p>
      </dgm:t>
    </dgm:pt>
    <dgm:pt modelId="{F586520E-3E99-4CF6-B54C-7168428A860F}" type="sibTrans" cxnId="{90C6DE98-07B5-47EE-A0D8-C3B9F5DB1BBF}">
      <dgm:prSet/>
      <dgm:spPr/>
      <dgm:t>
        <a:bodyPr/>
        <a:lstStyle/>
        <a:p>
          <a:endParaRPr lang="pt-BR"/>
        </a:p>
      </dgm:t>
    </dgm:pt>
    <dgm:pt modelId="{75F942C1-6238-44D9-B1D7-AC7500941464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pt-BR" sz="1800"/>
            <a:t>GAS</a:t>
          </a:r>
        </a:p>
      </dgm:t>
    </dgm:pt>
    <dgm:pt modelId="{17A827D5-BFE8-48D1-A76D-B4CF6734FBF9}" type="parTrans" cxnId="{0BAD879A-9C92-4A13-B073-6123BEBA2CFB}">
      <dgm:prSet/>
      <dgm:spPr/>
      <dgm:t>
        <a:bodyPr/>
        <a:lstStyle/>
        <a:p>
          <a:endParaRPr lang="pt-BR"/>
        </a:p>
      </dgm:t>
    </dgm:pt>
    <dgm:pt modelId="{2A48C85F-AFE3-4752-AF27-F41ACD185FCC}" type="sibTrans" cxnId="{0BAD879A-9C92-4A13-B073-6123BEBA2CFB}">
      <dgm:prSet/>
      <dgm:spPr/>
      <dgm:t>
        <a:bodyPr/>
        <a:lstStyle/>
        <a:p>
          <a:endParaRPr lang="pt-BR"/>
        </a:p>
      </dgm:t>
    </dgm:pt>
    <dgm:pt modelId="{A3C219FA-D924-4BC7-8DF3-FC375269E76E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pt-BR" sz="1800"/>
            <a:t>GAD</a:t>
          </a:r>
        </a:p>
      </dgm:t>
    </dgm:pt>
    <dgm:pt modelId="{FE9FF512-1E61-4A99-BCCE-E5CD4615FC90}" type="parTrans" cxnId="{9157EE60-7059-46D9-B20F-B48FE5344601}">
      <dgm:prSet/>
      <dgm:spPr/>
      <dgm:t>
        <a:bodyPr/>
        <a:lstStyle/>
        <a:p>
          <a:endParaRPr lang="pt-BR"/>
        </a:p>
      </dgm:t>
    </dgm:pt>
    <dgm:pt modelId="{66CAD82C-B709-402D-9BD0-3BED009FB7CE}" type="sibTrans" cxnId="{9157EE60-7059-46D9-B20F-B48FE5344601}">
      <dgm:prSet/>
      <dgm:spPr/>
      <dgm:t>
        <a:bodyPr/>
        <a:lstStyle/>
        <a:p>
          <a:endParaRPr lang="pt-BR"/>
        </a:p>
      </dgm:t>
    </dgm:pt>
    <dgm:pt modelId="{D52D3DCD-3E66-4C97-8DCD-8148A8CDCDB8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pt-BR" sz="1800"/>
            <a:t>GEP</a:t>
          </a:r>
        </a:p>
      </dgm:t>
    </dgm:pt>
    <dgm:pt modelId="{7AE8A425-1D4B-4C7A-A06E-0F8ACEF6D92A}" type="parTrans" cxnId="{6E86E0F3-2AE3-4178-B3E6-0EEB1DF3E0C7}">
      <dgm:prSet/>
      <dgm:spPr/>
      <dgm:t>
        <a:bodyPr/>
        <a:lstStyle/>
        <a:p>
          <a:endParaRPr lang="pt-BR"/>
        </a:p>
      </dgm:t>
    </dgm:pt>
    <dgm:pt modelId="{E2D3F80F-2123-49C4-958C-C26188D6D634}" type="sibTrans" cxnId="{6E86E0F3-2AE3-4178-B3E6-0EEB1DF3E0C7}">
      <dgm:prSet/>
      <dgm:spPr/>
      <dgm:t>
        <a:bodyPr/>
        <a:lstStyle/>
        <a:p>
          <a:endParaRPr lang="pt-BR"/>
        </a:p>
      </dgm:t>
    </dgm:pt>
    <dgm:pt modelId="{7278FF65-8D5F-4C41-A684-DE4FDD0CDB76}">
      <dgm:prSet phldrT="[Texto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pt-BR" sz="1800">
              <a:solidFill>
                <a:schemeClr val="accent6">
                  <a:lumMod val="50000"/>
                </a:schemeClr>
              </a:solidFill>
            </a:rPr>
            <a:t>10</a:t>
          </a:r>
        </a:p>
      </dgm:t>
    </dgm:pt>
    <dgm:pt modelId="{4AB8AC61-EF5A-4E13-8CB0-95120F518280}" type="parTrans" cxnId="{AB131180-F05B-48CB-BA76-20550B4FA390}">
      <dgm:prSet/>
      <dgm:spPr/>
      <dgm:t>
        <a:bodyPr/>
        <a:lstStyle/>
        <a:p>
          <a:endParaRPr lang="pt-BR"/>
        </a:p>
      </dgm:t>
    </dgm:pt>
    <dgm:pt modelId="{ACDFFA61-EEC5-49EF-B0BF-5E3BECBB79B6}" type="sibTrans" cxnId="{AB131180-F05B-48CB-BA76-20550B4FA390}">
      <dgm:prSet/>
      <dgm:spPr/>
      <dgm:t>
        <a:bodyPr/>
        <a:lstStyle/>
        <a:p>
          <a:endParaRPr lang="pt-BR"/>
        </a:p>
      </dgm:t>
    </dgm:pt>
    <dgm:pt modelId="{5CEF3640-33E1-4BD2-8585-339536F07946}">
      <dgm:prSet phldrT="[Texto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pt-BR" sz="1800">
              <a:solidFill>
                <a:schemeClr val="accent6">
                  <a:lumMod val="50000"/>
                </a:schemeClr>
              </a:solidFill>
            </a:rPr>
            <a:t>32</a:t>
          </a:r>
        </a:p>
      </dgm:t>
    </dgm:pt>
    <dgm:pt modelId="{2840CD35-D398-4F8F-BBCC-8D9A2C554106}" type="parTrans" cxnId="{DDD2E818-954D-4549-85EA-9ABE5870E28E}">
      <dgm:prSet/>
      <dgm:spPr/>
      <dgm:t>
        <a:bodyPr/>
        <a:lstStyle/>
        <a:p>
          <a:endParaRPr lang="pt-BR"/>
        </a:p>
      </dgm:t>
    </dgm:pt>
    <dgm:pt modelId="{17A1CE7C-25A1-4825-88F8-FA6E8AE17853}" type="sibTrans" cxnId="{DDD2E818-954D-4549-85EA-9ABE5870E28E}">
      <dgm:prSet/>
      <dgm:spPr/>
      <dgm:t>
        <a:bodyPr/>
        <a:lstStyle/>
        <a:p>
          <a:endParaRPr lang="pt-BR"/>
        </a:p>
      </dgm:t>
    </dgm:pt>
    <dgm:pt modelId="{FCDE3885-1BDE-4AB5-8D22-9ADF711A47F7}">
      <dgm:prSet phldrT="[Texto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pt-BR" sz="1800">
              <a:solidFill>
                <a:schemeClr val="accent6">
                  <a:lumMod val="50000"/>
                </a:schemeClr>
              </a:solidFill>
            </a:rPr>
            <a:t>23</a:t>
          </a:r>
        </a:p>
      </dgm:t>
    </dgm:pt>
    <dgm:pt modelId="{630D66A4-B37A-4A22-8F02-1E9997D6C2DF}" type="parTrans" cxnId="{A99D939A-D782-4F4D-A27C-140C6E12801A}">
      <dgm:prSet/>
      <dgm:spPr/>
      <dgm:t>
        <a:bodyPr/>
        <a:lstStyle/>
        <a:p>
          <a:endParaRPr lang="pt-BR"/>
        </a:p>
      </dgm:t>
    </dgm:pt>
    <dgm:pt modelId="{52B39EB5-6A9E-4376-836F-7A4D447A16DF}" type="sibTrans" cxnId="{A99D939A-D782-4F4D-A27C-140C6E12801A}">
      <dgm:prSet/>
      <dgm:spPr/>
      <dgm:t>
        <a:bodyPr/>
        <a:lstStyle/>
        <a:p>
          <a:endParaRPr lang="pt-BR"/>
        </a:p>
      </dgm:t>
    </dgm:pt>
    <dgm:pt modelId="{5B4270B1-9751-4F4D-B379-8EF72694531B}">
      <dgm:prSet phldrT="[Texto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pt-BR" sz="1800">
              <a:solidFill>
                <a:schemeClr val="accent6">
                  <a:lumMod val="50000"/>
                </a:schemeClr>
              </a:solidFill>
            </a:rPr>
            <a:t>7</a:t>
          </a:r>
        </a:p>
      </dgm:t>
    </dgm:pt>
    <dgm:pt modelId="{A32453E1-78B5-4E73-AE09-993C49E9ECDA}" type="parTrans" cxnId="{91BAD350-E1F2-4575-8217-C32F2C5F6903}">
      <dgm:prSet/>
      <dgm:spPr/>
      <dgm:t>
        <a:bodyPr/>
        <a:lstStyle/>
        <a:p>
          <a:endParaRPr lang="pt-BR"/>
        </a:p>
      </dgm:t>
    </dgm:pt>
    <dgm:pt modelId="{A7882DD3-E970-4452-9C10-8B390CB49348}" type="sibTrans" cxnId="{91BAD350-E1F2-4575-8217-C32F2C5F6903}">
      <dgm:prSet/>
      <dgm:spPr/>
      <dgm:t>
        <a:bodyPr/>
        <a:lstStyle/>
        <a:p>
          <a:endParaRPr lang="pt-BR"/>
        </a:p>
      </dgm:t>
    </dgm:pt>
    <dgm:pt modelId="{D4EC6F8E-FB0D-4F1F-93B8-15DF6271E5F5}" type="pres">
      <dgm:prSet presAssocID="{2134D9F3-1F3B-477F-A21A-75F2E9BDFEA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5428465-AB76-400C-A385-03E45B4E10A9}" type="pres">
      <dgm:prSet presAssocID="{D3BEC94F-E30F-4220-841C-7C44677B2298}" presName="vertOne" presStyleCnt="0"/>
      <dgm:spPr/>
    </dgm:pt>
    <dgm:pt modelId="{635B6715-B0FA-43D7-A740-9FE23D6FB422}" type="pres">
      <dgm:prSet presAssocID="{D3BEC94F-E30F-4220-841C-7C44677B2298}" presName="txOne" presStyleLbl="node0" presStyleIdx="0" presStyleCnt="1" custLinFactNeighborX="-882" custLinFactNeighborY="-6183">
        <dgm:presLayoutVars>
          <dgm:chPref val="3"/>
        </dgm:presLayoutVars>
      </dgm:prSet>
      <dgm:spPr/>
    </dgm:pt>
    <dgm:pt modelId="{8AC8438F-60EB-4D1A-A828-49FFC2BDB47B}" type="pres">
      <dgm:prSet presAssocID="{D3BEC94F-E30F-4220-841C-7C44677B2298}" presName="parTransOne" presStyleCnt="0"/>
      <dgm:spPr/>
    </dgm:pt>
    <dgm:pt modelId="{0D7994EA-E6F5-4B75-A0CA-CF1B9832C9F6}" type="pres">
      <dgm:prSet presAssocID="{D3BEC94F-E30F-4220-841C-7C44677B2298}" presName="horzOne" presStyleCnt="0"/>
      <dgm:spPr/>
    </dgm:pt>
    <dgm:pt modelId="{27D2237F-BB49-4E39-8587-F26CC865AC12}" type="pres">
      <dgm:prSet presAssocID="{B8508143-DE47-4DC5-B38C-717D76E9C845}" presName="vertTwo" presStyleCnt="0"/>
      <dgm:spPr/>
    </dgm:pt>
    <dgm:pt modelId="{2A12E7C7-2106-42B2-AB10-8D03A0E44B4F}" type="pres">
      <dgm:prSet presAssocID="{B8508143-DE47-4DC5-B38C-717D76E9C845}" presName="txTwo" presStyleLbl="node2" presStyleIdx="0" presStyleCnt="1">
        <dgm:presLayoutVars>
          <dgm:chPref val="3"/>
        </dgm:presLayoutVars>
      </dgm:prSet>
      <dgm:spPr/>
    </dgm:pt>
    <dgm:pt modelId="{B10A7BC9-28B5-4E55-9A10-5FB7102A270A}" type="pres">
      <dgm:prSet presAssocID="{B8508143-DE47-4DC5-B38C-717D76E9C845}" presName="parTransTwo" presStyleCnt="0"/>
      <dgm:spPr/>
    </dgm:pt>
    <dgm:pt modelId="{9D5F1174-DF79-4568-BC4E-BDC25B010B22}" type="pres">
      <dgm:prSet presAssocID="{B8508143-DE47-4DC5-B38C-717D76E9C845}" presName="horzTwo" presStyleCnt="0"/>
      <dgm:spPr/>
    </dgm:pt>
    <dgm:pt modelId="{BFBA7462-536C-4A9D-8471-872DBD20EEFB}" type="pres">
      <dgm:prSet presAssocID="{CC8A7053-CFEE-4D27-AF0A-9B4DA2906AF6}" presName="vertThree" presStyleCnt="0"/>
      <dgm:spPr/>
    </dgm:pt>
    <dgm:pt modelId="{469CE885-80D5-4B1F-A376-CC6EDFD2B455}" type="pres">
      <dgm:prSet presAssocID="{CC8A7053-CFEE-4D27-AF0A-9B4DA2906AF6}" presName="txThree" presStyleLbl="node3" presStyleIdx="0" presStyleCnt="1">
        <dgm:presLayoutVars>
          <dgm:chPref val="3"/>
        </dgm:presLayoutVars>
      </dgm:prSet>
      <dgm:spPr/>
    </dgm:pt>
    <dgm:pt modelId="{36F54E2D-0EE9-4553-981A-12246B4FE5D2}" type="pres">
      <dgm:prSet presAssocID="{CC8A7053-CFEE-4D27-AF0A-9B4DA2906AF6}" presName="parTransThree" presStyleCnt="0"/>
      <dgm:spPr/>
    </dgm:pt>
    <dgm:pt modelId="{E50A5B6D-B774-40D4-90DA-F33D4C35FC10}" type="pres">
      <dgm:prSet presAssocID="{CC8A7053-CFEE-4D27-AF0A-9B4DA2906AF6}" presName="horzThree" presStyleCnt="0"/>
      <dgm:spPr/>
    </dgm:pt>
    <dgm:pt modelId="{202560E7-FD8D-4C2E-894A-5EA6BED5F9D9}" type="pres">
      <dgm:prSet presAssocID="{C98ACD40-7261-4BE6-84E9-7582CF1D1340}" presName="vertFour" presStyleCnt="0">
        <dgm:presLayoutVars>
          <dgm:chPref val="3"/>
        </dgm:presLayoutVars>
      </dgm:prSet>
      <dgm:spPr/>
    </dgm:pt>
    <dgm:pt modelId="{BD60A184-36F2-4171-8A19-9976A3E639F3}" type="pres">
      <dgm:prSet presAssocID="{C98ACD40-7261-4BE6-84E9-7582CF1D1340}" presName="txFour" presStyleLbl="node4" presStyleIdx="0" presStyleCnt="20">
        <dgm:presLayoutVars>
          <dgm:chPref val="3"/>
        </dgm:presLayoutVars>
      </dgm:prSet>
      <dgm:spPr/>
    </dgm:pt>
    <dgm:pt modelId="{334D1DD1-49F4-4446-A2AB-7BFE5B578733}" type="pres">
      <dgm:prSet presAssocID="{C98ACD40-7261-4BE6-84E9-7582CF1D1340}" presName="parTransFour" presStyleCnt="0"/>
      <dgm:spPr/>
    </dgm:pt>
    <dgm:pt modelId="{5164B892-04A4-4160-9910-6A54DFF78D49}" type="pres">
      <dgm:prSet presAssocID="{C98ACD40-7261-4BE6-84E9-7582CF1D1340}" presName="horzFour" presStyleCnt="0"/>
      <dgm:spPr/>
    </dgm:pt>
    <dgm:pt modelId="{88F8AF09-15A9-4697-90CB-9A9013718BBB}" type="pres">
      <dgm:prSet presAssocID="{06F5B895-B70E-4FB3-87D0-797C4A3518A4}" presName="vertFour" presStyleCnt="0">
        <dgm:presLayoutVars>
          <dgm:chPref val="3"/>
        </dgm:presLayoutVars>
      </dgm:prSet>
      <dgm:spPr/>
    </dgm:pt>
    <dgm:pt modelId="{7BAEDD0D-87ED-4E8A-9722-9842D9D34FB5}" type="pres">
      <dgm:prSet presAssocID="{06F5B895-B70E-4FB3-87D0-797C4A3518A4}" presName="txFour" presStyleLbl="node4" presStyleIdx="1" presStyleCnt="20">
        <dgm:presLayoutVars>
          <dgm:chPref val="3"/>
        </dgm:presLayoutVars>
      </dgm:prSet>
      <dgm:spPr/>
    </dgm:pt>
    <dgm:pt modelId="{046F0960-DAAD-41F7-93CE-32124071CA4A}" type="pres">
      <dgm:prSet presAssocID="{06F5B895-B70E-4FB3-87D0-797C4A3518A4}" presName="parTransFour" presStyleCnt="0"/>
      <dgm:spPr/>
    </dgm:pt>
    <dgm:pt modelId="{E71A7025-4C7B-4C4B-BC1B-460526407DA6}" type="pres">
      <dgm:prSet presAssocID="{06F5B895-B70E-4FB3-87D0-797C4A3518A4}" presName="horzFour" presStyleCnt="0"/>
      <dgm:spPr/>
    </dgm:pt>
    <dgm:pt modelId="{02834DE5-4F5F-4D9A-BA2B-7D9D50B17D7D}" type="pres">
      <dgm:prSet presAssocID="{338F6EA9-64B7-4F6C-8EB5-A1FF6EDF4428}" presName="vertFour" presStyleCnt="0">
        <dgm:presLayoutVars>
          <dgm:chPref val="3"/>
        </dgm:presLayoutVars>
      </dgm:prSet>
      <dgm:spPr/>
    </dgm:pt>
    <dgm:pt modelId="{5194A31B-9C1B-4D2B-9511-0ABAF1A95969}" type="pres">
      <dgm:prSet presAssocID="{338F6EA9-64B7-4F6C-8EB5-A1FF6EDF4428}" presName="txFour" presStyleLbl="node4" presStyleIdx="2" presStyleCnt="20">
        <dgm:presLayoutVars>
          <dgm:chPref val="3"/>
        </dgm:presLayoutVars>
      </dgm:prSet>
      <dgm:spPr/>
    </dgm:pt>
    <dgm:pt modelId="{4A135CC4-CC05-4612-BFAD-9F9F71FBD913}" type="pres">
      <dgm:prSet presAssocID="{338F6EA9-64B7-4F6C-8EB5-A1FF6EDF4428}" presName="parTransFour" presStyleCnt="0"/>
      <dgm:spPr/>
    </dgm:pt>
    <dgm:pt modelId="{86657924-F20F-47B6-A242-18C5B73C6B4B}" type="pres">
      <dgm:prSet presAssocID="{338F6EA9-64B7-4F6C-8EB5-A1FF6EDF4428}" presName="horzFour" presStyleCnt="0"/>
      <dgm:spPr/>
    </dgm:pt>
    <dgm:pt modelId="{AFFF1847-0D70-4B5F-8D6B-6A603C93631A}" type="pres">
      <dgm:prSet presAssocID="{5DB87A29-4E2F-4B42-A2C0-6D8428C0780B}" presName="vertFour" presStyleCnt="0">
        <dgm:presLayoutVars>
          <dgm:chPref val="3"/>
        </dgm:presLayoutVars>
      </dgm:prSet>
      <dgm:spPr/>
    </dgm:pt>
    <dgm:pt modelId="{702627AE-9B58-4524-8060-9B2879AC2264}" type="pres">
      <dgm:prSet presAssocID="{5DB87A29-4E2F-4B42-A2C0-6D8428C0780B}" presName="txFour" presStyleLbl="node4" presStyleIdx="3" presStyleCnt="20">
        <dgm:presLayoutVars>
          <dgm:chPref val="3"/>
        </dgm:presLayoutVars>
      </dgm:prSet>
      <dgm:spPr/>
    </dgm:pt>
    <dgm:pt modelId="{ADE4DF25-9B69-4305-8C3B-6B9025C5EED0}" type="pres">
      <dgm:prSet presAssocID="{5DB87A29-4E2F-4B42-A2C0-6D8428C0780B}" presName="parTransFour" presStyleCnt="0"/>
      <dgm:spPr/>
    </dgm:pt>
    <dgm:pt modelId="{B872DE2A-FBF5-4BCC-8B08-7CF03628C3DB}" type="pres">
      <dgm:prSet presAssocID="{5DB87A29-4E2F-4B42-A2C0-6D8428C0780B}" presName="horzFour" presStyleCnt="0"/>
      <dgm:spPr/>
    </dgm:pt>
    <dgm:pt modelId="{32C7A256-A883-44AA-A3DC-3C5C79362B77}" type="pres">
      <dgm:prSet presAssocID="{7278FF65-8D5F-4C41-A684-DE4FDD0CDB76}" presName="vertFour" presStyleCnt="0">
        <dgm:presLayoutVars>
          <dgm:chPref val="3"/>
        </dgm:presLayoutVars>
      </dgm:prSet>
      <dgm:spPr/>
    </dgm:pt>
    <dgm:pt modelId="{1ABC24C6-41B4-4DBE-8BED-6B2A578361E2}" type="pres">
      <dgm:prSet presAssocID="{7278FF65-8D5F-4C41-A684-DE4FDD0CDB76}" presName="txFour" presStyleLbl="node4" presStyleIdx="4" presStyleCnt="20">
        <dgm:presLayoutVars>
          <dgm:chPref val="3"/>
        </dgm:presLayoutVars>
      </dgm:prSet>
      <dgm:spPr/>
    </dgm:pt>
    <dgm:pt modelId="{893D3AD4-9100-474B-BC6A-4C28B87BF0EA}" type="pres">
      <dgm:prSet presAssocID="{7278FF65-8D5F-4C41-A684-DE4FDD0CDB76}" presName="horzFour" presStyleCnt="0"/>
      <dgm:spPr/>
    </dgm:pt>
    <dgm:pt modelId="{A5D45D52-EA6C-403D-B083-1139B66771FD}" type="pres">
      <dgm:prSet presAssocID="{8C8F8A2B-1167-4289-B996-BCE0702B06B7}" presName="sibSpaceFour" presStyleCnt="0"/>
      <dgm:spPr/>
    </dgm:pt>
    <dgm:pt modelId="{C5728EDB-791A-41EF-990A-9EFF149FF3BF}" type="pres">
      <dgm:prSet presAssocID="{0EBD2C9D-A6D3-4D63-8583-09522CB738BD}" presName="vertFour" presStyleCnt="0">
        <dgm:presLayoutVars>
          <dgm:chPref val="3"/>
        </dgm:presLayoutVars>
      </dgm:prSet>
      <dgm:spPr/>
    </dgm:pt>
    <dgm:pt modelId="{340A7C93-E13F-49D4-A7D3-C2B99550139A}" type="pres">
      <dgm:prSet presAssocID="{0EBD2C9D-A6D3-4D63-8583-09522CB738BD}" presName="txFour" presStyleLbl="node4" presStyleIdx="5" presStyleCnt="20">
        <dgm:presLayoutVars>
          <dgm:chPref val="3"/>
        </dgm:presLayoutVars>
      </dgm:prSet>
      <dgm:spPr/>
    </dgm:pt>
    <dgm:pt modelId="{F2854417-9043-412F-930F-5A99D9D168A8}" type="pres">
      <dgm:prSet presAssocID="{0EBD2C9D-A6D3-4D63-8583-09522CB738BD}" presName="parTransFour" presStyleCnt="0"/>
      <dgm:spPr/>
    </dgm:pt>
    <dgm:pt modelId="{843AC0E3-1785-45F0-ADBD-88C7CB4DDE6C}" type="pres">
      <dgm:prSet presAssocID="{0EBD2C9D-A6D3-4D63-8583-09522CB738BD}" presName="horzFour" presStyleCnt="0"/>
      <dgm:spPr/>
    </dgm:pt>
    <dgm:pt modelId="{A9DB9082-2383-4D23-A156-4B643E791BC6}" type="pres">
      <dgm:prSet presAssocID="{93B93483-C62B-4EB7-AE63-010815F9F804}" presName="vertFour" presStyleCnt="0">
        <dgm:presLayoutVars>
          <dgm:chPref val="3"/>
        </dgm:presLayoutVars>
      </dgm:prSet>
      <dgm:spPr/>
    </dgm:pt>
    <dgm:pt modelId="{FC87DFA8-1B9B-4FA8-833A-D01A88680032}" type="pres">
      <dgm:prSet presAssocID="{93B93483-C62B-4EB7-AE63-010815F9F804}" presName="txFour" presStyleLbl="node4" presStyleIdx="6" presStyleCnt="20">
        <dgm:presLayoutVars>
          <dgm:chPref val="3"/>
        </dgm:presLayoutVars>
      </dgm:prSet>
      <dgm:spPr/>
    </dgm:pt>
    <dgm:pt modelId="{D1C977F1-EEB0-4947-A0A9-DF7BB97B28AA}" type="pres">
      <dgm:prSet presAssocID="{93B93483-C62B-4EB7-AE63-010815F9F804}" presName="parTransFour" presStyleCnt="0"/>
      <dgm:spPr/>
    </dgm:pt>
    <dgm:pt modelId="{7F38B2B5-3C24-406E-ADCD-BA9CD36F5C95}" type="pres">
      <dgm:prSet presAssocID="{93B93483-C62B-4EB7-AE63-010815F9F804}" presName="horzFour" presStyleCnt="0"/>
      <dgm:spPr/>
    </dgm:pt>
    <dgm:pt modelId="{CA0E35BC-1DF4-494C-BA69-B5691F5CE3AE}" type="pres">
      <dgm:prSet presAssocID="{47323B53-3B13-4FF3-9AEA-726A681F0573}" presName="vertFour" presStyleCnt="0">
        <dgm:presLayoutVars>
          <dgm:chPref val="3"/>
        </dgm:presLayoutVars>
      </dgm:prSet>
      <dgm:spPr/>
    </dgm:pt>
    <dgm:pt modelId="{FA8D27A4-5C9D-44DA-B3F9-4188CB7B7587}" type="pres">
      <dgm:prSet presAssocID="{47323B53-3B13-4FF3-9AEA-726A681F0573}" presName="txFour" presStyleLbl="node4" presStyleIdx="7" presStyleCnt="20">
        <dgm:presLayoutVars>
          <dgm:chPref val="3"/>
        </dgm:presLayoutVars>
      </dgm:prSet>
      <dgm:spPr/>
    </dgm:pt>
    <dgm:pt modelId="{F13927A2-E048-495C-8B72-57AFC907B637}" type="pres">
      <dgm:prSet presAssocID="{47323B53-3B13-4FF3-9AEA-726A681F0573}" presName="parTransFour" presStyleCnt="0"/>
      <dgm:spPr/>
    </dgm:pt>
    <dgm:pt modelId="{CD3C4105-C233-4505-BF11-D8906FC07A17}" type="pres">
      <dgm:prSet presAssocID="{47323B53-3B13-4FF3-9AEA-726A681F0573}" presName="horzFour" presStyleCnt="0"/>
      <dgm:spPr/>
    </dgm:pt>
    <dgm:pt modelId="{F97AD9C9-34C8-400F-B337-3F7BB332359A}" type="pres">
      <dgm:prSet presAssocID="{75F942C1-6238-44D9-B1D7-AC7500941464}" presName="vertFour" presStyleCnt="0">
        <dgm:presLayoutVars>
          <dgm:chPref val="3"/>
        </dgm:presLayoutVars>
      </dgm:prSet>
      <dgm:spPr/>
    </dgm:pt>
    <dgm:pt modelId="{84998B75-2BFF-42B2-AB24-753E9AC5B66F}" type="pres">
      <dgm:prSet presAssocID="{75F942C1-6238-44D9-B1D7-AC7500941464}" presName="txFour" presStyleLbl="node4" presStyleIdx="8" presStyleCnt="20">
        <dgm:presLayoutVars>
          <dgm:chPref val="3"/>
        </dgm:presLayoutVars>
      </dgm:prSet>
      <dgm:spPr/>
    </dgm:pt>
    <dgm:pt modelId="{51E9F7AD-E9E9-4F5D-A80E-E64F68D72E9D}" type="pres">
      <dgm:prSet presAssocID="{75F942C1-6238-44D9-B1D7-AC7500941464}" presName="parTransFour" presStyleCnt="0"/>
      <dgm:spPr/>
    </dgm:pt>
    <dgm:pt modelId="{0E55E241-B372-4004-A025-9BE360EAF14B}" type="pres">
      <dgm:prSet presAssocID="{75F942C1-6238-44D9-B1D7-AC7500941464}" presName="horzFour" presStyleCnt="0"/>
      <dgm:spPr/>
    </dgm:pt>
    <dgm:pt modelId="{99B7E460-A613-41BB-8351-CF31B020D752}" type="pres">
      <dgm:prSet presAssocID="{5CEF3640-33E1-4BD2-8585-339536F07946}" presName="vertFour" presStyleCnt="0">
        <dgm:presLayoutVars>
          <dgm:chPref val="3"/>
        </dgm:presLayoutVars>
      </dgm:prSet>
      <dgm:spPr/>
    </dgm:pt>
    <dgm:pt modelId="{AC302D4F-084D-45CB-A22B-B1B6D7C7560F}" type="pres">
      <dgm:prSet presAssocID="{5CEF3640-33E1-4BD2-8585-339536F07946}" presName="txFour" presStyleLbl="node4" presStyleIdx="9" presStyleCnt="20">
        <dgm:presLayoutVars>
          <dgm:chPref val="3"/>
        </dgm:presLayoutVars>
      </dgm:prSet>
      <dgm:spPr/>
    </dgm:pt>
    <dgm:pt modelId="{9AF1AE77-CFDE-488F-B8C6-241581951E16}" type="pres">
      <dgm:prSet presAssocID="{5CEF3640-33E1-4BD2-8585-339536F07946}" presName="horzFour" presStyleCnt="0"/>
      <dgm:spPr/>
    </dgm:pt>
    <dgm:pt modelId="{E9D2B760-8595-48ED-95B7-4D9E1FF90C29}" type="pres">
      <dgm:prSet presAssocID="{E5D3ECE9-527D-474C-9D59-DDC14653A947}" presName="sibSpaceFour" presStyleCnt="0"/>
      <dgm:spPr/>
    </dgm:pt>
    <dgm:pt modelId="{D6AC96FE-2023-4EFA-B898-A90B56156A8B}" type="pres">
      <dgm:prSet presAssocID="{11B395A7-2456-4E29-A91E-85D3AA49733C}" presName="vertFour" presStyleCnt="0">
        <dgm:presLayoutVars>
          <dgm:chPref val="3"/>
        </dgm:presLayoutVars>
      </dgm:prSet>
      <dgm:spPr/>
    </dgm:pt>
    <dgm:pt modelId="{774428B0-A5CB-4FC7-BA46-27700EBCE0BD}" type="pres">
      <dgm:prSet presAssocID="{11B395A7-2456-4E29-A91E-85D3AA49733C}" presName="txFour" presStyleLbl="node4" presStyleIdx="10" presStyleCnt="20">
        <dgm:presLayoutVars>
          <dgm:chPref val="3"/>
        </dgm:presLayoutVars>
      </dgm:prSet>
      <dgm:spPr/>
    </dgm:pt>
    <dgm:pt modelId="{4460DFCF-61A6-4E14-8F32-8C9DB750B14E}" type="pres">
      <dgm:prSet presAssocID="{11B395A7-2456-4E29-A91E-85D3AA49733C}" presName="parTransFour" presStyleCnt="0"/>
      <dgm:spPr/>
    </dgm:pt>
    <dgm:pt modelId="{479A9126-0BFA-4099-9248-E7BE17C42AF9}" type="pres">
      <dgm:prSet presAssocID="{11B395A7-2456-4E29-A91E-85D3AA49733C}" presName="horzFour" presStyleCnt="0"/>
      <dgm:spPr/>
    </dgm:pt>
    <dgm:pt modelId="{AF0204AA-DCDB-4609-B4A2-81FAC0234BC1}" type="pres">
      <dgm:prSet presAssocID="{DC6F1223-050E-498E-92FE-AED4F85FEB84}" presName="vertFour" presStyleCnt="0">
        <dgm:presLayoutVars>
          <dgm:chPref val="3"/>
        </dgm:presLayoutVars>
      </dgm:prSet>
      <dgm:spPr/>
    </dgm:pt>
    <dgm:pt modelId="{EB580412-532E-4F58-8F3B-B8798BE36037}" type="pres">
      <dgm:prSet presAssocID="{DC6F1223-050E-498E-92FE-AED4F85FEB84}" presName="txFour" presStyleLbl="node4" presStyleIdx="11" presStyleCnt="20">
        <dgm:presLayoutVars>
          <dgm:chPref val="3"/>
        </dgm:presLayoutVars>
      </dgm:prSet>
      <dgm:spPr/>
    </dgm:pt>
    <dgm:pt modelId="{61949621-F0B2-41E3-9F94-27874333E56C}" type="pres">
      <dgm:prSet presAssocID="{DC6F1223-050E-498E-92FE-AED4F85FEB84}" presName="parTransFour" presStyleCnt="0"/>
      <dgm:spPr/>
    </dgm:pt>
    <dgm:pt modelId="{40A60B95-34FF-4CC2-B71C-7AFB2BE4D824}" type="pres">
      <dgm:prSet presAssocID="{DC6F1223-050E-498E-92FE-AED4F85FEB84}" presName="horzFour" presStyleCnt="0"/>
      <dgm:spPr/>
    </dgm:pt>
    <dgm:pt modelId="{B6785946-802F-4BC7-99AC-FF4D97AC775E}" type="pres">
      <dgm:prSet presAssocID="{2F2927E6-4FB8-421E-8643-3E31227A325D}" presName="vertFour" presStyleCnt="0">
        <dgm:presLayoutVars>
          <dgm:chPref val="3"/>
        </dgm:presLayoutVars>
      </dgm:prSet>
      <dgm:spPr/>
    </dgm:pt>
    <dgm:pt modelId="{17DDB5BC-3519-45CA-B53C-7FF156143B4C}" type="pres">
      <dgm:prSet presAssocID="{2F2927E6-4FB8-421E-8643-3E31227A325D}" presName="txFour" presStyleLbl="node4" presStyleIdx="12" presStyleCnt="20">
        <dgm:presLayoutVars>
          <dgm:chPref val="3"/>
        </dgm:presLayoutVars>
      </dgm:prSet>
      <dgm:spPr/>
    </dgm:pt>
    <dgm:pt modelId="{37B9B49C-6CB9-4E08-B253-1A2D59A55D4D}" type="pres">
      <dgm:prSet presAssocID="{2F2927E6-4FB8-421E-8643-3E31227A325D}" presName="parTransFour" presStyleCnt="0"/>
      <dgm:spPr/>
    </dgm:pt>
    <dgm:pt modelId="{8285A3E8-3A0E-4116-9C73-BC163A0FFA34}" type="pres">
      <dgm:prSet presAssocID="{2F2927E6-4FB8-421E-8643-3E31227A325D}" presName="horzFour" presStyleCnt="0"/>
      <dgm:spPr/>
    </dgm:pt>
    <dgm:pt modelId="{04E64EFC-9B8F-4BF8-A766-BA755C6C23CB}" type="pres">
      <dgm:prSet presAssocID="{A3C219FA-D924-4BC7-8DF3-FC375269E76E}" presName="vertFour" presStyleCnt="0">
        <dgm:presLayoutVars>
          <dgm:chPref val="3"/>
        </dgm:presLayoutVars>
      </dgm:prSet>
      <dgm:spPr/>
    </dgm:pt>
    <dgm:pt modelId="{39BFAB20-2290-409E-9DBB-98FE405AE959}" type="pres">
      <dgm:prSet presAssocID="{A3C219FA-D924-4BC7-8DF3-FC375269E76E}" presName="txFour" presStyleLbl="node4" presStyleIdx="13" presStyleCnt="20">
        <dgm:presLayoutVars>
          <dgm:chPref val="3"/>
        </dgm:presLayoutVars>
      </dgm:prSet>
      <dgm:spPr/>
    </dgm:pt>
    <dgm:pt modelId="{F2CE58C2-724B-42BC-82C1-AC98D681D556}" type="pres">
      <dgm:prSet presAssocID="{A3C219FA-D924-4BC7-8DF3-FC375269E76E}" presName="parTransFour" presStyleCnt="0"/>
      <dgm:spPr/>
    </dgm:pt>
    <dgm:pt modelId="{6A4BE468-80EA-493E-928E-E574C60CD230}" type="pres">
      <dgm:prSet presAssocID="{A3C219FA-D924-4BC7-8DF3-FC375269E76E}" presName="horzFour" presStyleCnt="0"/>
      <dgm:spPr/>
    </dgm:pt>
    <dgm:pt modelId="{37AC9937-EF07-44A5-B9F8-BB28325F92E4}" type="pres">
      <dgm:prSet presAssocID="{FCDE3885-1BDE-4AB5-8D22-9ADF711A47F7}" presName="vertFour" presStyleCnt="0">
        <dgm:presLayoutVars>
          <dgm:chPref val="3"/>
        </dgm:presLayoutVars>
      </dgm:prSet>
      <dgm:spPr/>
    </dgm:pt>
    <dgm:pt modelId="{8EE179C5-10E6-44B9-9A56-2A868F7BC00E}" type="pres">
      <dgm:prSet presAssocID="{FCDE3885-1BDE-4AB5-8D22-9ADF711A47F7}" presName="txFour" presStyleLbl="node4" presStyleIdx="14" presStyleCnt="20">
        <dgm:presLayoutVars>
          <dgm:chPref val="3"/>
        </dgm:presLayoutVars>
      </dgm:prSet>
      <dgm:spPr/>
    </dgm:pt>
    <dgm:pt modelId="{8007B827-5C2B-468C-91D7-4BDE15DB7FF5}" type="pres">
      <dgm:prSet presAssocID="{FCDE3885-1BDE-4AB5-8D22-9ADF711A47F7}" presName="horzFour" presStyleCnt="0"/>
      <dgm:spPr/>
    </dgm:pt>
    <dgm:pt modelId="{7D89FEAD-0349-4D2A-88D5-AFBBD25D5A3E}" type="pres">
      <dgm:prSet presAssocID="{FB9E5FF1-9111-444C-8A41-78EF687F38AF}" presName="sibSpaceFour" presStyleCnt="0"/>
      <dgm:spPr/>
    </dgm:pt>
    <dgm:pt modelId="{75C2404A-0311-4A30-9C88-871EF5901F9E}" type="pres">
      <dgm:prSet presAssocID="{8CF9884C-CFDE-4D8A-B7E6-A55F2BF2A8F9}" presName="vertFour" presStyleCnt="0">
        <dgm:presLayoutVars>
          <dgm:chPref val="3"/>
        </dgm:presLayoutVars>
      </dgm:prSet>
      <dgm:spPr/>
    </dgm:pt>
    <dgm:pt modelId="{4E0AAE62-3D3C-4A69-B122-31EA2EE6F620}" type="pres">
      <dgm:prSet presAssocID="{8CF9884C-CFDE-4D8A-B7E6-A55F2BF2A8F9}" presName="txFour" presStyleLbl="node4" presStyleIdx="15" presStyleCnt="20">
        <dgm:presLayoutVars>
          <dgm:chPref val="3"/>
        </dgm:presLayoutVars>
      </dgm:prSet>
      <dgm:spPr/>
    </dgm:pt>
    <dgm:pt modelId="{A264E74F-4C64-4500-B26A-2CA68F15080D}" type="pres">
      <dgm:prSet presAssocID="{8CF9884C-CFDE-4D8A-B7E6-A55F2BF2A8F9}" presName="parTransFour" presStyleCnt="0"/>
      <dgm:spPr/>
    </dgm:pt>
    <dgm:pt modelId="{B042771B-6B46-41D3-A2DC-8AC133DFFBBC}" type="pres">
      <dgm:prSet presAssocID="{8CF9884C-CFDE-4D8A-B7E6-A55F2BF2A8F9}" presName="horzFour" presStyleCnt="0"/>
      <dgm:spPr/>
    </dgm:pt>
    <dgm:pt modelId="{A77EBB65-0365-4F43-94E8-DA790CE4F424}" type="pres">
      <dgm:prSet presAssocID="{FE2F24C8-BA8F-4C7F-84CF-F657C6BA064D}" presName="vertFour" presStyleCnt="0">
        <dgm:presLayoutVars>
          <dgm:chPref val="3"/>
        </dgm:presLayoutVars>
      </dgm:prSet>
      <dgm:spPr/>
    </dgm:pt>
    <dgm:pt modelId="{F4B880B6-8450-4DD8-AAFE-CEB3718703B7}" type="pres">
      <dgm:prSet presAssocID="{FE2F24C8-BA8F-4C7F-84CF-F657C6BA064D}" presName="txFour" presStyleLbl="node4" presStyleIdx="16" presStyleCnt="20">
        <dgm:presLayoutVars>
          <dgm:chPref val="3"/>
        </dgm:presLayoutVars>
      </dgm:prSet>
      <dgm:spPr/>
    </dgm:pt>
    <dgm:pt modelId="{77A93E7C-5B17-4D8F-A023-8E126170B07E}" type="pres">
      <dgm:prSet presAssocID="{FE2F24C8-BA8F-4C7F-84CF-F657C6BA064D}" presName="parTransFour" presStyleCnt="0"/>
      <dgm:spPr/>
    </dgm:pt>
    <dgm:pt modelId="{4D0F77D7-4CE1-4A19-AEB3-BC561580B16D}" type="pres">
      <dgm:prSet presAssocID="{FE2F24C8-BA8F-4C7F-84CF-F657C6BA064D}" presName="horzFour" presStyleCnt="0"/>
      <dgm:spPr/>
    </dgm:pt>
    <dgm:pt modelId="{5C3EF68D-0D5F-444F-9A40-FD37A2B321D9}" type="pres">
      <dgm:prSet presAssocID="{56A9F099-E799-4EE3-81BD-DB6FEDFFFACD}" presName="vertFour" presStyleCnt="0">
        <dgm:presLayoutVars>
          <dgm:chPref val="3"/>
        </dgm:presLayoutVars>
      </dgm:prSet>
      <dgm:spPr/>
    </dgm:pt>
    <dgm:pt modelId="{13477B0E-3145-4CD9-830F-961DDE62A7BA}" type="pres">
      <dgm:prSet presAssocID="{56A9F099-E799-4EE3-81BD-DB6FEDFFFACD}" presName="txFour" presStyleLbl="node4" presStyleIdx="17" presStyleCnt="20">
        <dgm:presLayoutVars>
          <dgm:chPref val="3"/>
        </dgm:presLayoutVars>
      </dgm:prSet>
      <dgm:spPr/>
    </dgm:pt>
    <dgm:pt modelId="{49107FB6-95EE-4292-B35E-0F3AF6EB624F}" type="pres">
      <dgm:prSet presAssocID="{56A9F099-E799-4EE3-81BD-DB6FEDFFFACD}" presName="parTransFour" presStyleCnt="0"/>
      <dgm:spPr/>
    </dgm:pt>
    <dgm:pt modelId="{3DE82D5C-8D23-4841-BCBE-9EE693EE5670}" type="pres">
      <dgm:prSet presAssocID="{56A9F099-E799-4EE3-81BD-DB6FEDFFFACD}" presName="horzFour" presStyleCnt="0"/>
      <dgm:spPr/>
    </dgm:pt>
    <dgm:pt modelId="{AA0FDBFD-409D-43A6-9294-DCACF5EB66A2}" type="pres">
      <dgm:prSet presAssocID="{D52D3DCD-3E66-4C97-8DCD-8148A8CDCDB8}" presName="vertFour" presStyleCnt="0">
        <dgm:presLayoutVars>
          <dgm:chPref val="3"/>
        </dgm:presLayoutVars>
      </dgm:prSet>
      <dgm:spPr/>
    </dgm:pt>
    <dgm:pt modelId="{32BD86AA-F0B5-46D6-B3DB-2D4CBD0C9022}" type="pres">
      <dgm:prSet presAssocID="{D52D3DCD-3E66-4C97-8DCD-8148A8CDCDB8}" presName="txFour" presStyleLbl="node4" presStyleIdx="18" presStyleCnt="20">
        <dgm:presLayoutVars>
          <dgm:chPref val="3"/>
        </dgm:presLayoutVars>
      </dgm:prSet>
      <dgm:spPr/>
    </dgm:pt>
    <dgm:pt modelId="{647D8104-C8A6-45D0-A965-968AFB56CBDA}" type="pres">
      <dgm:prSet presAssocID="{D52D3DCD-3E66-4C97-8DCD-8148A8CDCDB8}" presName="parTransFour" presStyleCnt="0"/>
      <dgm:spPr/>
    </dgm:pt>
    <dgm:pt modelId="{1B0B0607-154B-4766-81C0-3775170E285A}" type="pres">
      <dgm:prSet presAssocID="{D52D3DCD-3E66-4C97-8DCD-8148A8CDCDB8}" presName="horzFour" presStyleCnt="0"/>
      <dgm:spPr/>
    </dgm:pt>
    <dgm:pt modelId="{F54E3B22-52A7-46EE-9F9F-022D05139CC2}" type="pres">
      <dgm:prSet presAssocID="{5B4270B1-9751-4F4D-B379-8EF72694531B}" presName="vertFour" presStyleCnt="0">
        <dgm:presLayoutVars>
          <dgm:chPref val="3"/>
        </dgm:presLayoutVars>
      </dgm:prSet>
      <dgm:spPr/>
    </dgm:pt>
    <dgm:pt modelId="{8F758105-3D23-4F71-A12B-A4A32483CFE5}" type="pres">
      <dgm:prSet presAssocID="{5B4270B1-9751-4F4D-B379-8EF72694531B}" presName="txFour" presStyleLbl="node4" presStyleIdx="19" presStyleCnt="20">
        <dgm:presLayoutVars>
          <dgm:chPref val="3"/>
        </dgm:presLayoutVars>
      </dgm:prSet>
      <dgm:spPr/>
    </dgm:pt>
    <dgm:pt modelId="{B9593F00-1D21-4D3E-B21E-13F53A062E91}" type="pres">
      <dgm:prSet presAssocID="{5B4270B1-9751-4F4D-B379-8EF72694531B}" presName="horzFour" presStyleCnt="0"/>
      <dgm:spPr/>
    </dgm:pt>
  </dgm:ptLst>
  <dgm:cxnLst>
    <dgm:cxn modelId="{213AF413-831C-423B-A397-82AAA8FF801F}" type="presOf" srcId="{DC6F1223-050E-498E-92FE-AED4F85FEB84}" destId="{EB580412-532E-4F58-8F3B-B8798BE36037}" srcOrd="0" destOrd="0" presId="urn:microsoft.com/office/officeart/2005/8/layout/hierarchy4"/>
    <dgm:cxn modelId="{84BE0717-065A-4AB2-98BC-26DC23D4893C}" type="presOf" srcId="{A3C219FA-D924-4BC7-8DF3-FC375269E76E}" destId="{39BFAB20-2290-409E-9DBB-98FE405AE959}" srcOrd="0" destOrd="0" presId="urn:microsoft.com/office/officeart/2005/8/layout/hierarchy4"/>
    <dgm:cxn modelId="{DDD2E818-954D-4549-85EA-9ABE5870E28E}" srcId="{75F942C1-6238-44D9-B1D7-AC7500941464}" destId="{5CEF3640-33E1-4BD2-8585-339536F07946}" srcOrd="0" destOrd="0" parTransId="{2840CD35-D398-4F8F-BBCC-8D9A2C554106}" sibTransId="{17A1CE7C-25A1-4825-88F8-FA6E8AE17853}"/>
    <dgm:cxn modelId="{3A44F029-BADB-481E-BD33-D870EF02FD68}" type="presOf" srcId="{2F2927E6-4FB8-421E-8643-3E31227A325D}" destId="{17DDB5BC-3519-45CA-B53C-7FF156143B4C}" srcOrd="0" destOrd="0" presId="urn:microsoft.com/office/officeart/2005/8/layout/hierarchy4"/>
    <dgm:cxn modelId="{72B84C2C-581F-4BC1-B52D-441E084EA7CB}" type="presOf" srcId="{C98ACD40-7261-4BE6-84E9-7582CF1D1340}" destId="{BD60A184-36F2-4171-8A19-9976A3E639F3}" srcOrd="0" destOrd="0" presId="urn:microsoft.com/office/officeart/2005/8/layout/hierarchy4"/>
    <dgm:cxn modelId="{18E54434-7BAB-48AB-ACAB-F765E8B38A47}" srcId="{06F5B895-B70E-4FB3-87D0-797C4A3518A4}" destId="{338F6EA9-64B7-4F6C-8EB5-A1FF6EDF4428}" srcOrd="0" destOrd="0" parTransId="{31119AB0-AF7F-412A-A16D-1550E8EFA86D}" sibTransId="{8D4B2D9D-CED3-47A7-808C-9318DD7559CC}"/>
    <dgm:cxn modelId="{CB69A137-287A-4876-B5CF-42F15BF21D17}" type="presOf" srcId="{56A9F099-E799-4EE3-81BD-DB6FEDFFFACD}" destId="{13477B0E-3145-4CD9-830F-961DDE62A7BA}" srcOrd="0" destOrd="0" presId="urn:microsoft.com/office/officeart/2005/8/layout/hierarchy4"/>
    <dgm:cxn modelId="{4C0BBC3D-6FC3-4F65-88B2-4067FE2E0D0A}" type="presOf" srcId="{338F6EA9-64B7-4F6C-8EB5-A1FF6EDF4428}" destId="{5194A31B-9C1B-4D2B-9511-0ABAF1A95969}" srcOrd="0" destOrd="0" presId="urn:microsoft.com/office/officeart/2005/8/layout/hierarchy4"/>
    <dgm:cxn modelId="{1343AA5E-4AB4-48B7-8BCC-54A858AC31E8}" srcId="{0EBD2C9D-A6D3-4D63-8583-09522CB738BD}" destId="{93B93483-C62B-4EB7-AE63-010815F9F804}" srcOrd="0" destOrd="0" parTransId="{2B791799-2249-406D-BF41-B09A89857A08}" sibTransId="{1B48CF33-FFFD-47F4-9133-5DC9DA896F1E}"/>
    <dgm:cxn modelId="{4EEF0D5F-D4E4-4304-B203-E80D3029E89B}" type="presOf" srcId="{0EBD2C9D-A6D3-4D63-8583-09522CB738BD}" destId="{340A7C93-E13F-49D4-A7D3-C2B99550139A}" srcOrd="0" destOrd="0" presId="urn:microsoft.com/office/officeart/2005/8/layout/hierarchy4"/>
    <dgm:cxn modelId="{9157EE60-7059-46D9-B20F-B48FE5344601}" srcId="{2F2927E6-4FB8-421E-8643-3E31227A325D}" destId="{A3C219FA-D924-4BC7-8DF3-FC375269E76E}" srcOrd="0" destOrd="0" parTransId="{FE9FF512-1E61-4A99-BCCE-E5CD4615FC90}" sibTransId="{66CAD82C-B709-402D-9BD0-3BED009FB7CE}"/>
    <dgm:cxn modelId="{33CE8066-0EEA-431D-9DF8-B71D2C9D4A55}" type="presOf" srcId="{B8508143-DE47-4DC5-B38C-717D76E9C845}" destId="{2A12E7C7-2106-42B2-AB10-8D03A0E44B4F}" srcOrd="0" destOrd="0" presId="urn:microsoft.com/office/officeart/2005/8/layout/hierarchy4"/>
    <dgm:cxn modelId="{41701669-BF1F-480D-86E9-7AEECA87DD94}" type="presOf" srcId="{2134D9F3-1F3B-477F-A21A-75F2E9BDFEA2}" destId="{D4EC6F8E-FB0D-4F1F-93B8-15DF6271E5F5}" srcOrd="0" destOrd="0" presId="urn:microsoft.com/office/officeart/2005/8/layout/hierarchy4"/>
    <dgm:cxn modelId="{B099186A-99BE-4334-999C-2F279FBB038C}" type="presOf" srcId="{93B93483-C62B-4EB7-AE63-010815F9F804}" destId="{FC87DFA8-1B9B-4FA8-833A-D01A88680032}" srcOrd="0" destOrd="0" presId="urn:microsoft.com/office/officeart/2005/8/layout/hierarchy4"/>
    <dgm:cxn modelId="{530FCE6A-D2A7-4D5E-B6EA-8221BB77B194}" srcId="{DC6F1223-050E-498E-92FE-AED4F85FEB84}" destId="{2F2927E6-4FB8-421E-8643-3E31227A325D}" srcOrd="0" destOrd="0" parTransId="{BB6B0214-BEAA-4022-A6E8-53236E450723}" sibTransId="{81B03625-F7F5-4782-97A2-F19287EA1B54}"/>
    <dgm:cxn modelId="{883E614B-4B95-46BB-9790-9FEAA8FB4EB2}" srcId="{C98ACD40-7261-4BE6-84E9-7582CF1D1340}" destId="{06F5B895-B70E-4FB3-87D0-797C4A3518A4}" srcOrd="0" destOrd="0" parTransId="{8E5546C8-FEB1-476B-B0F3-9C09F2BE3FC8}" sibTransId="{B30719B6-E5EC-4ADA-A5FE-7E92615CCAAE}"/>
    <dgm:cxn modelId="{0D370B4C-0AC4-4408-A5F4-D20F0AB0B647}" srcId="{CC8A7053-CFEE-4D27-AF0A-9B4DA2906AF6}" destId="{8CF9884C-CFDE-4D8A-B7E6-A55F2BF2A8F9}" srcOrd="3" destOrd="0" parTransId="{E247339E-9F32-4B99-8FF0-ECFA8CAB0990}" sibTransId="{3E444605-A9E1-4E24-995D-B857AA645E08}"/>
    <dgm:cxn modelId="{91BAD350-E1F2-4575-8217-C32F2C5F6903}" srcId="{D52D3DCD-3E66-4C97-8DCD-8148A8CDCDB8}" destId="{5B4270B1-9751-4F4D-B379-8EF72694531B}" srcOrd="0" destOrd="0" parTransId="{A32453E1-78B5-4E73-AE09-993C49E9ECDA}" sibTransId="{A7882DD3-E970-4452-9C10-8B390CB49348}"/>
    <dgm:cxn modelId="{51A1EF51-56F7-4ADE-BCA9-BE5AE68435CE}" type="presOf" srcId="{8CF9884C-CFDE-4D8A-B7E6-A55F2BF2A8F9}" destId="{4E0AAE62-3D3C-4A69-B122-31EA2EE6F620}" srcOrd="0" destOrd="0" presId="urn:microsoft.com/office/officeart/2005/8/layout/hierarchy4"/>
    <dgm:cxn modelId="{31BB7053-0D2F-4D9C-988D-311B6E37D23D}" type="presOf" srcId="{5DB87A29-4E2F-4B42-A2C0-6D8428C0780B}" destId="{702627AE-9B58-4524-8060-9B2879AC2264}" srcOrd="0" destOrd="0" presId="urn:microsoft.com/office/officeart/2005/8/layout/hierarchy4"/>
    <dgm:cxn modelId="{C31C6076-8789-4721-AAA8-F4369D344974}" srcId="{8CF9884C-CFDE-4D8A-B7E6-A55F2BF2A8F9}" destId="{FE2F24C8-BA8F-4C7F-84CF-F657C6BA064D}" srcOrd="0" destOrd="0" parTransId="{2BCE1E84-0B8C-4440-8AB8-C761EA5D59DC}" sibTransId="{F80AE8D3-3944-4C63-845B-558457CB86E9}"/>
    <dgm:cxn modelId="{C931927B-DCDB-4605-B152-3E243089C74E}" srcId="{CC8A7053-CFEE-4D27-AF0A-9B4DA2906AF6}" destId="{11B395A7-2456-4E29-A91E-85D3AA49733C}" srcOrd="2" destOrd="0" parTransId="{3C895483-C1E6-4E33-8179-E294361C2046}" sibTransId="{FB9E5FF1-9111-444C-8A41-78EF687F38AF}"/>
    <dgm:cxn modelId="{4590D87E-E132-450B-B22A-0101AB7BEB0D}" type="presOf" srcId="{D3BEC94F-E30F-4220-841C-7C44677B2298}" destId="{635B6715-B0FA-43D7-A740-9FE23D6FB422}" srcOrd="0" destOrd="0" presId="urn:microsoft.com/office/officeart/2005/8/layout/hierarchy4"/>
    <dgm:cxn modelId="{AB131180-F05B-48CB-BA76-20550B4FA390}" srcId="{5DB87A29-4E2F-4B42-A2C0-6D8428C0780B}" destId="{7278FF65-8D5F-4C41-A684-DE4FDD0CDB76}" srcOrd="0" destOrd="0" parTransId="{4AB8AC61-EF5A-4E13-8CB0-95120F518280}" sibTransId="{ACDFFA61-EEC5-49EF-B0BF-5E3BECBB79B6}"/>
    <dgm:cxn modelId="{EA127887-9C62-400C-8B86-EA5464CBA00F}" type="presOf" srcId="{FE2F24C8-BA8F-4C7F-84CF-F657C6BA064D}" destId="{F4B880B6-8450-4DD8-AAFE-CEB3718703B7}" srcOrd="0" destOrd="0" presId="urn:microsoft.com/office/officeart/2005/8/layout/hierarchy4"/>
    <dgm:cxn modelId="{8245B08E-9709-4901-B41D-23D22B9DB5BC}" type="presOf" srcId="{47323B53-3B13-4FF3-9AEA-726A681F0573}" destId="{FA8D27A4-5C9D-44DA-B3F9-4188CB7B7587}" srcOrd="0" destOrd="0" presId="urn:microsoft.com/office/officeart/2005/8/layout/hierarchy4"/>
    <dgm:cxn modelId="{1D61E48F-E3EA-40C7-BCB9-817ADBBAF616}" srcId="{CC8A7053-CFEE-4D27-AF0A-9B4DA2906AF6}" destId="{0EBD2C9D-A6D3-4D63-8583-09522CB738BD}" srcOrd="1" destOrd="0" parTransId="{DDB3BAED-13CA-4079-9C46-48C12E223FF9}" sibTransId="{E5D3ECE9-527D-474C-9D59-DDC14653A947}"/>
    <dgm:cxn modelId="{90C6DE98-07B5-47EE-A0D8-C3B9F5DB1BBF}" srcId="{338F6EA9-64B7-4F6C-8EB5-A1FF6EDF4428}" destId="{5DB87A29-4E2F-4B42-A2C0-6D8428C0780B}" srcOrd="0" destOrd="0" parTransId="{40E37CA5-F986-4F5E-9DD2-6D50D94AEE01}" sibTransId="{F586520E-3E99-4CF6-B54C-7168428A860F}"/>
    <dgm:cxn modelId="{0BAD879A-9C92-4A13-B073-6123BEBA2CFB}" srcId="{47323B53-3B13-4FF3-9AEA-726A681F0573}" destId="{75F942C1-6238-44D9-B1D7-AC7500941464}" srcOrd="0" destOrd="0" parTransId="{17A827D5-BFE8-48D1-A76D-B4CF6734FBF9}" sibTransId="{2A48C85F-AFE3-4752-AF27-F41ACD185FCC}"/>
    <dgm:cxn modelId="{A99D939A-D782-4F4D-A27C-140C6E12801A}" srcId="{A3C219FA-D924-4BC7-8DF3-FC375269E76E}" destId="{FCDE3885-1BDE-4AB5-8D22-9ADF711A47F7}" srcOrd="0" destOrd="0" parTransId="{630D66A4-B37A-4A22-8F02-1E9997D6C2DF}" sibTransId="{52B39EB5-6A9E-4376-836F-7A4D447A16DF}"/>
    <dgm:cxn modelId="{C3856D9F-0C9A-4793-802D-860598809CC9}" srcId="{B8508143-DE47-4DC5-B38C-717D76E9C845}" destId="{CC8A7053-CFEE-4D27-AF0A-9B4DA2906AF6}" srcOrd="0" destOrd="0" parTransId="{6A96CAA8-4E90-4CBE-8927-89BA270F804B}" sibTransId="{F3C8AE85-7A40-46D7-8DAB-41F1D4AB28BC}"/>
    <dgm:cxn modelId="{C6F581A7-A0E1-47A9-A65E-C6DB1B3E3695}" type="presOf" srcId="{11B395A7-2456-4E29-A91E-85D3AA49733C}" destId="{774428B0-A5CB-4FC7-BA46-27700EBCE0BD}" srcOrd="0" destOrd="0" presId="urn:microsoft.com/office/officeart/2005/8/layout/hierarchy4"/>
    <dgm:cxn modelId="{DC4FA0AD-757F-4156-8302-462227F7A800}" type="presOf" srcId="{D52D3DCD-3E66-4C97-8DCD-8148A8CDCDB8}" destId="{32BD86AA-F0B5-46D6-B3DB-2D4CBD0C9022}" srcOrd="0" destOrd="0" presId="urn:microsoft.com/office/officeart/2005/8/layout/hierarchy4"/>
    <dgm:cxn modelId="{E685C0B3-5B48-4C6F-BA33-55A99E547670}" srcId="{11B395A7-2456-4E29-A91E-85D3AA49733C}" destId="{DC6F1223-050E-498E-92FE-AED4F85FEB84}" srcOrd="0" destOrd="0" parTransId="{4D6FB569-256D-4E67-98FA-AFFDA2E33F66}" sibTransId="{226F722C-D0EB-41F6-8AFC-98EC3B7D1088}"/>
    <dgm:cxn modelId="{C5C6F0B3-16D2-48AB-94C6-5B6FA222B0FD}" srcId="{FE2F24C8-BA8F-4C7F-84CF-F657C6BA064D}" destId="{56A9F099-E799-4EE3-81BD-DB6FEDFFFACD}" srcOrd="0" destOrd="0" parTransId="{98595B46-49EE-47D6-A84C-537CC51B22DF}" sibTransId="{421A2F92-70E5-490D-AFA3-24D40C7263A9}"/>
    <dgm:cxn modelId="{78887DB4-7DFE-4558-B97D-CEA40D0C6CAB}" type="presOf" srcId="{5B4270B1-9751-4F4D-B379-8EF72694531B}" destId="{8F758105-3D23-4F71-A12B-A4A32483CFE5}" srcOrd="0" destOrd="0" presId="urn:microsoft.com/office/officeart/2005/8/layout/hierarchy4"/>
    <dgm:cxn modelId="{5B98CFB5-ECFD-426A-B5F0-ABB3D16269A1}" type="presOf" srcId="{7278FF65-8D5F-4C41-A684-DE4FDD0CDB76}" destId="{1ABC24C6-41B4-4DBE-8BED-6B2A578361E2}" srcOrd="0" destOrd="0" presId="urn:microsoft.com/office/officeart/2005/8/layout/hierarchy4"/>
    <dgm:cxn modelId="{C8FC23BB-9259-4E91-AC1C-7815E4F589A7}" srcId="{2134D9F3-1F3B-477F-A21A-75F2E9BDFEA2}" destId="{D3BEC94F-E30F-4220-841C-7C44677B2298}" srcOrd="0" destOrd="0" parTransId="{B723DC90-26C3-46AC-BBEA-C69C15F7C5BC}" sibTransId="{3EBB4FC4-478A-492A-B87E-58EDDD86D5DB}"/>
    <dgm:cxn modelId="{52E59EBF-7E4B-4962-B6BA-7A04B0A1DE32}" srcId="{CC8A7053-CFEE-4D27-AF0A-9B4DA2906AF6}" destId="{C98ACD40-7261-4BE6-84E9-7582CF1D1340}" srcOrd="0" destOrd="0" parTransId="{4E43063F-01FD-4681-A898-A60D40220086}" sibTransId="{8C8F8A2B-1167-4289-B996-BCE0702B06B7}"/>
    <dgm:cxn modelId="{96DE4EC6-5322-41EF-ABD2-D20C0221F4AA}" type="presOf" srcId="{FCDE3885-1BDE-4AB5-8D22-9ADF711A47F7}" destId="{8EE179C5-10E6-44B9-9A56-2A868F7BC00E}" srcOrd="0" destOrd="0" presId="urn:microsoft.com/office/officeart/2005/8/layout/hierarchy4"/>
    <dgm:cxn modelId="{54E6B7C7-BF95-431B-9037-8953B6949C6F}" type="presOf" srcId="{5CEF3640-33E1-4BD2-8585-339536F07946}" destId="{AC302D4F-084D-45CB-A22B-B1B6D7C7560F}" srcOrd="0" destOrd="0" presId="urn:microsoft.com/office/officeart/2005/8/layout/hierarchy4"/>
    <dgm:cxn modelId="{202D94C8-D047-43B6-8AD7-4877A2D100EF}" type="presOf" srcId="{06F5B895-B70E-4FB3-87D0-797C4A3518A4}" destId="{7BAEDD0D-87ED-4E8A-9722-9842D9D34FB5}" srcOrd="0" destOrd="0" presId="urn:microsoft.com/office/officeart/2005/8/layout/hierarchy4"/>
    <dgm:cxn modelId="{1EAECFD3-63BE-473A-A222-DCDE941F6F98}" srcId="{D3BEC94F-E30F-4220-841C-7C44677B2298}" destId="{B8508143-DE47-4DC5-B38C-717D76E9C845}" srcOrd="0" destOrd="0" parTransId="{EBF3934D-29AE-4330-846D-DA6E24390650}" sibTransId="{BADAA165-02FA-4EF0-A11A-3386ABDB9E2B}"/>
    <dgm:cxn modelId="{A03781E5-646B-42A0-95DD-EAC74ED2D8F1}" type="presOf" srcId="{CC8A7053-CFEE-4D27-AF0A-9B4DA2906AF6}" destId="{469CE885-80D5-4B1F-A376-CC6EDFD2B455}" srcOrd="0" destOrd="0" presId="urn:microsoft.com/office/officeart/2005/8/layout/hierarchy4"/>
    <dgm:cxn modelId="{C2EBB8F0-4B83-4B6C-AB85-D98FB51609BB}" srcId="{93B93483-C62B-4EB7-AE63-010815F9F804}" destId="{47323B53-3B13-4FF3-9AEA-726A681F0573}" srcOrd="0" destOrd="0" parTransId="{A106C129-25AD-4299-BD27-CC05C1E57C16}" sibTransId="{814C55E0-16FE-4BDB-8CC2-86734074CE12}"/>
    <dgm:cxn modelId="{6E86E0F3-2AE3-4178-B3E6-0EEB1DF3E0C7}" srcId="{56A9F099-E799-4EE3-81BD-DB6FEDFFFACD}" destId="{D52D3DCD-3E66-4C97-8DCD-8148A8CDCDB8}" srcOrd="0" destOrd="0" parTransId="{7AE8A425-1D4B-4C7A-A06E-0F8ACEF6D92A}" sibTransId="{E2D3F80F-2123-49C4-958C-C26188D6D634}"/>
    <dgm:cxn modelId="{8255D9FD-5A4C-4DCF-9A84-FF62E917A898}" type="presOf" srcId="{75F942C1-6238-44D9-B1D7-AC7500941464}" destId="{84998B75-2BFF-42B2-AB24-753E9AC5B66F}" srcOrd="0" destOrd="0" presId="urn:microsoft.com/office/officeart/2005/8/layout/hierarchy4"/>
    <dgm:cxn modelId="{D59D0C9E-9390-4801-8229-614A526CF776}" type="presParOf" srcId="{D4EC6F8E-FB0D-4F1F-93B8-15DF6271E5F5}" destId="{25428465-AB76-400C-A385-03E45B4E10A9}" srcOrd="0" destOrd="0" presId="urn:microsoft.com/office/officeart/2005/8/layout/hierarchy4"/>
    <dgm:cxn modelId="{553E156A-D7D7-4F2A-92EE-C23050D6C7AA}" type="presParOf" srcId="{25428465-AB76-400C-A385-03E45B4E10A9}" destId="{635B6715-B0FA-43D7-A740-9FE23D6FB422}" srcOrd="0" destOrd="0" presId="urn:microsoft.com/office/officeart/2005/8/layout/hierarchy4"/>
    <dgm:cxn modelId="{091ACE5A-DE74-4BE7-90CF-9A075B7BB456}" type="presParOf" srcId="{25428465-AB76-400C-A385-03E45B4E10A9}" destId="{8AC8438F-60EB-4D1A-A828-49FFC2BDB47B}" srcOrd="1" destOrd="0" presId="urn:microsoft.com/office/officeart/2005/8/layout/hierarchy4"/>
    <dgm:cxn modelId="{2AF7B130-91DC-4336-A23B-61FDF05DDF80}" type="presParOf" srcId="{25428465-AB76-400C-A385-03E45B4E10A9}" destId="{0D7994EA-E6F5-4B75-A0CA-CF1B9832C9F6}" srcOrd="2" destOrd="0" presId="urn:microsoft.com/office/officeart/2005/8/layout/hierarchy4"/>
    <dgm:cxn modelId="{6E2C8A15-1A76-42FB-B72B-57BE790C3B8E}" type="presParOf" srcId="{0D7994EA-E6F5-4B75-A0CA-CF1B9832C9F6}" destId="{27D2237F-BB49-4E39-8587-F26CC865AC12}" srcOrd="0" destOrd="0" presId="urn:microsoft.com/office/officeart/2005/8/layout/hierarchy4"/>
    <dgm:cxn modelId="{72EFFB44-8C3A-482D-935C-47152D2EB5D8}" type="presParOf" srcId="{27D2237F-BB49-4E39-8587-F26CC865AC12}" destId="{2A12E7C7-2106-42B2-AB10-8D03A0E44B4F}" srcOrd="0" destOrd="0" presId="urn:microsoft.com/office/officeart/2005/8/layout/hierarchy4"/>
    <dgm:cxn modelId="{05F08603-E860-4249-BF05-69DD45598C55}" type="presParOf" srcId="{27D2237F-BB49-4E39-8587-F26CC865AC12}" destId="{B10A7BC9-28B5-4E55-9A10-5FB7102A270A}" srcOrd="1" destOrd="0" presId="urn:microsoft.com/office/officeart/2005/8/layout/hierarchy4"/>
    <dgm:cxn modelId="{50F40109-2F1B-4184-9A07-A7F79506798A}" type="presParOf" srcId="{27D2237F-BB49-4E39-8587-F26CC865AC12}" destId="{9D5F1174-DF79-4568-BC4E-BDC25B010B22}" srcOrd="2" destOrd="0" presId="urn:microsoft.com/office/officeart/2005/8/layout/hierarchy4"/>
    <dgm:cxn modelId="{9474596A-DE62-4B56-9C2A-9785F523D5A8}" type="presParOf" srcId="{9D5F1174-DF79-4568-BC4E-BDC25B010B22}" destId="{BFBA7462-536C-4A9D-8471-872DBD20EEFB}" srcOrd="0" destOrd="0" presId="urn:microsoft.com/office/officeart/2005/8/layout/hierarchy4"/>
    <dgm:cxn modelId="{9AB335F9-2138-4997-946A-56AD1032454C}" type="presParOf" srcId="{BFBA7462-536C-4A9D-8471-872DBD20EEFB}" destId="{469CE885-80D5-4B1F-A376-CC6EDFD2B455}" srcOrd="0" destOrd="0" presId="urn:microsoft.com/office/officeart/2005/8/layout/hierarchy4"/>
    <dgm:cxn modelId="{AC364C22-A74F-49D2-A2FB-8EEC336FEDEC}" type="presParOf" srcId="{BFBA7462-536C-4A9D-8471-872DBD20EEFB}" destId="{36F54E2D-0EE9-4553-981A-12246B4FE5D2}" srcOrd="1" destOrd="0" presId="urn:microsoft.com/office/officeart/2005/8/layout/hierarchy4"/>
    <dgm:cxn modelId="{8170E30F-6DCC-4405-9752-1E07EE6B5DF2}" type="presParOf" srcId="{BFBA7462-536C-4A9D-8471-872DBD20EEFB}" destId="{E50A5B6D-B774-40D4-90DA-F33D4C35FC10}" srcOrd="2" destOrd="0" presId="urn:microsoft.com/office/officeart/2005/8/layout/hierarchy4"/>
    <dgm:cxn modelId="{58B6EAC5-9482-43E6-A240-133758360A37}" type="presParOf" srcId="{E50A5B6D-B774-40D4-90DA-F33D4C35FC10}" destId="{202560E7-FD8D-4C2E-894A-5EA6BED5F9D9}" srcOrd="0" destOrd="0" presId="urn:microsoft.com/office/officeart/2005/8/layout/hierarchy4"/>
    <dgm:cxn modelId="{9E78D79C-DDBE-4ED8-8C21-90EA51E7F9B6}" type="presParOf" srcId="{202560E7-FD8D-4C2E-894A-5EA6BED5F9D9}" destId="{BD60A184-36F2-4171-8A19-9976A3E639F3}" srcOrd="0" destOrd="0" presId="urn:microsoft.com/office/officeart/2005/8/layout/hierarchy4"/>
    <dgm:cxn modelId="{D9062F19-B528-4083-B14C-A2305A8C723A}" type="presParOf" srcId="{202560E7-FD8D-4C2E-894A-5EA6BED5F9D9}" destId="{334D1DD1-49F4-4446-A2AB-7BFE5B578733}" srcOrd="1" destOrd="0" presId="urn:microsoft.com/office/officeart/2005/8/layout/hierarchy4"/>
    <dgm:cxn modelId="{4F298E66-5AC9-4398-90B2-32D274D05886}" type="presParOf" srcId="{202560E7-FD8D-4C2E-894A-5EA6BED5F9D9}" destId="{5164B892-04A4-4160-9910-6A54DFF78D49}" srcOrd="2" destOrd="0" presId="urn:microsoft.com/office/officeart/2005/8/layout/hierarchy4"/>
    <dgm:cxn modelId="{6ADD3CF6-C2FB-4397-9231-14EFE40528E4}" type="presParOf" srcId="{5164B892-04A4-4160-9910-6A54DFF78D49}" destId="{88F8AF09-15A9-4697-90CB-9A9013718BBB}" srcOrd="0" destOrd="0" presId="urn:microsoft.com/office/officeart/2005/8/layout/hierarchy4"/>
    <dgm:cxn modelId="{149CE562-4CFC-4F35-BE1C-B1E2FFCEE189}" type="presParOf" srcId="{88F8AF09-15A9-4697-90CB-9A9013718BBB}" destId="{7BAEDD0D-87ED-4E8A-9722-9842D9D34FB5}" srcOrd="0" destOrd="0" presId="urn:microsoft.com/office/officeart/2005/8/layout/hierarchy4"/>
    <dgm:cxn modelId="{1953904A-823B-46E3-B2A6-178FB1BD9F03}" type="presParOf" srcId="{88F8AF09-15A9-4697-90CB-9A9013718BBB}" destId="{046F0960-DAAD-41F7-93CE-32124071CA4A}" srcOrd="1" destOrd="0" presId="urn:microsoft.com/office/officeart/2005/8/layout/hierarchy4"/>
    <dgm:cxn modelId="{B864925D-5E6F-4F94-BBC5-CCAB0CD83B53}" type="presParOf" srcId="{88F8AF09-15A9-4697-90CB-9A9013718BBB}" destId="{E71A7025-4C7B-4C4B-BC1B-460526407DA6}" srcOrd="2" destOrd="0" presId="urn:microsoft.com/office/officeart/2005/8/layout/hierarchy4"/>
    <dgm:cxn modelId="{40B2602F-5663-427F-8D1B-6F89909D04EA}" type="presParOf" srcId="{E71A7025-4C7B-4C4B-BC1B-460526407DA6}" destId="{02834DE5-4F5F-4D9A-BA2B-7D9D50B17D7D}" srcOrd="0" destOrd="0" presId="urn:microsoft.com/office/officeart/2005/8/layout/hierarchy4"/>
    <dgm:cxn modelId="{9153E9D2-CEA2-4A0A-A3C3-C6B95C92F663}" type="presParOf" srcId="{02834DE5-4F5F-4D9A-BA2B-7D9D50B17D7D}" destId="{5194A31B-9C1B-4D2B-9511-0ABAF1A95969}" srcOrd="0" destOrd="0" presId="urn:microsoft.com/office/officeart/2005/8/layout/hierarchy4"/>
    <dgm:cxn modelId="{44A5106D-5E3C-49F6-85F9-1FFB038864F0}" type="presParOf" srcId="{02834DE5-4F5F-4D9A-BA2B-7D9D50B17D7D}" destId="{4A135CC4-CC05-4612-BFAD-9F9F71FBD913}" srcOrd="1" destOrd="0" presId="urn:microsoft.com/office/officeart/2005/8/layout/hierarchy4"/>
    <dgm:cxn modelId="{0AC1D176-5144-4522-8B63-24FE5AA3CE40}" type="presParOf" srcId="{02834DE5-4F5F-4D9A-BA2B-7D9D50B17D7D}" destId="{86657924-F20F-47B6-A242-18C5B73C6B4B}" srcOrd="2" destOrd="0" presId="urn:microsoft.com/office/officeart/2005/8/layout/hierarchy4"/>
    <dgm:cxn modelId="{C1A67C6D-17CD-4FF2-8154-652A2C70EAFB}" type="presParOf" srcId="{86657924-F20F-47B6-A242-18C5B73C6B4B}" destId="{AFFF1847-0D70-4B5F-8D6B-6A603C93631A}" srcOrd="0" destOrd="0" presId="urn:microsoft.com/office/officeart/2005/8/layout/hierarchy4"/>
    <dgm:cxn modelId="{93A8D2F3-6ED9-4F60-9A27-678D355438D4}" type="presParOf" srcId="{AFFF1847-0D70-4B5F-8D6B-6A603C93631A}" destId="{702627AE-9B58-4524-8060-9B2879AC2264}" srcOrd="0" destOrd="0" presId="urn:microsoft.com/office/officeart/2005/8/layout/hierarchy4"/>
    <dgm:cxn modelId="{2C83A1D5-D373-4E75-8C93-3E818E82163B}" type="presParOf" srcId="{AFFF1847-0D70-4B5F-8D6B-6A603C93631A}" destId="{ADE4DF25-9B69-4305-8C3B-6B9025C5EED0}" srcOrd="1" destOrd="0" presId="urn:microsoft.com/office/officeart/2005/8/layout/hierarchy4"/>
    <dgm:cxn modelId="{FFD07D6F-6D1B-446C-951F-837CF52F9718}" type="presParOf" srcId="{AFFF1847-0D70-4B5F-8D6B-6A603C93631A}" destId="{B872DE2A-FBF5-4BCC-8B08-7CF03628C3DB}" srcOrd="2" destOrd="0" presId="urn:microsoft.com/office/officeart/2005/8/layout/hierarchy4"/>
    <dgm:cxn modelId="{7D9538D6-7BC4-465A-98CC-003D3FC714E7}" type="presParOf" srcId="{B872DE2A-FBF5-4BCC-8B08-7CF03628C3DB}" destId="{32C7A256-A883-44AA-A3DC-3C5C79362B77}" srcOrd="0" destOrd="0" presId="urn:microsoft.com/office/officeart/2005/8/layout/hierarchy4"/>
    <dgm:cxn modelId="{A0CF1CF9-6C13-4B72-ADB6-A692C335B273}" type="presParOf" srcId="{32C7A256-A883-44AA-A3DC-3C5C79362B77}" destId="{1ABC24C6-41B4-4DBE-8BED-6B2A578361E2}" srcOrd="0" destOrd="0" presId="urn:microsoft.com/office/officeart/2005/8/layout/hierarchy4"/>
    <dgm:cxn modelId="{A789AEEB-BF13-4008-8F58-2FEE989C7388}" type="presParOf" srcId="{32C7A256-A883-44AA-A3DC-3C5C79362B77}" destId="{893D3AD4-9100-474B-BC6A-4C28B87BF0EA}" srcOrd="1" destOrd="0" presId="urn:microsoft.com/office/officeart/2005/8/layout/hierarchy4"/>
    <dgm:cxn modelId="{D4DD0EBA-0A4A-4D4F-AEFA-F2E8E9A89464}" type="presParOf" srcId="{E50A5B6D-B774-40D4-90DA-F33D4C35FC10}" destId="{A5D45D52-EA6C-403D-B083-1139B66771FD}" srcOrd="1" destOrd="0" presId="urn:microsoft.com/office/officeart/2005/8/layout/hierarchy4"/>
    <dgm:cxn modelId="{1CFFE48A-96F1-4608-8D7B-3E103A7F0683}" type="presParOf" srcId="{E50A5B6D-B774-40D4-90DA-F33D4C35FC10}" destId="{C5728EDB-791A-41EF-990A-9EFF149FF3BF}" srcOrd="2" destOrd="0" presId="urn:microsoft.com/office/officeart/2005/8/layout/hierarchy4"/>
    <dgm:cxn modelId="{153FE486-D135-45DD-A481-93F820F3EA61}" type="presParOf" srcId="{C5728EDB-791A-41EF-990A-9EFF149FF3BF}" destId="{340A7C93-E13F-49D4-A7D3-C2B99550139A}" srcOrd="0" destOrd="0" presId="urn:microsoft.com/office/officeart/2005/8/layout/hierarchy4"/>
    <dgm:cxn modelId="{D4B01935-7191-4D5B-B2AF-2F206F4F9C52}" type="presParOf" srcId="{C5728EDB-791A-41EF-990A-9EFF149FF3BF}" destId="{F2854417-9043-412F-930F-5A99D9D168A8}" srcOrd="1" destOrd="0" presId="urn:microsoft.com/office/officeart/2005/8/layout/hierarchy4"/>
    <dgm:cxn modelId="{6EC6398A-422B-46AE-94B2-B60996810963}" type="presParOf" srcId="{C5728EDB-791A-41EF-990A-9EFF149FF3BF}" destId="{843AC0E3-1785-45F0-ADBD-88C7CB4DDE6C}" srcOrd="2" destOrd="0" presId="urn:microsoft.com/office/officeart/2005/8/layout/hierarchy4"/>
    <dgm:cxn modelId="{BC22C243-68E2-4777-840E-76311C37D0C4}" type="presParOf" srcId="{843AC0E3-1785-45F0-ADBD-88C7CB4DDE6C}" destId="{A9DB9082-2383-4D23-A156-4B643E791BC6}" srcOrd="0" destOrd="0" presId="urn:microsoft.com/office/officeart/2005/8/layout/hierarchy4"/>
    <dgm:cxn modelId="{B1367D41-BA12-4CE0-911A-B741D61CD865}" type="presParOf" srcId="{A9DB9082-2383-4D23-A156-4B643E791BC6}" destId="{FC87DFA8-1B9B-4FA8-833A-D01A88680032}" srcOrd="0" destOrd="0" presId="urn:microsoft.com/office/officeart/2005/8/layout/hierarchy4"/>
    <dgm:cxn modelId="{681C25E2-A0EF-40DB-BD8B-5656ACF7E786}" type="presParOf" srcId="{A9DB9082-2383-4D23-A156-4B643E791BC6}" destId="{D1C977F1-EEB0-4947-A0A9-DF7BB97B28AA}" srcOrd="1" destOrd="0" presId="urn:microsoft.com/office/officeart/2005/8/layout/hierarchy4"/>
    <dgm:cxn modelId="{30C66999-4102-41C2-93B7-3B2FF876CA94}" type="presParOf" srcId="{A9DB9082-2383-4D23-A156-4B643E791BC6}" destId="{7F38B2B5-3C24-406E-ADCD-BA9CD36F5C95}" srcOrd="2" destOrd="0" presId="urn:microsoft.com/office/officeart/2005/8/layout/hierarchy4"/>
    <dgm:cxn modelId="{F2DA5106-C1C7-43D6-979C-6A242B0766B6}" type="presParOf" srcId="{7F38B2B5-3C24-406E-ADCD-BA9CD36F5C95}" destId="{CA0E35BC-1DF4-494C-BA69-B5691F5CE3AE}" srcOrd="0" destOrd="0" presId="urn:microsoft.com/office/officeart/2005/8/layout/hierarchy4"/>
    <dgm:cxn modelId="{D103AE68-B89C-4F98-956A-8E821BEC17A1}" type="presParOf" srcId="{CA0E35BC-1DF4-494C-BA69-B5691F5CE3AE}" destId="{FA8D27A4-5C9D-44DA-B3F9-4188CB7B7587}" srcOrd="0" destOrd="0" presId="urn:microsoft.com/office/officeart/2005/8/layout/hierarchy4"/>
    <dgm:cxn modelId="{0B2E687E-17D0-4950-A9ED-1E7AE489FB10}" type="presParOf" srcId="{CA0E35BC-1DF4-494C-BA69-B5691F5CE3AE}" destId="{F13927A2-E048-495C-8B72-57AFC907B637}" srcOrd="1" destOrd="0" presId="urn:microsoft.com/office/officeart/2005/8/layout/hierarchy4"/>
    <dgm:cxn modelId="{0B902B5E-03A5-487A-B277-E4255258EF2D}" type="presParOf" srcId="{CA0E35BC-1DF4-494C-BA69-B5691F5CE3AE}" destId="{CD3C4105-C233-4505-BF11-D8906FC07A17}" srcOrd="2" destOrd="0" presId="urn:microsoft.com/office/officeart/2005/8/layout/hierarchy4"/>
    <dgm:cxn modelId="{1949C6A8-12BE-464E-92FE-8AD942D2B76D}" type="presParOf" srcId="{CD3C4105-C233-4505-BF11-D8906FC07A17}" destId="{F97AD9C9-34C8-400F-B337-3F7BB332359A}" srcOrd="0" destOrd="0" presId="urn:microsoft.com/office/officeart/2005/8/layout/hierarchy4"/>
    <dgm:cxn modelId="{24F52CE9-E361-4E59-954A-3B8C48EF6941}" type="presParOf" srcId="{F97AD9C9-34C8-400F-B337-3F7BB332359A}" destId="{84998B75-2BFF-42B2-AB24-753E9AC5B66F}" srcOrd="0" destOrd="0" presId="urn:microsoft.com/office/officeart/2005/8/layout/hierarchy4"/>
    <dgm:cxn modelId="{6CE23D4A-87B9-42A2-A09C-BC219C0469BD}" type="presParOf" srcId="{F97AD9C9-34C8-400F-B337-3F7BB332359A}" destId="{51E9F7AD-E9E9-4F5D-A80E-E64F68D72E9D}" srcOrd="1" destOrd="0" presId="urn:microsoft.com/office/officeart/2005/8/layout/hierarchy4"/>
    <dgm:cxn modelId="{59E677AE-9910-44B8-B24C-5ABC54E98E5E}" type="presParOf" srcId="{F97AD9C9-34C8-400F-B337-3F7BB332359A}" destId="{0E55E241-B372-4004-A025-9BE360EAF14B}" srcOrd="2" destOrd="0" presId="urn:microsoft.com/office/officeart/2005/8/layout/hierarchy4"/>
    <dgm:cxn modelId="{625FB7C1-77CC-446C-BD84-9E8E87D892EC}" type="presParOf" srcId="{0E55E241-B372-4004-A025-9BE360EAF14B}" destId="{99B7E460-A613-41BB-8351-CF31B020D752}" srcOrd="0" destOrd="0" presId="urn:microsoft.com/office/officeart/2005/8/layout/hierarchy4"/>
    <dgm:cxn modelId="{C669A85B-D228-439E-A2D1-DA3AF0298A15}" type="presParOf" srcId="{99B7E460-A613-41BB-8351-CF31B020D752}" destId="{AC302D4F-084D-45CB-A22B-B1B6D7C7560F}" srcOrd="0" destOrd="0" presId="urn:microsoft.com/office/officeart/2005/8/layout/hierarchy4"/>
    <dgm:cxn modelId="{94A7399D-B6F3-4332-A838-D6A1911D5094}" type="presParOf" srcId="{99B7E460-A613-41BB-8351-CF31B020D752}" destId="{9AF1AE77-CFDE-488F-B8C6-241581951E16}" srcOrd="1" destOrd="0" presId="urn:microsoft.com/office/officeart/2005/8/layout/hierarchy4"/>
    <dgm:cxn modelId="{A055F311-D298-4EEE-BB4C-A85126488FF4}" type="presParOf" srcId="{E50A5B6D-B774-40D4-90DA-F33D4C35FC10}" destId="{E9D2B760-8595-48ED-95B7-4D9E1FF90C29}" srcOrd="3" destOrd="0" presId="urn:microsoft.com/office/officeart/2005/8/layout/hierarchy4"/>
    <dgm:cxn modelId="{849328D8-76C6-45EB-959A-5E376D8D869C}" type="presParOf" srcId="{E50A5B6D-B774-40D4-90DA-F33D4C35FC10}" destId="{D6AC96FE-2023-4EFA-B898-A90B56156A8B}" srcOrd="4" destOrd="0" presId="urn:microsoft.com/office/officeart/2005/8/layout/hierarchy4"/>
    <dgm:cxn modelId="{DAC1BF0E-6B51-4F39-9140-B1B969572223}" type="presParOf" srcId="{D6AC96FE-2023-4EFA-B898-A90B56156A8B}" destId="{774428B0-A5CB-4FC7-BA46-27700EBCE0BD}" srcOrd="0" destOrd="0" presId="urn:microsoft.com/office/officeart/2005/8/layout/hierarchy4"/>
    <dgm:cxn modelId="{F83C64E3-740A-4649-91D0-FDC637E9868E}" type="presParOf" srcId="{D6AC96FE-2023-4EFA-B898-A90B56156A8B}" destId="{4460DFCF-61A6-4E14-8F32-8C9DB750B14E}" srcOrd="1" destOrd="0" presId="urn:microsoft.com/office/officeart/2005/8/layout/hierarchy4"/>
    <dgm:cxn modelId="{57A1E21A-7119-48D2-B3AC-EB6AF8402C85}" type="presParOf" srcId="{D6AC96FE-2023-4EFA-B898-A90B56156A8B}" destId="{479A9126-0BFA-4099-9248-E7BE17C42AF9}" srcOrd="2" destOrd="0" presId="urn:microsoft.com/office/officeart/2005/8/layout/hierarchy4"/>
    <dgm:cxn modelId="{9B59F8F8-DCA2-4F3A-AA1D-5022933CDCEB}" type="presParOf" srcId="{479A9126-0BFA-4099-9248-E7BE17C42AF9}" destId="{AF0204AA-DCDB-4609-B4A2-81FAC0234BC1}" srcOrd="0" destOrd="0" presId="urn:microsoft.com/office/officeart/2005/8/layout/hierarchy4"/>
    <dgm:cxn modelId="{25493E49-24C0-4F5E-815C-5F4C004677E2}" type="presParOf" srcId="{AF0204AA-DCDB-4609-B4A2-81FAC0234BC1}" destId="{EB580412-532E-4F58-8F3B-B8798BE36037}" srcOrd="0" destOrd="0" presId="urn:microsoft.com/office/officeart/2005/8/layout/hierarchy4"/>
    <dgm:cxn modelId="{5F4A0DBA-2F77-40F8-90DC-2B39A216DDD9}" type="presParOf" srcId="{AF0204AA-DCDB-4609-B4A2-81FAC0234BC1}" destId="{61949621-F0B2-41E3-9F94-27874333E56C}" srcOrd="1" destOrd="0" presId="urn:microsoft.com/office/officeart/2005/8/layout/hierarchy4"/>
    <dgm:cxn modelId="{C06E804B-BD73-49B1-B092-3DC4377889B2}" type="presParOf" srcId="{AF0204AA-DCDB-4609-B4A2-81FAC0234BC1}" destId="{40A60B95-34FF-4CC2-B71C-7AFB2BE4D824}" srcOrd="2" destOrd="0" presId="urn:microsoft.com/office/officeart/2005/8/layout/hierarchy4"/>
    <dgm:cxn modelId="{53F86DAD-6A38-4406-805D-117104228241}" type="presParOf" srcId="{40A60B95-34FF-4CC2-B71C-7AFB2BE4D824}" destId="{B6785946-802F-4BC7-99AC-FF4D97AC775E}" srcOrd="0" destOrd="0" presId="urn:microsoft.com/office/officeart/2005/8/layout/hierarchy4"/>
    <dgm:cxn modelId="{68527A2B-5117-42D5-9B02-7719483DDA57}" type="presParOf" srcId="{B6785946-802F-4BC7-99AC-FF4D97AC775E}" destId="{17DDB5BC-3519-45CA-B53C-7FF156143B4C}" srcOrd="0" destOrd="0" presId="urn:microsoft.com/office/officeart/2005/8/layout/hierarchy4"/>
    <dgm:cxn modelId="{EB2D6361-4206-4CF1-9415-3F73BE8A9FCF}" type="presParOf" srcId="{B6785946-802F-4BC7-99AC-FF4D97AC775E}" destId="{37B9B49C-6CB9-4E08-B253-1A2D59A55D4D}" srcOrd="1" destOrd="0" presId="urn:microsoft.com/office/officeart/2005/8/layout/hierarchy4"/>
    <dgm:cxn modelId="{6336B5AA-BE0A-4EDC-8FDF-39FF729C9247}" type="presParOf" srcId="{B6785946-802F-4BC7-99AC-FF4D97AC775E}" destId="{8285A3E8-3A0E-4116-9C73-BC163A0FFA34}" srcOrd="2" destOrd="0" presId="urn:microsoft.com/office/officeart/2005/8/layout/hierarchy4"/>
    <dgm:cxn modelId="{45122099-515D-492D-B1E3-4CBB25A39457}" type="presParOf" srcId="{8285A3E8-3A0E-4116-9C73-BC163A0FFA34}" destId="{04E64EFC-9B8F-4BF8-A766-BA755C6C23CB}" srcOrd="0" destOrd="0" presId="urn:microsoft.com/office/officeart/2005/8/layout/hierarchy4"/>
    <dgm:cxn modelId="{DE20623F-8572-443C-ACF7-F585053C2F88}" type="presParOf" srcId="{04E64EFC-9B8F-4BF8-A766-BA755C6C23CB}" destId="{39BFAB20-2290-409E-9DBB-98FE405AE959}" srcOrd="0" destOrd="0" presId="urn:microsoft.com/office/officeart/2005/8/layout/hierarchy4"/>
    <dgm:cxn modelId="{4E097D73-BA2F-455F-A3D1-B06429A3F60F}" type="presParOf" srcId="{04E64EFC-9B8F-4BF8-A766-BA755C6C23CB}" destId="{F2CE58C2-724B-42BC-82C1-AC98D681D556}" srcOrd="1" destOrd="0" presId="urn:microsoft.com/office/officeart/2005/8/layout/hierarchy4"/>
    <dgm:cxn modelId="{44B51B6F-ECF0-471F-9382-927E23012C01}" type="presParOf" srcId="{04E64EFC-9B8F-4BF8-A766-BA755C6C23CB}" destId="{6A4BE468-80EA-493E-928E-E574C60CD230}" srcOrd="2" destOrd="0" presId="urn:microsoft.com/office/officeart/2005/8/layout/hierarchy4"/>
    <dgm:cxn modelId="{C699B457-DCAC-410D-BE33-B732BB850D9D}" type="presParOf" srcId="{6A4BE468-80EA-493E-928E-E574C60CD230}" destId="{37AC9937-EF07-44A5-B9F8-BB28325F92E4}" srcOrd="0" destOrd="0" presId="urn:microsoft.com/office/officeart/2005/8/layout/hierarchy4"/>
    <dgm:cxn modelId="{16FC4083-F10B-4499-ADFB-1F2D850E01A9}" type="presParOf" srcId="{37AC9937-EF07-44A5-B9F8-BB28325F92E4}" destId="{8EE179C5-10E6-44B9-9A56-2A868F7BC00E}" srcOrd="0" destOrd="0" presId="urn:microsoft.com/office/officeart/2005/8/layout/hierarchy4"/>
    <dgm:cxn modelId="{E990EFEC-ED16-493E-B35F-DFF7024EB399}" type="presParOf" srcId="{37AC9937-EF07-44A5-B9F8-BB28325F92E4}" destId="{8007B827-5C2B-468C-91D7-4BDE15DB7FF5}" srcOrd="1" destOrd="0" presId="urn:microsoft.com/office/officeart/2005/8/layout/hierarchy4"/>
    <dgm:cxn modelId="{E44718CA-5A98-4068-BDA3-6B051164DC06}" type="presParOf" srcId="{E50A5B6D-B774-40D4-90DA-F33D4C35FC10}" destId="{7D89FEAD-0349-4D2A-88D5-AFBBD25D5A3E}" srcOrd="5" destOrd="0" presId="urn:microsoft.com/office/officeart/2005/8/layout/hierarchy4"/>
    <dgm:cxn modelId="{271B7210-69E1-4CE4-9645-D9F363892300}" type="presParOf" srcId="{E50A5B6D-B774-40D4-90DA-F33D4C35FC10}" destId="{75C2404A-0311-4A30-9C88-871EF5901F9E}" srcOrd="6" destOrd="0" presId="urn:microsoft.com/office/officeart/2005/8/layout/hierarchy4"/>
    <dgm:cxn modelId="{5127D9A6-85C1-4384-A00D-B7B81E67FB73}" type="presParOf" srcId="{75C2404A-0311-4A30-9C88-871EF5901F9E}" destId="{4E0AAE62-3D3C-4A69-B122-31EA2EE6F620}" srcOrd="0" destOrd="0" presId="urn:microsoft.com/office/officeart/2005/8/layout/hierarchy4"/>
    <dgm:cxn modelId="{681EFEE8-3567-42E2-A0EE-CA504BAB509A}" type="presParOf" srcId="{75C2404A-0311-4A30-9C88-871EF5901F9E}" destId="{A264E74F-4C64-4500-B26A-2CA68F15080D}" srcOrd="1" destOrd="0" presId="urn:microsoft.com/office/officeart/2005/8/layout/hierarchy4"/>
    <dgm:cxn modelId="{B75F0EAD-1275-43F6-9902-AA080B93CED3}" type="presParOf" srcId="{75C2404A-0311-4A30-9C88-871EF5901F9E}" destId="{B042771B-6B46-41D3-A2DC-8AC133DFFBBC}" srcOrd="2" destOrd="0" presId="urn:microsoft.com/office/officeart/2005/8/layout/hierarchy4"/>
    <dgm:cxn modelId="{E1DED9FD-3A65-4AE6-8D2B-B2F7521A92F4}" type="presParOf" srcId="{B042771B-6B46-41D3-A2DC-8AC133DFFBBC}" destId="{A77EBB65-0365-4F43-94E8-DA790CE4F424}" srcOrd="0" destOrd="0" presId="urn:microsoft.com/office/officeart/2005/8/layout/hierarchy4"/>
    <dgm:cxn modelId="{EE204951-01D0-4843-9E1B-A2994E9E444C}" type="presParOf" srcId="{A77EBB65-0365-4F43-94E8-DA790CE4F424}" destId="{F4B880B6-8450-4DD8-AAFE-CEB3718703B7}" srcOrd="0" destOrd="0" presId="urn:microsoft.com/office/officeart/2005/8/layout/hierarchy4"/>
    <dgm:cxn modelId="{A63C6B1D-30F5-4CF9-8743-8525A5D8E090}" type="presParOf" srcId="{A77EBB65-0365-4F43-94E8-DA790CE4F424}" destId="{77A93E7C-5B17-4D8F-A023-8E126170B07E}" srcOrd="1" destOrd="0" presId="urn:microsoft.com/office/officeart/2005/8/layout/hierarchy4"/>
    <dgm:cxn modelId="{F499ECDA-747B-4D5E-A3E2-23AFD9F186C2}" type="presParOf" srcId="{A77EBB65-0365-4F43-94E8-DA790CE4F424}" destId="{4D0F77D7-4CE1-4A19-AEB3-BC561580B16D}" srcOrd="2" destOrd="0" presId="urn:microsoft.com/office/officeart/2005/8/layout/hierarchy4"/>
    <dgm:cxn modelId="{3829F12B-60C3-4721-9CB6-E9FCC724CC0C}" type="presParOf" srcId="{4D0F77D7-4CE1-4A19-AEB3-BC561580B16D}" destId="{5C3EF68D-0D5F-444F-9A40-FD37A2B321D9}" srcOrd="0" destOrd="0" presId="urn:microsoft.com/office/officeart/2005/8/layout/hierarchy4"/>
    <dgm:cxn modelId="{CDB6E4E6-D663-4427-8C79-42BE3F014B98}" type="presParOf" srcId="{5C3EF68D-0D5F-444F-9A40-FD37A2B321D9}" destId="{13477B0E-3145-4CD9-830F-961DDE62A7BA}" srcOrd="0" destOrd="0" presId="urn:microsoft.com/office/officeart/2005/8/layout/hierarchy4"/>
    <dgm:cxn modelId="{6FBB957E-D108-4FD0-912B-193DC4376636}" type="presParOf" srcId="{5C3EF68D-0D5F-444F-9A40-FD37A2B321D9}" destId="{49107FB6-95EE-4292-B35E-0F3AF6EB624F}" srcOrd="1" destOrd="0" presId="urn:microsoft.com/office/officeart/2005/8/layout/hierarchy4"/>
    <dgm:cxn modelId="{A51E5131-50FD-40B7-9650-2EC0E4656C5D}" type="presParOf" srcId="{5C3EF68D-0D5F-444F-9A40-FD37A2B321D9}" destId="{3DE82D5C-8D23-4841-BCBE-9EE693EE5670}" srcOrd="2" destOrd="0" presId="urn:microsoft.com/office/officeart/2005/8/layout/hierarchy4"/>
    <dgm:cxn modelId="{566B9432-BA9E-4187-9F8B-38924FD97C74}" type="presParOf" srcId="{3DE82D5C-8D23-4841-BCBE-9EE693EE5670}" destId="{AA0FDBFD-409D-43A6-9294-DCACF5EB66A2}" srcOrd="0" destOrd="0" presId="urn:microsoft.com/office/officeart/2005/8/layout/hierarchy4"/>
    <dgm:cxn modelId="{BC35654E-F907-4B00-AA46-B6676AEDF305}" type="presParOf" srcId="{AA0FDBFD-409D-43A6-9294-DCACF5EB66A2}" destId="{32BD86AA-F0B5-46D6-B3DB-2D4CBD0C9022}" srcOrd="0" destOrd="0" presId="urn:microsoft.com/office/officeart/2005/8/layout/hierarchy4"/>
    <dgm:cxn modelId="{88A9451A-5929-476C-9502-0D0015764A4B}" type="presParOf" srcId="{AA0FDBFD-409D-43A6-9294-DCACF5EB66A2}" destId="{647D8104-C8A6-45D0-A965-968AFB56CBDA}" srcOrd="1" destOrd="0" presId="urn:microsoft.com/office/officeart/2005/8/layout/hierarchy4"/>
    <dgm:cxn modelId="{EB771DDA-A72C-4029-9373-F43D7C3BBC37}" type="presParOf" srcId="{AA0FDBFD-409D-43A6-9294-DCACF5EB66A2}" destId="{1B0B0607-154B-4766-81C0-3775170E285A}" srcOrd="2" destOrd="0" presId="urn:microsoft.com/office/officeart/2005/8/layout/hierarchy4"/>
    <dgm:cxn modelId="{70A8C4AB-CB72-4B83-BE46-7F192E2C77DE}" type="presParOf" srcId="{1B0B0607-154B-4766-81C0-3775170E285A}" destId="{F54E3B22-52A7-46EE-9F9F-022D05139CC2}" srcOrd="0" destOrd="0" presId="urn:microsoft.com/office/officeart/2005/8/layout/hierarchy4"/>
    <dgm:cxn modelId="{929F9354-D82F-4235-9719-45D2D6A16210}" type="presParOf" srcId="{F54E3B22-52A7-46EE-9F9F-022D05139CC2}" destId="{8F758105-3D23-4F71-A12B-A4A32483CFE5}" srcOrd="0" destOrd="0" presId="urn:microsoft.com/office/officeart/2005/8/layout/hierarchy4"/>
    <dgm:cxn modelId="{4D8E5D22-B8F8-466E-B0C6-2EAE85ECB385}" type="presParOf" srcId="{F54E3B22-52A7-46EE-9F9F-022D05139CC2}" destId="{B9593F00-1D21-4D3E-B21E-13F53A062E91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134D9F3-1F3B-477F-A21A-75F2E9BDFEA2}" type="doc">
      <dgm:prSet loTypeId="urn:microsoft.com/office/officeart/2005/8/layout/hierarchy4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pt-BR"/>
        </a:p>
      </dgm:t>
    </dgm:pt>
    <dgm:pt modelId="{D3BEC94F-E30F-4220-841C-7C44677B2298}">
      <dgm:prSet phldrT="[Texto]" custT="1"/>
      <dgm:spPr/>
      <dgm:t>
        <a:bodyPr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CH-UFRJ</a:t>
          </a:r>
        </a:p>
      </dgm:t>
    </dgm:pt>
    <dgm:pt modelId="{B723DC90-26C3-46AC-BBEA-C69C15F7C5BC}" type="parTrans" cxnId="{C8FC23BB-9259-4E91-AC1C-7815E4F589A7}">
      <dgm:prSet/>
      <dgm:spPr/>
      <dgm:t>
        <a:bodyPr/>
        <a:lstStyle/>
        <a:p>
          <a:endParaRPr lang="pt-BR"/>
        </a:p>
      </dgm:t>
    </dgm:pt>
    <dgm:pt modelId="{3EBB4FC4-478A-492A-B87E-58EDDD86D5DB}" type="sibTrans" cxnId="{C8FC23BB-9259-4E91-AC1C-7815E4F589A7}">
      <dgm:prSet/>
      <dgm:spPr/>
      <dgm:t>
        <a:bodyPr/>
        <a:lstStyle/>
        <a:p>
          <a:endParaRPr lang="pt-BR"/>
        </a:p>
      </dgm:t>
    </dgm:pt>
    <dgm:pt modelId="{B8508143-DE47-4DC5-B38C-717D76E9C845}">
      <dgm:prSet phldrT="[Texto]" custT="1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pt-BR" sz="1400"/>
            <a:t>11 </a:t>
          </a:r>
          <a:r>
            <a:rPr lang="pt-BR" sz="1400" err="1"/>
            <a:t>CCs</a:t>
          </a:r>
          <a:r>
            <a:rPr lang="pt-BR" sz="1400"/>
            <a:t> – 06 Superintendente, 03 gerentes , 01 Ouvidor e 01 Auditor</a:t>
          </a:r>
        </a:p>
      </dgm:t>
    </dgm:pt>
    <dgm:pt modelId="{EBF3934D-29AE-4330-846D-DA6E24390650}" type="parTrans" cxnId="{1EAECFD3-63BE-473A-A222-DCDE941F6F98}">
      <dgm:prSet/>
      <dgm:spPr/>
      <dgm:t>
        <a:bodyPr/>
        <a:lstStyle/>
        <a:p>
          <a:endParaRPr lang="pt-BR"/>
        </a:p>
      </dgm:t>
    </dgm:pt>
    <dgm:pt modelId="{BADAA165-02FA-4EF0-A11A-3386ABDB9E2B}" type="sibTrans" cxnId="{1EAECFD3-63BE-473A-A222-DCDE941F6F98}">
      <dgm:prSet/>
      <dgm:spPr/>
      <dgm:t>
        <a:bodyPr/>
        <a:lstStyle/>
        <a:p>
          <a:endParaRPr lang="pt-BR"/>
        </a:p>
      </dgm:t>
    </dgm:pt>
    <dgm:pt modelId="{CC8A7053-CFEE-4D27-AF0A-9B4DA2906AF6}">
      <dgm:prSet phldrT="[Texto]" custT="1"/>
      <dgm:spPr/>
      <dgm:t>
        <a:bodyPr/>
        <a:lstStyle/>
        <a:p>
          <a:r>
            <a:rPr lang="pt-BR" sz="1800"/>
            <a:t>148 </a:t>
          </a:r>
          <a:r>
            <a:rPr lang="pt-BR" sz="1800" err="1"/>
            <a:t>FGs</a:t>
          </a:r>
          <a:endParaRPr lang="pt-BR" sz="1800"/>
        </a:p>
      </dgm:t>
    </dgm:pt>
    <dgm:pt modelId="{6A96CAA8-4E90-4CBE-8927-89BA270F804B}" type="parTrans" cxnId="{C3856D9F-0C9A-4793-802D-860598809CC9}">
      <dgm:prSet/>
      <dgm:spPr/>
      <dgm:t>
        <a:bodyPr/>
        <a:lstStyle/>
        <a:p>
          <a:endParaRPr lang="pt-BR"/>
        </a:p>
      </dgm:t>
    </dgm:pt>
    <dgm:pt modelId="{F3C8AE85-7A40-46D7-8DAB-41F1D4AB28BC}" type="sibTrans" cxnId="{C3856D9F-0C9A-4793-802D-860598809CC9}">
      <dgm:prSet/>
      <dgm:spPr/>
      <dgm:t>
        <a:bodyPr/>
        <a:lstStyle/>
        <a:p>
          <a:endParaRPr lang="pt-BR"/>
        </a:p>
      </dgm:t>
    </dgm:pt>
    <dgm:pt modelId="{C98ACD40-7261-4BE6-84E9-7582CF1D1340}">
      <dgm:prSet phldrT="[Texto]" custT="1"/>
      <dgm:spPr/>
      <dgm:t>
        <a:bodyPr/>
        <a:lstStyle/>
        <a:p>
          <a:r>
            <a:rPr lang="pt-BR" sz="1800"/>
            <a:t>0</a:t>
          </a:r>
        </a:p>
      </dgm:t>
    </dgm:pt>
    <dgm:pt modelId="{4E43063F-01FD-4681-A898-A60D40220086}" type="parTrans" cxnId="{52E59EBF-7E4B-4962-B6BA-7A04B0A1DE32}">
      <dgm:prSet/>
      <dgm:spPr/>
      <dgm:t>
        <a:bodyPr/>
        <a:lstStyle/>
        <a:p>
          <a:endParaRPr lang="pt-BR"/>
        </a:p>
      </dgm:t>
    </dgm:pt>
    <dgm:pt modelId="{8C8F8A2B-1167-4289-B996-BCE0702B06B7}" type="sibTrans" cxnId="{52E59EBF-7E4B-4962-B6BA-7A04B0A1DE32}">
      <dgm:prSet/>
      <dgm:spPr/>
      <dgm:t>
        <a:bodyPr/>
        <a:lstStyle/>
        <a:p>
          <a:endParaRPr lang="pt-BR"/>
        </a:p>
      </dgm:t>
    </dgm:pt>
    <dgm:pt modelId="{0EBD2C9D-A6D3-4D63-8583-09522CB738BD}">
      <dgm:prSet phldrT="[Texto]" custT="1"/>
      <dgm:spPr/>
      <dgm:t>
        <a:bodyPr/>
        <a:lstStyle/>
        <a:p>
          <a:r>
            <a:rPr lang="pt-BR" sz="1800"/>
            <a:t>10</a:t>
          </a:r>
        </a:p>
      </dgm:t>
    </dgm:pt>
    <dgm:pt modelId="{DDB3BAED-13CA-4079-9C46-48C12E223FF9}" type="parTrans" cxnId="{1D61E48F-E3EA-40C7-BCB9-817ADBBAF616}">
      <dgm:prSet/>
      <dgm:spPr/>
      <dgm:t>
        <a:bodyPr/>
        <a:lstStyle/>
        <a:p>
          <a:endParaRPr lang="pt-BR"/>
        </a:p>
      </dgm:t>
    </dgm:pt>
    <dgm:pt modelId="{E5D3ECE9-527D-474C-9D59-DDC14653A947}" type="sibTrans" cxnId="{1D61E48F-E3EA-40C7-BCB9-817ADBBAF616}">
      <dgm:prSet/>
      <dgm:spPr/>
      <dgm:t>
        <a:bodyPr/>
        <a:lstStyle/>
        <a:p>
          <a:endParaRPr lang="pt-BR"/>
        </a:p>
      </dgm:t>
    </dgm:pt>
    <dgm:pt modelId="{11B395A7-2456-4E29-A91E-85D3AA49733C}">
      <dgm:prSet phldrT="[Texto]" custT="1"/>
      <dgm:spPr/>
      <dgm:t>
        <a:bodyPr/>
        <a:lstStyle/>
        <a:p>
          <a:r>
            <a:rPr lang="pt-BR" sz="1800"/>
            <a:t>3</a:t>
          </a:r>
        </a:p>
      </dgm:t>
    </dgm:pt>
    <dgm:pt modelId="{3C895483-C1E6-4E33-8179-E294361C2046}" type="parTrans" cxnId="{C931927B-DCDB-4605-B152-3E243089C74E}">
      <dgm:prSet/>
      <dgm:spPr/>
      <dgm:t>
        <a:bodyPr/>
        <a:lstStyle/>
        <a:p>
          <a:endParaRPr lang="pt-BR"/>
        </a:p>
      </dgm:t>
    </dgm:pt>
    <dgm:pt modelId="{FB9E5FF1-9111-444C-8A41-78EF687F38AF}" type="sibTrans" cxnId="{C931927B-DCDB-4605-B152-3E243089C74E}">
      <dgm:prSet/>
      <dgm:spPr/>
      <dgm:t>
        <a:bodyPr/>
        <a:lstStyle/>
        <a:p>
          <a:endParaRPr lang="pt-BR"/>
        </a:p>
      </dgm:t>
    </dgm:pt>
    <dgm:pt modelId="{8CF9884C-CFDE-4D8A-B7E6-A55F2BF2A8F9}">
      <dgm:prSet phldrT="[Texto]" custT="1"/>
      <dgm:spPr/>
      <dgm:t>
        <a:bodyPr/>
        <a:lstStyle/>
        <a:p>
          <a:r>
            <a:rPr lang="pt-BR" sz="1800"/>
            <a:t>0</a:t>
          </a:r>
        </a:p>
      </dgm:t>
    </dgm:pt>
    <dgm:pt modelId="{E247339E-9F32-4B99-8FF0-ECFA8CAB0990}" type="parTrans" cxnId="{0D370B4C-0AC4-4408-A5F4-D20F0AB0B647}">
      <dgm:prSet/>
      <dgm:spPr/>
      <dgm:t>
        <a:bodyPr/>
        <a:lstStyle/>
        <a:p>
          <a:endParaRPr lang="pt-BR"/>
        </a:p>
      </dgm:t>
    </dgm:pt>
    <dgm:pt modelId="{3E444605-A9E1-4E24-995D-B857AA645E08}" type="sibTrans" cxnId="{0D370B4C-0AC4-4408-A5F4-D20F0AB0B647}">
      <dgm:prSet/>
      <dgm:spPr/>
      <dgm:t>
        <a:bodyPr/>
        <a:lstStyle/>
        <a:p>
          <a:endParaRPr lang="pt-BR"/>
        </a:p>
      </dgm:t>
    </dgm:pt>
    <dgm:pt modelId="{06F5B895-B70E-4FB3-87D0-797C4A3518A4}">
      <dgm:prSet phldrT="[Texto]" custT="1"/>
      <dgm:spPr/>
      <dgm:t>
        <a:bodyPr/>
        <a:lstStyle/>
        <a:p>
          <a:r>
            <a:rPr lang="pt-BR" sz="1800"/>
            <a:t>5</a:t>
          </a:r>
        </a:p>
      </dgm:t>
    </dgm:pt>
    <dgm:pt modelId="{8E5546C8-FEB1-476B-B0F3-9C09F2BE3FC8}" type="parTrans" cxnId="{883E614B-4B95-46BB-9790-9FEAA8FB4EB2}">
      <dgm:prSet/>
      <dgm:spPr/>
      <dgm:t>
        <a:bodyPr/>
        <a:lstStyle/>
        <a:p>
          <a:endParaRPr lang="pt-BR"/>
        </a:p>
      </dgm:t>
    </dgm:pt>
    <dgm:pt modelId="{B30719B6-E5EC-4ADA-A5FE-7E92615CCAAE}" type="sibTrans" cxnId="{883E614B-4B95-46BB-9790-9FEAA8FB4EB2}">
      <dgm:prSet/>
      <dgm:spPr/>
      <dgm:t>
        <a:bodyPr/>
        <a:lstStyle/>
        <a:p>
          <a:endParaRPr lang="pt-BR"/>
        </a:p>
      </dgm:t>
    </dgm:pt>
    <dgm:pt modelId="{93B93483-C62B-4EB7-AE63-010815F9F804}">
      <dgm:prSet phldrT="[Texto]" custT="1"/>
      <dgm:spPr/>
      <dgm:t>
        <a:bodyPr/>
        <a:lstStyle/>
        <a:p>
          <a:r>
            <a:rPr lang="pt-BR" sz="1800"/>
            <a:t>10</a:t>
          </a:r>
        </a:p>
      </dgm:t>
    </dgm:pt>
    <dgm:pt modelId="{2B791799-2249-406D-BF41-B09A89857A08}" type="parTrans" cxnId="{1343AA5E-4AB4-48B7-8BCC-54A858AC31E8}">
      <dgm:prSet/>
      <dgm:spPr/>
      <dgm:t>
        <a:bodyPr/>
        <a:lstStyle/>
        <a:p>
          <a:endParaRPr lang="pt-BR"/>
        </a:p>
      </dgm:t>
    </dgm:pt>
    <dgm:pt modelId="{1B48CF33-FFFD-47F4-9133-5DC9DA896F1E}" type="sibTrans" cxnId="{1343AA5E-4AB4-48B7-8BCC-54A858AC31E8}">
      <dgm:prSet/>
      <dgm:spPr/>
      <dgm:t>
        <a:bodyPr/>
        <a:lstStyle/>
        <a:p>
          <a:endParaRPr lang="pt-BR"/>
        </a:p>
      </dgm:t>
    </dgm:pt>
    <dgm:pt modelId="{DC6F1223-050E-498E-92FE-AED4F85FEB84}">
      <dgm:prSet phldrT="[Texto]" custT="1"/>
      <dgm:spPr/>
      <dgm:t>
        <a:bodyPr/>
        <a:lstStyle/>
        <a:p>
          <a:r>
            <a:rPr lang="pt-BR" sz="1800"/>
            <a:t>8</a:t>
          </a:r>
        </a:p>
      </dgm:t>
    </dgm:pt>
    <dgm:pt modelId="{4D6FB569-256D-4E67-98FA-AFFDA2E33F66}" type="parTrans" cxnId="{E685C0B3-5B48-4C6F-BA33-55A99E547670}">
      <dgm:prSet/>
      <dgm:spPr/>
      <dgm:t>
        <a:bodyPr/>
        <a:lstStyle/>
        <a:p>
          <a:endParaRPr lang="pt-BR"/>
        </a:p>
      </dgm:t>
    </dgm:pt>
    <dgm:pt modelId="{226F722C-D0EB-41F6-8AFC-98EC3B7D1088}" type="sibTrans" cxnId="{E685C0B3-5B48-4C6F-BA33-55A99E547670}">
      <dgm:prSet/>
      <dgm:spPr/>
      <dgm:t>
        <a:bodyPr/>
        <a:lstStyle/>
        <a:p>
          <a:endParaRPr lang="pt-BR"/>
        </a:p>
      </dgm:t>
    </dgm:pt>
    <dgm:pt modelId="{FE2F24C8-BA8F-4C7F-84CF-F657C6BA064D}">
      <dgm:prSet phldrT="[Texto]" custT="1"/>
      <dgm:spPr/>
      <dgm:t>
        <a:bodyPr/>
        <a:lstStyle/>
        <a:p>
          <a:r>
            <a:rPr lang="pt-BR" sz="1800"/>
            <a:t>2</a:t>
          </a:r>
        </a:p>
      </dgm:t>
    </dgm:pt>
    <dgm:pt modelId="{2BCE1E84-0B8C-4440-8AB8-C761EA5D59DC}" type="parTrans" cxnId="{C31C6076-8789-4721-AAA8-F4369D344974}">
      <dgm:prSet/>
      <dgm:spPr/>
      <dgm:t>
        <a:bodyPr/>
        <a:lstStyle/>
        <a:p>
          <a:endParaRPr lang="pt-BR"/>
        </a:p>
      </dgm:t>
    </dgm:pt>
    <dgm:pt modelId="{F80AE8D3-3944-4C63-845B-558457CB86E9}" type="sibTrans" cxnId="{C31C6076-8789-4721-AAA8-F4369D344974}">
      <dgm:prSet/>
      <dgm:spPr/>
      <dgm:t>
        <a:bodyPr/>
        <a:lstStyle/>
        <a:p>
          <a:endParaRPr lang="pt-BR"/>
        </a:p>
      </dgm:t>
    </dgm:pt>
    <dgm:pt modelId="{338F6EA9-64B7-4F6C-8EB5-A1FF6EDF4428}">
      <dgm:prSet phldrT="[Texto]" custT="1"/>
      <dgm:spPr/>
      <dgm:t>
        <a:bodyPr/>
        <a:lstStyle/>
        <a:p>
          <a:r>
            <a:rPr lang="pt-BR" sz="1800"/>
            <a:t>15</a:t>
          </a:r>
        </a:p>
      </dgm:t>
    </dgm:pt>
    <dgm:pt modelId="{31119AB0-AF7F-412A-A16D-1550E8EFA86D}" type="parTrans" cxnId="{18E54434-7BAB-48AB-ACAB-F765E8B38A47}">
      <dgm:prSet/>
      <dgm:spPr/>
      <dgm:t>
        <a:bodyPr/>
        <a:lstStyle/>
        <a:p>
          <a:endParaRPr lang="pt-BR"/>
        </a:p>
      </dgm:t>
    </dgm:pt>
    <dgm:pt modelId="{8D4B2D9D-CED3-47A7-808C-9318DD7559CC}" type="sibTrans" cxnId="{18E54434-7BAB-48AB-ACAB-F765E8B38A47}">
      <dgm:prSet/>
      <dgm:spPr/>
      <dgm:t>
        <a:bodyPr/>
        <a:lstStyle/>
        <a:p>
          <a:endParaRPr lang="pt-BR"/>
        </a:p>
      </dgm:t>
    </dgm:pt>
    <dgm:pt modelId="{47323B53-3B13-4FF3-9AEA-726A681F0573}">
      <dgm:prSet phldrT="[Texto]" custT="1"/>
      <dgm:spPr/>
      <dgm:t>
        <a:bodyPr/>
        <a:lstStyle/>
        <a:p>
          <a:r>
            <a:rPr lang="pt-BR" sz="1800"/>
            <a:t>62</a:t>
          </a:r>
        </a:p>
      </dgm:t>
    </dgm:pt>
    <dgm:pt modelId="{A106C129-25AD-4299-BD27-CC05C1E57C16}" type="parTrans" cxnId="{C2EBB8F0-4B83-4B6C-AB85-D98FB51609BB}">
      <dgm:prSet/>
      <dgm:spPr/>
      <dgm:t>
        <a:bodyPr/>
        <a:lstStyle/>
        <a:p>
          <a:endParaRPr lang="pt-BR"/>
        </a:p>
      </dgm:t>
    </dgm:pt>
    <dgm:pt modelId="{814C55E0-16FE-4BDB-8CC2-86734074CE12}" type="sibTrans" cxnId="{C2EBB8F0-4B83-4B6C-AB85-D98FB51609BB}">
      <dgm:prSet/>
      <dgm:spPr/>
      <dgm:t>
        <a:bodyPr/>
        <a:lstStyle/>
        <a:p>
          <a:endParaRPr lang="pt-BR"/>
        </a:p>
      </dgm:t>
    </dgm:pt>
    <dgm:pt modelId="{2F2927E6-4FB8-421E-8643-3E31227A325D}">
      <dgm:prSet phldrT="[Texto]" custT="1"/>
      <dgm:spPr/>
      <dgm:t>
        <a:bodyPr/>
        <a:lstStyle/>
        <a:p>
          <a:r>
            <a:rPr lang="pt-BR" sz="1800"/>
            <a:t>27</a:t>
          </a:r>
        </a:p>
      </dgm:t>
    </dgm:pt>
    <dgm:pt modelId="{BB6B0214-BEAA-4022-A6E8-53236E450723}" type="parTrans" cxnId="{530FCE6A-D2A7-4D5E-B6EA-8221BB77B194}">
      <dgm:prSet/>
      <dgm:spPr/>
      <dgm:t>
        <a:bodyPr/>
        <a:lstStyle/>
        <a:p>
          <a:endParaRPr lang="pt-BR"/>
        </a:p>
      </dgm:t>
    </dgm:pt>
    <dgm:pt modelId="{81B03625-F7F5-4782-97A2-F19287EA1B54}" type="sibTrans" cxnId="{530FCE6A-D2A7-4D5E-B6EA-8221BB77B194}">
      <dgm:prSet/>
      <dgm:spPr/>
      <dgm:t>
        <a:bodyPr/>
        <a:lstStyle/>
        <a:p>
          <a:endParaRPr lang="pt-BR"/>
        </a:p>
      </dgm:t>
    </dgm:pt>
    <dgm:pt modelId="{56A9F099-E799-4EE3-81BD-DB6FEDFFFACD}">
      <dgm:prSet phldrT="[Texto]" custT="1"/>
      <dgm:spPr/>
      <dgm:t>
        <a:bodyPr/>
        <a:lstStyle/>
        <a:p>
          <a:r>
            <a:rPr lang="pt-BR" sz="1800"/>
            <a:t>6</a:t>
          </a:r>
        </a:p>
      </dgm:t>
    </dgm:pt>
    <dgm:pt modelId="{98595B46-49EE-47D6-A84C-537CC51B22DF}" type="parTrans" cxnId="{C5C6F0B3-16D2-48AB-94C6-5B6FA222B0FD}">
      <dgm:prSet/>
      <dgm:spPr/>
      <dgm:t>
        <a:bodyPr/>
        <a:lstStyle/>
        <a:p>
          <a:endParaRPr lang="pt-BR"/>
        </a:p>
      </dgm:t>
    </dgm:pt>
    <dgm:pt modelId="{421A2F92-70E5-490D-AFA3-24D40C7263A9}" type="sibTrans" cxnId="{C5C6F0B3-16D2-48AB-94C6-5B6FA222B0FD}">
      <dgm:prSet/>
      <dgm:spPr/>
      <dgm:t>
        <a:bodyPr/>
        <a:lstStyle/>
        <a:p>
          <a:endParaRPr lang="pt-BR"/>
        </a:p>
      </dgm:t>
    </dgm:pt>
    <dgm:pt modelId="{5DB87A29-4E2F-4B42-A2C0-6D8428C0780B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pt-BR" sz="1800"/>
            <a:t>SUP</a:t>
          </a:r>
        </a:p>
      </dgm:t>
    </dgm:pt>
    <dgm:pt modelId="{40E37CA5-F986-4F5E-9DD2-6D50D94AEE01}" type="parTrans" cxnId="{90C6DE98-07B5-47EE-A0D8-C3B9F5DB1BBF}">
      <dgm:prSet/>
      <dgm:spPr/>
      <dgm:t>
        <a:bodyPr/>
        <a:lstStyle/>
        <a:p>
          <a:endParaRPr lang="pt-BR"/>
        </a:p>
      </dgm:t>
    </dgm:pt>
    <dgm:pt modelId="{F586520E-3E99-4CF6-B54C-7168428A860F}" type="sibTrans" cxnId="{90C6DE98-07B5-47EE-A0D8-C3B9F5DB1BBF}">
      <dgm:prSet/>
      <dgm:spPr/>
      <dgm:t>
        <a:bodyPr/>
        <a:lstStyle/>
        <a:p>
          <a:endParaRPr lang="pt-BR"/>
        </a:p>
      </dgm:t>
    </dgm:pt>
    <dgm:pt modelId="{75F942C1-6238-44D9-B1D7-AC7500941464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pt-BR" sz="1800"/>
            <a:t>GAS</a:t>
          </a:r>
        </a:p>
      </dgm:t>
    </dgm:pt>
    <dgm:pt modelId="{17A827D5-BFE8-48D1-A76D-B4CF6734FBF9}" type="parTrans" cxnId="{0BAD879A-9C92-4A13-B073-6123BEBA2CFB}">
      <dgm:prSet/>
      <dgm:spPr/>
      <dgm:t>
        <a:bodyPr/>
        <a:lstStyle/>
        <a:p>
          <a:endParaRPr lang="pt-BR"/>
        </a:p>
      </dgm:t>
    </dgm:pt>
    <dgm:pt modelId="{2A48C85F-AFE3-4752-AF27-F41ACD185FCC}" type="sibTrans" cxnId="{0BAD879A-9C92-4A13-B073-6123BEBA2CFB}">
      <dgm:prSet/>
      <dgm:spPr/>
      <dgm:t>
        <a:bodyPr/>
        <a:lstStyle/>
        <a:p>
          <a:endParaRPr lang="pt-BR"/>
        </a:p>
      </dgm:t>
    </dgm:pt>
    <dgm:pt modelId="{A3C219FA-D924-4BC7-8DF3-FC375269E76E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pt-BR" sz="1800"/>
            <a:t>GAD</a:t>
          </a:r>
        </a:p>
      </dgm:t>
    </dgm:pt>
    <dgm:pt modelId="{FE9FF512-1E61-4A99-BCCE-E5CD4615FC90}" type="parTrans" cxnId="{9157EE60-7059-46D9-B20F-B48FE5344601}">
      <dgm:prSet/>
      <dgm:spPr/>
      <dgm:t>
        <a:bodyPr/>
        <a:lstStyle/>
        <a:p>
          <a:endParaRPr lang="pt-BR"/>
        </a:p>
      </dgm:t>
    </dgm:pt>
    <dgm:pt modelId="{66CAD82C-B709-402D-9BD0-3BED009FB7CE}" type="sibTrans" cxnId="{9157EE60-7059-46D9-B20F-B48FE5344601}">
      <dgm:prSet/>
      <dgm:spPr/>
      <dgm:t>
        <a:bodyPr/>
        <a:lstStyle/>
        <a:p>
          <a:endParaRPr lang="pt-BR"/>
        </a:p>
      </dgm:t>
    </dgm:pt>
    <dgm:pt modelId="{D52D3DCD-3E66-4C97-8DCD-8148A8CDCDB8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pt-BR" sz="1800"/>
            <a:t>GEP</a:t>
          </a:r>
        </a:p>
      </dgm:t>
    </dgm:pt>
    <dgm:pt modelId="{7AE8A425-1D4B-4C7A-A06E-0F8ACEF6D92A}" type="parTrans" cxnId="{6E86E0F3-2AE3-4178-B3E6-0EEB1DF3E0C7}">
      <dgm:prSet/>
      <dgm:spPr/>
      <dgm:t>
        <a:bodyPr/>
        <a:lstStyle/>
        <a:p>
          <a:endParaRPr lang="pt-BR"/>
        </a:p>
      </dgm:t>
    </dgm:pt>
    <dgm:pt modelId="{E2D3F80F-2123-49C4-958C-C26188D6D634}" type="sibTrans" cxnId="{6E86E0F3-2AE3-4178-B3E6-0EEB1DF3E0C7}">
      <dgm:prSet/>
      <dgm:spPr/>
      <dgm:t>
        <a:bodyPr/>
        <a:lstStyle/>
        <a:p>
          <a:endParaRPr lang="pt-BR"/>
        </a:p>
      </dgm:t>
    </dgm:pt>
    <dgm:pt modelId="{7278FF65-8D5F-4C41-A684-DE4FDD0CDB76}">
      <dgm:prSet phldrT="[Texto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pt-BR" sz="1800">
              <a:solidFill>
                <a:schemeClr val="accent6">
                  <a:lumMod val="50000"/>
                </a:schemeClr>
              </a:solidFill>
            </a:rPr>
            <a:t>20</a:t>
          </a:r>
        </a:p>
      </dgm:t>
    </dgm:pt>
    <dgm:pt modelId="{4AB8AC61-EF5A-4E13-8CB0-95120F518280}" type="parTrans" cxnId="{AB131180-F05B-48CB-BA76-20550B4FA390}">
      <dgm:prSet/>
      <dgm:spPr/>
      <dgm:t>
        <a:bodyPr/>
        <a:lstStyle/>
        <a:p>
          <a:endParaRPr lang="pt-BR"/>
        </a:p>
      </dgm:t>
    </dgm:pt>
    <dgm:pt modelId="{ACDFFA61-EEC5-49EF-B0BF-5E3BECBB79B6}" type="sibTrans" cxnId="{AB131180-F05B-48CB-BA76-20550B4FA390}">
      <dgm:prSet/>
      <dgm:spPr/>
      <dgm:t>
        <a:bodyPr/>
        <a:lstStyle/>
        <a:p>
          <a:endParaRPr lang="pt-BR"/>
        </a:p>
      </dgm:t>
    </dgm:pt>
    <dgm:pt modelId="{5CEF3640-33E1-4BD2-8585-339536F07946}">
      <dgm:prSet phldrT="[Texto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pt-BR" sz="1800">
              <a:solidFill>
                <a:schemeClr val="accent6">
                  <a:lumMod val="50000"/>
                </a:schemeClr>
              </a:solidFill>
            </a:rPr>
            <a:t>82</a:t>
          </a:r>
        </a:p>
      </dgm:t>
    </dgm:pt>
    <dgm:pt modelId="{2840CD35-D398-4F8F-BBCC-8D9A2C554106}" type="parTrans" cxnId="{DDD2E818-954D-4549-85EA-9ABE5870E28E}">
      <dgm:prSet/>
      <dgm:spPr/>
      <dgm:t>
        <a:bodyPr/>
        <a:lstStyle/>
        <a:p>
          <a:endParaRPr lang="pt-BR"/>
        </a:p>
      </dgm:t>
    </dgm:pt>
    <dgm:pt modelId="{17A1CE7C-25A1-4825-88F8-FA6E8AE17853}" type="sibTrans" cxnId="{DDD2E818-954D-4549-85EA-9ABE5870E28E}">
      <dgm:prSet/>
      <dgm:spPr/>
      <dgm:t>
        <a:bodyPr/>
        <a:lstStyle/>
        <a:p>
          <a:endParaRPr lang="pt-BR"/>
        </a:p>
      </dgm:t>
    </dgm:pt>
    <dgm:pt modelId="{FCDE3885-1BDE-4AB5-8D22-9ADF711A47F7}">
      <dgm:prSet phldrT="[Texto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pt-BR" sz="1800">
              <a:solidFill>
                <a:schemeClr val="accent6">
                  <a:lumMod val="50000"/>
                </a:schemeClr>
              </a:solidFill>
            </a:rPr>
            <a:t>38</a:t>
          </a:r>
        </a:p>
      </dgm:t>
    </dgm:pt>
    <dgm:pt modelId="{630D66A4-B37A-4A22-8F02-1E9997D6C2DF}" type="parTrans" cxnId="{A99D939A-D782-4F4D-A27C-140C6E12801A}">
      <dgm:prSet/>
      <dgm:spPr/>
      <dgm:t>
        <a:bodyPr/>
        <a:lstStyle/>
        <a:p>
          <a:endParaRPr lang="pt-BR"/>
        </a:p>
      </dgm:t>
    </dgm:pt>
    <dgm:pt modelId="{52B39EB5-6A9E-4376-836F-7A4D447A16DF}" type="sibTrans" cxnId="{A99D939A-D782-4F4D-A27C-140C6E12801A}">
      <dgm:prSet/>
      <dgm:spPr/>
      <dgm:t>
        <a:bodyPr/>
        <a:lstStyle/>
        <a:p>
          <a:endParaRPr lang="pt-BR"/>
        </a:p>
      </dgm:t>
    </dgm:pt>
    <dgm:pt modelId="{5B4270B1-9751-4F4D-B379-8EF72694531B}">
      <dgm:prSet phldrT="[Texto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pt-BR" sz="1800">
              <a:solidFill>
                <a:schemeClr val="accent6">
                  <a:lumMod val="50000"/>
                </a:schemeClr>
              </a:solidFill>
            </a:rPr>
            <a:t>8</a:t>
          </a:r>
        </a:p>
      </dgm:t>
    </dgm:pt>
    <dgm:pt modelId="{A32453E1-78B5-4E73-AE09-993C49E9ECDA}" type="parTrans" cxnId="{91BAD350-E1F2-4575-8217-C32F2C5F6903}">
      <dgm:prSet/>
      <dgm:spPr/>
      <dgm:t>
        <a:bodyPr/>
        <a:lstStyle/>
        <a:p>
          <a:endParaRPr lang="pt-BR"/>
        </a:p>
      </dgm:t>
    </dgm:pt>
    <dgm:pt modelId="{A7882DD3-E970-4452-9C10-8B390CB49348}" type="sibTrans" cxnId="{91BAD350-E1F2-4575-8217-C32F2C5F6903}">
      <dgm:prSet/>
      <dgm:spPr/>
      <dgm:t>
        <a:bodyPr/>
        <a:lstStyle/>
        <a:p>
          <a:endParaRPr lang="pt-BR"/>
        </a:p>
      </dgm:t>
    </dgm:pt>
    <dgm:pt modelId="{D4EC6F8E-FB0D-4F1F-93B8-15DF6271E5F5}" type="pres">
      <dgm:prSet presAssocID="{2134D9F3-1F3B-477F-A21A-75F2E9BDFEA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5428465-AB76-400C-A385-03E45B4E10A9}" type="pres">
      <dgm:prSet presAssocID="{D3BEC94F-E30F-4220-841C-7C44677B2298}" presName="vertOne" presStyleCnt="0"/>
      <dgm:spPr/>
    </dgm:pt>
    <dgm:pt modelId="{635B6715-B0FA-43D7-A740-9FE23D6FB422}" type="pres">
      <dgm:prSet presAssocID="{D3BEC94F-E30F-4220-841C-7C44677B2298}" presName="txOne" presStyleLbl="node0" presStyleIdx="0" presStyleCnt="1" custLinFactNeighborX="-882" custLinFactNeighborY="-6183">
        <dgm:presLayoutVars>
          <dgm:chPref val="3"/>
        </dgm:presLayoutVars>
      </dgm:prSet>
      <dgm:spPr/>
    </dgm:pt>
    <dgm:pt modelId="{8AC8438F-60EB-4D1A-A828-49FFC2BDB47B}" type="pres">
      <dgm:prSet presAssocID="{D3BEC94F-E30F-4220-841C-7C44677B2298}" presName="parTransOne" presStyleCnt="0"/>
      <dgm:spPr/>
    </dgm:pt>
    <dgm:pt modelId="{0D7994EA-E6F5-4B75-A0CA-CF1B9832C9F6}" type="pres">
      <dgm:prSet presAssocID="{D3BEC94F-E30F-4220-841C-7C44677B2298}" presName="horzOne" presStyleCnt="0"/>
      <dgm:spPr/>
    </dgm:pt>
    <dgm:pt modelId="{27D2237F-BB49-4E39-8587-F26CC865AC12}" type="pres">
      <dgm:prSet presAssocID="{B8508143-DE47-4DC5-B38C-717D76E9C845}" presName="vertTwo" presStyleCnt="0"/>
      <dgm:spPr/>
    </dgm:pt>
    <dgm:pt modelId="{2A12E7C7-2106-42B2-AB10-8D03A0E44B4F}" type="pres">
      <dgm:prSet presAssocID="{B8508143-DE47-4DC5-B38C-717D76E9C845}" presName="txTwo" presStyleLbl="node2" presStyleIdx="0" presStyleCnt="1">
        <dgm:presLayoutVars>
          <dgm:chPref val="3"/>
        </dgm:presLayoutVars>
      </dgm:prSet>
      <dgm:spPr/>
    </dgm:pt>
    <dgm:pt modelId="{B10A7BC9-28B5-4E55-9A10-5FB7102A270A}" type="pres">
      <dgm:prSet presAssocID="{B8508143-DE47-4DC5-B38C-717D76E9C845}" presName="parTransTwo" presStyleCnt="0"/>
      <dgm:spPr/>
    </dgm:pt>
    <dgm:pt modelId="{9D5F1174-DF79-4568-BC4E-BDC25B010B22}" type="pres">
      <dgm:prSet presAssocID="{B8508143-DE47-4DC5-B38C-717D76E9C845}" presName="horzTwo" presStyleCnt="0"/>
      <dgm:spPr/>
    </dgm:pt>
    <dgm:pt modelId="{BFBA7462-536C-4A9D-8471-872DBD20EEFB}" type="pres">
      <dgm:prSet presAssocID="{CC8A7053-CFEE-4D27-AF0A-9B4DA2906AF6}" presName="vertThree" presStyleCnt="0"/>
      <dgm:spPr/>
    </dgm:pt>
    <dgm:pt modelId="{469CE885-80D5-4B1F-A376-CC6EDFD2B455}" type="pres">
      <dgm:prSet presAssocID="{CC8A7053-CFEE-4D27-AF0A-9B4DA2906AF6}" presName="txThree" presStyleLbl="node3" presStyleIdx="0" presStyleCnt="1">
        <dgm:presLayoutVars>
          <dgm:chPref val="3"/>
        </dgm:presLayoutVars>
      </dgm:prSet>
      <dgm:spPr/>
    </dgm:pt>
    <dgm:pt modelId="{36F54E2D-0EE9-4553-981A-12246B4FE5D2}" type="pres">
      <dgm:prSet presAssocID="{CC8A7053-CFEE-4D27-AF0A-9B4DA2906AF6}" presName="parTransThree" presStyleCnt="0"/>
      <dgm:spPr/>
    </dgm:pt>
    <dgm:pt modelId="{E50A5B6D-B774-40D4-90DA-F33D4C35FC10}" type="pres">
      <dgm:prSet presAssocID="{CC8A7053-CFEE-4D27-AF0A-9B4DA2906AF6}" presName="horzThree" presStyleCnt="0"/>
      <dgm:spPr/>
    </dgm:pt>
    <dgm:pt modelId="{202560E7-FD8D-4C2E-894A-5EA6BED5F9D9}" type="pres">
      <dgm:prSet presAssocID="{C98ACD40-7261-4BE6-84E9-7582CF1D1340}" presName="vertFour" presStyleCnt="0">
        <dgm:presLayoutVars>
          <dgm:chPref val="3"/>
        </dgm:presLayoutVars>
      </dgm:prSet>
      <dgm:spPr/>
    </dgm:pt>
    <dgm:pt modelId="{BD60A184-36F2-4171-8A19-9976A3E639F3}" type="pres">
      <dgm:prSet presAssocID="{C98ACD40-7261-4BE6-84E9-7582CF1D1340}" presName="txFour" presStyleLbl="node4" presStyleIdx="0" presStyleCnt="20">
        <dgm:presLayoutVars>
          <dgm:chPref val="3"/>
        </dgm:presLayoutVars>
      </dgm:prSet>
      <dgm:spPr/>
    </dgm:pt>
    <dgm:pt modelId="{334D1DD1-49F4-4446-A2AB-7BFE5B578733}" type="pres">
      <dgm:prSet presAssocID="{C98ACD40-7261-4BE6-84E9-7582CF1D1340}" presName="parTransFour" presStyleCnt="0"/>
      <dgm:spPr/>
    </dgm:pt>
    <dgm:pt modelId="{5164B892-04A4-4160-9910-6A54DFF78D49}" type="pres">
      <dgm:prSet presAssocID="{C98ACD40-7261-4BE6-84E9-7582CF1D1340}" presName="horzFour" presStyleCnt="0"/>
      <dgm:spPr/>
    </dgm:pt>
    <dgm:pt modelId="{88F8AF09-15A9-4697-90CB-9A9013718BBB}" type="pres">
      <dgm:prSet presAssocID="{06F5B895-B70E-4FB3-87D0-797C4A3518A4}" presName="vertFour" presStyleCnt="0">
        <dgm:presLayoutVars>
          <dgm:chPref val="3"/>
        </dgm:presLayoutVars>
      </dgm:prSet>
      <dgm:spPr/>
    </dgm:pt>
    <dgm:pt modelId="{7BAEDD0D-87ED-4E8A-9722-9842D9D34FB5}" type="pres">
      <dgm:prSet presAssocID="{06F5B895-B70E-4FB3-87D0-797C4A3518A4}" presName="txFour" presStyleLbl="node4" presStyleIdx="1" presStyleCnt="20">
        <dgm:presLayoutVars>
          <dgm:chPref val="3"/>
        </dgm:presLayoutVars>
      </dgm:prSet>
      <dgm:spPr/>
    </dgm:pt>
    <dgm:pt modelId="{046F0960-DAAD-41F7-93CE-32124071CA4A}" type="pres">
      <dgm:prSet presAssocID="{06F5B895-B70E-4FB3-87D0-797C4A3518A4}" presName="parTransFour" presStyleCnt="0"/>
      <dgm:spPr/>
    </dgm:pt>
    <dgm:pt modelId="{E71A7025-4C7B-4C4B-BC1B-460526407DA6}" type="pres">
      <dgm:prSet presAssocID="{06F5B895-B70E-4FB3-87D0-797C4A3518A4}" presName="horzFour" presStyleCnt="0"/>
      <dgm:spPr/>
    </dgm:pt>
    <dgm:pt modelId="{02834DE5-4F5F-4D9A-BA2B-7D9D50B17D7D}" type="pres">
      <dgm:prSet presAssocID="{338F6EA9-64B7-4F6C-8EB5-A1FF6EDF4428}" presName="vertFour" presStyleCnt="0">
        <dgm:presLayoutVars>
          <dgm:chPref val="3"/>
        </dgm:presLayoutVars>
      </dgm:prSet>
      <dgm:spPr/>
    </dgm:pt>
    <dgm:pt modelId="{5194A31B-9C1B-4D2B-9511-0ABAF1A95969}" type="pres">
      <dgm:prSet presAssocID="{338F6EA9-64B7-4F6C-8EB5-A1FF6EDF4428}" presName="txFour" presStyleLbl="node4" presStyleIdx="2" presStyleCnt="20">
        <dgm:presLayoutVars>
          <dgm:chPref val="3"/>
        </dgm:presLayoutVars>
      </dgm:prSet>
      <dgm:spPr/>
    </dgm:pt>
    <dgm:pt modelId="{4A135CC4-CC05-4612-BFAD-9F9F71FBD913}" type="pres">
      <dgm:prSet presAssocID="{338F6EA9-64B7-4F6C-8EB5-A1FF6EDF4428}" presName="parTransFour" presStyleCnt="0"/>
      <dgm:spPr/>
    </dgm:pt>
    <dgm:pt modelId="{86657924-F20F-47B6-A242-18C5B73C6B4B}" type="pres">
      <dgm:prSet presAssocID="{338F6EA9-64B7-4F6C-8EB5-A1FF6EDF4428}" presName="horzFour" presStyleCnt="0"/>
      <dgm:spPr/>
    </dgm:pt>
    <dgm:pt modelId="{AFFF1847-0D70-4B5F-8D6B-6A603C93631A}" type="pres">
      <dgm:prSet presAssocID="{5DB87A29-4E2F-4B42-A2C0-6D8428C0780B}" presName="vertFour" presStyleCnt="0">
        <dgm:presLayoutVars>
          <dgm:chPref val="3"/>
        </dgm:presLayoutVars>
      </dgm:prSet>
      <dgm:spPr/>
    </dgm:pt>
    <dgm:pt modelId="{702627AE-9B58-4524-8060-9B2879AC2264}" type="pres">
      <dgm:prSet presAssocID="{5DB87A29-4E2F-4B42-A2C0-6D8428C0780B}" presName="txFour" presStyleLbl="node4" presStyleIdx="3" presStyleCnt="20">
        <dgm:presLayoutVars>
          <dgm:chPref val="3"/>
        </dgm:presLayoutVars>
      </dgm:prSet>
      <dgm:spPr/>
    </dgm:pt>
    <dgm:pt modelId="{ADE4DF25-9B69-4305-8C3B-6B9025C5EED0}" type="pres">
      <dgm:prSet presAssocID="{5DB87A29-4E2F-4B42-A2C0-6D8428C0780B}" presName="parTransFour" presStyleCnt="0"/>
      <dgm:spPr/>
    </dgm:pt>
    <dgm:pt modelId="{B872DE2A-FBF5-4BCC-8B08-7CF03628C3DB}" type="pres">
      <dgm:prSet presAssocID="{5DB87A29-4E2F-4B42-A2C0-6D8428C0780B}" presName="horzFour" presStyleCnt="0"/>
      <dgm:spPr/>
    </dgm:pt>
    <dgm:pt modelId="{32C7A256-A883-44AA-A3DC-3C5C79362B77}" type="pres">
      <dgm:prSet presAssocID="{7278FF65-8D5F-4C41-A684-DE4FDD0CDB76}" presName="vertFour" presStyleCnt="0">
        <dgm:presLayoutVars>
          <dgm:chPref val="3"/>
        </dgm:presLayoutVars>
      </dgm:prSet>
      <dgm:spPr/>
    </dgm:pt>
    <dgm:pt modelId="{1ABC24C6-41B4-4DBE-8BED-6B2A578361E2}" type="pres">
      <dgm:prSet presAssocID="{7278FF65-8D5F-4C41-A684-DE4FDD0CDB76}" presName="txFour" presStyleLbl="node4" presStyleIdx="4" presStyleCnt="20">
        <dgm:presLayoutVars>
          <dgm:chPref val="3"/>
        </dgm:presLayoutVars>
      </dgm:prSet>
      <dgm:spPr/>
    </dgm:pt>
    <dgm:pt modelId="{893D3AD4-9100-474B-BC6A-4C28B87BF0EA}" type="pres">
      <dgm:prSet presAssocID="{7278FF65-8D5F-4C41-A684-DE4FDD0CDB76}" presName="horzFour" presStyleCnt="0"/>
      <dgm:spPr/>
    </dgm:pt>
    <dgm:pt modelId="{A5D45D52-EA6C-403D-B083-1139B66771FD}" type="pres">
      <dgm:prSet presAssocID="{8C8F8A2B-1167-4289-B996-BCE0702B06B7}" presName="sibSpaceFour" presStyleCnt="0"/>
      <dgm:spPr/>
    </dgm:pt>
    <dgm:pt modelId="{C5728EDB-791A-41EF-990A-9EFF149FF3BF}" type="pres">
      <dgm:prSet presAssocID="{0EBD2C9D-A6D3-4D63-8583-09522CB738BD}" presName="vertFour" presStyleCnt="0">
        <dgm:presLayoutVars>
          <dgm:chPref val="3"/>
        </dgm:presLayoutVars>
      </dgm:prSet>
      <dgm:spPr/>
    </dgm:pt>
    <dgm:pt modelId="{340A7C93-E13F-49D4-A7D3-C2B99550139A}" type="pres">
      <dgm:prSet presAssocID="{0EBD2C9D-A6D3-4D63-8583-09522CB738BD}" presName="txFour" presStyleLbl="node4" presStyleIdx="5" presStyleCnt="20">
        <dgm:presLayoutVars>
          <dgm:chPref val="3"/>
        </dgm:presLayoutVars>
      </dgm:prSet>
      <dgm:spPr/>
    </dgm:pt>
    <dgm:pt modelId="{F2854417-9043-412F-930F-5A99D9D168A8}" type="pres">
      <dgm:prSet presAssocID="{0EBD2C9D-A6D3-4D63-8583-09522CB738BD}" presName="parTransFour" presStyleCnt="0"/>
      <dgm:spPr/>
    </dgm:pt>
    <dgm:pt modelId="{843AC0E3-1785-45F0-ADBD-88C7CB4DDE6C}" type="pres">
      <dgm:prSet presAssocID="{0EBD2C9D-A6D3-4D63-8583-09522CB738BD}" presName="horzFour" presStyleCnt="0"/>
      <dgm:spPr/>
    </dgm:pt>
    <dgm:pt modelId="{A9DB9082-2383-4D23-A156-4B643E791BC6}" type="pres">
      <dgm:prSet presAssocID="{93B93483-C62B-4EB7-AE63-010815F9F804}" presName="vertFour" presStyleCnt="0">
        <dgm:presLayoutVars>
          <dgm:chPref val="3"/>
        </dgm:presLayoutVars>
      </dgm:prSet>
      <dgm:spPr/>
    </dgm:pt>
    <dgm:pt modelId="{FC87DFA8-1B9B-4FA8-833A-D01A88680032}" type="pres">
      <dgm:prSet presAssocID="{93B93483-C62B-4EB7-AE63-010815F9F804}" presName="txFour" presStyleLbl="node4" presStyleIdx="6" presStyleCnt="20">
        <dgm:presLayoutVars>
          <dgm:chPref val="3"/>
        </dgm:presLayoutVars>
      </dgm:prSet>
      <dgm:spPr/>
    </dgm:pt>
    <dgm:pt modelId="{D1C977F1-EEB0-4947-A0A9-DF7BB97B28AA}" type="pres">
      <dgm:prSet presAssocID="{93B93483-C62B-4EB7-AE63-010815F9F804}" presName="parTransFour" presStyleCnt="0"/>
      <dgm:spPr/>
    </dgm:pt>
    <dgm:pt modelId="{7F38B2B5-3C24-406E-ADCD-BA9CD36F5C95}" type="pres">
      <dgm:prSet presAssocID="{93B93483-C62B-4EB7-AE63-010815F9F804}" presName="horzFour" presStyleCnt="0"/>
      <dgm:spPr/>
    </dgm:pt>
    <dgm:pt modelId="{CA0E35BC-1DF4-494C-BA69-B5691F5CE3AE}" type="pres">
      <dgm:prSet presAssocID="{47323B53-3B13-4FF3-9AEA-726A681F0573}" presName="vertFour" presStyleCnt="0">
        <dgm:presLayoutVars>
          <dgm:chPref val="3"/>
        </dgm:presLayoutVars>
      </dgm:prSet>
      <dgm:spPr/>
    </dgm:pt>
    <dgm:pt modelId="{FA8D27A4-5C9D-44DA-B3F9-4188CB7B7587}" type="pres">
      <dgm:prSet presAssocID="{47323B53-3B13-4FF3-9AEA-726A681F0573}" presName="txFour" presStyleLbl="node4" presStyleIdx="7" presStyleCnt="20">
        <dgm:presLayoutVars>
          <dgm:chPref val="3"/>
        </dgm:presLayoutVars>
      </dgm:prSet>
      <dgm:spPr/>
    </dgm:pt>
    <dgm:pt modelId="{F13927A2-E048-495C-8B72-57AFC907B637}" type="pres">
      <dgm:prSet presAssocID="{47323B53-3B13-4FF3-9AEA-726A681F0573}" presName="parTransFour" presStyleCnt="0"/>
      <dgm:spPr/>
    </dgm:pt>
    <dgm:pt modelId="{CD3C4105-C233-4505-BF11-D8906FC07A17}" type="pres">
      <dgm:prSet presAssocID="{47323B53-3B13-4FF3-9AEA-726A681F0573}" presName="horzFour" presStyleCnt="0"/>
      <dgm:spPr/>
    </dgm:pt>
    <dgm:pt modelId="{F97AD9C9-34C8-400F-B337-3F7BB332359A}" type="pres">
      <dgm:prSet presAssocID="{75F942C1-6238-44D9-B1D7-AC7500941464}" presName="vertFour" presStyleCnt="0">
        <dgm:presLayoutVars>
          <dgm:chPref val="3"/>
        </dgm:presLayoutVars>
      </dgm:prSet>
      <dgm:spPr/>
    </dgm:pt>
    <dgm:pt modelId="{84998B75-2BFF-42B2-AB24-753E9AC5B66F}" type="pres">
      <dgm:prSet presAssocID="{75F942C1-6238-44D9-B1D7-AC7500941464}" presName="txFour" presStyleLbl="node4" presStyleIdx="8" presStyleCnt="20">
        <dgm:presLayoutVars>
          <dgm:chPref val="3"/>
        </dgm:presLayoutVars>
      </dgm:prSet>
      <dgm:spPr/>
    </dgm:pt>
    <dgm:pt modelId="{51E9F7AD-E9E9-4F5D-A80E-E64F68D72E9D}" type="pres">
      <dgm:prSet presAssocID="{75F942C1-6238-44D9-B1D7-AC7500941464}" presName="parTransFour" presStyleCnt="0"/>
      <dgm:spPr/>
    </dgm:pt>
    <dgm:pt modelId="{0E55E241-B372-4004-A025-9BE360EAF14B}" type="pres">
      <dgm:prSet presAssocID="{75F942C1-6238-44D9-B1D7-AC7500941464}" presName="horzFour" presStyleCnt="0"/>
      <dgm:spPr/>
    </dgm:pt>
    <dgm:pt modelId="{99B7E460-A613-41BB-8351-CF31B020D752}" type="pres">
      <dgm:prSet presAssocID="{5CEF3640-33E1-4BD2-8585-339536F07946}" presName="vertFour" presStyleCnt="0">
        <dgm:presLayoutVars>
          <dgm:chPref val="3"/>
        </dgm:presLayoutVars>
      </dgm:prSet>
      <dgm:spPr/>
    </dgm:pt>
    <dgm:pt modelId="{AC302D4F-084D-45CB-A22B-B1B6D7C7560F}" type="pres">
      <dgm:prSet presAssocID="{5CEF3640-33E1-4BD2-8585-339536F07946}" presName="txFour" presStyleLbl="node4" presStyleIdx="9" presStyleCnt="20">
        <dgm:presLayoutVars>
          <dgm:chPref val="3"/>
        </dgm:presLayoutVars>
      </dgm:prSet>
      <dgm:spPr/>
    </dgm:pt>
    <dgm:pt modelId="{9AF1AE77-CFDE-488F-B8C6-241581951E16}" type="pres">
      <dgm:prSet presAssocID="{5CEF3640-33E1-4BD2-8585-339536F07946}" presName="horzFour" presStyleCnt="0"/>
      <dgm:spPr/>
    </dgm:pt>
    <dgm:pt modelId="{E9D2B760-8595-48ED-95B7-4D9E1FF90C29}" type="pres">
      <dgm:prSet presAssocID="{E5D3ECE9-527D-474C-9D59-DDC14653A947}" presName="sibSpaceFour" presStyleCnt="0"/>
      <dgm:spPr/>
    </dgm:pt>
    <dgm:pt modelId="{D6AC96FE-2023-4EFA-B898-A90B56156A8B}" type="pres">
      <dgm:prSet presAssocID="{11B395A7-2456-4E29-A91E-85D3AA49733C}" presName="vertFour" presStyleCnt="0">
        <dgm:presLayoutVars>
          <dgm:chPref val="3"/>
        </dgm:presLayoutVars>
      </dgm:prSet>
      <dgm:spPr/>
    </dgm:pt>
    <dgm:pt modelId="{774428B0-A5CB-4FC7-BA46-27700EBCE0BD}" type="pres">
      <dgm:prSet presAssocID="{11B395A7-2456-4E29-A91E-85D3AA49733C}" presName="txFour" presStyleLbl="node4" presStyleIdx="10" presStyleCnt="20">
        <dgm:presLayoutVars>
          <dgm:chPref val="3"/>
        </dgm:presLayoutVars>
      </dgm:prSet>
      <dgm:spPr/>
    </dgm:pt>
    <dgm:pt modelId="{4460DFCF-61A6-4E14-8F32-8C9DB750B14E}" type="pres">
      <dgm:prSet presAssocID="{11B395A7-2456-4E29-A91E-85D3AA49733C}" presName="parTransFour" presStyleCnt="0"/>
      <dgm:spPr/>
    </dgm:pt>
    <dgm:pt modelId="{479A9126-0BFA-4099-9248-E7BE17C42AF9}" type="pres">
      <dgm:prSet presAssocID="{11B395A7-2456-4E29-A91E-85D3AA49733C}" presName="horzFour" presStyleCnt="0"/>
      <dgm:spPr/>
    </dgm:pt>
    <dgm:pt modelId="{AF0204AA-DCDB-4609-B4A2-81FAC0234BC1}" type="pres">
      <dgm:prSet presAssocID="{DC6F1223-050E-498E-92FE-AED4F85FEB84}" presName="vertFour" presStyleCnt="0">
        <dgm:presLayoutVars>
          <dgm:chPref val="3"/>
        </dgm:presLayoutVars>
      </dgm:prSet>
      <dgm:spPr/>
    </dgm:pt>
    <dgm:pt modelId="{EB580412-532E-4F58-8F3B-B8798BE36037}" type="pres">
      <dgm:prSet presAssocID="{DC6F1223-050E-498E-92FE-AED4F85FEB84}" presName="txFour" presStyleLbl="node4" presStyleIdx="11" presStyleCnt="20">
        <dgm:presLayoutVars>
          <dgm:chPref val="3"/>
        </dgm:presLayoutVars>
      </dgm:prSet>
      <dgm:spPr/>
    </dgm:pt>
    <dgm:pt modelId="{61949621-F0B2-41E3-9F94-27874333E56C}" type="pres">
      <dgm:prSet presAssocID="{DC6F1223-050E-498E-92FE-AED4F85FEB84}" presName="parTransFour" presStyleCnt="0"/>
      <dgm:spPr/>
    </dgm:pt>
    <dgm:pt modelId="{40A60B95-34FF-4CC2-B71C-7AFB2BE4D824}" type="pres">
      <dgm:prSet presAssocID="{DC6F1223-050E-498E-92FE-AED4F85FEB84}" presName="horzFour" presStyleCnt="0"/>
      <dgm:spPr/>
    </dgm:pt>
    <dgm:pt modelId="{B6785946-802F-4BC7-99AC-FF4D97AC775E}" type="pres">
      <dgm:prSet presAssocID="{2F2927E6-4FB8-421E-8643-3E31227A325D}" presName="vertFour" presStyleCnt="0">
        <dgm:presLayoutVars>
          <dgm:chPref val="3"/>
        </dgm:presLayoutVars>
      </dgm:prSet>
      <dgm:spPr/>
    </dgm:pt>
    <dgm:pt modelId="{17DDB5BC-3519-45CA-B53C-7FF156143B4C}" type="pres">
      <dgm:prSet presAssocID="{2F2927E6-4FB8-421E-8643-3E31227A325D}" presName="txFour" presStyleLbl="node4" presStyleIdx="12" presStyleCnt="20">
        <dgm:presLayoutVars>
          <dgm:chPref val="3"/>
        </dgm:presLayoutVars>
      </dgm:prSet>
      <dgm:spPr/>
    </dgm:pt>
    <dgm:pt modelId="{37B9B49C-6CB9-4E08-B253-1A2D59A55D4D}" type="pres">
      <dgm:prSet presAssocID="{2F2927E6-4FB8-421E-8643-3E31227A325D}" presName="parTransFour" presStyleCnt="0"/>
      <dgm:spPr/>
    </dgm:pt>
    <dgm:pt modelId="{8285A3E8-3A0E-4116-9C73-BC163A0FFA34}" type="pres">
      <dgm:prSet presAssocID="{2F2927E6-4FB8-421E-8643-3E31227A325D}" presName="horzFour" presStyleCnt="0"/>
      <dgm:spPr/>
    </dgm:pt>
    <dgm:pt modelId="{04E64EFC-9B8F-4BF8-A766-BA755C6C23CB}" type="pres">
      <dgm:prSet presAssocID="{A3C219FA-D924-4BC7-8DF3-FC375269E76E}" presName="vertFour" presStyleCnt="0">
        <dgm:presLayoutVars>
          <dgm:chPref val="3"/>
        </dgm:presLayoutVars>
      </dgm:prSet>
      <dgm:spPr/>
    </dgm:pt>
    <dgm:pt modelId="{39BFAB20-2290-409E-9DBB-98FE405AE959}" type="pres">
      <dgm:prSet presAssocID="{A3C219FA-D924-4BC7-8DF3-FC375269E76E}" presName="txFour" presStyleLbl="node4" presStyleIdx="13" presStyleCnt="20">
        <dgm:presLayoutVars>
          <dgm:chPref val="3"/>
        </dgm:presLayoutVars>
      </dgm:prSet>
      <dgm:spPr/>
    </dgm:pt>
    <dgm:pt modelId="{F2CE58C2-724B-42BC-82C1-AC98D681D556}" type="pres">
      <dgm:prSet presAssocID="{A3C219FA-D924-4BC7-8DF3-FC375269E76E}" presName="parTransFour" presStyleCnt="0"/>
      <dgm:spPr/>
    </dgm:pt>
    <dgm:pt modelId="{6A4BE468-80EA-493E-928E-E574C60CD230}" type="pres">
      <dgm:prSet presAssocID="{A3C219FA-D924-4BC7-8DF3-FC375269E76E}" presName="horzFour" presStyleCnt="0"/>
      <dgm:spPr/>
    </dgm:pt>
    <dgm:pt modelId="{37AC9937-EF07-44A5-B9F8-BB28325F92E4}" type="pres">
      <dgm:prSet presAssocID="{FCDE3885-1BDE-4AB5-8D22-9ADF711A47F7}" presName="vertFour" presStyleCnt="0">
        <dgm:presLayoutVars>
          <dgm:chPref val="3"/>
        </dgm:presLayoutVars>
      </dgm:prSet>
      <dgm:spPr/>
    </dgm:pt>
    <dgm:pt modelId="{8EE179C5-10E6-44B9-9A56-2A868F7BC00E}" type="pres">
      <dgm:prSet presAssocID="{FCDE3885-1BDE-4AB5-8D22-9ADF711A47F7}" presName="txFour" presStyleLbl="node4" presStyleIdx="14" presStyleCnt="20">
        <dgm:presLayoutVars>
          <dgm:chPref val="3"/>
        </dgm:presLayoutVars>
      </dgm:prSet>
      <dgm:spPr/>
    </dgm:pt>
    <dgm:pt modelId="{8007B827-5C2B-468C-91D7-4BDE15DB7FF5}" type="pres">
      <dgm:prSet presAssocID="{FCDE3885-1BDE-4AB5-8D22-9ADF711A47F7}" presName="horzFour" presStyleCnt="0"/>
      <dgm:spPr/>
    </dgm:pt>
    <dgm:pt modelId="{7D89FEAD-0349-4D2A-88D5-AFBBD25D5A3E}" type="pres">
      <dgm:prSet presAssocID="{FB9E5FF1-9111-444C-8A41-78EF687F38AF}" presName="sibSpaceFour" presStyleCnt="0"/>
      <dgm:spPr/>
    </dgm:pt>
    <dgm:pt modelId="{75C2404A-0311-4A30-9C88-871EF5901F9E}" type="pres">
      <dgm:prSet presAssocID="{8CF9884C-CFDE-4D8A-B7E6-A55F2BF2A8F9}" presName="vertFour" presStyleCnt="0">
        <dgm:presLayoutVars>
          <dgm:chPref val="3"/>
        </dgm:presLayoutVars>
      </dgm:prSet>
      <dgm:spPr/>
    </dgm:pt>
    <dgm:pt modelId="{4E0AAE62-3D3C-4A69-B122-31EA2EE6F620}" type="pres">
      <dgm:prSet presAssocID="{8CF9884C-CFDE-4D8A-B7E6-A55F2BF2A8F9}" presName="txFour" presStyleLbl="node4" presStyleIdx="15" presStyleCnt="20">
        <dgm:presLayoutVars>
          <dgm:chPref val="3"/>
        </dgm:presLayoutVars>
      </dgm:prSet>
      <dgm:spPr/>
    </dgm:pt>
    <dgm:pt modelId="{A264E74F-4C64-4500-B26A-2CA68F15080D}" type="pres">
      <dgm:prSet presAssocID="{8CF9884C-CFDE-4D8A-B7E6-A55F2BF2A8F9}" presName="parTransFour" presStyleCnt="0"/>
      <dgm:spPr/>
    </dgm:pt>
    <dgm:pt modelId="{B042771B-6B46-41D3-A2DC-8AC133DFFBBC}" type="pres">
      <dgm:prSet presAssocID="{8CF9884C-CFDE-4D8A-B7E6-A55F2BF2A8F9}" presName="horzFour" presStyleCnt="0"/>
      <dgm:spPr/>
    </dgm:pt>
    <dgm:pt modelId="{A77EBB65-0365-4F43-94E8-DA790CE4F424}" type="pres">
      <dgm:prSet presAssocID="{FE2F24C8-BA8F-4C7F-84CF-F657C6BA064D}" presName="vertFour" presStyleCnt="0">
        <dgm:presLayoutVars>
          <dgm:chPref val="3"/>
        </dgm:presLayoutVars>
      </dgm:prSet>
      <dgm:spPr/>
    </dgm:pt>
    <dgm:pt modelId="{F4B880B6-8450-4DD8-AAFE-CEB3718703B7}" type="pres">
      <dgm:prSet presAssocID="{FE2F24C8-BA8F-4C7F-84CF-F657C6BA064D}" presName="txFour" presStyleLbl="node4" presStyleIdx="16" presStyleCnt="20">
        <dgm:presLayoutVars>
          <dgm:chPref val="3"/>
        </dgm:presLayoutVars>
      </dgm:prSet>
      <dgm:spPr/>
    </dgm:pt>
    <dgm:pt modelId="{77A93E7C-5B17-4D8F-A023-8E126170B07E}" type="pres">
      <dgm:prSet presAssocID="{FE2F24C8-BA8F-4C7F-84CF-F657C6BA064D}" presName="parTransFour" presStyleCnt="0"/>
      <dgm:spPr/>
    </dgm:pt>
    <dgm:pt modelId="{4D0F77D7-4CE1-4A19-AEB3-BC561580B16D}" type="pres">
      <dgm:prSet presAssocID="{FE2F24C8-BA8F-4C7F-84CF-F657C6BA064D}" presName="horzFour" presStyleCnt="0"/>
      <dgm:spPr/>
    </dgm:pt>
    <dgm:pt modelId="{5C3EF68D-0D5F-444F-9A40-FD37A2B321D9}" type="pres">
      <dgm:prSet presAssocID="{56A9F099-E799-4EE3-81BD-DB6FEDFFFACD}" presName="vertFour" presStyleCnt="0">
        <dgm:presLayoutVars>
          <dgm:chPref val="3"/>
        </dgm:presLayoutVars>
      </dgm:prSet>
      <dgm:spPr/>
    </dgm:pt>
    <dgm:pt modelId="{13477B0E-3145-4CD9-830F-961DDE62A7BA}" type="pres">
      <dgm:prSet presAssocID="{56A9F099-E799-4EE3-81BD-DB6FEDFFFACD}" presName="txFour" presStyleLbl="node4" presStyleIdx="17" presStyleCnt="20">
        <dgm:presLayoutVars>
          <dgm:chPref val="3"/>
        </dgm:presLayoutVars>
      </dgm:prSet>
      <dgm:spPr/>
    </dgm:pt>
    <dgm:pt modelId="{49107FB6-95EE-4292-B35E-0F3AF6EB624F}" type="pres">
      <dgm:prSet presAssocID="{56A9F099-E799-4EE3-81BD-DB6FEDFFFACD}" presName="parTransFour" presStyleCnt="0"/>
      <dgm:spPr/>
    </dgm:pt>
    <dgm:pt modelId="{3DE82D5C-8D23-4841-BCBE-9EE693EE5670}" type="pres">
      <dgm:prSet presAssocID="{56A9F099-E799-4EE3-81BD-DB6FEDFFFACD}" presName="horzFour" presStyleCnt="0"/>
      <dgm:spPr/>
    </dgm:pt>
    <dgm:pt modelId="{AA0FDBFD-409D-43A6-9294-DCACF5EB66A2}" type="pres">
      <dgm:prSet presAssocID="{D52D3DCD-3E66-4C97-8DCD-8148A8CDCDB8}" presName="vertFour" presStyleCnt="0">
        <dgm:presLayoutVars>
          <dgm:chPref val="3"/>
        </dgm:presLayoutVars>
      </dgm:prSet>
      <dgm:spPr/>
    </dgm:pt>
    <dgm:pt modelId="{32BD86AA-F0B5-46D6-B3DB-2D4CBD0C9022}" type="pres">
      <dgm:prSet presAssocID="{D52D3DCD-3E66-4C97-8DCD-8148A8CDCDB8}" presName="txFour" presStyleLbl="node4" presStyleIdx="18" presStyleCnt="20">
        <dgm:presLayoutVars>
          <dgm:chPref val="3"/>
        </dgm:presLayoutVars>
      </dgm:prSet>
      <dgm:spPr/>
    </dgm:pt>
    <dgm:pt modelId="{647D8104-C8A6-45D0-A965-968AFB56CBDA}" type="pres">
      <dgm:prSet presAssocID="{D52D3DCD-3E66-4C97-8DCD-8148A8CDCDB8}" presName="parTransFour" presStyleCnt="0"/>
      <dgm:spPr/>
    </dgm:pt>
    <dgm:pt modelId="{1B0B0607-154B-4766-81C0-3775170E285A}" type="pres">
      <dgm:prSet presAssocID="{D52D3DCD-3E66-4C97-8DCD-8148A8CDCDB8}" presName="horzFour" presStyleCnt="0"/>
      <dgm:spPr/>
    </dgm:pt>
    <dgm:pt modelId="{F54E3B22-52A7-46EE-9F9F-022D05139CC2}" type="pres">
      <dgm:prSet presAssocID="{5B4270B1-9751-4F4D-B379-8EF72694531B}" presName="vertFour" presStyleCnt="0">
        <dgm:presLayoutVars>
          <dgm:chPref val="3"/>
        </dgm:presLayoutVars>
      </dgm:prSet>
      <dgm:spPr/>
    </dgm:pt>
    <dgm:pt modelId="{8F758105-3D23-4F71-A12B-A4A32483CFE5}" type="pres">
      <dgm:prSet presAssocID="{5B4270B1-9751-4F4D-B379-8EF72694531B}" presName="txFour" presStyleLbl="node4" presStyleIdx="19" presStyleCnt="20">
        <dgm:presLayoutVars>
          <dgm:chPref val="3"/>
        </dgm:presLayoutVars>
      </dgm:prSet>
      <dgm:spPr/>
    </dgm:pt>
    <dgm:pt modelId="{B9593F00-1D21-4D3E-B21E-13F53A062E91}" type="pres">
      <dgm:prSet presAssocID="{5B4270B1-9751-4F4D-B379-8EF72694531B}" presName="horzFour" presStyleCnt="0"/>
      <dgm:spPr/>
    </dgm:pt>
  </dgm:ptLst>
  <dgm:cxnLst>
    <dgm:cxn modelId="{213AF413-831C-423B-A397-82AAA8FF801F}" type="presOf" srcId="{DC6F1223-050E-498E-92FE-AED4F85FEB84}" destId="{EB580412-532E-4F58-8F3B-B8798BE36037}" srcOrd="0" destOrd="0" presId="urn:microsoft.com/office/officeart/2005/8/layout/hierarchy4"/>
    <dgm:cxn modelId="{84BE0717-065A-4AB2-98BC-26DC23D4893C}" type="presOf" srcId="{A3C219FA-D924-4BC7-8DF3-FC375269E76E}" destId="{39BFAB20-2290-409E-9DBB-98FE405AE959}" srcOrd="0" destOrd="0" presId="urn:microsoft.com/office/officeart/2005/8/layout/hierarchy4"/>
    <dgm:cxn modelId="{DDD2E818-954D-4549-85EA-9ABE5870E28E}" srcId="{75F942C1-6238-44D9-B1D7-AC7500941464}" destId="{5CEF3640-33E1-4BD2-8585-339536F07946}" srcOrd="0" destOrd="0" parTransId="{2840CD35-D398-4F8F-BBCC-8D9A2C554106}" sibTransId="{17A1CE7C-25A1-4825-88F8-FA6E8AE17853}"/>
    <dgm:cxn modelId="{3A44F029-BADB-481E-BD33-D870EF02FD68}" type="presOf" srcId="{2F2927E6-4FB8-421E-8643-3E31227A325D}" destId="{17DDB5BC-3519-45CA-B53C-7FF156143B4C}" srcOrd="0" destOrd="0" presId="urn:microsoft.com/office/officeart/2005/8/layout/hierarchy4"/>
    <dgm:cxn modelId="{72B84C2C-581F-4BC1-B52D-441E084EA7CB}" type="presOf" srcId="{C98ACD40-7261-4BE6-84E9-7582CF1D1340}" destId="{BD60A184-36F2-4171-8A19-9976A3E639F3}" srcOrd="0" destOrd="0" presId="urn:microsoft.com/office/officeart/2005/8/layout/hierarchy4"/>
    <dgm:cxn modelId="{18E54434-7BAB-48AB-ACAB-F765E8B38A47}" srcId="{06F5B895-B70E-4FB3-87D0-797C4A3518A4}" destId="{338F6EA9-64B7-4F6C-8EB5-A1FF6EDF4428}" srcOrd="0" destOrd="0" parTransId="{31119AB0-AF7F-412A-A16D-1550E8EFA86D}" sibTransId="{8D4B2D9D-CED3-47A7-808C-9318DD7559CC}"/>
    <dgm:cxn modelId="{CB69A137-287A-4876-B5CF-42F15BF21D17}" type="presOf" srcId="{56A9F099-E799-4EE3-81BD-DB6FEDFFFACD}" destId="{13477B0E-3145-4CD9-830F-961DDE62A7BA}" srcOrd="0" destOrd="0" presId="urn:microsoft.com/office/officeart/2005/8/layout/hierarchy4"/>
    <dgm:cxn modelId="{4C0BBC3D-6FC3-4F65-88B2-4067FE2E0D0A}" type="presOf" srcId="{338F6EA9-64B7-4F6C-8EB5-A1FF6EDF4428}" destId="{5194A31B-9C1B-4D2B-9511-0ABAF1A95969}" srcOrd="0" destOrd="0" presId="urn:microsoft.com/office/officeart/2005/8/layout/hierarchy4"/>
    <dgm:cxn modelId="{1343AA5E-4AB4-48B7-8BCC-54A858AC31E8}" srcId="{0EBD2C9D-A6D3-4D63-8583-09522CB738BD}" destId="{93B93483-C62B-4EB7-AE63-010815F9F804}" srcOrd="0" destOrd="0" parTransId="{2B791799-2249-406D-BF41-B09A89857A08}" sibTransId="{1B48CF33-FFFD-47F4-9133-5DC9DA896F1E}"/>
    <dgm:cxn modelId="{4EEF0D5F-D4E4-4304-B203-E80D3029E89B}" type="presOf" srcId="{0EBD2C9D-A6D3-4D63-8583-09522CB738BD}" destId="{340A7C93-E13F-49D4-A7D3-C2B99550139A}" srcOrd="0" destOrd="0" presId="urn:microsoft.com/office/officeart/2005/8/layout/hierarchy4"/>
    <dgm:cxn modelId="{9157EE60-7059-46D9-B20F-B48FE5344601}" srcId="{2F2927E6-4FB8-421E-8643-3E31227A325D}" destId="{A3C219FA-D924-4BC7-8DF3-FC375269E76E}" srcOrd="0" destOrd="0" parTransId="{FE9FF512-1E61-4A99-BCCE-E5CD4615FC90}" sibTransId="{66CAD82C-B709-402D-9BD0-3BED009FB7CE}"/>
    <dgm:cxn modelId="{33CE8066-0EEA-431D-9DF8-B71D2C9D4A55}" type="presOf" srcId="{B8508143-DE47-4DC5-B38C-717D76E9C845}" destId="{2A12E7C7-2106-42B2-AB10-8D03A0E44B4F}" srcOrd="0" destOrd="0" presId="urn:microsoft.com/office/officeart/2005/8/layout/hierarchy4"/>
    <dgm:cxn modelId="{41701669-BF1F-480D-86E9-7AEECA87DD94}" type="presOf" srcId="{2134D9F3-1F3B-477F-A21A-75F2E9BDFEA2}" destId="{D4EC6F8E-FB0D-4F1F-93B8-15DF6271E5F5}" srcOrd="0" destOrd="0" presId="urn:microsoft.com/office/officeart/2005/8/layout/hierarchy4"/>
    <dgm:cxn modelId="{B099186A-99BE-4334-999C-2F279FBB038C}" type="presOf" srcId="{93B93483-C62B-4EB7-AE63-010815F9F804}" destId="{FC87DFA8-1B9B-4FA8-833A-D01A88680032}" srcOrd="0" destOrd="0" presId="urn:microsoft.com/office/officeart/2005/8/layout/hierarchy4"/>
    <dgm:cxn modelId="{530FCE6A-D2A7-4D5E-B6EA-8221BB77B194}" srcId="{DC6F1223-050E-498E-92FE-AED4F85FEB84}" destId="{2F2927E6-4FB8-421E-8643-3E31227A325D}" srcOrd="0" destOrd="0" parTransId="{BB6B0214-BEAA-4022-A6E8-53236E450723}" sibTransId="{81B03625-F7F5-4782-97A2-F19287EA1B54}"/>
    <dgm:cxn modelId="{883E614B-4B95-46BB-9790-9FEAA8FB4EB2}" srcId="{C98ACD40-7261-4BE6-84E9-7582CF1D1340}" destId="{06F5B895-B70E-4FB3-87D0-797C4A3518A4}" srcOrd="0" destOrd="0" parTransId="{8E5546C8-FEB1-476B-B0F3-9C09F2BE3FC8}" sibTransId="{B30719B6-E5EC-4ADA-A5FE-7E92615CCAAE}"/>
    <dgm:cxn modelId="{0D370B4C-0AC4-4408-A5F4-D20F0AB0B647}" srcId="{CC8A7053-CFEE-4D27-AF0A-9B4DA2906AF6}" destId="{8CF9884C-CFDE-4D8A-B7E6-A55F2BF2A8F9}" srcOrd="3" destOrd="0" parTransId="{E247339E-9F32-4B99-8FF0-ECFA8CAB0990}" sibTransId="{3E444605-A9E1-4E24-995D-B857AA645E08}"/>
    <dgm:cxn modelId="{91BAD350-E1F2-4575-8217-C32F2C5F6903}" srcId="{D52D3DCD-3E66-4C97-8DCD-8148A8CDCDB8}" destId="{5B4270B1-9751-4F4D-B379-8EF72694531B}" srcOrd="0" destOrd="0" parTransId="{A32453E1-78B5-4E73-AE09-993C49E9ECDA}" sibTransId="{A7882DD3-E970-4452-9C10-8B390CB49348}"/>
    <dgm:cxn modelId="{51A1EF51-56F7-4ADE-BCA9-BE5AE68435CE}" type="presOf" srcId="{8CF9884C-CFDE-4D8A-B7E6-A55F2BF2A8F9}" destId="{4E0AAE62-3D3C-4A69-B122-31EA2EE6F620}" srcOrd="0" destOrd="0" presId="urn:microsoft.com/office/officeart/2005/8/layout/hierarchy4"/>
    <dgm:cxn modelId="{31BB7053-0D2F-4D9C-988D-311B6E37D23D}" type="presOf" srcId="{5DB87A29-4E2F-4B42-A2C0-6D8428C0780B}" destId="{702627AE-9B58-4524-8060-9B2879AC2264}" srcOrd="0" destOrd="0" presId="urn:microsoft.com/office/officeart/2005/8/layout/hierarchy4"/>
    <dgm:cxn modelId="{C31C6076-8789-4721-AAA8-F4369D344974}" srcId="{8CF9884C-CFDE-4D8A-B7E6-A55F2BF2A8F9}" destId="{FE2F24C8-BA8F-4C7F-84CF-F657C6BA064D}" srcOrd="0" destOrd="0" parTransId="{2BCE1E84-0B8C-4440-8AB8-C761EA5D59DC}" sibTransId="{F80AE8D3-3944-4C63-845B-558457CB86E9}"/>
    <dgm:cxn modelId="{C931927B-DCDB-4605-B152-3E243089C74E}" srcId="{CC8A7053-CFEE-4D27-AF0A-9B4DA2906AF6}" destId="{11B395A7-2456-4E29-A91E-85D3AA49733C}" srcOrd="2" destOrd="0" parTransId="{3C895483-C1E6-4E33-8179-E294361C2046}" sibTransId="{FB9E5FF1-9111-444C-8A41-78EF687F38AF}"/>
    <dgm:cxn modelId="{4590D87E-E132-450B-B22A-0101AB7BEB0D}" type="presOf" srcId="{D3BEC94F-E30F-4220-841C-7C44677B2298}" destId="{635B6715-B0FA-43D7-A740-9FE23D6FB422}" srcOrd="0" destOrd="0" presId="urn:microsoft.com/office/officeart/2005/8/layout/hierarchy4"/>
    <dgm:cxn modelId="{AB131180-F05B-48CB-BA76-20550B4FA390}" srcId="{5DB87A29-4E2F-4B42-A2C0-6D8428C0780B}" destId="{7278FF65-8D5F-4C41-A684-DE4FDD0CDB76}" srcOrd="0" destOrd="0" parTransId="{4AB8AC61-EF5A-4E13-8CB0-95120F518280}" sibTransId="{ACDFFA61-EEC5-49EF-B0BF-5E3BECBB79B6}"/>
    <dgm:cxn modelId="{EA127887-9C62-400C-8B86-EA5464CBA00F}" type="presOf" srcId="{FE2F24C8-BA8F-4C7F-84CF-F657C6BA064D}" destId="{F4B880B6-8450-4DD8-AAFE-CEB3718703B7}" srcOrd="0" destOrd="0" presId="urn:microsoft.com/office/officeart/2005/8/layout/hierarchy4"/>
    <dgm:cxn modelId="{8245B08E-9709-4901-B41D-23D22B9DB5BC}" type="presOf" srcId="{47323B53-3B13-4FF3-9AEA-726A681F0573}" destId="{FA8D27A4-5C9D-44DA-B3F9-4188CB7B7587}" srcOrd="0" destOrd="0" presId="urn:microsoft.com/office/officeart/2005/8/layout/hierarchy4"/>
    <dgm:cxn modelId="{1D61E48F-E3EA-40C7-BCB9-817ADBBAF616}" srcId="{CC8A7053-CFEE-4D27-AF0A-9B4DA2906AF6}" destId="{0EBD2C9D-A6D3-4D63-8583-09522CB738BD}" srcOrd="1" destOrd="0" parTransId="{DDB3BAED-13CA-4079-9C46-48C12E223FF9}" sibTransId="{E5D3ECE9-527D-474C-9D59-DDC14653A947}"/>
    <dgm:cxn modelId="{90C6DE98-07B5-47EE-A0D8-C3B9F5DB1BBF}" srcId="{338F6EA9-64B7-4F6C-8EB5-A1FF6EDF4428}" destId="{5DB87A29-4E2F-4B42-A2C0-6D8428C0780B}" srcOrd="0" destOrd="0" parTransId="{40E37CA5-F986-4F5E-9DD2-6D50D94AEE01}" sibTransId="{F586520E-3E99-4CF6-B54C-7168428A860F}"/>
    <dgm:cxn modelId="{0BAD879A-9C92-4A13-B073-6123BEBA2CFB}" srcId="{47323B53-3B13-4FF3-9AEA-726A681F0573}" destId="{75F942C1-6238-44D9-B1D7-AC7500941464}" srcOrd="0" destOrd="0" parTransId="{17A827D5-BFE8-48D1-A76D-B4CF6734FBF9}" sibTransId="{2A48C85F-AFE3-4752-AF27-F41ACD185FCC}"/>
    <dgm:cxn modelId="{A99D939A-D782-4F4D-A27C-140C6E12801A}" srcId="{A3C219FA-D924-4BC7-8DF3-FC375269E76E}" destId="{FCDE3885-1BDE-4AB5-8D22-9ADF711A47F7}" srcOrd="0" destOrd="0" parTransId="{630D66A4-B37A-4A22-8F02-1E9997D6C2DF}" sibTransId="{52B39EB5-6A9E-4376-836F-7A4D447A16DF}"/>
    <dgm:cxn modelId="{C3856D9F-0C9A-4793-802D-860598809CC9}" srcId="{B8508143-DE47-4DC5-B38C-717D76E9C845}" destId="{CC8A7053-CFEE-4D27-AF0A-9B4DA2906AF6}" srcOrd="0" destOrd="0" parTransId="{6A96CAA8-4E90-4CBE-8927-89BA270F804B}" sibTransId="{F3C8AE85-7A40-46D7-8DAB-41F1D4AB28BC}"/>
    <dgm:cxn modelId="{C6F581A7-A0E1-47A9-A65E-C6DB1B3E3695}" type="presOf" srcId="{11B395A7-2456-4E29-A91E-85D3AA49733C}" destId="{774428B0-A5CB-4FC7-BA46-27700EBCE0BD}" srcOrd="0" destOrd="0" presId="urn:microsoft.com/office/officeart/2005/8/layout/hierarchy4"/>
    <dgm:cxn modelId="{DC4FA0AD-757F-4156-8302-462227F7A800}" type="presOf" srcId="{D52D3DCD-3E66-4C97-8DCD-8148A8CDCDB8}" destId="{32BD86AA-F0B5-46D6-B3DB-2D4CBD0C9022}" srcOrd="0" destOrd="0" presId="urn:microsoft.com/office/officeart/2005/8/layout/hierarchy4"/>
    <dgm:cxn modelId="{E685C0B3-5B48-4C6F-BA33-55A99E547670}" srcId="{11B395A7-2456-4E29-A91E-85D3AA49733C}" destId="{DC6F1223-050E-498E-92FE-AED4F85FEB84}" srcOrd="0" destOrd="0" parTransId="{4D6FB569-256D-4E67-98FA-AFFDA2E33F66}" sibTransId="{226F722C-D0EB-41F6-8AFC-98EC3B7D1088}"/>
    <dgm:cxn modelId="{C5C6F0B3-16D2-48AB-94C6-5B6FA222B0FD}" srcId="{FE2F24C8-BA8F-4C7F-84CF-F657C6BA064D}" destId="{56A9F099-E799-4EE3-81BD-DB6FEDFFFACD}" srcOrd="0" destOrd="0" parTransId="{98595B46-49EE-47D6-A84C-537CC51B22DF}" sibTransId="{421A2F92-70E5-490D-AFA3-24D40C7263A9}"/>
    <dgm:cxn modelId="{78887DB4-7DFE-4558-B97D-CEA40D0C6CAB}" type="presOf" srcId="{5B4270B1-9751-4F4D-B379-8EF72694531B}" destId="{8F758105-3D23-4F71-A12B-A4A32483CFE5}" srcOrd="0" destOrd="0" presId="urn:microsoft.com/office/officeart/2005/8/layout/hierarchy4"/>
    <dgm:cxn modelId="{5B98CFB5-ECFD-426A-B5F0-ABB3D16269A1}" type="presOf" srcId="{7278FF65-8D5F-4C41-A684-DE4FDD0CDB76}" destId="{1ABC24C6-41B4-4DBE-8BED-6B2A578361E2}" srcOrd="0" destOrd="0" presId="urn:microsoft.com/office/officeart/2005/8/layout/hierarchy4"/>
    <dgm:cxn modelId="{C8FC23BB-9259-4E91-AC1C-7815E4F589A7}" srcId="{2134D9F3-1F3B-477F-A21A-75F2E9BDFEA2}" destId="{D3BEC94F-E30F-4220-841C-7C44677B2298}" srcOrd="0" destOrd="0" parTransId="{B723DC90-26C3-46AC-BBEA-C69C15F7C5BC}" sibTransId="{3EBB4FC4-478A-492A-B87E-58EDDD86D5DB}"/>
    <dgm:cxn modelId="{52E59EBF-7E4B-4962-B6BA-7A04B0A1DE32}" srcId="{CC8A7053-CFEE-4D27-AF0A-9B4DA2906AF6}" destId="{C98ACD40-7261-4BE6-84E9-7582CF1D1340}" srcOrd="0" destOrd="0" parTransId="{4E43063F-01FD-4681-A898-A60D40220086}" sibTransId="{8C8F8A2B-1167-4289-B996-BCE0702B06B7}"/>
    <dgm:cxn modelId="{96DE4EC6-5322-41EF-ABD2-D20C0221F4AA}" type="presOf" srcId="{FCDE3885-1BDE-4AB5-8D22-9ADF711A47F7}" destId="{8EE179C5-10E6-44B9-9A56-2A868F7BC00E}" srcOrd="0" destOrd="0" presId="urn:microsoft.com/office/officeart/2005/8/layout/hierarchy4"/>
    <dgm:cxn modelId="{54E6B7C7-BF95-431B-9037-8953B6949C6F}" type="presOf" srcId="{5CEF3640-33E1-4BD2-8585-339536F07946}" destId="{AC302D4F-084D-45CB-A22B-B1B6D7C7560F}" srcOrd="0" destOrd="0" presId="urn:microsoft.com/office/officeart/2005/8/layout/hierarchy4"/>
    <dgm:cxn modelId="{202D94C8-D047-43B6-8AD7-4877A2D100EF}" type="presOf" srcId="{06F5B895-B70E-4FB3-87D0-797C4A3518A4}" destId="{7BAEDD0D-87ED-4E8A-9722-9842D9D34FB5}" srcOrd="0" destOrd="0" presId="urn:microsoft.com/office/officeart/2005/8/layout/hierarchy4"/>
    <dgm:cxn modelId="{1EAECFD3-63BE-473A-A222-DCDE941F6F98}" srcId="{D3BEC94F-E30F-4220-841C-7C44677B2298}" destId="{B8508143-DE47-4DC5-B38C-717D76E9C845}" srcOrd="0" destOrd="0" parTransId="{EBF3934D-29AE-4330-846D-DA6E24390650}" sibTransId="{BADAA165-02FA-4EF0-A11A-3386ABDB9E2B}"/>
    <dgm:cxn modelId="{A03781E5-646B-42A0-95DD-EAC74ED2D8F1}" type="presOf" srcId="{CC8A7053-CFEE-4D27-AF0A-9B4DA2906AF6}" destId="{469CE885-80D5-4B1F-A376-CC6EDFD2B455}" srcOrd="0" destOrd="0" presId="urn:microsoft.com/office/officeart/2005/8/layout/hierarchy4"/>
    <dgm:cxn modelId="{C2EBB8F0-4B83-4B6C-AB85-D98FB51609BB}" srcId="{93B93483-C62B-4EB7-AE63-010815F9F804}" destId="{47323B53-3B13-4FF3-9AEA-726A681F0573}" srcOrd="0" destOrd="0" parTransId="{A106C129-25AD-4299-BD27-CC05C1E57C16}" sibTransId="{814C55E0-16FE-4BDB-8CC2-86734074CE12}"/>
    <dgm:cxn modelId="{6E86E0F3-2AE3-4178-B3E6-0EEB1DF3E0C7}" srcId="{56A9F099-E799-4EE3-81BD-DB6FEDFFFACD}" destId="{D52D3DCD-3E66-4C97-8DCD-8148A8CDCDB8}" srcOrd="0" destOrd="0" parTransId="{7AE8A425-1D4B-4C7A-A06E-0F8ACEF6D92A}" sibTransId="{E2D3F80F-2123-49C4-958C-C26188D6D634}"/>
    <dgm:cxn modelId="{8255D9FD-5A4C-4DCF-9A84-FF62E917A898}" type="presOf" srcId="{75F942C1-6238-44D9-B1D7-AC7500941464}" destId="{84998B75-2BFF-42B2-AB24-753E9AC5B66F}" srcOrd="0" destOrd="0" presId="urn:microsoft.com/office/officeart/2005/8/layout/hierarchy4"/>
    <dgm:cxn modelId="{D59D0C9E-9390-4801-8229-614A526CF776}" type="presParOf" srcId="{D4EC6F8E-FB0D-4F1F-93B8-15DF6271E5F5}" destId="{25428465-AB76-400C-A385-03E45B4E10A9}" srcOrd="0" destOrd="0" presId="urn:microsoft.com/office/officeart/2005/8/layout/hierarchy4"/>
    <dgm:cxn modelId="{553E156A-D7D7-4F2A-92EE-C23050D6C7AA}" type="presParOf" srcId="{25428465-AB76-400C-A385-03E45B4E10A9}" destId="{635B6715-B0FA-43D7-A740-9FE23D6FB422}" srcOrd="0" destOrd="0" presId="urn:microsoft.com/office/officeart/2005/8/layout/hierarchy4"/>
    <dgm:cxn modelId="{091ACE5A-DE74-4BE7-90CF-9A075B7BB456}" type="presParOf" srcId="{25428465-AB76-400C-A385-03E45B4E10A9}" destId="{8AC8438F-60EB-4D1A-A828-49FFC2BDB47B}" srcOrd="1" destOrd="0" presId="urn:microsoft.com/office/officeart/2005/8/layout/hierarchy4"/>
    <dgm:cxn modelId="{2AF7B130-91DC-4336-A23B-61FDF05DDF80}" type="presParOf" srcId="{25428465-AB76-400C-A385-03E45B4E10A9}" destId="{0D7994EA-E6F5-4B75-A0CA-CF1B9832C9F6}" srcOrd="2" destOrd="0" presId="urn:microsoft.com/office/officeart/2005/8/layout/hierarchy4"/>
    <dgm:cxn modelId="{6E2C8A15-1A76-42FB-B72B-57BE790C3B8E}" type="presParOf" srcId="{0D7994EA-E6F5-4B75-A0CA-CF1B9832C9F6}" destId="{27D2237F-BB49-4E39-8587-F26CC865AC12}" srcOrd="0" destOrd="0" presId="urn:microsoft.com/office/officeart/2005/8/layout/hierarchy4"/>
    <dgm:cxn modelId="{72EFFB44-8C3A-482D-935C-47152D2EB5D8}" type="presParOf" srcId="{27D2237F-BB49-4E39-8587-F26CC865AC12}" destId="{2A12E7C7-2106-42B2-AB10-8D03A0E44B4F}" srcOrd="0" destOrd="0" presId="urn:microsoft.com/office/officeart/2005/8/layout/hierarchy4"/>
    <dgm:cxn modelId="{05F08603-E860-4249-BF05-69DD45598C55}" type="presParOf" srcId="{27D2237F-BB49-4E39-8587-F26CC865AC12}" destId="{B10A7BC9-28B5-4E55-9A10-5FB7102A270A}" srcOrd="1" destOrd="0" presId="urn:microsoft.com/office/officeart/2005/8/layout/hierarchy4"/>
    <dgm:cxn modelId="{50F40109-2F1B-4184-9A07-A7F79506798A}" type="presParOf" srcId="{27D2237F-BB49-4E39-8587-F26CC865AC12}" destId="{9D5F1174-DF79-4568-BC4E-BDC25B010B22}" srcOrd="2" destOrd="0" presId="urn:microsoft.com/office/officeart/2005/8/layout/hierarchy4"/>
    <dgm:cxn modelId="{9474596A-DE62-4B56-9C2A-9785F523D5A8}" type="presParOf" srcId="{9D5F1174-DF79-4568-BC4E-BDC25B010B22}" destId="{BFBA7462-536C-4A9D-8471-872DBD20EEFB}" srcOrd="0" destOrd="0" presId="urn:microsoft.com/office/officeart/2005/8/layout/hierarchy4"/>
    <dgm:cxn modelId="{9AB335F9-2138-4997-946A-56AD1032454C}" type="presParOf" srcId="{BFBA7462-536C-4A9D-8471-872DBD20EEFB}" destId="{469CE885-80D5-4B1F-A376-CC6EDFD2B455}" srcOrd="0" destOrd="0" presId="urn:microsoft.com/office/officeart/2005/8/layout/hierarchy4"/>
    <dgm:cxn modelId="{AC364C22-A74F-49D2-A2FB-8EEC336FEDEC}" type="presParOf" srcId="{BFBA7462-536C-4A9D-8471-872DBD20EEFB}" destId="{36F54E2D-0EE9-4553-981A-12246B4FE5D2}" srcOrd="1" destOrd="0" presId="urn:microsoft.com/office/officeart/2005/8/layout/hierarchy4"/>
    <dgm:cxn modelId="{8170E30F-6DCC-4405-9752-1E07EE6B5DF2}" type="presParOf" srcId="{BFBA7462-536C-4A9D-8471-872DBD20EEFB}" destId="{E50A5B6D-B774-40D4-90DA-F33D4C35FC10}" srcOrd="2" destOrd="0" presId="urn:microsoft.com/office/officeart/2005/8/layout/hierarchy4"/>
    <dgm:cxn modelId="{58B6EAC5-9482-43E6-A240-133758360A37}" type="presParOf" srcId="{E50A5B6D-B774-40D4-90DA-F33D4C35FC10}" destId="{202560E7-FD8D-4C2E-894A-5EA6BED5F9D9}" srcOrd="0" destOrd="0" presId="urn:microsoft.com/office/officeart/2005/8/layout/hierarchy4"/>
    <dgm:cxn modelId="{9E78D79C-DDBE-4ED8-8C21-90EA51E7F9B6}" type="presParOf" srcId="{202560E7-FD8D-4C2E-894A-5EA6BED5F9D9}" destId="{BD60A184-36F2-4171-8A19-9976A3E639F3}" srcOrd="0" destOrd="0" presId="urn:microsoft.com/office/officeart/2005/8/layout/hierarchy4"/>
    <dgm:cxn modelId="{D9062F19-B528-4083-B14C-A2305A8C723A}" type="presParOf" srcId="{202560E7-FD8D-4C2E-894A-5EA6BED5F9D9}" destId="{334D1DD1-49F4-4446-A2AB-7BFE5B578733}" srcOrd="1" destOrd="0" presId="urn:microsoft.com/office/officeart/2005/8/layout/hierarchy4"/>
    <dgm:cxn modelId="{4F298E66-5AC9-4398-90B2-32D274D05886}" type="presParOf" srcId="{202560E7-FD8D-4C2E-894A-5EA6BED5F9D9}" destId="{5164B892-04A4-4160-9910-6A54DFF78D49}" srcOrd="2" destOrd="0" presId="urn:microsoft.com/office/officeart/2005/8/layout/hierarchy4"/>
    <dgm:cxn modelId="{6ADD3CF6-C2FB-4397-9231-14EFE40528E4}" type="presParOf" srcId="{5164B892-04A4-4160-9910-6A54DFF78D49}" destId="{88F8AF09-15A9-4697-90CB-9A9013718BBB}" srcOrd="0" destOrd="0" presId="urn:microsoft.com/office/officeart/2005/8/layout/hierarchy4"/>
    <dgm:cxn modelId="{149CE562-4CFC-4F35-BE1C-B1E2FFCEE189}" type="presParOf" srcId="{88F8AF09-15A9-4697-90CB-9A9013718BBB}" destId="{7BAEDD0D-87ED-4E8A-9722-9842D9D34FB5}" srcOrd="0" destOrd="0" presId="urn:microsoft.com/office/officeart/2005/8/layout/hierarchy4"/>
    <dgm:cxn modelId="{1953904A-823B-46E3-B2A6-178FB1BD9F03}" type="presParOf" srcId="{88F8AF09-15A9-4697-90CB-9A9013718BBB}" destId="{046F0960-DAAD-41F7-93CE-32124071CA4A}" srcOrd="1" destOrd="0" presId="urn:microsoft.com/office/officeart/2005/8/layout/hierarchy4"/>
    <dgm:cxn modelId="{B864925D-5E6F-4F94-BBC5-CCAB0CD83B53}" type="presParOf" srcId="{88F8AF09-15A9-4697-90CB-9A9013718BBB}" destId="{E71A7025-4C7B-4C4B-BC1B-460526407DA6}" srcOrd="2" destOrd="0" presId="urn:microsoft.com/office/officeart/2005/8/layout/hierarchy4"/>
    <dgm:cxn modelId="{40B2602F-5663-427F-8D1B-6F89909D04EA}" type="presParOf" srcId="{E71A7025-4C7B-4C4B-BC1B-460526407DA6}" destId="{02834DE5-4F5F-4D9A-BA2B-7D9D50B17D7D}" srcOrd="0" destOrd="0" presId="urn:microsoft.com/office/officeart/2005/8/layout/hierarchy4"/>
    <dgm:cxn modelId="{9153E9D2-CEA2-4A0A-A3C3-C6B95C92F663}" type="presParOf" srcId="{02834DE5-4F5F-4D9A-BA2B-7D9D50B17D7D}" destId="{5194A31B-9C1B-4D2B-9511-0ABAF1A95969}" srcOrd="0" destOrd="0" presId="urn:microsoft.com/office/officeart/2005/8/layout/hierarchy4"/>
    <dgm:cxn modelId="{44A5106D-5E3C-49F6-85F9-1FFB038864F0}" type="presParOf" srcId="{02834DE5-4F5F-4D9A-BA2B-7D9D50B17D7D}" destId="{4A135CC4-CC05-4612-BFAD-9F9F71FBD913}" srcOrd="1" destOrd="0" presId="urn:microsoft.com/office/officeart/2005/8/layout/hierarchy4"/>
    <dgm:cxn modelId="{0AC1D176-5144-4522-8B63-24FE5AA3CE40}" type="presParOf" srcId="{02834DE5-4F5F-4D9A-BA2B-7D9D50B17D7D}" destId="{86657924-F20F-47B6-A242-18C5B73C6B4B}" srcOrd="2" destOrd="0" presId="urn:microsoft.com/office/officeart/2005/8/layout/hierarchy4"/>
    <dgm:cxn modelId="{C1A67C6D-17CD-4FF2-8154-652A2C70EAFB}" type="presParOf" srcId="{86657924-F20F-47B6-A242-18C5B73C6B4B}" destId="{AFFF1847-0D70-4B5F-8D6B-6A603C93631A}" srcOrd="0" destOrd="0" presId="urn:microsoft.com/office/officeart/2005/8/layout/hierarchy4"/>
    <dgm:cxn modelId="{93A8D2F3-6ED9-4F60-9A27-678D355438D4}" type="presParOf" srcId="{AFFF1847-0D70-4B5F-8D6B-6A603C93631A}" destId="{702627AE-9B58-4524-8060-9B2879AC2264}" srcOrd="0" destOrd="0" presId="urn:microsoft.com/office/officeart/2005/8/layout/hierarchy4"/>
    <dgm:cxn modelId="{2C83A1D5-D373-4E75-8C93-3E818E82163B}" type="presParOf" srcId="{AFFF1847-0D70-4B5F-8D6B-6A603C93631A}" destId="{ADE4DF25-9B69-4305-8C3B-6B9025C5EED0}" srcOrd="1" destOrd="0" presId="urn:microsoft.com/office/officeart/2005/8/layout/hierarchy4"/>
    <dgm:cxn modelId="{FFD07D6F-6D1B-446C-951F-837CF52F9718}" type="presParOf" srcId="{AFFF1847-0D70-4B5F-8D6B-6A603C93631A}" destId="{B872DE2A-FBF5-4BCC-8B08-7CF03628C3DB}" srcOrd="2" destOrd="0" presId="urn:microsoft.com/office/officeart/2005/8/layout/hierarchy4"/>
    <dgm:cxn modelId="{7D9538D6-7BC4-465A-98CC-003D3FC714E7}" type="presParOf" srcId="{B872DE2A-FBF5-4BCC-8B08-7CF03628C3DB}" destId="{32C7A256-A883-44AA-A3DC-3C5C79362B77}" srcOrd="0" destOrd="0" presId="urn:microsoft.com/office/officeart/2005/8/layout/hierarchy4"/>
    <dgm:cxn modelId="{A0CF1CF9-6C13-4B72-ADB6-A692C335B273}" type="presParOf" srcId="{32C7A256-A883-44AA-A3DC-3C5C79362B77}" destId="{1ABC24C6-41B4-4DBE-8BED-6B2A578361E2}" srcOrd="0" destOrd="0" presId="urn:microsoft.com/office/officeart/2005/8/layout/hierarchy4"/>
    <dgm:cxn modelId="{A789AEEB-BF13-4008-8F58-2FEE989C7388}" type="presParOf" srcId="{32C7A256-A883-44AA-A3DC-3C5C79362B77}" destId="{893D3AD4-9100-474B-BC6A-4C28B87BF0EA}" srcOrd="1" destOrd="0" presId="urn:microsoft.com/office/officeart/2005/8/layout/hierarchy4"/>
    <dgm:cxn modelId="{D4DD0EBA-0A4A-4D4F-AEFA-F2E8E9A89464}" type="presParOf" srcId="{E50A5B6D-B774-40D4-90DA-F33D4C35FC10}" destId="{A5D45D52-EA6C-403D-B083-1139B66771FD}" srcOrd="1" destOrd="0" presId="urn:microsoft.com/office/officeart/2005/8/layout/hierarchy4"/>
    <dgm:cxn modelId="{1CFFE48A-96F1-4608-8D7B-3E103A7F0683}" type="presParOf" srcId="{E50A5B6D-B774-40D4-90DA-F33D4C35FC10}" destId="{C5728EDB-791A-41EF-990A-9EFF149FF3BF}" srcOrd="2" destOrd="0" presId="urn:microsoft.com/office/officeart/2005/8/layout/hierarchy4"/>
    <dgm:cxn modelId="{153FE486-D135-45DD-A481-93F820F3EA61}" type="presParOf" srcId="{C5728EDB-791A-41EF-990A-9EFF149FF3BF}" destId="{340A7C93-E13F-49D4-A7D3-C2B99550139A}" srcOrd="0" destOrd="0" presId="urn:microsoft.com/office/officeart/2005/8/layout/hierarchy4"/>
    <dgm:cxn modelId="{D4B01935-7191-4D5B-B2AF-2F206F4F9C52}" type="presParOf" srcId="{C5728EDB-791A-41EF-990A-9EFF149FF3BF}" destId="{F2854417-9043-412F-930F-5A99D9D168A8}" srcOrd="1" destOrd="0" presId="urn:microsoft.com/office/officeart/2005/8/layout/hierarchy4"/>
    <dgm:cxn modelId="{6EC6398A-422B-46AE-94B2-B60996810963}" type="presParOf" srcId="{C5728EDB-791A-41EF-990A-9EFF149FF3BF}" destId="{843AC0E3-1785-45F0-ADBD-88C7CB4DDE6C}" srcOrd="2" destOrd="0" presId="urn:microsoft.com/office/officeart/2005/8/layout/hierarchy4"/>
    <dgm:cxn modelId="{BC22C243-68E2-4777-840E-76311C37D0C4}" type="presParOf" srcId="{843AC0E3-1785-45F0-ADBD-88C7CB4DDE6C}" destId="{A9DB9082-2383-4D23-A156-4B643E791BC6}" srcOrd="0" destOrd="0" presId="urn:microsoft.com/office/officeart/2005/8/layout/hierarchy4"/>
    <dgm:cxn modelId="{B1367D41-BA12-4CE0-911A-B741D61CD865}" type="presParOf" srcId="{A9DB9082-2383-4D23-A156-4B643E791BC6}" destId="{FC87DFA8-1B9B-4FA8-833A-D01A88680032}" srcOrd="0" destOrd="0" presId="urn:microsoft.com/office/officeart/2005/8/layout/hierarchy4"/>
    <dgm:cxn modelId="{681C25E2-A0EF-40DB-BD8B-5656ACF7E786}" type="presParOf" srcId="{A9DB9082-2383-4D23-A156-4B643E791BC6}" destId="{D1C977F1-EEB0-4947-A0A9-DF7BB97B28AA}" srcOrd="1" destOrd="0" presId="urn:microsoft.com/office/officeart/2005/8/layout/hierarchy4"/>
    <dgm:cxn modelId="{30C66999-4102-41C2-93B7-3B2FF876CA94}" type="presParOf" srcId="{A9DB9082-2383-4D23-A156-4B643E791BC6}" destId="{7F38B2B5-3C24-406E-ADCD-BA9CD36F5C95}" srcOrd="2" destOrd="0" presId="urn:microsoft.com/office/officeart/2005/8/layout/hierarchy4"/>
    <dgm:cxn modelId="{F2DA5106-C1C7-43D6-979C-6A242B0766B6}" type="presParOf" srcId="{7F38B2B5-3C24-406E-ADCD-BA9CD36F5C95}" destId="{CA0E35BC-1DF4-494C-BA69-B5691F5CE3AE}" srcOrd="0" destOrd="0" presId="urn:microsoft.com/office/officeart/2005/8/layout/hierarchy4"/>
    <dgm:cxn modelId="{D103AE68-B89C-4F98-956A-8E821BEC17A1}" type="presParOf" srcId="{CA0E35BC-1DF4-494C-BA69-B5691F5CE3AE}" destId="{FA8D27A4-5C9D-44DA-B3F9-4188CB7B7587}" srcOrd="0" destOrd="0" presId="urn:microsoft.com/office/officeart/2005/8/layout/hierarchy4"/>
    <dgm:cxn modelId="{0B2E687E-17D0-4950-A9ED-1E7AE489FB10}" type="presParOf" srcId="{CA0E35BC-1DF4-494C-BA69-B5691F5CE3AE}" destId="{F13927A2-E048-495C-8B72-57AFC907B637}" srcOrd="1" destOrd="0" presId="urn:microsoft.com/office/officeart/2005/8/layout/hierarchy4"/>
    <dgm:cxn modelId="{0B902B5E-03A5-487A-B277-E4255258EF2D}" type="presParOf" srcId="{CA0E35BC-1DF4-494C-BA69-B5691F5CE3AE}" destId="{CD3C4105-C233-4505-BF11-D8906FC07A17}" srcOrd="2" destOrd="0" presId="urn:microsoft.com/office/officeart/2005/8/layout/hierarchy4"/>
    <dgm:cxn modelId="{1949C6A8-12BE-464E-92FE-8AD942D2B76D}" type="presParOf" srcId="{CD3C4105-C233-4505-BF11-D8906FC07A17}" destId="{F97AD9C9-34C8-400F-B337-3F7BB332359A}" srcOrd="0" destOrd="0" presId="urn:microsoft.com/office/officeart/2005/8/layout/hierarchy4"/>
    <dgm:cxn modelId="{24F52CE9-E361-4E59-954A-3B8C48EF6941}" type="presParOf" srcId="{F97AD9C9-34C8-400F-B337-3F7BB332359A}" destId="{84998B75-2BFF-42B2-AB24-753E9AC5B66F}" srcOrd="0" destOrd="0" presId="urn:microsoft.com/office/officeart/2005/8/layout/hierarchy4"/>
    <dgm:cxn modelId="{6CE23D4A-87B9-42A2-A09C-BC219C0469BD}" type="presParOf" srcId="{F97AD9C9-34C8-400F-B337-3F7BB332359A}" destId="{51E9F7AD-E9E9-4F5D-A80E-E64F68D72E9D}" srcOrd="1" destOrd="0" presId="urn:microsoft.com/office/officeart/2005/8/layout/hierarchy4"/>
    <dgm:cxn modelId="{59E677AE-9910-44B8-B24C-5ABC54E98E5E}" type="presParOf" srcId="{F97AD9C9-34C8-400F-B337-3F7BB332359A}" destId="{0E55E241-B372-4004-A025-9BE360EAF14B}" srcOrd="2" destOrd="0" presId="urn:microsoft.com/office/officeart/2005/8/layout/hierarchy4"/>
    <dgm:cxn modelId="{625FB7C1-77CC-446C-BD84-9E8E87D892EC}" type="presParOf" srcId="{0E55E241-B372-4004-A025-9BE360EAF14B}" destId="{99B7E460-A613-41BB-8351-CF31B020D752}" srcOrd="0" destOrd="0" presId="urn:microsoft.com/office/officeart/2005/8/layout/hierarchy4"/>
    <dgm:cxn modelId="{C669A85B-D228-439E-A2D1-DA3AF0298A15}" type="presParOf" srcId="{99B7E460-A613-41BB-8351-CF31B020D752}" destId="{AC302D4F-084D-45CB-A22B-B1B6D7C7560F}" srcOrd="0" destOrd="0" presId="urn:microsoft.com/office/officeart/2005/8/layout/hierarchy4"/>
    <dgm:cxn modelId="{94A7399D-B6F3-4332-A838-D6A1911D5094}" type="presParOf" srcId="{99B7E460-A613-41BB-8351-CF31B020D752}" destId="{9AF1AE77-CFDE-488F-B8C6-241581951E16}" srcOrd="1" destOrd="0" presId="urn:microsoft.com/office/officeart/2005/8/layout/hierarchy4"/>
    <dgm:cxn modelId="{A055F311-D298-4EEE-BB4C-A85126488FF4}" type="presParOf" srcId="{E50A5B6D-B774-40D4-90DA-F33D4C35FC10}" destId="{E9D2B760-8595-48ED-95B7-4D9E1FF90C29}" srcOrd="3" destOrd="0" presId="urn:microsoft.com/office/officeart/2005/8/layout/hierarchy4"/>
    <dgm:cxn modelId="{849328D8-76C6-45EB-959A-5E376D8D869C}" type="presParOf" srcId="{E50A5B6D-B774-40D4-90DA-F33D4C35FC10}" destId="{D6AC96FE-2023-4EFA-B898-A90B56156A8B}" srcOrd="4" destOrd="0" presId="urn:microsoft.com/office/officeart/2005/8/layout/hierarchy4"/>
    <dgm:cxn modelId="{DAC1BF0E-6B51-4F39-9140-B1B969572223}" type="presParOf" srcId="{D6AC96FE-2023-4EFA-B898-A90B56156A8B}" destId="{774428B0-A5CB-4FC7-BA46-27700EBCE0BD}" srcOrd="0" destOrd="0" presId="urn:microsoft.com/office/officeart/2005/8/layout/hierarchy4"/>
    <dgm:cxn modelId="{F83C64E3-740A-4649-91D0-FDC637E9868E}" type="presParOf" srcId="{D6AC96FE-2023-4EFA-B898-A90B56156A8B}" destId="{4460DFCF-61A6-4E14-8F32-8C9DB750B14E}" srcOrd="1" destOrd="0" presId="urn:microsoft.com/office/officeart/2005/8/layout/hierarchy4"/>
    <dgm:cxn modelId="{57A1E21A-7119-48D2-B3AC-EB6AF8402C85}" type="presParOf" srcId="{D6AC96FE-2023-4EFA-B898-A90B56156A8B}" destId="{479A9126-0BFA-4099-9248-E7BE17C42AF9}" srcOrd="2" destOrd="0" presId="urn:microsoft.com/office/officeart/2005/8/layout/hierarchy4"/>
    <dgm:cxn modelId="{9B59F8F8-DCA2-4F3A-AA1D-5022933CDCEB}" type="presParOf" srcId="{479A9126-0BFA-4099-9248-E7BE17C42AF9}" destId="{AF0204AA-DCDB-4609-B4A2-81FAC0234BC1}" srcOrd="0" destOrd="0" presId="urn:microsoft.com/office/officeart/2005/8/layout/hierarchy4"/>
    <dgm:cxn modelId="{25493E49-24C0-4F5E-815C-5F4C004677E2}" type="presParOf" srcId="{AF0204AA-DCDB-4609-B4A2-81FAC0234BC1}" destId="{EB580412-532E-4F58-8F3B-B8798BE36037}" srcOrd="0" destOrd="0" presId="urn:microsoft.com/office/officeart/2005/8/layout/hierarchy4"/>
    <dgm:cxn modelId="{5F4A0DBA-2F77-40F8-90DC-2B39A216DDD9}" type="presParOf" srcId="{AF0204AA-DCDB-4609-B4A2-81FAC0234BC1}" destId="{61949621-F0B2-41E3-9F94-27874333E56C}" srcOrd="1" destOrd="0" presId="urn:microsoft.com/office/officeart/2005/8/layout/hierarchy4"/>
    <dgm:cxn modelId="{C06E804B-BD73-49B1-B092-3DC4377889B2}" type="presParOf" srcId="{AF0204AA-DCDB-4609-B4A2-81FAC0234BC1}" destId="{40A60B95-34FF-4CC2-B71C-7AFB2BE4D824}" srcOrd="2" destOrd="0" presId="urn:microsoft.com/office/officeart/2005/8/layout/hierarchy4"/>
    <dgm:cxn modelId="{53F86DAD-6A38-4406-805D-117104228241}" type="presParOf" srcId="{40A60B95-34FF-4CC2-B71C-7AFB2BE4D824}" destId="{B6785946-802F-4BC7-99AC-FF4D97AC775E}" srcOrd="0" destOrd="0" presId="urn:microsoft.com/office/officeart/2005/8/layout/hierarchy4"/>
    <dgm:cxn modelId="{68527A2B-5117-42D5-9B02-7719483DDA57}" type="presParOf" srcId="{B6785946-802F-4BC7-99AC-FF4D97AC775E}" destId="{17DDB5BC-3519-45CA-B53C-7FF156143B4C}" srcOrd="0" destOrd="0" presId="urn:microsoft.com/office/officeart/2005/8/layout/hierarchy4"/>
    <dgm:cxn modelId="{EB2D6361-4206-4CF1-9415-3F73BE8A9FCF}" type="presParOf" srcId="{B6785946-802F-4BC7-99AC-FF4D97AC775E}" destId="{37B9B49C-6CB9-4E08-B253-1A2D59A55D4D}" srcOrd="1" destOrd="0" presId="urn:microsoft.com/office/officeart/2005/8/layout/hierarchy4"/>
    <dgm:cxn modelId="{6336B5AA-BE0A-4EDC-8FDF-39FF729C9247}" type="presParOf" srcId="{B6785946-802F-4BC7-99AC-FF4D97AC775E}" destId="{8285A3E8-3A0E-4116-9C73-BC163A0FFA34}" srcOrd="2" destOrd="0" presId="urn:microsoft.com/office/officeart/2005/8/layout/hierarchy4"/>
    <dgm:cxn modelId="{45122099-515D-492D-B1E3-4CBB25A39457}" type="presParOf" srcId="{8285A3E8-3A0E-4116-9C73-BC163A0FFA34}" destId="{04E64EFC-9B8F-4BF8-A766-BA755C6C23CB}" srcOrd="0" destOrd="0" presId="urn:microsoft.com/office/officeart/2005/8/layout/hierarchy4"/>
    <dgm:cxn modelId="{DE20623F-8572-443C-ACF7-F585053C2F88}" type="presParOf" srcId="{04E64EFC-9B8F-4BF8-A766-BA755C6C23CB}" destId="{39BFAB20-2290-409E-9DBB-98FE405AE959}" srcOrd="0" destOrd="0" presId="urn:microsoft.com/office/officeart/2005/8/layout/hierarchy4"/>
    <dgm:cxn modelId="{4E097D73-BA2F-455F-A3D1-B06429A3F60F}" type="presParOf" srcId="{04E64EFC-9B8F-4BF8-A766-BA755C6C23CB}" destId="{F2CE58C2-724B-42BC-82C1-AC98D681D556}" srcOrd="1" destOrd="0" presId="urn:microsoft.com/office/officeart/2005/8/layout/hierarchy4"/>
    <dgm:cxn modelId="{44B51B6F-ECF0-471F-9382-927E23012C01}" type="presParOf" srcId="{04E64EFC-9B8F-4BF8-A766-BA755C6C23CB}" destId="{6A4BE468-80EA-493E-928E-E574C60CD230}" srcOrd="2" destOrd="0" presId="urn:microsoft.com/office/officeart/2005/8/layout/hierarchy4"/>
    <dgm:cxn modelId="{C699B457-DCAC-410D-BE33-B732BB850D9D}" type="presParOf" srcId="{6A4BE468-80EA-493E-928E-E574C60CD230}" destId="{37AC9937-EF07-44A5-B9F8-BB28325F92E4}" srcOrd="0" destOrd="0" presId="urn:microsoft.com/office/officeart/2005/8/layout/hierarchy4"/>
    <dgm:cxn modelId="{16FC4083-F10B-4499-ADFB-1F2D850E01A9}" type="presParOf" srcId="{37AC9937-EF07-44A5-B9F8-BB28325F92E4}" destId="{8EE179C5-10E6-44B9-9A56-2A868F7BC00E}" srcOrd="0" destOrd="0" presId="urn:microsoft.com/office/officeart/2005/8/layout/hierarchy4"/>
    <dgm:cxn modelId="{E990EFEC-ED16-493E-B35F-DFF7024EB399}" type="presParOf" srcId="{37AC9937-EF07-44A5-B9F8-BB28325F92E4}" destId="{8007B827-5C2B-468C-91D7-4BDE15DB7FF5}" srcOrd="1" destOrd="0" presId="urn:microsoft.com/office/officeart/2005/8/layout/hierarchy4"/>
    <dgm:cxn modelId="{E44718CA-5A98-4068-BDA3-6B051164DC06}" type="presParOf" srcId="{E50A5B6D-B774-40D4-90DA-F33D4C35FC10}" destId="{7D89FEAD-0349-4D2A-88D5-AFBBD25D5A3E}" srcOrd="5" destOrd="0" presId="urn:microsoft.com/office/officeart/2005/8/layout/hierarchy4"/>
    <dgm:cxn modelId="{271B7210-69E1-4CE4-9645-D9F363892300}" type="presParOf" srcId="{E50A5B6D-B774-40D4-90DA-F33D4C35FC10}" destId="{75C2404A-0311-4A30-9C88-871EF5901F9E}" srcOrd="6" destOrd="0" presId="urn:microsoft.com/office/officeart/2005/8/layout/hierarchy4"/>
    <dgm:cxn modelId="{5127D9A6-85C1-4384-A00D-B7B81E67FB73}" type="presParOf" srcId="{75C2404A-0311-4A30-9C88-871EF5901F9E}" destId="{4E0AAE62-3D3C-4A69-B122-31EA2EE6F620}" srcOrd="0" destOrd="0" presId="urn:microsoft.com/office/officeart/2005/8/layout/hierarchy4"/>
    <dgm:cxn modelId="{681EFEE8-3567-42E2-A0EE-CA504BAB509A}" type="presParOf" srcId="{75C2404A-0311-4A30-9C88-871EF5901F9E}" destId="{A264E74F-4C64-4500-B26A-2CA68F15080D}" srcOrd="1" destOrd="0" presId="urn:microsoft.com/office/officeart/2005/8/layout/hierarchy4"/>
    <dgm:cxn modelId="{B75F0EAD-1275-43F6-9902-AA080B93CED3}" type="presParOf" srcId="{75C2404A-0311-4A30-9C88-871EF5901F9E}" destId="{B042771B-6B46-41D3-A2DC-8AC133DFFBBC}" srcOrd="2" destOrd="0" presId="urn:microsoft.com/office/officeart/2005/8/layout/hierarchy4"/>
    <dgm:cxn modelId="{E1DED9FD-3A65-4AE6-8D2B-B2F7521A92F4}" type="presParOf" srcId="{B042771B-6B46-41D3-A2DC-8AC133DFFBBC}" destId="{A77EBB65-0365-4F43-94E8-DA790CE4F424}" srcOrd="0" destOrd="0" presId="urn:microsoft.com/office/officeart/2005/8/layout/hierarchy4"/>
    <dgm:cxn modelId="{EE204951-01D0-4843-9E1B-A2994E9E444C}" type="presParOf" srcId="{A77EBB65-0365-4F43-94E8-DA790CE4F424}" destId="{F4B880B6-8450-4DD8-AAFE-CEB3718703B7}" srcOrd="0" destOrd="0" presId="urn:microsoft.com/office/officeart/2005/8/layout/hierarchy4"/>
    <dgm:cxn modelId="{A63C6B1D-30F5-4CF9-8743-8525A5D8E090}" type="presParOf" srcId="{A77EBB65-0365-4F43-94E8-DA790CE4F424}" destId="{77A93E7C-5B17-4D8F-A023-8E126170B07E}" srcOrd="1" destOrd="0" presId="urn:microsoft.com/office/officeart/2005/8/layout/hierarchy4"/>
    <dgm:cxn modelId="{F499ECDA-747B-4D5E-A3E2-23AFD9F186C2}" type="presParOf" srcId="{A77EBB65-0365-4F43-94E8-DA790CE4F424}" destId="{4D0F77D7-4CE1-4A19-AEB3-BC561580B16D}" srcOrd="2" destOrd="0" presId="urn:microsoft.com/office/officeart/2005/8/layout/hierarchy4"/>
    <dgm:cxn modelId="{3829F12B-60C3-4721-9CB6-E9FCC724CC0C}" type="presParOf" srcId="{4D0F77D7-4CE1-4A19-AEB3-BC561580B16D}" destId="{5C3EF68D-0D5F-444F-9A40-FD37A2B321D9}" srcOrd="0" destOrd="0" presId="urn:microsoft.com/office/officeart/2005/8/layout/hierarchy4"/>
    <dgm:cxn modelId="{CDB6E4E6-D663-4427-8C79-42BE3F014B98}" type="presParOf" srcId="{5C3EF68D-0D5F-444F-9A40-FD37A2B321D9}" destId="{13477B0E-3145-4CD9-830F-961DDE62A7BA}" srcOrd="0" destOrd="0" presId="urn:microsoft.com/office/officeart/2005/8/layout/hierarchy4"/>
    <dgm:cxn modelId="{6FBB957E-D108-4FD0-912B-193DC4376636}" type="presParOf" srcId="{5C3EF68D-0D5F-444F-9A40-FD37A2B321D9}" destId="{49107FB6-95EE-4292-B35E-0F3AF6EB624F}" srcOrd="1" destOrd="0" presId="urn:microsoft.com/office/officeart/2005/8/layout/hierarchy4"/>
    <dgm:cxn modelId="{A51E5131-50FD-40B7-9650-2EC0E4656C5D}" type="presParOf" srcId="{5C3EF68D-0D5F-444F-9A40-FD37A2B321D9}" destId="{3DE82D5C-8D23-4841-BCBE-9EE693EE5670}" srcOrd="2" destOrd="0" presId="urn:microsoft.com/office/officeart/2005/8/layout/hierarchy4"/>
    <dgm:cxn modelId="{566B9432-BA9E-4187-9F8B-38924FD97C74}" type="presParOf" srcId="{3DE82D5C-8D23-4841-BCBE-9EE693EE5670}" destId="{AA0FDBFD-409D-43A6-9294-DCACF5EB66A2}" srcOrd="0" destOrd="0" presId="urn:microsoft.com/office/officeart/2005/8/layout/hierarchy4"/>
    <dgm:cxn modelId="{BC35654E-F907-4B00-AA46-B6676AEDF305}" type="presParOf" srcId="{AA0FDBFD-409D-43A6-9294-DCACF5EB66A2}" destId="{32BD86AA-F0B5-46D6-B3DB-2D4CBD0C9022}" srcOrd="0" destOrd="0" presId="urn:microsoft.com/office/officeart/2005/8/layout/hierarchy4"/>
    <dgm:cxn modelId="{88A9451A-5929-476C-9502-0D0015764A4B}" type="presParOf" srcId="{AA0FDBFD-409D-43A6-9294-DCACF5EB66A2}" destId="{647D8104-C8A6-45D0-A965-968AFB56CBDA}" srcOrd="1" destOrd="0" presId="urn:microsoft.com/office/officeart/2005/8/layout/hierarchy4"/>
    <dgm:cxn modelId="{EB771DDA-A72C-4029-9373-F43D7C3BBC37}" type="presParOf" srcId="{AA0FDBFD-409D-43A6-9294-DCACF5EB66A2}" destId="{1B0B0607-154B-4766-81C0-3775170E285A}" srcOrd="2" destOrd="0" presId="urn:microsoft.com/office/officeart/2005/8/layout/hierarchy4"/>
    <dgm:cxn modelId="{70A8C4AB-CB72-4B83-BE46-7F192E2C77DE}" type="presParOf" srcId="{1B0B0607-154B-4766-81C0-3775170E285A}" destId="{F54E3B22-52A7-46EE-9F9F-022D05139CC2}" srcOrd="0" destOrd="0" presId="urn:microsoft.com/office/officeart/2005/8/layout/hierarchy4"/>
    <dgm:cxn modelId="{929F9354-D82F-4235-9719-45D2D6A16210}" type="presParOf" srcId="{F54E3B22-52A7-46EE-9F9F-022D05139CC2}" destId="{8F758105-3D23-4F71-A12B-A4A32483CFE5}" srcOrd="0" destOrd="0" presId="urn:microsoft.com/office/officeart/2005/8/layout/hierarchy4"/>
    <dgm:cxn modelId="{4D8E5D22-B8F8-466E-B0C6-2EAE85ECB385}" type="presParOf" srcId="{F54E3B22-52A7-46EE-9F9F-022D05139CC2}" destId="{B9593F00-1D21-4D3E-B21E-13F53A062E91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5B6715-B0FA-43D7-A740-9FE23D6FB422}">
      <dsp:nvSpPr>
        <dsp:cNvPr id="0" name=""/>
        <dsp:cNvSpPr/>
      </dsp:nvSpPr>
      <dsp:spPr>
        <a:xfrm>
          <a:off x="4019" y="405"/>
          <a:ext cx="10938635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>
              <a:solidFill>
                <a:schemeClr val="bg1"/>
              </a:solidFill>
              <a:latin typeface="+mn-lt"/>
              <a:ea typeface="+mn-ea"/>
              <a:cs typeface="+mn-cs"/>
            </a:rPr>
            <a:t>06 </a:t>
          </a:r>
          <a:r>
            <a:rPr lang="pt-BR" sz="1800" b="1" kern="1200" err="1">
              <a:solidFill>
                <a:schemeClr val="bg1"/>
              </a:solidFill>
              <a:latin typeface="+mn-lt"/>
              <a:ea typeface="+mn-ea"/>
              <a:cs typeface="+mn-cs"/>
            </a:rPr>
            <a:t>CCs</a:t>
          </a:r>
          <a:r>
            <a:rPr lang="pt-BR" sz="1800" b="1" kern="1200">
              <a:solidFill>
                <a:schemeClr val="bg1"/>
              </a:solidFill>
              <a:latin typeface="+mn-lt"/>
              <a:ea typeface="+mn-ea"/>
              <a:cs typeface="+mn-cs"/>
            </a:rPr>
            <a:t> – 01 Superintendente, 03 gerentes, 01 Ouvidor e 01 Auditor</a:t>
          </a:r>
        </a:p>
      </dsp:txBody>
      <dsp:txXfrm>
        <a:off x="22156" y="18542"/>
        <a:ext cx="10902361" cy="582957"/>
      </dsp:txXfrm>
    </dsp:sp>
    <dsp:sp modelId="{2A12E7C7-2106-42B2-AB10-8D03A0E44B4F}">
      <dsp:nvSpPr>
        <dsp:cNvPr id="0" name=""/>
        <dsp:cNvSpPr/>
      </dsp:nvSpPr>
      <dsp:spPr>
        <a:xfrm>
          <a:off x="4019" y="689378"/>
          <a:ext cx="2692903" cy="619231"/>
        </a:xfrm>
        <a:prstGeom prst="roundRect">
          <a:avLst>
            <a:gd name="adj" fmla="val 10000"/>
          </a:avLst>
        </a:prstGeom>
        <a:solidFill>
          <a:schemeClr val="tx1">
            <a:lumMod val="65000"/>
            <a:lumOff val="3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0" kern="1200">
              <a:solidFill>
                <a:prstClr val="white"/>
              </a:solidFill>
              <a:latin typeface="+mn-lt"/>
              <a:ea typeface="+mn-ea"/>
              <a:cs typeface="+mn-cs"/>
            </a:rPr>
            <a:t>Tipo I</a:t>
          </a:r>
        </a:p>
      </dsp:txBody>
      <dsp:txXfrm>
        <a:off x="22156" y="707515"/>
        <a:ext cx="2656629" cy="582957"/>
      </dsp:txXfrm>
    </dsp:sp>
    <dsp:sp modelId="{469CE885-80D5-4B1F-A376-CC6EDFD2B455}">
      <dsp:nvSpPr>
        <dsp:cNvPr id="0" name=""/>
        <dsp:cNvSpPr/>
      </dsp:nvSpPr>
      <dsp:spPr>
        <a:xfrm>
          <a:off x="4019" y="1378352"/>
          <a:ext cx="2692903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83 </a:t>
          </a:r>
          <a:r>
            <a:rPr lang="pt-BR" sz="1800" kern="1200" err="1">
              <a:latin typeface="+mn-lt"/>
            </a:rPr>
            <a:t>FGs</a:t>
          </a:r>
          <a:endParaRPr lang="pt-BR" sz="1800" kern="1200">
            <a:latin typeface="+mn-lt"/>
          </a:endParaRPr>
        </a:p>
      </dsp:txBody>
      <dsp:txXfrm>
        <a:off x="22156" y="1396489"/>
        <a:ext cx="2656629" cy="582957"/>
      </dsp:txXfrm>
    </dsp:sp>
    <dsp:sp modelId="{BD60A184-36F2-4171-8A19-9976A3E639F3}">
      <dsp:nvSpPr>
        <dsp:cNvPr id="0" name=""/>
        <dsp:cNvSpPr/>
      </dsp:nvSpPr>
      <dsp:spPr>
        <a:xfrm>
          <a:off x="4019" y="2067326"/>
          <a:ext cx="662786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0</a:t>
          </a:r>
        </a:p>
      </dsp:txBody>
      <dsp:txXfrm>
        <a:off x="22156" y="2085463"/>
        <a:ext cx="626512" cy="582957"/>
      </dsp:txXfrm>
    </dsp:sp>
    <dsp:sp modelId="{7BAEDD0D-87ED-4E8A-9722-9842D9D34FB5}">
      <dsp:nvSpPr>
        <dsp:cNvPr id="0" name=""/>
        <dsp:cNvSpPr/>
      </dsp:nvSpPr>
      <dsp:spPr>
        <a:xfrm>
          <a:off x="4019" y="2756299"/>
          <a:ext cx="662786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4</a:t>
          </a:r>
        </a:p>
      </dsp:txBody>
      <dsp:txXfrm>
        <a:off x="22156" y="2774436"/>
        <a:ext cx="626512" cy="582957"/>
      </dsp:txXfrm>
    </dsp:sp>
    <dsp:sp modelId="{5194A31B-9C1B-4D2B-9511-0ABAF1A95969}">
      <dsp:nvSpPr>
        <dsp:cNvPr id="0" name=""/>
        <dsp:cNvSpPr/>
      </dsp:nvSpPr>
      <dsp:spPr>
        <a:xfrm>
          <a:off x="4019" y="3445273"/>
          <a:ext cx="662786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11</a:t>
          </a:r>
        </a:p>
      </dsp:txBody>
      <dsp:txXfrm>
        <a:off x="22156" y="3463410"/>
        <a:ext cx="626512" cy="582957"/>
      </dsp:txXfrm>
    </dsp:sp>
    <dsp:sp modelId="{702627AE-9B58-4524-8060-9B2879AC2264}">
      <dsp:nvSpPr>
        <dsp:cNvPr id="0" name=""/>
        <dsp:cNvSpPr/>
      </dsp:nvSpPr>
      <dsp:spPr>
        <a:xfrm>
          <a:off x="4019" y="4134246"/>
          <a:ext cx="662786" cy="619231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SUP</a:t>
          </a:r>
        </a:p>
      </dsp:txBody>
      <dsp:txXfrm>
        <a:off x="22156" y="4152383"/>
        <a:ext cx="626512" cy="582957"/>
      </dsp:txXfrm>
    </dsp:sp>
    <dsp:sp modelId="{1ABC24C6-41B4-4DBE-8BED-6B2A578361E2}">
      <dsp:nvSpPr>
        <dsp:cNvPr id="0" name=""/>
        <dsp:cNvSpPr/>
      </dsp:nvSpPr>
      <dsp:spPr>
        <a:xfrm>
          <a:off x="4019" y="4823220"/>
          <a:ext cx="662786" cy="619231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solidFill>
                <a:schemeClr val="accent6">
                  <a:lumMod val="50000"/>
                </a:schemeClr>
              </a:solidFill>
              <a:latin typeface="+mn-lt"/>
            </a:rPr>
            <a:t>15</a:t>
          </a:r>
        </a:p>
      </dsp:txBody>
      <dsp:txXfrm>
        <a:off x="22156" y="4841357"/>
        <a:ext cx="626512" cy="582957"/>
      </dsp:txXfrm>
    </dsp:sp>
    <dsp:sp modelId="{340A7C93-E13F-49D4-A7D3-C2B99550139A}">
      <dsp:nvSpPr>
        <dsp:cNvPr id="0" name=""/>
        <dsp:cNvSpPr/>
      </dsp:nvSpPr>
      <dsp:spPr>
        <a:xfrm>
          <a:off x="680724" y="2067326"/>
          <a:ext cx="662786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4</a:t>
          </a:r>
        </a:p>
      </dsp:txBody>
      <dsp:txXfrm>
        <a:off x="698861" y="2085463"/>
        <a:ext cx="626512" cy="582957"/>
      </dsp:txXfrm>
    </dsp:sp>
    <dsp:sp modelId="{FC87DFA8-1B9B-4FA8-833A-D01A88680032}">
      <dsp:nvSpPr>
        <dsp:cNvPr id="0" name=""/>
        <dsp:cNvSpPr/>
      </dsp:nvSpPr>
      <dsp:spPr>
        <a:xfrm>
          <a:off x="680724" y="2756299"/>
          <a:ext cx="662786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4</a:t>
          </a:r>
        </a:p>
      </dsp:txBody>
      <dsp:txXfrm>
        <a:off x="698861" y="2774436"/>
        <a:ext cx="626512" cy="582957"/>
      </dsp:txXfrm>
    </dsp:sp>
    <dsp:sp modelId="{FA8D27A4-5C9D-44DA-B3F9-4188CB7B7587}">
      <dsp:nvSpPr>
        <dsp:cNvPr id="0" name=""/>
        <dsp:cNvSpPr/>
      </dsp:nvSpPr>
      <dsp:spPr>
        <a:xfrm>
          <a:off x="680724" y="3445273"/>
          <a:ext cx="662786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26</a:t>
          </a:r>
        </a:p>
      </dsp:txBody>
      <dsp:txXfrm>
        <a:off x="698861" y="3463410"/>
        <a:ext cx="626512" cy="582957"/>
      </dsp:txXfrm>
    </dsp:sp>
    <dsp:sp modelId="{84998B75-2BFF-42B2-AB24-753E9AC5B66F}">
      <dsp:nvSpPr>
        <dsp:cNvPr id="0" name=""/>
        <dsp:cNvSpPr/>
      </dsp:nvSpPr>
      <dsp:spPr>
        <a:xfrm>
          <a:off x="680724" y="4134246"/>
          <a:ext cx="662786" cy="619231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GAS</a:t>
          </a:r>
        </a:p>
      </dsp:txBody>
      <dsp:txXfrm>
        <a:off x="698861" y="4152383"/>
        <a:ext cx="626512" cy="582957"/>
      </dsp:txXfrm>
    </dsp:sp>
    <dsp:sp modelId="{AC302D4F-084D-45CB-A22B-B1B6D7C7560F}">
      <dsp:nvSpPr>
        <dsp:cNvPr id="0" name=""/>
        <dsp:cNvSpPr/>
      </dsp:nvSpPr>
      <dsp:spPr>
        <a:xfrm>
          <a:off x="680724" y="4823220"/>
          <a:ext cx="662786" cy="619231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solidFill>
                <a:schemeClr val="accent6">
                  <a:lumMod val="50000"/>
                </a:schemeClr>
              </a:solidFill>
              <a:latin typeface="+mn-lt"/>
            </a:rPr>
            <a:t>34</a:t>
          </a:r>
        </a:p>
      </dsp:txBody>
      <dsp:txXfrm>
        <a:off x="698861" y="4841357"/>
        <a:ext cx="626512" cy="582957"/>
      </dsp:txXfrm>
    </dsp:sp>
    <dsp:sp modelId="{774428B0-A5CB-4FC7-BA46-27700EBCE0BD}">
      <dsp:nvSpPr>
        <dsp:cNvPr id="0" name=""/>
        <dsp:cNvSpPr/>
      </dsp:nvSpPr>
      <dsp:spPr>
        <a:xfrm>
          <a:off x="1357430" y="2067326"/>
          <a:ext cx="662786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3</a:t>
          </a:r>
        </a:p>
      </dsp:txBody>
      <dsp:txXfrm>
        <a:off x="1375567" y="2085463"/>
        <a:ext cx="626512" cy="582957"/>
      </dsp:txXfrm>
    </dsp:sp>
    <dsp:sp modelId="{EB580412-532E-4F58-8F3B-B8798BE36037}">
      <dsp:nvSpPr>
        <dsp:cNvPr id="0" name=""/>
        <dsp:cNvSpPr/>
      </dsp:nvSpPr>
      <dsp:spPr>
        <a:xfrm>
          <a:off x="1357430" y="2756299"/>
          <a:ext cx="662786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7</a:t>
          </a:r>
        </a:p>
      </dsp:txBody>
      <dsp:txXfrm>
        <a:off x="1375567" y="2774436"/>
        <a:ext cx="626512" cy="582957"/>
      </dsp:txXfrm>
    </dsp:sp>
    <dsp:sp modelId="{17DDB5BC-3519-45CA-B53C-7FF156143B4C}">
      <dsp:nvSpPr>
        <dsp:cNvPr id="0" name=""/>
        <dsp:cNvSpPr/>
      </dsp:nvSpPr>
      <dsp:spPr>
        <a:xfrm>
          <a:off x="1357430" y="3445273"/>
          <a:ext cx="662786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17</a:t>
          </a:r>
        </a:p>
      </dsp:txBody>
      <dsp:txXfrm>
        <a:off x="1375567" y="3463410"/>
        <a:ext cx="626512" cy="582957"/>
      </dsp:txXfrm>
    </dsp:sp>
    <dsp:sp modelId="{39BFAB20-2290-409E-9DBB-98FE405AE959}">
      <dsp:nvSpPr>
        <dsp:cNvPr id="0" name=""/>
        <dsp:cNvSpPr/>
      </dsp:nvSpPr>
      <dsp:spPr>
        <a:xfrm>
          <a:off x="1357430" y="4134246"/>
          <a:ext cx="662786" cy="619231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GAD</a:t>
          </a:r>
        </a:p>
      </dsp:txBody>
      <dsp:txXfrm>
        <a:off x="1375567" y="4152383"/>
        <a:ext cx="626512" cy="582957"/>
      </dsp:txXfrm>
    </dsp:sp>
    <dsp:sp modelId="{8EE179C5-10E6-44B9-9A56-2A868F7BC00E}">
      <dsp:nvSpPr>
        <dsp:cNvPr id="0" name=""/>
        <dsp:cNvSpPr/>
      </dsp:nvSpPr>
      <dsp:spPr>
        <a:xfrm>
          <a:off x="1357430" y="4823220"/>
          <a:ext cx="662786" cy="619231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solidFill>
                <a:schemeClr val="accent6">
                  <a:lumMod val="50000"/>
                </a:schemeClr>
              </a:solidFill>
              <a:latin typeface="+mn-lt"/>
            </a:rPr>
            <a:t>27</a:t>
          </a:r>
        </a:p>
      </dsp:txBody>
      <dsp:txXfrm>
        <a:off x="1375567" y="4841357"/>
        <a:ext cx="626512" cy="582957"/>
      </dsp:txXfrm>
    </dsp:sp>
    <dsp:sp modelId="{4E0AAE62-3D3C-4A69-B122-31EA2EE6F620}">
      <dsp:nvSpPr>
        <dsp:cNvPr id="0" name=""/>
        <dsp:cNvSpPr/>
      </dsp:nvSpPr>
      <dsp:spPr>
        <a:xfrm>
          <a:off x="2034135" y="2067326"/>
          <a:ext cx="662786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0</a:t>
          </a:r>
        </a:p>
      </dsp:txBody>
      <dsp:txXfrm>
        <a:off x="2052272" y="2085463"/>
        <a:ext cx="626512" cy="582957"/>
      </dsp:txXfrm>
    </dsp:sp>
    <dsp:sp modelId="{F4B880B6-8450-4DD8-AAFE-CEB3718703B7}">
      <dsp:nvSpPr>
        <dsp:cNvPr id="0" name=""/>
        <dsp:cNvSpPr/>
      </dsp:nvSpPr>
      <dsp:spPr>
        <a:xfrm>
          <a:off x="2034135" y="2756299"/>
          <a:ext cx="662786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2</a:t>
          </a:r>
        </a:p>
      </dsp:txBody>
      <dsp:txXfrm>
        <a:off x="2052272" y="2774436"/>
        <a:ext cx="626512" cy="582957"/>
      </dsp:txXfrm>
    </dsp:sp>
    <dsp:sp modelId="{13477B0E-3145-4CD9-830F-961DDE62A7BA}">
      <dsp:nvSpPr>
        <dsp:cNvPr id="0" name=""/>
        <dsp:cNvSpPr/>
      </dsp:nvSpPr>
      <dsp:spPr>
        <a:xfrm>
          <a:off x="2034135" y="3445273"/>
          <a:ext cx="662786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5</a:t>
          </a:r>
        </a:p>
      </dsp:txBody>
      <dsp:txXfrm>
        <a:off x="2052272" y="3463410"/>
        <a:ext cx="626512" cy="582957"/>
      </dsp:txXfrm>
    </dsp:sp>
    <dsp:sp modelId="{32BD86AA-F0B5-46D6-B3DB-2D4CBD0C9022}">
      <dsp:nvSpPr>
        <dsp:cNvPr id="0" name=""/>
        <dsp:cNvSpPr/>
      </dsp:nvSpPr>
      <dsp:spPr>
        <a:xfrm>
          <a:off x="2034135" y="4134246"/>
          <a:ext cx="662786" cy="619231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GEP</a:t>
          </a:r>
        </a:p>
      </dsp:txBody>
      <dsp:txXfrm>
        <a:off x="2052272" y="4152383"/>
        <a:ext cx="626512" cy="582957"/>
      </dsp:txXfrm>
    </dsp:sp>
    <dsp:sp modelId="{8F758105-3D23-4F71-A12B-A4A32483CFE5}">
      <dsp:nvSpPr>
        <dsp:cNvPr id="0" name=""/>
        <dsp:cNvSpPr/>
      </dsp:nvSpPr>
      <dsp:spPr>
        <a:xfrm>
          <a:off x="2034135" y="4823220"/>
          <a:ext cx="662786" cy="619231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solidFill>
                <a:schemeClr val="accent6">
                  <a:lumMod val="50000"/>
                </a:schemeClr>
              </a:solidFill>
              <a:latin typeface="+mn-lt"/>
            </a:rPr>
            <a:t>7</a:t>
          </a:r>
        </a:p>
      </dsp:txBody>
      <dsp:txXfrm>
        <a:off x="2052272" y="4841357"/>
        <a:ext cx="626512" cy="582957"/>
      </dsp:txXfrm>
    </dsp:sp>
    <dsp:sp modelId="{940DF79B-5FE5-408B-9430-5286089AC4E7}">
      <dsp:nvSpPr>
        <dsp:cNvPr id="0" name=""/>
        <dsp:cNvSpPr/>
      </dsp:nvSpPr>
      <dsp:spPr>
        <a:xfrm>
          <a:off x="2752596" y="689378"/>
          <a:ext cx="2692903" cy="619231"/>
        </a:xfrm>
        <a:prstGeom prst="roundRect">
          <a:avLst>
            <a:gd name="adj" fmla="val 10000"/>
          </a:avLst>
        </a:prstGeom>
        <a:solidFill>
          <a:schemeClr val="tx1">
            <a:lumMod val="65000"/>
            <a:lumOff val="3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0" kern="1200">
              <a:solidFill>
                <a:prstClr val="white"/>
              </a:solidFill>
              <a:latin typeface="+mn-lt"/>
              <a:ea typeface="+mn-ea"/>
              <a:cs typeface="+mn-cs"/>
            </a:rPr>
            <a:t>Tipo II</a:t>
          </a:r>
        </a:p>
      </dsp:txBody>
      <dsp:txXfrm>
        <a:off x="2770733" y="707515"/>
        <a:ext cx="2656629" cy="582957"/>
      </dsp:txXfrm>
    </dsp:sp>
    <dsp:sp modelId="{45F605F5-1B62-47B8-A55C-C58793445432}">
      <dsp:nvSpPr>
        <dsp:cNvPr id="0" name=""/>
        <dsp:cNvSpPr/>
      </dsp:nvSpPr>
      <dsp:spPr>
        <a:xfrm>
          <a:off x="2752596" y="1378352"/>
          <a:ext cx="2692903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70 </a:t>
          </a:r>
          <a:r>
            <a:rPr lang="pt-BR" sz="1800" kern="1200" err="1">
              <a:latin typeface="+mn-lt"/>
            </a:rPr>
            <a:t>FGs</a:t>
          </a:r>
          <a:endParaRPr lang="pt-BR" sz="1800" kern="1200">
            <a:latin typeface="+mn-lt"/>
          </a:endParaRPr>
        </a:p>
      </dsp:txBody>
      <dsp:txXfrm>
        <a:off x="2770733" y="1396489"/>
        <a:ext cx="2656629" cy="582957"/>
      </dsp:txXfrm>
    </dsp:sp>
    <dsp:sp modelId="{765EBA17-A8F7-4609-BBB7-B30B859DA289}">
      <dsp:nvSpPr>
        <dsp:cNvPr id="0" name=""/>
        <dsp:cNvSpPr/>
      </dsp:nvSpPr>
      <dsp:spPr>
        <a:xfrm>
          <a:off x="2752596" y="2067326"/>
          <a:ext cx="662786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0</a:t>
          </a:r>
        </a:p>
      </dsp:txBody>
      <dsp:txXfrm>
        <a:off x="2770733" y="2085463"/>
        <a:ext cx="626512" cy="582957"/>
      </dsp:txXfrm>
    </dsp:sp>
    <dsp:sp modelId="{38C2C67F-16C2-4DC4-A40D-2EFAB8EB8DB4}">
      <dsp:nvSpPr>
        <dsp:cNvPr id="0" name=""/>
        <dsp:cNvSpPr/>
      </dsp:nvSpPr>
      <dsp:spPr>
        <a:xfrm>
          <a:off x="2752596" y="2756299"/>
          <a:ext cx="662786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4</a:t>
          </a:r>
        </a:p>
      </dsp:txBody>
      <dsp:txXfrm>
        <a:off x="2770733" y="2774436"/>
        <a:ext cx="626512" cy="582957"/>
      </dsp:txXfrm>
    </dsp:sp>
    <dsp:sp modelId="{E32171DE-8230-44EB-9237-14B96D94E078}">
      <dsp:nvSpPr>
        <dsp:cNvPr id="0" name=""/>
        <dsp:cNvSpPr/>
      </dsp:nvSpPr>
      <dsp:spPr>
        <a:xfrm>
          <a:off x="2752596" y="3445273"/>
          <a:ext cx="662786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8</a:t>
          </a:r>
        </a:p>
      </dsp:txBody>
      <dsp:txXfrm>
        <a:off x="2770733" y="3463410"/>
        <a:ext cx="626512" cy="582957"/>
      </dsp:txXfrm>
    </dsp:sp>
    <dsp:sp modelId="{E027C156-A2B0-4594-B614-8019FD68BA87}">
      <dsp:nvSpPr>
        <dsp:cNvPr id="0" name=""/>
        <dsp:cNvSpPr/>
      </dsp:nvSpPr>
      <dsp:spPr>
        <a:xfrm>
          <a:off x="2752596" y="4134246"/>
          <a:ext cx="662786" cy="619231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SUP</a:t>
          </a:r>
        </a:p>
      </dsp:txBody>
      <dsp:txXfrm>
        <a:off x="2770733" y="4152383"/>
        <a:ext cx="626512" cy="582957"/>
      </dsp:txXfrm>
    </dsp:sp>
    <dsp:sp modelId="{F8FFEA17-EDDD-418E-9F24-B9EE29C5C804}">
      <dsp:nvSpPr>
        <dsp:cNvPr id="0" name=""/>
        <dsp:cNvSpPr/>
      </dsp:nvSpPr>
      <dsp:spPr>
        <a:xfrm>
          <a:off x="2752596" y="4823220"/>
          <a:ext cx="662786" cy="619231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solidFill>
                <a:schemeClr val="accent6">
                  <a:lumMod val="50000"/>
                </a:schemeClr>
              </a:solidFill>
              <a:latin typeface="+mn-lt"/>
            </a:rPr>
            <a:t>12</a:t>
          </a:r>
        </a:p>
      </dsp:txBody>
      <dsp:txXfrm>
        <a:off x="2770733" y="4841357"/>
        <a:ext cx="626512" cy="582957"/>
      </dsp:txXfrm>
    </dsp:sp>
    <dsp:sp modelId="{3EF9A196-BED5-4592-8B13-52BC17B09508}">
      <dsp:nvSpPr>
        <dsp:cNvPr id="0" name=""/>
        <dsp:cNvSpPr/>
      </dsp:nvSpPr>
      <dsp:spPr>
        <a:xfrm>
          <a:off x="3429302" y="2067326"/>
          <a:ext cx="662786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4</a:t>
          </a:r>
        </a:p>
      </dsp:txBody>
      <dsp:txXfrm>
        <a:off x="3447439" y="2085463"/>
        <a:ext cx="626512" cy="582957"/>
      </dsp:txXfrm>
    </dsp:sp>
    <dsp:sp modelId="{0DABD246-EB06-4B31-9E5A-488C87F2C182}">
      <dsp:nvSpPr>
        <dsp:cNvPr id="0" name=""/>
        <dsp:cNvSpPr/>
      </dsp:nvSpPr>
      <dsp:spPr>
        <a:xfrm>
          <a:off x="3429302" y="2756299"/>
          <a:ext cx="662786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3</a:t>
          </a:r>
        </a:p>
      </dsp:txBody>
      <dsp:txXfrm>
        <a:off x="3447439" y="2774436"/>
        <a:ext cx="626512" cy="582957"/>
      </dsp:txXfrm>
    </dsp:sp>
    <dsp:sp modelId="{4F84B011-952C-415C-8347-7AF4A82BA82D}">
      <dsp:nvSpPr>
        <dsp:cNvPr id="0" name=""/>
        <dsp:cNvSpPr/>
      </dsp:nvSpPr>
      <dsp:spPr>
        <a:xfrm>
          <a:off x="3429302" y="3445273"/>
          <a:ext cx="662786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22</a:t>
          </a:r>
        </a:p>
      </dsp:txBody>
      <dsp:txXfrm>
        <a:off x="3447439" y="3463410"/>
        <a:ext cx="626512" cy="582957"/>
      </dsp:txXfrm>
    </dsp:sp>
    <dsp:sp modelId="{C7DDDA09-409B-459A-89AC-BAF26A57592E}">
      <dsp:nvSpPr>
        <dsp:cNvPr id="0" name=""/>
        <dsp:cNvSpPr/>
      </dsp:nvSpPr>
      <dsp:spPr>
        <a:xfrm>
          <a:off x="3429302" y="4134246"/>
          <a:ext cx="662786" cy="619231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GAS</a:t>
          </a:r>
        </a:p>
      </dsp:txBody>
      <dsp:txXfrm>
        <a:off x="3447439" y="4152383"/>
        <a:ext cx="626512" cy="582957"/>
      </dsp:txXfrm>
    </dsp:sp>
    <dsp:sp modelId="{EAE332A4-BDB9-43A8-9909-505D3C621943}">
      <dsp:nvSpPr>
        <dsp:cNvPr id="0" name=""/>
        <dsp:cNvSpPr/>
      </dsp:nvSpPr>
      <dsp:spPr>
        <a:xfrm>
          <a:off x="3429302" y="4823220"/>
          <a:ext cx="662786" cy="619231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solidFill>
                <a:schemeClr val="accent6">
                  <a:lumMod val="50000"/>
                </a:schemeClr>
              </a:solidFill>
              <a:latin typeface="+mn-lt"/>
            </a:rPr>
            <a:t>29</a:t>
          </a:r>
        </a:p>
      </dsp:txBody>
      <dsp:txXfrm>
        <a:off x="3447439" y="4841357"/>
        <a:ext cx="626512" cy="582957"/>
      </dsp:txXfrm>
    </dsp:sp>
    <dsp:sp modelId="{165FB322-3864-4DE1-9959-8BC2F0CB78FA}">
      <dsp:nvSpPr>
        <dsp:cNvPr id="0" name=""/>
        <dsp:cNvSpPr/>
      </dsp:nvSpPr>
      <dsp:spPr>
        <a:xfrm>
          <a:off x="4106007" y="2067326"/>
          <a:ext cx="662786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3</a:t>
          </a:r>
        </a:p>
      </dsp:txBody>
      <dsp:txXfrm>
        <a:off x="4124144" y="2085463"/>
        <a:ext cx="626512" cy="582957"/>
      </dsp:txXfrm>
    </dsp:sp>
    <dsp:sp modelId="{E825DC07-6677-49AF-8336-4B609A9E8E14}">
      <dsp:nvSpPr>
        <dsp:cNvPr id="0" name=""/>
        <dsp:cNvSpPr/>
      </dsp:nvSpPr>
      <dsp:spPr>
        <a:xfrm>
          <a:off x="4106007" y="2756299"/>
          <a:ext cx="662786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7</a:t>
          </a:r>
        </a:p>
      </dsp:txBody>
      <dsp:txXfrm>
        <a:off x="4124144" y="2774436"/>
        <a:ext cx="626512" cy="582957"/>
      </dsp:txXfrm>
    </dsp:sp>
    <dsp:sp modelId="{3C0720C4-200F-41E8-9BC3-035FA9005D3D}">
      <dsp:nvSpPr>
        <dsp:cNvPr id="0" name=""/>
        <dsp:cNvSpPr/>
      </dsp:nvSpPr>
      <dsp:spPr>
        <a:xfrm>
          <a:off x="4106007" y="3445273"/>
          <a:ext cx="662786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12</a:t>
          </a:r>
        </a:p>
      </dsp:txBody>
      <dsp:txXfrm>
        <a:off x="4124144" y="3463410"/>
        <a:ext cx="626512" cy="582957"/>
      </dsp:txXfrm>
    </dsp:sp>
    <dsp:sp modelId="{5A75F14A-0FC5-4F7F-8037-5AA61049A987}">
      <dsp:nvSpPr>
        <dsp:cNvPr id="0" name=""/>
        <dsp:cNvSpPr/>
      </dsp:nvSpPr>
      <dsp:spPr>
        <a:xfrm>
          <a:off x="4106007" y="4134246"/>
          <a:ext cx="662786" cy="619231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GAD</a:t>
          </a:r>
        </a:p>
      </dsp:txBody>
      <dsp:txXfrm>
        <a:off x="4124144" y="4152383"/>
        <a:ext cx="626512" cy="582957"/>
      </dsp:txXfrm>
    </dsp:sp>
    <dsp:sp modelId="{A243434A-A890-4CA6-BFD3-B3090F0FB3ED}">
      <dsp:nvSpPr>
        <dsp:cNvPr id="0" name=""/>
        <dsp:cNvSpPr/>
      </dsp:nvSpPr>
      <dsp:spPr>
        <a:xfrm>
          <a:off x="4106007" y="4823220"/>
          <a:ext cx="662786" cy="619231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solidFill>
                <a:schemeClr val="accent6">
                  <a:lumMod val="50000"/>
                </a:schemeClr>
              </a:solidFill>
              <a:latin typeface="+mn-lt"/>
            </a:rPr>
            <a:t>22</a:t>
          </a:r>
        </a:p>
      </dsp:txBody>
      <dsp:txXfrm>
        <a:off x="4124144" y="4841357"/>
        <a:ext cx="626512" cy="582957"/>
      </dsp:txXfrm>
    </dsp:sp>
    <dsp:sp modelId="{6FA637B0-D1D7-4B85-B0FD-E9B7AA85DECB}">
      <dsp:nvSpPr>
        <dsp:cNvPr id="0" name=""/>
        <dsp:cNvSpPr/>
      </dsp:nvSpPr>
      <dsp:spPr>
        <a:xfrm>
          <a:off x="4782713" y="2067326"/>
          <a:ext cx="662786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0</a:t>
          </a:r>
        </a:p>
      </dsp:txBody>
      <dsp:txXfrm>
        <a:off x="4800850" y="2085463"/>
        <a:ext cx="626512" cy="582957"/>
      </dsp:txXfrm>
    </dsp:sp>
    <dsp:sp modelId="{BBC9FDC3-3AB8-4B13-873B-CC4EDB980815}">
      <dsp:nvSpPr>
        <dsp:cNvPr id="0" name=""/>
        <dsp:cNvSpPr/>
      </dsp:nvSpPr>
      <dsp:spPr>
        <a:xfrm>
          <a:off x="4782713" y="2756299"/>
          <a:ext cx="662786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2</a:t>
          </a:r>
        </a:p>
      </dsp:txBody>
      <dsp:txXfrm>
        <a:off x="4800850" y="2774436"/>
        <a:ext cx="626512" cy="582957"/>
      </dsp:txXfrm>
    </dsp:sp>
    <dsp:sp modelId="{2D4411B6-B3BC-486C-B262-606CF01120AC}">
      <dsp:nvSpPr>
        <dsp:cNvPr id="0" name=""/>
        <dsp:cNvSpPr/>
      </dsp:nvSpPr>
      <dsp:spPr>
        <a:xfrm>
          <a:off x="4782713" y="3445273"/>
          <a:ext cx="662786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5</a:t>
          </a:r>
        </a:p>
      </dsp:txBody>
      <dsp:txXfrm>
        <a:off x="4800850" y="3463410"/>
        <a:ext cx="626512" cy="582957"/>
      </dsp:txXfrm>
    </dsp:sp>
    <dsp:sp modelId="{A02F1A81-A24C-4F9C-9A40-255D7354E7C0}">
      <dsp:nvSpPr>
        <dsp:cNvPr id="0" name=""/>
        <dsp:cNvSpPr/>
      </dsp:nvSpPr>
      <dsp:spPr>
        <a:xfrm>
          <a:off x="4782713" y="4134246"/>
          <a:ext cx="662786" cy="619231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GEP</a:t>
          </a:r>
        </a:p>
      </dsp:txBody>
      <dsp:txXfrm>
        <a:off x="4800850" y="4152383"/>
        <a:ext cx="626512" cy="582957"/>
      </dsp:txXfrm>
    </dsp:sp>
    <dsp:sp modelId="{5EB29283-D3EE-4E15-8E0F-46E3BD54CA01}">
      <dsp:nvSpPr>
        <dsp:cNvPr id="0" name=""/>
        <dsp:cNvSpPr/>
      </dsp:nvSpPr>
      <dsp:spPr>
        <a:xfrm>
          <a:off x="4782713" y="4823220"/>
          <a:ext cx="662786" cy="619231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solidFill>
                <a:schemeClr val="accent6">
                  <a:lumMod val="50000"/>
                </a:schemeClr>
              </a:solidFill>
              <a:latin typeface="+mn-lt"/>
            </a:rPr>
            <a:t>7</a:t>
          </a:r>
        </a:p>
      </dsp:txBody>
      <dsp:txXfrm>
        <a:off x="4800850" y="4841357"/>
        <a:ext cx="626512" cy="582957"/>
      </dsp:txXfrm>
    </dsp:sp>
    <dsp:sp modelId="{61FBFF29-B369-4B65-946A-50D6629BF575}">
      <dsp:nvSpPr>
        <dsp:cNvPr id="0" name=""/>
        <dsp:cNvSpPr/>
      </dsp:nvSpPr>
      <dsp:spPr>
        <a:xfrm>
          <a:off x="5501174" y="689378"/>
          <a:ext cx="2692903" cy="619231"/>
        </a:xfrm>
        <a:prstGeom prst="roundRect">
          <a:avLst>
            <a:gd name="adj" fmla="val 10000"/>
          </a:avLst>
        </a:prstGeom>
        <a:solidFill>
          <a:schemeClr val="tx1">
            <a:lumMod val="65000"/>
            <a:lumOff val="3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0" kern="1200">
              <a:solidFill>
                <a:prstClr val="white"/>
              </a:solidFill>
              <a:latin typeface="+mn-lt"/>
              <a:ea typeface="+mn-ea"/>
              <a:cs typeface="+mn-cs"/>
            </a:rPr>
            <a:t>Tipo III</a:t>
          </a:r>
        </a:p>
      </dsp:txBody>
      <dsp:txXfrm>
        <a:off x="5519311" y="707515"/>
        <a:ext cx="2656629" cy="582957"/>
      </dsp:txXfrm>
    </dsp:sp>
    <dsp:sp modelId="{4D2FA4BD-17B5-4727-85E7-947FBA9C0FCB}">
      <dsp:nvSpPr>
        <dsp:cNvPr id="0" name=""/>
        <dsp:cNvSpPr/>
      </dsp:nvSpPr>
      <dsp:spPr>
        <a:xfrm>
          <a:off x="5501174" y="1378352"/>
          <a:ext cx="2692903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63 </a:t>
          </a:r>
          <a:r>
            <a:rPr lang="pt-BR" sz="1800" kern="1200" err="1">
              <a:latin typeface="+mn-lt"/>
            </a:rPr>
            <a:t>FGs</a:t>
          </a:r>
          <a:endParaRPr lang="pt-BR" sz="1800" kern="1200">
            <a:latin typeface="+mn-lt"/>
          </a:endParaRPr>
        </a:p>
      </dsp:txBody>
      <dsp:txXfrm>
        <a:off x="5519311" y="1396489"/>
        <a:ext cx="2656629" cy="582957"/>
      </dsp:txXfrm>
    </dsp:sp>
    <dsp:sp modelId="{2A046F49-B9CC-4B7C-8735-9C9B2419B636}">
      <dsp:nvSpPr>
        <dsp:cNvPr id="0" name=""/>
        <dsp:cNvSpPr/>
      </dsp:nvSpPr>
      <dsp:spPr>
        <a:xfrm>
          <a:off x="5501174" y="2067326"/>
          <a:ext cx="662786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0</a:t>
          </a:r>
        </a:p>
      </dsp:txBody>
      <dsp:txXfrm>
        <a:off x="5519311" y="2085463"/>
        <a:ext cx="626512" cy="582957"/>
      </dsp:txXfrm>
    </dsp:sp>
    <dsp:sp modelId="{5D81C40F-A18B-4F83-9347-8515A181C03B}">
      <dsp:nvSpPr>
        <dsp:cNvPr id="0" name=""/>
        <dsp:cNvSpPr/>
      </dsp:nvSpPr>
      <dsp:spPr>
        <a:xfrm>
          <a:off x="5501174" y="2756299"/>
          <a:ext cx="662786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4</a:t>
          </a:r>
        </a:p>
      </dsp:txBody>
      <dsp:txXfrm>
        <a:off x="5519311" y="2774436"/>
        <a:ext cx="626512" cy="582957"/>
      </dsp:txXfrm>
    </dsp:sp>
    <dsp:sp modelId="{6077EFCD-C390-4D4A-966D-0B88253ADDF5}">
      <dsp:nvSpPr>
        <dsp:cNvPr id="0" name=""/>
        <dsp:cNvSpPr/>
      </dsp:nvSpPr>
      <dsp:spPr>
        <a:xfrm>
          <a:off x="5501174" y="3445273"/>
          <a:ext cx="662786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6</a:t>
          </a:r>
        </a:p>
      </dsp:txBody>
      <dsp:txXfrm>
        <a:off x="5519311" y="3463410"/>
        <a:ext cx="626512" cy="582957"/>
      </dsp:txXfrm>
    </dsp:sp>
    <dsp:sp modelId="{6DAE711B-88EF-45AE-820F-AD52BB14A3D7}">
      <dsp:nvSpPr>
        <dsp:cNvPr id="0" name=""/>
        <dsp:cNvSpPr/>
      </dsp:nvSpPr>
      <dsp:spPr>
        <a:xfrm>
          <a:off x="5501174" y="4134246"/>
          <a:ext cx="662786" cy="619231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SUP</a:t>
          </a:r>
        </a:p>
      </dsp:txBody>
      <dsp:txXfrm>
        <a:off x="5519311" y="4152383"/>
        <a:ext cx="626512" cy="582957"/>
      </dsp:txXfrm>
    </dsp:sp>
    <dsp:sp modelId="{B45E999A-446C-4ED6-8A80-814D8DB5D96B}">
      <dsp:nvSpPr>
        <dsp:cNvPr id="0" name=""/>
        <dsp:cNvSpPr/>
      </dsp:nvSpPr>
      <dsp:spPr>
        <a:xfrm>
          <a:off x="5501174" y="4823220"/>
          <a:ext cx="662786" cy="619231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solidFill>
                <a:schemeClr val="accent6">
                  <a:lumMod val="50000"/>
                </a:schemeClr>
              </a:solidFill>
              <a:latin typeface="+mn-lt"/>
            </a:rPr>
            <a:t>10</a:t>
          </a:r>
        </a:p>
      </dsp:txBody>
      <dsp:txXfrm>
        <a:off x="5519311" y="4841357"/>
        <a:ext cx="626512" cy="582957"/>
      </dsp:txXfrm>
    </dsp:sp>
    <dsp:sp modelId="{1EAE49D0-214A-45C8-ABD5-A435428F861E}">
      <dsp:nvSpPr>
        <dsp:cNvPr id="0" name=""/>
        <dsp:cNvSpPr/>
      </dsp:nvSpPr>
      <dsp:spPr>
        <a:xfrm>
          <a:off x="6177879" y="2067326"/>
          <a:ext cx="662786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3</a:t>
          </a:r>
        </a:p>
      </dsp:txBody>
      <dsp:txXfrm>
        <a:off x="6196016" y="2085463"/>
        <a:ext cx="626512" cy="582957"/>
      </dsp:txXfrm>
    </dsp:sp>
    <dsp:sp modelId="{F94AE668-3279-4420-80A8-D5500B03A668}">
      <dsp:nvSpPr>
        <dsp:cNvPr id="0" name=""/>
        <dsp:cNvSpPr/>
      </dsp:nvSpPr>
      <dsp:spPr>
        <a:xfrm>
          <a:off x="6177879" y="2756299"/>
          <a:ext cx="662786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3</a:t>
          </a:r>
        </a:p>
      </dsp:txBody>
      <dsp:txXfrm>
        <a:off x="6196016" y="2774436"/>
        <a:ext cx="626512" cy="582957"/>
      </dsp:txXfrm>
    </dsp:sp>
    <dsp:sp modelId="{A8015D72-0296-4417-8014-B117D00FB710}">
      <dsp:nvSpPr>
        <dsp:cNvPr id="0" name=""/>
        <dsp:cNvSpPr/>
      </dsp:nvSpPr>
      <dsp:spPr>
        <a:xfrm>
          <a:off x="6177879" y="3445273"/>
          <a:ext cx="662786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18</a:t>
          </a:r>
        </a:p>
      </dsp:txBody>
      <dsp:txXfrm>
        <a:off x="6196016" y="3463410"/>
        <a:ext cx="626512" cy="582957"/>
      </dsp:txXfrm>
    </dsp:sp>
    <dsp:sp modelId="{28E27240-ABCD-4193-99F8-AA26B799AE9E}">
      <dsp:nvSpPr>
        <dsp:cNvPr id="0" name=""/>
        <dsp:cNvSpPr/>
      </dsp:nvSpPr>
      <dsp:spPr>
        <a:xfrm>
          <a:off x="6177879" y="4134246"/>
          <a:ext cx="662786" cy="619231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GAS</a:t>
          </a:r>
        </a:p>
      </dsp:txBody>
      <dsp:txXfrm>
        <a:off x="6196016" y="4152383"/>
        <a:ext cx="626512" cy="582957"/>
      </dsp:txXfrm>
    </dsp:sp>
    <dsp:sp modelId="{1EA34EE4-57D9-4B82-AD9F-AC018F6B4F6B}">
      <dsp:nvSpPr>
        <dsp:cNvPr id="0" name=""/>
        <dsp:cNvSpPr/>
      </dsp:nvSpPr>
      <dsp:spPr>
        <a:xfrm>
          <a:off x="6177879" y="4823220"/>
          <a:ext cx="662786" cy="619231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solidFill>
                <a:schemeClr val="accent6">
                  <a:lumMod val="50000"/>
                </a:schemeClr>
              </a:solidFill>
              <a:latin typeface="+mn-lt"/>
            </a:rPr>
            <a:t>24</a:t>
          </a:r>
        </a:p>
      </dsp:txBody>
      <dsp:txXfrm>
        <a:off x="6196016" y="4841357"/>
        <a:ext cx="626512" cy="582957"/>
      </dsp:txXfrm>
    </dsp:sp>
    <dsp:sp modelId="{E97F8C0B-CB64-449D-8DDF-C0978ED8C56E}">
      <dsp:nvSpPr>
        <dsp:cNvPr id="0" name=""/>
        <dsp:cNvSpPr/>
      </dsp:nvSpPr>
      <dsp:spPr>
        <a:xfrm>
          <a:off x="6854584" y="2067326"/>
          <a:ext cx="662786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3</a:t>
          </a:r>
        </a:p>
      </dsp:txBody>
      <dsp:txXfrm>
        <a:off x="6872721" y="2085463"/>
        <a:ext cx="626512" cy="582957"/>
      </dsp:txXfrm>
    </dsp:sp>
    <dsp:sp modelId="{12A9AE70-E790-4DF0-8B17-AF549DADFC2E}">
      <dsp:nvSpPr>
        <dsp:cNvPr id="0" name=""/>
        <dsp:cNvSpPr/>
      </dsp:nvSpPr>
      <dsp:spPr>
        <a:xfrm>
          <a:off x="6854584" y="2756299"/>
          <a:ext cx="662786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7</a:t>
          </a:r>
        </a:p>
      </dsp:txBody>
      <dsp:txXfrm>
        <a:off x="6872721" y="2774436"/>
        <a:ext cx="626512" cy="582957"/>
      </dsp:txXfrm>
    </dsp:sp>
    <dsp:sp modelId="{AABFD5C1-B493-4B9F-B687-C3779138780C}">
      <dsp:nvSpPr>
        <dsp:cNvPr id="0" name=""/>
        <dsp:cNvSpPr/>
      </dsp:nvSpPr>
      <dsp:spPr>
        <a:xfrm>
          <a:off x="6854584" y="3445273"/>
          <a:ext cx="662786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12</a:t>
          </a:r>
        </a:p>
      </dsp:txBody>
      <dsp:txXfrm>
        <a:off x="6872721" y="3463410"/>
        <a:ext cx="626512" cy="582957"/>
      </dsp:txXfrm>
    </dsp:sp>
    <dsp:sp modelId="{DF195842-4D7B-4018-8A3C-64A14AB2B7BF}">
      <dsp:nvSpPr>
        <dsp:cNvPr id="0" name=""/>
        <dsp:cNvSpPr/>
      </dsp:nvSpPr>
      <dsp:spPr>
        <a:xfrm>
          <a:off x="6854584" y="4134246"/>
          <a:ext cx="662786" cy="619231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GAD</a:t>
          </a:r>
        </a:p>
      </dsp:txBody>
      <dsp:txXfrm>
        <a:off x="6872721" y="4152383"/>
        <a:ext cx="626512" cy="582957"/>
      </dsp:txXfrm>
    </dsp:sp>
    <dsp:sp modelId="{583065AA-2851-4F46-A8A5-1123B18E4E16}">
      <dsp:nvSpPr>
        <dsp:cNvPr id="0" name=""/>
        <dsp:cNvSpPr/>
      </dsp:nvSpPr>
      <dsp:spPr>
        <a:xfrm>
          <a:off x="6854584" y="4823220"/>
          <a:ext cx="662786" cy="619231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solidFill>
                <a:schemeClr val="accent6">
                  <a:lumMod val="50000"/>
                </a:schemeClr>
              </a:solidFill>
              <a:latin typeface="+mn-lt"/>
            </a:rPr>
            <a:t>22</a:t>
          </a:r>
        </a:p>
      </dsp:txBody>
      <dsp:txXfrm>
        <a:off x="6872721" y="4841357"/>
        <a:ext cx="626512" cy="582957"/>
      </dsp:txXfrm>
    </dsp:sp>
    <dsp:sp modelId="{D46D498C-DE66-482E-BED9-6CA70DAE7CB6}">
      <dsp:nvSpPr>
        <dsp:cNvPr id="0" name=""/>
        <dsp:cNvSpPr/>
      </dsp:nvSpPr>
      <dsp:spPr>
        <a:xfrm>
          <a:off x="7531290" y="2067326"/>
          <a:ext cx="662786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0</a:t>
          </a:r>
        </a:p>
      </dsp:txBody>
      <dsp:txXfrm>
        <a:off x="7549427" y="2085463"/>
        <a:ext cx="626512" cy="582957"/>
      </dsp:txXfrm>
    </dsp:sp>
    <dsp:sp modelId="{B540F9FF-6F31-4483-9246-4C6A0950FF8C}">
      <dsp:nvSpPr>
        <dsp:cNvPr id="0" name=""/>
        <dsp:cNvSpPr/>
      </dsp:nvSpPr>
      <dsp:spPr>
        <a:xfrm>
          <a:off x="7531290" y="2756299"/>
          <a:ext cx="662786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2</a:t>
          </a:r>
        </a:p>
      </dsp:txBody>
      <dsp:txXfrm>
        <a:off x="7549427" y="2774436"/>
        <a:ext cx="626512" cy="582957"/>
      </dsp:txXfrm>
    </dsp:sp>
    <dsp:sp modelId="{6F97E6CA-A898-4293-9ECF-112041CE8A28}">
      <dsp:nvSpPr>
        <dsp:cNvPr id="0" name=""/>
        <dsp:cNvSpPr/>
      </dsp:nvSpPr>
      <dsp:spPr>
        <a:xfrm>
          <a:off x="7531290" y="3445273"/>
          <a:ext cx="662786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5</a:t>
          </a:r>
        </a:p>
      </dsp:txBody>
      <dsp:txXfrm>
        <a:off x="7549427" y="3463410"/>
        <a:ext cx="626512" cy="582957"/>
      </dsp:txXfrm>
    </dsp:sp>
    <dsp:sp modelId="{C0EEC6D6-96C2-4ECE-A7C7-9777469929B0}">
      <dsp:nvSpPr>
        <dsp:cNvPr id="0" name=""/>
        <dsp:cNvSpPr/>
      </dsp:nvSpPr>
      <dsp:spPr>
        <a:xfrm>
          <a:off x="7531290" y="4134246"/>
          <a:ext cx="662786" cy="619231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GEP</a:t>
          </a:r>
        </a:p>
      </dsp:txBody>
      <dsp:txXfrm>
        <a:off x="7549427" y="4152383"/>
        <a:ext cx="626512" cy="582957"/>
      </dsp:txXfrm>
    </dsp:sp>
    <dsp:sp modelId="{1829E435-FD91-48BC-AAD2-23056DA73CEB}">
      <dsp:nvSpPr>
        <dsp:cNvPr id="0" name=""/>
        <dsp:cNvSpPr/>
      </dsp:nvSpPr>
      <dsp:spPr>
        <a:xfrm>
          <a:off x="7531290" y="4823220"/>
          <a:ext cx="662786" cy="619231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solidFill>
                <a:schemeClr val="accent6">
                  <a:lumMod val="50000"/>
                </a:schemeClr>
              </a:solidFill>
              <a:latin typeface="+mn-lt"/>
            </a:rPr>
            <a:t>7</a:t>
          </a:r>
        </a:p>
      </dsp:txBody>
      <dsp:txXfrm>
        <a:off x="7549427" y="4841357"/>
        <a:ext cx="626512" cy="582957"/>
      </dsp:txXfrm>
    </dsp:sp>
    <dsp:sp modelId="{ACCB3B37-7636-4048-9F86-8A0383AFD7F3}">
      <dsp:nvSpPr>
        <dsp:cNvPr id="0" name=""/>
        <dsp:cNvSpPr/>
      </dsp:nvSpPr>
      <dsp:spPr>
        <a:xfrm>
          <a:off x="8249751" y="689378"/>
          <a:ext cx="2692903" cy="619231"/>
        </a:xfrm>
        <a:prstGeom prst="roundRect">
          <a:avLst>
            <a:gd name="adj" fmla="val 10000"/>
          </a:avLst>
        </a:prstGeom>
        <a:solidFill>
          <a:schemeClr val="tx1">
            <a:lumMod val="65000"/>
            <a:lumOff val="3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0" kern="1200">
              <a:solidFill>
                <a:prstClr val="white"/>
              </a:solidFill>
              <a:latin typeface="+mn-lt"/>
              <a:ea typeface="+mn-ea"/>
              <a:cs typeface="+mn-cs"/>
            </a:rPr>
            <a:t>Tipo IV</a:t>
          </a:r>
        </a:p>
      </dsp:txBody>
      <dsp:txXfrm>
        <a:off x="8267888" y="707515"/>
        <a:ext cx="2656629" cy="582957"/>
      </dsp:txXfrm>
    </dsp:sp>
    <dsp:sp modelId="{45C6682F-9CD3-4064-B37B-3D08EA3BC906}">
      <dsp:nvSpPr>
        <dsp:cNvPr id="0" name=""/>
        <dsp:cNvSpPr/>
      </dsp:nvSpPr>
      <dsp:spPr>
        <a:xfrm>
          <a:off x="8249751" y="1378352"/>
          <a:ext cx="2692903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35 </a:t>
          </a:r>
          <a:r>
            <a:rPr lang="pt-BR" sz="1800" kern="1200" err="1">
              <a:latin typeface="+mn-lt"/>
            </a:rPr>
            <a:t>FGs</a:t>
          </a:r>
          <a:endParaRPr lang="pt-BR" sz="1800" kern="1200">
            <a:latin typeface="+mn-lt"/>
          </a:endParaRPr>
        </a:p>
      </dsp:txBody>
      <dsp:txXfrm>
        <a:off x="8267888" y="1396489"/>
        <a:ext cx="2656629" cy="582957"/>
      </dsp:txXfrm>
    </dsp:sp>
    <dsp:sp modelId="{E71F185A-E470-4232-8FAC-EBB3B245F228}">
      <dsp:nvSpPr>
        <dsp:cNvPr id="0" name=""/>
        <dsp:cNvSpPr/>
      </dsp:nvSpPr>
      <dsp:spPr>
        <a:xfrm>
          <a:off x="8249751" y="2067326"/>
          <a:ext cx="662786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0</a:t>
          </a:r>
        </a:p>
      </dsp:txBody>
      <dsp:txXfrm>
        <a:off x="8267888" y="2085463"/>
        <a:ext cx="626512" cy="582957"/>
      </dsp:txXfrm>
    </dsp:sp>
    <dsp:sp modelId="{EDECF314-E80F-44C0-BE50-9A6EF83742E4}">
      <dsp:nvSpPr>
        <dsp:cNvPr id="0" name=""/>
        <dsp:cNvSpPr/>
      </dsp:nvSpPr>
      <dsp:spPr>
        <a:xfrm>
          <a:off x="8249751" y="2756299"/>
          <a:ext cx="662786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4</a:t>
          </a:r>
        </a:p>
      </dsp:txBody>
      <dsp:txXfrm>
        <a:off x="8267888" y="2774436"/>
        <a:ext cx="626512" cy="582957"/>
      </dsp:txXfrm>
    </dsp:sp>
    <dsp:sp modelId="{8C530287-53E6-45F7-8207-43D96922778C}">
      <dsp:nvSpPr>
        <dsp:cNvPr id="0" name=""/>
        <dsp:cNvSpPr/>
      </dsp:nvSpPr>
      <dsp:spPr>
        <a:xfrm>
          <a:off x="8249751" y="3445273"/>
          <a:ext cx="662786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0</a:t>
          </a:r>
        </a:p>
      </dsp:txBody>
      <dsp:txXfrm>
        <a:off x="8267888" y="3463410"/>
        <a:ext cx="626512" cy="582957"/>
      </dsp:txXfrm>
    </dsp:sp>
    <dsp:sp modelId="{3C80D0BC-A2E2-411A-96CB-18A9E830C56E}">
      <dsp:nvSpPr>
        <dsp:cNvPr id="0" name=""/>
        <dsp:cNvSpPr/>
      </dsp:nvSpPr>
      <dsp:spPr>
        <a:xfrm>
          <a:off x="8249751" y="4134246"/>
          <a:ext cx="662786" cy="619231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SUP</a:t>
          </a:r>
        </a:p>
      </dsp:txBody>
      <dsp:txXfrm>
        <a:off x="8267888" y="4152383"/>
        <a:ext cx="626512" cy="582957"/>
      </dsp:txXfrm>
    </dsp:sp>
    <dsp:sp modelId="{6E3E0FA6-6BBB-4A39-A006-F93199CC48C8}">
      <dsp:nvSpPr>
        <dsp:cNvPr id="0" name=""/>
        <dsp:cNvSpPr/>
      </dsp:nvSpPr>
      <dsp:spPr>
        <a:xfrm>
          <a:off x="8249751" y="4823220"/>
          <a:ext cx="662786" cy="619231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solidFill>
                <a:schemeClr val="accent6">
                  <a:lumMod val="50000"/>
                </a:schemeClr>
              </a:solidFill>
              <a:latin typeface="+mn-lt"/>
            </a:rPr>
            <a:t>4</a:t>
          </a:r>
        </a:p>
      </dsp:txBody>
      <dsp:txXfrm>
        <a:off x="8267888" y="4841357"/>
        <a:ext cx="626512" cy="582957"/>
      </dsp:txXfrm>
    </dsp:sp>
    <dsp:sp modelId="{7FCF4D6A-F55A-4001-A207-278AFE2C6C6E}">
      <dsp:nvSpPr>
        <dsp:cNvPr id="0" name=""/>
        <dsp:cNvSpPr/>
      </dsp:nvSpPr>
      <dsp:spPr>
        <a:xfrm>
          <a:off x="8926456" y="2067326"/>
          <a:ext cx="662786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3</a:t>
          </a:r>
        </a:p>
      </dsp:txBody>
      <dsp:txXfrm>
        <a:off x="8944593" y="2085463"/>
        <a:ext cx="626512" cy="582957"/>
      </dsp:txXfrm>
    </dsp:sp>
    <dsp:sp modelId="{6A509762-294F-470C-B58C-366BFE4DA854}">
      <dsp:nvSpPr>
        <dsp:cNvPr id="0" name=""/>
        <dsp:cNvSpPr/>
      </dsp:nvSpPr>
      <dsp:spPr>
        <a:xfrm>
          <a:off x="8926456" y="2756299"/>
          <a:ext cx="662786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2</a:t>
          </a:r>
        </a:p>
      </dsp:txBody>
      <dsp:txXfrm>
        <a:off x="8944593" y="2774436"/>
        <a:ext cx="626512" cy="582957"/>
      </dsp:txXfrm>
    </dsp:sp>
    <dsp:sp modelId="{D683AEDC-515F-4BFE-8B21-56533CD6849A}">
      <dsp:nvSpPr>
        <dsp:cNvPr id="0" name=""/>
        <dsp:cNvSpPr/>
      </dsp:nvSpPr>
      <dsp:spPr>
        <a:xfrm>
          <a:off x="8926456" y="3445273"/>
          <a:ext cx="662786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7</a:t>
          </a:r>
        </a:p>
      </dsp:txBody>
      <dsp:txXfrm>
        <a:off x="8944593" y="3463410"/>
        <a:ext cx="626512" cy="582957"/>
      </dsp:txXfrm>
    </dsp:sp>
    <dsp:sp modelId="{441F7BDA-D0A3-41DB-B604-3D534346829E}">
      <dsp:nvSpPr>
        <dsp:cNvPr id="0" name=""/>
        <dsp:cNvSpPr/>
      </dsp:nvSpPr>
      <dsp:spPr>
        <a:xfrm>
          <a:off x="8926456" y="4134246"/>
          <a:ext cx="662786" cy="619231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GAS</a:t>
          </a:r>
        </a:p>
      </dsp:txBody>
      <dsp:txXfrm>
        <a:off x="8944593" y="4152383"/>
        <a:ext cx="626512" cy="582957"/>
      </dsp:txXfrm>
    </dsp:sp>
    <dsp:sp modelId="{A2FC83D0-0DB8-432F-9E4F-0E5CFA9A10F9}">
      <dsp:nvSpPr>
        <dsp:cNvPr id="0" name=""/>
        <dsp:cNvSpPr/>
      </dsp:nvSpPr>
      <dsp:spPr>
        <a:xfrm>
          <a:off x="8926456" y="4823220"/>
          <a:ext cx="662786" cy="619231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solidFill>
                <a:schemeClr val="accent6">
                  <a:lumMod val="50000"/>
                </a:schemeClr>
              </a:solidFill>
              <a:latin typeface="+mn-lt"/>
            </a:rPr>
            <a:t>12</a:t>
          </a:r>
        </a:p>
      </dsp:txBody>
      <dsp:txXfrm>
        <a:off x="8944593" y="4841357"/>
        <a:ext cx="626512" cy="582957"/>
      </dsp:txXfrm>
    </dsp:sp>
    <dsp:sp modelId="{C8281E77-1D14-4CA1-9461-247C44E52E76}">
      <dsp:nvSpPr>
        <dsp:cNvPr id="0" name=""/>
        <dsp:cNvSpPr/>
      </dsp:nvSpPr>
      <dsp:spPr>
        <a:xfrm>
          <a:off x="9603162" y="2067326"/>
          <a:ext cx="662786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3</a:t>
          </a:r>
        </a:p>
      </dsp:txBody>
      <dsp:txXfrm>
        <a:off x="9621299" y="2085463"/>
        <a:ext cx="626512" cy="582957"/>
      </dsp:txXfrm>
    </dsp:sp>
    <dsp:sp modelId="{E1D5B23D-2E7B-47CB-BA71-434F7B77D438}">
      <dsp:nvSpPr>
        <dsp:cNvPr id="0" name=""/>
        <dsp:cNvSpPr/>
      </dsp:nvSpPr>
      <dsp:spPr>
        <a:xfrm>
          <a:off x="9603162" y="2756299"/>
          <a:ext cx="662786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7</a:t>
          </a:r>
        </a:p>
      </dsp:txBody>
      <dsp:txXfrm>
        <a:off x="9621299" y="2774436"/>
        <a:ext cx="626512" cy="582957"/>
      </dsp:txXfrm>
    </dsp:sp>
    <dsp:sp modelId="{D995DB68-CED4-4EAA-8FC4-A7F59EA51625}">
      <dsp:nvSpPr>
        <dsp:cNvPr id="0" name=""/>
        <dsp:cNvSpPr/>
      </dsp:nvSpPr>
      <dsp:spPr>
        <a:xfrm>
          <a:off x="9603162" y="3445273"/>
          <a:ext cx="662786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6</a:t>
          </a:r>
        </a:p>
      </dsp:txBody>
      <dsp:txXfrm>
        <a:off x="9621299" y="3463410"/>
        <a:ext cx="626512" cy="582957"/>
      </dsp:txXfrm>
    </dsp:sp>
    <dsp:sp modelId="{18B294B3-0ACE-4FF4-A0A4-1C0DC2376173}">
      <dsp:nvSpPr>
        <dsp:cNvPr id="0" name=""/>
        <dsp:cNvSpPr/>
      </dsp:nvSpPr>
      <dsp:spPr>
        <a:xfrm>
          <a:off x="9603162" y="4134246"/>
          <a:ext cx="662786" cy="619231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GAD</a:t>
          </a:r>
        </a:p>
      </dsp:txBody>
      <dsp:txXfrm>
        <a:off x="9621299" y="4152383"/>
        <a:ext cx="626512" cy="582957"/>
      </dsp:txXfrm>
    </dsp:sp>
    <dsp:sp modelId="{A28289C6-83F5-427F-9556-3E852F0C16CE}">
      <dsp:nvSpPr>
        <dsp:cNvPr id="0" name=""/>
        <dsp:cNvSpPr/>
      </dsp:nvSpPr>
      <dsp:spPr>
        <a:xfrm>
          <a:off x="9603162" y="4823220"/>
          <a:ext cx="662786" cy="619231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solidFill>
                <a:srgbClr val="70AD47">
                  <a:lumMod val="50000"/>
                </a:srgbClr>
              </a:solidFill>
              <a:latin typeface="Calibri" panose="020F0502020204030204"/>
              <a:ea typeface="+mn-ea"/>
              <a:cs typeface="+mn-cs"/>
            </a:rPr>
            <a:t>16</a:t>
          </a:r>
        </a:p>
      </dsp:txBody>
      <dsp:txXfrm>
        <a:off x="9621299" y="4841357"/>
        <a:ext cx="626512" cy="582957"/>
      </dsp:txXfrm>
    </dsp:sp>
    <dsp:sp modelId="{7BC395F9-70C7-4346-BC4C-E6FCCCF60C3B}">
      <dsp:nvSpPr>
        <dsp:cNvPr id="0" name=""/>
        <dsp:cNvSpPr/>
      </dsp:nvSpPr>
      <dsp:spPr>
        <a:xfrm>
          <a:off x="10279867" y="2067326"/>
          <a:ext cx="662786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0</a:t>
          </a:r>
        </a:p>
      </dsp:txBody>
      <dsp:txXfrm>
        <a:off x="10298004" y="2085463"/>
        <a:ext cx="626512" cy="582957"/>
      </dsp:txXfrm>
    </dsp:sp>
    <dsp:sp modelId="{A6DF8A54-D43D-447A-A007-991BAD941740}">
      <dsp:nvSpPr>
        <dsp:cNvPr id="0" name=""/>
        <dsp:cNvSpPr/>
      </dsp:nvSpPr>
      <dsp:spPr>
        <a:xfrm>
          <a:off x="10279867" y="2756299"/>
          <a:ext cx="662786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2</a:t>
          </a:r>
        </a:p>
      </dsp:txBody>
      <dsp:txXfrm>
        <a:off x="10298004" y="2774436"/>
        <a:ext cx="626512" cy="582957"/>
      </dsp:txXfrm>
    </dsp:sp>
    <dsp:sp modelId="{944B98CE-50B6-4826-847E-6C2ABCAA4DFF}">
      <dsp:nvSpPr>
        <dsp:cNvPr id="0" name=""/>
        <dsp:cNvSpPr/>
      </dsp:nvSpPr>
      <dsp:spPr>
        <a:xfrm>
          <a:off x="10279867" y="3445273"/>
          <a:ext cx="662786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1</a:t>
          </a:r>
        </a:p>
      </dsp:txBody>
      <dsp:txXfrm>
        <a:off x="10298004" y="3463410"/>
        <a:ext cx="626512" cy="582957"/>
      </dsp:txXfrm>
    </dsp:sp>
    <dsp:sp modelId="{56E27EEF-2E27-49B6-9709-5113CFCC2AB3}">
      <dsp:nvSpPr>
        <dsp:cNvPr id="0" name=""/>
        <dsp:cNvSpPr/>
      </dsp:nvSpPr>
      <dsp:spPr>
        <a:xfrm>
          <a:off x="10279867" y="4134246"/>
          <a:ext cx="662786" cy="619231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GEP</a:t>
          </a:r>
        </a:p>
      </dsp:txBody>
      <dsp:txXfrm>
        <a:off x="10298004" y="4152383"/>
        <a:ext cx="626512" cy="582957"/>
      </dsp:txXfrm>
    </dsp:sp>
    <dsp:sp modelId="{94CF16DD-F214-4554-8194-B6AD3FAB51A0}">
      <dsp:nvSpPr>
        <dsp:cNvPr id="0" name=""/>
        <dsp:cNvSpPr/>
      </dsp:nvSpPr>
      <dsp:spPr>
        <a:xfrm>
          <a:off x="10279867" y="4823220"/>
          <a:ext cx="662786" cy="619231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solidFill>
                <a:schemeClr val="accent6">
                  <a:lumMod val="50000"/>
                </a:schemeClr>
              </a:solidFill>
              <a:latin typeface="+mn-lt"/>
            </a:rPr>
            <a:t>3</a:t>
          </a:r>
        </a:p>
      </dsp:txBody>
      <dsp:txXfrm>
        <a:off x="10298004" y="4841357"/>
        <a:ext cx="626512" cy="5829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5B6715-B0FA-43D7-A740-9FE23D6FB422}">
      <dsp:nvSpPr>
        <dsp:cNvPr id="0" name=""/>
        <dsp:cNvSpPr/>
      </dsp:nvSpPr>
      <dsp:spPr>
        <a:xfrm>
          <a:off x="0" y="0"/>
          <a:ext cx="2664183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/>
            <a:t>CH-UFC</a:t>
          </a:r>
        </a:p>
      </dsp:txBody>
      <dsp:txXfrm>
        <a:off x="19460" y="19460"/>
        <a:ext cx="2625263" cy="625491"/>
      </dsp:txXfrm>
    </dsp:sp>
    <dsp:sp modelId="{2A12E7C7-2106-42B2-AB10-8D03A0E44B4F}">
      <dsp:nvSpPr>
        <dsp:cNvPr id="0" name=""/>
        <dsp:cNvSpPr/>
      </dsp:nvSpPr>
      <dsp:spPr>
        <a:xfrm>
          <a:off x="161" y="682658"/>
          <a:ext cx="2664183" cy="664411"/>
        </a:xfrm>
        <a:prstGeom prst="roundRect">
          <a:avLst>
            <a:gd name="adj" fmla="val 10000"/>
          </a:avLst>
        </a:prstGeom>
        <a:solidFill>
          <a:schemeClr val="tx1">
            <a:lumMod val="65000"/>
            <a:lumOff val="3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/>
            <a:t>07 </a:t>
          </a:r>
          <a:r>
            <a:rPr lang="pt-BR" sz="1400" kern="1200" err="1"/>
            <a:t>CCs</a:t>
          </a:r>
          <a:r>
            <a:rPr lang="pt-BR" sz="1400" kern="1200"/>
            <a:t> – 01 Superintendente, 04 gerentes , 01 Ouvidor e 01 Auditor</a:t>
          </a:r>
        </a:p>
      </dsp:txBody>
      <dsp:txXfrm>
        <a:off x="19621" y="702118"/>
        <a:ext cx="2625263" cy="625491"/>
      </dsp:txXfrm>
    </dsp:sp>
    <dsp:sp modelId="{469CE885-80D5-4B1F-A376-CC6EDFD2B455}">
      <dsp:nvSpPr>
        <dsp:cNvPr id="0" name=""/>
        <dsp:cNvSpPr/>
      </dsp:nvSpPr>
      <dsp:spPr>
        <a:xfrm>
          <a:off x="161" y="1365284"/>
          <a:ext cx="2664183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104 </a:t>
          </a:r>
          <a:r>
            <a:rPr lang="pt-BR" sz="1800" kern="1200" err="1"/>
            <a:t>FGs</a:t>
          </a:r>
          <a:endParaRPr lang="pt-BR" sz="1800" kern="1200"/>
        </a:p>
      </dsp:txBody>
      <dsp:txXfrm>
        <a:off x="19621" y="1384744"/>
        <a:ext cx="2625263" cy="625491"/>
      </dsp:txXfrm>
    </dsp:sp>
    <dsp:sp modelId="{BD60A184-36F2-4171-8A19-9976A3E639F3}">
      <dsp:nvSpPr>
        <dsp:cNvPr id="0" name=""/>
        <dsp:cNvSpPr/>
      </dsp:nvSpPr>
      <dsp:spPr>
        <a:xfrm>
          <a:off x="161" y="2047910"/>
          <a:ext cx="655718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0</a:t>
          </a:r>
        </a:p>
      </dsp:txBody>
      <dsp:txXfrm>
        <a:off x="19366" y="2067115"/>
        <a:ext cx="617308" cy="626001"/>
      </dsp:txXfrm>
    </dsp:sp>
    <dsp:sp modelId="{7BAEDD0D-87ED-4E8A-9722-9842D9D34FB5}">
      <dsp:nvSpPr>
        <dsp:cNvPr id="0" name=""/>
        <dsp:cNvSpPr/>
      </dsp:nvSpPr>
      <dsp:spPr>
        <a:xfrm>
          <a:off x="161" y="2730535"/>
          <a:ext cx="655718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4</a:t>
          </a:r>
        </a:p>
      </dsp:txBody>
      <dsp:txXfrm>
        <a:off x="19366" y="2749740"/>
        <a:ext cx="617308" cy="626001"/>
      </dsp:txXfrm>
    </dsp:sp>
    <dsp:sp modelId="{5194A31B-9C1B-4D2B-9511-0ABAF1A95969}">
      <dsp:nvSpPr>
        <dsp:cNvPr id="0" name=""/>
        <dsp:cNvSpPr/>
      </dsp:nvSpPr>
      <dsp:spPr>
        <a:xfrm>
          <a:off x="161" y="3413161"/>
          <a:ext cx="655718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11</a:t>
          </a:r>
        </a:p>
      </dsp:txBody>
      <dsp:txXfrm>
        <a:off x="19366" y="3432366"/>
        <a:ext cx="617308" cy="626001"/>
      </dsp:txXfrm>
    </dsp:sp>
    <dsp:sp modelId="{702627AE-9B58-4524-8060-9B2879AC2264}">
      <dsp:nvSpPr>
        <dsp:cNvPr id="0" name=""/>
        <dsp:cNvSpPr/>
      </dsp:nvSpPr>
      <dsp:spPr>
        <a:xfrm>
          <a:off x="161" y="4095787"/>
          <a:ext cx="655718" cy="664411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SUP</a:t>
          </a:r>
        </a:p>
      </dsp:txBody>
      <dsp:txXfrm>
        <a:off x="19366" y="4114992"/>
        <a:ext cx="617308" cy="626001"/>
      </dsp:txXfrm>
    </dsp:sp>
    <dsp:sp modelId="{1ABC24C6-41B4-4DBE-8BED-6B2A578361E2}">
      <dsp:nvSpPr>
        <dsp:cNvPr id="0" name=""/>
        <dsp:cNvSpPr/>
      </dsp:nvSpPr>
      <dsp:spPr>
        <a:xfrm>
          <a:off x="161" y="4778412"/>
          <a:ext cx="655718" cy="664411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solidFill>
                <a:schemeClr val="accent6">
                  <a:lumMod val="50000"/>
                </a:schemeClr>
              </a:solidFill>
            </a:rPr>
            <a:t>15</a:t>
          </a:r>
        </a:p>
      </dsp:txBody>
      <dsp:txXfrm>
        <a:off x="19366" y="4797617"/>
        <a:ext cx="617308" cy="626001"/>
      </dsp:txXfrm>
    </dsp:sp>
    <dsp:sp modelId="{340A7C93-E13F-49D4-A7D3-C2B99550139A}">
      <dsp:nvSpPr>
        <dsp:cNvPr id="0" name=""/>
        <dsp:cNvSpPr/>
      </dsp:nvSpPr>
      <dsp:spPr>
        <a:xfrm>
          <a:off x="669649" y="2047910"/>
          <a:ext cx="655718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7</a:t>
          </a:r>
        </a:p>
      </dsp:txBody>
      <dsp:txXfrm>
        <a:off x="688854" y="2067115"/>
        <a:ext cx="617308" cy="626001"/>
      </dsp:txXfrm>
    </dsp:sp>
    <dsp:sp modelId="{FC87DFA8-1B9B-4FA8-833A-D01A88680032}">
      <dsp:nvSpPr>
        <dsp:cNvPr id="0" name=""/>
        <dsp:cNvSpPr/>
      </dsp:nvSpPr>
      <dsp:spPr>
        <a:xfrm>
          <a:off x="669649" y="2730535"/>
          <a:ext cx="655718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7</a:t>
          </a:r>
        </a:p>
      </dsp:txBody>
      <dsp:txXfrm>
        <a:off x="688854" y="2749740"/>
        <a:ext cx="617308" cy="626001"/>
      </dsp:txXfrm>
    </dsp:sp>
    <dsp:sp modelId="{FA8D27A4-5C9D-44DA-B3F9-4188CB7B7587}">
      <dsp:nvSpPr>
        <dsp:cNvPr id="0" name=""/>
        <dsp:cNvSpPr/>
      </dsp:nvSpPr>
      <dsp:spPr>
        <a:xfrm>
          <a:off x="669649" y="3413161"/>
          <a:ext cx="655718" cy="664411"/>
        </a:xfrm>
        <a:prstGeom prst="roundRect">
          <a:avLst>
            <a:gd name="adj" fmla="val 10000"/>
          </a:avLst>
        </a:prstGeom>
        <a:solidFill>
          <a:srgbClr val="70AD47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38</a:t>
          </a:r>
        </a:p>
      </dsp:txBody>
      <dsp:txXfrm>
        <a:off x="688854" y="3432366"/>
        <a:ext cx="617308" cy="626001"/>
      </dsp:txXfrm>
    </dsp:sp>
    <dsp:sp modelId="{84998B75-2BFF-42B2-AB24-753E9AC5B66F}">
      <dsp:nvSpPr>
        <dsp:cNvPr id="0" name=""/>
        <dsp:cNvSpPr/>
      </dsp:nvSpPr>
      <dsp:spPr>
        <a:xfrm>
          <a:off x="669649" y="4095787"/>
          <a:ext cx="655718" cy="664411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GAS</a:t>
          </a:r>
        </a:p>
      </dsp:txBody>
      <dsp:txXfrm>
        <a:off x="688854" y="4114992"/>
        <a:ext cx="617308" cy="626001"/>
      </dsp:txXfrm>
    </dsp:sp>
    <dsp:sp modelId="{AC302D4F-084D-45CB-A22B-B1B6D7C7560F}">
      <dsp:nvSpPr>
        <dsp:cNvPr id="0" name=""/>
        <dsp:cNvSpPr/>
      </dsp:nvSpPr>
      <dsp:spPr>
        <a:xfrm>
          <a:off x="669649" y="4778412"/>
          <a:ext cx="655718" cy="664411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solidFill>
                <a:schemeClr val="accent6">
                  <a:lumMod val="50000"/>
                </a:schemeClr>
              </a:solidFill>
            </a:rPr>
            <a:t>52</a:t>
          </a:r>
        </a:p>
      </dsp:txBody>
      <dsp:txXfrm>
        <a:off x="688854" y="4797617"/>
        <a:ext cx="617308" cy="626001"/>
      </dsp:txXfrm>
    </dsp:sp>
    <dsp:sp modelId="{774428B0-A5CB-4FC7-BA46-27700EBCE0BD}">
      <dsp:nvSpPr>
        <dsp:cNvPr id="0" name=""/>
        <dsp:cNvSpPr/>
      </dsp:nvSpPr>
      <dsp:spPr>
        <a:xfrm>
          <a:off x="1339138" y="2047910"/>
          <a:ext cx="655718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3</a:t>
          </a:r>
        </a:p>
      </dsp:txBody>
      <dsp:txXfrm>
        <a:off x="1358343" y="2067115"/>
        <a:ext cx="617308" cy="626001"/>
      </dsp:txXfrm>
    </dsp:sp>
    <dsp:sp modelId="{EB580412-532E-4F58-8F3B-B8798BE36037}">
      <dsp:nvSpPr>
        <dsp:cNvPr id="0" name=""/>
        <dsp:cNvSpPr/>
      </dsp:nvSpPr>
      <dsp:spPr>
        <a:xfrm>
          <a:off x="1339138" y="2730535"/>
          <a:ext cx="655718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7</a:t>
          </a:r>
        </a:p>
      </dsp:txBody>
      <dsp:txXfrm>
        <a:off x="1358343" y="2749740"/>
        <a:ext cx="617308" cy="626001"/>
      </dsp:txXfrm>
    </dsp:sp>
    <dsp:sp modelId="{17DDB5BC-3519-45CA-B53C-7FF156143B4C}">
      <dsp:nvSpPr>
        <dsp:cNvPr id="0" name=""/>
        <dsp:cNvSpPr/>
      </dsp:nvSpPr>
      <dsp:spPr>
        <a:xfrm>
          <a:off x="1339138" y="3413161"/>
          <a:ext cx="655718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19</a:t>
          </a:r>
        </a:p>
      </dsp:txBody>
      <dsp:txXfrm>
        <a:off x="1358343" y="3432366"/>
        <a:ext cx="617308" cy="626001"/>
      </dsp:txXfrm>
    </dsp:sp>
    <dsp:sp modelId="{39BFAB20-2290-409E-9DBB-98FE405AE959}">
      <dsp:nvSpPr>
        <dsp:cNvPr id="0" name=""/>
        <dsp:cNvSpPr/>
      </dsp:nvSpPr>
      <dsp:spPr>
        <a:xfrm>
          <a:off x="1339138" y="4095787"/>
          <a:ext cx="655718" cy="664411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GAD</a:t>
          </a:r>
        </a:p>
      </dsp:txBody>
      <dsp:txXfrm>
        <a:off x="1358343" y="4114992"/>
        <a:ext cx="617308" cy="626001"/>
      </dsp:txXfrm>
    </dsp:sp>
    <dsp:sp modelId="{8EE179C5-10E6-44B9-9A56-2A868F7BC00E}">
      <dsp:nvSpPr>
        <dsp:cNvPr id="0" name=""/>
        <dsp:cNvSpPr/>
      </dsp:nvSpPr>
      <dsp:spPr>
        <a:xfrm>
          <a:off x="1339138" y="4778412"/>
          <a:ext cx="655718" cy="664411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solidFill>
                <a:schemeClr val="accent6">
                  <a:lumMod val="50000"/>
                </a:schemeClr>
              </a:solidFill>
            </a:rPr>
            <a:t>29</a:t>
          </a:r>
        </a:p>
      </dsp:txBody>
      <dsp:txXfrm>
        <a:off x="1358343" y="4797617"/>
        <a:ext cx="617308" cy="626001"/>
      </dsp:txXfrm>
    </dsp:sp>
    <dsp:sp modelId="{4E0AAE62-3D3C-4A69-B122-31EA2EE6F620}">
      <dsp:nvSpPr>
        <dsp:cNvPr id="0" name=""/>
        <dsp:cNvSpPr/>
      </dsp:nvSpPr>
      <dsp:spPr>
        <a:xfrm>
          <a:off x="2008626" y="2047910"/>
          <a:ext cx="655718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0</a:t>
          </a:r>
        </a:p>
      </dsp:txBody>
      <dsp:txXfrm>
        <a:off x="2027831" y="2067115"/>
        <a:ext cx="617308" cy="626001"/>
      </dsp:txXfrm>
    </dsp:sp>
    <dsp:sp modelId="{F4B880B6-8450-4DD8-AAFE-CEB3718703B7}">
      <dsp:nvSpPr>
        <dsp:cNvPr id="0" name=""/>
        <dsp:cNvSpPr/>
      </dsp:nvSpPr>
      <dsp:spPr>
        <a:xfrm>
          <a:off x="2008626" y="2730535"/>
          <a:ext cx="655718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2</a:t>
          </a:r>
        </a:p>
      </dsp:txBody>
      <dsp:txXfrm>
        <a:off x="2027831" y="2749740"/>
        <a:ext cx="617308" cy="626001"/>
      </dsp:txXfrm>
    </dsp:sp>
    <dsp:sp modelId="{13477B0E-3145-4CD9-830F-961DDE62A7BA}">
      <dsp:nvSpPr>
        <dsp:cNvPr id="0" name=""/>
        <dsp:cNvSpPr/>
      </dsp:nvSpPr>
      <dsp:spPr>
        <a:xfrm>
          <a:off x="2008626" y="3413161"/>
          <a:ext cx="655718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6</a:t>
          </a:r>
        </a:p>
      </dsp:txBody>
      <dsp:txXfrm>
        <a:off x="2027831" y="3432366"/>
        <a:ext cx="617308" cy="626001"/>
      </dsp:txXfrm>
    </dsp:sp>
    <dsp:sp modelId="{32BD86AA-F0B5-46D6-B3DB-2D4CBD0C9022}">
      <dsp:nvSpPr>
        <dsp:cNvPr id="0" name=""/>
        <dsp:cNvSpPr/>
      </dsp:nvSpPr>
      <dsp:spPr>
        <a:xfrm>
          <a:off x="2008626" y="4095787"/>
          <a:ext cx="655718" cy="664411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GEP</a:t>
          </a:r>
        </a:p>
      </dsp:txBody>
      <dsp:txXfrm>
        <a:off x="2027831" y="4114992"/>
        <a:ext cx="617308" cy="626001"/>
      </dsp:txXfrm>
    </dsp:sp>
    <dsp:sp modelId="{8F758105-3D23-4F71-A12B-A4A32483CFE5}">
      <dsp:nvSpPr>
        <dsp:cNvPr id="0" name=""/>
        <dsp:cNvSpPr/>
      </dsp:nvSpPr>
      <dsp:spPr>
        <a:xfrm>
          <a:off x="2008626" y="4778412"/>
          <a:ext cx="655718" cy="664411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solidFill>
                <a:schemeClr val="accent6">
                  <a:lumMod val="50000"/>
                </a:schemeClr>
              </a:solidFill>
            </a:rPr>
            <a:t>8</a:t>
          </a:r>
        </a:p>
      </dsp:txBody>
      <dsp:txXfrm>
        <a:off x="2027831" y="4797617"/>
        <a:ext cx="617308" cy="6260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5B6715-B0FA-43D7-A740-9FE23D6FB422}">
      <dsp:nvSpPr>
        <dsp:cNvPr id="0" name=""/>
        <dsp:cNvSpPr/>
      </dsp:nvSpPr>
      <dsp:spPr>
        <a:xfrm>
          <a:off x="0" y="12770"/>
          <a:ext cx="2664183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CHC-UFPR</a:t>
          </a:r>
        </a:p>
      </dsp:txBody>
      <dsp:txXfrm>
        <a:off x="19460" y="32230"/>
        <a:ext cx="2625263" cy="625491"/>
      </dsp:txXfrm>
    </dsp:sp>
    <dsp:sp modelId="{2A12E7C7-2106-42B2-AB10-8D03A0E44B4F}">
      <dsp:nvSpPr>
        <dsp:cNvPr id="0" name=""/>
        <dsp:cNvSpPr/>
      </dsp:nvSpPr>
      <dsp:spPr>
        <a:xfrm>
          <a:off x="161" y="682658"/>
          <a:ext cx="2664183" cy="664411"/>
        </a:xfrm>
        <a:prstGeom prst="roundRect">
          <a:avLst>
            <a:gd name="adj" fmla="val 10000"/>
          </a:avLst>
        </a:prstGeom>
        <a:solidFill>
          <a:schemeClr val="tx1">
            <a:lumMod val="65000"/>
            <a:lumOff val="3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/>
            <a:t>06 </a:t>
          </a:r>
          <a:r>
            <a:rPr lang="pt-BR" sz="1400" kern="1200" err="1"/>
            <a:t>CCs</a:t>
          </a:r>
          <a:r>
            <a:rPr lang="pt-BR" sz="1400" kern="1200"/>
            <a:t> – 01 Superintendente, 03 gerentes , 01 Ouvidor e 01 Auditor</a:t>
          </a:r>
        </a:p>
      </dsp:txBody>
      <dsp:txXfrm>
        <a:off x="19621" y="702118"/>
        <a:ext cx="2625263" cy="625491"/>
      </dsp:txXfrm>
    </dsp:sp>
    <dsp:sp modelId="{469CE885-80D5-4B1F-A376-CC6EDFD2B455}">
      <dsp:nvSpPr>
        <dsp:cNvPr id="0" name=""/>
        <dsp:cNvSpPr/>
      </dsp:nvSpPr>
      <dsp:spPr>
        <a:xfrm>
          <a:off x="161" y="1365284"/>
          <a:ext cx="2664183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92 </a:t>
          </a:r>
          <a:r>
            <a:rPr lang="pt-BR" sz="1800" kern="1200" err="1">
              <a:latin typeface="+mn-lt"/>
            </a:rPr>
            <a:t>FGs</a:t>
          </a:r>
          <a:endParaRPr lang="pt-BR" sz="1800" kern="1200">
            <a:latin typeface="+mn-lt"/>
          </a:endParaRPr>
        </a:p>
      </dsp:txBody>
      <dsp:txXfrm>
        <a:off x="19621" y="1384744"/>
        <a:ext cx="2625263" cy="625491"/>
      </dsp:txXfrm>
    </dsp:sp>
    <dsp:sp modelId="{BD60A184-36F2-4171-8A19-9976A3E639F3}">
      <dsp:nvSpPr>
        <dsp:cNvPr id="0" name=""/>
        <dsp:cNvSpPr/>
      </dsp:nvSpPr>
      <dsp:spPr>
        <a:xfrm>
          <a:off x="161" y="2047910"/>
          <a:ext cx="655718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0</a:t>
          </a:r>
        </a:p>
      </dsp:txBody>
      <dsp:txXfrm>
        <a:off x="19366" y="2067115"/>
        <a:ext cx="617308" cy="626001"/>
      </dsp:txXfrm>
    </dsp:sp>
    <dsp:sp modelId="{7BAEDD0D-87ED-4E8A-9722-9842D9D34FB5}">
      <dsp:nvSpPr>
        <dsp:cNvPr id="0" name=""/>
        <dsp:cNvSpPr/>
      </dsp:nvSpPr>
      <dsp:spPr>
        <a:xfrm>
          <a:off x="161" y="2730535"/>
          <a:ext cx="655718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4</a:t>
          </a:r>
        </a:p>
      </dsp:txBody>
      <dsp:txXfrm>
        <a:off x="19366" y="2749740"/>
        <a:ext cx="617308" cy="626001"/>
      </dsp:txXfrm>
    </dsp:sp>
    <dsp:sp modelId="{5194A31B-9C1B-4D2B-9511-0ABAF1A95969}">
      <dsp:nvSpPr>
        <dsp:cNvPr id="0" name=""/>
        <dsp:cNvSpPr/>
      </dsp:nvSpPr>
      <dsp:spPr>
        <a:xfrm>
          <a:off x="161" y="3413161"/>
          <a:ext cx="655718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11</a:t>
          </a:r>
        </a:p>
      </dsp:txBody>
      <dsp:txXfrm>
        <a:off x="19366" y="3432366"/>
        <a:ext cx="617308" cy="626001"/>
      </dsp:txXfrm>
    </dsp:sp>
    <dsp:sp modelId="{702627AE-9B58-4524-8060-9B2879AC2264}">
      <dsp:nvSpPr>
        <dsp:cNvPr id="0" name=""/>
        <dsp:cNvSpPr/>
      </dsp:nvSpPr>
      <dsp:spPr>
        <a:xfrm>
          <a:off x="161" y="4095787"/>
          <a:ext cx="655718" cy="664411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SUP</a:t>
          </a:r>
        </a:p>
      </dsp:txBody>
      <dsp:txXfrm>
        <a:off x="19366" y="4114992"/>
        <a:ext cx="617308" cy="626001"/>
      </dsp:txXfrm>
    </dsp:sp>
    <dsp:sp modelId="{1ABC24C6-41B4-4DBE-8BED-6B2A578361E2}">
      <dsp:nvSpPr>
        <dsp:cNvPr id="0" name=""/>
        <dsp:cNvSpPr/>
      </dsp:nvSpPr>
      <dsp:spPr>
        <a:xfrm>
          <a:off x="161" y="4778412"/>
          <a:ext cx="655718" cy="664411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solidFill>
                <a:schemeClr val="accent6">
                  <a:lumMod val="50000"/>
                </a:schemeClr>
              </a:solidFill>
              <a:latin typeface="+mn-lt"/>
            </a:rPr>
            <a:t>15</a:t>
          </a:r>
        </a:p>
      </dsp:txBody>
      <dsp:txXfrm>
        <a:off x="19366" y="4797617"/>
        <a:ext cx="617308" cy="626001"/>
      </dsp:txXfrm>
    </dsp:sp>
    <dsp:sp modelId="{340A7C93-E13F-49D4-A7D3-C2B99550139A}">
      <dsp:nvSpPr>
        <dsp:cNvPr id="0" name=""/>
        <dsp:cNvSpPr/>
      </dsp:nvSpPr>
      <dsp:spPr>
        <a:xfrm>
          <a:off x="669649" y="2047910"/>
          <a:ext cx="655718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4</a:t>
          </a:r>
        </a:p>
      </dsp:txBody>
      <dsp:txXfrm>
        <a:off x="688854" y="2067115"/>
        <a:ext cx="617308" cy="626001"/>
      </dsp:txXfrm>
    </dsp:sp>
    <dsp:sp modelId="{FC87DFA8-1B9B-4FA8-833A-D01A88680032}">
      <dsp:nvSpPr>
        <dsp:cNvPr id="0" name=""/>
        <dsp:cNvSpPr/>
      </dsp:nvSpPr>
      <dsp:spPr>
        <a:xfrm>
          <a:off x="669649" y="2730535"/>
          <a:ext cx="655718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6</a:t>
          </a:r>
        </a:p>
      </dsp:txBody>
      <dsp:txXfrm>
        <a:off x="688854" y="2749740"/>
        <a:ext cx="617308" cy="626001"/>
      </dsp:txXfrm>
    </dsp:sp>
    <dsp:sp modelId="{FA8D27A4-5C9D-44DA-B3F9-4188CB7B7587}">
      <dsp:nvSpPr>
        <dsp:cNvPr id="0" name=""/>
        <dsp:cNvSpPr/>
      </dsp:nvSpPr>
      <dsp:spPr>
        <a:xfrm>
          <a:off x="669649" y="3413161"/>
          <a:ext cx="655718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32</a:t>
          </a:r>
        </a:p>
      </dsp:txBody>
      <dsp:txXfrm>
        <a:off x="688854" y="3432366"/>
        <a:ext cx="617308" cy="626001"/>
      </dsp:txXfrm>
    </dsp:sp>
    <dsp:sp modelId="{84998B75-2BFF-42B2-AB24-753E9AC5B66F}">
      <dsp:nvSpPr>
        <dsp:cNvPr id="0" name=""/>
        <dsp:cNvSpPr/>
      </dsp:nvSpPr>
      <dsp:spPr>
        <a:xfrm>
          <a:off x="669649" y="4095787"/>
          <a:ext cx="655718" cy="664411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GAS</a:t>
          </a:r>
        </a:p>
      </dsp:txBody>
      <dsp:txXfrm>
        <a:off x="688854" y="4114992"/>
        <a:ext cx="617308" cy="626001"/>
      </dsp:txXfrm>
    </dsp:sp>
    <dsp:sp modelId="{AC302D4F-084D-45CB-A22B-B1B6D7C7560F}">
      <dsp:nvSpPr>
        <dsp:cNvPr id="0" name=""/>
        <dsp:cNvSpPr/>
      </dsp:nvSpPr>
      <dsp:spPr>
        <a:xfrm>
          <a:off x="669649" y="4778412"/>
          <a:ext cx="655718" cy="664411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solidFill>
                <a:schemeClr val="accent6">
                  <a:lumMod val="50000"/>
                </a:schemeClr>
              </a:solidFill>
              <a:latin typeface="+mn-lt"/>
            </a:rPr>
            <a:t>42</a:t>
          </a:r>
        </a:p>
      </dsp:txBody>
      <dsp:txXfrm>
        <a:off x="688854" y="4797617"/>
        <a:ext cx="617308" cy="626001"/>
      </dsp:txXfrm>
    </dsp:sp>
    <dsp:sp modelId="{774428B0-A5CB-4FC7-BA46-27700EBCE0BD}">
      <dsp:nvSpPr>
        <dsp:cNvPr id="0" name=""/>
        <dsp:cNvSpPr/>
      </dsp:nvSpPr>
      <dsp:spPr>
        <a:xfrm>
          <a:off x="1339138" y="2047910"/>
          <a:ext cx="655718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3</a:t>
          </a:r>
        </a:p>
      </dsp:txBody>
      <dsp:txXfrm>
        <a:off x="1358343" y="2067115"/>
        <a:ext cx="617308" cy="626001"/>
      </dsp:txXfrm>
    </dsp:sp>
    <dsp:sp modelId="{EB580412-532E-4F58-8F3B-B8798BE36037}">
      <dsp:nvSpPr>
        <dsp:cNvPr id="0" name=""/>
        <dsp:cNvSpPr/>
      </dsp:nvSpPr>
      <dsp:spPr>
        <a:xfrm>
          <a:off x="1339138" y="2730535"/>
          <a:ext cx="655718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7</a:t>
          </a:r>
        </a:p>
      </dsp:txBody>
      <dsp:txXfrm>
        <a:off x="1358343" y="2749740"/>
        <a:ext cx="617308" cy="626001"/>
      </dsp:txXfrm>
    </dsp:sp>
    <dsp:sp modelId="{17DDB5BC-3519-45CA-B53C-7FF156143B4C}">
      <dsp:nvSpPr>
        <dsp:cNvPr id="0" name=""/>
        <dsp:cNvSpPr/>
      </dsp:nvSpPr>
      <dsp:spPr>
        <a:xfrm>
          <a:off x="1339138" y="3413161"/>
          <a:ext cx="655718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18</a:t>
          </a:r>
        </a:p>
      </dsp:txBody>
      <dsp:txXfrm>
        <a:off x="1358343" y="3432366"/>
        <a:ext cx="617308" cy="626001"/>
      </dsp:txXfrm>
    </dsp:sp>
    <dsp:sp modelId="{39BFAB20-2290-409E-9DBB-98FE405AE959}">
      <dsp:nvSpPr>
        <dsp:cNvPr id="0" name=""/>
        <dsp:cNvSpPr/>
      </dsp:nvSpPr>
      <dsp:spPr>
        <a:xfrm>
          <a:off x="1339138" y="4095787"/>
          <a:ext cx="655718" cy="664411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GAD</a:t>
          </a:r>
        </a:p>
      </dsp:txBody>
      <dsp:txXfrm>
        <a:off x="1358343" y="4114992"/>
        <a:ext cx="617308" cy="626001"/>
      </dsp:txXfrm>
    </dsp:sp>
    <dsp:sp modelId="{8EE179C5-10E6-44B9-9A56-2A868F7BC00E}">
      <dsp:nvSpPr>
        <dsp:cNvPr id="0" name=""/>
        <dsp:cNvSpPr/>
      </dsp:nvSpPr>
      <dsp:spPr>
        <a:xfrm>
          <a:off x="1339138" y="4778412"/>
          <a:ext cx="655718" cy="664411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solidFill>
                <a:schemeClr val="accent6">
                  <a:lumMod val="50000"/>
                </a:schemeClr>
              </a:solidFill>
              <a:latin typeface="+mn-lt"/>
            </a:rPr>
            <a:t>28</a:t>
          </a:r>
        </a:p>
      </dsp:txBody>
      <dsp:txXfrm>
        <a:off x="1358343" y="4797617"/>
        <a:ext cx="617308" cy="626001"/>
      </dsp:txXfrm>
    </dsp:sp>
    <dsp:sp modelId="{4E0AAE62-3D3C-4A69-B122-31EA2EE6F620}">
      <dsp:nvSpPr>
        <dsp:cNvPr id="0" name=""/>
        <dsp:cNvSpPr/>
      </dsp:nvSpPr>
      <dsp:spPr>
        <a:xfrm>
          <a:off x="2008626" y="2047910"/>
          <a:ext cx="655718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0</a:t>
          </a:r>
        </a:p>
      </dsp:txBody>
      <dsp:txXfrm>
        <a:off x="2027831" y="2067115"/>
        <a:ext cx="617308" cy="626001"/>
      </dsp:txXfrm>
    </dsp:sp>
    <dsp:sp modelId="{F4B880B6-8450-4DD8-AAFE-CEB3718703B7}">
      <dsp:nvSpPr>
        <dsp:cNvPr id="0" name=""/>
        <dsp:cNvSpPr/>
      </dsp:nvSpPr>
      <dsp:spPr>
        <a:xfrm>
          <a:off x="2008626" y="2730535"/>
          <a:ext cx="655718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2</a:t>
          </a:r>
        </a:p>
      </dsp:txBody>
      <dsp:txXfrm>
        <a:off x="2027831" y="2749740"/>
        <a:ext cx="617308" cy="626001"/>
      </dsp:txXfrm>
    </dsp:sp>
    <dsp:sp modelId="{13477B0E-3145-4CD9-830F-961DDE62A7BA}">
      <dsp:nvSpPr>
        <dsp:cNvPr id="0" name=""/>
        <dsp:cNvSpPr/>
      </dsp:nvSpPr>
      <dsp:spPr>
        <a:xfrm>
          <a:off x="2008626" y="3413161"/>
          <a:ext cx="655718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5</a:t>
          </a:r>
        </a:p>
      </dsp:txBody>
      <dsp:txXfrm>
        <a:off x="2027831" y="3432366"/>
        <a:ext cx="617308" cy="626001"/>
      </dsp:txXfrm>
    </dsp:sp>
    <dsp:sp modelId="{32BD86AA-F0B5-46D6-B3DB-2D4CBD0C9022}">
      <dsp:nvSpPr>
        <dsp:cNvPr id="0" name=""/>
        <dsp:cNvSpPr/>
      </dsp:nvSpPr>
      <dsp:spPr>
        <a:xfrm>
          <a:off x="2008626" y="4095787"/>
          <a:ext cx="655718" cy="664411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GEP</a:t>
          </a:r>
        </a:p>
      </dsp:txBody>
      <dsp:txXfrm>
        <a:off x="2027831" y="4114992"/>
        <a:ext cx="617308" cy="626001"/>
      </dsp:txXfrm>
    </dsp:sp>
    <dsp:sp modelId="{8F758105-3D23-4F71-A12B-A4A32483CFE5}">
      <dsp:nvSpPr>
        <dsp:cNvPr id="0" name=""/>
        <dsp:cNvSpPr/>
      </dsp:nvSpPr>
      <dsp:spPr>
        <a:xfrm>
          <a:off x="2008626" y="4778412"/>
          <a:ext cx="655718" cy="664411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solidFill>
                <a:schemeClr val="accent6">
                  <a:lumMod val="50000"/>
                </a:schemeClr>
              </a:solidFill>
              <a:latin typeface="+mn-lt"/>
            </a:rPr>
            <a:t>7</a:t>
          </a:r>
        </a:p>
      </dsp:txBody>
      <dsp:txXfrm>
        <a:off x="2027831" y="4797617"/>
        <a:ext cx="617308" cy="62600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5B6715-B0FA-43D7-A740-9FE23D6FB422}">
      <dsp:nvSpPr>
        <dsp:cNvPr id="0" name=""/>
        <dsp:cNvSpPr/>
      </dsp:nvSpPr>
      <dsp:spPr>
        <a:xfrm>
          <a:off x="0" y="0"/>
          <a:ext cx="2664184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CHU-UFPA</a:t>
          </a:r>
        </a:p>
      </dsp:txBody>
      <dsp:txXfrm>
        <a:off x="19460" y="19460"/>
        <a:ext cx="2625264" cy="625491"/>
      </dsp:txXfrm>
    </dsp:sp>
    <dsp:sp modelId="{2A12E7C7-2106-42B2-AB10-8D03A0E44B4F}">
      <dsp:nvSpPr>
        <dsp:cNvPr id="0" name=""/>
        <dsp:cNvSpPr/>
      </dsp:nvSpPr>
      <dsp:spPr>
        <a:xfrm>
          <a:off x="161" y="682658"/>
          <a:ext cx="2664184" cy="664411"/>
        </a:xfrm>
        <a:prstGeom prst="roundRect">
          <a:avLst>
            <a:gd name="adj" fmla="val 10000"/>
          </a:avLst>
        </a:prstGeom>
        <a:solidFill>
          <a:schemeClr val="tx1">
            <a:lumMod val="65000"/>
            <a:lumOff val="3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/>
            <a:t>06 </a:t>
          </a:r>
          <a:r>
            <a:rPr lang="pt-BR" sz="1400" kern="1200" err="1"/>
            <a:t>CCs</a:t>
          </a:r>
          <a:r>
            <a:rPr lang="pt-BR" sz="1400" kern="1200"/>
            <a:t> – 01 Superintendente, 03 gerentes , 01 Ouvidor e 01 Auditor</a:t>
          </a:r>
        </a:p>
      </dsp:txBody>
      <dsp:txXfrm>
        <a:off x="19621" y="702118"/>
        <a:ext cx="2625264" cy="625491"/>
      </dsp:txXfrm>
    </dsp:sp>
    <dsp:sp modelId="{469CE885-80D5-4B1F-A376-CC6EDFD2B455}">
      <dsp:nvSpPr>
        <dsp:cNvPr id="0" name=""/>
        <dsp:cNvSpPr/>
      </dsp:nvSpPr>
      <dsp:spPr>
        <a:xfrm>
          <a:off x="161" y="1365284"/>
          <a:ext cx="2664184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72 </a:t>
          </a:r>
          <a:r>
            <a:rPr lang="pt-BR" sz="1800" kern="1200" err="1"/>
            <a:t>FGs</a:t>
          </a:r>
          <a:endParaRPr lang="pt-BR" sz="1800" kern="1200"/>
        </a:p>
      </dsp:txBody>
      <dsp:txXfrm>
        <a:off x="19621" y="1384744"/>
        <a:ext cx="2625264" cy="625491"/>
      </dsp:txXfrm>
    </dsp:sp>
    <dsp:sp modelId="{BD60A184-36F2-4171-8A19-9976A3E639F3}">
      <dsp:nvSpPr>
        <dsp:cNvPr id="0" name=""/>
        <dsp:cNvSpPr/>
      </dsp:nvSpPr>
      <dsp:spPr>
        <a:xfrm>
          <a:off x="161" y="2047910"/>
          <a:ext cx="655718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0</a:t>
          </a:r>
        </a:p>
      </dsp:txBody>
      <dsp:txXfrm>
        <a:off x="19366" y="2067115"/>
        <a:ext cx="617308" cy="626001"/>
      </dsp:txXfrm>
    </dsp:sp>
    <dsp:sp modelId="{7BAEDD0D-87ED-4E8A-9722-9842D9D34FB5}">
      <dsp:nvSpPr>
        <dsp:cNvPr id="0" name=""/>
        <dsp:cNvSpPr/>
      </dsp:nvSpPr>
      <dsp:spPr>
        <a:xfrm>
          <a:off x="161" y="2730535"/>
          <a:ext cx="655718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4</a:t>
          </a:r>
        </a:p>
      </dsp:txBody>
      <dsp:txXfrm>
        <a:off x="19366" y="2749740"/>
        <a:ext cx="617308" cy="626001"/>
      </dsp:txXfrm>
    </dsp:sp>
    <dsp:sp modelId="{5194A31B-9C1B-4D2B-9511-0ABAF1A95969}">
      <dsp:nvSpPr>
        <dsp:cNvPr id="0" name=""/>
        <dsp:cNvSpPr/>
      </dsp:nvSpPr>
      <dsp:spPr>
        <a:xfrm>
          <a:off x="161" y="3413161"/>
          <a:ext cx="655718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6</a:t>
          </a:r>
        </a:p>
      </dsp:txBody>
      <dsp:txXfrm>
        <a:off x="19366" y="3432366"/>
        <a:ext cx="617308" cy="626001"/>
      </dsp:txXfrm>
    </dsp:sp>
    <dsp:sp modelId="{702627AE-9B58-4524-8060-9B2879AC2264}">
      <dsp:nvSpPr>
        <dsp:cNvPr id="0" name=""/>
        <dsp:cNvSpPr/>
      </dsp:nvSpPr>
      <dsp:spPr>
        <a:xfrm>
          <a:off x="161" y="4095787"/>
          <a:ext cx="655718" cy="664411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SUP</a:t>
          </a:r>
        </a:p>
      </dsp:txBody>
      <dsp:txXfrm>
        <a:off x="19366" y="4114992"/>
        <a:ext cx="617308" cy="626001"/>
      </dsp:txXfrm>
    </dsp:sp>
    <dsp:sp modelId="{1ABC24C6-41B4-4DBE-8BED-6B2A578361E2}">
      <dsp:nvSpPr>
        <dsp:cNvPr id="0" name=""/>
        <dsp:cNvSpPr/>
      </dsp:nvSpPr>
      <dsp:spPr>
        <a:xfrm>
          <a:off x="161" y="4778412"/>
          <a:ext cx="655718" cy="664411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solidFill>
                <a:schemeClr val="accent6">
                  <a:lumMod val="50000"/>
                </a:schemeClr>
              </a:solidFill>
            </a:rPr>
            <a:t>10</a:t>
          </a:r>
        </a:p>
      </dsp:txBody>
      <dsp:txXfrm>
        <a:off x="19366" y="4797617"/>
        <a:ext cx="617308" cy="626001"/>
      </dsp:txXfrm>
    </dsp:sp>
    <dsp:sp modelId="{340A7C93-E13F-49D4-A7D3-C2B99550139A}">
      <dsp:nvSpPr>
        <dsp:cNvPr id="0" name=""/>
        <dsp:cNvSpPr/>
      </dsp:nvSpPr>
      <dsp:spPr>
        <a:xfrm>
          <a:off x="669649" y="2047910"/>
          <a:ext cx="655718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4</a:t>
          </a:r>
        </a:p>
      </dsp:txBody>
      <dsp:txXfrm>
        <a:off x="688854" y="2067115"/>
        <a:ext cx="617308" cy="626001"/>
      </dsp:txXfrm>
    </dsp:sp>
    <dsp:sp modelId="{FC87DFA8-1B9B-4FA8-833A-D01A88680032}">
      <dsp:nvSpPr>
        <dsp:cNvPr id="0" name=""/>
        <dsp:cNvSpPr/>
      </dsp:nvSpPr>
      <dsp:spPr>
        <a:xfrm>
          <a:off x="669649" y="2730535"/>
          <a:ext cx="655718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5</a:t>
          </a:r>
        </a:p>
      </dsp:txBody>
      <dsp:txXfrm>
        <a:off x="688854" y="2749740"/>
        <a:ext cx="617308" cy="626001"/>
      </dsp:txXfrm>
    </dsp:sp>
    <dsp:sp modelId="{FA8D27A4-5C9D-44DA-B3F9-4188CB7B7587}">
      <dsp:nvSpPr>
        <dsp:cNvPr id="0" name=""/>
        <dsp:cNvSpPr/>
      </dsp:nvSpPr>
      <dsp:spPr>
        <a:xfrm>
          <a:off x="669649" y="3413161"/>
          <a:ext cx="655718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23</a:t>
          </a:r>
        </a:p>
      </dsp:txBody>
      <dsp:txXfrm>
        <a:off x="688854" y="3432366"/>
        <a:ext cx="617308" cy="626001"/>
      </dsp:txXfrm>
    </dsp:sp>
    <dsp:sp modelId="{84998B75-2BFF-42B2-AB24-753E9AC5B66F}">
      <dsp:nvSpPr>
        <dsp:cNvPr id="0" name=""/>
        <dsp:cNvSpPr/>
      </dsp:nvSpPr>
      <dsp:spPr>
        <a:xfrm>
          <a:off x="669649" y="4095787"/>
          <a:ext cx="655718" cy="664411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GAS</a:t>
          </a:r>
        </a:p>
      </dsp:txBody>
      <dsp:txXfrm>
        <a:off x="688854" y="4114992"/>
        <a:ext cx="617308" cy="626001"/>
      </dsp:txXfrm>
    </dsp:sp>
    <dsp:sp modelId="{AC302D4F-084D-45CB-A22B-B1B6D7C7560F}">
      <dsp:nvSpPr>
        <dsp:cNvPr id="0" name=""/>
        <dsp:cNvSpPr/>
      </dsp:nvSpPr>
      <dsp:spPr>
        <a:xfrm>
          <a:off x="669649" y="4778412"/>
          <a:ext cx="655718" cy="664411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solidFill>
                <a:schemeClr val="accent6">
                  <a:lumMod val="50000"/>
                </a:schemeClr>
              </a:solidFill>
            </a:rPr>
            <a:t>32</a:t>
          </a:r>
        </a:p>
      </dsp:txBody>
      <dsp:txXfrm>
        <a:off x="688854" y="4797617"/>
        <a:ext cx="617308" cy="626001"/>
      </dsp:txXfrm>
    </dsp:sp>
    <dsp:sp modelId="{774428B0-A5CB-4FC7-BA46-27700EBCE0BD}">
      <dsp:nvSpPr>
        <dsp:cNvPr id="0" name=""/>
        <dsp:cNvSpPr/>
      </dsp:nvSpPr>
      <dsp:spPr>
        <a:xfrm>
          <a:off x="1339138" y="2047910"/>
          <a:ext cx="655718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3</a:t>
          </a:r>
        </a:p>
      </dsp:txBody>
      <dsp:txXfrm>
        <a:off x="1358343" y="2067115"/>
        <a:ext cx="617308" cy="626001"/>
      </dsp:txXfrm>
    </dsp:sp>
    <dsp:sp modelId="{EB580412-532E-4F58-8F3B-B8798BE36037}">
      <dsp:nvSpPr>
        <dsp:cNvPr id="0" name=""/>
        <dsp:cNvSpPr/>
      </dsp:nvSpPr>
      <dsp:spPr>
        <a:xfrm>
          <a:off x="1339138" y="2730535"/>
          <a:ext cx="655718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7</a:t>
          </a:r>
        </a:p>
      </dsp:txBody>
      <dsp:txXfrm>
        <a:off x="1358343" y="2749740"/>
        <a:ext cx="617308" cy="626001"/>
      </dsp:txXfrm>
    </dsp:sp>
    <dsp:sp modelId="{17DDB5BC-3519-45CA-B53C-7FF156143B4C}">
      <dsp:nvSpPr>
        <dsp:cNvPr id="0" name=""/>
        <dsp:cNvSpPr/>
      </dsp:nvSpPr>
      <dsp:spPr>
        <a:xfrm>
          <a:off x="1339138" y="3413161"/>
          <a:ext cx="655718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13</a:t>
          </a:r>
        </a:p>
      </dsp:txBody>
      <dsp:txXfrm>
        <a:off x="1358343" y="3432366"/>
        <a:ext cx="617308" cy="626001"/>
      </dsp:txXfrm>
    </dsp:sp>
    <dsp:sp modelId="{39BFAB20-2290-409E-9DBB-98FE405AE959}">
      <dsp:nvSpPr>
        <dsp:cNvPr id="0" name=""/>
        <dsp:cNvSpPr/>
      </dsp:nvSpPr>
      <dsp:spPr>
        <a:xfrm>
          <a:off x="1339138" y="4095787"/>
          <a:ext cx="655718" cy="664411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GAD</a:t>
          </a:r>
        </a:p>
      </dsp:txBody>
      <dsp:txXfrm>
        <a:off x="1358343" y="4114992"/>
        <a:ext cx="617308" cy="626001"/>
      </dsp:txXfrm>
    </dsp:sp>
    <dsp:sp modelId="{8EE179C5-10E6-44B9-9A56-2A868F7BC00E}">
      <dsp:nvSpPr>
        <dsp:cNvPr id="0" name=""/>
        <dsp:cNvSpPr/>
      </dsp:nvSpPr>
      <dsp:spPr>
        <a:xfrm>
          <a:off x="1339138" y="4778412"/>
          <a:ext cx="655718" cy="664411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solidFill>
                <a:schemeClr val="accent6">
                  <a:lumMod val="50000"/>
                </a:schemeClr>
              </a:solidFill>
            </a:rPr>
            <a:t>23</a:t>
          </a:r>
        </a:p>
      </dsp:txBody>
      <dsp:txXfrm>
        <a:off x="1358343" y="4797617"/>
        <a:ext cx="617308" cy="626001"/>
      </dsp:txXfrm>
    </dsp:sp>
    <dsp:sp modelId="{4E0AAE62-3D3C-4A69-B122-31EA2EE6F620}">
      <dsp:nvSpPr>
        <dsp:cNvPr id="0" name=""/>
        <dsp:cNvSpPr/>
      </dsp:nvSpPr>
      <dsp:spPr>
        <a:xfrm>
          <a:off x="2008627" y="2047910"/>
          <a:ext cx="655718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0</a:t>
          </a:r>
        </a:p>
      </dsp:txBody>
      <dsp:txXfrm>
        <a:off x="2027832" y="2067115"/>
        <a:ext cx="617308" cy="626001"/>
      </dsp:txXfrm>
    </dsp:sp>
    <dsp:sp modelId="{F4B880B6-8450-4DD8-AAFE-CEB3718703B7}">
      <dsp:nvSpPr>
        <dsp:cNvPr id="0" name=""/>
        <dsp:cNvSpPr/>
      </dsp:nvSpPr>
      <dsp:spPr>
        <a:xfrm>
          <a:off x="2008627" y="2730535"/>
          <a:ext cx="655718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2</a:t>
          </a:r>
        </a:p>
      </dsp:txBody>
      <dsp:txXfrm>
        <a:off x="2027832" y="2749740"/>
        <a:ext cx="617308" cy="626001"/>
      </dsp:txXfrm>
    </dsp:sp>
    <dsp:sp modelId="{13477B0E-3145-4CD9-830F-961DDE62A7BA}">
      <dsp:nvSpPr>
        <dsp:cNvPr id="0" name=""/>
        <dsp:cNvSpPr/>
      </dsp:nvSpPr>
      <dsp:spPr>
        <a:xfrm>
          <a:off x="2008627" y="3413161"/>
          <a:ext cx="655718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5</a:t>
          </a:r>
        </a:p>
      </dsp:txBody>
      <dsp:txXfrm>
        <a:off x="2027832" y="3432366"/>
        <a:ext cx="617308" cy="626001"/>
      </dsp:txXfrm>
    </dsp:sp>
    <dsp:sp modelId="{32BD86AA-F0B5-46D6-B3DB-2D4CBD0C9022}">
      <dsp:nvSpPr>
        <dsp:cNvPr id="0" name=""/>
        <dsp:cNvSpPr/>
      </dsp:nvSpPr>
      <dsp:spPr>
        <a:xfrm>
          <a:off x="2008627" y="4095787"/>
          <a:ext cx="655718" cy="664411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GEP</a:t>
          </a:r>
        </a:p>
      </dsp:txBody>
      <dsp:txXfrm>
        <a:off x="2027832" y="4114992"/>
        <a:ext cx="617308" cy="626001"/>
      </dsp:txXfrm>
    </dsp:sp>
    <dsp:sp modelId="{8F758105-3D23-4F71-A12B-A4A32483CFE5}">
      <dsp:nvSpPr>
        <dsp:cNvPr id="0" name=""/>
        <dsp:cNvSpPr/>
      </dsp:nvSpPr>
      <dsp:spPr>
        <a:xfrm>
          <a:off x="2008627" y="4778412"/>
          <a:ext cx="655718" cy="664411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solidFill>
                <a:schemeClr val="accent6">
                  <a:lumMod val="50000"/>
                </a:schemeClr>
              </a:solidFill>
            </a:rPr>
            <a:t>7</a:t>
          </a:r>
        </a:p>
      </dsp:txBody>
      <dsp:txXfrm>
        <a:off x="2027832" y="4797617"/>
        <a:ext cx="617308" cy="62600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5B6715-B0FA-43D7-A740-9FE23D6FB422}">
      <dsp:nvSpPr>
        <dsp:cNvPr id="0" name=""/>
        <dsp:cNvSpPr/>
      </dsp:nvSpPr>
      <dsp:spPr>
        <a:xfrm>
          <a:off x="0" y="0"/>
          <a:ext cx="2664184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CH-UFRJ</a:t>
          </a:r>
        </a:p>
      </dsp:txBody>
      <dsp:txXfrm>
        <a:off x="19460" y="19460"/>
        <a:ext cx="2625264" cy="625491"/>
      </dsp:txXfrm>
    </dsp:sp>
    <dsp:sp modelId="{2A12E7C7-2106-42B2-AB10-8D03A0E44B4F}">
      <dsp:nvSpPr>
        <dsp:cNvPr id="0" name=""/>
        <dsp:cNvSpPr/>
      </dsp:nvSpPr>
      <dsp:spPr>
        <a:xfrm>
          <a:off x="161" y="682658"/>
          <a:ext cx="2664184" cy="664411"/>
        </a:xfrm>
        <a:prstGeom prst="roundRect">
          <a:avLst>
            <a:gd name="adj" fmla="val 10000"/>
          </a:avLst>
        </a:prstGeom>
        <a:solidFill>
          <a:schemeClr val="tx1">
            <a:lumMod val="65000"/>
            <a:lumOff val="3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/>
            <a:t>11 </a:t>
          </a:r>
          <a:r>
            <a:rPr lang="pt-BR" sz="1400" kern="1200" err="1"/>
            <a:t>CCs</a:t>
          </a:r>
          <a:r>
            <a:rPr lang="pt-BR" sz="1400" kern="1200"/>
            <a:t> – 06 Superintendente, 03 gerentes , 01 Ouvidor e 01 Auditor</a:t>
          </a:r>
        </a:p>
      </dsp:txBody>
      <dsp:txXfrm>
        <a:off x="19621" y="702118"/>
        <a:ext cx="2625264" cy="625491"/>
      </dsp:txXfrm>
    </dsp:sp>
    <dsp:sp modelId="{469CE885-80D5-4B1F-A376-CC6EDFD2B455}">
      <dsp:nvSpPr>
        <dsp:cNvPr id="0" name=""/>
        <dsp:cNvSpPr/>
      </dsp:nvSpPr>
      <dsp:spPr>
        <a:xfrm>
          <a:off x="161" y="1365284"/>
          <a:ext cx="2664184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148 </a:t>
          </a:r>
          <a:r>
            <a:rPr lang="pt-BR" sz="1800" kern="1200" err="1"/>
            <a:t>FGs</a:t>
          </a:r>
          <a:endParaRPr lang="pt-BR" sz="1800" kern="1200"/>
        </a:p>
      </dsp:txBody>
      <dsp:txXfrm>
        <a:off x="19621" y="1384744"/>
        <a:ext cx="2625264" cy="625491"/>
      </dsp:txXfrm>
    </dsp:sp>
    <dsp:sp modelId="{BD60A184-36F2-4171-8A19-9976A3E639F3}">
      <dsp:nvSpPr>
        <dsp:cNvPr id="0" name=""/>
        <dsp:cNvSpPr/>
      </dsp:nvSpPr>
      <dsp:spPr>
        <a:xfrm>
          <a:off x="161" y="2047910"/>
          <a:ext cx="655718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0</a:t>
          </a:r>
        </a:p>
      </dsp:txBody>
      <dsp:txXfrm>
        <a:off x="19366" y="2067115"/>
        <a:ext cx="617308" cy="626001"/>
      </dsp:txXfrm>
    </dsp:sp>
    <dsp:sp modelId="{7BAEDD0D-87ED-4E8A-9722-9842D9D34FB5}">
      <dsp:nvSpPr>
        <dsp:cNvPr id="0" name=""/>
        <dsp:cNvSpPr/>
      </dsp:nvSpPr>
      <dsp:spPr>
        <a:xfrm>
          <a:off x="161" y="2730535"/>
          <a:ext cx="655718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5</a:t>
          </a:r>
        </a:p>
      </dsp:txBody>
      <dsp:txXfrm>
        <a:off x="19366" y="2749740"/>
        <a:ext cx="617308" cy="626001"/>
      </dsp:txXfrm>
    </dsp:sp>
    <dsp:sp modelId="{5194A31B-9C1B-4D2B-9511-0ABAF1A95969}">
      <dsp:nvSpPr>
        <dsp:cNvPr id="0" name=""/>
        <dsp:cNvSpPr/>
      </dsp:nvSpPr>
      <dsp:spPr>
        <a:xfrm>
          <a:off x="161" y="3413161"/>
          <a:ext cx="655718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15</a:t>
          </a:r>
        </a:p>
      </dsp:txBody>
      <dsp:txXfrm>
        <a:off x="19366" y="3432366"/>
        <a:ext cx="617308" cy="626001"/>
      </dsp:txXfrm>
    </dsp:sp>
    <dsp:sp modelId="{702627AE-9B58-4524-8060-9B2879AC2264}">
      <dsp:nvSpPr>
        <dsp:cNvPr id="0" name=""/>
        <dsp:cNvSpPr/>
      </dsp:nvSpPr>
      <dsp:spPr>
        <a:xfrm>
          <a:off x="161" y="4095787"/>
          <a:ext cx="655718" cy="664411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SUP</a:t>
          </a:r>
        </a:p>
      </dsp:txBody>
      <dsp:txXfrm>
        <a:off x="19366" y="4114992"/>
        <a:ext cx="617308" cy="626001"/>
      </dsp:txXfrm>
    </dsp:sp>
    <dsp:sp modelId="{1ABC24C6-41B4-4DBE-8BED-6B2A578361E2}">
      <dsp:nvSpPr>
        <dsp:cNvPr id="0" name=""/>
        <dsp:cNvSpPr/>
      </dsp:nvSpPr>
      <dsp:spPr>
        <a:xfrm>
          <a:off x="161" y="4778412"/>
          <a:ext cx="655718" cy="664411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solidFill>
                <a:schemeClr val="accent6">
                  <a:lumMod val="50000"/>
                </a:schemeClr>
              </a:solidFill>
            </a:rPr>
            <a:t>20</a:t>
          </a:r>
        </a:p>
      </dsp:txBody>
      <dsp:txXfrm>
        <a:off x="19366" y="4797617"/>
        <a:ext cx="617308" cy="626001"/>
      </dsp:txXfrm>
    </dsp:sp>
    <dsp:sp modelId="{340A7C93-E13F-49D4-A7D3-C2B99550139A}">
      <dsp:nvSpPr>
        <dsp:cNvPr id="0" name=""/>
        <dsp:cNvSpPr/>
      </dsp:nvSpPr>
      <dsp:spPr>
        <a:xfrm>
          <a:off x="669649" y="2047910"/>
          <a:ext cx="655718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10</a:t>
          </a:r>
        </a:p>
      </dsp:txBody>
      <dsp:txXfrm>
        <a:off x="688854" y="2067115"/>
        <a:ext cx="617308" cy="626001"/>
      </dsp:txXfrm>
    </dsp:sp>
    <dsp:sp modelId="{FC87DFA8-1B9B-4FA8-833A-D01A88680032}">
      <dsp:nvSpPr>
        <dsp:cNvPr id="0" name=""/>
        <dsp:cNvSpPr/>
      </dsp:nvSpPr>
      <dsp:spPr>
        <a:xfrm>
          <a:off x="669649" y="2730535"/>
          <a:ext cx="655718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10</a:t>
          </a:r>
        </a:p>
      </dsp:txBody>
      <dsp:txXfrm>
        <a:off x="688854" y="2749740"/>
        <a:ext cx="617308" cy="626001"/>
      </dsp:txXfrm>
    </dsp:sp>
    <dsp:sp modelId="{FA8D27A4-5C9D-44DA-B3F9-4188CB7B7587}">
      <dsp:nvSpPr>
        <dsp:cNvPr id="0" name=""/>
        <dsp:cNvSpPr/>
      </dsp:nvSpPr>
      <dsp:spPr>
        <a:xfrm>
          <a:off x="669649" y="3413161"/>
          <a:ext cx="655718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62</a:t>
          </a:r>
        </a:p>
      </dsp:txBody>
      <dsp:txXfrm>
        <a:off x="688854" y="3432366"/>
        <a:ext cx="617308" cy="626001"/>
      </dsp:txXfrm>
    </dsp:sp>
    <dsp:sp modelId="{84998B75-2BFF-42B2-AB24-753E9AC5B66F}">
      <dsp:nvSpPr>
        <dsp:cNvPr id="0" name=""/>
        <dsp:cNvSpPr/>
      </dsp:nvSpPr>
      <dsp:spPr>
        <a:xfrm>
          <a:off x="669649" y="4095787"/>
          <a:ext cx="655718" cy="664411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GAS</a:t>
          </a:r>
        </a:p>
      </dsp:txBody>
      <dsp:txXfrm>
        <a:off x="688854" y="4114992"/>
        <a:ext cx="617308" cy="626001"/>
      </dsp:txXfrm>
    </dsp:sp>
    <dsp:sp modelId="{AC302D4F-084D-45CB-A22B-B1B6D7C7560F}">
      <dsp:nvSpPr>
        <dsp:cNvPr id="0" name=""/>
        <dsp:cNvSpPr/>
      </dsp:nvSpPr>
      <dsp:spPr>
        <a:xfrm>
          <a:off x="669649" y="4778412"/>
          <a:ext cx="655718" cy="664411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solidFill>
                <a:schemeClr val="accent6">
                  <a:lumMod val="50000"/>
                </a:schemeClr>
              </a:solidFill>
            </a:rPr>
            <a:t>82</a:t>
          </a:r>
        </a:p>
      </dsp:txBody>
      <dsp:txXfrm>
        <a:off x="688854" y="4797617"/>
        <a:ext cx="617308" cy="626001"/>
      </dsp:txXfrm>
    </dsp:sp>
    <dsp:sp modelId="{774428B0-A5CB-4FC7-BA46-27700EBCE0BD}">
      <dsp:nvSpPr>
        <dsp:cNvPr id="0" name=""/>
        <dsp:cNvSpPr/>
      </dsp:nvSpPr>
      <dsp:spPr>
        <a:xfrm>
          <a:off x="1339138" y="2047910"/>
          <a:ext cx="655718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3</a:t>
          </a:r>
        </a:p>
      </dsp:txBody>
      <dsp:txXfrm>
        <a:off x="1358343" y="2067115"/>
        <a:ext cx="617308" cy="626001"/>
      </dsp:txXfrm>
    </dsp:sp>
    <dsp:sp modelId="{EB580412-532E-4F58-8F3B-B8798BE36037}">
      <dsp:nvSpPr>
        <dsp:cNvPr id="0" name=""/>
        <dsp:cNvSpPr/>
      </dsp:nvSpPr>
      <dsp:spPr>
        <a:xfrm>
          <a:off x="1339138" y="2730535"/>
          <a:ext cx="655718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8</a:t>
          </a:r>
        </a:p>
      </dsp:txBody>
      <dsp:txXfrm>
        <a:off x="1358343" y="2749740"/>
        <a:ext cx="617308" cy="626001"/>
      </dsp:txXfrm>
    </dsp:sp>
    <dsp:sp modelId="{17DDB5BC-3519-45CA-B53C-7FF156143B4C}">
      <dsp:nvSpPr>
        <dsp:cNvPr id="0" name=""/>
        <dsp:cNvSpPr/>
      </dsp:nvSpPr>
      <dsp:spPr>
        <a:xfrm>
          <a:off x="1339138" y="3413161"/>
          <a:ext cx="655718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27</a:t>
          </a:r>
        </a:p>
      </dsp:txBody>
      <dsp:txXfrm>
        <a:off x="1358343" y="3432366"/>
        <a:ext cx="617308" cy="626001"/>
      </dsp:txXfrm>
    </dsp:sp>
    <dsp:sp modelId="{39BFAB20-2290-409E-9DBB-98FE405AE959}">
      <dsp:nvSpPr>
        <dsp:cNvPr id="0" name=""/>
        <dsp:cNvSpPr/>
      </dsp:nvSpPr>
      <dsp:spPr>
        <a:xfrm>
          <a:off x="1339138" y="4095787"/>
          <a:ext cx="655718" cy="664411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GAD</a:t>
          </a:r>
        </a:p>
      </dsp:txBody>
      <dsp:txXfrm>
        <a:off x="1358343" y="4114992"/>
        <a:ext cx="617308" cy="626001"/>
      </dsp:txXfrm>
    </dsp:sp>
    <dsp:sp modelId="{8EE179C5-10E6-44B9-9A56-2A868F7BC00E}">
      <dsp:nvSpPr>
        <dsp:cNvPr id="0" name=""/>
        <dsp:cNvSpPr/>
      </dsp:nvSpPr>
      <dsp:spPr>
        <a:xfrm>
          <a:off x="1339138" y="4778412"/>
          <a:ext cx="655718" cy="664411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solidFill>
                <a:schemeClr val="accent6">
                  <a:lumMod val="50000"/>
                </a:schemeClr>
              </a:solidFill>
            </a:rPr>
            <a:t>38</a:t>
          </a:r>
        </a:p>
      </dsp:txBody>
      <dsp:txXfrm>
        <a:off x="1358343" y="4797617"/>
        <a:ext cx="617308" cy="626001"/>
      </dsp:txXfrm>
    </dsp:sp>
    <dsp:sp modelId="{4E0AAE62-3D3C-4A69-B122-31EA2EE6F620}">
      <dsp:nvSpPr>
        <dsp:cNvPr id="0" name=""/>
        <dsp:cNvSpPr/>
      </dsp:nvSpPr>
      <dsp:spPr>
        <a:xfrm>
          <a:off x="2008627" y="2047910"/>
          <a:ext cx="655718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0</a:t>
          </a:r>
        </a:p>
      </dsp:txBody>
      <dsp:txXfrm>
        <a:off x="2027832" y="2067115"/>
        <a:ext cx="617308" cy="626001"/>
      </dsp:txXfrm>
    </dsp:sp>
    <dsp:sp modelId="{F4B880B6-8450-4DD8-AAFE-CEB3718703B7}">
      <dsp:nvSpPr>
        <dsp:cNvPr id="0" name=""/>
        <dsp:cNvSpPr/>
      </dsp:nvSpPr>
      <dsp:spPr>
        <a:xfrm>
          <a:off x="2008627" y="2730535"/>
          <a:ext cx="655718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2</a:t>
          </a:r>
        </a:p>
      </dsp:txBody>
      <dsp:txXfrm>
        <a:off x="2027832" y="2749740"/>
        <a:ext cx="617308" cy="626001"/>
      </dsp:txXfrm>
    </dsp:sp>
    <dsp:sp modelId="{13477B0E-3145-4CD9-830F-961DDE62A7BA}">
      <dsp:nvSpPr>
        <dsp:cNvPr id="0" name=""/>
        <dsp:cNvSpPr/>
      </dsp:nvSpPr>
      <dsp:spPr>
        <a:xfrm>
          <a:off x="2008627" y="3413161"/>
          <a:ext cx="655718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6</a:t>
          </a:r>
        </a:p>
      </dsp:txBody>
      <dsp:txXfrm>
        <a:off x="2027832" y="3432366"/>
        <a:ext cx="617308" cy="626001"/>
      </dsp:txXfrm>
    </dsp:sp>
    <dsp:sp modelId="{32BD86AA-F0B5-46D6-B3DB-2D4CBD0C9022}">
      <dsp:nvSpPr>
        <dsp:cNvPr id="0" name=""/>
        <dsp:cNvSpPr/>
      </dsp:nvSpPr>
      <dsp:spPr>
        <a:xfrm>
          <a:off x="2008627" y="4095787"/>
          <a:ext cx="655718" cy="664411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GEP</a:t>
          </a:r>
        </a:p>
      </dsp:txBody>
      <dsp:txXfrm>
        <a:off x="2027832" y="4114992"/>
        <a:ext cx="617308" cy="626001"/>
      </dsp:txXfrm>
    </dsp:sp>
    <dsp:sp modelId="{8F758105-3D23-4F71-A12B-A4A32483CFE5}">
      <dsp:nvSpPr>
        <dsp:cNvPr id="0" name=""/>
        <dsp:cNvSpPr/>
      </dsp:nvSpPr>
      <dsp:spPr>
        <a:xfrm>
          <a:off x="2008627" y="4778412"/>
          <a:ext cx="655718" cy="664411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solidFill>
                <a:schemeClr val="accent6">
                  <a:lumMod val="50000"/>
                </a:schemeClr>
              </a:solidFill>
            </a:rPr>
            <a:t>8</a:t>
          </a:r>
        </a:p>
      </dsp:txBody>
      <dsp:txXfrm>
        <a:off x="2027832" y="4797617"/>
        <a:ext cx="617308" cy="6260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464B80-1858-43E2-86D3-9DD0C0E8680B}" type="datetimeFigureOut">
              <a:rPr lang="pt-BR" smtClean="0"/>
              <a:t>09/12/2024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544633-6C6B-45AA-A703-6767DBA8EF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0392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544633-6C6B-45AA-A703-6767DBA8EFA7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57314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0B1E15-EFA9-4EFE-AD65-B65CAD37F4F1}" type="slidenum">
              <a:rPr lang="pt-BR" smtClean="0"/>
              <a:t>40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42503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0B1E15-EFA9-4EFE-AD65-B65CAD37F4F1}" type="slidenum">
              <a:rPr lang="pt-BR" smtClean="0"/>
              <a:t>45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77226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0B1E15-EFA9-4EFE-AD65-B65CAD37F4F1}" type="slidenum">
              <a:rPr lang="pt-BR" smtClean="0"/>
              <a:t>51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70160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0B1E15-EFA9-4EFE-AD65-B65CAD37F4F1}" type="slidenum">
              <a:rPr lang="pt-BR" smtClean="0"/>
              <a:t>56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26159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544633-6C6B-45AA-A703-6767DBA8EFA7}" type="slidenum">
              <a:rPr lang="pt-BR" smtClean="0"/>
              <a:t>60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3886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0B1E15-EFA9-4EFE-AD65-B65CAD37F4F1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1005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0B1E15-EFA9-4EFE-AD65-B65CAD37F4F1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95961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0B1E15-EFA9-4EFE-AD65-B65CAD37F4F1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6253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544633-6C6B-45AA-A703-6767DBA8EFA7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62488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0B1E15-EFA9-4EFE-AD65-B65CAD37F4F1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42219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0B1E15-EFA9-4EFE-AD65-B65CAD37F4F1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33846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0B1E15-EFA9-4EFE-AD65-B65CAD37F4F1}" type="slidenum">
              <a:rPr lang="pt-BR" smtClean="0"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76168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0B1E15-EFA9-4EFE-AD65-B65CAD37F4F1}" type="slidenum">
              <a:rPr lang="pt-BR" smtClean="0"/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8910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C3A5A-4B42-4FF7-9D02-199056A5BE0B}" type="datetimeFigureOut">
              <a:rPr lang="pt-BR" smtClean="0"/>
              <a:t>09/12/2024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C153D-BC0B-498E-9DC5-6E3971FE1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2819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C3A5A-4B42-4FF7-9D02-199056A5BE0B}" type="datetimeFigureOut">
              <a:rPr lang="pt-BR" smtClean="0"/>
              <a:t>09/12/2024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C153D-BC0B-498E-9DC5-6E3971FE1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0151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C3A5A-4B42-4FF7-9D02-199056A5BE0B}" type="datetimeFigureOut">
              <a:rPr lang="pt-BR" smtClean="0"/>
              <a:t>09/12/2024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C153D-BC0B-498E-9DC5-6E3971FE1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21319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rganograma - Adm Cent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2487D666-A51C-4D46-913C-CD35CF957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7056" y="114412"/>
            <a:ext cx="10276950" cy="47456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800" b="0" cap="none" spc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Segoe UI" panose="020B0502040204020203" pitchFamily="34" charset="0"/>
              </a:defRPr>
            </a:lvl1pPr>
          </a:lstStyle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8501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fade/>
      </p:transition>
    </mc:Choice>
    <mc:Fallback xmlns="">
      <p:transition advClick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rganograma - Hospit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Rectangle 19">
            <a:extLst>
              <a:ext uri="{FF2B5EF4-FFF2-40B4-BE49-F238E27FC236}">
                <a16:creationId xmlns:a16="http://schemas.microsoft.com/office/drawing/2014/main" id="{DDCAAD50-E993-4B42-BC1E-355708111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Duas setas formando uma">
            <a:extLst>
              <a:ext uri="{FF2B5EF4-FFF2-40B4-BE49-F238E27FC236}">
                <a16:creationId xmlns:a16="http://schemas.microsoft.com/office/drawing/2014/main" id="{F50BB94B-6279-476D-ACE1-35909BAE62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</a:blip>
          <a:srcRect t="-1" r="62559" b="-1"/>
          <a:stretch/>
        </p:blipFill>
        <p:spPr>
          <a:xfrm>
            <a:off x="8769124" y="1021"/>
            <a:ext cx="3422571" cy="6855958"/>
          </a:xfrm>
          <a:prstGeom prst="rect">
            <a:avLst/>
          </a:prstGeom>
        </p:spPr>
      </p:pic>
      <p:sp>
        <p:nvSpPr>
          <p:cNvPr id="6" name="Freeform: Shape 21">
            <a:extLst>
              <a:ext uri="{FF2B5EF4-FFF2-40B4-BE49-F238E27FC236}">
                <a16:creationId xmlns:a16="http://schemas.microsoft.com/office/drawing/2014/main" id="{5A6B3424-8C4C-4130-A40B-E7FE8BFE41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"/>
            <a:ext cx="5859484" cy="6857997"/>
          </a:xfrm>
          <a:custGeom>
            <a:avLst/>
            <a:gdLst>
              <a:gd name="connsiteX0" fmla="*/ 3198825 w 5859484"/>
              <a:gd name="connsiteY0" fmla="*/ 0 h 6857997"/>
              <a:gd name="connsiteX1" fmla="*/ 3962351 w 5859484"/>
              <a:gd name="connsiteY1" fmla="*/ 0 h 6857997"/>
              <a:gd name="connsiteX2" fmla="*/ 4129776 w 5859484"/>
              <a:gd name="connsiteY2" fmla="*/ 128761 h 6857997"/>
              <a:gd name="connsiteX3" fmla="*/ 5859484 w 5859484"/>
              <a:gd name="connsiteY3" fmla="*/ 3718209 h 6857997"/>
              <a:gd name="connsiteX4" fmla="*/ 4624700 w 5859484"/>
              <a:gd name="connsiteY4" fmla="*/ 6845880 h 6857997"/>
              <a:gd name="connsiteX5" fmla="*/ 4612896 w 5859484"/>
              <a:gd name="connsiteY5" fmla="*/ 6857997 h 6857997"/>
              <a:gd name="connsiteX6" fmla="*/ 4017658 w 5859484"/>
              <a:gd name="connsiteY6" fmla="*/ 6857997 h 6857997"/>
              <a:gd name="connsiteX7" fmla="*/ 4173230 w 5859484"/>
              <a:gd name="connsiteY7" fmla="*/ 6719623 h 6857997"/>
              <a:gd name="connsiteX8" fmla="*/ 5443583 w 5859484"/>
              <a:gd name="connsiteY8" fmla="*/ 3718209 h 6857997"/>
              <a:gd name="connsiteX9" fmla="*/ 3355352 w 5859484"/>
              <a:gd name="connsiteY9" fmla="*/ 88079 h 6857997"/>
              <a:gd name="connsiteX10" fmla="*/ 0 w 5859484"/>
              <a:gd name="connsiteY10" fmla="*/ 0 h 6857997"/>
              <a:gd name="connsiteX11" fmla="*/ 2941255 w 5859484"/>
              <a:gd name="connsiteY11" fmla="*/ 0 h 6857997"/>
              <a:gd name="connsiteX12" fmla="*/ 3117080 w 5859484"/>
              <a:gd name="connsiteY12" fmla="*/ 88129 h 6857997"/>
              <a:gd name="connsiteX13" fmla="*/ 5324754 w 5859484"/>
              <a:gd name="connsiteY13" fmla="*/ 3718209 h 6857997"/>
              <a:gd name="connsiteX14" fmla="*/ 4089206 w 5859484"/>
              <a:gd name="connsiteY14" fmla="*/ 6637392 h 6857997"/>
              <a:gd name="connsiteX15" fmla="*/ 3841183 w 5859484"/>
              <a:gd name="connsiteY15" fmla="*/ 6857997 h 6857997"/>
              <a:gd name="connsiteX16" fmla="*/ 0 w 5859484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59484" h="6857997">
                <a:moveTo>
                  <a:pt x="3198825" y="0"/>
                </a:moveTo>
                <a:lnTo>
                  <a:pt x="3962351" y="0"/>
                </a:lnTo>
                <a:lnTo>
                  <a:pt x="4129776" y="128761"/>
                </a:lnTo>
                <a:cubicBezTo>
                  <a:pt x="5186152" y="981944"/>
                  <a:pt x="5859484" y="2273123"/>
                  <a:pt x="5859484" y="3718209"/>
                </a:cubicBezTo>
                <a:cubicBezTo>
                  <a:pt x="5859484" y="4922447"/>
                  <a:pt x="5391893" y="6019805"/>
                  <a:pt x="4624700" y="6845880"/>
                </a:cubicBezTo>
                <a:lnTo>
                  <a:pt x="4612896" y="6857997"/>
                </a:lnTo>
                <a:lnTo>
                  <a:pt x="4017658" y="6857997"/>
                </a:lnTo>
                <a:lnTo>
                  <a:pt x="4173230" y="6719623"/>
                </a:lnTo>
                <a:cubicBezTo>
                  <a:pt x="4958119" y="5951494"/>
                  <a:pt x="5443583" y="4890334"/>
                  <a:pt x="5443583" y="3718209"/>
                </a:cubicBezTo>
                <a:cubicBezTo>
                  <a:pt x="5443583" y="2179795"/>
                  <a:pt x="4607295" y="832535"/>
                  <a:pt x="3355352" y="88079"/>
                </a:cubicBezTo>
                <a:close/>
                <a:moveTo>
                  <a:pt x="0" y="0"/>
                </a:moveTo>
                <a:lnTo>
                  <a:pt x="2941255" y="0"/>
                </a:lnTo>
                <a:lnTo>
                  <a:pt x="3117080" y="88129"/>
                </a:lnTo>
                <a:cubicBezTo>
                  <a:pt x="4432070" y="787221"/>
                  <a:pt x="5324754" y="2150692"/>
                  <a:pt x="5324754" y="3718209"/>
                </a:cubicBezTo>
                <a:cubicBezTo>
                  <a:pt x="5324754" y="4858221"/>
                  <a:pt x="4852591" y="5890308"/>
                  <a:pt x="4089206" y="6637392"/>
                </a:cubicBezTo>
                <a:lnTo>
                  <a:pt x="3841183" y="6857997"/>
                </a:lnTo>
                <a:lnTo>
                  <a:pt x="0" y="6857997"/>
                </a:lnTo>
                <a:close/>
              </a:path>
            </a:pathLst>
          </a:cu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Imagem 5" descr="Diagrama&#10;&#10;Descrição gerada automaticamente">
            <a:extLst>
              <a:ext uri="{FF2B5EF4-FFF2-40B4-BE49-F238E27FC236}">
                <a16:creationId xmlns:a16="http://schemas.microsoft.com/office/drawing/2014/main" id="{224DB60E-F56B-47F7-A26A-7DCB9A6FFE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8" r="37633"/>
          <a:stretch/>
        </p:blipFill>
        <p:spPr>
          <a:xfrm>
            <a:off x="5636965" y="2"/>
            <a:ext cx="6095695" cy="6857997"/>
          </a:xfrm>
          <a:custGeom>
            <a:avLst/>
            <a:gdLst/>
            <a:ahLst/>
            <a:cxnLst/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40D8E756-EE8C-48E5-B1BD-D912BB1783E6}"/>
              </a:ext>
            </a:extLst>
          </p:cNvPr>
          <p:cNvSpPr/>
          <p:nvPr userDrawn="1"/>
        </p:nvSpPr>
        <p:spPr>
          <a:xfrm>
            <a:off x="5636965" y="0"/>
            <a:ext cx="6555035" cy="6858000"/>
          </a:xfrm>
          <a:prstGeom prst="rect">
            <a:avLst/>
          </a:prstGeom>
          <a:solidFill>
            <a:srgbClr val="FFFFFF">
              <a:alpha val="8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 descr="Logotipo, nome da empresa&#10;&#10;Descrição gerada automaticamente">
            <a:extLst>
              <a:ext uri="{FF2B5EF4-FFF2-40B4-BE49-F238E27FC236}">
                <a16:creationId xmlns:a16="http://schemas.microsoft.com/office/drawing/2014/main" id="{281507D1-0682-438C-B712-51342DF8812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1674" y="6257321"/>
            <a:ext cx="1620015" cy="446982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91507012-5414-4C60-836A-50B7AD4AE0A1}"/>
              </a:ext>
            </a:extLst>
          </p:cNvPr>
          <p:cNvSpPr/>
          <p:nvPr userDrawn="1"/>
        </p:nvSpPr>
        <p:spPr>
          <a:xfrm>
            <a:off x="0" y="-1021"/>
            <a:ext cx="6095695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8504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fade/>
      </p:transition>
    </mc:Choice>
    <mc:Fallback xmlns="">
      <p:transition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C3A5A-4B42-4FF7-9D02-199056A5BE0B}" type="datetimeFigureOut">
              <a:rPr lang="pt-BR" smtClean="0"/>
              <a:t>09/12/2024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C153D-BC0B-498E-9DC5-6E3971FE1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5209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C3A5A-4B42-4FF7-9D02-199056A5BE0B}" type="datetimeFigureOut">
              <a:rPr lang="pt-BR" smtClean="0"/>
              <a:t>09/12/2024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C153D-BC0B-498E-9DC5-6E3971FE1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2277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C3A5A-4B42-4FF7-9D02-199056A5BE0B}" type="datetimeFigureOut">
              <a:rPr lang="pt-BR" smtClean="0"/>
              <a:t>09/12/2024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C153D-BC0B-498E-9DC5-6E3971FE1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7000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C3A5A-4B42-4FF7-9D02-199056A5BE0B}" type="datetimeFigureOut">
              <a:rPr lang="pt-BR" smtClean="0"/>
              <a:t>09/12/2024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C153D-BC0B-498E-9DC5-6E3971FE1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6886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C3A5A-4B42-4FF7-9D02-199056A5BE0B}" type="datetimeFigureOut">
              <a:rPr lang="pt-BR" smtClean="0"/>
              <a:t>09/12/2024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C153D-BC0B-498E-9DC5-6E3971FE1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3544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C3A5A-4B42-4FF7-9D02-199056A5BE0B}" type="datetimeFigureOut">
              <a:rPr lang="pt-BR" smtClean="0"/>
              <a:t>09/12/2024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C153D-BC0B-498E-9DC5-6E3971FE1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0038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C3A5A-4B42-4FF7-9D02-199056A5BE0B}" type="datetimeFigureOut">
              <a:rPr lang="pt-BR" smtClean="0"/>
              <a:t>09/12/2024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C153D-BC0B-498E-9DC5-6E3971FE1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5155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C3A5A-4B42-4FF7-9D02-199056A5BE0B}" type="datetimeFigureOut">
              <a:rPr lang="pt-BR" smtClean="0"/>
              <a:t>09/12/2024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C153D-BC0B-498E-9DC5-6E3971FE1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7177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C3A5A-4B42-4FF7-9D02-199056A5BE0B}" type="datetimeFigureOut">
              <a:rPr lang="pt-BR" smtClean="0"/>
              <a:t>09/12/2024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C153D-BC0B-498E-9DC5-6E3971FE1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9029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slide" Target="slide8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diagramData" Target="../diagrams/data4.xml"/><Relationship Id="rId18" Type="http://schemas.openxmlformats.org/officeDocument/2006/relationships/slide" Target="slide8.xml"/><Relationship Id="rId3" Type="http://schemas.openxmlformats.org/officeDocument/2006/relationships/diagramData" Target="../diagrams/data2.xml"/><Relationship Id="rId21" Type="http://schemas.openxmlformats.org/officeDocument/2006/relationships/diagramQuickStyle" Target="../diagrams/quickStyle5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1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6" Type="http://schemas.openxmlformats.org/officeDocument/2006/relationships/diagramColors" Target="../diagrams/colors4.xml"/><Relationship Id="rId20" Type="http://schemas.openxmlformats.org/officeDocument/2006/relationships/diagramLayout" Target="../diagrams/layout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5" Type="http://schemas.openxmlformats.org/officeDocument/2006/relationships/diagramQuickStyle" Target="../diagrams/quickStyle4.xml"/><Relationship Id="rId23" Type="http://schemas.microsoft.com/office/2007/relationships/diagramDrawing" Target="../diagrams/drawing5.xml"/><Relationship Id="rId10" Type="http://schemas.openxmlformats.org/officeDocument/2006/relationships/diagramQuickStyle" Target="../diagrams/quickStyle3.xml"/><Relationship Id="rId19" Type="http://schemas.openxmlformats.org/officeDocument/2006/relationships/diagramData" Target="../diagrams/data5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diagramLayout" Target="../diagrams/layout4.xml"/><Relationship Id="rId22" Type="http://schemas.openxmlformats.org/officeDocument/2006/relationships/diagramColors" Target="../diagrams/colors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8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8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8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slide" Target="slide4.xml"/><Relationship Id="rId4" Type="http://schemas.openxmlformats.org/officeDocument/2006/relationships/slide" Target="slide2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8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8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29.xml"/><Relationship Id="rId7" Type="http://schemas.openxmlformats.org/officeDocument/2006/relationships/slide" Target="slide3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24.xml"/><Relationship Id="rId5" Type="http://schemas.openxmlformats.org/officeDocument/2006/relationships/slide" Target="slide25.xml"/><Relationship Id="rId4" Type="http://schemas.openxmlformats.org/officeDocument/2006/relationships/slide" Target="slide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8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8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8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8.xml"/><Relationship Id="rId5" Type="http://schemas.openxmlformats.org/officeDocument/2006/relationships/slide" Target="slide31.xml"/><Relationship Id="rId4" Type="http://schemas.openxmlformats.org/officeDocument/2006/relationships/slide" Target="slide20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8.xml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8.xml"/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8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slide" Target="slide33.xml"/><Relationship Id="rId1" Type="http://schemas.openxmlformats.org/officeDocument/2006/relationships/slideLayout" Target="../slideLayouts/slideLayout12.xml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7" Type="http://schemas.openxmlformats.org/officeDocument/2006/relationships/slide" Target="slide8.xml"/><Relationship Id="rId2" Type="http://schemas.openxmlformats.org/officeDocument/2006/relationships/slide" Target="slide39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42.xml"/><Relationship Id="rId5" Type="http://schemas.openxmlformats.org/officeDocument/2006/relationships/slide" Target="slide43.xml"/><Relationship Id="rId4" Type="http://schemas.openxmlformats.org/officeDocument/2006/relationships/slide" Target="slide4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4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9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Duas setas formando uma">
            <a:extLst>
              <a:ext uri="{FF2B5EF4-FFF2-40B4-BE49-F238E27FC236}">
                <a16:creationId xmlns:a16="http://schemas.microsoft.com/office/drawing/2014/main" id="{B6AF5729-4AB1-40D6-BA72-6E9029DFB9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r="890" b="-1"/>
          <a:stretch/>
        </p:blipFill>
        <p:spPr>
          <a:xfrm>
            <a:off x="3132160" y="1021"/>
            <a:ext cx="9059839" cy="685595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58A3B21-FB3D-4A69-BDF9-F204D7CB7D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64582" y="2774091"/>
            <a:ext cx="4284663" cy="3367554"/>
          </a:xfrm>
        </p:spPr>
        <p:txBody>
          <a:bodyPr anchor="b">
            <a:normAutofit/>
          </a:bodyPr>
          <a:lstStyle/>
          <a:p>
            <a:pPr algn="r"/>
            <a:r>
              <a:rPr lang="pt-BR" sz="4000" b="1"/>
              <a:t>Estrutura Organizacional da Rede Ebserh</a:t>
            </a:r>
          </a:p>
        </p:txBody>
      </p:sp>
      <p:sp>
        <p:nvSpPr>
          <p:cNvPr id="18" name="Freeform: Shape 21">
            <a:extLst>
              <a:ext uri="{FF2B5EF4-FFF2-40B4-BE49-F238E27FC236}">
                <a16:creationId xmlns:a16="http://schemas.microsoft.com/office/drawing/2014/main" id="{9453FF84-60C1-4EA8-B49B-1B8C2D0C5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"/>
            <a:ext cx="5859484" cy="6857997"/>
          </a:xfrm>
          <a:custGeom>
            <a:avLst/>
            <a:gdLst>
              <a:gd name="connsiteX0" fmla="*/ 3198825 w 5859484"/>
              <a:gd name="connsiteY0" fmla="*/ 0 h 6857997"/>
              <a:gd name="connsiteX1" fmla="*/ 3962351 w 5859484"/>
              <a:gd name="connsiteY1" fmla="*/ 0 h 6857997"/>
              <a:gd name="connsiteX2" fmla="*/ 4129776 w 5859484"/>
              <a:gd name="connsiteY2" fmla="*/ 128761 h 6857997"/>
              <a:gd name="connsiteX3" fmla="*/ 5859484 w 5859484"/>
              <a:gd name="connsiteY3" fmla="*/ 3718209 h 6857997"/>
              <a:gd name="connsiteX4" fmla="*/ 4624700 w 5859484"/>
              <a:gd name="connsiteY4" fmla="*/ 6845880 h 6857997"/>
              <a:gd name="connsiteX5" fmla="*/ 4612896 w 5859484"/>
              <a:gd name="connsiteY5" fmla="*/ 6857997 h 6857997"/>
              <a:gd name="connsiteX6" fmla="*/ 4017658 w 5859484"/>
              <a:gd name="connsiteY6" fmla="*/ 6857997 h 6857997"/>
              <a:gd name="connsiteX7" fmla="*/ 4173230 w 5859484"/>
              <a:gd name="connsiteY7" fmla="*/ 6719623 h 6857997"/>
              <a:gd name="connsiteX8" fmla="*/ 5443583 w 5859484"/>
              <a:gd name="connsiteY8" fmla="*/ 3718209 h 6857997"/>
              <a:gd name="connsiteX9" fmla="*/ 3355352 w 5859484"/>
              <a:gd name="connsiteY9" fmla="*/ 88079 h 6857997"/>
              <a:gd name="connsiteX10" fmla="*/ 0 w 5859484"/>
              <a:gd name="connsiteY10" fmla="*/ 0 h 6857997"/>
              <a:gd name="connsiteX11" fmla="*/ 2941255 w 5859484"/>
              <a:gd name="connsiteY11" fmla="*/ 0 h 6857997"/>
              <a:gd name="connsiteX12" fmla="*/ 3117080 w 5859484"/>
              <a:gd name="connsiteY12" fmla="*/ 88129 h 6857997"/>
              <a:gd name="connsiteX13" fmla="*/ 5324754 w 5859484"/>
              <a:gd name="connsiteY13" fmla="*/ 3718209 h 6857997"/>
              <a:gd name="connsiteX14" fmla="*/ 4089206 w 5859484"/>
              <a:gd name="connsiteY14" fmla="*/ 6637392 h 6857997"/>
              <a:gd name="connsiteX15" fmla="*/ 3841183 w 5859484"/>
              <a:gd name="connsiteY15" fmla="*/ 6857997 h 6857997"/>
              <a:gd name="connsiteX16" fmla="*/ 0 w 5859484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59484" h="6857997">
                <a:moveTo>
                  <a:pt x="3198825" y="0"/>
                </a:moveTo>
                <a:lnTo>
                  <a:pt x="3962351" y="0"/>
                </a:lnTo>
                <a:lnTo>
                  <a:pt x="4129776" y="128761"/>
                </a:lnTo>
                <a:cubicBezTo>
                  <a:pt x="5186152" y="981944"/>
                  <a:pt x="5859484" y="2273123"/>
                  <a:pt x="5859484" y="3718209"/>
                </a:cubicBezTo>
                <a:cubicBezTo>
                  <a:pt x="5859484" y="4922447"/>
                  <a:pt x="5391893" y="6019805"/>
                  <a:pt x="4624700" y="6845880"/>
                </a:cubicBezTo>
                <a:lnTo>
                  <a:pt x="4612896" y="6857997"/>
                </a:lnTo>
                <a:lnTo>
                  <a:pt x="4017658" y="6857997"/>
                </a:lnTo>
                <a:lnTo>
                  <a:pt x="4173230" y="6719623"/>
                </a:lnTo>
                <a:cubicBezTo>
                  <a:pt x="4958119" y="5951494"/>
                  <a:pt x="5443583" y="4890334"/>
                  <a:pt x="5443583" y="3718209"/>
                </a:cubicBezTo>
                <a:cubicBezTo>
                  <a:pt x="5443583" y="2179795"/>
                  <a:pt x="4607295" y="832535"/>
                  <a:pt x="3355352" y="88079"/>
                </a:cubicBezTo>
                <a:close/>
                <a:moveTo>
                  <a:pt x="0" y="0"/>
                </a:moveTo>
                <a:lnTo>
                  <a:pt x="2941255" y="0"/>
                </a:lnTo>
                <a:lnTo>
                  <a:pt x="3117080" y="88129"/>
                </a:lnTo>
                <a:cubicBezTo>
                  <a:pt x="4432070" y="787221"/>
                  <a:pt x="5324754" y="2150692"/>
                  <a:pt x="5324754" y="3718209"/>
                </a:cubicBezTo>
                <a:cubicBezTo>
                  <a:pt x="5324754" y="4858221"/>
                  <a:pt x="4852591" y="5890308"/>
                  <a:pt x="4089206" y="6637392"/>
                </a:cubicBezTo>
                <a:lnTo>
                  <a:pt x="3841183" y="6857997"/>
                </a:lnTo>
                <a:lnTo>
                  <a:pt x="0" y="6857997"/>
                </a:lnTo>
                <a:close/>
              </a:path>
            </a:pathLst>
          </a:cu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Imagem 5" descr="Diagrama&#10;&#10;Descrição gerada automaticamente">
            <a:extLst>
              <a:ext uri="{FF2B5EF4-FFF2-40B4-BE49-F238E27FC236}">
                <a16:creationId xmlns:a16="http://schemas.microsoft.com/office/drawing/2014/main" id="{8F213145-68D5-4719-B4C5-F6466EFD3AE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8" r="37633"/>
          <a:stretch/>
        </p:blipFill>
        <p:spPr>
          <a:xfrm>
            <a:off x="1" y="2"/>
            <a:ext cx="6095695" cy="6857997"/>
          </a:xfrm>
          <a:custGeom>
            <a:avLst/>
            <a:gdLst/>
            <a:ahLst/>
            <a:cxnLst/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</p:spPr>
      </p:pic>
      <p:pic>
        <p:nvPicPr>
          <p:cNvPr id="7" name="Imagem 6" descr="Logotipo, nome da empresa&#10;&#10;Descrição gerada automaticamente">
            <a:extLst>
              <a:ext uri="{FF2B5EF4-FFF2-40B4-BE49-F238E27FC236}">
                <a16:creationId xmlns:a16="http://schemas.microsoft.com/office/drawing/2014/main" id="{5D0BF150-3A30-4C05-843B-D82BBA58D3C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84" y="6257321"/>
            <a:ext cx="1620015" cy="446982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FE442F5A-5ED6-456D-B07C-8A07B0CF4B21}"/>
              </a:ext>
            </a:extLst>
          </p:cNvPr>
          <p:cNvSpPr txBox="1"/>
          <p:nvPr/>
        </p:nvSpPr>
        <p:spPr>
          <a:xfrm>
            <a:off x="5751267" y="6411189"/>
            <a:ext cx="60979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400"/>
              <a:t>v26092024</a:t>
            </a:r>
          </a:p>
        </p:txBody>
      </p:sp>
    </p:spTree>
    <p:extLst>
      <p:ext uri="{BB962C8B-B14F-4D97-AF65-F5344CB8AC3E}">
        <p14:creationId xmlns:p14="http://schemas.microsoft.com/office/powerpoint/2010/main" val="9295290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Arredondado 22">
            <a:extLst>
              <a:ext uri="{FF2B5EF4-FFF2-40B4-BE49-F238E27FC236}">
                <a16:creationId xmlns:a16="http://schemas.microsoft.com/office/drawing/2014/main" id="{D123B701-6A32-4915-960D-440D4D00251F}"/>
              </a:ext>
            </a:extLst>
          </p:cNvPr>
          <p:cNvSpPr/>
          <p:nvPr/>
        </p:nvSpPr>
        <p:spPr>
          <a:xfrm>
            <a:off x="5456328" y="745359"/>
            <a:ext cx="1301663" cy="68892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/>
              <a:t>DIRETORIA DE ATENÇÃO À SAÚDE</a:t>
            </a:r>
          </a:p>
        </p:txBody>
      </p:sp>
      <p:sp>
        <p:nvSpPr>
          <p:cNvPr id="22" name="Retângulo Arredondado 17">
            <a:extLst>
              <a:ext uri="{FF2B5EF4-FFF2-40B4-BE49-F238E27FC236}">
                <a16:creationId xmlns:a16="http://schemas.microsoft.com/office/drawing/2014/main" id="{06CB9DF9-80FA-44B9-86EC-F8061E721082}"/>
              </a:ext>
            </a:extLst>
          </p:cNvPr>
          <p:cNvSpPr/>
          <p:nvPr/>
        </p:nvSpPr>
        <p:spPr>
          <a:xfrm>
            <a:off x="3962785" y="2405056"/>
            <a:ext cx="1253196" cy="680306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/>
              <a:t>COORDENADORIA DE GESTÃO DA CLÍNICA</a:t>
            </a:r>
          </a:p>
        </p:txBody>
      </p:sp>
      <p:sp>
        <p:nvSpPr>
          <p:cNvPr id="35" name="Retângulo Arredondado 34"/>
          <p:cNvSpPr/>
          <p:nvPr/>
        </p:nvSpPr>
        <p:spPr>
          <a:xfrm>
            <a:off x="7253891" y="1351523"/>
            <a:ext cx="1191044" cy="434012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tx1"/>
                </a:solidFill>
              </a:rPr>
              <a:t>ASSESSORIA DE PLANEJAMENTO</a:t>
            </a:r>
          </a:p>
        </p:txBody>
      </p:sp>
      <p:sp>
        <p:nvSpPr>
          <p:cNvPr id="46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4E86AA7B-487A-481A-948F-CE93169A9FAA}"/>
              </a:ext>
            </a:extLst>
          </p:cNvPr>
          <p:cNvSpPr/>
          <p:nvPr/>
        </p:nvSpPr>
        <p:spPr>
          <a:xfrm>
            <a:off x="3935626" y="3183074"/>
            <a:ext cx="1253196" cy="68030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SERVIÇO  DE GESTÃO DO CUIDADO ASSISTENCIAL</a:t>
            </a:r>
          </a:p>
        </p:txBody>
      </p:sp>
      <p:sp>
        <p:nvSpPr>
          <p:cNvPr id="47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4E86AA7B-487A-481A-948F-CE93169A9FAA}"/>
              </a:ext>
            </a:extLst>
          </p:cNvPr>
          <p:cNvSpPr/>
          <p:nvPr/>
        </p:nvSpPr>
        <p:spPr>
          <a:xfrm>
            <a:off x="3947229" y="3961093"/>
            <a:ext cx="1253196" cy="68030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SERVIÇO DE GESTÃO DA QUALIDADE</a:t>
            </a:r>
          </a:p>
        </p:txBody>
      </p:sp>
      <p:sp>
        <p:nvSpPr>
          <p:cNvPr id="48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4E86AA7B-487A-481A-948F-CE93169A9FAA}"/>
              </a:ext>
            </a:extLst>
          </p:cNvPr>
          <p:cNvSpPr/>
          <p:nvPr/>
        </p:nvSpPr>
        <p:spPr>
          <a:xfrm>
            <a:off x="3967567" y="4739111"/>
            <a:ext cx="1253196" cy="68030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SERVIÇO DE REGULAÇÃO ASSISTENCIAL</a:t>
            </a:r>
          </a:p>
        </p:txBody>
      </p:sp>
      <p:cxnSp>
        <p:nvCxnSpPr>
          <p:cNvPr id="50" name="Conector Angulado 21">
            <a:extLst>
              <a:ext uri="{FF2B5EF4-FFF2-40B4-BE49-F238E27FC236}">
                <a16:creationId xmlns:a16="http://schemas.microsoft.com/office/drawing/2014/main" id="{071A95E1-DF40-4DB6-A52E-FD6289E86DBE}"/>
              </a:ext>
            </a:extLst>
          </p:cNvPr>
          <p:cNvCxnSpPr>
            <a:cxnSpLocks/>
          </p:cNvCxnSpPr>
          <p:nvPr/>
        </p:nvCxnSpPr>
        <p:spPr>
          <a:xfrm rot="10800000" flipV="1">
            <a:off x="3954676" y="2745209"/>
            <a:ext cx="12700" cy="778018"/>
          </a:xfrm>
          <a:prstGeom prst="bentConnector3">
            <a:avLst>
              <a:gd name="adj1" fmla="val 1800000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Conector Angulado 21">
            <a:extLst>
              <a:ext uri="{FF2B5EF4-FFF2-40B4-BE49-F238E27FC236}">
                <a16:creationId xmlns:a16="http://schemas.microsoft.com/office/drawing/2014/main" id="{071A95E1-DF40-4DB6-A52E-FD6289E86DBE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3955963" y="2752555"/>
            <a:ext cx="11604" cy="1556037"/>
          </a:xfrm>
          <a:prstGeom prst="bentConnector3">
            <a:avLst>
              <a:gd name="adj1" fmla="val -1800000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Retângulo Arredondado 17">
            <a:extLst>
              <a:ext uri="{FF2B5EF4-FFF2-40B4-BE49-F238E27FC236}">
                <a16:creationId xmlns:a16="http://schemas.microsoft.com/office/drawing/2014/main" id="{06CB9DF9-80FA-44B9-86EC-F8061E721082}"/>
              </a:ext>
            </a:extLst>
          </p:cNvPr>
          <p:cNvSpPr/>
          <p:nvPr/>
        </p:nvSpPr>
        <p:spPr>
          <a:xfrm>
            <a:off x="6976020" y="2405056"/>
            <a:ext cx="1253196" cy="680306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/>
              <a:t>COORDENADORIA DE GESTÃO DA ATENÇÃO HOSPITALAR</a:t>
            </a:r>
          </a:p>
        </p:txBody>
      </p:sp>
      <p:sp>
        <p:nvSpPr>
          <p:cNvPr id="114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4E86AA7B-487A-481A-948F-CE93169A9FAA}"/>
              </a:ext>
            </a:extLst>
          </p:cNvPr>
          <p:cNvSpPr/>
          <p:nvPr/>
        </p:nvSpPr>
        <p:spPr>
          <a:xfrm>
            <a:off x="6976020" y="3183075"/>
            <a:ext cx="1253196" cy="68030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050" b="1">
                <a:solidFill>
                  <a:schemeClr val="accent6">
                    <a:lumMod val="50000"/>
                  </a:schemeClr>
                </a:solidFill>
              </a:rPr>
              <a:t>SERVIÇO DE CONTRATUALIZAÇÃO HOSPITALAR</a:t>
            </a:r>
          </a:p>
        </p:txBody>
      </p:sp>
      <p:sp>
        <p:nvSpPr>
          <p:cNvPr id="115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4E86AA7B-487A-481A-948F-CE93169A9FAA}"/>
              </a:ext>
            </a:extLst>
          </p:cNvPr>
          <p:cNvSpPr/>
          <p:nvPr/>
        </p:nvSpPr>
        <p:spPr>
          <a:xfrm>
            <a:off x="6987624" y="3961093"/>
            <a:ext cx="1253196" cy="68030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SERVIÇO DE GESTÃO DA INFORMAÇÃO, MONITORAMENTO E AVALIAÇÃO</a:t>
            </a:r>
          </a:p>
        </p:txBody>
      </p:sp>
      <p:sp>
        <p:nvSpPr>
          <p:cNvPr id="116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4E86AA7B-487A-481A-948F-CE93169A9FAA}"/>
              </a:ext>
            </a:extLst>
          </p:cNvPr>
          <p:cNvSpPr/>
          <p:nvPr/>
        </p:nvSpPr>
        <p:spPr>
          <a:xfrm>
            <a:off x="7007961" y="4739111"/>
            <a:ext cx="1253196" cy="68030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SERVIÇO DE PLANEJAMENTO ASSISTENCIAL</a:t>
            </a:r>
          </a:p>
        </p:txBody>
      </p:sp>
      <p:cxnSp>
        <p:nvCxnSpPr>
          <p:cNvPr id="117" name="Conector Angulado 21">
            <a:extLst>
              <a:ext uri="{FF2B5EF4-FFF2-40B4-BE49-F238E27FC236}">
                <a16:creationId xmlns:a16="http://schemas.microsoft.com/office/drawing/2014/main" id="{071A95E1-DF40-4DB6-A52E-FD6289E86DBE}"/>
              </a:ext>
            </a:extLst>
          </p:cNvPr>
          <p:cNvCxnSpPr>
            <a:stCxn id="113" idx="1"/>
            <a:endCxn id="114" idx="1"/>
          </p:cNvCxnSpPr>
          <p:nvPr/>
        </p:nvCxnSpPr>
        <p:spPr>
          <a:xfrm rot="10800000" flipV="1">
            <a:off x="6976020" y="2745209"/>
            <a:ext cx="11604" cy="778018"/>
          </a:xfrm>
          <a:prstGeom prst="bentConnector3">
            <a:avLst>
              <a:gd name="adj1" fmla="val 1800000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onector Angulado 21">
            <a:extLst>
              <a:ext uri="{FF2B5EF4-FFF2-40B4-BE49-F238E27FC236}">
                <a16:creationId xmlns:a16="http://schemas.microsoft.com/office/drawing/2014/main" id="{071A95E1-DF40-4DB6-A52E-FD6289E86DBE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6987787" y="2745210"/>
            <a:ext cx="11604" cy="1556037"/>
          </a:xfrm>
          <a:prstGeom prst="bentConnector3">
            <a:avLst>
              <a:gd name="adj1" fmla="val -1800000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Conector Angulado 21">
            <a:extLst>
              <a:ext uri="{FF2B5EF4-FFF2-40B4-BE49-F238E27FC236}">
                <a16:creationId xmlns:a16="http://schemas.microsoft.com/office/drawing/2014/main" id="{071A95E1-DF40-4DB6-A52E-FD6289E86DBE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6987786" y="2745209"/>
            <a:ext cx="31941" cy="2334055"/>
          </a:xfrm>
          <a:prstGeom prst="bentConnector3">
            <a:avLst>
              <a:gd name="adj1" fmla="val -653909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Conector Angulado 21">
            <a:extLst>
              <a:ext uri="{FF2B5EF4-FFF2-40B4-BE49-F238E27FC236}">
                <a16:creationId xmlns:a16="http://schemas.microsoft.com/office/drawing/2014/main" id="{071A95E1-DF40-4DB6-A52E-FD6289E86DBE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3947392" y="2745209"/>
            <a:ext cx="31941" cy="2334055"/>
          </a:xfrm>
          <a:prstGeom prst="bentConnector3">
            <a:avLst>
              <a:gd name="adj1" fmla="val -653909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4E86AA7B-487A-481A-948F-CE93169A9FAA}"/>
              </a:ext>
            </a:extLst>
          </p:cNvPr>
          <p:cNvSpPr/>
          <p:nvPr/>
        </p:nvSpPr>
        <p:spPr>
          <a:xfrm>
            <a:off x="7004833" y="5517130"/>
            <a:ext cx="1253196" cy="68030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SERVIÇO DE PLANEJAMENTO DE INSUMOS ASSISTENCIAIS</a:t>
            </a:r>
          </a:p>
        </p:txBody>
      </p:sp>
      <p:cxnSp>
        <p:nvCxnSpPr>
          <p:cNvPr id="126" name="Conector Angulado 21">
            <a:extLst>
              <a:ext uri="{FF2B5EF4-FFF2-40B4-BE49-F238E27FC236}">
                <a16:creationId xmlns:a16="http://schemas.microsoft.com/office/drawing/2014/main" id="{071A95E1-DF40-4DB6-A52E-FD6289E86DBE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6987786" y="2745210"/>
            <a:ext cx="28813" cy="3112073"/>
          </a:xfrm>
          <a:prstGeom prst="bentConnector3">
            <a:avLst>
              <a:gd name="adj1" fmla="val -724909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: Angulado 14">
            <a:extLst>
              <a:ext uri="{FF2B5EF4-FFF2-40B4-BE49-F238E27FC236}">
                <a16:creationId xmlns:a16="http://schemas.microsoft.com/office/drawing/2014/main" id="{9CFD759D-EDD1-4D6E-A92A-A6F1B3692155}"/>
              </a:ext>
            </a:extLst>
          </p:cNvPr>
          <p:cNvCxnSpPr>
            <a:cxnSpLocks/>
            <a:stCxn id="18" idx="2"/>
          </p:cNvCxnSpPr>
          <p:nvPr/>
        </p:nvCxnSpPr>
        <p:spPr>
          <a:xfrm rot="16200000" flipH="1">
            <a:off x="6574641" y="966807"/>
            <a:ext cx="211768" cy="1146730"/>
          </a:xfrm>
          <a:prstGeom prst="bentConnector2">
            <a:avLst/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tângulo Arredondado 69">
            <a:hlinkClick r:id="rId2" action="ppaction://hlinksldjump"/>
            <a:extLst>
              <a:ext uri="{FF2B5EF4-FFF2-40B4-BE49-F238E27FC236}">
                <a16:creationId xmlns:a16="http://schemas.microsoft.com/office/drawing/2014/main" id="{24085E2A-69F2-423B-A338-CB136B1B4E5F}"/>
              </a:ext>
            </a:extLst>
          </p:cNvPr>
          <p:cNvSpPr/>
          <p:nvPr/>
        </p:nvSpPr>
        <p:spPr>
          <a:xfrm>
            <a:off x="-217404" y="186022"/>
            <a:ext cx="6603939" cy="4385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>
                <a:solidFill>
                  <a:schemeClr val="bg1"/>
                </a:solidFill>
              </a:rPr>
              <a:t>     ADMINISTRAÇÃO CENTRAL – DIRETORIA DE ATENÇÃO À SAÚDE</a:t>
            </a:r>
          </a:p>
        </p:txBody>
      </p:sp>
      <p:cxnSp>
        <p:nvCxnSpPr>
          <p:cNvPr id="20" name="Conector Angulado 21">
            <a:extLst>
              <a:ext uri="{FF2B5EF4-FFF2-40B4-BE49-F238E27FC236}">
                <a16:creationId xmlns:a16="http://schemas.microsoft.com/office/drawing/2014/main" id="{1537C2D4-645C-F9A4-25A7-6C3BDA72F9A2}"/>
              </a:ext>
            </a:extLst>
          </p:cNvPr>
          <p:cNvCxnSpPr>
            <a:cxnSpLocks/>
          </p:cNvCxnSpPr>
          <p:nvPr/>
        </p:nvCxnSpPr>
        <p:spPr>
          <a:xfrm>
            <a:off x="6107160" y="1872856"/>
            <a:ext cx="1482942" cy="524043"/>
          </a:xfrm>
          <a:prstGeom prst="bentConnector3">
            <a:avLst>
              <a:gd name="adj1" fmla="val 101283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Angulado 21">
            <a:extLst>
              <a:ext uri="{FF2B5EF4-FFF2-40B4-BE49-F238E27FC236}">
                <a16:creationId xmlns:a16="http://schemas.microsoft.com/office/drawing/2014/main" id="{E8E941CA-693A-E78B-BB14-81757D0CA8F4}"/>
              </a:ext>
            </a:extLst>
          </p:cNvPr>
          <p:cNvCxnSpPr>
            <a:cxnSpLocks/>
          </p:cNvCxnSpPr>
          <p:nvPr/>
        </p:nvCxnSpPr>
        <p:spPr>
          <a:xfrm>
            <a:off x="6114794" y="1427412"/>
            <a:ext cx="0" cy="437287"/>
          </a:xfrm>
          <a:prstGeom prst="straightConnector1">
            <a:avLst/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Angulado 21">
            <a:extLst>
              <a:ext uri="{FF2B5EF4-FFF2-40B4-BE49-F238E27FC236}">
                <a16:creationId xmlns:a16="http://schemas.microsoft.com/office/drawing/2014/main" id="{782FAD0F-3FA8-1B39-59F3-94336F1BB616}"/>
              </a:ext>
            </a:extLst>
          </p:cNvPr>
          <p:cNvCxnSpPr>
            <a:cxnSpLocks/>
          </p:cNvCxnSpPr>
          <p:nvPr/>
        </p:nvCxnSpPr>
        <p:spPr>
          <a:xfrm flipH="1">
            <a:off x="4642316" y="1871575"/>
            <a:ext cx="1482942" cy="524043"/>
          </a:xfrm>
          <a:prstGeom prst="bentConnector3">
            <a:avLst>
              <a:gd name="adj1" fmla="val 101283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612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fade/>
      </p:transition>
    </mc:Choice>
    <mc:Fallback xmlns="">
      <p:transition advClick="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Arredondado 22">
            <a:extLst>
              <a:ext uri="{FF2B5EF4-FFF2-40B4-BE49-F238E27FC236}">
                <a16:creationId xmlns:a16="http://schemas.microsoft.com/office/drawing/2014/main" id="{D123B701-6A32-4915-960D-440D4D00251F}"/>
              </a:ext>
            </a:extLst>
          </p:cNvPr>
          <p:cNvSpPr/>
          <p:nvPr/>
        </p:nvSpPr>
        <p:spPr>
          <a:xfrm>
            <a:off x="5469401" y="964739"/>
            <a:ext cx="1301663" cy="68892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/>
              <a:t>DIRETORIA DE ENSINO, PESQUISA E INOVAÇÃO</a:t>
            </a:r>
          </a:p>
        </p:txBody>
      </p:sp>
      <p:sp>
        <p:nvSpPr>
          <p:cNvPr id="19" name="Retângulo Arredondado 17">
            <a:extLst>
              <a:ext uri="{FF2B5EF4-FFF2-40B4-BE49-F238E27FC236}">
                <a16:creationId xmlns:a16="http://schemas.microsoft.com/office/drawing/2014/main" id="{B5AD3719-BE4C-4FD0-8553-229A5FC90A4B}"/>
              </a:ext>
            </a:extLst>
          </p:cNvPr>
          <p:cNvSpPr/>
          <p:nvPr/>
        </p:nvSpPr>
        <p:spPr>
          <a:xfrm>
            <a:off x="4015037" y="2744476"/>
            <a:ext cx="1253196" cy="680306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/>
              <a:t>COORDENADORIA DE GESTÃO DO ENSINO</a:t>
            </a:r>
          </a:p>
        </p:txBody>
      </p:sp>
      <p:cxnSp>
        <p:nvCxnSpPr>
          <p:cNvPr id="20" name="Conector Angulado 21">
            <a:extLst>
              <a:ext uri="{FF2B5EF4-FFF2-40B4-BE49-F238E27FC236}">
                <a16:creationId xmlns:a16="http://schemas.microsoft.com/office/drawing/2014/main" id="{071A95E1-DF40-4DB6-A52E-FD6289E86DBE}"/>
              </a:ext>
            </a:extLst>
          </p:cNvPr>
          <p:cNvCxnSpPr>
            <a:cxnSpLocks/>
            <a:stCxn id="18" idx="2"/>
            <a:endCxn id="19" idx="0"/>
          </p:cNvCxnSpPr>
          <p:nvPr/>
        </p:nvCxnSpPr>
        <p:spPr>
          <a:xfrm rot="5400000">
            <a:off x="4835530" y="1459773"/>
            <a:ext cx="1090808" cy="1478598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tângulo Arredondado 17">
            <a:extLst>
              <a:ext uri="{FF2B5EF4-FFF2-40B4-BE49-F238E27FC236}">
                <a16:creationId xmlns:a16="http://schemas.microsoft.com/office/drawing/2014/main" id="{B4AA605F-646C-4FD3-BD29-E94194E529A6}"/>
              </a:ext>
            </a:extLst>
          </p:cNvPr>
          <p:cNvSpPr/>
          <p:nvPr/>
        </p:nvSpPr>
        <p:spPr>
          <a:xfrm>
            <a:off x="6916639" y="2740258"/>
            <a:ext cx="1253196" cy="680306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950" b="1"/>
              <a:t>COORDENADORIA DE GESTÃO DA PESQUISA E INOVAÇÃO TECNOLÓGICA EM SAÚDE</a:t>
            </a:r>
          </a:p>
        </p:txBody>
      </p:sp>
      <p:sp>
        <p:nvSpPr>
          <p:cNvPr id="26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4E86AA7B-487A-481A-948F-CE93169A9FAA}"/>
              </a:ext>
            </a:extLst>
          </p:cNvPr>
          <p:cNvSpPr/>
          <p:nvPr/>
        </p:nvSpPr>
        <p:spPr>
          <a:xfrm>
            <a:off x="4022167" y="3522884"/>
            <a:ext cx="1253196" cy="68030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SERVIÇO DE GESTÃO DE PÓS-GRADUAÇÃO</a:t>
            </a:r>
          </a:p>
        </p:txBody>
      </p:sp>
      <p:sp>
        <p:nvSpPr>
          <p:cNvPr id="27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4E86AA7B-487A-481A-948F-CE93169A9FAA}"/>
              </a:ext>
            </a:extLst>
          </p:cNvPr>
          <p:cNvSpPr/>
          <p:nvPr/>
        </p:nvSpPr>
        <p:spPr>
          <a:xfrm>
            <a:off x="4022167" y="4300516"/>
            <a:ext cx="1253196" cy="68030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000" b="1" dirty="0">
                <a:solidFill>
                  <a:schemeClr val="accent6">
                    <a:lumMod val="50000"/>
                  </a:schemeClr>
                </a:solidFill>
              </a:rPr>
              <a:t>SERVIÇO DE GESTÃO DA GRADUAÇÃO, ENSINO TÉCNICO E EXTENSÃO</a:t>
            </a:r>
          </a:p>
        </p:txBody>
      </p:sp>
      <p:sp>
        <p:nvSpPr>
          <p:cNvPr id="28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4E86AA7B-487A-481A-948F-CE93169A9FAA}"/>
              </a:ext>
            </a:extLst>
          </p:cNvPr>
          <p:cNvSpPr/>
          <p:nvPr/>
        </p:nvSpPr>
        <p:spPr>
          <a:xfrm>
            <a:off x="6916639" y="3518278"/>
            <a:ext cx="1253196" cy="68030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SERVIÇO DE GESTÃO DA INOVAÇÃO TECNOLÓGICA EM SAÚDE</a:t>
            </a:r>
          </a:p>
        </p:txBody>
      </p:sp>
      <p:cxnSp>
        <p:nvCxnSpPr>
          <p:cNvPr id="29" name="Conector Angulado 21">
            <a:extLst>
              <a:ext uri="{FF2B5EF4-FFF2-40B4-BE49-F238E27FC236}">
                <a16:creationId xmlns:a16="http://schemas.microsoft.com/office/drawing/2014/main" id="{071A95E1-DF40-4DB6-A52E-FD6289E86DBE}"/>
              </a:ext>
            </a:extLst>
          </p:cNvPr>
          <p:cNvCxnSpPr>
            <a:stCxn id="19" idx="1"/>
            <a:endCxn id="26" idx="1"/>
          </p:cNvCxnSpPr>
          <p:nvPr/>
        </p:nvCxnSpPr>
        <p:spPr>
          <a:xfrm rot="10800000" flipH="1" flipV="1">
            <a:off x="4015037" y="3084629"/>
            <a:ext cx="7130" cy="778408"/>
          </a:xfrm>
          <a:prstGeom prst="bentConnector3">
            <a:avLst>
              <a:gd name="adj1" fmla="val -2929267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Angulado 21">
            <a:extLst>
              <a:ext uri="{FF2B5EF4-FFF2-40B4-BE49-F238E27FC236}">
                <a16:creationId xmlns:a16="http://schemas.microsoft.com/office/drawing/2014/main" id="{071A95E1-DF40-4DB6-A52E-FD6289E86DBE}"/>
              </a:ext>
            </a:extLst>
          </p:cNvPr>
          <p:cNvCxnSpPr>
            <a:stCxn id="19" idx="1"/>
            <a:endCxn id="27" idx="1"/>
          </p:cNvCxnSpPr>
          <p:nvPr/>
        </p:nvCxnSpPr>
        <p:spPr>
          <a:xfrm rot="10800000" flipH="1" flipV="1">
            <a:off x="4015037" y="3084630"/>
            <a:ext cx="7130" cy="1556040"/>
          </a:xfrm>
          <a:prstGeom prst="bentConnector3">
            <a:avLst>
              <a:gd name="adj1" fmla="val -2929267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tângulo Arredondado 34"/>
          <p:cNvSpPr/>
          <p:nvPr/>
        </p:nvSpPr>
        <p:spPr>
          <a:xfrm>
            <a:off x="7154303" y="1653666"/>
            <a:ext cx="1191044" cy="434012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tx1"/>
                </a:solidFill>
              </a:rPr>
              <a:t>ASSESSORIA DE PLANEJAMENTO</a:t>
            </a:r>
          </a:p>
        </p:txBody>
      </p:sp>
      <p:cxnSp>
        <p:nvCxnSpPr>
          <p:cNvPr id="36" name="Conector Angulado 21">
            <a:extLst>
              <a:ext uri="{FF2B5EF4-FFF2-40B4-BE49-F238E27FC236}">
                <a16:creationId xmlns:a16="http://schemas.microsoft.com/office/drawing/2014/main" id="{071A95E1-DF40-4DB6-A52E-FD6289E86DBE}"/>
              </a:ext>
            </a:extLst>
          </p:cNvPr>
          <p:cNvCxnSpPr>
            <a:cxnSpLocks/>
            <a:stCxn id="18" idx="2"/>
            <a:endCxn id="21" idx="0"/>
          </p:cNvCxnSpPr>
          <p:nvPr/>
        </p:nvCxnSpPr>
        <p:spPr>
          <a:xfrm rot="16200000" flipH="1">
            <a:off x="6288440" y="1485461"/>
            <a:ext cx="1086590" cy="1423004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4E86AA7B-487A-481A-948F-CE93169A9FAA}"/>
              </a:ext>
            </a:extLst>
          </p:cNvPr>
          <p:cNvSpPr/>
          <p:nvPr/>
        </p:nvSpPr>
        <p:spPr>
          <a:xfrm>
            <a:off x="6911898" y="4296298"/>
            <a:ext cx="1253196" cy="68030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SERVIÇO DE                                GESTÃO DA PESQUISA</a:t>
            </a:r>
          </a:p>
        </p:txBody>
      </p:sp>
      <p:cxnSp>
        <p:nvCxnSpPr>
          <p:cNvPr id="86" name="Conector Angulado 21">
            <a:extLst>
              <a:ext uri="{FF2B5EF4-FFF2-40B4-BE49-F238E27FC236}">
                <a16:creationId xmlns:a16="http://schemas.microsoft.com/office/drawing/2014/main" id="{071A95E1-DF40-4DB6-A52E-FD6289E86DBE}"/>
              </a:ext>
            </a:extLst>
          </p:cNvPr>
          <p:cNvCxnSpPr>
            <a:cxnSpLocks/>
          </p:cNvCxnSpPr>
          <p:nvPr/>
        </p:nvCxnSpPr>
        <p:spPr>
          <a:xfrm rot="10800000" flipV="1">
            <a:off x="6904872" y="3080411"/>
            <a:ext cx="11604" cy="778020"/>
          </a:xfrm>
          <a:prstGeom prst="bentConnector3">
            <a:avLst>
              <a:gd name="adj1" fmla="val 1800000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ector Angulado 21">
            <a:extLst>
              <a:ext uri="{FF2B5EF4-FFF2-40B4-BE49-F238E27FC236}">
                <a16:creationId xmlns:a16="http://schemas.microsoft.com/office/drawing/2014/main" id="{071A95E1-DF40-4DB6-A52E-FD6289E86DBE}"/>
              </a:ext>
            </a:extLst>
          </p:cNvPr>
          <p:cNvCxnSpPr>
            <a:cxnSpLocks/>
            <a:stCxn id="21" idx="1"/>
            <a:endCxn id="65" idx="1"/>
          </p:cNvCxnSpPr>
          <p:nvPr/>
        </p:nvCxnSpPr>
        <p:spPr>
          <a:xfrm rot="10800000" flipV="1">
            <a:off x="6911899" y="3080411"/>
            <a:ext cx="4741" cy="1556039"/>
          </a:xfrm>
          <a:prstGeom prst="bentConnector3">
            <a:avLst>
              <a:gd name="adj1" fmla="val 4505473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: Angulado 14">
            <a:extLst>
              <a:ext uri="{FF2B5EF4-FFF2-40B4-BE49-F238E27FC236}">
                <a16:creationId xmlns:a16="http://schemas.microsoft.com/office/drawing/2014/main" id="{9CFD759D-EDD1-4D6E-A92A-A6F1B3692155}"/>
              </a:ext>
            </a:extLst>
          </p:cNvPr>
          <p:cNvCxnSpPr>
            <a:cxnSpLocks/>
            <a:stCxn id="18" idx="2"/>
            <a:endCxn id="35" idx="1"/>
          </p:cNvCxnSpPr>
          <p:nvPr/>
        </p:nvCxnSpPr>
        <p:spPr>
          <a:xfrm rot="16200000" flipH="1">
            <a:off x="6528766" y="1245135"/>
            <a:ext cx="217004" cy="1034070"/>
          </a:xfrm>
          <a:prstGeom prst="bentConnector2">
            <a:avLst/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tângulo Arredondado 69">
            <a:hlinkClick r:id="rId2" action="ppaction://hlinksldjump"/>
            <a:extLst>
              <a:ext uri="{FF2B5EF4-FFF2-40B4-BE49-F238E27FC236}">
                <a16:creationId xmlns:a16="http://schemas.microsoft.com/office/drawing/2014/main" id="{24085E2A-69F2-423B-A338-CB136B1B4E5F}"/>
              </a:ext>
            </a:extLst>
          </p:cNvPr>
          <p:cNvSpPr/>
          <p:nvPr/>
        </p:nvSpPr>
        <p:spPr>
          <a:xfrm>
            <a:off x="-217404" y="186022"/>
            <a:ext cx="6603939" cy="4385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>
                <a:solidFill>
                  <a:schemeClr val="bg1"/>
                </a:solidFill>
              </a:rPr>
              <a:t>     ADMINISTRAÇÃO CENTRAL – DIRETORIA DE ENSIO, PESQUISA E INOVAÇÃO</a:t>
            </a:r>
          </a:p>
        </p:txBody>
      </p:sp>
    </p:spTree>
    <p:extLst>
      <p:ext uri="{BB962C8B-B14F-4D97-AF65-F5344CB8AC3E}">
        <p14:creationId xmlns:p14="http://schemas.microsoft.com/office/powerpoint/2010/main" val="1235883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fade/>
      </p:transition>
    </mc:Choice>
    <mc:Fallback xmlns="">
      <p:transition advClick="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Arredondado 22">
            <a:extLst>
              <a:ext uri="{FF2B5EF4-FFF2-40B4-BE49-F238E27FC236}">
                <a16:creationId xmlns:a16="http://schemas.microsoft.com/office/drawing/2014/main" id="{7D1B22D2-8656-4E2F-981D-0941F0F7E8E9}"/>
              </a:ext>
            </a:extLst>
          </p:cNvPr>
          <p:cNvSpPr/>
          <p:nvPr/>
        </p:nvSpPr>
        <p:spPr>
          <a:xfrm>
            <a:off x="5409186" y="805250"/>
            <a:ext cx="1371600" cy="74458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/>
              <a:t>DIRETORIA DE ADMINISTRAÇÃO E INFRAESTRUTURA</a:t>
            </a:r>
          </a:p>
        </p:txBody>
      </p:sp>
      <p:sp>
        <p:nvSpPr>
          <p:cNvPr id="19" name="Retângulo Arredondado 17">
            <a:extLst>
              <a:ext uri="{FF2B5EF4-FFF2-40B4-BE49-F238E27FC236}">
                <a16:creationId xmlns:a16="http://schemas.microsoft.com/office/drawing/2014/main" id="{9EE25AF2-B476-48A6-8EEC-4496081DCABA}"/>
              </a:ext>
            </a:extLst>
          </p:cNvPr>
          <p:cNvSpPr/>
          <p:nvPr/>
        </p:nvSpPr>
        <p:spPr>
          <a:xfrm>
            <a:off x="2768086" y="2493040"/>
            <a:ext cx="1371600" cy="744583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/>
              <a:t>COORDENADORIA</a:t>
            </a:r>
          </a:p>
          <a:p>
            <a:pPr algn="ctr"/>
            <a:r>
              <a:rPr lang="pt-BR" sz="1100" b="1"/>
              <a:t>DE GESTÃO DE</a:t>
            </a:r>
          </a:p>
          <a:p>
            <a:pPr algn="ctr"/>
            <a:r>
              <a:rPr lang="pt-BR" sz="1100" b="1"/>
              <a:t>SUPRIMENTOS</a:t>
            </a:r>
          </a:p>
        </p:txBody>
      </p:sp>
      <p:cxnSp>
        <p:nvCxnSpPr>
          <p:cNvPr id="20" name="Conector Angulado 21">
            <a:extLst>
              <a:ext uri="{FF2B5EF4-FFF2-40B4-BE49-F238E27FC236}">
                <a16:creationId xmlns:a16="http://schemas.microsoft.com/office/drawing/2014/main" id="{806D7479-F98E-41F4-8008-49EA026E12F0}"/>
              </a:ext>
            </a:extLst>
          </p:cNvPr>
          <p:cNvCxnSpPr>
            <a:cxnSpLocks/>
            <a:stCxn id="18" idx="2"/>
            <a:endCxn id="19" idx="0"/>
          </p:cNvCxnSpPr>
          <p:nvPr/>
        </p:nvCxnSpPr>
        <p:spPr>
          <a:xfrm rot="5400000">
            <a:off x="4302833" y="700886"/>
            <a:ext cx="943207" cy="2641100"/>
          </a:xfrm>
          <a:prstGeom prst="bentConnector3">
            <a:avLst>
              <a:gd name="adj1" fmla="val 76256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tângulo Arredondado 17">
            <a:extLst>
              <a:ext uri="{FF2B5EF4-FFF2-40B4-BE49-F238E27FC236}">
                <a16:creationId xmlns:a16="http://schemas.microsoft.com/office/drawing/2014/main" id="{5B41E14C-AD07-4154-9FAC-14F4F0FBEDB4}"/>
              </a:ext>
            </a:extLst>
          </p:cNvPr>
          <p:cNvSpPr/>
          <p:nvPr/>
        </p:nvSpPr>
        <p:spPr>
          <a:xfrm>
            <a:off x="5414743" y="2493037"/>
            <a:ext cx="1371600" cy="744583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/>
              <a:t>COORDENADORIA</a:t>
            </a:r>
          </a:p>
          <a:p>
            <a:pPr algn="ctr"/>
            <a:r>
              <a:rPr lang="pt-BR" sz="1100" b="1"/>
              <a:t>DE</a:t>
            </a:r>
          </a:p>
          <a:p>
            <a:pPr algn="ctr"/>
            <a:r>
              <a:rPr lang="pt-BR" sz="1100" b="1"/>
              <a:t>ADMINISTRAÇÃO</a:t>
            </a:r>
          </a:p>
        </p:txBody>
      </p:sp>
      <p:sp>
        <p:nvSpPr>
          <p:cNvPr id="22" name="Retângulo Arredondado 17">
            <a:extLst>
              <a:ext uri="{FF2B5EF4-FFF2-40B4-BE49-F238E27FC236}">
                <a16:creationId xmlns:a16="http://schemas.microsoft.com/office/drawing/2014/main" id="{F863A14F-69C1-41E9-AF3B-C3F7E227F00D}"/>
              </a:ext>
            </a:extLst>
          </p:cNvPr>
          <p:cNvSpPr/>
          <p:nvPr/>
        </p:nvSpPr>
        <p:spPr>
          <a:xfrm>
            <a:off x="8074029" y="2493038"/>
            <a:ext cx="1371600" cy="744583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/>
              <a:t>COORDENADORIA DE</a:t>
            </a:r>
          </a:p>
          <a:p>
            <a:pPr algn="ctr"/>
            <a:r>
              <a:rPr lang="pt-BR" sz="1100" b="1"/>
              <a:t>INFRAESTRUTURA HOSPITALAR E HOTELARIA</a:t>
            </a:r>
          </a:p>
        </p:txBody>
      </p:sp>
      <p:sp>
        <p:nvSpPr>
          <p:cNvPr id="27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40173658-2B63-497C-BCE9-F71D230E5718}"/>
              </a:ext>
            </a:extLst>
          </p:cNvPr>
          <p:cNvSpPr/>
          <p:nvPr/>
        </p:nvSpPr>
        <p:spPr>
          <a:xfrm>
            <a:off x="2774264" y="3321497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SERVIÇO DE</a:t>
            </a:r>
          </a:p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GESTÃO DE</a:t>
            </a:r>
          </a:p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ESTOQUE</a:t>
            </a:r>
          </a:p>
        </p:txBody>
      </p:sp>
      <p:sp>
        <p:nvSpPr>
          <p:cNvPr id="29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C44C8CB0-B06E-41E4-93B3-216F7F1B2704}"/>
              </a:ext>
            </a:extLst>
          </p:cNvPr>
          <p:cNvSpPr/>
          <p:nvPr/>
        </p:nvSpPr>
        <p:spPr>
          <a:xfrm>
            <a:off x="2761908" y="4149954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SERVIÇO DE</a:t>
            </a:r>
          </a:p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GESTÃO DE</a:t>
            </a:r>
          </a:p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PATRIMÔNIO</a:t>
            </a:r>
          </a:p>
        </p:txBody>
      </p:sp>
      <p:cxnSp>
        <p:nvCxnSpPr>
          <p:cNvPr id="30" name="Conector Angulado 21">
            <a:extLst>
              <a:ext uri="{FF2B5EF4-FFF2-40B4-BE49-F238E27FC236}">
                <a16:creationId xmlns:a16="http://schemas.microsoft.com/office/drawing/2014/main" id="{A524C076-8110-4C45-9810-DC6469249782}"/>
              </a:ext>
            </a:extLst>
          </p:cNvPr>
          <p:cNvCxnSpPr>
            <a:cxnSpLocks/>
            <a:stCxn id="19" idx="1"/>
            <a:endCxn id="27" idx="1"/>
          </p:cNvCxnSpPr>
          <p:nvPr/>
        </p:nvCxnSpPr>
        <p:spPr>
          <a:xfrm rot="10800000" flipH="1" flipV="1">
            <a:off x="2768086" y="2865331"/>
            <a:ext cx="6178" cy="828457"/>
          </a:xfrm>
          <a:prstGeom prst="bentConnector3">
            <a:avLst>
              <a:gd name="adj1" fmla="val -3700227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Angulado 21">
            <a:extLst>
              <a:ext uri="{FF2B5EF4-FFF2-40B4-BE49-F238E27FC236}">
                <a16:creationId xmlns:a16="http://schemas.microsoft.com/office/drawing/2014/main" id="{AC27AB5A-5FE6-4FE2-8102-8AD1582302EC}"/>
              </a:ext>
            </a:extLst>
          </p:cNvPr>
          <p:cNvCxnSpPr>
            <a:cxnSpLocks/>
            <a:stCxn id="19" idx="1"/>
            <a:endCxn id="29" idx="1"/>
          </p:cNvCxnSpPr>
          <p:nvPr/>
        </p:nvCxnSpPr>
        <p:spPr>
          <a:xfrm rot="10800000" flipV="1">
            <a:off x="2761908" y="2865332"/>
            <a:ext cx="6178" cy="1656914"/>
          </a:xfrm>
          <a:prstGeom prst="bentConnector3">
            <a:avLst>
              <a:gd name="adj1" fmla="val 3800227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tângulo Arredondado 45">
            <a:extLst>
              <a:ext uri="{FF2B5EF4-FFF2-40B4-BE49-F238E27FC236}">
                <a16:creationId xmlns:a16="http://schemas.microsoft.com/office/drawing/2014/main" id="{C54EE865-205B-48CD-835E-95E6D59495E5}"/>
              </a:ext>
            </a:extLst>
          </p:cNvPr>
          <p:cNvSpPr/>
          <p:nvPr/>
        </p:nvSpPr>
        <p:spPr>
          <a:xfrm>
            <a:off x="7136479" y="1593214"/>
            <a:ext cx="1220902" cy="475786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tx1"/>
                </a:solidFill>
              </a:rPr>
              <a:t>ASSESSORIA DE PLANEJAMENTO</a:t>
            </a:r>
          </a:p>
        </p:txBody>
      </p:sp>
      <p:cxnSp>
        <p:nvCxnSpPr>
          <p:cNvPr id="37" name="Conector Angulado 21">
            <a:extLst>
              <a:ext uri="{FF2B5EF4-FFF2-40B4-BE49-F238E27FC236}">
                <a16:creationId xmlns:a16="http://schemas.microsoft.com/office/drawing/2014/main" id="{27F806D5-29AA-48EA-9260-604875A23869}"/>
              </a:ext>
            </a:extLst>
          </p:cNvPr>
          <p:cNvCxnSpPr>
            <a:cxnSpLocks/>
            <a:stCxn id="18" idx="2"/>
            <a:endCxn id="21" idx="0"/>
          </p:cNvCxnSpPr>
          <p:nvPr/>
        </p:nvCxnSpPr>
        <p:spPr>
          <a:xfrm rot="16200000" flipH="1">
            <a:off x="5626162" y="2018656"/>
            <a:ext cx="943204" cy="5557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Angulado 21">
            <a:extLst>
              <a:ext uri="{FF2B5EF4-FFF2-40B4-BE49-F238E27FC236}">
                <a16:creationId xmlns:a16="http://schemas.microsoft.com/office/drawing/2014/main" id="{86D6B716-B887-47B0-ADC5-7D0BBE5068E7}"/>
              </a:ext>
            </a:extLst>
          </p:cNvPr>
          <p:cNvCxnSpPr>
            <a:cxnSpLocks/>
            <a:stCxn id="18" idx="2"/>
            <a:endCxn id="22" idx="0"/>
          </p:cNvCxnSpPr>
          <p:nvPr/>
        </p:nvCxnSpPr>
        <p:spPr>
          <a:xfrm rot="16200000" flipH="1">
            <a:off x="6955805" y="689013"/>
            <a:ext cx="943205" cy="2664843"/>
          </a:xfrm>
          <a:prstGeom prst="bentConnector3">
            <a:avLst>
              <a:gd name="adj1" fmla="val 76256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652B1100-B12D-4BB3-92DC-965A769D4501}"/>
              </a:ext>
            </a:extLst>
          </p:cNvPr>
          <p:cNvSpPr/>
          <p:nvPr/>
        </p:nvSpPr>
        <p:spPr>
          <a:xfrm>
            <a:off x="8082969" y="5004869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SERVIÇO HOTELARIA</a:t>
            </a:r>
          </a:p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HOSPITALAR</a:t>
            </a:r>
          </a:p>
        </p:txBody>
      </p:sp>
      <p:sp>
        <p:nvSpPr>
          <p:cNvPr id="48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F0BC2073-A145-439D-A4E7-5C079DA5D285}"/>
              </a:ext>
            </a:extLst>
          </p:cNvPr>
          <p:cNvSpPr/>
          <p:nvPr/>
        </p:nvSpPr>
        <p:spPr>
          <a:xfrm>
            <a:off x="8091909" y="4167592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SERVIÇO DE</a:t>
            </a:r>
          </a:p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ENGENHARIA CLÍNICA</a:t>
            </a:r>
          </a:p>
        </p:txBody>
      </p:sp>
      <p:sp>
        <p:nvSpPr>
          <p:cNvPr id="49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D6AE47D6-4841-4B49-8F03-C9CAA08268B3}"/>
              </a:ext>
            </a:extLst>
          </p:cNvPr>
          <p:cNvSpPr/>
          <p:nvPr/>
        </p:nvSpPr>
        <p:spPr>
          <a:xfrm>
            <a:off x="8100849" y="3330315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SERVIÇO DE MANUTENÇÃO</a:t>
            </a:r>
          </a:p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PREDIAL, PROJETOS E OBRAS</a:t>
            </a:r>
          </a:p>
        </p:txBody>
      </p:sp>
      <p:cxnSp>
        <p:nvCxnSpPr>
          <p:cNvPr id="51" name="Conector Angulado 21">
            <a:extLst>
              <a:ext uri="{FF2B5EF4-FFF2-40B4-BE49-F238E27FC236}">
                <a16:creationId xmlns:a16="http://schemas.microsoft.com/office/drawing/2014/main" id="{A1C9E0A8-0186-4A2F-BCB3-C54D7AC3EC26}"/>
              </a:ext>
            </a:extLst>
          </p:cNvPr>
          <p:cNvCxnSpPr>
            <a:cxnSpLocks/>
            <a:stCxn id="22" idx="1"/>
            <a:endCxn id="47" idx="1"/>
          </p:cNvCxnSpPr>
          <p:nvPr/>
        </p:nvCxnSpPr>
        <p:spPr>
          <a:xfrm rot="10800000" flipH="1" flipV="1">
            <a:off x="8074029" y="2865329"/>
            <a:ext cx="8940" cy="2511831"/>
          </a:xfrm>
          <a:prstGeom prst="bentConnector3">
            <a:avLst>
              <a:gd name="adj1" fmla="val -2557047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Angulado 21">
            <a:extLst>
              <a:ext uri="{FF2B5EF4-FFF2-40B4-BE49-F238E27FC236}">
                <a16:creationId xmlns:a16="http://schemas.microsoft.com/office/drawing/2014/main" id="{3FFA76B0-7AD8-4181-9029-E302B44B25E7}"/>
              </a:ext>
            </a:extLst>
          </p:cNvPr>
          <p:cNvCxnSpPr>
            <a:cxnSpLocks/>
            <a:stCxn id="22" idx="1"/>
            <a:endCxn id="49" idx="1"/>
          </p:cNvCxnSpPr>
          <p:nvPr/>
        </p:nvCxnSpPr>
        <p:spPr>
          <a:xfrm rot="10800000" flipH="1" flipV="1">
            <a:off x="8074029" y="2865329"/>
            <a:ext cx="26820" cy="837277"/>
          </a:xfrm>
          <a:prstGeom prst="bentConnector3">
            <a:avLst>
              <a:gd name="adj1" fmla="val -852349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F86F15DA-B0AF-4886-8F37-59DC89E36406}"/>
              </a:ext>
            </a:extLst>
          </p:cNvPr>
          <p:cNvSpPr/>
          <p:nvPr/>
        </p:nvSpPr>
        <p:spPr>
          <a:xfrm>
            <a:off x="5425851" y="3330314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SERVIÇO DE</a:t>
            </a:r>
          </a:p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CONTRATOS E CONVÊNIOS</a:t>
            </a:r>
          </a:p>
        </p:txBody>
      </p:sp>
      <p:sp>
        <p:nvSpPr>
          <p:cNvPr id="86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74C10AAC-9670-4D7D-B29A-ED67636D1303}"/>
              </a:ext>
            </a:extLst>
          </p:cNvPr>
          <p:cNvSpPr/>
          <p:nvPr/>
        </p:nvSpPr>
        <p:spPr>
          <a:xfrm>
            <a:off x="5420297" y="4167591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SERVIÇO DE COMPRAS E</a:t>
            </a:r>
          </a:p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LICITAÇÕES</a:t>
            </a:r>
          </a:p>
        </p:txBody>
      </p:sp>
      <p:sp>
        <p:nvSpPr>
          <p:cNvPr id="87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4485E8B0-8D0D-4FDC-ADDB-9F8714408EBE}"/>
              </a:ext>
            </a:extLst>
          </p:cNvPr>
          <p:cNvSpPr/>
          <p:nvPr/>
        </p:nvSpPr>
        <p:spPr>
          <a:xfrm>
            <a:off x="5431406" y="5004868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SERVIÇO DE</a:t>
            </a:r>
          </a:p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ADMINISTRAÇÃO</a:t>
            </a:r>
          </a:p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DA SEDE</a:t>
            </a:r>
          </a:p>
        </p:txBody>
      </p:sp>
      <p:cxnSp>
        <p:nvCxnSpPr>
          <p:cNvPr id="90" name="Conector Angulado 21">
            <a:extLst>
              <a:ext uri="{FF2B5EF4-FFF2-40B4-BE49-F238E27FC236}">
                <a16:creationId xmlns:a16="http://schemas.microsoft.com/office/drawing/2014/main" id="{E2F50128-4AAE-410D-A8CC-65DD1834460B}"/>
              </a:ext>
            </a:extLst>
          </p:cNvPr>
          <p:cNvCxnSpPr>
            <a:cxnSpLocks/>
            <a:stCxn id="21" idx="1"/>
            <a:endCxn id="84" idx="1"/>
          </p:cNvCxnSpPr>
          <p:nvPr/>
        </p:nvCxnSpPr>
        <p:spPr>
          <a:xfrm rot="10800000" flipH="1" flipV="1">
            <a:off x="5414743" y="2865328"/>
            <a:ext cx="11108" cy="837277"/>
          </a:xfrm>
          <a:prstGeom prst="bentConnector3">
            <a:avLst>
              <a:gd name="adj1" fmla="val -2057976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ector Angulado 21">
            <a:extLst>
              <a:ext uri="{FF2B5EF4-FFF2-40B4-BE49-F238E27FC236}">
                <a16:creationId xmlns:a16="http://schemas.microsoft.com/office/drawing/2014/main" id="{CC9E7724-07A7-4160-87CB-C8AFDC3B325A}"/>
              </a:ext>
            </a:extLst>
          </p:cNvPr>
          <p:cNvCxnSpPr>
            <a:cxnSpLocks/>
            <a:stCxn id="21" idx="1"/>
            <a:endCxn id="87" idx="1"/>
          </p:cNvCxnSpPr>
          <p:nvPr/>
        </p:nvCxnSpPr>
        <p:spPr>
          <a:xfrm rot="10800000" flipH="1" flipV="1">
            <a:off x="5414742" y="2865328"/>
            <a:ext cx="16663" cy="2511831"/>
          </a:xfrm>
          <a:prstGeom prst="bentConnector3">
            <a:avLst>
              <a:gd name="adj1" fmla="val -1371902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ector Angulado 21">
            <a:extLst>
              <a:ext uri="{FF2B5EF4-FFF2-40B4-BE49-F238E27FC236}">
                <a16:creationId xmlns:a16="http://schemas.microsoft.com/office/drawing/2014/main" id="{327B7CA6-2365-4426-9156-EFF1CE92156F}"/>
              </a:ext>
            </a:extLst>
          </p:cNvPr>
          <p:cNvCxnSpPr>
            <a:cxnSpLocks/>
            <a:stCxn id="21" idx="1"/>
            <a:endCxn id="102" idx="1"/>
          </p:cNvCxnSpPr>
          <p:nvPr/>
        </p:nvCxnSpPr>
        <p:spPr>
          <a:xfrm rot="10800000" flipV="1">
            <a:off x="5409189" y="2865328"/>
            <a:ext cx="5554" cy="3349107"/>
          </a:xfrm>
          <a:prstGeom prst="bentConnector3">
            <a:avLst>
              <a:gd name="adj1" fmla="val 4215952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onector Angulado 21">
            <a:extLst>
              <a:ext uri="{FF2B5EF4-FFF2-40B4-BE49-F238E27FC236}">
                <a16:creationId xmlns:a16="http://schemas.microsoft.com/office/drawing/2014/main" id="{65D18978-8AAC-4AA4-8EF0-FDE25980C099}"/>
              </a:ext>
            </a:extLst>
          </p:cNvPr>
          <p:cNvCxnSpPr>
            <a:cxnSpLocks/>
            <a:stCxn id="21" idx="1"/>
            <a:endCxn id="86" idx="1"/>
          </p:cNvCxnSpPr>
          <p:nvPr/>
        </p:nvCxnSpPr>
        <p:spPr>
          <a:xfrm rot="10800000" flipH="1" flipV="1">
            <a:off x="5414743" y="2865329"/>
            <a:ext cx="5554" cy="1674554"/>
          </a:xfrm>
          <a:prstGeom prst="bentConnector3">
            <a:avLst>
              <a:gd name="adj1" fmla="val -4115952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Conector Angulado 21">
            <a:extLst>
              <a:ext uri="{FF2B5EF4-FFF2-40B4-BE49-F238E27FC236}">
                <a16:creationId xmlns:a16="http://schemas.microsoft.com/office/drawing/2014/main" id="{CADDC66D-B0F1-4C92-BB9B-087F01A1D1EF}"/>
              </a:ext>
            </a:extLst>
          </p:cNvPr>
          <p:cNvCxnSpPr>
            <a:cxnSpLocks/>
            <a:stCxn id="22" idx="1"/>
            <a:endCxn id="48" idx="1"/>
          </p:cNvCxnSpPr>
          <p:nvPr/>
        </p:nvCxnSpPr>
        <p:spPr>
          <a:xfrm rot="10800000" flipH="1" flipV="1">
            <a:off x="8074029" y="2865330"/>
            <a:ext cx="17880" cy="1674554"/>
          </a:xfrm>
          <a:prstGeom prst="bentConnector3">
            <a:avLst>
              <a:gd name="adj1" fmla="val -1278523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0BCFBC57-0BD4-4032-AAA9-BFB43139A845}"/>
              </a:ext>
            </a:extLst>
          </p:cNvPr>
          <p:cNvSpPr/>
          <p:nvPr/>
        </p:nvSpPr>
        <p:spPr>
          <a:xfrm>
            <a:off x="5409189" y="5842144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SERVIÇO DE</a:t>
            </a:r>
          </a:p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COMPRAS</a:t>
            </a:r>
          </a:p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CENTRALIZADAS</a:t>
            </a:r>
          </a:p>
        </p:txBody>
      </p:sp>
      <p:cxnSp>
        <p:nvCxnSpPr>
          <p:cNvPr id="11" name="Conector: Angulado 10">
            <a:extLst>
              <a:ext uri="{FF2B5EF4-FFF2-40B4-BE49-F238E27FC236}">
                <a16:creationId xmlns:a16="http://schemas.microsoft.com/office/drawing/2014/main" id="{AAE11202-58BC-4AC4-A2C6-812AFF5F83C2}"/>
              </a:ext>
            </a:extLst>
          </p:cNvPr>
          <p:cNvCxnSpPr>
            <a:cxnSpLocks/>
            <a:stCxn id="18" idx="2"/>
            <a:endCxn id="36" idx="1"/>
          </p:cNvCxnSpPr>
          <p:nvPr/>
        </p:nvCxnSpPr>
        <p:spPr>
          <a:xfrm rot="16200000" flipH="1">
            <a:off x="6475095" y="1169723"/>
            <a:ext cx="281274" cy="1041493"/>
          </a:xfrm>
          <a:prstGeom prst="bentConnector2">
            <a:avLst/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tângulo Arredondado 69">
            <a:hlinkClick r:id="rId2" action="ppaction://hlinksldjump"/>
            <a:extLst>
              <a:ext uri="{FF2B5EF4-FFF2-40B4-BE49-F238E27FC236}">
                <a16:creationId xmlns:a16="http://schemas.microsoft.com/office/drawing/2014/main" id="{4FEADA6E-9284-404C-A411-D079CB1B3CD8}"/>
              </a:ext>
            </a:extLst>
          </p:cNvPr>
          <p:cNvSpPr/>
          <p:nvPr/>
        </p:nvSpPr>
        <p:spPr>
          <a:xfrm>
            <a:off x="-217403" y="186022"/>
            <a:ext cx="6629492" cy="4385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>
                <a:solidFill>
                  <a:schemeClr val="bg1"/>
                </a:solidFill>
              </a:rPr>
              <a:t>     ADMINISTRAÇÃO CENTRAL – DIRETORIA DE ADMINISTRAÇÃO E INFRAESTRUTURA</a:t>
            </a:r>
          </a:p>
        </p:txBody>
      </p:sp>
    </p:spTree>
    <p:extLst>
      <p:ext uri="{BB962C8B-B14F-4D97-AF65-F5344CB8AC3E}">
        <p14:creationId xmlns:p14="http://schemas.microsoft.com/office/powerpoint/2010/main" val="3854401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fade/>
      </p:transition>
    </mc:Choice>
    <mc:Fallback xmlns="">
      <p:transition advClick="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tângulo Arredondado 44"/>
          <p:cNvSpPr/>
          <p:nvPr/>
        </p:nvSpPr>
        <p:spPr>
          <a:xfrm>
            <a:off x="2910341" y="3971655"/>
            <a:ext cx="1371600" cy="744583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 dirty="0"/>
              <a:t>COORDENADORIA DE SISTEMAS DE INFORMAÇÕES</a:t>
            </a:r>
          </a:p>
        </p:txBody>
      </p:sp>
      <p:sp>
        <p:nvSpPr>
          <p:cNvPr id="46" name="Retângulo Arredondado 45"/>
          <p:cNvSpPr/>
          <p:nvPr/>
        </p:nvSpPr>
        <p:spPr>
          <a:xfrm>
            <a:off x="7906646" y="3975978"/>
            <a:ext cx="1371600" cy="744583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000"/>
              </a:lnSpc>
            </a:pPr>
            <a:r>
              <a:rPr lang="pt-BR" sz="1000" b="1"/>
              <a:t>COORDENADORIA DE INFRAESTRUTURA, SUPORTE E SEGURANÇA DE TECNOLOGIA DA INFORMAÇÃO</a:t>
            </a:r>
          </a:p>
        </p:txBody>
      </p:sp>
      <p:cxnSp>
        <p:nvCxnSpPr>
          <p:cNvPr id="47" name="Conector Angulado 46"/>
          <p:cNvCxnSpPr>
            <a:stCxn id="48" idx="2"/>
            <a:endCxn id="45" idx="0"/>
          </p:cNvCxnSpPr>
          <p:nvPr/>
        </p:nvCxnSpPr>
        <p:spPr>
          <a:xfrm rot="5400000">
            <a:off x="3948006" y="1851017"/>
            <a:ext cx="1768774" cy="2472503"/>
          </a:xfrm>
          <a:prstGeom prst="bentConnector3">
            <a:avLst>
              <a:gd name="adj1" fmla="val 82849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tângulo Arredondado 47"/>
          <p:cNvSpPr/>
          <p:nvPr/>
        </p:nvSpPr>
        <p:spPr>
          <a:xfrm>
            <a:off x="5382844" y="1458298"/>
            <a:ext cx="1371600" cy="74458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/>
              <a:t>DIRETORIA DE TECNOLOGIA DA INFORMAÇÃO</a:t>
            </a:r>
          </a:p>
        </p:txBody>
      </p:sp>
      <p:cxnSp>
        <p:nvCxnSpPr>
          <p:cNvPr id="49" name="Conector Angulado 48"/>
          <p:cNvCxnSpPr>
            <a:stCxn id="48" idx="2"/>
            <a:endCxn id="46" idx="0"/>
          </p:cNvCxnSpPr>
          <p:nvPr/>
        </p:nvCxnSpPr>
        <p:spPr>
          <a:xfrm rot="16200000" flipH="1">
            <a:off x="6443997" y="1827528"/>
            <a:ext cx="1773097" cy="2523802"/>
          </a:xfrm>
          <a:prstGeom prst="bentConnector3">
            <a:avLst>
              <a:gd name="adj1" fmla="val 82769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tângulo Arredondado 49">
            <a:hlinkClick r:id="" action="ppaction://noaction"/>
          </p:cNvPr>
          <p:cNvSpPr/>
          <p:nvPr/>
        </p:nvSpPr>
        <p:spPr>
          <a:xfrm>
            <a:off x="2907221" y="5142748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SERVIÇO DE ARQUITETURA DE SISTEMAS</a:t>
            </a:r>
          </a:p>
        </p:txBody>
      </p:sp>
      <p:cxnSp>
        <p:nvCxnSpPr>
          <p:cNvPr id="51" name="Conector Angulado 50"/>
          <p:cNvCxnSpPr>
            <a:stCxn id="45" idx="2"/>
            <a:endCxn id="53" idx="0"/>
          </p:cNvCxnSpPr>
          <p:nvPr/>
        </p:nvCxnSpPr>
        <p:spPr>
          <a:xfrm rot="5400000">
            <a:off x="2662180" y="4208787"/>
            <a:ext cx="426510" cy="1441413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Angulado 51"/>
          <p:cNvCxnSpPr>
            <a:stCxn id="45" idx="2"/>
            <a:endCxn id="54" idx="0"/>
          </p:cNvCxnSpPr>
          <p:nvPr/>
        </p:nvCxnSpPr>
        <p:spPr>
          <a:xfrm rot="16200000" flipH="1">
            <a:off x="4100473" y="4211905"/>
            <a:ext cx="426509" cy="1435173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tângulo Arredondado 52">
            <a:hlinkClick r:id="" action="ppaction://noaction"/>
          </p:cNvPr>
          <p:cNvSpPr/>
          <p:nvPr/>
        </p:nvSpPr>
        <p:spPr>
          <a:xfrm>
            <a:off x="1468928" y="5142748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SERVIÇO DE DESENVOLVIMENTO DE SISTEMAS</a:t>
            </a:r>
          </a:p>
        </p:txBody>
      </p:sp>
      <p:sp>
        <p:nvSpPr>
          <p:cNvPr id="54" name="Retângulo Arredondado 53">
            <a:hlinkClick r:id="" action="ppaction://noaction"/>
          </p:cNvPr>
          <p:cNvSpPr/>
          <p:nvPr/>
        </p:nvSpPr>
        <p:spPr>
          <a:xfrm>
            <a:off x="4345514" y="5142747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SERVIÇO DE SAÚDE DIGITAL E INTELIGÊNCIA DE DADOS</a:t>
            </a:r>
          </a:p>
        </p:txBody>
      </p:sp>
      <p:cxnSp>
        <p:nvCxnSpPr>
          <p:cNvPr id="55" name="Conector Angulado 54"/>
          <p:cNvCxnSpPr>
            <a:stCxn id="45" idx="2"/>
            <a:endCxn id="50" idx="0"/>
          </p:cNvCxnSpPr>
          <p:nvPr/>
        </p:nvCxnSpPr>
        <p:spPr>
          <a:xfrm rot="5400000">
            <a:off x="3381326" y="4927933"/>
            <a:ext cx="426510" cy="3120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Angulado 56"/>
          <p:cNvCxnSpPr>
            <a:stCxn id="46" idx="2"/>
            <a:endCxn id="59" idx="0"/>
          </p:cNvCxnSpPr>
          <p:nvPr/>
        </p:nvCxnSpPr>
        <p:spPr>
          <a:xfrm rot="5400000">
            <a:off x="7663311" y="4217936"/>
            <a:ext cx="426510" cy="1431760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Angulado 57"/>
          <p:cNvCxnSpPr>
            <a:stCxn id="46" idx="2"/>
            <a:endCxn id="60" idx="0"/>
          </p:cNvCxnSpPr>
          <p:nvPr/>
        </p:nvCxnSpPr>
        <p:spPr>
          <a:xfrm rot="16200000" flipH="1">
            <a:off x="9101605" y="4211402"/>
            <a:ext cx="426509" cy="1444826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tângulo Arredondado 58">
            <a:hlinkClick r:id="" action="ppaction://noaction"/>
          </p:cNvPr>
          <p:cNvSpPr/>
          <p:nvPr/>
        </p:nvSpPr>
        <p:spPr>
          <a:xfrm>
            <a:off x="6474886" y="5147071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>
              <a:lnSpc>
                <a:spcPts val="1000"/>
              </a:lnSpc>
            </a:pPr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SERVIÇO DE INFRAESTRUTURA E SEGURANÇA DE TECNOLOGIA DA INFORMAÇÃO</a:t>
            </a:r>
          </a:p>
        </p:txBody>
      </p:sp>
      <p:sp>
        <p:nvSpPr>
          <p:cNvPr id="60" name="Retângulo Arredondado 59">
            <a:hlinkClick r:id="" action="ppaction://noaction"/>
          </p:cNvPr>
          <p:cNvSpPr/>
          <p:nvPr/>
        </p:nvSpPr>
        <p:spPr>
          <a:xfrm>
            <a:off x="9351472" y="5147070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SERVIÇOS DE SUPORTE DE TECNOLOGIA DA INFORMAÇÃO</a:t>
            </a:r>
          </a:p>
        </p:txBody>
      </p:sp>
      <p:sp>
        <p:nvSpPr>
          <p:cNvPr id="62" name="Retângulo Arredondado 61"/>
          <p:cNvSpPr/>
          <p:nvPr/>
        </p:nvSpPr>
        <p:spPr>
          <a:xfrm>
            <a:off x="6424608" y="2337290"/>
            <a:ext cx="1272557" cy="49577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tx1"/>
                </a:solidFill>
              </a:rPr>
              <a:t>ASSESSORIA DE PLANEJAMENTO</a:t>
            </a:r>
          </a:p>
        </p:txBody>
      </p:sp>
      <p:cxnSp>
        <p:nvCxnSpPr>
          <p:cNvPr id="63" name="Conector Angulado 62"/>
          <p:cNvCxnSpPr>
            <a:cxnSpLocks/>
            <a:stCxn id="48" idx="2"/>
            <a:endCxn id="62" idx="1"/>
          </p:cNvCxnSpPr>
          <p:nvPr/>
        </p:nvCxnSpPr>
        <p:spPr>
          <a:xfrm rot="16200000" flipH="1">
            <a:off x="6055478" y="2216047"/>
            <a:ext cx="382297" cy="355964"/>
          </a:xfrm>
          <a:prstGeom prst="bentConnector2">
            <a:avLst/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tângulo Arredondado 63">
            <a:hlinkClick r:id="" action="ppaction://noaction"/>
          </p:cNvPr>
          <p:cNvSpPr/>
          <p:nvPr/>
        </p:nvSpPr>
        <p:spPr>
          <a:xfrm>
            <a:off x="4367209" y="2730990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SERVIÇO DE GOVERNANÇA DE TECNOLOGIA DA INFORMAÇÃO</a:t>
            </a:r>
          </a:p>
        </p:txBody>
      </p:sp>
      <p:cxnSp>
        <p:nvCxnSpPr>
          <p:cNvPr id="65" name="Conector Angulado 64"/>
          <p:cNvCxnSpPr>
            <a:stCxn id="48" idx="2"/>
            <a:endCxn id="64" idx="3"/>
          </p:cNvCxnSpPr>
          <p:nvPr/>
        </p:nvCxnSpPr>
        <p:spPr>
          <a:xfrm rot="5400000">
            <a:off x="5453527" y="2488164"/>
            <a:ext cx="900401" cy="329835"/>
          </a:xfrm>
          <a:prstGeom prst="bentConnector2">
            <a:avLst/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tângulo Arredondado 69">
            <a:hlinkClick r:id="rId2" action="ppaction://hlinksldjump"/>
            <a:extLst>
              <a:ext uri="{FF2B5EF4-FFF2-40B4-BE49-F238E27FC236}">
                <a16:creationId xmlns:a16="http://schemas.microsoft.com/office/drawing/2014/main" id="{09687A42-B29E-4F37-A466-228CAABE2614}"/>
              </a:ext>
            </a:extLst>
          </p:cNvPr>
          <p:cNvSpPr/>
          <p:nvPr/>
        </p:nvSpPr>
        <p:spPr>
          <a:xfrm>
            <a:off x="-217403" y="186022"/>
            <a:ext cx="6629492" cy="4385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>
                <a:solidFill>
                  <a:schemeClr val="bg1"/>
                </a:solidFill>
              </a:rPr>
              <a:t>     ADMINISTRAÇÃO CENTRAL – DIRETORIA DE TECNOLOGIA DA INFORMAÇÃO</a:t>
            </a:r>
          </a:p>
        </p:txBody>
      </p:sp>
    </p:spTree>
    <p:extLst>
      <p:ext uri="{BB962C8B-B14F-4D97-AF65-F5344CB8AC3E}">
        <p14:creationId xmlns:p14="http://schemas.microsoft.com/office/powerpoint/2010/main" val="3661359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fade/>
      </p:transition>
    </mc:Choice>
    <mc:Fallback xmlns="">
      <p:transition advClick="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 descr="Uma imagem contendo mesa, grande, andando de, homem&#10;&#10;Descrição gerada automaticamente">
            <a:extLst>
              <a:ext uri="{FF2B5EF4-FFF2-40B4-BE49-F238E27FC236}">
                <a16:creationId xmlns:a16="http://schemas.microsoft.com/office/drawing/2014/main" id="{535D8F49-9A52-4933-86EF-4801FB47AF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03" b="8699"/>
          <a:stretch/>
        </p:blipFill>
        <p:spPr>
          <a:xfrm>
            <a:off x="-1" y="0"/>
            <a:ext cx="12191999" cy="6857950"/>
          </a:xfrm>
          <a:prstGeom prst="rect">
            <a:avLst/>
          </a:prstGeom>
        </p:spPr>
      </p:pic>
      <p:sp>
        <p:nvSpPr>
          <p:cNvPr id="9" name="Google Shape;148;p15"/>
          <p:cNvSpPr txBox="1"/>
          <p:nvPr/>
        </p:nvSpPr>
        <p:spPr>
          <a:xfrm>
            <a:off x="5950212" y="2274813"/>
            <a:ext cx="62417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2800">
                <a:latin typeface="Avenir Next LT Pro Light" panose="020B0304020202020204" pitchFamily="34" charset="0"/>
                <a:cs typeface="Aldhabi" panose="020B0604020202020204" pitchFamily="2" charset="-78"/>
              </a:defRPr>
            </a:lvl1pPr>
          </a:lstStyle>
          <a:p>
            <a:r>
              <a:rPr lang="pt-BR" sz="4800" b="1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  <a:sym typeface="Verdana"/>
              </a:rPr>
              <a:t>Estrutura Organizacional dos Hospitais Universitários</a:t>
            </a:r>
          </a:p>
        </p:txBody>
      </p:sp>
      <p:pic>
        <p:nvPicPr>
          <p:cNvPr id="4" name="Imagem 3" descr="Descrição: lg_EBSERH">
            <a:extLst>
              <a:ext uri="{FF2B5EF4-FFF2-40B4-BE49-F238E27FC236}">
                <a16:creationId xmlns:a16="http://schemas.microsoft.com/office/drawing/2014/main" id="{94F317B5-F8EB-46C8-871A-221A549FE6F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9726" y="6093269"/>
            <a:ext cx="1581274" cy="469704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2157285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Arredondado 17">
            <a:extLst>
              <a:ext uri="{FF2B5EF4-FFF2-40B4-BE49-F238E27FC236}">
                <a16:creationId xmlns:a16="http://schemas.microsoft.com/office/drawing/2014/main" id="{C913D049-2971-0327-4182-0FB5327F1E2E}"/>
              </a:ext>
            </a:extLst>
          </p:cNvPr>
          <p:cNvSpPr/>
          <p:nvPr/>
        </p:nvSpPr>
        <p:spPr>
          <a:xfrm>
            <a:off x="2635738" y="1090961"/>
            <a:ext cx="2051995" cy="416015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A9D18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b="1" i="0" u="none" strike="noStrike" kern="1200" cap="none" spc="0" baseline="0">
                <a:solidFill>
                  <a:srgbClr val="385723"/>
                </a:solidFill>
                <a:uFillTx/>
                <a:latin typeface="Calibri"/>
              </a:rPr>
              <a:t>TIPO I = 3</a:t>
            </a:r>
          </a:p>
        </p:txBody>
      </p:sp>
      <p:sp>
        <p:nvSpPr>
          <p:cNvPr id="3" name="Retângulo Arredondado 18">
            <a:extLst>
              <a:ext uri="{FF2B5EF4-FFF2-40B4-BE49-F238E27FC236}">
                <a16:creationId xmlns:a16="http://schemas.microsoft.com/office/drawing/2014/main" id="{2B25C87B-4841-35D3-9571-5ADE57E69E19}"/>
              </a:ext>
            </a:extLst>
          </p:cNvPr>
          <p:cNvSpPr/>
          <p:nvPr/>
        </p:nvSpPr>
        <p:spPr>
          <a:xfrm>
            <a:off x="5084115" y="1090961"/>
            <a:ext cx="2051995" cy="416015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A9D18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b="1" i="0" u="none" strike="noStrike" kern="1200" cap="none" spc="0" baseline="0">
                <a:solidFill>
                  <a:srgbClr val="385723"/>
                </a:solidFill>
                <a:uFillTx/>
                <a:latin typeface="Calibri"/>
              </a:rPr>
              <a:t>TIPO II = 12</a:t>
            </a:r>
          </a:p>
        </p:txBody>
      </p:sp>
      <p:sp>
        <p:nvSpPr>
          <p:cNvPr id="4" name="Retângulo Arredondado 19">
            <a:extLst>
              <a:ext uri="{FF2B5EF4-FFF2-40B4-BE49-F238E27FC236}">
                <a16:creationId xmlns:a16="http://schemas.microsoft.com/office/drawing/2014/main" id="{41B0B9B9-712C-C9BA-561F-75F8C583D8D5}"/>
              </a:ext>
            </a:extLst>
          </p:cNvPr>
          <p:cNvSpPr/>
          <p:nvPr/>
        </p:nvSpPr>
        <p:spPr>
          <a:xfrm>
            <a:off x="7532492" y="1090961"/>
            <a:ext cx="2051995" cy="416015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A9D18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b="1" i="0" u="none" strike="noStrike" kern="1200" cap="none" spc="0" baseline="0">
                <a:solidFill>
                  <a:srgbClr val="385723"/>
                </a:solidFill>
                <a:uFillTx/>
                <a:latin typeface="Calibri"/>
              </a:rPr>
              <a:t>TIPO III = 15</a:t>
            </a:r>
          </a:p>
        </p:txBody>
      </p:sp>
      <p:sp>
        <p:nvSpPr>
          <p:cNvPr id="5" name="Retângulo Arredondado 20">
            <a:extLst>
              <a:ext uri="{FF2B5EF4-FFF2-40B4-BE49-F238E27FC236}">
                <a16:creationId xmlns:a16="http://schemas.microsoft.com/office/drawing/2014/main" id="{76B46801-7E68-0CFF-73B9-7ECA58224D4E}"/>
              </a:ext>
            </a:extLst>
          </p:cNvPr>
          <p:cNvSpPr/>
          <p:nvPr/>
        </p:nvSpPr>
        <p:spPr>
          <a:xfrm>
            <a:off x="10016868" y="1098945"/>
            <a:ext cx="2051995" cy="416015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A9D18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b="1" i="0" u="none" strike="noStrike" kern="1200" cap="none" spc="0" baseline="0">
                <a:solidFill>
                  <a:srgbClr val="385723"/>
                </a:solidFill>
                <a:uFillTx/>
                <a:latin typeface="Calibri"/>
              </a:rPr>
              <a:t>TIPO IV = 6</a:t>
            </a:r>
          </a:p>
        </p:txBody>
      </p:sp>
      <p:sp>
        <p:nvSpPr>
          <p:cNvPr id="6" name="Retângulo 10">
            <a:extLst>
              <a:ext uri="{FF2B5EF4-FFF2-40B4-BE49-F238E27FC236}">
                <a16:creationId xmlns:a16="http://schemas.microsoft.com/office/drawing/2014/main" id="{812F141B-8695-8826-467F-1D7B6EF1E5E2}"/>
              </a:ext>
            </a:extLst>
          </p:cNvPr>
          <p:cNvSpPr/>
          <p:nvPr/>
        </p:nvSpPr>
        <p:spPr>
          <a:xfrm>
            <a:off x="5157262" y="1569824"/>
            <a:ext cx="2087995" cy="361124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0" i="0" u="none" strike="noStrike" kern="1200" cap="none" spc="0" baseline="0">
                <a:solidFill>
                  <a:srgbClr val="385723"/>
                </a:solidFill>
                <a:uFillTx/>
                <a:latin typeface="Calibri"/>
              </a:rPr>
              <a:t>HC-UFG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0" i="0" u="none" strike="noStrike" kern="1200" cap="none" spc="0" baseline="0">
                <a:solidFill>
                  <a:srgbClr val="385723"/>
                </a:solidFill>
                <a:uFillTx/>
                <a:latin typeface="Calibri"/>
              </a:rPr>
              <a:t>HC-UFPE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0" i="0" u="none" strike="noStrike" kern="1200" cap="none" spc="0" baseline="0">
                <a:solidFill>
                  <a:srgbClr val="385723"/>
                </a:solidFill>
                <a:uFillTx/>
                <a:latin typeface="Calibri"/>
              </a:rPr>
              <a:t>HC-UFTM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0" i="0" u="none" strike="noStrike" kern="1200" cap="none" spc="0" baseline="0" err="1">
                <a:solidFill>
                  <a:srgbClr val="385723"/>
                </a:solidFill>
                <a:uFillTx/>
                <a:latin typeface="Calibri"/>
              </a:rPr>
              <a:t>Huap</a:t>
            </a:r>
            <a:r>
              <a:rPr lang="pt-BR" sz="1600" b="0" i="0" u="none" strike="noStrike" kern="1200" cap="none" spc="0" baseline="0">
                <a:solidFill>
                  <a:srgbClr val="385723"/>
                </a:solidFill>
                <a:uFillTx/>
                <a:latin typeface="Calibri"/>
              </a:rPr>
              <a:t>-UFF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0" i="0" u="none" strike="noStrike" kern="1200" cap="none" spc="0" baseline="0">
                <a:solidFill>
                  <a:srgbClr val="385723"/>
                </a:solidFill>
                <a:uFillTx/>
                <a:latin typeface="Calibri"/>
              </a:rPr>
              <a:t>HUB-UnB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0" i="0" u="none" strike="noStrike" kern="1200" cap="none" spc="0" baseline="0" err="1">
                <a:solidFill>
                  <a:srgbClr val="385723"/>
                </a:solidFill>
                <a:uFillTx/>
                <a:latin typeface="Calibri"/>
              </a:rPr>
              <a:t>Hucam</a:t>
            </a:r>
            <a:r>
              <a:rPr lang="pt-BR" sz="1600" b="0" i="0" u="none" strike="noStrike" kern="1200" cap="none" spc="0" baseline="0">
                <a:solidFill>
                  <a:srgbClr val="385723"/>
                </a:solidFill>
                <a:uFillTx/>
                <a:latin typeface="Calibri"/>
              </a:rPr>
              <a:t>-Ufes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0" i="0" u="none" strike="noStrike" kern="1200" cap="none" spc="0" baseline="0" err="1">
                <a:solidFill>
                  <a:srgbClr val="385723"/>
                </a:solidFill>
                <a:uFillTx/>
                <a:latin typeface="Calibri"/>
              </a:rPr>
              <a:t>Humap</a:t>
            </a:r>
            <a:r>
              <a:rPr lang="pt-BR" sz="1600" b="0" i="0" u="none" strike="noStrike" kern="1200" cap="none" spc="0" baseline="0">
                <a:solidFill>
                  <a:srgbClr val="385723"/>
                </a:solidFill>
                <a:uFillTx/>
                <a:latin typeface="Calibri"/>
              </a:rPr>
              <a:t>-UFMS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0" i="0" u="none" strike="noStrike" kern="1200" cap="none" spc="0" baseline="0" err="1">
                <a:solidFill>
                  <a:srgbClr val="385723"/>
                </a:solidFill>
                <a:uFillTx/>
                <a:latin typeface="Calibri"/>
              </a:rPr>
              <a:t>Huol</a:t>
            </a:r>
            <a:r>
              <a:rPr lang="pt-BR" sz="1600" b="0" i="0" u="none" strike="noStrike" kern="1200" cap="none" spc="0" baseline="0">
                <a:solidFill>
                  <a:srgbClr val="385723"/>
                </a:solidFill>
                <a:uFillTx/>
                <a:latin typeface="Calibri"/>
              </a:rPr>
              <a:t>-UFRN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0" i="0" u="none" strike="noStrike" kern="1200" cap="none" spc="0" baseline="0">
                <a:solidFill>
                  <a:srgbClr val="385723"/>
                </a:solidFill>
                <a:uFillTx/>
                <a:latin typeface="Calibri"/>
              </a:rPr>
              <a:t>HUPAA-Ufal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0" i="0" u="none" strike="noStrike" kern="1200" cap="none" spc="0" baseline="0" err="1">
                <a:solidFill>
                  <a:srgbClr val="385723"/>
                </a:solidFill>
                <a:uFillTx/>
                <a:latin typeface="Calibri"/>
              </a:rPr>
              <a:t>Hupes</a:t>
            </a:r>
            <a:r>
              <a:rPr lang="pt-BR" sz="1600" b="0" i="0" u="none" strike="noStrike" kern="1200" cap="none" spc="0" baseline="0">
                <a:solidFill>
                  <a:srgbClr val="385723"/>
                </a:solidFill>
                <a:uFillTx/>
                <a:latin typeface="Calibri"/>
              </a:rPr>
              <a:t>-UFBA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0" i="0" u="none" strike="noStrike" kern="1200" cap="none" spc="0" baseline="0">
                <a:solidFill>
                  <a:srgbClr val="385723"/>
                </a:solidFill>
                <a:uFillTx/>
                <a:latin typeface="Calibri"/>
              </a:rPr>
              <a:t>HUSM-UFSM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0" i="0" u="none" strike="noStrike" kern="1200" cap="none" spc="0" baseline="0">
                <a:solidFill>
                  <a:srgbClr val="385723"/>
                </a:solidFill>
                <a:uFillTx/>
                <a:latin typeface="Calibri"/>
              </a:rPr>
              <a:t>HU-UFSC</a:t>
            </a:r>
          </a:p>
        </p:txBody>
      </p:sp>
      <p:sp>
        <p:nvSpPr>
          <p:cNvPr id="7" name="Retângulo 11">
            <a:extLst>
              <a:ext uri="{FF2B5EF4-FFF2-40B4-BE49-F238E27FC236}">
                <a16:creationId xmlns:a16="http://schemas.microsoft.com/office/drawing/2014/main" id="{D674C456-325D-9380-B47A-CD1AC181D38E}"/>
              </a:ext>
            </a:extLst>
          </p:cNvPr>
          <p:cNvSpPr/>
          <p:nvPr/>
        </p:nvSpPr>
        <p:spPr>
          <a:xfrm>
            <a:off x="7569065" y="1569824"/>
            <a:ext cx="2087995" cy="4452501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0" i="0" u="none" strike="noStrike" kern="1200" cap="none" spc="0" baseline="0">
                <a:solidFill>
                  <a:srgbClr val="385723"/>
                </a:solidFill>
                <a:uFillTx/>
                <a:latin typeface="Calibri"/>
              </a:rPr>
              <a:t>HE-</a:t>
            </a:r>
            <a:r>
              <a:rPr lang="pt-BR" sz="1600" b="0" i="0" u="none" strike="noStrike" kern="1200" cap="none" spc="0" baseline="0" err="1">
                <a:solidFill>
                  <a:srgbClr val="385723"/>
                </a:solidFill>
                <a:uFillTx/>
                <a:latin typeface="Calibri"/>
              </a:rPr>
              <a:t>UFPel</a:t>
            </a:r>
            <a:endParaRPr lang="pt-BR" sz="1600" b="0" i="0" u="none" strike="noStrike" kern="1200" cap="none" spc="0" baseline="0">
              <a:solidFill>
                <a:srgbClr val="385723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0" i="0" u="none" strike="noStrike" kern="1200" cap="none" spc="0" baseline="0">
                <a:solidFill>
                  <a:srgbClr val="385723"/>
                </a:solidFill>
                <a:uFillTx/>
                <a:latin typeface="Calibri"/>
              </a:rPr>
              <a:t>HUAC-UFCG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0" i="0" u="none" strike="noStrike" kern="1200" cap="none" spc="0" baseline="0">
                <a:solidFill>
                  <a:srgbClr val="385723"/>
                </a:solidFill>
                <a:uFillTx/>
                <a:latin typeface="Calibri"/>
              </a:rPr>
              <a:t>HU-</a:t>
            </a:r>
            <a:r>
              <a:rPr lang="pt-BR" sz="1600" b="0" i="0" u="none" strike="noStrike" kern="1200" cap="none" spc="0" baseline="0" err="1">
                <a:solidFill>
                  <a:srgbClr val="385723"/>
                </a:solidFill>
                <a:uFillTx/>
                <a:latin typeface="Calibri"/>
              </a:rPr>
              <a:t>Furg</a:t>
            </a:r>
            <a:endParaRPr lang="pt-BR" sz="1600" b="0" i="0" u="none" strike="noStrike" kern="1200" cap="none" spc="0" baseline="0">
              <a:solidFill>
                <a:srgbClr val="385723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0" i="0" u="none" strike="noStrike" kern="1200" cap="none" spc="0" baseline="0">
                <a:solidFill>
                  <a:srgbClr val="385723"/>
                </a:solidFill>
                <a:uFillTx/>
                <a:latin typeface="Calibri"/>
              </a:rPr>
              <a:t>HU-UFGD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0" i="0" u="none" strike="noStrike" kern="1200" cap="none" spc="0" baseline="0">
                <a:solidFill>
                  <a:srgbClr val="385723"/>
                </a:solidFill>
                <a:uFillTx/>
                <a:latin typeface="Calibri"/>
              </a:rPr>
              <a:t>HUGG-</a:t>
            </a:r>
            <a:r>
              <a:rPr lang="pt-BR" sz="1600" b="0" i="0" u="none" strike="noStrike" kern="1200" cap="none" spc="0" baseline="0" err="1">
                <a:solidFill>
                  <a:srgbClr val="385723"/>
                </a:solidFill>
                <a:uFillTx/>
                <a:latin typeface="Calibri"/>
              </a:rPr>
              <a:t>Unirio</a:t>
            </a:r>
            <a:endParaRPr lang="pt-BR" sz="1600" b="0" i="0" u="none" strike="noStrike" kern="1200" cap="none" spc="0" baseline="0">
              <a:solidFill>
                <a:srgbClr val="385723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0" i="0" u="none" strike="noStrike" kern="1200" cap="none" spc="0" baseline="0">
                <a:solidFill>
                  <a:srgbClr val="385723"/>
                </a:solidFill>
                <a:uFillTx/>
                <a:latin typeface="Calibri"/>
              </a:rPr>
              <a:t>HUGV-</a:t>
            </a:r>
            <a:r>
              <a:rPr lang="pt-BR" sz="1600" b="0" i="0" u="none" strike="noStrike" kern="1200" cap="none" spc="0" baseline="0" err="1">
                <a:solidFill>
                  <a:srgbClr val="385723"/>
                </a:solidFill>
                <a:uFillTx/>
                <a:latin typeface="Calibri"/>
              </a:rPr>
              <a:t>Ufam</a:t>
            </a:r>
            <a:endParaRPr lang="pt-BR" sz="1600" b="0" i="0" u="none" strike="noStrike" kern="1200" cap="none" spc="0" baseline="0">
              <a:solidFill>
                <a:srgbClr val="385723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0" i="0" u="none" strike="noStrike" kern="1200" cap="none" spc="0" baseline="0">
                <a:solidFill>
                  <a:srgbClr val="385723"/>
                </a:solidFill>
                <a:uFillTx/>
                <a:latin typeface="Calibri"/>
              </a:rPr>
              <a:t>HUJM-UFMT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0" i="0" u="none" strike="noStrike" kern="1200" cap="none" spc="0" baseline="0">
                <a:solidFill>
                  <a:srgbClr val="385723"/>
                </a:solidFill>
                <a:uFillTx/>
                <a:latin typeface="Calibri"/>
              </a:rPr>
              <a:t>HULW-UFPB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0" i="0" u="none" strike="noStrike" kern="1200" cap="none" spc="0" baseline="0">
                <a:solidFill>
                  <a:srgbClr val="385723"/>
                </a:solidFill>
                <a:uFillTx/>
                <a:latin typeface="Calibri"/>
              </a:rPr>
              <a:t>HU-UFJF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0" i="0" u="none" strike="noStrike" kern="1200" cap="none" spc="0" baseline="0">
                <a:solidFill>
                  <a:srgbClr val="385723"/>
                </a:solidFill>
                <a:uFillTx/>
                <a:latin typeface="Calibri"/>
              </a:rPr>
              <a:t>HU-UFPI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0" i="0" u="none" strike="noStrike" kern="1200" cap="none" spc="0" baseline="0">
                <a:solidFill>
                  <a:srgbClr val="385723"/>
                </a:solidFill>
                <a:uFillTx/>
                <a:latin typeface="Calibri"/>
              </a:rPr>
              <a:t>HU-UFS*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0" i="0" u="none" strike="noStrike" kern="1200" cap="none" spc="0" baseline="0">
                <a:solidFill>
                  <a:srgbClr val="385723"/>
                </a:solidFill>
                <a:uFillTx/>
                <a:latin typeface="Calibri"/>
              </a:rPr>
              <a:t>HU-</a:t>
            </a:r>
            <a:r>
              <a:rPr lang="pt-BR" sz="1600" b="0" i="0" u="none" strike="noStrike" kern="1200" cap="none" spc="0" baseline="0" err="1">
                <a:solidFill>
                  <a:srgbClr val="385723"/>
                </a:solidFill>
                <a:uFillTx/>
                <a:latin typeface="Calibri"/>
              </a:rPr>
              <a:t>Univasf</a:t>
            </a:r>
            <a:endParaRPr lang="pt-BR" sz="1600" b="0" i="0" u="none" strike="noStrike" kern="1200" cap="none" spc="0" baseline="0">
              <a:solidFill>
                <a:srgbClr val="385723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0" i="0" u="none" strike="noStrike" kern="1200" cap="none" spc="0" baseline="0">
                <a:solidFill>
                  <a:srgbClr val="385723"/>
                </a:solidFill>
                <a:uFillTx/>
                <a:latin typeface="Calibri"/>
              </a:rPr>
              <a:t>MEJC-UFRN</a:t>
            </a:r>
            <a:br>
              <a:rPr lang="pt-BR" sz="1600" b="0" i="0" u="none" strike="noStrike" kern="1200" cap="none" spc="0" baseline="0">
                <a:solidFill>
                  <a:srgbClr val="385723"/>
                </a:solidFill>
                <a:uFillTx/>
                <a:latin typeface="Calibri"/>
              </a:rPr>
            </a:br>
            <a:r>
              <a:rPr lang="pt-BR" sz="1600" b="0" i="0" u="none" strike="noStrike" kern="1200" cap="none" spc="0" baseline="0">
                <a:solidFill>
                  <a:srgbClr val="385723"/>
                </a:solidFill>
                <a:uFillTx/>
                <a:latin typeface="Calibri"/>
              </a:rPr>
              <a:t>HU-</a:t>
            </a:r>
            <a:r>
              <a:rPr lang="pt-BR" sz="1600" b="0" i="0" u="none" strike="noStrike" kern="1200" cap="none" spc="0" baseline="0" err="1">
                <a:solidFill>
                  <a:srgbClr val="385723"/>
                </a:solidFill>
                <a:uFillTx/>
                <a:latin typeface="Calibri"/>
              </a:rPr>
              <a:t>Unifap</a:t>
            </a:r>
            <a:r>
              <a:rPr lang="pt-BR" sz="1600" b="0" i="0" u="none" strike="noStrike" kern="1200" cap="none" spc="0" baseline="0">
                <a:solidFill>
                  <a:srgbClr val="385723"/>
                </a:solidFill>
                <a:uFillTx/>
                <a:latin typeface="Calibri"/>
              </a:rPr>
              <a:t>*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0" i="0" u="none" strike="noStrike" kern="1200" cap="none" spc="0" baseline="0">
                <a:solidFill>
                  <a:srgbClr val="385723"/>
                </a:solidFill>
                <a:uFillTx/>
                <a:latin typeface="Calibri"/>
              </a:rPr>
              <a:t>HU-UFRR*</a:t>
            </a:r>
          </a:p>
        </p:txBody>
      </p:sp>
      <p:sp>
        <p:nvSpPr>
          <p:cNvPr id="8" name="Retângulo 12">
            <a:extLst>
              <a:ext uri="{FF2B5EF4-FFF2-40B4-BE49-F238E27FC236}">
                <a16:creationId xmlns:a16="http://schemas.microsoft.com/office/drawing/2014/main" id="{70F4DCA5-9ADC-EDCC-484D-23809A173254}"/>
              </a:ext>
            </a:extLst>
          </p:cNvPr>
          <p:cNvSpPr/>
          <p:nvPr/>
        </p:nvSpPr>
        <p:spPr>
          <a:xfrm>
            <a:off x="150785" y="1569824"/>
            <a:ext cx="2606964" cy="1231106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0" i="0" u="none" strike="noStrike" kern="1200" cap="none" spc="0" baseline="0">
                <a:solidFill>
                  <a:srgbClr val="385723"/>
                </a:solidFill>
                <a:uFillTx/>
                <a:latin typeface="Calibri"/>
              </a:rPr>
              <a:t>CHC-UFPR -TIPO I (2 HUF)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0" i="0" u="none" strike="noStrike" kern="1200" cap="none" spc="0" baseline="0">
                <a:solidFill>
                  <a:srgbClr val="385723"/>
                </a:solidFill>
                <a:uFillTx/>
                <a:latin typeface="Calibri"/>
              </a:rPr>
              <a:t>CH-UFC -TIPO I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0" i="0" u="none" strike="noStrike" kern="1200" cap="none" spc="0" baseline="0">
                <a:solidFill>
                  <a:srgbClr val="385723"/>
                </a:solidFill>
                <a:uFillTx/>
                <a:latin typeface="Calibri"/>
              </a:rPr>
              <a:t>CHU-UFPA - TIPO III *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>
                <a:solidFill>
                  <a:srgbClr val="385723"/>
                </a:solidFill>
                <a:latin typeface="Calibri"/>
              </a:rPr>
              <a:t>CH-UFRJ - TIPO I (3 HUF) </a:t>
            </a:r>
            <a:endParaRPr lang="pt-BR" sz="1600" b="0" i="0" u="none" strike="noStrike" kern="1200" cap="none" spc="0" baseline="0">
              <a:solidFill>
                <a:srgbClr val="385723"/>
              </a:solidFill>
              <a:uFillTx/>
              <a:latin typeface="Calibri"/>
            </a:endParaRPr>
          </a:p>
        </p:txBody>
      </p:sp>
      <p:sp>
        <p:nvSpPr>
          <p:cNvPr id="9" name="Retângulo Arredondado 26">
            <a:extLst>
              <a:ext uri="{FF2B5EF4-FFF2-40B4-BE49-F238E27FC236}">
                <a16:creationId xmlns:a16="http://schemas.microsoft.com/office/drawing/2014/main" id="{0341CA88-129F-CC80-9300-621D3F901FA2}"/>
              </a:ext>
            </a:extLst>
          </p:cNvPr>
          <p:cNvSpPr/>
          <p:nvPr/>
        </p:nvSpPr>
        <p:spPr>
          <a:xfrm>
            <a:off x="187361" y="1090961"/>
            <a:ext cx="2051995" cy="416015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A9D18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b="1" i="0" u="none" strike="noStrike" kern="1200" cap="none" spc="0" baseline="0">
                <a:solidFill>
                  <a:srgbClr val="385723"/>
                </a:solidFill>
                <a:uFillTx/>
                <a:latin typeface="Calibri"/>
              </a:rPr>
              <a:t>COMPLEXOS = 4</a:t>
            </a:r>
          </a:p>
        </p:txBody>
      </p:sp>
      <p:sp>
        <p:nvSpPr>
          <p:cNvPr id="10" name="Retângulo 14">
            <a:extLst>
              <a:ext uri="{FF2B5EF4-FFF2-40B4-BE49-F238E27FC236}">
                <a16:creationId xmlns:a16="http://schemas.microsoft.com/office/drawing/2014/main" id="{8508D423-BEF0-6B8F-4582-D6E38B289782}"/>
              </a:ext>
            </a:extLst>
          </p:cNvPr>
          <p:cNvSpPr/>
          <p:nvPr/>
        </p:nvSpPr>
        <p:spPr>
          <a:xfrm>
            <a:off x="9980868" y="1632672"/>
            <a:ext cx="2087995" cy="2421176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0" i="0" u="none" strike="noStrike" kern="1200" cap="none" spc="0" baseline="0" err="1">
                <a:solidFill>
                  <a:srgbClr val="385723"/>
                </a:solidFill>
                <a:uFillTx/>
                <a:latin typeface="Calibri"/>
              </a:rPr>
              <a:t>Huab</a:t>
            </a:r>
            <a:r>
              <a:rPr lang="pt-BR" sz="1600" b="0" i="0" u="none" strike="noStrike" kern="1200" cap="none" spc="0" baseline="0">
                <a:solidFill>
                  <a:srgbClr val="385723"/>
                </a:solidFill>
                <a:uFillTx/>
                <a:latin typeface="Calibri"/>
              </a:rPr>
              <a:t>-UFRN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0" i="0" u="none" strike="noStrike" kern="1200" cap="none" spc="0" baseline="0">
                <a:solidFill>
                  <a:srgbClr val="385723"/>
                </a:solidFill>
                <a:uFillTx/>
                <a:latin typeface="Calibri"/>
              </a:rPr>
              <a:t>HUJB-UFCG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0" i="0" u="none" strike="noStrike" kern="1200" cap="none" spc="0" baseline="0">
                <a:solidFill>
                  <a:srgbClr val="385723"/>
                </a:solidFill>
                <a:uFillTx/>
                <a:latin typeface="Calibri"/>
              </a:rPr>
              <a:t>HUL-UFS*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0" i="0" u="none" strike="noStrike" kern="1200" cap="none" spc="0" baseline="0">
                <a:solidFill>
                  <a:srgbClr val="385723"/>
                </a:solidFill>
                <a:uFillTx/>
                <a:latin typeface="Calibri"/>
              </a:rPr>
              <a:t>MCO-UFBA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0" i="0" u="none" strike="noStrike" kern="1200" cap="none" spc="0" baseline="0">
                <a:solidFill>
                  <a:srgbClr val="385723"/>
                </a:solidFill>
                <a:uFillTx/>
                <a:latin typeface="Calibri"/>
              </a:rPr>
              <a:t>HU-UFSCar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0" i="0" u="none" strike="noStrike" kern="1200" cap="none" spc="0" baseline="0">
                <a:solidFill>
                  <a:srgbClr val="385723"/>
                </a:solidFill>
                <a:uFillTx/>
                <a:latin typeface="Calibri"/>
              </a:rPr>
              <a:t>HDT-UFT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600" b="0" i="0" u="none" strike="noStrike" kern="1200" cap="none" spc="0" baseline="0">
              <a:solidFill>
                <a:srgbClr val="385723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600" b="0" i="0" u="none" strike="noStrike" kern="1200" cap="none" spc="0" baseline="0">
              <a:solidFill>
                <a:srgbClr val="385723"/>
              </a:solidFill>
              <a:uFillTx/>
              <a:latin typeface="Calibri"/>
            </a:endParaRPr>
          </a:p>
        </p:txBody>
      </p:sp>
      <p:sp>
        <p:nvSpPr>
          <p:cNvPr id="11" name="Retângulo 15">
            <a:extLst>
              <a:ext uri="{FF2B5EF4-FFF2-40B4-BE49-F238E27FC236}">
                <a16:creationId xmlns:a16="http://schemas.microsoft.com/office/drawing/2014/main" id="{B6F2701B-EDC8-7965-0552-46C551ABC593}"/>
              </a:ext>
            </a:extLst>
          </p:cNvPr>
          <p:cNvSpPr/>
          <p:nvPr/>
        </p:nvSpPr>
        <p:spPr>
          <a:xfrm>
            <a:off x="2745459" y="1569824"/>
            <a:ext cx="2087995" cy="93358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0" i="0" u="none" strike="noStrike" kern="1200" cap="none" spc="0" baseline="0">
                <a:solidFill>
                  <a:srgbClr val="385723"/>
                </a:solidFill>
                <a:uFillTx/>
                <a:latin typeface="Calibri"/>
              </a:rPr>
              <a:t>HC-UFMG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0" i="0" u="none" strike="noStrike" kern="1200" cap="none" spc="0" baseline="0">
                <a:solidFill>
                  <a:srgbClr val="385723"/>
                </a:solidFill>
                <a:uFillTx/>
                <a:latin typeface="Calibri"/>
              </a:rPr>
              <a:t>HC-UFU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0" i="0" u="none" strike="noStrike" kern="1200" cap="none" spc="0" baseline="0">
                <a:solidFill>
                  <a:srgbClr val="385723"/>
                </a:solidFill>
                <a:uFillTx/>
                <a:latin typeface="Calibri"/>
              </a:rPr>
              <a:t>HU-UFMA</a:t>
            </a:r>
          </a:p>
        </p:txBody>
      </p:sp>
      <p:sp>
        <p:nvSpPr>
          <p:cNvPr id="12" name="Retângulo Arredondado 69">
            <a:hlinkClick r:id="rId2" action="ppaction://hlinksldjump"/>
            <a:extLst>
              <a:ext uri="{FF2B5EF4-FFF2-40B4-BE49-F238E27FC236}">
                <a16:creationId xmlns:a16="http://schemas.microsoft.com/office/drawing/2014/main" id="{2282BC9C-8777-598F-9D28-11C797D3B07A}"/>
              </a:ext>
            </a:extLst>
          </p:cNvPr>
          <p:cNvSpPr/>
          <p:nvPr/>
        </p:nvSpPr>
        <p:spPr>
          <a:xfrm>
            <a:off x="-217398" y="186025"/>
            <a:ext cx="6629491" cy="438564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548235"/>
          </a:solidFill>
          <a:ln cap="flat">
            <a:noFill/>
            <a:prstDash val="solid"/>
          </a:ln>
          <a:effectLst>
            <a:outerShdw dist="19046" dir="5400000" algn="tl">
              <a:srgbClr val="000000">
                <a:alpha val="63000"/>
              </a:srgbClr>
            </a:outerShdw>
          </a:effectLst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800" b="1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     RELAÇÃO DOS HOSPITAIS POR TIPO</a:t>
            </a:r>
          </a:p>
        </p:txBody>
      </p:sp>
      <p:pic>
        <p:nvPicPr>
          <p:cNvPr id="13" name="Imagem 12" descr="Uma imagem contendo Gráfico&#10;&#10;Descrição gerada automaticamente">
            <a:extLst>
              <a:ext uri="{FF2B5EF4-FFF2-40B4-BE49-F238E27FC236}">
                <a16:creationId xmlns:a16="http://schemas.microsoft.com/office/drawing/2014/main" id="{79DA765C-EBDD-ADF3-018E-97A406675D2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2" t="-4436" r="52820" b="4436"/>
          <a:stretch/>
        </p:blipFill>
        <p:spPr>
          <a:xfrm>
            <a:off x="10296144" y="6022325"/>
            <a:ext cx="1581271" cy="835675"/>
          </a:xfrm>
          <a:prstGeom prst="rect">
            <a:avLst/>
          </a:prstGeom>
        </p:spPr>
      </p:pic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CD8D2E44-955E-E07D-B3FA-4D0C7C74849F}"/>
              </a:ext>
            </a:extLst>
          </p:cNvPr>
          <p:cNvSpPr/>
          <p:nvPr/>
        </p:nvSpPr>
        <p:spPr>
          <a:xfrm>
            <a:off x="187361" y="3594121"/>
            <a:ext cx="3054096" cy="2212848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1" i="0" u="none" strike="noStrike" kern="1200" cap="none" spc="0" baseline="0">
                <a:solidFill>
                  <a:srgbClr val="385723"/>
                </a:solidFill>
                <a:uFillTx/>
                <a:latin typeface="Calibri"/>
              </a:rPr>
              <a:t> Rede Ebserh é composta por 45 Hospitais Universitários Federais (HUF). 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1" i="0" u="none" strike="noStrike" kern="1200" cap="none" spc="0" baseline="0">
                <a:solidFill>
                  <a:srgbClr val="385723"/>
                </a:solidFill>
                <a:uFillTx/>
                <a:latin typeface="Calibri"/>
              </a:rPr>
              <a:t>Alguns Complexos Hospitalares possuem mais de </a:t>
            </a:r>
            <a:r>
              <a:rPr lang="pt-BR" sz="1600" b="1">
                <a:solidFill>
                  <a:srgbClr val="385723"/>
                </a:solidFill>
                <a:latin typeface="Calibri"/>
              </a:rPr>
              <a:t>um </a:t>
            </a:r>
            <a:r>
              <a:rPr lang="pt-BR" sz="1600" b="1" i="0" u="none" strike="noStrike" kern="1200" cap="none" spc="0" baseline="0">
                <a:solidFill>
                  <a:srgbClr val="385723"/>
                </a:solidFill>
                <a:uFillTx/>
                <a:latin typeface="Calibri"/>
              </a:rPr>
              <a:t>HUF. 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94E9F68A-C84A-C88A-FFB8-5DA554C49198}"/>
              </a:ext>
            </a:extLst>
          </p:cNvPr>
          <p:cNvSpPr txBox="1"/>
          <p:nvPr/>
        </p:nvSpPr>
        <p:spPr>
          <a:xfrm>
            <a:off x="139355" y="6302643"/>
            <a:ext cx="620420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>
                <a:solidFill>
                  <a:schemeClr val="accent6">
                    <a:lumMod val="50000"/>
                  </a:schemeClr>
                </a:solidFill>
              </a:rPr>
              <a:t>* HUF em processo de implementação do organograma padrão.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BFCEAD52-13B0-4168-9E03-8FEE8DC2B3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3268576"/>
              </p:ext>
            </p:extLst>
          </p:nvPr>
        </p:nvGraphicFramePr>
        <p:xfrm>
          <a:off x="957943" y="1105988"/>
          <a:ext cx="10946674" cy="54428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" name="Agrupar 6">
            <a:extLst>
              <a:ext uri="{FF2B5EF4-FFF2-40B4-BE49-F238E27FC236}">
                <a16:creationId xmlns:a16="http://schemas.microsoft.com/office/drawing/2014/main" id="{FBAF3E34-44DD-4F4F-A6F8-366790856DA2}"/>
              </a:ext>
            </a:extLst>
          </p:cNvPr>
          <p:cNvGrpSpPr/>
          <p:nvPr/>
        </p:nvGrpSpPr>
        <p:grpSpPr>
          <a:xfrm>
            <a:off x="217358" y="3172963"/>
            <a:ext cx="687964" cy="616573"/>
            <a:chOff x="4172" y="4134778"/>
            <a:chExt cx="687964" cy="616573"/>
          </a:xfrm>
        </p:grpSpPr>
        <p:sp>
          <p:nvSpPr>
            <p:cNvPr id="8" name="Retângulo: Cantos Arredondados 7">
              <a:extLst>
                <a:ext uri="{FF2B5EF4-FFF2-40B4-BE49-F238E27FC236}">
                  <a16:creationId xmlns:a16="http://schemas.microsoft.com/office/drawing/2014/main" id="{A99F644C-68BB-4ACC-9617-9CA4E16569E5}"/>
                </a:ext>
              </a:extLst>
            </p:cNvPr>
            <p:cNvSpPr/>
            <p:nvPr/>
          </p:nvSpPr>
          <p:spPr>
            <a:xfrm>
              <a:off x="4172" y="4134778"/>
              <a:ext cx="687964" cy="616573"/>
            </a:xfrm>
            <a:prstGeom prst="roundRect">
              <a:avLst>
                <a:gd name="adj" fmla="val 10000"/>
              </a:avLst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9" name="Retângulo: Cantos Arredondados 4">
              <a:extLst>
                <a:ext uri="{FF2B5EF4-FFF2-40B4-BE49-F238E27FC236}">
                  <a16:creationId xmlns:a16="http://schemas.microsoft.com/office/drawing/2014/main" id="{07CAD549-8C45-4CD2-A2C2-51EB39F8D6E7}"/>
                </a:ext>
              </a:extLst>
            </p:cNvPr>
            <p:cNvSpPr txBox="1"/>
            <p:nvPr/>
          </p:nvSpPr>
          <p:spPr>
            <a:xfrm>
              <a:off x="22231" y="4152837"/>
              <a:ext cx="651846" cy="5804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kern="1200"/>
                <a:t>DIV</a:t>
              </a:r>
            </a:p>
          </p:txBody>
        </p:sp>
      </p:grp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1455E94F-0CB6-450D-AD04-836404C092A9}"/>
              </a:ext>
            </a:extLst>
          </p:cNvPr>
          <p:cNvGrpSpPr/>
          <p:nvPr/>
        </p:nvGrpSpPr>
        <p:grpSpPr>
          <a:xfrm>
            <a:off x="217358" y="3865293"/>
            <a:ext cx="687964" cy="616573"/>
            <a:chOff x="4172" y="4134778"/>
            <a:chExt cx="687964" cy="616573"/>
          </a:xfrm>
        </p:grpSpPr>
        <p:sp>
          <p:nvSpPr>
            <p:cNvPr id="11" name="Retângulo: Cantos Arredondados 10">
              <a:extLst>
                <a:ext uri="{FF2B5EF4-FFF2-40B4-BE49-F238E27FC236}">
                  <a16:creationId xmlns:a16="http://schemas.microsoft.com/office/drawing/2014/main" id="{8097533E-62C0-4E97-B03E-C61415F0DCB6}"/>
                </a:ext>
              </a:extLst>
            </p:cNvPr>
            <p:cNvSpPr/>
            <p:nvPr/>
          </p:nvSpPr>
          <p:spPr>
            <a:xfrm>
              <a:off x="4172" y="4134778"/>
              <a:ext cx="687964" cy="616573"/>
            </a:xfrm>
            <a:prstGeom prst="roundRect">
              <a:avLst>
                <a:gd name="adj" fmla="val 10000"/>
              </a:avLst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12" name="Retângulo: Cantos Arredondados 4">
              <a:extLst>
                <a:ext uri="{FF2B5EF4-FFF2-40B4-BE49-F238E27FC236}">
                  <a16:creationId xmlns:a16="http://schemas.microsoft.com/office/drawing/2014/main" id="{6F8DADF3-04FA-434D-A566-75B157FC6806}"/>
                </a:ext>
              </a:extLst>
            </p:cNvPr>
            <p:cNvSpPr txBox="1"/>
            <p:nvPr/>
          </p:nvSpPr>
          <p:spPr>
            <a:xfrm>
              <a:off x="22231" y="4152837"/>
              <a:ext cx="651846" cy="5804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kern="1200"/>
                <a:t>SET</a:t>
              </a:r>
            </a:p>
          </p:txBody>
        </p:sp>
      </p:grp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C24B60EB-7331-4111-BF3C-9906EBE0E0CB}"/>
              </a:ext>
            </a:extLst>
          </p:cNvPr>
          <p:cNvGrpSpPr/>
          <p:nvPr/>
        </p:nvGrpSpPr>
        <p:grpSpPr>
          <a:xfrm>
            <a:off x="217358" y="4557623"/>
            <a:ext cx="687964" cy="616573"/>
            <a:chOff x="4172" y="4134778"/>
            <a:chExt cx="687964" cy="616573"/>
          </a:xfrm>
        </p:grpSpPr>
        <p:sp>
          <p:nvSpPr>
            <p:cNvPr id="14" name="Retângulo: Cantos Arredondados 13">
              <a:extLst>
                <a:ext uri="{FF2B5EF4-FFF2-40B4-BE49-F238E27FC236}">
                  <a16:creationId xmlns:a16="http://schemas.microsoft.com/office/drawing/2014/main" id="{C24A18DF-EC48-48DC-BAB3-DC0B122E2EAA}"/>
                </a:ext>
              </a:extLst>
            </p:cNvPr>
            <p:cNvSpPr/>
            <p:nvPr/>
          </p:nvSpPr>
          <p:spPr>
            <a:xfrm>
              <a:off x="4172" y="4134778"/>
              <a:ext cx="687964" cy="616573"/>
            </a:xfrm>
            <a:prstGeom prst="roundRect">
              <a:avLst>
                <a:gd name="adj" fmla="val 10000"/>
              </a:avLst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15" name="Retângulo: Cantos Arredondados 4">
              <a:extLst>
                <a:ext uri="{FF2B5EF4-FFF2-40B4-BE49-F238E27FC236}">
                  <a16:creationId xmlns:a16="http://schemas.microsoft.com/office/drawing/2014/main" id="{210F7413-F93C-4A40-B642-2370BE31A1ED}"/>
                </a:ext>
              </a:extLst>
            </p:cNvPr>
            <p:cNvSpPr txBox="1"/>
            <p:nvPr/>
          </p:nvSpPr>
          <p:spPr>
            <a:xfrm>
              <a:off x="22231" y="4152837"/>
              <a:ext cx="651846" cy="5804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kern="1200"/>
                <a:t>UN</a:t>
              </a:r>
            </a:p>
          </p:txBody>
        </p:sp>
      </p:grpSp>
      <p:sp>
        <p:nvSpPr>
          <p:cNvPr id="16" name="Retângulo Arredondado 69">
            <a:hlinkClick r:id="rId7" action="ppaction://hlinksldjump"/>
            <a:extLst>
              <a:ext uri="{FF2B5EF4-FFF2-40B4-BE49-F238E27FC236}">
                <a16:creationId xmlns:a16="http://schemas.microsoft.com/office/drawing/2014/main" id="{68F17774-3074-417F-86E0-03F04D313087}"/>
              </a:ext>
            </a:extLst>
          </p:cNvPr>
          <p:cNvSpPr/>
          <p:nvPr/>
        </p:nvSpPr>
        <p:spPr>
          <a:xfrm>
            <a:off x="-217403" y="186022"/>
            <a:ext cx="6629492" cy="4385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>
                <a:solidFill>
                  <a:schemeClr val="bg1"/>
                </a:solidFill>
              </a:rPr>
              <a:t>     QUANTITATIVO DE CARGOS COMISSIONADOS E FUNÇÕES GRATIFICADAS POR TIPO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2C34DF94-D7E0-4314-B0AD-ADB9AB241D41}"/>
              </a:ext>
            </a:extLst>
          </p:cNvPr>
          <p:cNvSpPr txBox="1"/>
          <p:nvPr/>
        </p:nvSpPr>
        <p:spPr>
          <a:xfrm>
            <a:off x="8627607" y="6613318"/>
            <a:ext cx="3391568" cy="2446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100" i="1">
                <a:solidFill>
                  <a:srgbClr val="70AD47">
                    <a:lumMod val="50000"/>
                  </a:srgbClr>
                </a:solidFill>
                <a:latin typeface="Calibri" panose="020F0502020204030204"/>
              </a:rPr>
              <a:t>Sem Jurídico e Comunicação Social nesse quadro</a:t>
            </a:r>
          </a:p>
        </p:txBody>
      </p:sp>
    </p:spTree>
    <p:extLst>
      <p:ext uri="{BB962C8B-B14F-4D97-AF65-F5344CB8AC3E}">
        <p14:creationId xmlns:p14="http://schemas.microsoft.com/office/powerpoint/2010/main" val="34829441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BFCEAD52-13B0-4168-9E03-8FEE8DC2B3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7540518"/>
              </p:ext>
            </p:extLst>
          </p:nvPr>
        </p:nvGraphicFramePr>
        <p:xfrm>
          <a:off x="957942" y="1105988"/>
          <a:ext cx="2664506" cy="54428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7" name="Agrupar 6">
            <a:extLst>
              <a:ext uri="{FF2B5EF4-FFF2-40B4-BE49-F238E27FC236}">
                <a16:creationId xmlns:a16="http://schemas.microsoft.com/office/drawing/2014/main" id="{FBAF3E34-44DD-4F4F-A6F8-366790856DA2}"/>
              </a:ext>
            </a:extLst>
          </p:cNvPr>
          <p:cNvGrpSpPr/>
          <p:nvPr/>
        </p:nvGrpSpPr>
        <p:grpSpPr>
          <a:xfrm>
            <a:off x="217358" y="3172963"/>
            <a:ext cx="687964" cy="616573"/>
            <a:chOff x="4172" y="4134778"/>
            <a:chExt cx="687964" cy="616573"/>
          </a:xfrm>
        </p:grpSpPr>
        <p:sp>
          <p:nvSpPr>
            <p:cNvPr id="8" name="Retângulo: Cantos Arredondados 7">
              <a:extLst>
                <a:ext uri="{FF2B5EF4-FFF2-40B4-BE49-F238E27FC236}">
                  <a16:creationId xmlns:a16="http://schemas.microsoft.com/office/drawing/2014/main" id="{A99F644C-68BB-4ACC-9617-9CA4E16569E5}"/>
                </a:ext>
              </a:extLst>
            </p:cNvPr>
            <p:cNvSpPr/>
            <p:nvPr/>
          </p:nvSpPr>
          <p:spPr>
            <a:xfrm>
              <a:off x="4172" y="4134778"/>
              <a:ext cx="687964" cy="616573"/>
            </a:xfrm>
            <a:prstGeom prst="roundRect">
              <a:avLst>
                <a:gd name="adj" fmla="val 10000"/>
              </a:avLst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9" name="Retângulo: Cantos Arredondados 4">
              <a:extLst>
                <a:ext uri="{FF2B5EF4-FFF2-40B4-BE49-F238E27FC236}">
                  <a16:creationId xmlns:a16="http://schemas.microsoft.com/office/drawing/2014/main" id="{07CAD549-8C45-4CD2-A2C2-51EB39F8D6E7}"/>
                </a:ext>
              </a:extLst>
            </p:cNvPr>
            <p:cNvSpPr txBox="1"/>
            <p:nvPr/>
          </p:nvSpPr>
          <p:spPr>
            <a:xfrm>
              <a:off x="22231" y="4152837"/>
              <a:ext cx="651846" cy="5804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2100" kern="1200"/>
                <a:t>DIV</a:t>
              </a:r>
            </a:p>
          </p:txBody>
        </p:sp>
      </p:grp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1455E94F-0CB6-450D-AD04-836404C092A9}"/>
              </a:ext>
            </a:extLst>
          </p:cNvPr>
          <p:cNvGrpSpPr/>
          <p:nvPr/>
        </p:nvGrpSpPr>
        <p:grpSpPr>
          <a:xfrm>
            <a:off x="217358" y="3865293"/>
            <a:ext cx="687964" cy="616573"/>
            <a:chOff x="4172" y="4134778"/>
            <a:chExt cx="687964" cy="616573"/>
          </a:xfrm>
        </p:grpSpPr>
        <p:sp>
          <p:nvSpPr>
            <p:cNvPr id="11" name="Retângulo: Cantos Arredondados 10">
              <a:extLst>
                <a:ext uri="{FF2B5EF4-FFF2-40B4-BE49-F238E27FC236}">
                  <a16:creationId xmlns:a16="http://schemas.microsoft.com/office/drawing/2014/main" id="{8097533E-62C0-4E97-B03E-C61415F0DCB6}"/>
                </a:ext>
              </a:extLst>
            </p:cNvPr>
            <p:cNvSpPr/>
            <p:nvPr/>
          </p:nvSpPr>
          <p:spPr>
            <a:xfrm>
              <a:off x="4172" y="4134778"/>
              <a:ext cx="687964" cy="616573"/>
            </a:xfrm>
            <a:prstGeom prst="roundRect">
              <a:avLst>
                <a:gd name="adj" fmla="val 10000"/>
              </a:avLst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12" name="Retângulo: Cantos Arredondados 4">
              <a:extLst>
                <a:ext uri="{FF2B5EF4-FFF2-40B4-BE49-F238E27FC236}">
                  <a16:creationId xmlns:a16="http://schemas.microsoft.com/office/drawing/2014/main" id="{6F8DADF3-04FA-434D-A566-75B157FC6806}"/>
                </a:ext>
              </a:extLst>
            </p:cNvPr>
            <p:cNvSpPr txBox="1"/>
            <p:nvPr/>
          </p:nvSpPr>
          <p:spPr>
            <a:xfrm>
              <a:off x="22231" y="4152837"/>
              <a:ext cx="651846" cy="5804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2100" kern="1200"/>
                <a:t>SET</a:t>
              </a:r>
            </a:p>
          </p:txBody>
        </p:sp>
      </p:grp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C24B60EB-7331-4111-BF3C-9906EBE0E0CB}"/>
              </a:ext>
            </a:extLst>
          </p:cNvPr>
          <p:cNvGrpSpPr/>
          <p:nvPr/>
        </p:nvGrpSpPr>
        <p:grpSpPr>
          <a:xfrm>
            <a:off x="217358" y="4557623"/>
            <a:ext cx="687964" cy="616573"/>
            <a:chOff x="4172" y="4134778"/>
            <a:chExt cx="687964" cy="616573"/>
          </a:xfrm>
        </p:grpSpPr>
        <p:sp>
          <p:nvSpPr>
            <p:cNvPr id="14" name="Retângulo: Cantos Arredondados 13">
              <a:extLst>
                <a:ext uri="{FF2B5EF4-FFF2-40B4-BE49-F238E27FC236}">
                  <a16:creationId xmlns:a16="http://schemas.microsoft.com/office/drawing/2014/main" id="{C24A18DF-EC48-48DC-BAB3-DC0B122E2EAA}"/>
                </a:ext>
              </a:extLst>
            </p:cNvPr>
            <p:cNvSpPr/>
            <p:nvPr/>
          </p:nvSpPr>
          <p:spPr>
            <a:xfrm>
              <a:off x="4172" y="4134778"/>
              <a:ext cx="687964" cy="616573"/>
            </a:xfrm>
            <a:prstGeom prst="roundRect">
              <a:avLst>
                <a:gd name="adj" fmla="val 10000"/>
              </a:avLst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15" name="Retângulo: Cantos Arredondados 4">
              <a:extLst>
                <a:ext uri="{FF2B5EF4-FFF2-40B4-BE49-F238E27FC236}">
                  <a16:creationId xmlns:a16="http://schemas.microsoft.com/office/drawing/2014/main" id="{210F7413-F93C-4A40-B642-2370BE31A1ED}"/>
                </a:ext>
              </a:extLst>
            </p:cNvPr>
            <p:cNvSpPr txBox="1"/>
            <p:nvPr/>
          </p:nvSpPr>
          <p:spPr>
            <a:xfrm>
              <a:off x="22231" y="4152837"/>
              <a:ext cx="651846" cy="5804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2100" kern="1200"/>
                <a:t>UN</a:t>
              </a:r>
            </a:p>
          </p:txBody>
        </p:sp>
      </p:grpSp>
      <p:graphicFrame>
        <p:nvGraphicFramePr>
          <p:cNvPr id="16" name="Espaço Reservado para Conteúdo 3">
            <a:extLst>
              <a:ext uri="{FF2B5EF4-FFF2-40B4-BE49-F238E27FC236}">
                <a16:creationId xmlns:a16="http://schemas.microsoft.com/office/drawing/2014/main" id="{41D0E903-DDCB-4AB8-BBBF-8990B82526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6337130"/>
              </p:ext>
            </p:extLst>
          </p:nvPr>
        </p:nvGraphicFramePr>
        <p:xfrm>
          <a:off x="3742006" y="1097281"/>
          <a:ext cx="2664506" cy="54428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7" name="Espaço Reservado para Conteúdo 3">
            <a:extLst>
              <a:ext uri="{FF2B5EF4-FFF2-40B4-BE49-F238E27FC236}">
                <a16:creationId xmlns:a16="http://schemas.microsoft.com/office/drawing/2014/main" id="{3C51BEEE-E4B5-40C2-9886-42D13902BF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2075566"/>
              </p:ext>
            </p:extLst>
          </p:nvPr>
        </p:nvGraphicFramePr>
        <p:xfrm>
          <a:off x="6526070" y="1097281"/>
          <a:ext cx="2664507" cy="54428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18" name="Retângulo Arredondado 69">
            <a:hlinkClick r:id="rId18" action="ppaction://hlinksldjump"/>
            <a:extLst>
              <a:ext uri="{FF2B5EF4-FFF2-40B4-BE49-F238E27FC236}">
                <a16:creationId xmlns:a16="http://schemas.microsoft.com/office/drawing/2014/main" id="{DBE1FCA0-0BF5-4B7E-B6F9-92BDDBF0CBA2}"/>
              </a:ext>
            </a:extLst>
          </p:cNvPr>
          <p:cNvSpPr/>
          <p:nvPr/>
        </p:nvSpPr>
        <p:spPr>
          <a:xfrm>
            <a:off x="-217403" y="186022"/>
            <a:ext cx="7114914" cy="4385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>
                <a:solidFill>
                  <a:schemeClr val="bg1"/>
                </a:solidFill>
              </a:rPr>
              <a:t>     QUANTITATIVO DE CARGOS COMISSIONADOS E FUNÇÕES GRATIFICADAS NOS COMPLEXOS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82E41423-914C-43FA-8266-7D2E3938E42C}"/>
              </a:ext>
            </a:extLst>
          </p:cNvPr>
          <p:cNvSpPr txBox="1"/>
          <p:nvPr/>
        </p:nvSpPr>
        <p:spPr>
          <a:xfrm>
            <a:off x="8627607" y="6613318"/>
            <a:ext cx="3391568" cy="2446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100" i="1">
                <a:solidFill>
                  <a:srgbClr val="70AD47">
                    <a:lumMod val="50000"/>
                  </a:srgbClr>
                </a:solidFill>
                <a:latin typeface="Calibri" panose="020F0502020204030204"/>
              </a:rPr>
              <a:t>Sem Jurídico e Comunicação Social nesse quadro</a:t>
            </a:r>
          </a:p>
        </p:txBody>
      </p:sp>
      <p:graphicFrame>
        <p:nvGraphicFramePr>
          <p:cNvPr id="2" name="Espaço Reservado para Conteúdo 3">
            <a:extLst>
              <a:ext uri="{FF2B5EF4-FFF2-40B4-BE49-F238E27FC236}">
                <a16:creationId xmlns:a16="http://schemas.microsoft.com/office/drawing/2014/main" id="{2291CA96-0A75-1751-30E3-8BB595268B2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5450571"/>
              </p:ext>
            </p:extLst>
          </p:nvPr>
        </p:nvGraphicFramePr>
        <p:xfrm>
          <a:off x="9310135" y="1097280"/>
          <a:ext cx="2664507" cy="54428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</p:spTree>
    <p:extLst>
      <p:ext uri="{BB962C8B-B14F-4D97-AF65-F5344CB8AC3E}">
        <p14:creationId xmlns:p14="http://schemas.microsoft.com/office/powerpoint/2010/main" val="15595052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Conector Angulado 81">
            <a:extLst>
              <a:ext uri="{FF2B5EF4-FFF2-40B4-BE49-F238E27FC236}">
                <a16:creationId xmlns:a16="http://schemas.microsoft.com/office/drawing/2014/main" id="{923DFA9F-F72C-44B6-9235-E23248296244}"/>
              </a:ext>
            </a:extLst>
          </p:cNvPr>
          <p:cNvCxnSpPr>
            <a:cxnSpLocks/>
          </p:cNvCxnSpPr>
          <p:nvPr/>
        </p:nvCxnSpPr>
        <p:spPr>
          <a:xfrm rot="5400000">
            <a:off x="4761109" y="2826686"/>
            <a:ext cx="663917" cy="1739516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Angulado 84">
            <a:extLst>
              <a:ext uri="{FF2B5EF4-FFF2-40B4-BE49-F238E27FC236}">
                <a16:creationId xmlns:a16="http://schemas.microsoft.com/office/drawing/2014/main" id="{60F50756-A1D6-40B6-9AE7-ECC895E49775}"/>
              </a:ext>
            </a:extLst>
          </p:cNvPr>
          <p:cNvCxnSpPr>
            <a:cxnSpLocks/>
            <a:endCxn id="21" idx="0"/>
          </p:cNvCxnSpPr>
          <p:nvPr/>
        </p:nvCxnSpPr>
        <p:spPr>
          <a:xfrm rot="5400000">
            <a:off x="5628921" y="3693308"/>
            <a:ext cx="662726" cy="5080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Angulado 87">
            <a:extLst>
              <a:ext uri="{FF2B5EF4-FFF2-40B4-BE49-F238E27FC236}">
                <a16:creationId xmlns:a16="http://schemas.microsoft.com/office/drawing/2014/main" id="{89C21A99-A275-4AAD-B24F-31D2604A03CF}"/>
              </a:ext>
            </a:extLst>
          </p:cNvPr>
          <p:cNvCxnSpPr>
            <a:cxnSpLocks/>
            <a:endCxn id="22" idx="0"/>
          </p:cNvCxnSpPr>
          <p:nvPr/>
        </p:nvCxnSpPr>
        <p:spPr>
          <a:xfrm rot="16200000" flipH="1">
            <a:off x="6512232" y="2815076"/>
            <a:ext cx="663913" cy="1762729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Arredondado 23">
            <a:hlinkClick r:id="" action="ppaction://noaction"/>
            <a:extLst>
              <a:ext uri="{FF2B5EF4-FFF2-40B4-BE49-F238E27FC236}">
                <a16:creationId xmlns:a16="http://schemas.microsoft.com/office/drawing/2014/main" id="{08D27F98-934B-4738-B2CA-F472EAF9973C}"/>
              </a:ext>
            </a:extLst>
          </p:cNvPr>
          <p:cNvSpPr/>
          <p:nvPr/>
        </p:nvSpPr>
        <p:spPr>
          <a:xfrm>
            <a:off x="5131880" y="2583225"/>
            <a:ext cx="1651728" cy="78006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>
                <a:solidFill>
                  <a:schemeClr val="bg1"/>
                </a:solidFill>
              </a:rPr>
              <a:t>SUPERINTENDÊNCIA</a:t>
            </a:r>
            <a:endParaRPr lang="pt-BR" sz="1400" b="1">
              <a:solidFill>
                <a:schemeClr val="bg1"/>
              </a:solidFill>
            </a:endParaRPr>
          </a:p>
        </p:txBody>
      </p:sp>
      <p:cxnSp>
        <p:nvCxnSpPr>
          <p:cNvPr id="74" name="Conector reto 73">
            <a:extLst>
              <a:ext uri="{FF2B5EF4-FFF2-40B4-BE49-F238E27FC236}">
                <a16:creationId xmlns:a16="http://schemas.microsoft.com/office/drawing/2014/main" id="{A6227248-44C0-4FE2-A7B9-2E286F2AAF30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tângulo Arredondado 72">
            <a:hlinkClick r:id="" action="ppaction://noaction"/>
            <a:extLst>
              <a:ext uri="{FF2B5EF4-FFF2-40B4-BE49-F238E27FC236}">
                <a16:creationId xmlns:a16="http://schemas.microsoft.com/office/drawing/2014/main" id="{B6467729-7277-4002-BA1A-37C6EC1F1C25}"/>
              </a:ext>
            </a:extLst>
          </p:cNvPr>
          <p:cNvSpPr/>
          <p:nvPr/>
        </p:nvSpPr>
        <p:spPr>
          <a:xfrm>
            <a:off x="3364071" y="4027212"/>
            <a:ext cx="1651728" cy="78006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>
                <a:solidFill>
                  <a:schemeClr val="bg1"/>
                </a:solidFill>
              </a:rPr>
              <a:t>GERÊNCIA DE ATENÇÃO À SAÚDE</a:t>
            </a:r>
          </a:p>
        </p:txBody>
      </p:sp>
      <p:sp>
        <p:nvSpPr>
          <p:cNvPr id="21" name="Retângulo Arredondado 73">
            <a:hlinkClick r:id="" action="ppaction://noaction"/>
            <a:extLst>
              <a:ext uri="{FF2B5EF4-FFF2-40B4-BE49-F238E27FC236}">
                <a16:creationId xmlns:a16="http://schemas.microsoft.com/office/drawing/2014/main" id="{BCF58D5E-3685-43DA-BD2E-FF0219517791}"/>
              </a:ext>
            </a:extLst>
          </p:cNvPr>
          <p:cNvSpPr/>
          <p:nvPr/>
        </p:nvSpPr>
        <p:spPr>
          <a:xfrm>
            <a:off x="5131880" y="4027211"/>
            <a:ext cx="1651728" cy="78006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>
                <a:solidFill>
                  <a:schemeClr val="bg1"/>
                </a:solidFill>
              </a:rPr>
              <a:t>GERÊNCIA ADMINISTRATIVA</a:t>
            </a:r>
          </a:p>
        </p:txBody>
      </p:sp>
      <p:sp>
        <p:nvSpPr>
          <p:cNvPr id="22" name="Retângulo Arredondado 74">
            <a:hlinkClick r:id="" action="ppaction://noaction"/>
            <a:extLst>
              <a:ext uri="{FF2B5EF4-FFF2-40B4-BE49-F238E27FC236}">
                <a16:creationId xmlns:a16="http://schemas.microsoft.com/office/drawing/2014/main" id="{F927BA42-4A26-4983-8F76-6F766045E56E}"/>
              </a:ext>
            </a:extLst>
          </p:cNvPr>
          <p:cNvSpPr/>
          <p:nvPr/>
        </p:nvSpPr>
        <p:spPr>
          <a:xfrm>
            <a:off x="6899689" y="4028398"/>
            <a:ext cx="1651728" cy="78006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>
                <a:solidFill>
                  <a:schemeClr val="bg1"/>
                </a:solidFill>
              </a:rPr>
              <a:t>GERÊNCIA DE ENSINO E PESQUISA</a:t>
            </a:r>
          </a:p>
        </p:txBody>
      </p:sp>
      <p:sp>
        <p:nvSpPr>
          <p:cNvPr id="31" name="Retângulo Arredondado 27">
            <a:hlinkClick r:id="" action="ppaction://noaction"/>
            <a:extLst>
              <a:ext uri="{FF2B5EF4-FFF2-40B4-BE49-F238E27FC236}">
                <a16:creationId xmlns:a16="http://schemas.microsoft.com/office/drawing/2014/main" id="{884E080A-AAA4-4511-BEC5-C32884861E17}"/>
              </a:ext>
            </a:extLst>
          </p:cNvPr>
          <p:cNvSpPr/>
          <p:nvPr/>
        </p:nvSpPr>
        <p:spPr>
          <a:xfrm>
            <a:off x="7725553" y="1196065"/>
            <a:ext cx="1651728" cy="780067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>
                <a:solidFill>
                  <a:schemeClr val="bg1"/>
                </a:solidFill>
              </a:rPr>
              <a:t>OUVIDORIA</a:t>
            </a:r>
          </a:p>
        </p:txBody>
      </p:sp>
      <p:sp>
        <p:nvSpPr>
          <p:cNvPr id="32" name="Retângulo Arredondado 28">
            <a:hlinkClick r:id="" action="ppaction://noaction"/>
            <a:extLst>
              <a:ext uri="{FF2B5EF4-FFF2-40B4-BE49-F238E27FC236}">
                <a16:creationId xmlns:a16="http://schemas.microsoft.com/office/drawing/2014/main" id="{88A36CE1-74A7-4182-AAE2-DC20DCF6A5E7}"/>
              </a:ext>
            </a:extLst>
          </p:cNvPr>
          <p:cNvSpPr/>
          <p:nvPr/>
        </p:nvSpPr>
        <p:spPr>
          <a:xfrm>
            <a:off x="5950234" y="1196066"/>
            <a:ext cx="1651728" cy="780067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>
                <a:solidFill>
                  <a:schemeClr val="bg1"/>
                </a:solidFill>
              </a:rPr>
              <a:t>AUDITORIA</a:t>
            </a:r>
          </a:p>
        </p:txBody>
      </p:sp>
      <p:sp>
        <p:nvSpPr>
          <p:cNvPr id="15" name="Retângulo Arredondado 27">
            <a:extLst>
              <a:ext uri="{FF2B5EF4-FFF2-40B4-BE49-F238E27FC236}">
                <a16:creationId xmlns:a16="http://schemas.microsoft.com/office/drawing/2014/main" id="{E138A768-F524-4B56-BDBC-50B37B85DEFF}"/>
              </a:ext>
            </a:extLst>
          </p:cNvPr>
          <p:cNvSpPr/>
          <p:nvPr/>
        </p:nvSpPr>
        <p:spPr>
          <a:xfrm>
            <a:off x="4174915" y="1199176"/>
            <a:ext cx="1651728" cy="780067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>
                <a:solidFill>
                  <a:schemeClr val="bg1"/>
                </a:solidFill>
              </a:rPr>
              <a:t>COLEGIADO EXECUTIVO</a:t>
            </a:r>
          </a:p>
        </p:txBody>
      </p:sp>
      <p:sp>
        <p:nvSpPr>
          <p:cNvPr id="16" name="Retângulo Arredondado 28">
            <a:extLst>
              <a:ext uri="{FF2B5EF4-FFF2-40B4-BE49-F238E27FC236}">
                <a16:creationId xmlns:a16="http://schemas.microsoft.com/office/drawing/2014/main" id="{E7D260BF-69AD-4396-A285-9284BF029C74}"/>
              </a:ext>
            </a:extLst>
          </p:cNvPr>
          <p:cNvSpPr/>
          <p:nvPr/>
        </p:nvSpPr>
        <p:spPr>
          <a:xfrm>
            <a:off x="2412253" y="1196067"/>
            <a:ext cx="1651728" cy="780067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>
                <a:solidFill>
                  <a:schemeClr val="bg1"/>
                </a:solidFill>
              </a:rPr>
              <a:t>CONSELHO CONSULTIVO</a:t>
            </a:r>
          </a:p>
        </p:txBody>
      </p:sp>
      <p:sp>
        <p:nvSpPr>
          <p:cNvPr id="17" name="Retângulo Arredondado 69">
            <a:hlinkClick r:id="rId3" action="ppaction://hlinksldjump"/>
            <a:extLst>
              <a:ext uri="{FF2B5EF4-FFF2-40B4-BE49-F238E27FC236}">
                <a16:creationId xmlns:a16="http://schemas.microsoft.com/office/drawing/2014/main" id="{9D23A255-1194-4F28-BBE0-C79FAF200D0B}"/>
              </a:ext>
            </a:extLst>
          </p:cNvPr>
          <p:cNvSpPr/>
          <p:nvPr/>
        </p:nvSpPr>
        <p:spPr>
          <a:xfrm>
            <a:off x="-217404" y="186022"/>
            <a:ext cx="6352217" cy="4385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>
                <a:solidFill>
                  <a:schemeClr val="bg1"/>
                </a:solidFill>
              </a:rPr>
              <a:t>     HOSPITAL TIPO I</a:t>
            </a:r>
          </a:p>
        </p:txBody>
      </p:sp>
    </p:spTree>
    <p:extLst>
      <p:ext uri="{BB962C8B-B14F-4D97-AF65-F5344CB8AC3E}">
        <p14:creationId xmlns:p14="http://schemas.microsoft.com/office/powerpoint/2010/main" val="3465176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fade/>
      </p:transition>
    </mc:Choice>
    <mc:Fallback xmlns="">
      <p:transition advClick="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Conector: Angulado 32">
            <a:extLst>
              <a:ext uri="{FF2B5EF4-FFF2-40B4-BE49-F238E27FC236}">
                <a16:creationId xmlns:a16="http://schemas.microsoft.com/office/drawing/2014/main" id="{A828A1C4-5BDB-43E9-B5EB-18AADBA50E99}"/>
              </a:ext>
            </a:extLst>
          </p:cNvPr>
          <p:cNvCxnSpPr>
            <a:cxnSpLocks/>
            <a:stCxn id="14" idx="2"/>
            <a:endCxn id="22" idx="0"/>
          </p:cNvCxnSpPr>
          <p:nvPr/>
        </p:nvCxnSpPr>
        <p:spPr>
          <a:xfrm rot="16200000" flipH="1">
            <a:off x="6923242" y="629383"/>
            <a:ext cx="760413" cy="2934185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: Angulado 33">
            <a:extLst>
              <a:ext uri="{FF2B5EF4-FFF2-40B4-BE49-F238E27FC236}">
                <a16:creationId xmlns:a16="http://schemas.microsoft.com/office/drawing/2014/main" id="{02E9C1AD-A8A2-4885-84A3-E38F65D15E3A}"/>
              </a:ext>
            </a:extLst>
          </p:cNvPr>
          <p:cNvCxnSpPr>
            <a:cxnSpLocks/>
            <a:stCxn id="14" idx="2"/>
            <a:endCxn id="23" idx="0"/>
          </p:cNvCxnSpPr>
          <p:nvPr/>
        </p:nvCxnSpPr>
        <p:spPr>
          <a:xfrm rot="16200000" flipH="1">
            <a:off x="5903932" y="1648693"/>
            <a:ext cx="788813" cy="923965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Angulado 12">
            <a:extLst>
              <a:ext uri="{FF2B5EF4-FFF2-40B4-BE49-F238E27FC236}">
                <a16:creationId xmlns:a16="http://schemas.microsoft.com/office/drawing/2014/main" id="{79BB571E-E1AE-417B-9BF3-F64AA773016A}"/>
              </a:ext>
            </a:extLst>
          </p:cNvPr>
          <p:cNvCxnSpPr>
            <a:cxnSpLocks/>
            <a:stCxn id="14" idx="2"/>
            <a:endCxn id="15" idx="0"/>
          </p:cNvCxnSpPr>
          <p:nvPr/>
        </p:nvCxnSpPr>
        <p:spPr>
          <a:xfrm rot="5400000">
            <a:off x="3823340" y="478218"/>
            <a:ext cx="774964" cy="3251068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Angulado 12">
            <a:extLst>
              <a:ext uri="{FF2B5EF4-FFF2-40B4-BE49-F238E27FC236}">
                <a16:creationId xmlns:a16="http://schemas.microsoft.com/office/drawing/2014/main" id="{909DB8E1-D6F5-4AE3-B94A-D2A4968665A5}"/>
              </a:ext>
            </a:extLst>
          </p:cNvPr>
          <p:cNvCxnSpPr>
            <a:cxnSpLocks/>
            <a:stCxn id="14" idx="2"/>
            <a:endCxn id="16" idx="0"/>
          </p:cNvCxnSpPr>
          <p:nvPr/>
        </p:nvCxnSpPr>
        <p:spPr>
          <a:xfrm rot="5400000">
            <a:off x="4846744" y="1492542"/>
            <a:ext cx="765885" cy="1213340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354B5121-FCD5-4D0D-9694-EABE9FF3FD76}"/>
              </a:ext>
            </a:extLst>
          </p:cNvPr>
          <p:cNvSpPr/>
          <p:nvPr/>
        </p:nvSpPr>
        <p:spPr>
          <a:xfrm>
            <a:off x="5166001" y="1061875"/>
            <a:ext cx="1340710" cy="65439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b="1"/>
              <a:t>SUPERINTENDÊNCIA</a:t>
            </a:r>
          </a:p>
        </p:txBody>
      </p:sp>
      <p:sp>
        <p:nvSpPr>
          <p:cNvPr id="15" name="Retângulo: Cantos Arredondados 14">
            <a:hlinkClick r:id="" action="ppaction://noaction"/>
            <a:extLst>
              <a:ext uri="{FF2B5EF4-FFF2-40B4-BE49-F238E27FC236}">
                <a16:creationId xmlns:a16="http://schemas.microsoft.com/office/drawing/2014/main" id="{EF4B1D57-D1CD-48DC-82FF-967DB680CCF1}"/>
              </a:ext>
            </a:extLst>
          </p:cNvPr>
          <p:cNvSpPr/>
          <p:nvPr/>
        </p:nvSpPr>
        <p:spPr>
          <a:xfrm>
            <a:off x="1914933" y="2491234"/>
            <a:ext cx="1340710" cy="65439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 DE GESTÃO DA QUALIDADE</a:t>
            </a:r>
          </a:p>
        </p:txBody>
      </p:sp>
      <p:sp>
        <p:nvSpPr>
          <p:cNvPr id="16" name="Retângulo: Cantos Arredondados 15">
            <a:hlinkClick r:id="" action="ppaction://noaction"/>
            <a:extLst>
              <a:ext uri="{FF2B5EF4-FFF2-40B4-BE49-F238E27FC236}">
                <a16:creationId xmlns:a16="http://schemas.microsoft.com/office/drawing/2014/main" id="{F1E03EC2-AB25-4C22-8A8C-82A8EA033308}"/>
              </a:ext>
            </a:extLst>
          </p:cNvPr>
          <p:cNvSpPr/>
          <p:nvPr/>
        </p:nvSpPr>
        <p:spPr>
          <a:xfrm>
            <a:off x="3952661" y="2482155"/>
            <a:ext cx="1340710" cy="65439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 DE GOVERNANÇA  E ESTRATÉGIA</a:t>
            </a:r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0EDA53EA-7FC6-4438-9AAE-CD4AF406A045}"/>
              </a:ext>
            </a:extLst>
          </p:cNvPr>
          <p:cNvSpPr/>
          <p:nvPr/>
        </p:nvSpPr>
        <p:spPr>
          <a:xfrm>
            <a:off x="1909726" y="4083825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VIGILÂNCIA EM SAÚDE</a:t>
            </a:r>
          </a:p>
        </p:txBody>
      </p:sp>
      <p:sp>
        <p:nvSpPr>
          <p:cNvPr id="18" name="Retângulo: Cantos Arredondados 17">
            <a:extLst>
              <a:ext uri="{FF2B5EF4-FFF2-40B4-BE49-F238E27FC236}">
                <a16:creationId xmlns:a16="http://schemas.microsoft.com/office/drawing/2014/main" id="{E80C4297-39B4-44F5-95CC-EF883CB62AEC}"/>
              </a:ext>
            </a:extLst>
          </p:cNvPr>
          <p:cNvSpPr/>
          <p:nvPr/>
        </p:nvSpPr>
        <p:spPr>
          <a:xfrm>
            <a:off x="1914930" y="3287530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SEGURANÇA DO PACIENTE</a:t>
            </a:r>
          </a:p>
        </p:txBody>
      </p:sp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C2ECBEA8-8FB6-4A28-95E1-0B080BABA971}"/>
              </a:ext>
            </a:extLst>
          </p:cNvPr>
          <p:cNvSpPr/>
          <p:nvPr/>
        </p:nvSpPr>
        <p:spPr>
          <a:xfrm>
            <a:off x="8084686" y="4880120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GESTÃO DA INFORMAÇÃO ASSISTÊNCIAL</a:t>
            </a:r>
          </a:p>
        </p:txBody>
      </p:sp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8E03B8A0-2DA0-48D5-8A32-A88C59DBC2BB}"/>
              </a:ext>
            </a:extLst>
          </p:cNvPr>
          <p:cNvSpPr/>
          <p:nvPr/>
        </p:nvSpPr>
        <p:spPr>
          <a:xfrm>
            <a:off x="8088560" y="4085485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CONTRATUALIZAÇÃO</a:t>
            </a:r>
          </a:p>
        </p:txBody>
      </p: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6DBB849A-3469-49DE-B214-2DF9B2EDE9F4}"/>
              </a:ext>
            </a:extLst>
          </p:cNvPr>
          <p:cNvSpPr/>
          <p:nvPr/>
        </p:nvSpPr>
        <p:spPr>
          <a:xfrm>
            <a:off x="8092435" y="3290849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REGULAÇÃO INTERNA</a:t>
            </a:r>
          </a:p>
        </p:txBody>
      </p:sp>
      <p:sp>
        <p:nvSpPr>
          <p:cNvPr id="22" name="Retângulo: Cantos Arredondados 21">
            <a:hlinkClick r:id="" action="ppaction://noaction"/>
            <a:extLst>
              <a:ext uri="{FF2B5EF4-FFF2-40B4-BE49-F238E27FC236}">
                <a16:creationId xmlns:a16="http://schemas.microsoft.com/office/drawing/2014/main" id="{895E5043-F427-44A5-8793-0F1258E861EE}"/>
              </a:ext>
            </a:extLst>
          </p:cNvPr>
          <p:cNvSpPr/>
          <p:nvPr/>
        </p:nvSpPr>
        <p:spPr>
          <a:xfrm>
            <a:off x="8100186" y="2476683"/>
            <a:ext cx="1340710" cy="65439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SETOR DE CONTRATUALIZAÇÃO E REGULAÇÃO</a:t>
            </a:r>
          </a:p>
        </p:txBody>
      </p:sp>
      <p:sp>
        <p:nvSpPr>
          <p:cNvPr id="23" name="Retângulo: Cantos Arredondados 22">
            <a:hlinkClick r:id="" action="ppaction://noaction"/>
            <a:extLst>
              <a:ext uri="{FF2B5EF4-FFF2-40B4-BE49-F238E27FC236}">
                <a16:creationId xmlns:a16="http://schemas.microsoft.com/office/drawing/2014/main" id="{19856585-AB0C-438E-9E86-8C3823484B40}"/>
              </a:ext>
            </a:extLst>
          </p:cNvPr>
          <p:cNvSpPr/>
          <p:nvPr/>
        </p:nvSpPr>
        <p:spPr>
          <a:xfrm>
            <a:off x="6089966" y="2505083"/>
            <a:ext cx="1340710" cy="65439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 DE TECNOLOGIA DA INFORMAÇÃO E SAÚDE DIGITAL</a:t>
            </a:r>
          </a:p>
        </p:txBody>
      </p:sp>
      <p:sp>
        <p:nvSpPr>
          <p:cNvPr id="24" name="Retângulo: Cantos Arredondados 23">
            <a:extLst>
              <a:ext uri="{FF2B5EF4-FFF2-40B4-BE49-F238E27FC236}">
                <a16:creationId xmlns:a16="http://schemas.microsoft.com/office/drawing/2014/main" id="{7A4419A7-DC03-444D-A333-FD8BB17DB18F}"/>
              </a:ext>
            </a:extLst>
          </p:cNvPr>
          <p:cNvSpPr/>
          <p:nvPr/>
        </p:nvSpPr>
        <p:spPr>
          <a:xfrm>
            <a:off x="6089966" y="4128340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000"/>
              </a:lnSpc>
            </a:pPr>
            <a:r>
              <a:rPr lang="pt-BR" sz="900" b="1">
                <a:solidFill>
                  <a:schemeClr val="tx1"/>
                </a:solidFill>
              </a:rPr>
              <a:t>UNIDADE DE INFRAESTRUTURA, SUPORTE E SEGURANÇA DE TECNOLOGIA DA INFORMAÇÃO</a:t>
            </a:r>
          </a:p>
        </p:txBody>
      </p:sp>
      <p:sp>
        <p:nvSpPr>
          <p:cNvPr id="25" name="Retângulo: Cantos Arredondados 24">
            <a:extLst>
              <a:ext uri="{FF2B5EF4-FFF2-40B4-BE49-F238E27FC236}">
                <a16:creationId xmlns:a16="http://schemas.microsoft.com/office/drawing/2014/main" id="{85976F14-9E6F-4D49-9F81-806402225767}"/>
              </a:ext>
            </a:extLst>
          </p:cNvPr>
          <p:cNvSpPr/>
          <p:nvPr/>
        </p:nvSpPr>
        <p:spPr>
          <a:xfrm>
            <a:off x="6092164" y="3305136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SISTEMAS DA INFORMAÇÃO E INTELIGÊNCIA DE DADOS</a:t>
            </a:r>
          </a:p>
        </p:txBody>
      </p:sp>
      <p:cxnSp>
        <p:nvCxnSpPr>
          <p:cNvPr id="43" name="Conector: Angulado 42">
            <a:extLst>
              <a:ext uri="{FF2B5EF4-FFF2-40B4-BE49-F238E27FC236}">
                <a16:creationId xmlns:a16="http://schemas.microsoft.com/office/drawing/2014/main" id="{5DD01673-437E-4BB7-A2AA-E05A0C804716}"/>
              </a:ext>
            </a:extLst>
          </p:cNvPr>
          <p:cNvCxnSpPr>
            <a:cxnSpLocks/>
          </p:cNvCxnSpPr>
          <p:nvPr/>
        </p:nvCxnSpPr>
        <p:spPr>
          <a:xfrm rot="10800000" flipV="1">
            <a:off x="8084687" y="2823410"/>
            <a:ext cx="15501" cy="2383907"/>
          </a:xfrm>
          <a:prstGeom prst="bentConnector3">
            <a:avLst>
              <a:gd name="adj1" fmla="val 1739352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: Angulado 43">
            <a:extLst>
              <a:ext uri="{FF2B5EF4-FFF2-40B4-BE49-F238E27FC236}">
                <a16:creationId xmlns:a16="http://schemas.microsoft.com/office/drawing/2014/main" id="{A8B1F631-5D81-4AF7-B308-098D99BA199B}"/>
              </a:ext>
            </a:extLst>
          </p:cNvPr>
          <p:cNvCxnSpPr>
            <a:cxnSpLocks/>
          </p:cNvCxnSpPr>
          <p:nvPr/>
        </p:nvCxnSpPr>
        <p:spPr>
          <a:xfrm rot="10800000" flipV="1">
            <a:off x="8086625" y="2823410"/>
            <a:ext cx="11626" cy="1589272"/>
          </a:xfrm>
          <a:prstGeom prst="bentConnector3">
            <a:avLst>
              <a:gd name="adj1" fmla="val 2285696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: Angulado 44">
            <a:extLst>
              <a:ext uri="{FF2B5EF4-FFF2-40B4-BE49-F238E27FC236}">
                <a16:creationId xmlns:a16="http://schemas.microsoft.com/office/drawing/2014/main" id="{0297B10F-59B4-4C2E-AF0D-452C56EDB911}"/>
              </a:ext>
            </a:extLst>
          </p:cNvPr>
          <p:cNvCxnSpPr>
            <a:cxnSpLocks/>
            <a:stCxn id="23" idx="1"/>
            <a:endCxn id="24" idx="1"/>
          </p:cNvCxnSpPr>
          <p:nvPr/>
        </p:nvCxnSpPr>
        <p:spPr>
          <a:xfrm rot="10800000" flipV="1">
            <a:off x="6089966" y="2832280"/>
            <a:ext cx="15296" cy="1623256"/>
          </a:xfrm>
          <a:prstGeom prst="bentConnector3">
            <a:avLst>
              <a:gd name="adj1" fmla="val 18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: Angulado 45">
            <a:extLst>
              <a:ext uri="{FF2B5EF4-FFF2-40B4-BE49-F238E27FC236}">
                <a16:creationId xmlns:a16="http://schemas.microsoft.com/office/drawing/2014/main" id="{D1C85578-2F71-42A9-85A3-E5A23AB8E372}"/>
              </a:ext>
            </a:extLst>
          </p:cNvPr>
          <p:cNvCxnSpPr>
            <a:cxnSpLocks/>
            <a:stCxn id="23" idx="1"/>
            <a:endCxn id="25" idx="1"/>
          </p:cNvCxnSpPr>
          <p:nvPr/>
        </p:nvCxnSpPr>
        <p:spPr>
          <a:xfrm rot="10800000" flipH="1" flipV="1">
            <a:off x="6089966" y="2832280"/>
            <a:ext cx="2196" cy="800053"/>
          </a:xfrm>
          <a:prstGeom prst="bentConnector3">
            <a:avLst>
              <a:gd name="adj1" fmla="val -11942577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tângulo: Cantos Arredondados 16">
            <a:extLst>
              <a:ext uri="{FF2B5EF4-FFF2-40B4-BE49-F238E27FC236}">
                <a16:creationId xmlns:a16="http://schemas.microsoft.com/office/drawing/2014/main" id="{468C80CF-F764-40AA-A6D3-16DE8D48934C}"/>
              </a:ext>
            </a:extLst>
          </p:cNvPr>
          <p:cNvSpPr/>
          <p:nvPr/>
        </p:nvSpPr>
        <p:spPr>
          <a:xfrm>
            <a:off x="1920821" y="4880120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GESTÃO DA QUALIDADE</a:t>
            </a:r>
          </a:p>
        </p:txBody>
      </p:sp>
      <p:sp>
        <p:nvSpPr>
          <p:cNvPr id="49" name="Retângulo: Cantos Arredondados 48">
            <a:extLst>
              <a:ext uri="{FF2B5EF4-FFF2-40B4-BE49-F238E27FC236}">
                <a16:creationId xmlns:a16="http://schemas.microsoft.com/office/drawing/2014/main" id="{804311B0-0A61-4BDF-87DA-A7A3E0FF40EA}"/>
              </a:ext>
            </a:extLst>
          </p:cNvPr>
          <p:cNvSpPr/>
          <p:nvPr/>
        </p:nvSpPr>
        <p:spPr>
          <a:xfrm>
            <a:off x="8096310" y="5674754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PROCESSAMENTO DA INFORMAÇÃO ASSISTÊNCIAL</a:t>
            </a:r>
          </a:p>
        </p:txBody>
      </p:sp>
      <p:cxnSp>
        <p:nvCxnSpPr>
          <p:cNvPr id="50" name="Conector: Angulado 49">
            <a:extLst>
              <a:ext uri="{FF2B5EF4-FFF2-40B4-BE49-F238E27FC236}">
                <a16:creationId xmlns:a16="http://schemas.microsoft.com/office/drawing/2014/main" id="{80F55317-2DAF-42BD-BCA6-65CA8A6D8347}"/>
              </a:ext>
            </a:extLst>
          </p:cNvPr>
          <p:cNvCxnSpPr>
            <a:cxnSpLocks/>
          </p:cNvCxnSpPr>
          <p:nvPr/>
        </p:nvCxnSpPr>
        <p:spPr>
          <a:xfrm rot="10800000" flipV="1">
            <a:off x="8090499" y="2823410"/>
            <a:ext cx="3877" cy="3178541"/>
          </a:xfrm>
          <a:prstGeom prst="bentConnector3">
            <a:avLst>
              <a:gd name="adj1" fmla="val 6852902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tângulo: Cantos Arredondados 16">
            <a:extLst>
              <a:ext uri="{FF2B5EF4-FFF2-40B4-BE49-F238E27FC236}">
                <a16:creationId xmlns:a16="http://schemas.microsoft.com/office/drawing/2014/main" id="{32D734C0-79D0-4684-9834-E26F7481598F}"/>
              </a:ext>
            </a:extLst>
          </p:cNvPr>
          <p:cNvSpPr/>
          <p:nvPr/>
        </p:nvSpPr>
        <p:spPr>
          <a:xfrm>
            <a:off x="3952660" y="3290311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</a:t>
            </a:r>
          </a:p>
          <a:p>
            <a:pPr algn="ctr"/>
            <a:r>
              <a:rPr lang="pt-BR" sz="900" b="1">
                <a:solidFill>
                  <a:schemeClr val="tx1"/>
                </a:solidFill>
              </a:rPr>
              <a:t>GESTÃO DE RISCOS E CONTROLES INTERNOS</a:t>
            </a:r>
          </a:p>
        </p:txBody>
      </p:sp>
      <p:sp>
        <p:nvSpPr>
          <p:cNvPr id="52" name="Retângulo: Cantos Arredondados 16">
            <a:extLst>
              <a:ext uri="{FF2B5EF4-FFF2-40B4-BE49-F238E27FC236}">
                <a16:creationId xmlns:a16="http://schemas.microsoft.com/office/drawing/2014/main" id="{9C5E11C7-2622-42EA-B97B-2FC82F59BAD6}"/>
              </a:ext>
            </a:extLst>
          </p:cNvPr>
          <p:cNvSpPr/>
          <p:nvPr/>
        </p:nvSpPr>
        <p:spPr>
          <a:xfrm>
            <a:off x="3952660" y="4098468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GESTÃO ESTRATÉGICA</a:t>
            </a:r>
          </a:p>
        </p:txBody>
      </p:sp>
      <p:cxnSp>
        <p:nvCxnSpPr>
          <p:cNvPr id="57" name="Conector Angulado 12">
            <a:extLst>
              <a:ext uri="{FF2B5EF4-FFF2-40B4-BE49-F238E27FC236}">
                <a16:creationId xmlns:a16="http://schemas.microsoft.com/office/drawing/2014/main" id="{2FBEC401-4A02-463D-923B-65C861CF656D}"/>
              </a:ext>
            </a:extLst>
          </p:cNvPr>
          <p:cNvCxnSpPr>
            <a:cxnSpLocks/>
            <a:stCxn id="16" idx="1"/>
            <a:endCxn id="51" idx="1"/>
          </p:cNvCxnSpPr>
          <p:nvPr/>
        </p:nvCxnSpPr>
        <p:spPr>
          <a:xfrm rot="10800000" flipV="1">
            <a:off x="3952661" y="2809351"/>
            <a:ext cx="1" cy="808156"/>
          </a:xfrm>
          <a:prstGeom prst="bentConnector3">
            <a:avLst>
              <a:gd name="adj1" fmla="val 228601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 Angulado 12">
            <a:extLst>
              <a:ext uri="{FF2B5EF4-FFF2-40B4-BE49-F238E27FC236}">
                <a16:creationId xmlns:a16="http://schemas.microsoft.com/office/drawing/2014/main" id="{D42249B3-8E9E-452B-B9F9-E8CB15AEF338}"/>
              </a:ext>
            </a:extLst>
          </p:cNvPr>
          <p:cNvCxnSpPr>
            <a:cxnSpLocks/>
            <a:stCxn id="16" idx="1"/>
            <a:endCxn id="52" idx="1"/>
          </p:cNvCxnSpPr>
          <p:nvPr/>
        </p:nvCxnSpPr>
        <p:spPr>
          <a:xfrm rot="10800000" flipV="1">
            <a:off x="3952661" y="2809352"/>
            <a:ext cx="1" cy="1616313"/>
          </a:xfrm>
          <a:prstGeom prst="bentConnector3">
            <a:avLst>
              <a:gd name="adj1" fmla="val 228601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ector Angulado 12">
            <a:extLst>
              <a:ext uri="{FF2B5EF4-FFF2-40B4-BE49-F238E27FC236}">
                <a16:creationId xmlns:a16="http://schemas.microsoft.com/office/drawing/2014/main" id="{A4A11D72-750A-4BF8-A3A9-4615B3D6E9EC}"/>
              </a:ext>
            </a:extLst>
          </p:cNvPr>
          <p:cNvCxnSpPr>
            <a:cxnSpLocks/>
            <a:stCxn id="15" idx="1"/>
            <a:endCxn id="17" idx="1"/>
          </p:cNvCxnSpPr>
          <p:nvPr/>
        </p:nvCxnSpPr>
        <p:spPr>
          <a:xfrm rot="10800000" flipV="1">
            <a:off x="1909727" y="2818432"/>
            <a:ext cx="5207" cy="1592591"/>
          </a:xfrm>
          <a:prstGeom prst="bentConnector3">
            <a:avLst>
              <a:gd name="adj1" fmla="val 4490244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ector Angulado 12">
            <a:extLst>
              <a:ext uri="{FF2B5EF4-FFF2-40B4-BE49-F238E27FC236}">
                <a16:creationId xmlns:a16="http://schemas.microsoft.com/office/drawing/2014/main" id="{50FD37D7-698D-4837-8953-866CADA6B554}"/>
              </a:ext>
            </a:extLst>
          </p:cNvPr>
          <p:cNvCxnSpPr>
            <a:cxnSpLocks/>
            <a:stCxn id="15" idx="1"/>
            <a:endCxn id="47" idx="1"/>
          </p:cNvCxnSpPr>
          <p:nvPr/>
        </p:nvCxnSpPr>
        <p:spPr>
          <a:xfrm rot="10800000" flipH="1" flipV="1">
            <a:off x="1914932" y="2818432"/>
            <a:ext cx="5889" cy="2388885"/>
          </a:xfrm>
          <a:prstGeom prst="bentConnector3">
            <a:avLst>
              <a:gd name="adj1" fmla="val -3882473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Conector: Angulado 175">
            <a:extLst>
              <a:ext uri="{FF2B5EF4-FFF2-40B4-BE49-F238E27FC236}">
                <a16:creationId xmlns:a16="http://schemas.microsoft.com/office/drawing/2014/main" id="{3609CB38-BC94-4D17-A873-0DD13AB75AD0}"/>
              </a:ext>
            </a:extLst>
          </p:cNvPr>
          <p:cNvCxnSpPr>
            <a:cxnSpLocks/>
            <a:stCxn id="22" idx="1"/>
            <a:endCxn id="21" idx="1"/>
          </p:cNvCxnSpPr>
          <p:nvPr/>
        </p:nvCxnSpPr>
        <p:spPr>
          <a:xfrm rot="10800000" flipV="1">
            <a:off x="8092436" y="2803882"/>
            <a:ext cx="7751" cy="814165"/>
          </a:xfrm>
          <a:prstGeom prst="bentConnector3">
            <a:avLst>
              <a:gd name="adj1" fmla="val 363188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Conector: Angulado 125">
            <a:extLst>
              <a:ext uri="{FF2B5EF4-FFF2-40B4-BE49-F238E27FC236}">
                <a16:creationId xmlns:a16="http://schemas.microsoft.com/office/drawing/2014/main" id="{0B0DD237-2A9E-41A6-9217-FC3484753CB6}"/>
              </a:ext>
            </a:extLst>
          </p:cNvPr>
          <p:cNvCxnSpPr>
            <a:stCxn id="15" idx="1"/>
            <a:endCxn id="18" idx="1"/>
          </p:cNvCxnSpPr>
          <p:nvPr/>
        </p:nvCxnSpPr>
        <p:spPr>
          <a:xfrm rot="10800000" flipV="1">
            <a:off x="1914931" y="2818431"/>
            <a:ext cx="3" cy="796296"/>
          </a:xfrm>
          <a:prstGeom prst="bentConnector3">
            <a:avLst>
              <a:gd name="adj1" fmla="val 76201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tângulo Arredondado 69">
            <a:hlinkClick r:id="rId2" action="ppaction://hlinksldjump"/>
            <a:extLst>
              <a:ext uri="{FF2B5EF4-FFF2-40B4-BE49-F238E27FC236}">
                <a16:creationId xmlns:a16="http://schemas.microsoft.com/office/drawing/2014/main" id="{421AC5F5-616F-4CE9-B523-913767740557}"/>
              </a:ext>
            </a:extLst>
          </p:cNvPr>
          <p:cNvSpPr/>
          <p:nvPr/>
        </p:nvSpPr>
        <p:spPr>
          <a:xfrm>
            <a:off x="-217404" y="186022"/>
            <a:ext cx="6603939" cy="4385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>
                <a:solidFill>
                  <a:schemeClr val="bg1"/>
                </a:solidFill>
              </a:rPr>
              <a:t>     HOSPITAL TIPO I – SUPERINTENDÊNCIA</a:t>
            </a:r>
          </a:p>
        </p:txBody>
      </p:sp>
    </p:spTree>
    <p:extLst>
      <p:ext uri="{BB962C8B-B14F-4D97-AF65-F5344CB8AC3E}">
        <p14:creationId xmlns:p14="http://schemas.microsoft.com/office/powerpoint/2010/main" val="384647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fade/>
      </p:transition>
    </mc:Choice>
    <mc:Fallback xmlns="">
      <p:transition advClick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 descr="Uma imagem contendo mesa, grande, andando de, homem&#10;&#10;Descrição gerada automaticamente">
            <a:extLst>
              <a:ext uri="{FF2B5EF4-FFF2-40B4-BE49-F238E27FC236}">
                <a16:creationId xmlns:a16="http://schemas.microsoft.com/office/drawing/2014/main" id="{535D8F49-9A52-4933-86EF-4801FB47AF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03" b="8699"/>
          <a:stretch/>
        </p:blipFill>
        <p:spPr>
          <a:xfrm>
            <a:off x="-1" y="0"/>
            <a:ext cx="12191999" cy="6857950"/>
          </a:xfrm>
          <a:prstGeom prst="rect">
            <a:avLst/>
          </a:prstGeom>
        </p:spPr>
      </p:pic>
      <p:sp>
        <p:nvSpPr>
          <p:cNvPr id="9" name="Google Shape;148;p15"/>
          <p:cNvSpPr txBox="1"/>
          <p:nvPr/>
        </p:nvSpPr>
        <p:spPr>
          <a:xfrm>
            <a:off x="5599286" y="2644145"/>
            <a:ext cx="65927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2800">
                <a:latin typeface="Avenir Next LT Pro Light" panose="020B0304020202020204" pitchFamily="34" charset="0"/>
                <a:cs typeface="Aldhabi" panose="020B0604020202020204" pitchFamily="2" charset="-78"/>
              </a:defRPr>
            </a:lvl1pPr>
          </a:lstStyle>
          <a:p>
            <a:r>
              <a:rPr lang="pt-BR" sz="4800" b="1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  <a:sym typeface="Verdana"/>
              </a:rPr>
              <a:t>Estrutura Organizacional da Administração Central</a:t>
            </a:r>
          </a:p>
        </p:txBody>
      </p:sp>
      <p:pic>
        <p:nvPicPr>
          <p:cNvPr id="5" name="Imagem 4" descr="Descrição: lg_EBSERH">
            <a:extLst>
              <a:ext uri="{FF2B5EF4-FFF2-40B4-BE49-F238E27FC236}">
                <a16:creationId xmlns:a16="http://schemas.microsoft.com/office/drawing/2014/main" id="{03F97473-22B5-4034-8564-210D18A08D3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9726" y="6093269"/>
            <a:ext cx="1581274" cy="469704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2060021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ector Angulado 12"/>
          <p:cNvCxnSpPr>
            <a:stCxn id="14" idx="2"/>
            <a:endCxn id="2" idx="0"/>
          </p:cNvCxnSpPr>
          <p:nvPr/>
        </p:nvCxnSpPr>
        <p:spPr>
          <a:xfrm rot="5400000">
            <a:off x="3602141" y="-216554"/>
            <a:ext cx="635010" cy="4454434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Angulado 16"/>
          <p:cNvCxnSpPr>
            <a:stCxn id="14" idx="2"/>
            <a:endCxn id="10" idx="0"/>
          </p:cNvCxnSpPr>
          <p:nvPr/>
        </p:nvCxnSpPr>
        <p:spPr>
          <a:xfrm rot="5400000">
            <a:off x="5086409" y="1244854"/>
            <a:ext cx="612151" cy="1508759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Angulado 19"/>
          <p:cNvCxnSpPr>
            <a:stCxn id="14" idx="2"/>
            <a:endCxn id="11" idx="0"/>
          </p:cNvCxnSpPr>
          <p:nvPr/>
        </p:nvCxnSpPr>
        <p:spPr>
          <a:xfrm rot="16200000" flipH="1">
            <a:off x="6547816" y="1292205"/>
            <a:ext cx="635010" cy="1436916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Angulado 22"/>
          <p:cNvCxnSpPr>
            <a:stCxn id="14" idx="2"/>
            <a:endCxn id="12" idx="0"/>
          </p:cNvCxnSpPr>
          <p:nvPr/>
        </p:nvCxnSpPr>
        <p:spPr>
          <a:xfrm rot="16200000" flipH="1">
            <a:off x="8020653" y="-180632"/>
            <a:ext cx="635010" cy="4382590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Angulado 29"/>
          <p:cNvCxnSpPr>
            <a:stCxn id="10" idx="2"/>
            <a:endCxn id="28" idx="0"/>
          </p:cNvCxnSpPr>
          <p:nvPr/>
        </p:nvCxnSpPr>
        <p:spPr>
          <a:xfrm rot="5400000">
            <a:off x="3738213" y="2811137"/>
            <a:ext cx="661136" cy="1138646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Angulado 32"/>
          <p:cNvCxnSpPr>
            <a:stCxn id="10" idx="2"/>
            <a:endCxn id="29" idx="0"/>
          </p:cNvCxnSpPr>
          <p:nvPr/>
        </p:nvCxnSpPr>
        <p:spPr>
          <a:xfrm rot="16200000" flipH="1">
            <a:off x="4835493" y="2852503"/>
            <a:ext cx="661136" cy="1055914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de Seta Reta 39"/>
          <p:cNvCxnSpPr>
            <a:stCxn id="11" idx="2"/>
            <a:endCxn id="38" idx="0"/>
          </p:cNvCxnSpPr>
          <p:nvPr/>
        </p:nvCxnSpPr>
        <p:spPr>
          <a:xfrm>
            <a:off x="7583779" y="3072751"/>
            <a:ext cx="0" cy="635010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de Seta Reta 58"/>
          <p:cNvCxnSpPr>
            <a:cxnSpLocks/>
            <a:stCxn id="37" idx="2"/>
            <a:endCxn id="58" idx="0"/>
          </p:cNvCxnSpPr>
          <p:nvPr/>
        </p:nvCxnSpPr>
        <p:spPr>
          <a:xfrm>
            <a:off x="5998818" y="4760411"/>
            <a:ext cx="0" cy="631742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ector de Seta Reta 66"/>
          <p:cNvCxnSpPr>
            <a:stCxn id="45" idx="2"/>
            <a:endCxn id="64" idx="0"/>
          </p:cNvCxnSpPr>
          <p:nvPr/>
        </p:nvCxnSpPr>
        <p:spPr>
          <a:xfrm>
            <a:off x="7888579" y="4757144"/>
            <a:ext cx="2176" cy="635009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ângulo Arredondado 1">
            <a:hlinkClick r:id="" action="ppaction://noaction"/>
          </p:cNvPr>
          <p:cNvSpPr/>
          <p:nvPr/>
        </p:nvSpPr>
        <p:spPr>
          <a:xfrm>
            <a:off x="1006629" y="2328168"/>
            <a:ext cx="1371600" cy="744583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/>
              <a:t>DIVISÃO</a:t>
            </a:r>
          </a:p>
          <a:p>
            <a:pPr algn="ctr"/>
            <a:r>
              <a:rPr lang="pt-BR" sz="1100" b="1"/>
              <a:t>MÉDICA</a:t>
            </a:r>
          </a:p>
        </p:txBody>
      </p:sp>
      <p:sp>
        <p:nvSpPr>
          <p:cNvPr id="10" name="Retângulo Arredondado 9">
            <a:hlinkClick r:id="" action="ppaction://noaction"/>
          </p:cNvPr>
          <p:cNvSpPr/>
          <p:nvPr/>
        </p:nvSpPr>
        <p:spPr>
          <a:xfrm>
            <a:off x="3952304" y="2305309"/>
            <a:ext cx="1371600" cy="744583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/>
              <a:t>DIVISÃO DE APOIO DIAGNÓSTICO E TERAPÊUTICO</a:t>
            </a:r>
          </a:p>
        </p:txBody>
      </p:sp>
      <p:sp>
        <p:nvSpPr>
          <p:cNvPr id="11" name="Retângulo Arredondado 10">
            <a:hlinkClick r:id="" action="ppaction://noaction"/>
          </p:cNvPr>
          <p:cNvSpPr/>
          <p:nvPr/>
        </p:nvSpPr>
        <p:spPr>
          <a:xfrm>
            <a:off x="6897979" y="2328168"/>
            <a:ext cx="1371600" cy="744583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/>
              <a:t>DIVISÃO DE GESTÃO DO CUIDADO</a:t>
            </a:r>
          </a:p>
        </p:txBody>
      </p:sp>
      <p:sp>
        <p:nvSpPr>
          <p:cNvPr id="12" name="Retângulo Arredondado 11">
            <a:hlinkClick r:id="" action="ppaction://noaction"/>
          </p:cNvPr>
          <p:cNvSpPr/>
          <p:nvPr/>
        </p:nvSpPr>
        <p:spPr>
          <a:xfrm>
            <a:off x="9843653" y="2328168"/>
            <a:ext cx="1371600" cy="744583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/>
              <a:t>DIVISÃO DE ENFERMAGEM</a:t>
            </a:r>
          </a:p>
        </p:txBody>
      </p:sp>
      <p:sp>
        <p:nvSpPr>
          <p:cNvPr id="14" name="Retângulo Arredondado 13"/>
          <p:cNvSpPr/>
          <p:nvPr/>
        </p:nvSpPr>
        <p:spPr>
          <a:xfrm>
            <a:off x="5461063" y="948575"/>
            <a:ext cx="1371600" cy="74458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/>
              <a:t>GERÊNCIA DE ATENÇÃO À SAÚDE</a:t>
            </a:r>
          </a:p>
        </p:txBody>
      </p:sp>
      <p:sp>
        <p:nvSpPr>
          <p:cNvPr id="28" name="Retângulo Arredondado 27"/>
          <p:cNvSpPr/>
          <p:nvPr/>
        </p:nvSpPr>
        <p:spPr>
          <a:xfrm>
            <a:off x="2813658" y="3711028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 DE</a:t>
            </a:r>
          </a:p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FARMÁCIA HOSPITALAR</a:t>
            </a:r>
          </a:p>
        </p:txBody>
      </p:sp>
      <p:sp>
        <p:nvSpPr>
          <p:cNvPr id="29" name="Retângulo Arredondado 28"/>
          <p:cNvSpPr/>
          <p:nvPr/>
        </p:nvSpPr>
        <p:spPr>
          <a:xfrm>
            <a:off x="5008218" y="3711028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1000" b="1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6" name="Retângulo Arredondado 35"/>
          <p:cNvSpPr/>
          <p:nvPr/>
        </p:nvSpPr>
        <p:spPr>
          <a:xfrm>
            <a:off x="5160618" y="3863428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1000" b="1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7" name="Retângulo Arredondado 36"/>
          <p:cNvSpPr/>
          <p:nvPr/>
        </p:nvSpPr>
        <p:spPr>
          <a:xfrm>
            <a:off x="5313018" y="4015828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</a:t>
            </a:r>
          </a:p>
        </p:txBody>
      </p:sp>
      <p:sp>
        <p:nvSpPr>
          <p:cNvPr id="38" name="Retângulo Arredondado 37"/>
          <p:cNvSpPr/>
          <p:nvPr/>
        </p:nvSpPr>
        <p:spPr>
          <a:xfrm>
            <a:off x="6897979" y="3707761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1000" b="1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4" name="Retângulo Arredondado 43"/>
          <p:cNvSpPr/>
          <p:nvPr/>
        </p:nvSpPr>
        <p:spPr>
          <a:xfrm>
            <a:off x="7050379" y="3860161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1000" b="1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5" name="Retângulo Arredondado 44"/>
          <p:cNvSpPr/>
          <p:nvPr/>
        </p:nvSpPr>
        <p:spPr>
          <a:xfrm>
            <a:off x="7202779" y="4012561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</a:t>
            </a:r>
          </a:p>
        </p:txBody>
      </p:sp>
      <p:sp>
        <p:nvSpPr>
          <p:cNvPr id="46" name="Retângulo Arredondado 45"/>
          <p:cNvSpPr/>
          <p:nvPr/>
        </p:nvSpPr>
        <p:spPr>
          <a:xfrm>
            <a:off x="2824277" y="5175668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FARMÁCIA CLÍNICA E DISPENSAÇÃO FARMACÊUTICA</a:t>
            </a:r>
          </a:p>
        </p:txBody>
      </p:sp>
      <p:sp>
        <p:nvSpPr>
          <p:cNvPr id="58" name="Retângulo Arredondado 57"/>
          <p:cNvSpPr/>
          <p:nvPr/>
        </p:nvSpPr>
        <p:spPr>
          <a:xfrm>
            <a:off x="5313018" y="5392153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b="1">
              <a:solidFill>
                <a:schemeClr val="tx1"/>
              </a:solidFill>
            </a:endParaRPr>
          </a:p>
        </p:txBody>
      </p:sp>
      <p:sp>
        <p:nvSpPr>
          <p:cNvPr id="62" name="Retângulo Arredondado 61"/>
          <p:cNvSpPr/>
          <p:nvPr/>
        </p:nvSpPr>
        <p:spPr>
          <a:xfrm>
            <a:off x="5465418" y="5544553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b="1">
              <a:solidFill>
                <a:schemeClr val="tx1"/>
              </a:solidFill>
            </a:endParaRPr>
          </a:p>
        </p:txBody>
      </p:sp>
      <p:sp>
        <p:nvSpPr>
          <p:cNvPr id="63" name="Retângulo Arredondado 62"/>
          <p:cNvSpPr/>
          <p:nvPr/>
        </p:nvSpPr>
        <p:spPr>
          <a:xfrm>
            <a:off x="5617818" y="5696953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</a:t>
            </a:r>
          </a:p>
        </p:txBody>
      </p:sp>
      <p:sp>
        <p:nvSpPr>
          <p:cNvPr id="64" name="Retângulo Arredondado 63"/>
          <p:cNvSpPr/>
          <p:nvPr/>
        </p:nvSpPr>
        <p:spPr>
          <a:xfrm>
            <a:off x="7204955" y="5392153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b="1">
              <a:solidFill>
                <a:schemeClr val="tx1"/>
              </a:solidFill>
            </a:endParaRPr>
          </a:p>
        </p:txBody>
      </p:sp>
      <p:sp>
        <p:nvSpPr>
          <p:cNvPr id="65" name="Retângulo Arredondado 64"/>
          <p:cNvSpPr/>
          <p:nvPr/>
        </p:nvSpPr>
        <p:spPr>
          <a:xfrm>
            <a:off x="7357355" y="5544553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b="1">
              <a:solidFill>
                <a:schemeClr val="tx1"/>
              </a:solidFill>
            </a:endParaRPr>
          </a:p>
        </p:txBody>
      </p:sp>
      <p:sp>
        <p:nvSpPr>
          <p:cNvPr id="66" name="Retângulo Arredondado 65"/>
          <p:cNvSpPr/>
          <p:nvPr/>
        </p:nvSpPr>
        <p:spPr>
          <a:xfrm>
            <a:off x="7509755" y="5696953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</a:t>
            </a:r>
          </a:p>
        </p:txBody>
      </p:sp>
      <p:sp>
        <p:nvSpPr>
          <p:cNvPr id="41" name="Retângulo Arredondado 69">
            <a:hlinkClick r:id="rId2" action="ppaction://hlinksldjump"/>
            <a:extLst>
              <a:ext uri="{FF2B5EF4-FFF2-40B4-BE49-F238E27FC236}">
                <a16:creationId xmlns:a16="http://schemas.microsoft.com/office/drawing/2014/main" id="{32EAE7A7-A75D-4516-B770-56F539A30473}"/>
              </a:ext>
            </a:extLst>
          </p:cNvPr>
          <p:cNvSpPr/>
          <p:nvPr/>
        </p:nvSpPr>
        <p:spPr>
          <a:xfrm>
            <a:off x="-217404" y="186022"/>
            <a:ext cx="6603939" cy="4385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>
                <a:solidFill>
                  <a:schemeClr val="bg1"/>
                </a:solidFill>
              </a:rPr>
              <a:t>     HOSPITAL TIPO I – GERÊNCIA DE ATENÇÃO À SAÚDE</a:t>
            </a:r>
          </a:p>
        </p:txBody>
      </p:sp>
      <p:pic>
        <p:nvPicPr>
          <p:cNvPr id="51" name="Imagem 50">
            <a:extLst>
              <a:ext uri="{FF2B5EF4-FFF2-40B4-BE49-F238E27FC236}">
                <a16:creationId xmlns:a16="http://schemas.microsoft.com/office/drawing/2014/main" id="{F9C85533-934D-439A-8064-D1839C57B9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3822" y="168583"/>
            <a:ext cx="566977" cy="566977"/>
          </a:xfrm>
          <a:prstGeom prst="rect">
            <a:avLst/>
          </a:prstGeom>
        </p:spPr>
      </p:pic>
      <p:sp>
        <p:nvSpPr>
          <p:cNvPr id="52" name="Retângulo Arredondado 62">
            <a:extLst>
              <a:ext uri="{FF2B5EF4-FFF2-40B4-BE49-F238E27FC236}">
                <a16:creationId xmlns:a16="http://schemas.microsoft.com/office/drawing/2014/main" id="{D32D55F6-70ED-49DF-B2BA-4A67EC6441D0}"/>
              </a:ext>
            </a:extLst>
          </p:cNvPr>
          <p:cNvSpPr/>
          <p:nvPr/>
        </p:nvSpPr>
        <p:spPr>
          <a:xfrm>
            <a:off x="10601297" y="168582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</a:t>
            </a:r>
          </a:p>
          <a:p>
            <a:pPr algn="ctr"/>
            <a:r>
              <a:rPr lang="pt-BR" sz="2800" b="1">
                <a:solidFill>
                  <a:schemeClr val="tx1"/>
                </a:solidFill>
              </a:rPr>
              <a:t>26</a:t>
            </a:r>
          </a:p>
        </p:txBody>
      </p:sp>
      <p:sp>
        <p:nvSpPr>
          <p:cNvPr id="53" name="Retângulo Arredondado 44">
            <a:extLst>
              <a:ext uri="{FF2B5EF4-FFF2-40B4-BE49-F238E27FC236}">
                <a16:creationId xmlns:a16="http://schemas.microsoft.com/office/drawing/2014/main" id="{89C9722B-4101-486F-B3C0-828E419A8178}"/>
              </a:ext>
            </a:extLst>
          </p:cNvPr>
          <p:cNvSpPr/>
          <p:nvPr/>
        </p:nvSpPr>
        <p:spPr>
          <a:xfrm>
            <a:off x="9038851" y="168583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</a:t>
            </a:r>
          </a:p>
          <a:p>
            <a:pPr algn="ctr"/>
            <a:r>
              <a:rPr lang="pt-BR" sz="2800" b="1">
                <a:solidFill>
                  <a:schemeClr val="accent6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98A480EB-C66D-410B-BABA-9D485C62774C}"/>
              </a:ext>
            </a:extLst>
          </p:cNvPr>
          <p:cNvSpPr/>
          <p:nvPr/>
        </p:nvSpPr>
        <p:spPr>
          <a:xfrm>
            <a:off x="8130510" y="738519"/>
            <a:ext cx="8050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>
                <a:solidFill>
                  <a:schemeClr val="accent6">
                    <a:lumMod val="50000"/>
                  </a:schemeClr>
                </a:solidFill>
              </a:rPr>
              <a:t>TIPO I </a:t>
            </a:r>
            <a:endParaRPr lang="pt-BR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39" name="Conector de Seta Reta 38">
            <a:extLst>
              <a:ext uri="{FF2B5EF4-FFF2-40B4-BE49-F238E27FC236}">
                <a16:creationId xmlns:a16="http://schemas.microsoft.com/office/drawing/2014/main" id="{1DD10898-A9B3-4DE4-9ADA-54CF4778E923}"/>
              </a:ext>
            </a:extLst>
          </p:cNvPr>
          <p:cNvCxnSpPr>
            <a:cxnSpLocks/>
            <a:stCxn id="28" idx="2"/>
            <a:endCxn id="46" idx="0"/>
          </p:cNvCxnSpPr>
          <p:nvPr/>
        </p:nvCxnSpPr>
        <p:spPr>
          <a:xfrm>
            <a:off x="3499458" y="4455611"/>
            <a:ext cx="10619" cy="720057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309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fade/>
      </p:transition>
    </mc:Choice>
    <mc:Fallback xmlns="">
      <p:transition advClick="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ector Angulado 12"/>
          <p:cNvCxnSpPr>
            <a:stCxn id="14" idx="2"/>
            <a:endCxn id="2" idx="0"/>
          </p:cNvCxnSpPr>
          <p:nvPr/>
        </p:nvCxnSpPr>
        <p:spPr>
          <a:xfrm rot="5400000">
            <a:off x="3602141" y="-216554"/>
            <a:ext cx="635010" cy="4454434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Angulado 16"/>
          <p:cNvCxnSpPr>
            <a:stCxn id="14" idx="2"/>
            <a:endCxn id="10" idx="0"/>
          </p:cNvCxnSpPr>
          <p:nvPr/>
        </p:nvCxnSpPr>
        <p:spPr>
          <a:xfrm rot="5400000">
            <a:off x="5086409" y="1244854"/>
            <a:ext cx="612151" cy="1508759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Angulado 19"/>
          <p:cNvCxnSpPr>
            <a:stCxn id="14" idx="2"/>
            <a:endCxn id="11" idx="0"/>
          </p:cNvCxnSpPr>
          <p:nvPr/>
        </p:nvCxnSpPr>
        <p:spPr>
          <a:xfrm rot="16200000" flipH="1">
            <a:off x="6547816" y="1292205"/>
            <a:ext cx="635010" cy="1436916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Angulado 22"/>
          <p:cNvCxnSpPr>
            <a:stCxn id="14" idx="2"/>
            <a:endCxn id="12" idx="0"/>
          </p:cNvCxnSpPr>
          <p:nvPr/>
        </p:nvCxnSpPr>
        <p:spPr>
          <a:xfrm rot="16200000" flipH="1">
            <a:off x="8020653" y="-180632"/>
            <a:ext cx="635010" cy="4382590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Angulado 29"/>
          <p:cNvCxnSpPr>
            <a:stCxn id="10" idx="2"/>
            <a:endCxn id="28" idx="0"/>
          </p:cNvCxnSpPr>
          <p:nvPr/>
        </p:nvCxnSpPr>
        <p:spPr>
          <a:xfrm rot="16200000" flipH="1">
            <a:off x="4493682" y="3194313"/>
            <a:ext cx="288844" cy="1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ângulo Arredondado 1">
            <a:hlinkClick r:id="" action="ppaction://noaction"/>
          </p:cNvPr>
          <p:cNvSpPr/>
          <p:nvPr/>
        </p:nvSpPr>
        <p:spPr>
          <a:xfrm>
            <a:off x="1006629" y="2328168"/>
            <a:ext cx="1371600" cy="744583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/>
              <a:t>DIVISÃO</a:t>
            </a:r>
          </a:p>
          <a:p>
            <a:pPr algn="ctr"/>
            <a:r>
              <a:rPr lang="pt-BR" sz="1100" b="1"/>
              <a:t>MÉDICA</a:t>
            </a:r>
          </a:p>
        </p:txBody>
      </p:sp>
      <p:sp>
        <p:nvSpPr>
          <p:cNvPr id="10" name="Retângulo Arredondado 9">
            <a:hlinkClick r:id="" action="ppaction://noaction"/>
          </p:cNvPr>
          <p:cNvSpPr/>
          <p:nvPr/>
        </p:nvSpPr>
        <p:spPr>
          <a:xfrm>
            <a:off x="3952304" y="2305309"/>
            <a:ext cx="1371600" cy="744583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/>
              <a:t>DIVISÃO DE APOIO DIAGNÓSTICO E TERAPÊUTICO</a:t>
            </a:r>
          </a:p>
        </p:txBody>
      </p:sp>
      <p:sp>
        <p:nvSpPr>
          <p:cNvPr id="11" name="Retângulo Arredondado 10">
            <a:hlinkClick r:id="" action="ppaction://noaction"/>
          </p:cNvPr>
          <p:cNvSpPr/>
          <p:nvPr/>
        </p:nvSpPr>
        <p:spPr>
          <a:xfrm>
            <a:off x="6897979" y="2328168"/>
            <a:ext cx="1371600" cy="744583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/>
              <a:t>DIVISÃO DE GESTÃO DO CUIDADO</a:t>
            </a:r>
          </a:p>
        </p:txBody>
      </p:sp>
      <p:sp>
        <p:nvSpPr>
          <p:cNvPr id="12" name="Retângulo Arredondado 11">
            <a:hlinkClick r:id="" action="ppaction://noaction"/>
          </p:cNvPr>
          <p:cNvSpPr/>
          <p:nvPr/>
        </p:nvSpPr>
        <p:spPr>
          <a:xfrm>
            <a:off x="9843653" y="2328168"/>
            <a:ext cx="1371600" cy="744583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/>
              <a:t>DIVISÃO DE ENFERMAGEM</a:t>
            </a:r>
          </a:p>
        </p:txBody>
      </p:sp>
      <p:sp>
        <p:nvSpPr>
          <p:cNvPr id="14" name="Retângulo Arredondado 13"/>
          <p:cNvSpPr/>
          <p:nvPr/>
        </p:nvSpPr>
        <p:spPr>
          <a:xfrm>
            <a:off x="5461063" y="948575"/>
            <a:ext cx="1371600" cy="74458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/>
              <a:t>GERÊNCIA DE ATENÇÃO À SAÚDE</a:t>
            </a:r>
          </a:p>
        </p:txBody>
      </p:sp>
      <p:sp>
        <p:nvSpPr>
          <p:cNvPr id="28" name="Retângulo Arredondado 27"/>
          <p:cNvSpPr/>
          <p:nvPr/>
        </p:nvSpPr>
        <p:spPr>
          <a:xfrm>
            <a:off x="3952305" y="3338736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 DE</a:t>
            </a:r>
          </a:p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FARMÁCIA HOSPITALAR</a:t>
            </a:r>
          </a:p>
        </p:txBody>
      </p:sp>
      <p:sp>
        <p:nvSpPr>
          <p:cNvPr id="46" name="Retângulo Arredondado 45"/>
          <p:cNvSpPr/>
          <p:nvPr/>
        </p:nvSpPr>
        <p:spPr>
          <a:xfrm>
            <a:off x="3952303" y="4372163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FARMÁCIA CLÍNICA E DISPENSAÇÃO FARMACÊUTICA</a:t>
            </a:r>
          </a:p>
        </p:txBody>
      </p:sp>
      <p:sp>
        <p:nvSpPr>
          <p:cNvPr id="41" name="Retângulo Arredondado 69">
            <a:hlinkClick r:id="rId2" action="ppaction://hlinksldjump"/>
            <a:extLst>
              <a:ext uri="{FF2B5EF4-FFF2-40B4-BE49-F238E27FC236}">
                <a16:creationId xmlns:a16="http://schemas.microsoft.com/office/drawing/2014/main" id="{32EAE7A7-A75D-4516-B770-56F539A30473}"/>
              </a:ext>
            </a:extLst>
          </p:cNvPr>
          <p:cNvSpPr/>
          <p:nvPr/>
        </p:nvSpPr>
        <p:spPr>
          <a:xfrm>
            <a:off x="-217404" y="186022"/>
            <a:ext cx="6603939" cy="4385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>
                <a:solidFill>
                  <a:schemeClr val="bg1"/>
                </a:solidFill>
              </a:rPr>
              <a:t>     HOSPITAL TIPO I – GERÊNCIA DE ATENÇÃO À SAÚDE</a:t>
            </a:r>
          </a:p>
        </p:txBody>
      </p:sp>
      <p:pic>
        <p:nvPicPr>
          <p:cNvPr id="51" name="Imagem 50">
            <a:extLst>
              <a:ext uri="{FF2B5EF4-FFF2-40B4-BE49-F238E27FC236}">
                <a16:creationId xmlns:a16="http://schemas.microsoft.com/office/drawing/2014/main" id="{F9C85533-934D-439A-8064-D1839C57B9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3822" y="168583"/>
            <a:ext cx="566977" cy="566977"/>
          </a:xfrm>
          <a:prstGeom prst="rect">
            <a:avLst/>
          </a:prstGeom>
        </p:spPr>
      </p:pic>
      <p:sp>
        <p:nvSpPr>
          <p:cNvPr id="52" name="Retângulo Arredondado 62">
            <a:extLst>
              <a:ext uri="{FF2B5EF4-FFF2-40B4-BE49-F238E27FC236}">
                <a16:creationId xmlns:a16="http://schemas.microsoft.com/office/drawing/2014/main" id="{D32D55F6-70ED-49DF-B2BA-4A67EC6441D0}"/>
              </a:ext>
            </a:extLst>
          </p:cNvPr>
          <p:cNvSpPr/>
          <p:nvPr/>
        </p:nvSpPr>
        <p:spPr>
          <a:xfrm>
            <a:off x="10601297" y="168582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</a:t>
            </a:r>
          </a:p>
          <a:p>
            <a:pPr algn="ctr"/>
            <a:r>
              <a:rPr lang="pt-BR" sz="2800" b="1">
                <a:solidFill>
                  <a:schemeClr val="tx1"/>
                </a:solidFill>
              </a:rPr>
              <a:t>26</a:t>
            </a:r>
          </a:p>
        </p:txBody>
      </p:sp>
      <p:sp>
        <p:nvSpPr>
          <p:cNvPr id="53" name="Retângulo Arredondado 44">
            <a:extLst>
              <a:ext uri="{FF2B5EF4-FFF2-40B4-BE49-F238E27FC236}">
                <a16:creationId xmlns:a16="http://schemas.microsoft.com/office/drawing/2014/main" id="{89C9722B-4101-486F-B3C0-828E419A8178}"/>
              </a:ext>
            </a:extLst>
          </p:cNvPr>
          <p:cNvSpPr/>
          <p:nvPr/>
        </p:nvSpPr>
        <p:spPr>
          <a:xfrm>
            <a:off x="9038851" y="168583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</a:t>
            </a:r>
          </a:p>
          <a:p>
            <a:pPr algn="ctr"/>
            <a:r>
              <a:rPr lang="pt-BR" sz="2800" b="1">
                <a:solidFill>
                  <a:schemeClr val="accent6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98A480EB-C66D-410B-BABA-9D485C62774C}"/>
              </a:ext>
            </a:extLst>
          </p:cNvPr>
          <p:cNvSpPr/>
          <p:nvPr/>
        </p:nvSpPr>
        <p:spPr>
          <a:xfrm>
            <a:off x="8130510" y="738519"/>
            <a:ext cx="8050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>
                <a:solidFill>
                  <a:schemeClr val="accent6">
                    <a:lumMod val="50000"/>
                  </a:schemeClr>
                </a:solidFill>
              </a:rPr>
              <a:t>TIPO I </a:t>
            </a:r>
            <a:endParaRPr lang="pt-BR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39" name="Conector de Seta Reta 38">
            <a:extLst>
              <a:ext uri="{FF2B5EF4-FFF2-40B4-BE49-F238E27FC236}">
                <a16:creationId xmlns:a16="http://schemas.microsoft.com/office/drawing/2014/main" id="{1DD10898-A9B3-4DE4-9ADA-54CF4778E923}"/>
              </a:ext>
            </a:extLst>
          </p:cNvPr>
          <p:cNvCxnSpPr>
            <a:cxnSpLocks/>
            <a:stCxn id="28" idx="2"/>
            <a:endCxn id="46" idx="0"/>
          </p:cNvCxnSpPr>
          <p:nvPr/>
        </p:nvCxnSpPr>
        <p:spPr>
          <a:xfrm flipH="1">
            <a:off x="4638103" y="4083319"/>
            <a:ext cx="2" cy="288844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>
            <a:extLst>
              <a:ext uri="{FF2B5EF4-FFF2-40B4-BE49-F238E27FC236}">
                <a16:creationId xmlns:a16="http://schemas.microsoft.com/office/drawing/2014/main" id="{3350718C-9458-4531-805E-52D1DA82C41E}"/>
              </a:ext>
            </a:extLst>
          </p:cNvPr>
          <p:cNvSpPr txBox="1"/>
          <p:nvPr/>
        </p:nvSpPr>
        <p:spPr>
          <a:xfrm>
            <a:off x="1006629" y="5628904"/>
            <a:ext cx="8032222" cy="744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0878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fade/>
      </p:transition>
    </mc:Choice>
    <mc:Fallback xmlns="">
      <p:transition advClick="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: Cantos Arredondados 9">
            <a:hlinkClick r:id="" action="ppaction://noaction"/>
            <a:extLst>
              <a:ext uri="{FF2B5EF4-FFF2-40B4-BE49-F238E27FC236}">
                <a16:creationId xmlns:a16="http://schemas.microsoft.com/office/drawing/2014/main" id="{0D3537EF-5B03-4C54-8836-43E03303CAA2}"/>
              </a:ext>
            </a:extLst>
          </p:cNvPr>
          <p:cNvSpPr/>
          <p:nvPr/>
        </p:nvSpPr>
        <p:spPr>
          <a:xfrm>
            <a:off x="10823054" y="1768541"/>
            <a:ext cx="1113183" cy="543340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/>
              <a:t>DIVISÃO DE GESTÃO DE PESSOAS</a:t>
            </a:r>
          </a:p>
        </p:txBody>
      </p:sp>
      <p:sp>
        <p:nvSpPr>
          <p:cNvPr id="11" name="Retângulo: Cantos Arredondados 10">
            <a:hlinkClick r:id="" action="ppaction://noaction"/>
            <a:extLst>
              <a:ext uri="{FF2B5EF4-FFF2-40B4-BE49-F238E27FC236}">
                <a16:creationId xmlns:a16="http://schemas.microsoft.com/office/drawing/2014/main" id="{9FE2190E-788F-4A8E-BEDA-AA3B6ABE785D}"/>
              </a:ext>
            </a:extLst>
          </p:cNvPr>
          <p:cNvSpPr/>
          <p:nvPr/>
        </p:nvSpPr>
        <p:spPr>
          <a:xfrm>
            <a:off x="460549" y="2536872"/>
            <a:ext cx="1113183" cy="5433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DE ADMINISTRAÇÃO</a:t>
            </a:r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070CFBBC-DF8C-43D9-BF29-7871079CD62A}"/>
              </a:ext>
            </a:extLst>
          </p:cNvPr>
          <p:cNvSpPr/>
          <p:nvPr/>
        </p:nvSpPr>
        <p:spPr>
          <a:xfrm>
            <a:off x="5764889" y="889437"/>
            <a:ext cx="1113183" cy="5433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/>
              <a:t>GERÊNCIA ADMINISTRATIVA</a:t>
            </a:r>
          </a:p>
        </p:txBody>
      </p:sp>
      <p:cxnSp>
        <p:nvCxnSpPr>
          <p:cNvPr id="13" name="Conector: Angulado 12">
            <a:extLst>
              <a:ext uri="{FF2B5EF4-FFF2-40B4-BE49-F238E27FC236}">
                <a16:creationId xmlns:a16="http://schemas.microsoft.com/office/drawing/2014/main" id="{9FE298E8-8F16-4708-A33B-8256C6F8AC30}"/>
              </a:ext>
            </a:extLst>
          </p:cNvPr>
          <p:cNvCxnSpPr>
            <a:cxnSpLocks/>
            <a:stCxn id="12" idx="2"/>
            <a:endCxn id="10" idx="0"/>
          </p:cNvCxnSpPr>
          <p:nvPr/>
        </p:nvCxnSpPr>
        <p:spPr>
          <a:xfrm rot="16200000" flipH="1">
            <a:off x="8682681" y="-928424"/>
            <a:ext cx="335764" cy="5058165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: Angulado 13">
            <a:extLst>
              <a:ext uri="{FF2B5EF4-FFF2-40B4-BE49-F238E27FC236}">
                <a16:creationId xmlns:a16="http://schemas.microsoft.com/office/drawing/2014/main" id="{A04B8B99-D019-4988-979C-EF9FD509F1F5}"/>
              </a:ext>
            </a:extLst>
          </p:cNvPr>
          <p:cNvCxnSpPr>
            <a:cxnSpLocks/>
            <a:stCxn id="12" idx="2"/>
            <a:endCxn id="38" idx="0"/>
          </p:cNvCxnSpPr>
          <p:nvPr/>
        </p:nvCxnSpPr>
        <p:spPr>
          <a:xfrm rot="5400000">
            <a:off x="3936856" y="-616084"/>
            <a:ext cx="335765" cy="4433486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B182AF99-3B33-4647-9B70-C2CAFC0DDD45}"/>
              </a:ext>
            </a:extLst>
          </p:cNvPr>
          <p:cNvSpPr/>
          <p:nvPr/>
        </p:nvSpPr>
        <p:spPr>
          <a:xfrm>
            <a:off x="459217" y="3880656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            PATRIMÔNIO</a:t>
            </a:r>
          </a:p>
        </p:txBody>
      </p:sp>
      <p:sp>
        <p:nvSpPr>
          <p:cNvPr id="16" name="Retângulo: Cantos Arredondados 15">
            <a:hlinkClick r:id="" action="ppaction://noaction"/>
            <a:extLst>
              <a:ext uri="{FF2B5EF4-FFF2-40B4-BE49-F238E27FC236}">
                <a16:creationId xmlns:a16="http://schemas.microsoft.com/office/drawing/2014/main" id="{7BAB6CD1-0EBA-4460-B174-5256B5DFD1EE}"/>
              </a:ext>
            </a:extLst>
          </p:cNvPr>
          <p:cNvSpPr/>
          <p:nvPr/>
        </p:nvSpPr>
        <p:spPr>
          <a:xfrm>
            <a:off x="2125292" y="2536872"/>
            <a:ext cx="1113183" cy="5433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DE GESTÃO ORÇAMENTÁRIA E FINANCEIRA</a:t>
            </a:r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369A5531-7E07-4D15-B1F3-8198ED055BC6}"/>
              </a:ext>
            </a:extLst>
          </p:cNvPr>
          <p:cNvSpPr/>
          <p:nvPr/>
        </p:nvSpPr>
        <p:spPr>
          <a:xfrm>
            <a:off x="459216" y="4565289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CONTRATOS</a:t>
            </a:r>
          </a:p>
        </p:txBody>
      </p:sp>
      <p:sp>
        <p:nvSpPr>
          <p:cNvPr id="18" name="Retângulo: Cantos Arredondados 17">
            <a:extLst>
              <a:ext uri="{FF2B5EF4-FFF2-40B4-BE49-F238E27FC236}">
                <a16:creationId xmlns:a16="http://schemas.microsoft.com/office/drawing/2014/main" id="{958EB929-6E39-44B2-B516-DA85221E4282}"/>
              </a:ext>
            </a:extLst>
          </p:cNvPr>
          <p:cNvSpPr/>
          <p:nvPr/>
        </p:nvSpPr>
        <p:spPr>
          <a:xfrm>
            <a:off x="459216" y="5249922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FISCALIZAÇÃO ADMINISTRATIVA DE CONTRATOS</a:t>
            </a:r>
          </a:p>
        </p:txBody>
      </p:sp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84E68EB6-97C7-480A-B4B0-CC87A417FF37}"/>
              </a:ext>
            </a:extLst>
          </p:cNvPr>
          <p:cNvSpPr/>
          <p:nvPr/>
        </p:nvSpPr>
        <p:spPr>
          <a:xfrm>
            <a:off x="459215" y="5934557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PLANEJAMENTO DE COMPRAS</a:t>
            </a:r>
          </a:p>
        </p:txBody>
      </p:sp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38CF8864-9B3F-4EE6-9DFB-5F76EBDE0C49}"/>
              </a:ext>
            </a:extLst>
          </p:cNvPr>
          <p:cNvSpPr/>
          <p:nvPr/>
        </p:nvSpPr>
        <p:spPr>
          <a:xfrm>
            <a:off x="459214" y="3196023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LICITAÇÕES</a:t>
            </a:r>
          </a:p>
        </p:txBody>
      </p: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9D5E48B8-D0B2-41FC-A193-706841B63672}"/>
              </a:ext>
            </a:extLst>
          </p:cNvPr>
          <p:cNvSpPr/>
          <p:nvPr/>
        </p:nvSpPr>
        <p:spPr>
          <a:xfrm>
            <a:off x="2125290" y="3231416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PLANEJAMENTO E GESTÃO ORÇAMENTÁRIA</a:t>
            </a:r>
          </a:p>
        </p:txBody>
      </p:sp>
      <p:sp>
        <p:nvSpPr>
          <p:cNvPr id="22" name="Retângulo: Cantos Arredondados 21">
            <a:extLst>
              <a:ext uri="{FF2B5EF4-FFF2-40B4-BE49-F238E27FC236}">
                <a16:creationId xmlns:a16="http://schemas.microsoft.com/office/drawing/2014/main" id="{CBF4FB8A-A9DB-404E-8AEF-6E587195EB32}"/>
              </a:ext>
            </a:extLst>
          </p:cNvPr>
          <p:cNvSpPr/>
          <p:nvPr/>
        </p:nvSpPr>
        <p:spPr>
          <a:xfrm>
            <a:off x="2125289" y="3925960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EXECUÇÃO ORÇAMENTÁRIA E FINANCEIRA</a:t>
            </a:r>
          </a:p>
        </p:txBody>
      </p:sp>
      <p:sp>
        <p:nvSpPr>
          <p:cNvPr id="23" name="Retângulo: Cantos Arredondados 22">
            <a:extLst>
              <a:ext uri="{FF2B5EF4-FFF2-40B4-BE49-F238E27FC236}">
                <a16:creationId xmlns:a16="http://schemas.microsoft.com/office/drawing/2014/main" id="{84C447FA-A26E-4DD4-9EBC-537B43E41744}"/>
              </a:ext>
            </a:extLst>
          </p:cNvPr>
          <p:cNvSpPr/>
          <p:nvPr/>
        </p:nvSpPr>
        <p:spPr>
          <a:xfrm>
            <a:off x="10823058" y="3124070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DESENVOLVIMENTO DE PESSOAL</a:t>
            </a:r>
          </a:p>
        </p:txBody>
      </p:sp>
      <p:sp>
        <p:nvSpPr>
          <p:cNvPr id="24" name="Retângulo: Cantos Arredondados 23">
            <a:extLst>
              <a:ext uri="{FF2B5EF4-FFF2-40B4-BE49-F238E27FC236}">
                <a16:creationId xmlns:a16="http://schemas.microsoft.com/office/drawing/2014/main" id="{4B011F37-523F-47E9-B2AA-E4F3A8BE8122}"/>
              </a:ext>
            </a:extLst>
          </p:cNvPr>
          <p:cNvSpPr/>
          <p:nvPr/>
        </p:nvSpPr>
        <p:spPr>
          <a:xfrm>
            <a:off x="10823057" y="3808703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SAÚDE OCUPACIONAL E SEGURANÇA DO TRABALHO</a:t>
            </a:r>
          </a:p>
        </p:txBody>
      </p:sp>
      <p:sp>
        <p:nvSpPr>
          <p:cNvPr id="25" name="Retângulo: Cantos Arredondados 24">
            <a:extLst>
              <a:ext uri="{FF2B5EF4-FFF2-40B4-BE49-F238E27FC236}">
                <a16:creationId xmlns:a16="http://schemas.microsoft.com/office/drawing/2014/main" id="{306B6204-C63B-4AA6-AD95-114BB1BDE216}"/>
              </a:ext>
            </a:extLst>
          </p:cNvPr>
          <p:cNvSpPr/>
          <p:nvPr/>
        </p:nvSpPr>
        <p:spPr>
          <a:xfrm>
            <a:off x="10823055" y="2439437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ADMINISTRAÇÃO DE PESSOAL</a:t>
            </a:r>
          </a:p>
        </p:txBody>
      </p:sp>
      <p:cxnSp>
        <p:nvCxnSpPr>
          <p:cNvPr id="26" name="Conector: Angulado 25">
            <a:extLst>
              <a:ext uri="{FF2B5EF4-FFF2-40B4-BE49-F238E27FC236}">
                <a16:creationId xmlns:a16="http://schemas.microsoft.com/office/drawing/2014/main" id="{16577452-9083-4A2D-B30B-BEF340E3D984}"/>
              </a:ext>
            </a:extLst>
          </p:cNvPr>
          <p:cNvCxnSpPr>
            <a:cxnSpLocks/>
            <a:stCxn id="12" idx="2"/>
            <a:endCxn id="39" idx="0"/>
          </p:cNvCxnSpPr>
          <p:nvPr/>
        </p:nvCxnSpPr>
        <p:spPr>
          <a:xfrm rot="16200000" flipH="1">
            <a:off x="6153599" y="1600658"/>
            <a:ext cx="335765" cy="1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: Angulado 26">
            <a:extLst>
              <a:ext uri="{FF2B5EF4-FFF2-40B4-BE49-F238E27FC236}">
                <a16:creationId xmlns:a16="http://schemas.microsoft.com/office/drawing/2014/main" id="{38B9E5C0-C96F-4627-9AA2-9E781795FA4D}"/>
              </a:ext>
            </a:extLst>
          </p:cNvPr>
          <p:cNvCxnSpPr>
            <a:cxnSpLocks/>
            <a:stCxn id="11" idx="1"/>
            <a:endCxn id="20" idx="1"/>
          </p:cNvCxnSpPr>
          <p:nvPr/>
        </p:nvCxnSpPr>
        <p:spPr>
          <a:xfrm rot="10800000" flipV="1">
            <a:off x="459215" y="2808541"/>
            <a:ext cx="1335" cy="659151"/>
          </a:xfrm>
          <a:prstGeom prst="bentConnector3">
            <a:avLst>
              <a:gd name="adj1" fmla="val 17223596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: Angulado 27">
            <a:extLst>
              <a:ext uri="{FF2B5EF4-FFF2-40B4-BE49-F238E27FC236}">
                <a16:creationId xmlns:a16="http://schemas.microsoft.com/office/drawing/2014/main" id="{196B3106-1492-468C-9010-C6E50FD720E4}"/>
              </a:ext>
            </a:extLst>
          </p:cNvPr>
          <p:cNvCxnSpPr>
            <a:cxnSpLocks/>
            <a:stCxn id="11" idx="1"/>
            <a:endCxn id="15" idx="1"/>
          </p:cNvCxnSpPr>
          <p:nvPr/>
        </p:nvCxnSpPr>
        <p:spPr>
          <a:xfrm rot="10800000" flipV="1">
            <a:off x="459217" y="2808542"/>
            <a:ext cx="1332" cy="1343784"/>
          </a:xfrm>
          <a:prstGeom prst="bentConnector3">
            <a:avLst>
              <a:gd name="adj1" fmla="val 17262162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: Angulado 28">
            <a:extLst>
              <a:ext uri="{FF2B5EF4-FFF2-40B4-BE49-F238E27FC236}">
                <a16:creationId xmlns:a16="http://schemas.microsoft.com/office/drawing/2014/main" id="{B01EEDC4-85D3-47BF-B969-3FF24BBDBA3C}"/>
              </a:ext>
            </a:extLst>
          </p:cNvPr>
          <p:cNvCxnSpPr>
            <a:cxnSpLocks/>
            <a:stCxn id="11" idx="1"/>
            <a:endCxn id="17" idx="1"/>
          </p:cNvCxnSpPr>
          <p:nvPr/>
        </p:nvCxnSpPr>
        <p:spPr>
          <a:xfrm rot="10800000" flipV="1">
            <a:off x="459217" y="2808541"/>
            <a:ext cx="1333" cy="2028417"/>
          </a:xfrm>
          <a:prstGeom prst="bentConnector3">
            <a:avLst>
              <a:gd name="adj1" fmla="val 17249287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: Angulado 29">
            <a:extLst>
              <a:ext uri="{FF2B5EF4-FFF2-40B4-BE49-F238E27FC236}">
                <a16:creationId xmlns:a16="http://schemas.microsoft.com/office/drawing/2014/main" id="{8287ACB4-0FB1-4262-B59D-5EC924EF9C54}"/>
              </a:ext>
            </a:extLst>
          </p:cNvPr>
          <p:cNvCxnSpPr>
            <a:cxnSpLocks/>
            <a:stCxn id="11" idx="1"/>
            <a:endCxn id="18" idx="1"/>
          </p:cNvCxnSpPr>
          <p:nvPr/>
        </p:nvCxnSpPr>
        <p:spPr>
          <a:xfrm rot="10800000" flipV="1">
            <a:off x="459217" y="2808542"/>
            <a:ext cx="1333" cy="2713050"/>
          </a:xfrm>
          <a:prstGeom prst="bentConnector3">
            <a:avLst>
              <a:gd name="adj1" fmla="val 17249287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: Angulado 30">
            <a:extLst>
              <a:ext uri="{FF2B5EF4-FFF2-40B4-BE49-F238E27FC236}">
                <a16:creationId xmlns:a16="http://schemas.microsoft.com/office/drawing/2014/main" id="{5BD08185-624D-483D-85A3-0BD3A44562D7}"/>
              </a:ext>
            </a:extLst>
          </p:cNvPr>
          <p:cNvCxnSpPr>
            <a:cxnSpLocks/>
            <a:stCxn id="11" idx="1"/>
            <a:endCxn id="19" idx="1"/>
          </p:cNvCxnSpPr>
          <p:nvPr/>
        </p:nvCxnSpPr>
        <p:spPr>
          <a:xfrm rot="10800000" flipV="1">
            <a:off x="459215" y="2808541"/>
            <a:ext cx="1334" cy="3397685"/>
          </a:xfrm>
          <a:prstGeom prst="bentConnector3">
            <a:avLst>
              <a:gd name="adj1" fmla="val 17236432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: Angulado 31">
            <a:extLst>
              <a:ext uri="{FF2B5EF4-FFF2-40B4-BE49-F238E27FC236}">
                <a16:creationId xmlns:a16="http://schemas.microsoft.com/office/drawing/2014/main" id="{2B86CA67-170E-4968-922B-F4E45FFE8075}"/>
              </a:ext>
            </a:extLst>
          </p:cNvPr>
          <p:cNvCxnSpPr>
            <a:cxnSpLocks/>
            <a:stCxn id="38" idx="2"/>
            <a:endCxn id="64" idx="0"/>
          </p:cNvCxnSpPr>
          <p:nvPr/>
        </p:nvCxnSpPr>
        <p:spPr>
          <a:xfrm rot="16200000" flipH="1">
            <a:off x="2860788" y="1339088"/>
            <a:ext cx="224990" cy="2170577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: Angulado 32">
            <a:extLst>
              <a:ext uri="{FF2B5EF4-FFF2-40B4-BE49-F238E27FC236}">
                <a16:creationId xmlns:a16="http://schemas.microsoft.com/office/drawing/2014/main" id="{188DEC64-1F7B-4AC4-8E13-B2D9B2703BFE}"/>
              </a:ext>
            </a:extLst>
          </p:cNvPr>
          <p:cNvCxnSpPr>
            <a:cxnSpLocks/>
            <a:stCxn id="16" idx="1"/>
            <a:endCxn id="21" idx="1"/>
          </p:cNvCxnSpPr>
          <p:nvPr/>
        </p:nvCxnSpPr>
        <p:spPr>
          <a:xfrm rot="10800000" flipV="1">
            <a:off x="2125290" y="2808542"/>
            <a:ext cx="2" cy="694544"/>
          </a:xfrm>
          <a:prstGeom prst="bentConnector3">
            <a:avLst>
              <a:gd name="adj1" fmla="val 114301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: Angulado 33">
            <a:extLst>
              <a:ext uri="{FF2B5EF4-FFF2-40B4-BE49-F238E27FC236}">
                <a16:creationId xmlns:a16="http://schemas.microsoft.com/office/drawing/2014/main" id="{CE30E9A8-5191-4BF0-84CB-4107120A68FC}"/>
              </a:ext>
            </a:extLst>
          </p:cNvPr>
          <p:cNvCxnSpPr>
            <a:cxnSpLocks/>
            <a:stCxn id="16" idx="1"/>
            <a:endCxn id="22" idx="1"/>
          </p:cNvCxnSpPr>
          <p:nvPr/>
        </p:nvCxnSpPr>
        <p:spPr>
          <a:xfrm rot="10800000" flipV="1">
            <a:off x="2125290" y="2808542"/>
            <a:ext cx="3" cy="1389088"/>
          </a:xfrm>
          <a:prstGeom prst="bentConnector3">
            <a:avLst>
              <a:gd name="adj1" fmla="val 76201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: Angulado 34">
            <a:extLst>
              <a:ext uri="{FF2B5EF4-FFF2-40B4-BE49-F238E27FC236}">
                <a16:creationId xmlns:a16="http://schemas.microsoft.com/office/drawing/2014/main" id="{209C0289-6059-4885-A24F-B337BB565683}"/>
              </a:ext>
            </a:extLst>
          </p:cNvPr>
          <p:cNvCxnSpPr>
            <a:cxnSpLocks/>
            <a:stCxn id="10" idx="1"/>
            <a:endCxn id="25" idx="1"/>
          </p:cNvCxnSpPr>
          <p:nvPr/>
        </p:nvCxnSpPr>
        <p:spPr>
          <a:xfrm rot="10800000" flipH="1" flipV="1">
            <a:off x="10823053" y="2040211"/>
            <a:ext cx="1" cy="670896"/>
          </a:xfrm>
          <a:prstGeom prst="bentConnector3">
            <a:avLst>
              <a:gd name="adj1" fmla="val -228600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: Angulado 35">
            <a:extLst>
              <a:ext uri="{FF2B5EF4-FFF2-40B4-BE49-F238E27FC236}">
                <a16:creationId xmlns:a16="http://schemas.microsoft.com/office/drawing/2014/main" id="{00CF8FBB-7CB0-4720-849D-39D662B66F76}"/>
              </a:ext>
            </a:extLst>
          </p:cNvPr>
          <p:cNvCxnSpPr>
            <a:cxnSpLocks/>
            <a:stCxn id="10" idx="1"/>
            <a:endCxn id="23" idx="1"/>
          </p:cNvCxnSpPr>
          <p:nvPr/>
        </p:nvCxnSpPr>
        <p:spPr>
          <a:xfrm rot="10800000" flipH="1" flipV="1">
            <a:off x="10823054" y="2040210"/>
            <a:ext cx="4" cy="1355529"/>
          </a:xfrm>
          <a:prstGeom prst="bentConnector3">
            <a:avLst>
              <a:gd name="adj1" fmla="val -57150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: Angulado 36">
            <a:extLst>
              <a:ext uri="{FF2B5EF4-FFF2-40B4-BE49-F238E27FC236}">
                <a16:creationId xmlns:a16="http://schemas.microsoft.com/office/drawing/2014/main" id="{191C87C3-9CF6-4C96-898D-5B4F18510524}"/>
              </a:ext>
            </a:extLst>
          </p:cNvPr>
          <p:cNvCxnSpPr>
            <a:cxnSpLocks/>
            <a:stCxn id="10" idx="1"/>
            <a:endCxn id="24" idx="1"/>
          </p:cNvCxnSpPr>
          <p:nvPr/>
        </p:nvCxnSpPr>
        <p:spPr>
          <a:xfrm rot="10800000" flipH="1" flipV="1">
            <a:off x="10823053" y="2040211"/>
            <a:ext cx="3" cy="2040162"/>
          </a:xfrm>
          <a:prstGeom prst="bentConnector3">
            <a:avLst>
              <a:gd name="adj1" fmla="val -76200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tângulo: Cantos Arredondados 37">
            <a:extLst>
              <a:ext uri="{FF2B5EF4-FFF2-40B4-BE49-F238E27FC236}">
                <a16:creationId xmlns:a16="http://schemas.microsoft.com/office/drawing/2014/main" id="{FD0770DC-8878-4B4A-87A0-4A7D649E4107}"/>
              </a:ext>
            </a:extLst>
          </p:cNvPr>
          <p:cNvSpPr/>
          <p:nvPr/>
        </p:nvSpPr>
        <p:spPr>
          <a:xfrm>
            <a:off x="1331403" y="1768542"/>
            <a:ext cx="1113183" cy="543340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/>
              <a:t>DIVISÃO DE ADMINISTRAÇÃO E FINANÇAS</a:t>
            </a:r>
          </a:p>
        </p:txBody>
      </p:sp>
      <p:sp>
        <p:nvSpPr>
          <p:cNvPr id="39" name="Retângulo: Cantos Arredondados 38">
            <a:extLst>
              <a:ext uri="{FF2B5EF4-FFF2-40B4-BE49-F238E27FC236}">
                <a16:creationId xmlns:a16="http://schemas.microsoft.com/office/drawing/2014/main" id="{2F61A873-94BB-4880-8F2F-71551D8F1CB9}"/>
              </a:ext>
            </a:extLst>
          </p:cNvPr>
          <p:cNvSpPr/>
          <p:nvPr/>
        </p:nvSpPr>
        <p:spPr>
          <a:xfrm>
            <a:off x="5764890" y="1768542"/>
            <a:ext cx="1113183" cy="543340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/>
              <a:t>DIVISÃO DE LOGÍSTICA E INFRAESTRUTURA HOSPITALAR </a:t>
            </a:r>
          </a:p>
        </p:txBody>
      </p:sp>
      <p:cxnSp>
        <p:nvCxnSpPr>
          <p:cNvPr id="40" name="Conector: Angulado 39">
            <a:extLst>
              <a:ext uri="{FF2B5EF4-FFF2-40B4-BE49-F238E27FC236}">
                <a16:creationId xmlns:a16="http://schemas.microsoft.com/office/drawing/2014/main" id="{DC52022C-F9EA-464D-ABF8-3FD7CB670D71}"/>
              </a:ext>
            </a:extLst>
          </p:cNvPr>
          <p:cNvCxnSpPr>
            <a:cxnSpLocks/>
            <a:stCxn id="38" idx="2"/>
            <a:endCxn id="11" idx="0"/>
          </p:cNvCxnSpPr>
          <p:nvPr/>
        </p:nvCxnSpPr>
        <p:spPr>
          <a:xfrm rot="5400000">
            <a:off x="1340073" y="1988950"/>
            <a:ext cx="224990" cy="870854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: Angulado 40">
            <a:extLst>
              <a:ext uri="{FF2B5EF4-FFF2-40B4-BE49-F238E27FC236}">
                <a16:creationId xmlns:a16="http://schemas.microsoft.com/office/drawing/2014/main" id="{B4B5D40A-B5C0-4105-A748-DA0D190F806F}"/>
              </a:ext>
            </a:extLst>
          </p:cNvPr>
          <p:cNvCxnSpPr>
            <a:cxnSpLocks/>
            <a:stCxn id="38" idx="2"/>
            <a:endCxn id="16" idx="0"/>
          </p:cNvCxnSpPr>
          <p:nvPr/>
        </p:nvCxnSpPr>
        <p:spPr>
          <a:xfrm rot="16200000" flipH="1">
            <a:off x="2172444" y="2027432"/>
            <a:ext cx="224990" cy="793889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tângulo: Cantos Arredondados 41">
            <a:hlinkClick r:id="" action="ppaction://noaction"/>
            <a:extLst>
              <a:ext uri="{FF2B5EF4-FFF2-40B4-BE49-F238E27FC236}">
                <a16:creationId xmlns:a16="http://schemas.microsoft.com/office/drawing/2014/main" id="{5D0EE204-BB71-4E56-BEBD-CEAD469D8BDD}"/>
              </a:ext>
            </a:extLst>
          </p:cNvPr>
          <p:cNvSpPr/>
          <p:nvPr/>
        </p:nvSpPr>
        <p:spPr>
          <a:xfrm>
            <a:off x="7180788" y="2528503"/>
            <a:ext cx="1113183" cy="5433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DE ABASTECIMENTO FARMACÊUTICO E SUPRIMENTOS</a:t>
            </a:r>
          </a:p>
        </p:txBody>
      </p:sp>
      <p:sp>
        <p:nvSpPr>
          <p:cNvPr id="43" name="Retângulo: Cantos Arredondados 42">
            <a:extLst>
              <a:ext uri="{FF2B5EF4-FFF2-40B4-BE49-F238E27FC236}">
                <a16:creationId xmlns:a16="http://schemas.microsoft.com/office/drawing/2014/main" id="{5170FD66-51BF-4D74-B8B3-C5B0A726EA8C}"/>
              </a:ext>
            </a:extLst>
          </p:cNvPr>
          <p:cNvSpPr/>
          <p:nvPr/>
        </p:nvSpPr>
        <p:spPr>
          <a:xfrm>
            <a:off x="7168939" y="3844363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ALMOXARIFADO E CONTROLE DE ESTOQUES</a:t>
            </a:r>
          </a:p>
        </p:txBody>
      </p:sp>
      <p:sp>
        <p:nvSpPr>
          <p:cNvPr id="44" name="Retângulo: Cantos Arredondados 43">
            <a:extLst>
              <a:ext uri="{FF2B5EF4-FFF2-40B4-BE49-F238E27FC236}">
                <a16:creationId xmlns:a16="http://schemas.microsoft.com/office/drawing/2014/main" id="{EED1A861-274D-45B6-8714-1DD326AB6E1F}"/>
              </a:ext>
            </a:extLst>
          </p:cNvPr>
          <p:cNvSpPr/>
          <p:nvPr/>
        </p:nvSpPr>
        <p:spPr>
          <a:xfrm>
            <a:off x="7168937" y="3182979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PLANEJAMENTO E DIMENSIONAMENTO DE ESTOQUES</a:t>
            </a:r>
          </a:p>
        </p:txBody>
      </p:sp>
      <p:cxnSp>
        <p:nvCxnSpPr>
          <p:cNvPr id="45" name="Conector: Angulado 44">
            <a:extLst>
              <a:ext uri="{FF2B5EF4-FFF2-40B4-BE49-F238E27FC236}">
                <a16:creationId xmlns:a16="http://schemas.microsoft.com/office/drawing/2014/main" id="{52CECD99-B034-48B8-A1DE-5D8E3843374C}"/>
              </a:ext>
            </a:extLst>
          </p:cNvPr>
          <p:cNvCxnSpPr>
            <a:cxnSpLocks/>
            <a:stCxn id="42" idx="1"/>
            <a:endCxn id="44" idx="1"/>
          </p:cNvCxnSpPr>
          <p:nvPr/>
        </p:nvCxnSpPr>
        <p:spPr>
          <a:xfrm rot="10800000" flipV="1">
            <a:off x="7168938" y="2800173"/>
            <a:ext cx="11851" cy="654476"/>
          </a:xfrm>
          <a:prstGeom prst="bentConnector3">
            <a:avLst>
              <a:gd name="adj1" fmla="val 2028951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: Angulado 45">
            <a:extLst>
              <a:ext uri="{FF2B5EF4-FFF2-40B4-BE49-F238E27FC236}">
                <a16:creationId xmlns:a16="http://schemas.microsoft.com/office/drawing/2014/main" id="{190A1649-274B-4A73-B47B-35A7273E193C}"/>
              </a:ext>
            </a:extLst>
          </p:cNvPr>
          <p:cNvCxnSpPr>
            <a:cxnSpLocks/>
            <a:stCxn id="42" idx="1"/>
            <a:endCxn id="43" idx="1"/>
          </p:cNvCxnSpPr>
          <p:nvPr/>
        </p:nvCxnSpPr>
        <p:spPr>
          <a:xfrm rot="10800000" flipV="1">
            <a:off x="7168940" y="2800173"/>
            <a:ext cx="11849" cy="1315860"/>
          </a:xfrm>
          <a:prstGeom prst="bentConnector3">
            <a:avLst>
              <a:gd name="adj1" fmla="val 2029277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tângulo: Cantos Arredondados 46">
            <a:hlinkClick r:id="" action="ppaction://noaction"/>
            <a:extLst>
              <a:ext uri="{FF2B5EF4-FFF2-40B4-BE49-F238E27FC236}">
                <a16:creationId xmlns:a16="http://schemas.microsoft.com/office/drawing/2014/main" id="{F1B1C28A-F1C2-45C5-8697-CA08B87BDD10}"/>
              </a:ext>
            </a:extLst>
          </p:cNvPr>
          <p:cNvSpPr/>
          <p:nvPr/>
        </p:nvSpPr>
        <p:spPr>
          <a:xfrm>
            <a:off x="5767558" y="4379546"/>
            <a:ext cx="1113183" cy="5433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DE INFRAESTRUTURA  FÍSICA</a:t>
            </a:r>
          </a:p>
        </p:txBody>
      </p:sp>
      <p:sp>
        <p:nvSpPr>
          <p:cNvPr id="48" name="Retângulo: Cantos Arredondados 47">
            <a:extLst>
              <a:ext uri="{FF2B5EF4-FFF2-40B4-BE49-F238E27FC236}">
                <a16:creationId xmlns:a16="http://schemas.microsoft.com/office/drawing/2014/main" id="{610FAE0E-9EDC-45F5-910B-3FA1749B1E2D}"/>
              </a:ext>
            </a:extLst>
          </p:cNvPr>
          <p:cNvSpPr/>
          <p:nvPr/>
        </p:nvSpPr>
        <p:spPr>
          <a:xfrm>
            <a:off x="5764890" y="5054044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MANUTENÇÃO PREDIAL</a:t>
            </a:r>
          </a:p>
        </p:txBody>
      </p:sp>
      <p:sp>
        <p:nvSpPr>
          <p:cNvPr id="49" name="Retângulo: Cantos Arredondados 48">
            <a:extLst>
              <a:ext uri="{FF2B5EF4-FFF2-40B4-BE49-F238E27FC236}">
                <a16:creationId xmlns:a16="http://schemas.microsoft.com/office/drawing/2014/main" id="{EB2B1DC3-8EE7-4954-83C7-E0916238769A}"/>
              </a:ext>
            </a:extLst>
          </p:cNvPr>
          <p:cNvSpPr/>
          <p:nvPr/>
        </p:nvSpPr>
        <p:spPr>
          <a:xfrm>
            <a:off x="5764889" y="5728332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PROJETOS E OBRAS</a:t>
            </a:r>
          </a:p>
        </p:txBody>
      </p:sp>
      <p:cxnSp>
        <p:nvCxnSpPr>
          <p:cNvPr id="50" name="Conector: Angulado 49">
            <a:extLst>
              <a:ext uri="{FF2B5EF4-FFF2-40B4-BE49-F238E27FC236}">
                <a16:creationId xmlns:a16="http://schemas.microsoft.com/office/drawing/2014/main" id="{DDCAF970-E370-4CB3-992A-537F989A8BDA}"/>
              </a:ext>
            </a:extLst>
          </p:cNvPr>
          <p:cNvCxnSpPr>
            <a:cxnSpLocks/>
            <a:stCxn id="47" idx="1"/>
            <a:endCxn id="48" idx="1"/>
          </p:cNvCxnSpPr>
          <p:nvPr/>
        </p:nvCxnSpPr>
        <p:spPr>
          <a:xfrm rot="10800000" flipV="1">
            <a:off x="5764890" y="4651216"/>
            <a:ext cx="2668" cy="674498"/>
          </a:xfrm>
          <a:prstGeom prst="bentConnector3">
            <a:avLst>
              <a:gd name="adj1" fmla="val 8668216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: Angulado 50">
            <a:extLst>
              <a:ext uri="{FF2B5EF4-FFF2-40B4-BE49-F238E27FC236}">
                <a16:creationId xmlns:a16="http://schemas.microsoft.com/office/drawing/2014/main" id="{B45637D0-205C-4A2E-A816-E84D26D563D1}"/>
              </a:ext>
            </a:extLst>
          </p:cNvPr>
          <p:cNvCxnSpPr>
            <a:cxnSpLocks/>
            <a:stCxn id="47" idx="1"/>
            <a:endCxn id="49" idx="1"/>
          </p:cNvCxnSpPr>
          <p:nvPr/>
        </p:nvCxnSpPr>
        <p:spPr>
          <a:xfrm rot="10800000" flipV="1">
            <a:off x="5764890" y="4651216"/>
            <a:ext cx="2669" cy="1348786"/>
          </a:xfrm>
          <a:prstGeom prst="bentConnector3">
            <a:avLst>
              <a:gd name="adj1" fmla="val 8665006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tângulo: Cantos Arredondados 51">
            <a:extLst>
              <a:ext uri="{FF2B5EF4-FFF2-40B4-BE49-F238E27FC236}">
                <a16:creationId xmlns:a16="http://schemas.microsoft.com/office/drawing/2014/main" id="{1F8ED37D-2B93-400F-B308-F0EDC8C1CB3A}"/>
              </a:ext>
            </a:extLst>
          </p:cNvPr>
          <p:cNvSpPr/>
          <p:nvPr/>
        </p:nvSpPr>
        <p:spPr>
          <a:xfrm>
            <a:off x="9041108" y="3188824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HOSPITALIDADE</a:t>
            </a:r>
          </a:p>
        </p:txBody>
      </p:sp>
      <p:sp>
        <p:nvSpPr>
          <p:cNvPr id="53" name="Retângulo: Cantos Arredondados 52">
            <a:extLst>
              <a:ext uri="{FF2B5EF4-FFF2-40B4-BE49-F238E27FC236}">
                <a16:creationId xmlns:a16="http://schemas.microsoft.com/office/drawing/2014/main" id="{C1742938-35B7-47B6-9A0C-F68B398662C4}"/>
              </a:ext>
            </a:extLst>
          </p:cNvPr>
          <p:cNvSpPr/>
          <p:nvPr/>
        </p:nvSpPr>
        <p:spPr>
          <a:xfrm>
            <a:off x="9041108" y="3844363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PRODUÇÃO E DISTRIBUIÇÃO DE REFEIÇÕES</a:t>
            </a:r>
          </a:p>
        </p:txBody>
      </p:sp>
      <p:cxnSp>
        <p:nvCxnSpPr>
          <p:cNvPr id="54" name="Conector: Angulado 53">
            <a:extLst>
              <a:ext uri="{FF2B5EF4-FFF2-40B4-BE49-F238E27FC236}">
                <a16:creationId xmlns:a16="http://schemas.microsoft.com/office/drawing/2014/main" id="{C50BA2A4-332E-4C6F-9192-E96DBB7E4485}"/>
              </a:ext>
            </a:extLst>
          </p:cNvPr>
          <p:cNvCxnSpPr>
            <a:cxnSpLocks/>
            <a:stCxn id="56" idx="1"/>
            <a:endCxn id="52" idx="1"/>
          </p:cNvCxnSpPr>
          <p:nvPr/>
        </p:nvCxnSpPr>
        <p:spPr>
          <a:xfrm rot="10800000" flipV="1">
            <a:off x="9041108" y="2804954"/>
            <a:ext cx="12700" cy="655539"/>
          </a:xfrm>
          <a:prstGeom prst="bentConnector3">
            <a:avLst>
              <a:gd name="adj1" fmla="val 18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: Angulado 54">
            <a:extLst>
              <a:ext uri="{FF2B5EF4-FFF2-40B4-BE49-F238E27FC236}">
                <a16:creationId xmlns:a16="http://schemas.microsoft.com/office/drawing/2014/main" id="{B4A8D64D-F1A3-4038-8F1C-4979AC900719}"/>
              </a:ext>
            </a:extLst>
          </p:cNvPr>
          <p:cNvCxnSpPr>
            <a:cxnSpLocks/>
            <a:stCxn id="56" idx="1"/>
            <a:endCxn id="53" idx="1"/>
          </p:cNvCxnSpPr>
          <p:nvPr/>
        </p:nvCxnSpPr>
        <p:spPr>
          <a:xfrm rot="10800000" flipV="1">
            <a:off x="9041108" y="2804955"/>
            <a:ext cx="12700" cy="1311078"/>
          </a:xfrm>
          <a:prstGeom prst="bentConnector3">
            <a:avLst>
              <a:gd name="adj1" fmla="val 18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tângulo: Cantos Arredondados 55">
            <a:hlinkClick r:id="" action="ppaction://noaction"/>
            <a:extLst>
              <a:ext uri="{FF2B5EF4-FFF2-40B4-BE49-F238E27FC236}">
                <a16:creationId xmlns:a16="http://schemas.microsoft.com/office/drawing/2014/main" id="{EEF30035-AE8E-4F0D-8A71-A5DD79362A6C}"/>
              </a:ext>
            </a:extLst>
          </p:cNvPr>
          <p:cNvSpPr/>
          <p:nvPr/>
        </p:nvSpPr>
        <p:spPr>
          <a:xfrm>
            <a:off x="9041108" y="2533285"/>
            <a:ext cx="1113183" cy="5433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DE HOTELARIA HOSPITALAR</a:t>
            </a:r>
          </a:p>
        </p:txBody>
      </p:sp>
      <p:sp>
        <p:nvSpPr>
          <p:cNvPr id="57" name="Retângulo: Cantos Arredondados 56">
            <a:hlinkClick r:id="" action="ppaction://noaction"/>
            <a:extLst>
              <a:ext uri="{FF2B5EF4-FFF2-40B4-BE49-F238E27FC236}">
                <a16:creationId xmlns:a16="http://schemas.microsoft.com/office/drawing/2014/main" id="{2A2A0C81-A2C8-4ED7-B736-DE72B10A155E}"/>
              </a:ext>
            </a:extLst>
          </p:cNvPr>
          <p:cNvSpPr/>
          <p:nvPr/>
        </p:nvSpPr>
        <p:spPr>
          <a:xfrm>
            <a:off x="4917879" y="2531503"/>
            <a:ext cx="1113183" cy="5433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DE ENGENHARIA CLÍNICA</a:t>
            </a:r>
          </a:p>
        </p:txBody>
      </p:sp>
      <p:cxnSp>
        <p:nvCxnSpPr>
          <p:cNvPr id="58" name="Conector: Angulado 57">
            <a:extLst>
              <a:ext uri="{FF2B5EF4-FFF2-40B4-BE49-F238E27FC236}">
                <a16:creationId xmlns:a16="http://schemas.microsoft.com/office/drawing/2014/main" id="{5D581187-C9FB-4884-8BFC-91154D036467}"/>
              </a:ext>
            </a:extLst>
          </p:cNvPr>
          <p:cNvCxnSpPr>
            <a:cxnSpLocks/>
            <a:stCxn id="39" idx="2"/>
            <a:endCxn id="56" idx="0"/>
          </p:cNvCxnSpPr>
          <p:nvPr/>
        </p:nvCxnSpPr>
        <p:spPr>
          <a:xfrm rot="16200000" flipH="1">
            <a:off x="7848890" y="784474"/>
            <a:ext cx="221403" cy="3276218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: Angulado 58">
            <a:extLst>
              <a:ext uri="{FF2B5EF4-FFF2-40B4-BE49-F238E27FC236}">
                <a16:creationId xmlns:a16="http://schemas.microsoft.com/office/drawing/2014/main" id="{C91D3DE7-6B7A-4B70-8999-5B0541E64C79}"/>
              </a:ext>
            </a:extLst>
          </p:cNvPr>
          <p:cNvCxnSpPr>
            <a:cxnSpLocks/>
            <a:stCxn id="39" idx="2"/>
            <a:endCxn id="57" idx="0"/>
          </p:cNvCxnSpPr>
          <p:nvPr/>
        </p:nvCxnSpPr>
        <p:spPr>
          <a:xfrm rot="5400000">
            <a:off x="5788167" y="1998187"/>
            <a:ext cx="219621" cy="847011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: Angulado 59">
            <a:extLst>
              <a:ext uri="{FF2B5EF4-FFF2-40B4-BE49-F238E27FC236}">
                <a16:creationId xmlns:a16="http://schemas.microsoft.com/office/drawing/2014/main" id="{CB1D8353-9DC6-4423-8533-75C1B5681FA9}"/>
              </a:ext>
            </a:extLst>
          </p:cNvPr>
          <p:cNvCxnSpPr>
            <a:cxnSpLocks/>
            <a:stCxn id="39" idx="2"/>
            <a:endCxn id="47" idx="0"/>
          </p:cNvCxnSpPr>
          <p:nvPr/>
        </p:nvCxnSpPr>
        <p:spPr>
          <a:xfrm rot="16200000" flipH="1">
            <a:off x="5288984" y="3344380"/>
            <a:ext cx="2067664" cy="2668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: Angulado 60">
            <a:extLst>
              <a:ext uri="{FF2B5EF4-FFF2-40B4-BE49-F238E27FC236}">
                <a16:creationId xmlns:a16="http://schemas.microsoft.com/office/drawing/2014/main" id="{EDDBE5E4-6266-4925-8108-8576E8D1C3AC}"/>
              </a:ext>
            </a:extLst>
          </p:cNvPr>
          <p:cNvCxnSpPr>
            <a:cxnSpLocks/>
            <a:stCxn id="39" idx="2"/>
            <a:endCxn id="42" idx="0"/>
          </p:cNvCxnSpPr>
          <p:nvPr/>
        </p:nvCxnSpPr>
        <p:spPr>
          <a:xfrm rot="16200000" flipH="1">
            <a:off x="6921121" y="1712243"/>
            <a:ext cx="216621" cy="1415898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tângulo: Cantos Arredondados 61">
            <a:hlinkClick r:id="" action="ppaction://noaction"/>
            <a:extLst>
              <a:ext uri="{FF2B5EF4-FFF2-40B4-BE49-F238E27FC236}">
                <a16:creationId xmlns:a16="http://schemas.microsoft.com/office/drawing/2014/main" id="{9B08F146-C253-412C-885C-766BB3EE042B}"/>
              </a:ext>
            </a:extLst>
          </p:cNvPr>
          <p:cNvSpPr/>
          <p:nvPr/>
        </p:nvSpPr>
        <p:spPr>
          <a:xfrm>
            <a:off x="4917878" y="3299449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SUPORTE OPERACIONAL</a:t>
            </a:r>
          </a:p>
        </p:txBody>
      </p:sp>
      <p:cxnSp>
        <p:nvCxnSpPr>
          <p:cNvPr id="63" name="Conector: Angulado 62">
            <a:extLst>
              <a:ext uri="{FF2B5EF4-FFF2-40B4-BE49-F238E27FC236}">
                <a16:creationId xmlns:a16="http://schemas.microsoft.com/office/drawing/2014/main" id="{C816614C-8133-4ADD-8549-DAC88C3D3B7B}"/>
              </a:ext>
            </a:extLst>
          </p:cNvPr>
          <p:cNvCxnSpPr>
            <a:cxnSpLocks/>
            <a:stCxn id="39" idx="2"/>
            <a:endCxn id="62" idx="3"/>
          </p:cNvCxnSpPr>
          <p:nvPr/>
        </p:nvCxnSpPr>
        <p:spPr>
          <a:xfrm rot="5400000">
            <a:off x="5546654" y="2796290"/>
            <a:ext cx="1259237" cy="290421"/>
          </a:xfrm>
          <a:prstGeom prst="bentConnector2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tângulo: Cantos Arredondados 15">
            <a:hlinkClick r:id="" action="ppaction://noaction"/>
            <a:extLst>
              <a:ext uri="{FF2B5EF4-FFF2-40B4-BE49-F238E27FC236}">
                <a16:creationId xmlns:a16="http://schemas.microsoft.com/office/drawing/2014/main" id="{2247CFEA-1EC4-4820-887D-38894C6200FD}"/>
              </a:ext>
            </a:extLst>
          </p:cNvPr>
          <p:cNvSpPr/>
          <p:nvPr/>
        </p:nvSpPr>
        <p:spPr>
          <a:xfrm>
            <a:off x="3501980" y="2536872"/>
            <a:ext cx="1113183" cy="5433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DE CONTABILIDADE</a:t>
            </a:r>
          </a:p>
        </p:txBody>
      </p:sp>
      <p:sp>
        <p:nvSpPr>
          <p:cNvPr id="71" name="Retângulo Arredondado 69">
            <a:hlinkClick r:id="rId2" action="ppaction://hlinksldjump"/>
            <a:extLst>
              <a:ext uri="{FF2B5EF4-FFF2-40B4-BE49-F238E27FC236}">
                <a16:creationId xmlns:a16="http://schemas.microsoft.com/office/drawing/2014/main" id="{20513A67-3053-4BBF-A197-80A4FDCD8532}"/>
              </a:ext>
            </a:extLst>
          </p:cNvPr>
          <p:cNvSpPr/>
          <p:nvPr/>
        </p:nvSpPr>
        <p:spPr>
          <a:xfrm>
            <a:off x="-217404" y="186022"/>
            <a:ext cx="6603939" cy="4385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>
                <a:solidFill>
                  <a:schemeClr val="bg1"/>
                </a:solidFill>
              </a:rPr>
              <a:t>     HOSPITAL TIPO I – GERÊNCIA ADMINISTRATIVA</a:t>
            </a:r>
          </a:p>
        </p:txBody>
      </p:sp>
    </p:spTree>
    <p:extLst>
      <p:ext uri="{BB962C8B-B14F-4D97-AF65-F5344CB8AC3E}">
        <p14:creationId xmlns:p14="http://schemas.microsoft.com/office/powerpoint/2010/main" val="415504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fade/>
      </p:transition>
    </mc:Choice>
    <mc:Fallback xmlns="">
      <p:transition advClick="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Arredondado 9">
            <a:hlinkClick r:id="" action="ppaction://noaction"/>
          </p:cNvPr>
          <p:cNvSpPr/>
          <p:nvPr/>
        </p:nvSpPr>
        <p:spPr>
          <a:xfrm>
            <a:off x="2452269" y="3971352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 DE GESTÃO DO ENSINO</a:t>
            </a:r>
          </a:p>
        </p:txBody>
      </p:sp>
      <p:sp>
        <p:nvSpPr>
          <p:cNvPr id="11" name="Retângulo Arredondado 10">
            <a:hlinkClick r:id="" action="ppaction://noaction"/>
          </p:cNvPr>
          <p:cNvSpPr/>
          <p:nvPr/>
        </p:nvSpPr>
        <p:spPr>
          <a:xfrm>
            <a:off x="8343022" y="3971352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SETOR DE GESTÃO DA PESQUISA</a:t>
            </a:r>
          </a:p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E DA INOVAÇÃO TECNOLÓGICA EM SAÚDE</a:t>
            </a:r>
          </a:p>
        </p:txBody>
      </p:sp>
      <p:cxnSp>
        <p:nvCxnSpPr>
          <p:cNvPr id="12" name="Conector Angulado 11"/>
          <p:cNvCxnSpPr>
            <a:stCxn id="13" idx="2"/>
            <a:endCxn id="10" idx="0"/>
          </p:cNvCxnSpPr>
          <p:nvPr/>
        </p:nvCxnSpPr>
        <p:spPr>
          <a:xfrm rot="5400000">
            <a:off x="3738501" y="1597823"/>
            <a:ext cx="1773097" cy="2973960"/>
          </a:xfrm>
          <a:prstGeom prst="bentConnector3">
            <a:avLst>
              <a:gd name="adj1" fmla="val 85363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Arredondado 12"/>
          <p:cNvSpPr/>
          <p:nvPr/>
        </p:nvSpPr>
        <p:spPr>
          <a:xfrm>
            <a:off x="5426229" y="1453672"/>
            <a:ext cx="1371600" cy="74458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/>
              <a:t>GERÊNCIA</a:t>
            </a:r>
          </a:p>
          <a:p>
            <a:pPr algn="ctr"/>
            <a:r>
              <a:rPr lang="pt-BR" sz="1100" b="1"/>
              <a:t>DE ENSINO E PESQUISA</a:t>
            </a:r>
          </a:p>
        </p:txBody>
      </p:sp>
      <p:cxnSp>
        <p:nvCxnSpPr>
          <p:cNvPr id="14" name="Conector Angulado 13"/>
          <p:cNvCxnSpPr>
            <a:stCxn id="13" idx="2"/>
            <a:endCxn id="11" idx="0"/>
          </p:cNvCxnSpPr>
          <p:nvPr/>
        </p:nvCxnSpPr>
        <p:spPr>
          <a:xfrm rot="16200000" flipH="1">
            <a:off x="6683877" y="1626406"/>
            <a:ext cx="1773097" cy="2916793"/>
          </a:xfrm>
          <a:prstGeom prst="bentConnector3">
            <a:avLst>
              <a:gd name="adj1" fmla="val 85363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Angulado 15"/>
          <p:cNvCxnSpPr>
            <a:stCxn id="10" idx="2"/>
            <a:endCxn id="18" idx="0"/>
          </p:cNvCxnSpPr>
          <p:nvPr/>
        </p:nvCxnSpPr>
        <p:spPr>
          <a:xfrm rot="5400000">
            <a:off x="2273830" y="4150786"/>
            <a:ext cx="299090" cy="1429389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Angulado 16"/>
          <p:cNvCxnSpPr>
            <a:stCxn id="10" idx="2"/>
            <a:endCxn id="19" idx="0"/>
          </p:cNvCxnSpPr>
          <p:nvPr/>
        </p:nvCxnSpPr>
        <p:spPr>
          <a:xfrm rot="16200000" flipH="1">
            <a:off x="3712123" y="4141880"/>
            <a:ext cx="299089" cy="1447197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ângulo Arredondado 17"/>
          <p:cNvSpPr/>
          <p:nvPr/>
        </p:nvSpPr>
        <p:spPr>
          <a:xfrm>
            <a:off x="1022880" y="5015025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GESTÃO  DE GRADUAÇÃO, ENSINO TÉCNICO E EXTENSÃO</a:t>
            </a:r>
          </a:p>
        </p:txBody>
      </p:sp>
      <p:sp>
        <p:nvSpPr>
          <p:cNvPr id="19" name="Retângulo Arredondado 18"/>
          <p:cNvSpPr/>
          <p:nvPr/>
        </p:nvSpPr>
        <p:spPr>
          <a:xfrm>
            <a:off x="3899466" y="5015024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GESTÃO DE PÓS GRADUAÇÃO</a:t>
            </a:r>
          </a:p>
        </p:txBody>
      </p:sp>
      <p:cxnSp>
        <p:nvCxnSpPr>
          <p:cNvPr id="21" name="Conector Angulado 20"/>
          <p:cNvCxnSpPr>
            <a:stCxn id="11" idx="2"/>
            <a:endCxn id="23" idx="0"/>
          </p:cNvCxnSpPr>
          <p:nvPr/>
        </p:nvCxnSpPr>
        <p:spPr>
          <a:xfrm rot="5400000">
            <a:off x="8163397" y="4149600"/>
            <a:ext cx="299090" cy="1431760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Angulado 21"/>
          <p:cNvCxnSpPr>
            <a:stCxn id="11" idx="2"/>
            <a:endCxn id="28" idx="0"/>
          </p:cNvCxnSpPr>
          <p:nvPr/>
        </p:nvCxnSpPr>
        <p:spPr>
          <a:xfrm rot="16200000" flipH="1">
            <a:off x="9612176" y="4132580"/>
            <a:ext cx="299089" cy="1465797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tângulo Arredondado 22"/>
          <p:cNvSpPr/>
          <p:nvPr/>
        </p:nvSpPr>
        <p:spPr>
          <a:xfrm>
            <a:off x="6911262" y="5015025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GESTÃO DA PESQUISA</a:t>
            </a:r>
          </a:p>
        </p:txBody>
      </p:sp>
      <p:sp>
        <p:nvSpPr>
          <p:cNvPr id="26" name="Retângulo Arredondado 25">
            <a:hlinkClick r:id="" action="ppaction://noaction"/>
          </p:cNvPr>
          <p:cNvSpPr/>
          <p:nvPr/>
        </p:nvSpPr>
        <p:spPr>
          <a:xfrm>
            <a:off x="4410594" y="2624764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b="1">
                <a:solidFill>
                  <a:schemeClr val="tx1"/>
                </a:solidFill>
              </a:rPr>
              <a:t>UNIDADE DE</a:t>
            </a:r>
          </a:p>
          <a:p>
            <a:pPr algn="ctr"/>
            <a:r>
              <a:rPr lang="pt-BR" sz="1050" b="1">
                <a:solidFill>
                  <a:schemeClr val="tx1"/>
                </a:solidFill>
              </a:rPr>
              <a:t>e-SAÚDE</a:t>
            </a:r>
          </a:p>
        </p:txBody>
      </p:sp>
      <p:cxnSp>
        <p:nvCxnSpPr>
          <p:cNvPr id="27" name="Conector Angulado 26"/>
          <p:cNvCxnSpPr>
            <a:stCxn id="13" idx="2"/>
            <a:endCxn id="26" idx="3"/>
          </p:cNvCxnSpPr>
          <p:nvPr/>
        </p:nvCxnSpPr>
        <p:spPr>
          <a:xfrm rot="5400000">
            <a:off x="5547712" y="2432738"/>
            <a:ext cx="798801" cy="329835"/>
          </a:xfrm>
          <a:prstGeom prst="bentConnector2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tângulo Arredondado 27"/>
          <p:cNvSpPr/>
          <p:nvPr/>
        </p:nvSpPr>
        <p:spPr>
          <a:xfrm>
            <a:off x="9808819" y="5015024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GESTÃO DA INOVAÇÃO TECNOLÓGICA EM SAÚDE</a:t>
            </a:r>
          </a:p>
        </p:txBody>
      </p:sp>
      <p:sp>
        <p:nvSpPr>
          <p:cNvPr id="20" name="Retângulo Arredondado 69">
            <a:hlinkClick r:id="rId2" action="ppaction://hlinksldjump"/>
            <a:extLst>
              <a:ext uri="{FF2B5EF4-FFF2-40B4-BE49-F238E27FC236}">
                <a16:creationId xmlns:a16="http://schemas.microsoft.com/office/drawing/2014/main" id="{B67E037E-C9BB-4467-A9B1-B6688EBD2F61}"/>
              </a:ext>
            </a:extLst>
          </p:cNvPr>
          <p:cNvSpPr/>
          <p:nvPr/>
        </p:nvSpPr>
        <p:spPr>
          <a:xfrm>
            <a:off x="-217404" y="186022"/>
            <a:ext cx="6603939" cy="4385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>
                <a:solidFill>
                  <a:schemeClr val="bg1"/>
                </a:solidFill>
              </a:rPr>
              <a:t>     HOSPITAL TIPO I – GERÊNCIA DE ENSINO E PESQUISA</a:t>
            </a:r>
          </a:p>
        </p:txBody>
      </p:sp>
    </p:spTree>
    <p:extLst>
      <p:ext uri="{BB962C8B-B14F-4D97-AF65-F5344CB8AC3E}">
        <p14:creationId xmlns:p14="http://schemas.microsoft.com/office/powerpoint/2010/main" val="354895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fade/>
      </p:transition>
    </mc:Choice>
    <mc:Fallback xmlns="">
      <p:transition advClick="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Conector Angulado 81">
            <a:extLst>
              <a:ext uri="{FF2B5EF4-FFF2-40B4-BE49-F238E27FC236}">
                <a16:creationId xmlns:a16="http://schemas.microsoft.com/office/drawing/2014/main" id="{923DFA9F-F72C-44B6-9235-E23248296244}"/>
              </a:ext>
            </a:extLst>
          </p:cNvPr>
          <p:cNvCxnSpPr>
            <a:cxnSpLocks/>
          </p:cNvCxnSpPr>
          <p:nvPr/>
        </p:nvCxnSpPr>
        <p:spPr>
          <a:xfrm rot="5400000">
            <a:off x="4761109" y="2826686"/>
            <a:ext cx="663917" cy="1739516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Angulado 84">
            <a:extLst>
              <a:ext uri="{FF2B5EF4-FFF2-40B4-BE49-F238E27FC236}">
                <a16:creationId xmlns:a16="http://schemas.microsoft.com/office/drawing/2014/main" id="{60F50756-A1D6-40B6-9AE7-ECC895E49775}"/>
              </a:ext>
            </a:extLst>
          </p:cNvPr>
          <p:cNvCxnSpPr>
            <a:cxnSpLocks/>
            <a:endCxn id="21" idx="0"/>
          </p:cNvCxnSpPr>
          <p:nvPr/>
        </p:nvCxnSpPr>
        <p:spPr>
          <a:xfrm rot="5400000">
            <a:off x="5628921" y="3693308"/>
            <a:ext cx="662726" cy="5080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Angulado 87">
            <a:extLst>
              <a:ext uri="{FF2B5EF4-FFF2-40B4-BE49-F238E27FC236}">
                <a16:creationId xmlns:a16="http://schemas.microsoft.com/office/drawing/2014/main" id="{89C21A99-A275-4AAD-B24F-31D2604A03CF}"/>
              </a:ext>
            </a:extLst>
          </p:cNvPr>
          <p:cNvCxnSpPr>
            <a:cxnSpLocks/>
            <a:endCxn id="22" idx="0"/>
          </p:cNvCxnSpPr>
          <p:nvPr/>
        </p:nvCxnSpPr>
        <p:spPr>
          <a:xfrm rot="16200000" flipH="1">
            <a:off x="6512232" y="2815076"/>
            <a:ext cx="663913" cy="1762729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Arredondado 23">
            <a:hlinkClick r:id="" action="ppaction://noaction"/>
            <a:extLst>
              <a:ext uri="{FF2B5EF4-FFF2-40B4-BE49-F238E27FC236}">
                <a16:creationId xmlns:a16="http://schemas.microsoft.com/office/drawing/2014/main" id="{08D27F98-934B-4738-B2CA-F472EAF9973C}"/>
              </a:ext>
            </a:extLst>
          </p:cNvPr>
          <p:cNvSpPr/>
          <p:nvPr/>
        </p:nvSpPr>
        <p:spPr>
          <a:xfrm>
            <a:off x="5131880" y="2583225"/>
            <a:ext cx="1651728" cy="78006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>
                <a:solidFill>
                  <a:schemeClr val="bg1"/>
                </a:solidFill>
              </a:rPr>
              <a:t>SUPERINTENDÊNCIA</a:t>
            </a:r>
            <a:endParaRPr lang="pt-BR" sz="1400" b="1">
              <a:solidFill>
                <a:schemeClr val="bg1"/>
              </a:solidFill>
            </a:endParaRPr>
          </a:p>
        </p:txBody>
      </p:sp>
      <p:cxnSp>
        <p:nvCxnSpPr>
          <p:cNvPr id="74" name="Conector reto 73">
            <a:extLst>
              <a:ext uri="{FF2B5EF4-FFF2-40B4-BE49-F238E27FC236}">
                <a16:creationId xmlns:a16="http://schemas.microsoft.com/office/drawing/2014/main" id="{A6227248-44C0-4FE2-A7B9-2E286F2AAF30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tângulo Arredondado 72">
            <a:hlinkClick r:id="" action="ppaction://noaction"/>
            <a:extLst>
              <a:ext uri="{FF2B5EF4-FFF2-40B4-BE49-F238E27FC236}">
                <a16:creationId xmlns:a16="http://schemas.microsoft.com/office/drawing/2014/main" id="{B6467729-7277-4002-BA1A-37C6EC1F1C25}"/>
              </a:ext>
            </a:extLst>
          </p:cNvPr>
          <p:cNvSpPr/>
          <p:nvPr/>
        </p:nvSpPr>
        <p:spPr>
          <a:xfrm>
            <a:off x="3364071" y="4027212"/>
            <a:ext cx="1651728" cy="78006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>
                <a:solidFill>
                  <a:schemeClr val="bg1"/>
                </a:solidFill>
              </a:rPr>
              <a:t>GERÊNCIA DE ATENÇÃO À SAÚDE</a:t>
            </a:r>
          </a:p>
        </p:txBody>
      </p:sp>
      <p:sp>
        <p:nvSpPr>
          <p:cNvPr id="21" name="Retângulo Arredondado 73">
            <a:hlinkClick r:id="" action="ppaction://noaction"/>
            <a:extLst>
              <a:ext uri="{FF2B5EF4-FFF2-40B4-BE49-F238E27FC236}">
                <a16:creationId xmlns:a16="http://schemas.microsoft.com/office/drawing/2014/main" id="{BCF58D5E-3685-43DA-BD2E-FF0219517791}"/>
              </a:ext>
            </a:extLst>
          </p:cNvPr>
          <p:cNvSpPr/>
          <p:nvPr/>
        </p:nvSpPr>
        <p:spPr>
          <a:xfrm>
            <a:off x="5131880" y="4027211"/>
            <a:ext cx="1651728" cy="78006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>
                <a:solidFill>
                  <a:schemeClr val="bg1"/>
                </a:solidFill>
              </a:rPr>
              <a:t>GERÊNCIA ADMINISTRATIVA</a:t>
            </a:r>
          </a:p>
        </p:txBody>
      </p:sp>
      <p:sp>
        <p:nvSpPr>
          <p:cNvPr id="22" name="Retângulo Arredondado 74">
            <a:hlinkClick r:id="" action="ppaction://noaction"/>
            <a:extLst>
              <a:ext uri="{FF2B5EF4-FFF2-40B4-BE49-F238E27FC236}">
                <a16:creationId xmlns:a16="http://schemas.microsoft.com/office/drawing/2014/main" id="{F927BA42-4A26-4983-8F76-6F766045E56E}"/>
              </a:ext>
            </a:extLst>
          </p:cNvPr>
          <p:cNvSpPr/>
          <p:nvPr/>
        </p:nvSpPr>
        <p:spPr>
          <a:xfrm>
            <a:off x="6899689" y="4028398"/>
            <a:ext cx="1651728" cy="78006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>
                <a:solidFill>
                  <a:schemeClr val="bg1"/>
                </a:solidFill>
              </a:rPr>
              <a:t>GERÊNCIA DE ENSINO E PESQUISA</a:t>
            </a:r>
          </a:p>
        </p:txBody>
      </p:sp>
      <p:sp>
        <p:nvSpPr>
          <p:cNvPr id="31" name="Retângulo Arredondado 27">
            <a:hlinkClick r:id="" action="ppaction://noaction"/>
            <a:extLst>
              <a:ext uri="{FF2B5EF4-FFF2-40B4-BE49-F238E27FC236}">
                <a16:creationId xmlns:a16="http://schemas.microsoft.com/office/drawing/2014/main" id="{884E080A-AAA4-4511-BEC5-C32884861E17}"/>
              </a:ext>
            </a:extLst>
          </p:cNvPr>
          <p:cNvSpPr/>
          <p:nvPr/>
        </p:nvSpPr>
        <p:spPr>
          <a:xfrm>
            <a:off x="7725553" y="1196065"/>
            <a:ext cx="1651728" cy="780067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>
                <a:solidFill>
                  <a:schemeClr val="bg1"/>
                </a:solidFill>
              </a:rPr>
              <a:t>OUVIDORIA</a:t>
            </a:r>
          </a:p>
        </p:txBody>
      </p:sp>
      <p:sp>
        <p:nvSpPr>
          <p:cNvPr id="32" name="Retângulo Arredondado 28">
            <a:hlinkClick r:id="" action="ppaction://noaction"/>
            <a:extLst>
              <a:ext uri="{FF2B5EF4-FFF2-40B4-BE49-F238E27FC236}">
                <a16:creationId xmlns:a16="http://schemas.microsoft.com/office/drawing/2014/main" id="{88A36CE1-74A7-4182-AAE2-DC20DCF6A5E7}"/>
              </a:ext>
            </a:extLst>
          </p:cNvPr>
          <p:cNvSpPr/>
          <p:nvPr/>
        </p:nvSpPr>
        <p:spPr>
          <a:xfrm>
            <a:off x="5950234" y="1196066"/>
            <a:ext cx="1651728" cy="780067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>
                <a:solidFill>
                  <a:schemeClr val="bg1"/>
                </a:solidFill>
              </a:rPr>
              <a:t>AUDITORIA</a:t>
            </a:r>
          </a:p>
        </p:txBody>
      </p:sp>
      <p:sp>
        <p:nvSpPr>
          <p:cNvPr id="15" name="Retângulo Arredondado 27">
            <a:extLst>
              <a:ext uri="{FF2B5EF4-FFF2-40B4-BE49-F238E27FC236}">
                <a16:creationId xmlns:a16="http://schemas.microsoft.com/office/drawing/2014/main" id="{E138A768-F524-4B56-BDBC-50B37B85DEFF}"/>
              </a:ext>
            </a:extLst>
          </p:cNvPr>
          <p:cNvSpPr/>
          <p:nvPr/>
        </p:nvSpPr>
        <p:spPr>
          <a:xfrm>
            <a:off x="4174915" y="1199176"/>
            <a:ext cx="1651728" cy="780067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>
                <a:solidFill>
                  <a:schemeClr val="bg1"/>
                </a:solidFill>
              </a:rPr>
              <a:t>COLEGIADO EXECUTIVO</a:t>
            </a:r>
          </a:p>
        </p:txBody>
      </p:sp>
      <p:sp>
        <p:nvSpPr>
          <p:cNvPr id="16" name="Retângulo Arredondado 28">
            <a:extLst>
              <a:ext uri="{FF2B5EF4-FFF2-40B4-BE49-F238E27FC236}">
                <a16:creationId xmlns:a16="http://schemas.microsoft.com/office/drawing/2014/main" id="{E7D260BF-69AD-4396-A285-9284BF029C74}"/>
              </a:ext>
            </a:extLst>
          </p:cNvPr>
          <p:cNvSpPr/>
          <p:nvPr/>
        </p:nvSpPr>
        <p:spPr>
          <a:xfrm>
            <a:off x="2412253" y="1196067"/>
            <a:ext cx="1651728" cy="780067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>
                <a:solidFill>
                  <a:schemeClr val="bg1"/>
                </a:solidFill>
              </a:rPr>
              <a:t>CONSELHO CONSULTIVO</a:t>
            </a:r>
          </a:p>
        </p:txBody>
      </p:sp>
      <p:sp>
        <p:nvSpPr>
          <p:cNvPr id="17" name="Retângulo Arredondado 69">
            <a:hlinkClick r:id="rId3" action="ppaction://hlinksldjump"/>
            <a:extLst>
              <a:ext uri="{FF2B5EF4-FFF2-40B4-BE49-F238E27FC236}">
                <a16:creationId xmlns:a16="http://schemas.microsoft.com/office/drawing/2014/main" id="{9D23A255-1194-4F28-BBE0-C79FAF200D0B}"/>
              </a:ext>
            </a:extLst>
          </p:cNvPr>
          <p:cNvSpPr/>
          <p:nvPr/>
        </p:nvSpPr>
        <p:spPr>
          <a:xfrm>
            <a:off x="-217404" y="186022"/>
            <a:ext cx="6352217" cy="4385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>
                <a:solidFill>
                  <a:schemeClr val="bg1"/>
                </a:solidFill>
              </a:rPr>
              <a:t>     HOSPITAL TIPO II</a:t>
            </a:r>
          </a:p>
        </p:txBody>
      </p:sp>
    </p:spTree>
    <p:extLst>
      <p:ext uri="{BB962C8B-B14F-4D97-AF65-F5344CB8AC3E}">
        <p14:creationId xmlns:p14="http://schemas.microsoft.com/office/powerpoint/2010/main" val="87228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fade/>
      </p:transition>
    </mc:Choice>
    <mc:Fallback xmlns="">
      <p:transition advClick="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Conector: Angulado 32">
            <a:extLst>
              <a:ext uri="{FF2B5EF4-FFF2-40B4-BE49-F238E27FC236}">
                <a16:creationId xmlns:a16="http://schemas.microsoft.com/office/drawing/2014/main" id="{A828A1C4-5BDB-43E9-B5EB-18AADBA50E99}"/>
              </a:ext>
            </a:extLst>
          </p:cNvPr>
          <p:cNvCxnSpPr>
            <a:cxnSpLocks/>
            <a:stCxn id="14" idx="2"/>
            <a:endCxn id="22" idx="0"/>
          </p:cNvCxnSpPr>
          <p:nvPr/>
        </p:nvCxnSpPr>
        <p:spPr>
          <a:xfrm rot="16200000" flipH="1">
            <a:off x="6617067" y="554014"/>
            <a:ext cx="745040" cy="3058354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: Angulado 33">
            <a:extLst>
              <a:ext uri="{FF2B5EF4-FFF2-40B4-BE49-F238E27FC236}">
                <a16:creationId xmlns:a16="http://schemas.microsoft.com/office/drawing/2014/main" id="{02E9C1AD-A8A2-4885-84A3-E38F65D15E3A}"/>
              </a:ext>
            </a:extLst>
          </p:cNvPr>
          <p:cNvCxnSpPr>
            <a:cxnSpLocks/>
            <a:stCxn id="14" idx="2"/>
            <a:endCxn id="23" idx="0"/>
          </p:cNvCxnSpPr>
          <p:nvPr/>
        </p:nvCxnSpPr>
        <p:spPr>
          <a:xfrm rot="16200000" flipH="1">
            <a:off x="5550194" y="1620886"/>
            <a:ext cx="716022" cy="895591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Angulado 12">
            <a:extLst>
              <a:ext uri="{FF2B5EF4-FFF2-40B4-BE49-F238E27FC236}">
                <a16:creationId xmlns:a16="http://schemas.microsoft.com/office/drawing/2014/main" id="{79BB571E-E1AE-417B-9BF3-F64AA773016A}"/>
              </a:ext>
            </a:extLst>
          </p:cNvPr>
          <p:cNvCxnSpPr>
            <a:cxnSpLocks/>
            <a:stCxn id="14" idx="2"/>
            <a:endCxn id="15" idx="0"/>
          </p:cNvCxnSpPr>
          <p:nvPr/>
        </p:nvCxnSpPr>
        <p:spPr>
          <a:xfrm rot="5400000">
            <a:off x="3468212" y="451517"/>
            <a:ext cx="733045" cy="3251353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Angulado 12">
            <a:extLst>
              <a:ext uri="{FF2B5EF4-FFF2-40B4-BE49-F238E27FC236}">
                <a16:creationId xmlns:a16="http://schemas.microsoft.com/office/drawing/2014/main" id="{909DB8E1-D6F5-4AE3-B94A-D2A4968665A5}"/>
              </a:ext>
            </a:extLst>
          </p:cNvPr>
          <p:cNvCxnSpPr>
            <a:cxnSpLocks/>
            <a:stCxn id="14" idx="2"/>
            <a:endCxn id="16" idx="0"/>
          </p:cNvCxnSpPr>
          <p:nvPr/>
        </p:nvCxnSpPr>
        <p:spPr>
          <a:xfrm rot="5400000">
            <a:off x="4455129" y="1464280"/>
            <a:ext cx="758890" cy="1251673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354B5121-FCD5-4D0D-9694-EABE9FF3FD76}"/>
              </a:ext>
            </a:extLst>
          </p:cNvPr>
          <p:cNvSpPr/>
          <p:nvPr/>
        </p:nvSpPr>
        <p:spPr>
          <a:xfrm>
            <a:off x="4790055" y="1056276"/>
            <a:ext cx="1340710" cy="65439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b="1"/>
              <a:t>SUPERINTENDÊNCIA</a:t>
            </a:r>
          </a:p>
        </p:txBody>
      </p:sp>
      <p:sp>
        <p:nvSpPr>
          <p:cNvPr id="15" name="Retângulo: Cantos Arredondados 14">
            <a:hlinkClick r:id="" action="ppaction://noaction"/>
            <a:extLst>
              <a:ext uri="{FF2B5EF4-FFF2-40B4-BE49-F238E27FC236}">
                <a16:creationId xmlns:a16="http://schemas.microsoft.com/office/drawing/2014/main" id="{EF4B1D57-D1CD-48DC-82FF-967DB680CCF1}"/>
              </a:ext>
            </a:extLst>
          </p:cNvPr>
          <p:cNvSpPr/>
          <p:nvPr/>
        </p:nvSpPr>
        <p:spPr>
          <a:xfrm>
            <a:off x="1538702" y="2443716"/>
            <a:ext cx="1340710" cy="65439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 DE GESTÃO DA QUALIDADE</a:t>
            </a:r>
          </a:p>
        </p:txBody>
      </p:sp>
      <p:sp>
        <p:nvSpPr>
          <p:cNvPr id="16" name="Retângulo: Cantos Arredondados 15">
            <a:hlinkClick r:id="" action="ppaction://noaction"/>
            <a:extLst>
              <a:ext uri="{FF2B5EF4-FFF2-40B4-BE49-F238E27FC236}">
                <a16:creationId xmlns:a16="http://schemas.microsoft.com/office/drawing/2014/main" id="{F1E03EC2-AB25-4C22-8A8C-82A8EA033308}"/>
              </a:ext>
            </a:extLst>
          </p:cNvPr>
          <p:cNvSpPr/>
          <p:nvPr/>
        </p:nvSpPr>
        <p:spPr>
          <a:xfrm>
            <a:off x="3538382" y="2469561"/>
            <a:ext cx="1340710" cy="65439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 DE GOVERNANÇA  E ESTRATÉGIA</a:t>
            </a:r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0EDA53EA-7FC6-4438-9AAE-CD4AF406A045}"/>
              </a:ext>
            </a:extLst>
          </p:cNvPr>
          <p:cNvSpPr/>
          <p:nvPr/>
        </p:nvSpPr>
        <p:spPr>
          <a:xfrm>
            <a:off x="1551403" y="4036914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VIGILÂNCIA EM SAÚDE</a:t>
            </a:r>
          </a:p>
        </p:txBody>
      </p:sp>
      <p:sp>
        <p:nvSpPr>
          <p:cNvPr id="18" name="Retângulo: Cantos Arredondados 17">
            <a:extLst>
              <a:ext uri="{FF2B5EF4-FFF2-40B4-BE49-F238E27FC236}">
                <a16:creationId xmlns:a16="http://schemas.microsoft.com/office/drawing/2014/main" id="{E80C4297-39B4-44F5-95CC-EF883CB62AEC}"/>
              </a:ext>
            </a:extLst>
          </p:cNvPr>
          <p:cNvSpPr/>
          <p:nvPr/>
        </p:nvSpPr>
        <p:spPr>
          <a:xfrm>
            <a:off x="1538702" y="3240315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GESTÃO DA QUALIDADE E SEGURANÇA DO PACIENTE</a:t>
            </a:r>
          </a:p>
        </p:txBody>
      </p:sp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C2ECBEA8-8FB6-4A28-95E1-0B080BABA971}"/>
              </a:ext>
            </a:extLst>
          </p:cNvPr>
          <p:cNvSpPr/>
          <p:nvPr/>
        </p:nvSpPr>
        <p:spPr>
          <a:xfrm>
            <a:off x="7832909" y="4859148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GESTÃO E PROCESSAMENTO DA INFORMAÇÃO ASSISTENCIAL</a:t>
            </a:r>
          </a:p>
        </p:txBody>
      </p:sp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8E03B8A0-2DA0-48D5-8A32-A88C59DBC2BB}"/>
              </a:ext>
            </a:extLst>
          </p:cNvPr>
          <p:cNvSpPr/>
          <p:nvPr/>
        </p:nvSpPr>
        <p:spPr>
          <a:xfrm>
            <a:off x="7836783" y="4064513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CONTRATUALIZAÇÃO</a:t>
            </a:r>
          </a:p>
        </p:txBody>
      </p: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6DBB849A-3469-49DE-B214-2DF9B2EDE9F4}"/>
              </a:ext>
            </a:extLst>
          </p:cNvPr>
          <p:cNvSpPr/>
          <p:nvPr/>
        </p:nvSpPr>
        <p:spPr>
          <a:xfrm>
            <a:off x="7840658" y="3269877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REGULAÇÃO INTERNA</a:t>
            </a:r>
          </a:p>
        </p:txBody>
      </p:sp>
      <p:sp>
        <p:nvSpPr>
          <p:cNvPr id="22" name="Retângulo: Cantos Arredondados 21">
            <a:hlinkClick r:id="" action="ppaction://noaction"/>
            <a:extLst>
              <a:ext uri="{FF2B5EF4-FFF2-40B4-BE49-F238E27FC236}">
                <a16:creationId xmlns:a16="http://schemas.microsoft.com/office/drawing/2014/main" id="{895E5043-F427-44A5-8793-0F1258E861EE}"/>
              </a:ext>
            </a:extLst>
          </p:cNvPr>
          <p:cNvSpPr/>
          <p:nvPr/>
        </p:nvSpPr>
        <p:spPr>
          <a:xfrm>
            <a:off x="7848409" y="2455711"/>
            <a:ext cx="1340710" cy="65439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SETOR DE CONTRATUALIZAÇÃO E REGULAÇÃO</a:t>
            </a:r>
          </a:p>
        </p:txBody>
      </p:sp>
      <p:sp>
        <p:nvSpPr>
          <p:cNvPr id="23" name="Retângulo: Cantos Arredondados 22">
            <a:hlinkClick r:id="" action="ppaction://noaction"/>
            <a:extLst>
              <a:ext uri="{FF2B5EF4-FFF2-40B4-BE49-F238E27FC236}">
                <a16:creationId xmlns:a16="http://schemas.microsoft.com/office/drawing/2014/main" id="{19856585-AB0C-438E-9E86-8C3823484B40}"/>
              </a:ext>
            </a:extLst>
          </p:cNvPr>
          <p:cNvSpPr/>
          <p:nvPr/>
        </p:nvSpPr>
        <p:spPr>
          <a:xfrm>
            <a:off x="5685646" y="2426693"/>
            <a:ext cx="1340710" cy="65439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 DE TECNOLOGIA DA INFORMAÇÃO E SAÚDE DIGITAL</a:t>
            </a:r>
          </a:p>
        </p:txBody>
      </p:sp>
      <p:sp>
        <p:nvSpPr>
          <p:cNvPr id="24" name="Retângulo: Cantos Arredondados 23">
            <a:extLst>
              <a:ext uri="{FF2B5EF4-FFF2-40B4-BE49-F238E27FC236}">
                <a16:creationId xmlns:a16="http://schemas.microsoft.com/office/drawing/2014/main" id="{7A4419A7-DC03-444D-A333-FD8BB17DB18F}"/>
              </a:ext>
            </a:extLst>
          </p:cNvPr>
          <p:cNvSpPr/>
          <p:nvPr/>
        </p:nvSpPr>
        <p:spPr>
          <a:xfrm>
            <a:off x="5685646" y="4049950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000"/>
              </a:lnSpc>
            </a:pPr>
            <a:r>
              <a:rPr lang="pt-BR" sz="900" b="1">
                <a:solidFill>
                  <a:schemeClr val="tx1"/>
                </a:solidFill>
              </a:rPr>
              <a:t>UNIDADE DE INFRAESTRUTURA, SUPORTE E SEGURANÇA DE TECNOLOGIA DA INFORMAÇÃO</a:t>
            </a:r>
          </a:p>
        </p:txBody>
      </p:sp>
      <p:sp>
        <p:nvSpPr>
          <p:cNvPr id="25" name="Retângulo: Cantos Arredondados 24">
            <a:extLst>
              <a:ext uri="{FF2B5EF4-FFF2-40B4-BE49-F238E27FC236}">
                <a16:creationId xmlns:a16="http://schemas.microsoft.com/office/drawing/2014/main" id="{85976F14-9E6F-4D49-9F81-806402225767}"/>
              </a:ext>
            </a:extLst>
          </p:cNvPr>
          <p:cNvSpPr/>
          <p:nvPr/>
        </p:nvSpPr>
        <p:spPr>
          <a:xfrm>
            <a:off x="5687844" y="3226746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SISTEMAS DA INFORMAÇÃO E INTELIGÊNCIA DE DADOS</a:t>
            </a:r>
          </a:p>
        </p:txBody>
      </p:sp>
      <p:cxnSp>
        <p:nvCxnSpPr>
          <p:cNvPr id="43" name="Conector: Angulado 42">
            <a:extLst>
              <a:ext uri="{FF2B5EF4-FFF2-40B4-BE49-F238E27FC236}">
                <a16:creationId xmlns:a16="http://schemas.microsoft.com/office/drawing/2014/main" id="{5DD01673-437E-4BB7-A2AA-E05A0C804716}"/>
              </a:ext>
            </a:extLst>
          </p:cNvPr>
          <p:cNvCxnSpPr>
            <a:cxnSpLocks/>
          </p:cNvCxnSpPr>
          <p:nvPr/>
        </p:nvCxnSpPr>
        <p:spPr>
          <a:xfrm rot="10800000" flipV="1">
            <a:off x="7832910" y="2802438"/>
            <a:ext cx="15501" cy="2383907"/>
          </a:xfrm>
          <a:prstGeom prst="bentConnector3">
            <a:avLst>
              <a:gd name="adj1" fmla="val 1739352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: Angulado 43">
            <a:extLst>
              <a:ext uri="{FF2B5EF4-FFF2-40B4-BE49-F238E27FC236}">
                <a16:creationId xmlns:a16="http://schemas.microsoft.com/office/drawing/2014/main" id="{A8B1F631-5D81-4AF7-B308-098D99BA199B}"/>
              </a:ext>
            </a:extLst>
          </p:cNvPr>
          <p:cNvCxnSpPr>
            <a:cxnSpLocks/>
          </p:cNvCxnSpPr>
          <p:nvPr/>
        </p:nvCxnSpPr>
        <p:spPr>
          <a:xfrm rot="10800000" flipV="1">
            <a:off x="7834848" y="2802438"/>
            <a:ext cx="11626" cy="1589272"/>
          </a:xfrm>
          <a:prstGeom prst="bentConnector3">
            <a:avLst>
              <a:gd name="adj1" fmla="val 2285696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: Angulado 44">
            <a:extLst>
              <a:ext uri="{FF2B5EF4-FFF2-40B4-BE49-F238E27FC236}">
                <a16:creationId xmlns:a16="http://schemas.microsoft.com/office/drawing/2014/main" id="{0297B10F-59B4-4C2E-AF0D-452C56EDB911}"/>
              </a:ext>
            </a:extLst>
          </p:cNvPr>
          <p:cNvCxnSpPr>
            <a:cxnSpLocks/>
            <a:stCxn id="23" idx="1"/>
            <a:endCxn id="24" idx="1"/>
          </p:cNvCxnSpPr>
          <p:nvPr/>
        </p:nvCxnSpPr>
        <p:spPr>
          <a:xfrm rot="10800000" flipV="1">
            <a:off x="5685646" y="2753890"/>
            <a:ext cx="15296" cy="1623256"/>
          </a:xfrm>
          <a:prstGeom prst="bentConnector3">
            <a:avLst>
              <a:gd name="adj1" fmla="val 18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: Angulado 45">
            <a:extLst>
              <a:ext uri="{FF2B5EF4-FFF2-40B4-BE49-F238E27FC236}">
                <a16:creationId xmlns:a16="http://schemas.microsoft.com/office/drawing/2014/main" id="{D1C85578-2F71-42A9-85A3-E5A23AB8E372}"/>
              </a:ext>
            </a:extLst>
          </p:cNvPr>
          <p:cNvCxnSpPr>
            <a:cxnSpLocks/>
            <a:stCxn id="23" idx="1"/>
            <a:endCxn id="25" idx="1"/>
          </p:cNvCxnSpPr>
          <p:nvPr/>
        </p:nvCxnSpPr>
        <p:spPr>
          <a:xfrm rot="10800000" flipH="1" flipV="1">
            <a:off x="5685646" y="2753890"/>
            <a:ext cx="2196" cy="800053"/>
          </a:xfrm>
          <a:prstGeom prst="bentConnector3">
            <a:avLst>
              <a:gd name="adj1" fmla="val -11428461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tângulo: Cantos Arredondados 16">
            <a:extLst>
              <a:ext uri="{FF2B5EF4-FFF2-40B4-BE49-F238E27FC236}">
                <a16:creationId xmlns:a16="http://schemas.microsoft.com/office/drawing/2014/main" id="{32D734C0-79D0-4684-9834-E26F7481598F}"/>
              </a:ext>
            </a:extLst>
          </p:cNvPr>
          <p:cNvSpPr/>
          <p:nvPr/>
        </p:nvSpPr>
        <p:spPr>
          <a:xfrm>
            <a:off x="3538381" y="3277717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GESTÃO ESTRATÉGICA, DE RISCOS E CONTROLES INTERNOS</a:t>
            </a:r>
          </a:p>
        </p:txBody>
      </p:sp>
      <p:cxnSp>
        <p:nvCxnSpPr>
          <p:cNvPr id="57" name="Conector Angulado 12">
            <a:extLst>
              <a:ext uri="{FF2B5EF4-FFF2-40B4-BE49-F238E27FC236}">
                <a16:creationId xmlns:a16="http://schemas.microsoft.com/office/drawing/2014/main" id="{2FBEC401-4A02-463D-923B-65C861CF656D}"/>
              </a:ext>
            </a:extLst>
          </p:cNvPr>
          <p:cNvCxnSpPr>
            <a:cxnSpLocks/>
            <a:stCxn id="16" idx="1"/>
            <a:endCxn id="51" idx="1"/>
          </p:cNvCxnSpPr>
          <p:nvPr/>
        </p:nvCxnSpPr>
        <p:spPr>
          <a:xfrm rot="10800000" flipV="1">
            <a:off x="3538382" y="2796757"/>
            <a:ext cx="1" cy="808156"/>
          </a:xfrm>
          <a:prstGeom prst="bentConnector3">
            <a:avLst>
              <a:gd name="adj1" fmla="val 228601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ector Angulado 12">
            <a:extLst>
              <a:ext uri="{FF2B5EF4-FFF2-40B4-BE49-F238E27FC236}">
                <a16:creationId xmlns:a16="http://schemas.microsoft.com/office/drawing/2014/main" id="{A4A11D72-750A-4BF8-A3A9-4615B3D6E9EC}"/>
              </a:ext>
            </a:extLst>
          </p:cNvPr>
          <p:cNvCxnSpPr>
            <a:cxnSpLocks/>
            <a:stCxn id="15" idx="1"/>
            <a:endCxn id="17" idx="1"/>
          </p:cNvCxnSpPr>
          <p:nvPr/>
        </p:nvCxnSpPr>
        <p:spPr>
          <a:xfrm rot="10800000" flipH="1" flipV="1">
            <a:off x="1538701" y="2770914"/>
            <a:ext cx="12701" cy="1593198"/>
          </a:xfrm>
          <a:prstGeom prst="bentConnector3">
            <a:avLst>
              <a:gd name="adj1" fmla="val -1799858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Conector: Angulado 175">
            <a:extLst>
              <a:ext uri="{FF2B5EF4-FFF2-40B4-BE49-F238E27FC236}">
                <a16:creationId xmlns:a16="http://schemas.microsoft.com/office/drawing/2014/main" id="{3609CB38-BC94-4D17-A873-0DD13AB75AD0}"/>
              </a:ext>
            </a:extLst>
          </p:cNvPr>
          <p:cNvCxnSpPr>
            <a:cxnSpLocks/>
            <a:stCxn id="22" idx="1"/>
            <a:endCxn id="21" idx="1"/>
          </p:cNvCxnSpPr>
          <p:nvPr/>
        </p:nvCxnSpPr>
        <p:spPr>
          <a:xfrm rot="10800000" flipV="1">
            <a:off x="7840659" y="2782910"/>
            <a:ext cx="7751" cy="814165"/>
          </a:xfrm>
          <a:prstGeom prst="bentConnector3">
            <a:avLst>
              <a:gd name="adj1" fmla="val 3631867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Conector: Angulado 125">
            <a:extLst>
              <a:ext uri="{FF2B5EF4-FFF2-40B4-BE49-F238E27FC236}">
                <a16:creationId xmlns:a16="http://schemas.microsoft.com/office/drawing/2014/main" id="{0B0DD237-2A9E-41A6-9217-FC3484753CB6}"/>
              </a:ext>
            </a:extLst>
          </p:cNvPr>
          <p:cNvCxnSpPr>
            <a:stCxn id="15" idx="1"/>
            <a:endCxn id="18" idx="1"/>
          </p:cNvCxnSpPr>
          <p:nvPr/>
        </p:nvCxnSpPr>
        <p:spPr>
          <a:xfrm rot="10800000" flipV="1">
            <a:off x="1538702" y="2770913"/>
            <a:ext cx="12700" cy="796599"/>
          </a:xfrm>
          <a:prstGeom prst="bentConnector3">
            <a:avLst>
              <a:gd name="adj1" fmla="val 18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tângulo Arredondado 69">
            <a:hlinkClick r:id="rId2" action="ppaction://hlinksldjump"/>
            <a:extLst>
              <a:ext uri="{FF2B5EF4-FFF2-40B4-BE49-F238E27FC236}">
                <a16:creationId xmlns:a16="http://schemas.microsoft.com/office/drawing/2014/main" id="{0B37138A-A6C6-428C-BF6B-4C97ED68ECEE}"/>
              </a:ext>
            </a:extLst>
          </p:cNvPr>
          <p:cNvSpPr/>
          <p:nvPr/>
        </p:nvSpPr>
        <p:spPr>
          <a:xfrm>
            <a:off x="-217404" y="186022"/>
            <a:ext cx="6603939" cy="4385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>
                <a:solidFill>
                  <a:schemeClr val="bg1"/>
                </a:solidFill>
              </a:rPr>
              <a:t>     HOSPITAL TIPO II – SUPERINTENDÊNCIA</a:t>
            </a:r>
          </a:p>
        </p:txBody>
      </p:sp>
    </p:spTree>
    <p:extLst>
      <p:ext uri="{BB962C8B-B14F-4D97-AF65-F5344CB8AC3E}">
        <p14:creationId xmlns:p14="http://schemas.microsoft.com/office/powerpoint/2010/main" val="102617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fade/>
      </p:transition>
    </mc:Choice>
    <mc:Fallback xmlns="">
      <p:transition advClick="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ector Angulado 12"/>
          <p:cNvCxnSpPr>
            <a:stCxn id="14" idx="2"/>
            <a:endCxn id="2" idx="0"/>
          </p:cNvCxnSpPr>
          <p:nvPr/>
        </p:nvCxnSpPr>
        <p:spPr>
          <a:xfrm rot="5400000">
            <a:off x="3602141" y="-216554"/>
            <a:ext cx="635010" cy="4454434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Angulado 16"/>
          <p:cNvCxnSpPr>
            <a:stCxn id="14" idx="2"/>
            <a:endCxn id="10" idx="0"/>
          </p:cNvCxnSpPr>
          <p:nvPr/>
        </p:nvCxnSpPr>
        <p:spPr>
          <a:xfrm rot="5400000">
            <a:off x="5086409" y="1244854"/>
            <a:ext cx="612151" cy="1508759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Angulado 19"/>
          <p:cNvCxnSpPr>
            <a:stCxn id="14" idx="2"/>
            <a:endCxn id="11" idx="0"/>
          </p:cNvCxnSpPr>
          <p:nvPr/>
        </p:nvCxnSpPr>
        <p:spPr>
          <a:xfrm rot="16200000" flipH="1">
            <a:off x="6547816" y="1292205"/>
            <a:ext cx="635010" cy="1436916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Angulado 22"/>
          <p:cNvCxnSpPr>
            <a:stCxn id="14" idx="2"/>
            <a:endCxn id="12" idx="0"/>
          </p:cNvCxnSpPr>
          <p:nvPr/>
        </p:nvCxnSpPr>
        <p:spPr>
          <a:xfrm rot="16200000" flipH="1">
            <a:off x="8020653" y="-180632"/>
            <a:ext cx="635010" cy="4382590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Angulado 29"/>
          <p:cNvCxnSpPr>
            <a:stCxn id="10" idx="2"/>
            <a:endCxn id="28" idx="0"/>
          </p:cNvCxnSpPr>
          <p:nvPr/>
        </p:nvCxnSpPr>
        <p:spPr>
          <a:xfrm rot="5400000">
            <a:off x="3738213" y="2811137"/>
            <a:ext cx="661136" cy="1138646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Angulado 32"/>
          <p:cNvCxnSpPr>
            <a:stCxn id="10" idx="2"/>
            <a:endCxn id="29" idx="0"/>
          </p:cNvCxnSpPr>
          <p:nvPr/>
        </p:nvCxnSpPr>
        <p:spPr>
          <a:xfrm rot="16200000" flipH="1">
            <a:off x="4835493" y="2852503"/>
            <a:ext cx="661136" cy="1055914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de Seta Reta 39"/>
          <p:cNvCxnSpPr>
            <a:stCxn id="11" idx="2"/>
            <a:endCxn id="38" idx="0"/>
          </p:cNvCxnSpPr>
          <p:nvPr/>
        </p:nvCxnSpPr>
        <p:spPr>
          <a:xfrm>
            <a:off x="7583779" y="3072751"/>
            <a:ext cx="0" cy="635010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de Seta Reta 58"/>
          <p:cNvCxnSpPr>
            <a:cxnSpLocks/>
            <a:stCxn id="37" idx="2"/>
            <a:endCxn id="58" idx="0"/>
          </p:cNvCxnSpPr>
          <p:nvPr/>
        </p:nvCxnSpPr>
        <p:spPr>
          <a:xfrm>
            <a:off x="5998818" y="4760411"/>
            <a:ext cx="0" cy="631742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ector de Seta Reta 66"/>
          <p:cNvCxnSpPr>
            <a:stCxn id="45" idx="2"/>
            <a:endCxn id="64" idx="0"/>
          </p:cNvCxnSpPr>
          <p:nvPr/>
        </p:nvCxnSpPr>
        <p:spPr>
          <a:xfrm>
            <a:off x="7888579" y="4757144"/>
            <a:ext cx="2176" cy="635009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ângulo Arredondado 1">
            <a:hlinkClick r:id="" action="ppaction://noaction"/>
          </p:cNvPr>
          <p:cNvSpPr/>
          <p:nvPr/>
        </p:nvSpPr>
        <p:spPr>
          <a:xfrm>
            <a:off x="1006629" y="2328168"/>
            <a:ext cx="1371600" cy="744583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/>
              <a:t>DIVISÃO</a:t>
            </a:r>
          </a:p>
          <a:p>
            <a:pPr algn="ctr"/>
            <a:r>
              <a:rPr lang="pt-BR" sz="1100" b="1"/>
              <a:t>MÉDICA</a:t>
            </a:r>
          </a:p>
        </p:txBody>
      </p:sp>
      <p:sp>
        <p:nvSpPr>
          <p:cNvPr id="10" name="Retângulo Arredondado 9">
            <a:hlinkClick r:id="" action="ppaction://noaction"/>
          </p:cNvPr>
          <p:cNvSpPr/>
          <p:nvPr/>
        </p:nvSpPr>
        <p:spPr>
          <a:xfrm>
            <a:off x="3952304" y="2305309"/>
            <a:ext cx="1371600" cy="744583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/>
              <a:t>DIVISÃO DE APOIO DIAGNÓSTICO E TERAPÊUTICO</a:t>
            </a:r>
          </a:p>
        </p:txBody>
      </p:sp>
      <p:sp>
        <p:nvSpPr>
          <p:cNvPr id="11" name="Retângulo Arredondado 10">
            <a:hlinkClick r:id="" action="ppaction://noaction"/>
          </p:cNvPr>
          <p:cNvSpPr/>
          <p:nvPr/>
        </p:nvSpPr>
        <p:spPr>
          <a:xfrm>
            <a:off x="6897979" y="2328168"/>
            <a:ext cx="1371600" cy="744583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/>
              <a:t>DIVISÃO DE GESTÃO DO CUIDADO</a:t>
            </a:r>
          </a:p>
        </p:txBody>
      </p:sp>
      <p:sp>
        <p:nvSpPr>
          <p:cNvPr id="12" name="Retângulo Arredondado 11">
            <a:hlinkClick r:id="" action="ppaction://noaction"/>
          </p:cNvPr>
          <p:cNvSpPr/>
          <p:nvPr/>
        </p:nvSpPr>
        <p:spPr>
          <a:xfrm>
            <a:off x="9843653" y="2328168"/>
            <a:ext cx="1371600" cy="744583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/>
              <a:t>DIVISÃO DE ENFERMAGEM</a:t>
            </a:r>
          </a:p>
        </p:txBody>
      </p:sp>
      <p:sp>
        <p:nvSpPr>
          <p:cNvPr id="14" name="Retângulo Arredondado 13"/>
          <p:cNvSpPr/>
          <p:nvPr/>
        </p:nvSpPr>
        <p:spPr>
          <a:xfrm>
            <a:off x="5461063" y="948575"/>
            <a:ext cx="1371600" cy="74458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/>
              <a:t>GERÊNCIA DE ATENÇÃO À SAÚDE</a:t>
            </a:r>
          </a:p>
        </p:txBody>
      </p:sp>
      <p:sp>
        <p:nvSpPr>
          <p:cNvPr id="28" name="Retângulo Arredondado 27"/>
          <p:cNvSpPr/>
          <p:nvPr/>
        </p:nvSpPr>
        <p:spPr>
          <a:xfrm>
            <a:off x="2813658" y="3711028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 DE</a:t>
            </a:r>
          </a:p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FARMÁCIA HOSPITALAR</a:t>
            </a:r>
            <a:endParaRPr lang="pt-BR" sz="1000" b="1">
              <a:solidFill>
                <a:schemeClr val="accent6">
                  <a:lumMod val="50000"/>
                </a:schemeClr>
              </a:solidFill>
              <a:cs typeface="Calibri"/>
            </a:endParaRPr>
          </a:p>
        </p:txBody>
      </p:sp>
      <p:sp>
        <p:nvSpPr>
          <p:cNvPr id="29" name="Retângulo Arredondado 28"/>
          <p:cNvSpPr/>
          <p:nvPr/>
        </p:nvSpPr>
        <p:spPr>
          <a:xfrm>
            <a:off x="5008218" y="3711028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1000" b="1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6" name="Retângulo Arredondado 35"/>
          <p:cNvSpPr/>
          <p:nvPr/>
        </p:nvSpPr>
        <p:spPr>
          <a:xfrm>
            <a:off x="5160618" y="3863428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1000" b="1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7" name="Retângulo Arredondado 36"/>
          <p:cNvSpPr/>
          <p:nvPr/>
        </p:nvSpPr>
        <p:spPr>
          <a:xfrm>
            <a:off x="5313018" y="4015828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</a:t>
            </a:r>
          </a:p>
        </p:txBody>
      </p:sp>
      <p:sp>
        <p:nvSpPr>
          <p:cNvPr id="38" name="Retângulo Arredondado 37"/>
          <p:cNvSpPr/>
          <p:nvPr/>
        </p:nvSpPr>
        <p:spPr>
          <a:xfrm>
            <a:off x="6897979" y="3707761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1000" b="1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4" name="Retângulo Arredondado 43"/>
          <p:cNvSpPr/>
          <p:nvPr/>
        </p:nvSpPr>
        <p:spPr>
          <a:xfrm>
            <a:off x="7050379" y="3860161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1000" b="1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5" name="Retângulo Arredondado 44"/>
          <p:cNvSpPr/>
          <p:nvPr/>
        </p:nvSpPr>
        <p:spPr>
          <a:xfrm>
            <a:off x="7202779" y="4012561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</a:t>
            </a:r>
          </a:p>
        </p:txBody>
      </p:sp>
      <p:sp>
        <p:nvSpPr>
          <p:cNvPr id="58" name="Retângulo Arredondado 57"/>
          <p:cNvSpPr/>
          <p:nvPr/>
        </p:nvSpPr>
        <p:spPr>
          <a:xfrm>
            <a:off x="5313018" y="5392153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b="1">
              <a:solidFill>
                <a:schemeClr val="tx1"/>
              </a:solidFill>
            </a:endParaRPr>
          </a:p>
        </p:txBody>
      </p:sp>
      <p:sp>
        <p:nvSpPr>
          <p:cNvPr id="62" name="Retângulo Arredondado 61"/>
          <p:cNvSpPr/>
          <p:nvPr/>
        </p:nvSpPr>
        <p:spPr>
          <a:xfrm>
            <a:off x="5465418" y="5544553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b="1">
              <a:solidFill>
                <a:schemeClr val="tx1"/>
              </a:solidFill>
            </a:endParaRPr>
          </a:p>
        </p:txBody>
      </p:sp>
      <p:sp>
        <p:nvSpPr>
          <p:cNvPr id="63" name="Retângulo Arredondado 62"/>
          <p:cNvSpPr/>
          <p:nvPr/>
        </p:nvSpPr>
        <p:spPr>
          <a:xfrm>
            <a:off x="5617818" y="5696953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</a:t>
            </a:r>
          </a:p>
        </p:txBody>
      </p:sp>
      <p:sp>
        <p:nvSpPr>
          <p:cNvPr id="64" name="Retângulo Arredondado 63"/>
          <p:cNvSpPr/>
          <p:nvPr/>
        </p:nvSpPr>
        <p:spPr>
          <a:xfrm>
            <a:off x="7204955" y="5392153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b="1">
              <a:solidFill>
                <a:schemeClr val="tx1"/>
              </a:solidFill>
            </a:endParaRPr>
          </a:p>
        </p:txBody>
      </p:sp>
      <p:sp>
        <p:nvSpPr>
          <p:cNvPr id="65" name="Retângulo Arredondado 64"/>
          <p:cNvSpPr/>
          <p:nvPr/>
        </p:nvSpPr>
        <p:spPr>
          <a:xfrm>
            <a:off x="7357355" y="5544553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b="1">
              <a:solidFill>
                <a:schemeClr val="tx1"/>
              </a:solidFill>
            </a:endParaRPr>
          </a:p>
        </p:txBody>
      </p:sp>
      <p:sp>
        <p:nvSpPr>
          <p:cNvPr id="66" name="Retângulo Arredondado 65"/>
          <p:cNvSpPr/>
          <p:nvPr/>
        </p:nvSpPr>
        <p:spPr>
          <a:xfrm>
            <a:off x="7509755" y="5696953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</a:t>
            </a:r>
          </a:p>
        </p:txBody>
      </p:sp>
      <p:sp>
        <p:nvSpPr>
          <p:cNvPr id="41" name="Retângulo Arredondado 69">
            <a:hlinkClick r:id="rId2" action="ppaction://hlinksldjump"/>
            <a:extLst>
              <a:ext uri="{FF2B5EF4-FFF2-40B4-BE49-F238E27FC236}">
                <a16:creationId xmlns:a16="http://schemas.microsoft.com/office/drawing/2014/main" id="{32EAE7A7-A75D-4516-B770-56F539A30473}"/>
              </a:ext>
            </a:extLst>
          </p:cNvPr>
          <p:cNvSpPr/>
          <p:nvPr/>
        </p:nvSpPr>
        <p:spPr>
          <a:xfrm>
            <a:off x="-217404" y="186022"/>
            <a:ext cx="6603939" cy="4385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>
                <a:solidFill>
                  <a:schemeClr val="bg1"/>
                </a:solidFill>
              </a:rPr>
              <a:t>     HOSPITAL TIPO II – GERÊNCIA DE ATENÇÃO À SAÚDE</a:t>
            </a:r>
          </a:p>
        </p:txBody>
      </p:sp>
      <p:pic>
        <p:nvPicPr>
          <p:cNvPr id="34" name="Imagem 33">
            <a:extLst>
              <a:ext uri="{FF2B5EF4-FFF2-40B4-BE49-F238E27FC236}">
                <a16:creationId xmlns:a16="http://schemas.microsoft.com/office/drawing/2014/main" id="{F73375EB-94E1-454F-A84B-1DF087C8DE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3822" y="168583"/>
            <a:ext cx="566977" cy="566977"/>
          </a:xfrm>
          <a:prstGeom prst="rect">
            <a:avLst/>
          </a:prstGeom>
        </p:spPr>
      </p:pic>
      <p:sp>
        <p:nvSpPr>
          <p:cNvPr id="35" name="Retângulo Arredondado 62">
            <a:extLst>
              <a:ext uri="{FF2B5EF4-FFF2-40B4-BE49-F238E27FC236}">
                <a16:creationId xmlns:a16="http://schemas.microsoft.com/office/drawing/2014/main" id="{962EA587-9384-4657-97C6-57629210D577}"/>
              </a:ext>
            </a:extLst>
          </p:cNvPr>
          <p:cNvSpPr/>
          <p:nvPr/>
        </p:nvSpPr>
        <p:spPr>
          <a:xfrm>
            <a:off x="10601297" y="168582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</a:t>
            </a:r>
          </a:p>
          <a:p>
            <a:pPr algn="ctr"/>
            <a:r>
              <a:rPr lang="pt-BR" sz="2800" b="1">
                <a:solidFill>
                  <a:schemeClr val="tx1"/>
                </a:solidFill>
              </a:rPr>
              <a:t>22</a:t>
            </a:r>
          </a:p>
        </p:txBody>
      </p:sp>
      <p:sp>
        <p:nvSpPr>
          <p:cNvPr id="39" name="Retângulo Arredondado 44">
            <a:extLst>
              <a:ext uri="{FF2B5EF4-FFF2-40B4-BE49-F238E27FC236}">
                <a16:creationId xmlns:a16="http://schemas.microsoft.com/office/drawing/2014/main" id="{A96FEC5C-6C40-4C3B-8BCA-86A9EC5A0D1A}"/>
              </a:ext>
            </a:extLst>
          </p:cNvPr>
          <p:cNvSpPr/>
          <p:nvPr/>
        </p:nvSpPr>
        <p:spPr>
          <a:xfrm>
            <a:off x="9038851" y="168583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</a:t>
            </a:r>
          </a:p>
          <a:p>
            <a:pPr algn="ctr"/>
            <a:r>
              <a:rPr lang="pt-BR" sz="2800" b="1">
                <a:solidFill>
                  <a:schemeClr val="accent6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43" name="Retângulo 42">
            <a:extLst>
              <a:ext uri="{FF2B5EF4-FFF2-40B4-BE49-F238E27FC236}">
                <a16:creationId xmlns:a16="http://schemas.microsoft.com/office/drawing/2014/main" id="{8522FE6A-CB74-4EB6-BD4B-64E650D1E885}"/>
              </a:ext>
            </a:extLst>
          </p:cNvPr>
          <p:cNvSpPr/>
          <p:nvPr/>
        </p:nvSpPr>
        <p:spPr>
          <a:xfrm>
            <a:off x="8130510" y="738519"/>
            <a:ext cx="865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>
                <a:solidFill>
                  <a:schemeClr val="accent6">
                    <a:lumMod val="50000"/>
                  </a:schemeClr>
                </a:solidFill>
              </a:rPr>
              <a:t>TIPO II </a:t>
            </a:r>
            <a:endParaRPr lang="pt-BR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8" name="Retângulo Arredondado 45">
            <a:extLst>
              <a:ext uri="{FF2B5EF4-FFF2-40B4-BE49-F238E27FC236}">
                <a16:creationId xmlns:a16="http://schemas.microsoft.com/office/drawing/2014/main" id="{21A0A0FA-6437-484A-8D88-D0531A8C7807}"/>
              </a:ext>
            </a:extLst>
          </p:cNvPr>
          <p:cNvSpPr/>
          <p:nvPr/>
        </p:nvSpPr>
        <p:spPr>
          <a:xfrm>
            <a:off x="2824277" y="5175668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FARMÁCIA CLÍNICA E DISPENSAÇÃO FARMACÊUTICA</a:t>
            </a:r>
          </a:p>
        </p:txBody>
      </p:sp>
      <p:cxnSp>
        <p:nvCxnSpPr>
          <p:cNvPr id="49" name="Conector de Seta Reta 48">
            <a:extLst>
              <a:ext uri="{FF2B5EF4-FFF2-40B4-BE49-F238E27FC236}">
                <a16:creationId xmlns:a16="http://schemas.microsoft.com/office/drawing/2014/main" id="{048253D6-5059-44D0-935B-6B557071FFB8}"/>
              </a:ext>
            </a:extLst>
          </p:cNvPr>
          <p:cNvCxnSpPr>
            <a:cxnSpLocks/>
            <a:stCxn id="28" idx="2"/>
            <a:endCxn id="48" idx="0"/>
          </p:cNvCxnSpPr>
          <p:nvPr/>
        </p:nvCxnSpPr>
        <p:spPr>
          <a:xfrm>
            <a:off x="3499458" y="4455611"/>
            <a:ext cx="10619" cy="720057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5255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fade/>
      </p:transition>
    </mc:Choice>
    <mc:Fallback xmlns="">
      <p:transition advClick="0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: Cantos Arredondados 9">
            <a:hlinkClick r:id="" action="ppaction://noaction"/>
            <a:extLst>
              <a:ext uri="{FF2B5EF4-FFF2-40B4-BE49-F238E27FC236}">
                <a16:creationId xmlns:a16="http://schemas.microsoft.com/office/drawing/2014/main" id="{0D3537EF-5B03-4C54-8836-43E03303CAA2}"/>
              </a:ext>
            </a:extLst>
          </p:cNvPr>
          <p:cNvSpPr/>
          <p:nvPr/>
        </p:nvSpPr>
        <p:spPr>
          <a:xfrm>
            <a:off x="10823054" y="1768541"/>
            <a:ext cx="1113183" cy="543340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/>
              <a:t>DIVISÃO DE GESTÃO DE PESSOAS</a:t>
            </a:r>
          </a:p>
        </p:txBody>
      </p:sp>
      <p:sp>
        <p:nvSpPr>
          <p:cNvPr id="11" name="Retângulo: Cantos Arredondados 10">
            <a:hlinkClick r:id="" action="ppaction://noaction"/>
            <a:extLst>
              <a:ext uri="{FF2B5EF4-FFF2-40B4-BE49-F238E27FC236}">
                <a16:creationId xmlns:a16="http://schemas.microsoft.com/office/drawing/2014/main" id="{9FE2190E-788F-4A8E-BEDA-AA3B6ABE785D}"/>
              </a:ext>
            </a:extLst>
          </p:cNvPr>
          <p:cNvSpPr/>
          <p:nvPr/>
        </p:nvSpPr>
        <p:spPr>
          <a:xfrm>
            <a:off x="460549" y="2536872"/>
            <a:ext cx="1113183" cy="5433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DE ADMINISTRAÇÃO</a:t>
            </a:r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070CFBBC-DF8C-43D9-BF29-7871079CD62A}"/>
              </a:ext>
            </a:extLst>
          </p:cNvPr>
          <p:cNvSpPr/>
          <p:nvPr/>
        </p:nvSpPr>
        <p:spPr>
          <a:xfrm>
            <a:off x="5764889" y="889437"/>
            <a:ext cx="1113183" cy="5433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/>
              <a:t>GERÊNCIA ADMINISTRATIVA</a:t>
            </a:r>
          </a:p>
        </p:txBody>
      </p:sp>
      <p:cxnSp>
        <p:nvCxnSpPr>
          <p:cNvPr id="13" name="Conector: Angulado 12">
            <a:extLst>
              <a:ext uri="{FF2B5EF4-FFF2-40B4-BE49-F238E27FC236}">
                <a16:creationId xmlns:a16="http://schemas.microsoft.com/office/drawing/2014/main" id="{9FE298E8-8F16-4708-A33B-8256C6F8AC30}"/>
              </a:ext>
            </a:extLst>
          </p:cNvPr>
          <p:cNvCxnSpPr>
            <a:cxnSpLocks/>
            <a:stCxn id="12" idx="2"/>
            <a:endCxn id="10" idx="0"/>
          </p:cNvCxnSpPr>
          <p:nvPr/>
        </p:nvCxnSpPr>
        <p:spPr>
          <a:xfrm rot="16200000" flipH="1">
            <a:off x="8682681" y="-928424"/>
            <a:ext cx="335764" cy="5058165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: Angulado 13">
            <a:extLst>
              <a:ext uri="{FF2B5EF4-FFF2-40B4-BE49-F238E27FC236}">
                <a16:creationId xmlns:a16="http://schemas.microsoft.com/office/drawing/2014/main" id="{A04B8B99-D019-4988-979C-EF9FD509F1F5}"/>
              </a:ext>
            </a:extLst>
          </p:cNvPr>
          <p:cNvCxnSpPr>
            <a:cxnSpLocks/>
            <a:stCxn id="12" idx="2"/>
            <a:endCxn id="38" idx="0"/>
          </p:cNvCxnSpPr>
          <p:nvPr/>
        </p:nvCxnSpPr>
        <p:spPr>
          <a:xfrm rot="5400000">
            <a:off x="3936856" y="-616084"/>
            <a:ext cx="335765" cy="4433486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B182AF99-3B33-4647-9B70-C2CAFC0DDD45}"/>
              </a:ext>
            </a:extLst>
          </p:cNvPr>
          <p:cNvSpPr/>
          <p:nvPr/>
        </p:nvSpPr>
        <p:spPr>
          <a:xfrm>
            <a:off x="459217" y="3880656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            PATRIMÔNIO</a:t>
            </a:r>
          </a:p>
        </p:txBody>
      </p:sp>
      <p:sp>
        <p:nvSpPr>
          <p:cNvPr id="16" name="Retângulo: Cantos Arredondados 15">
            <a:hlinkClick r:id="" action="ppaction://noaction"/>
            <a:extLst>
              <a:ext uri="{FF2B5EF4-FFF2-40B4-BE49-F238E27FC236}">
                <a16:creationId xmlns:a16="http://schemas.microsoft.com/office/drawing/2014/main" id="{7BAB6CD1-0EBA-4460-B174-5256B5DFD1EE}"/>
              </a:ext>
            </a:extLst>
          </p:cNvPr>
          <p:cNvSpPr/>
          <p:nvPr/>
        </p:nvSpPr>
        <p:spPr>
          <a:xfrm>
            <a:off x="2125292" y="2536872"/>
            <a:ext cx="1113183" cy="5433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DE GESTÃO ORÇAMENTÁRIA E FINANCEIRA</a:t>
            </a:r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369A5531-7E07-4D15-B1F3-8198ED055BC6}"/>
              </a:ext>
            </a:extLst>
          </p:cNvPr>
          <p:cNvSpPr/>
          <p:nvPr/>
        </p:nvSpPr>
        <p:spPr>
          <a:xfrm>
            <a:off x="459216" y="4565289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CONTRATOS</a:t>
            </a:r>
          </a:p>
        </p:txBody>
      </p:sp>
      <p:sp>
        <p:nvSpPr>
          <p:cNvPr id="18" name="Retângulo: Cantos Arredondados 17">
            <a:extLst>
              <a:ext uri="{FF2B5EF4-FFF2-40B4-BE49-F238E27FC236}">
                <a16:creationId xmlns:a16="http://schemas.microsoft.com/office/drawing/2014/main" id="{958EB929-6E39-44B2-B516-DA85221E4282}"/>
              </a:ext>
            </a:extLst>
          </p:cNvPr>
          <p:cNvSpPr/>
          <p:nvPr/>
        </p:nvSpPr>
        <p:spPr>
          <a:xfrm>
            <a:off x="459216" y="5249922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FISCALIZAÇÃO ADMINISTRATIVA DE CONTRATOS</a:t>
            </a:r>
          </a:p>
        </p:txBody>
      </p:sp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38CF8864-9B3F-4EE6-9DFB-5F76EBDE0C49}"/>
              </a:ext>
            </a:extLst>
          </p:cNvPr>
          <p:cNvSpPr/>
          <p:nvPr/>
        </p:nvSpPr>
        <p:spPr>
          <a:xfrm>
            <a:off x="459214" y="3196023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COMPRAS E LICITAÇÕES</a:t>
            </a:r>
          </a:p>
        </p:txBody>
      </p: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9D5E48B8-D0B2-41FC-A193-706841B63672}"/>
              </a:ext>
            </a:extLst>
          </p:cNvPr>
          <p:cNvSpPr/>
          <p:nvPr/>
        </p:nvSpPr>
        <p:spPr>
          <a:xfrm>
            <a:off x="2125290" y="3231416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PLANEJAMENTO E GESTÃO ORÇAMENTÁRIA</a:t>
            </a:r>
          </a:p>
        </p:txBody>
      </p:sp>
      <p:sp>
        <p:nvSpPr>
          <p:cNvPr id="22" name="Retângulo: Cantos Arredondados 21">
            <a:extLst>
              <a:ext uri="{FF2B5EF4-FFF2-40B4-BE49-F238E27FC236}">
                <a16:creationId xmlns:a16="http://schemas.microsoft.com/office/drawing/2014/main" id="{CBF4FB8A-A9DB-404E-8AEF-6E587195EB32}"/>
              </a:ext>
            </a:extLst>
          </p:cNvPr>
          <p:cNvSpPr/>
          <p:nvPr/>
        </p:nvSpPr>
        <p:spPr>
          <a:xfrm>
            <a:off x="2125289" y="3925960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EXECUÇÃO ORÇAMENTÁRIA E FINANCEIRA</a:t>
            </a:r>
          </a:p>
        </p:txBody>
      </p:sp>
      <p:sp>
        <p:nvSpPr>
          <p:cNvPr id="23" name="Retângulo: Cantos Arredondados 22">
            <a:extLst>
              <a:ext uri="{FF2B5EF4-FFF2-40B4-BE49-F238E27FC236}">
                <a16:creationId xmlns:a16="http://schemas.microsoft.com/office/drawing/2014/main" id="{84C447FA-A26E-4DD4-9EBC-537B43E41744}"/>
              </a:ext>
            </a:extLst>
          </p:cNvPr>
          <p:cNvSpPr/>
          <p:nvPr/>
        </p:nvSpPr>
        <p:spPr>
          <a:xfrm>
            <a:off x="10823058" y="3124070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DESENVOLVIMENTO DE PESSOAL</a:t>
            </a:r>
          </a:p>
        </p:txBody>
      </p:sp>
      <p:sp>
        <p:nvSpPr>
          <p:cNvPr id="24" name="Retângulo: Cantos Arredondados 23">
            <a:extLst>
              <a:ext uri="{FF2B5EF4-FFF2-40B4-BE49-F238E27FC236}">
                <a16:creationId xmlns:a16="http://schemas.microsoft.com/office/drawing/2014/main" id="{4B011F37-523F-47E9-B2AA-E4F3A8BE8122}"/>
              </a:ext>
            </a:extLst>
          </p:cNvPr>
          <p:cNvSpPr/>
          <p:nvPr/>
        </p:nvSpPr>
        <p:spPr>
          <a:xfrm>
            <a:off x="10823057" y="3808703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SAÚDE OCUPACIONAL E SEGURANÇA DO TRABALHO</a:t>
            </a:r>
          </a:p>
        </p:txBody>
      </p:sp>
      <p:sp>
        <p:nvSpPr>
          <p:cNvPr id="25" name="Retângulo: Cantos Arredondados 24">
            <a:extLst>
              <a:ext uri="{FF2B5EF4-FFF2-40B4-BE49-F238E27FC236}">
                <a16:creationId xmlns:a16="http://schemas.microsoft.com/office/drawing/2014/main" id="{306B6204-C63B-4AA6-AD95-114BB1BDE216}"/>
              </a:ext>
            </a:extLst>
          </p:cNvPr>
          <p:cNvSpPr/>
          <p:nvPr/>
        </p:nvSpPr>
        <p:spPr>
          <a:xfrm>
            <a:off x="10823055" y="2439437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ADMINISTRAÇÃO DE PESSOAL</a:t>
            </a:r>
          </a:p>
        </p:txBody>
      </p:sp>
      <p:cxnSp>
        <p:nvCxnSpPr>
          <p:cNvPr id="26" name="Conector: Angulado 25">
            <a:extLst>
              <a:ext uri="{FF2B5EF4-FFF2-40B4-BE49-F238E27FC236}">
                <a16:creationId xmlns:a16="http://schemas.microsoft.com/office/drawing/2014/main" id="{16577452-9083-4A2D-B30B-BEF340E3D984}"/>
              </a:ext>
            </a:extLst>
          </p:cNvPr>
          <p:cNvCxnSpPr>
            <a:cxnSpLocks/>
            <a:stCxn id="12" idx="2"/>
            <a:endCxn id="39" idx="0"/>
          </p:cNvCxnSpPr>
          <p:nvPr/>
        </p:nvCxnSpPr>
        <p:spPr>
          <a:xfrm rot="16200000" flipH="1">
            <a:off x="6153599" y="1600658"/>
            <a:ext cx="335765" cy="1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: Angulado 26">
            <a:extLst>
              <a:ext uri="{FF2B5EF4-FFF2-40B4-BE49-F238E27FC236}">
                <a16:creationId xmlns:a16="http://schemas.microsoft.com/office/drawing/2014/main" id="{38B9E5C0-C96F-4627-9AA2-9E781795FA4D}"/>
              </a:ext>
            </a:extLst>
          </p:cNvPr>
          <p:cNvCxnSpPr>
            <a:cxnSpLocks/>
            <a:stCxn id="11" idx="1"/>
            <a:endCxn id="20" idx="1"/>
          </p:cNvCxnSpPr>
          <p:nvPr/>
        </p:nvCxnSpPr>
        <p:spPr>
          <a:xfrm rot="10800000" flipV="1">
            <a:off x="459215" y="2808541"/>
            <a:ext cx="1335" cy="659151"/>
          </a:xfrm>
          <a:prstGeom prst="bentConnector3">
            <a:avLst>
              <a:gd name="adj1" fmla="val 17223596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: Angulado 27">
            <a:extLst>
              <a:ext uri="{FF2B5EF4-FFF2-40B4-BE49-F238E27FC236}">
                <a16:creationId xmlns:a16="http://schemas.microsoft.com/office/drawing/2014/main" id="{196B3106-1492-468C-9010-C6E50FD720E4}"/>
              </a:ext>
            </a:extLst>
          </p:cNvPr>
          <p:cNvCxnSpPr>
            <a:cxnSpLocks/>
            <a:stCxn id="11" idx="1"/>
            <a:endCxn id="15" idx="1"/>
          </p:cNvCxnSpPr>
          <p:nvPr/>
        </p:nvCxnSpPr>
        <p:spPr>
          <a:xfrm rot="10800000" flipV="1">
            <a:off x="459217" y="2808542"/>
            <a:ext cx="1332" cy="1343784"/>
          </a:xfrm>
          <a:prstGeom prst="bentConnector3">
            <a:avLst>
              <a:gd name="adj1" fmla="val 17262162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: Angulado 28">
            <a:extLst>
              <a:ext uri="{FF2B5EF4-FFF2-40B4-BE49-F238E27FC236}">
                <a16:creationId xmlns:a16="http://schemas.microsoft.com/office/drawing/2014/main" id="{B01EEDC4-85D3-47BF-B969-3FF24BBDBA3C}"/>
              </a:ext>
            </a:extLst>
          </p:cNvPr>
          <p:cNvCxnSpPr>
            <a:cxnSpLocks/>
            <a:stCxn id="11" idx="1"/>
            <a:endCxn id="17" idx="1"/>
          </p:cNvCxnSpPr>
          <p:nvPr/>
        </p:nvCxnSpPr>
        <p:spPr>
          <a:xfrm rot="10800000" flipV="1">
            <a:off x="459217" y="2808541"/>
            <a:ext cx="1333" cy="2028417"/>
          </a:xfrm>
          <a:prstGeom prst="bentConnector3">
            <a:avLst>
              <a:gd name="adj1" fmla="val 17249287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: Angulado 29">
            <a:extLst>
              <a:ext uri="{FF2B5EF4-FFF2-40B4-BE49-F238E27FC236}">
                <a16:creationId xmlns:a16="http://schemas.microsoft.com/office/drawing/2014/main" id="{8287ACB4-0FB1-4262-B59D-5EC924EF9C54}"/>
              </a:ext>
            </a:extLst>
          </p:cNvPr>
          <p:cNvCxnSpPr>
            <a:cxnSpLocks/>
            <a:stCxn id="11" idx="1"/>
            <a:endCxn id="18" idx="1"/>
          </p:cNvCxnSpPr>
          <p:nvPr/>
        </p:nvCxnSpPr>
        <p:spPr>
          <a:xfrm rot="10800000" flipV="1">
            <a:off x="459217" y="2808542"/>
            <a:ext cx="1333" cy="2713050"/>
          </a:xfrm>
          <a:prstGeom prst="bentConnector3">
            <a:avLst>
              <a:gd name="adj1" fmla="val 17249287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: Angulado 31">
            <a:extLst>
              <a:ext uri="{FF2B5EF4-FFF2-40B4-BE49-F238E27FC236}">
                <a16:creationId xmlns:a16="http://schemas.microsoft.com/office/drawing/2014/main" id="{2B86CA67-170E-4968-922B-F4E45FFE8075}"/>
              </a:ext>
            </a:extLst>
          </p:cNvPr>
          <p:cNvCxnSpPr>
            <a:cxnSpLocks/>
            <a:stCxn id="38" idx="2"/>
            <a:endCxn id="64" idx="0"/>
          </p:cNvCxnSpPr>
          <p:nvPr/>
        </p:nvCxnSpPr>
        <p:spPr>
          <a:xfrm rot="16200000" flipH="1">
            <a:off x="2860788" y="1339088"/>
            <a:ext cx="224990" cy="2170577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: Angulado 32">
            <a:extLst>
              <a:ext uri="{FF2B5EF4-FFF2-40B4-BE49-F238E27FC236}">
                <a16:creationId xmlns:a16="http://schemas.microsoft.com/office/drawing/2014/main" id="{188DEC64-1F7B-4AC4-8E13-B2D9B2703BFE}"/>
              </a:ext>
            </a:extLst>
          </p:cNvPr>
          <p:cNvCxnSpPr>
            <a:cxnSpLocks/>
            <a:stCxn id="16" idx="1"/>
            <a:endCxn id="21" idx="1"/>
          </p:cNvCxnSpPr>
          <p:nvPr/>
        </p:nvCxnSpPr>
        <p:spPr>
          <a:xfrm rot="10800000" flipV="1">
            <a:off x="2125290" y="2808542"/>
            <a:ext cx="2" cy="694544"/>
          </a:xfrm>
          <a:prstGeom prst="bentConnector3">
            <a:avLst>
              <a:gd name="adj1" fmla="val 114301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: Angulado 33">
            <a:extLst>
              <a:ext uri="{FF2B5EF4-FFF2-40B4-BE49-F238E27FC236}">
                <a16:creationId xmlns:a16="http://schemas.microsoft.com/office/drawing/2014/main" id="{CE30E9A8-5191-4BF0-84CB-4107120A68FC}"/>
              </a:ext>
            </a:extLst>
          </p:cNvPr>
          <p:cNvCxnSpPr>
            <a:cxnSpLocks/>
            <a:stCxn id="16" idx="1"/>
            <a:endCxn id="22" idx="1"/>
          </p:cNvCxnSpPr>
          <p:nvPr/>
        </p:nvCxnSpPr>
        <p:spPr>
          <a:xfrm rot="10800000" flipV="1">
            <a:off x="2125290" y="2808542"/>
            <a:ext cx="3" cy="1389088"/>
          </a:xfrm>
          <a:prstGeom prst="bentConnector3">
            <a:avLst>
              <a:gd name="adj1" fmla="val 76201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: Angulado 34">
            <a:extLst>
              <a:ext uri="{FF2B5EF4-FFF2-40B4-BE49-F238E27FC236}">
                <a16:creationId xmlns:a16="http://schemas.microsoft.com/office/drawing/2014/main" id="{209C0289-6059-4885-A24F-B337BB565683}"/>
              </a:ext>
            </a:extLst>
          </p:cNvPr>
          <p:cNvCxnSpPr>
            <a:cxnSpLocks/>
            <a:stCxn id="10" idx="1"/>
            <a:endCxn id="25" idx="1"/>
          </p:cNvCxnSpPr>
          <p:nvPr/>
        </p:nvCxnSpPr>
        <p:spPr>
          <a:xfrm rot="10800000" flipH="1" flipV="1">
            <a:off x="10823053" y="2040211"/>
            <a:ext cx="1" cy="670896"/>
          </a:xfrm>
          <a:prstGeom prst="bentConnector3">
            <a:avLst>
              <a:gd name="adj1" fmla="val -228600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: Angulado 35">
            <a:extLst>
              <a:ext uri="{FF2B5EF4-FFF2-40B4-BE49-F238E27FC236}">
                <a16:creationId xmlns:a16="http://schemas.microsoft.com/office/drawing/2014/main" id="{00CF8FBB-7CB0-4720-849D-39D662B66F76}"/>
              </a:ext>
            </a:extLst>
          </p:cNvPr>
          <p:cNvCxnSpPr>
            <a:cxnSpLocks/>
            <a:stCxn id="10" idx="1"/>
            <a:endCxn id="23" idx="1"/>
          </p:cNvCxnSpPr>
          <p:nvPr/>
        </p:nvCxnSpPr>
        <p:spPr>
          <a:xfrm rot="10800000" flipH="1" flipV="1">
            <a:off x="10823054" y="2040210"/>
            <a:ext cx="4" cy="1355529"/>
          </a:xfrm>
          <a:prstGeom prst="bentConnector3">
            <a:avLst>
              <a:gd name="adj1" fmla="val -57150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: Angulado 36">
            <a:extLst>
              <a:ext uri="{FF2B5EF4-FFF2-40B4-BE49-F238E27FC236}">
                <a16:creationId xmlns:a16="http://schemas.microsoft.com/office/drawing/2014/main" id="{191C87C3-9CF6-4C96-898D-5B4F18510524}"/>
              </a:ext>
            </a:extLst>
          </p:cNvPr>
          <p:cNvCxnSpPr>
            <a:cxnSpLocks/>
            <a:stCxn id="10" idx="1"/>
            <a:endCxn id="24" idx="1"/>
          </p:cNvCxnSpPr>
          <p:nvPr/>
        </p:nvCxnSpPr>
        <p:spPr>
          <a:xfrm rot="10800000" flipH="1" flipV="1">
            <a:off x="10823053" y="2040211"/>
            <a:ext cx="3" cy="2040162"/>
          </a:xfrm>
          <a:prstGeom prst="bentConnector3">
            <a:avLst>
              <a:gd name="adj1" fmla="val -76200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tângulo: Cantos Arredondados 37">
            <a:extLst>
              <a:ext uri="{FF2B5EF4-FFF2-40B4-BE49-F238E27FC236}">
                <a16:creationId xmlns:a16="http://schemas.microsoft.com/office/drawing/2014/main" id="{FD0770DC-8878-4B4A-87A0-4A7D649E4107}"/>
              </a:ext>
            </a:extLst>
          </p:cNvPr>
          <p:cNvSpPr/>
          <p:nvPr/>
        </p:nvSpPr>
        <p:spPr>
          <a:xfrm>
            <a:off x="1331403" y="1768542"/>
            <a:ext cx="1113183" cy="543340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/>
              <a:t>DIVISÃO DE ADMINISTRAÇÃO E FINANÇAS</a:t>
            </a:r>
          </a:p>
        </p:txBody>
      </p:sp>
      <p:sp>
        <p:nvSpPr>
          <p:cNvPr id="39" name="Retângulo: Cantos Arredondados 38">
            <a:extLst>
              <a:ext uri="{FF2B5EF4-FFF2-40B4-BE49-F238E27FC236}">
                <a16:creationId xmlns:a16="http://schemas.microsoft.com/office/drawing/2014/main" id="{2F61A873-94BB-4880-8F2F-71551D8F1CB9}"/>
              </a:ext>
            </a:extLst>
          </p:cNvPr>
          <p:cNvSpPr/>
          <p:nvPr/>
        </p:nvSpPr>
        <p:spPr>
          <a:xfrm>
            <a:off x="5764890" y="1768542"/>
            <a:ext cx="1113183" cy="543340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/>
              <a:t>DIVISÃO DE LOGÍSTICA E INFRAESTRUTURA HOSPITALAR</a:t>
            </a:r>
          </a:p>
        </p:txBody>
      </p:sp>
      <p:cxnSp>
        <p:nvCxnSpPr>
          <p:cNvPr id="40" name="Conector: Angulado 39">
            <a:extLst>
              <a:ext uri="{FF2B5EF4-FFF2-40B4-BE49-F238E27FC236}">
                <a16:creationId xmlns:a16="http://schemas.microsoft.com/office/drawing/2014/main" id="{DC52022C-F9EA-464D-ABF8-3FD7CB670D71}"/>
              </a:ext>
            </a:extLst>
          </p:cNvPr>
          <p:cNvCxnSpPr>
            <a:cxnSpLocks/>
            <a:stCxn id="38" idx="2"/>
            <a:endCxn id="11" idx="0"/>
          </p:cNvCxnSpPr>
          <p:nvPr/>
        </p:nvCxnSpPr>
        <p:spPr>
          <a:xfrm rot="5400000">
            <a:off x="1340073" y="1988950"/>
            <a:ext cx="224990" cy="870854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: Angulado 40">
            <a:extLst>
              <a:ext uri="{FF2B5EF4-FFF2-40B4-BE49-F238E27FC236}">
                <a16:creationId xmlns:a16="http://schemas.microsoft.com/office/drawing/2014/main" id="{B4B5D40A-B5C0-4105-A748-DA0D190F806F}"/>
              </a:ext>
            </a:extLst>
          </p:cNvPr>
          <p:cNvCxnSpPr>
            <a:cxnSpLocks/>
            <a:stCxn id="38" idx="2"/>
            <a:endCxn id="16" idx="0"/>
          </p:cNvCxnSpPr>
          <p:nvPr/>
        </p:nvCxnSpPr>
        <p:spPr>
          <a:xfrm rot="16200000" flipH="1">
            <a:off x="2172444" y="2027432"/>
            <a:ext cx="224990" cy="793889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tângulo: Cantos Arredondados 41">
            <a:hlinkClick r:id="" action="ppaction://noaction"/>
            <a:extLst>
              <a:ext uri="{FF2B5EF4-FFF2-40B4-BE49-F238E27FC236}">
                <a16:creationId xmlns:a16="http://schemas.microsoft.com/office/drawing/2014/main" id="{5D0EE204-BB71-4E56-BEBD-CEAD469D8BDD}"/>
              </a:ext>
            </a:extLst>
          </p:cNvPr>
          <p:cNvSpPr/>
          <p:nvPr/>
        </p:nvSpPr>
        <p:spPr>
          <a:xfrm>
            <a:off x="7180788" y="2528503"/>
            <a:ext cx="1113183" cy="5433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DE ABASTECIMENTO FARMACÊUTICO E SUPRIMENTOS</a:t>
            </a:r>
          </a:p>
        </p:txBody>
      </p:sp>
      <p:sp>
        <p:nvSpPr>
          <p:cNvPr id="43" name="Retângulo: Cantos Arredondados 42">
            <a:extLst>
              <a:ext uri="{FF2B5EF4-FFF2-40B4-BE49-F238E27FC236}">
                <a16:creationId xmlns:a16="http://schemas.microsoft.com/office/drawing/2014/main" id="{5170FD66-51BF-4D74-B8B3-C5B0A726EA8C}"/>
              </a:ext>
            </a:extLst>
          </p:cNvPr>
          <p:cNvSpPr/>
          <p:nvPr/>
        </p:nvSpPr>
        <p:spPr>
          <a:xfrm>
            <a:off x="7168939" y="3844363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ALMOXARIFADO E CONTROLE DE ESTOQUES</a:t>
            </a:r>
          </a:p>
        </p:txBody>
      </p:sp>
      <p:sp>
        <p:nvSpPr>
          <p:cNvPr id="44" name="Retângulo: Cantos Arredondados 43">
            <a:extLst>
              <a:ext uri="{FF2B5EF4-FFF2-40B4-BE49-F238E27FC236}">
                <a16:creationId xmlns:a16="http://schemas.microsoft.com/office/drawing/2014/main" id="{EED1A861-274D-45B6-8714-1DD326AB6E1F}"/>
              </a:ext>
            </a:extLst>
          </p:cNvPr>
          <p:cNvSpPr/>
          <p:nvPr/>
        </p:nvSpPr>
        <p:spPr>
          <a:xfrm>
            <a:off x="7168937" y="3182979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PLANEJAMENTO E DIMENSIONAMENTO DE ESTOQUES</a:t>
            </a:r>
          </a:p>
        </p:txBody>
      </p:sp>
      <p:cxnSp>
        <p:nvCxnSpPr>
          <p:cNvPr id="45" name="Conector: Angulado 44">
            <a:extLst>
              <a:ext uri="{FF2B5EF4-FFF2-40B4-BE49-F238E27FC236}">
                <a16:creationId xmlns:a16="http://schemas.microsoft.com/office/drawing/2014/main" id="{52CECD99-B034-48B8-A1DE-5D8E3843374C}"/>
              </a:ext>
            </a:extLst>
          </p:cNvPr>
          <p:cNvCxnSpPr>
            <a:cxnSpLocks/>
            <a:stCxn id="42" idx="1"/>
            <a:endCxn id="44" idx="1"/>
          </p:cNvCxnSpPr>
          <p:nvPr/>
        </p:nvCxnSpPr>
        <p:spPr>
          <a:xfrm rot="10800000" flipV="1">
            <a:off x="7168938" y="2800173"/>
            <a:ext cx="11851" cy="654476"/>
          </a:xfrm>
          <a:prstGeom prst="bentConnector3">
            <a:avLst>
              <a:gd name="adj1" fmla="val 2028951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: Angulado 45">
            <a:extLst>
              <a:ext uri="{FF2B5EF4-FFF2-40B4-BE49-F238E27FC236}">
                <a16:creationId xmlns:a16="http://schemas.microsoft.com/office/drawing/2014/main" id="{190A1649-274B-4A73-B47B-35A7273E193C}"/>
              </a:ext>
            </a:extLst>
          </p:cNvPr>
          <p:cNvCxnSpPr>
            <a:cxnSpLocks/>
            <a:stCxn id="42" idx="1"/>
            <a:endCxn id="43" idx="1"/>
          </p:cNvCxnSpPr>
          <p:nvPr/>
        </p:nvCxnSpPr>
        <p:spPr>
          <a:xfrm rot="10800000" flipV="1">
            <a:off x="7168940" y="2800173"/>
            <a:ext cx="11849" cy="1315860"/>
          </a:xfrm>
          <a:prstGeom prst="bentConnector3">
            <a:avLst>
              <a:gd name="adj1" fmla="val 2029277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tângulo: Cantos Arredondados 46">
            <a:hlinkClick r:id="" action="ppaction://noaction"/>
            <a:extLst>
              <a:ext uri="{FF2B5EF4-FFF2-40B4-BE49-F238E27FC236}">
                <a16:creationId xmlns:a16="http://schemas.microsoft.com/office/drawing/2014/main" id="{F1B1C28A-F1C2-45C5-8697-CA08B87BDD10}"/>
              </a:ext>
            </a:extLst>
          </p:cNvPr>
          <p:cNvSpPr/>
          <p:nvPr/>
        </p:nvSpPr>
        <p:spPr>
          <a:xfrm>
            <a:off x="5767558" y="4379546"/>
            <a:ext cx="1113183" cy="5433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DE INFRAESTRUTURA  FÍSICA</a:t>
            </a:r>
          </a:p>
        </p:txBody>
      </p:sp>
      <p:sp>
        <p:nvSpPr>
          <p:cNvPr id="56" name="Retângulo: Cantos Arredondados 55">
            <a:hlinkClick r:id="" action="ppaction://noaction"/>
            <a:extLst>
              <a:ext uri="{FF2B5EF4-FFF2-40B4-BE49-F238E27FC236}">
                <a16:creationId xmlns:a16="http://schemas.microsoft.com/office/drawing/2014/main" id="{EEF30035-AE8E-4F0D-8A71-A5DD79362A6C}"/>
              </a:ext>
            </a:extLst>
          </p:cNvPr>
          <p:cNvSpPr/>
          <p:nvPr/>
        </p:nvSpPr>
        <p:spPr>
          <a:xfrm>
            <a:off x="9041108" y="2533285"/>
            <a:ext cx="1113183" cy="5433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DE HOTELARIA HOSPITALAR</a:t>
            </a:r>
          </a:p>
        </p:txBody>
      </p:sp>
      <p:sp>
        <p:nvSpPr>
          <p:cNvPr id="57" name="Retângulo: Cantos Arredondados 56">
            <a:hlinkClick r:id="" action="ppaction://noaction"/>
            <a:extLst>
              <a:ext uri="{FF2B5EF4-FFF2-40B4-BE49-F238E27FC236}">
                <a16:creationId xmlns:a16="http://schemas.microsoft.com/office/drawing/2014/main" id="{2A2A0C81-A2C8-4ED7-B736-DE72B10A155E}"/>
              </a:ext>
            </a:extLst>
          </p:cNvPr>
          <p:cNvSpPr/>
          <p:nvPr/>
        </p:nvSpPr>
        <p:spPr>
          <a:xfrm>
            <a:off x="4917879" y="2531503"/>
            <a:ext cx="1113183" cy="5433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DE ENGENHARIA CLÍNICA</a:t>
            </a:r>
          </a:p>
        </p:txBody>
      </p:sp>
      <p:cxnSp>
        <p:nvCxnSpPr>
          <p:cNvPr id="58" name="Conector: Angulado 57">
            <a:extLst>
              <a:ext uri="{FF2B5EF4-FFF2-40B4-BE49-F238E27FC236}">
                <a16:creationId xmlns:a16="http://schemas.microsoft.com/office/drawing/2014/main" id="{5D581187-C9FB-4884-8BFC-91154D036467}"/>
              </a:ext>
            </a:extLst>
          </p:cNvPr>
          <p:cNvCxnSpPr>
            <a:cxnSpLocks/>
            <a:stCxn id="39" idx="2"/>
            <a:endCxn id="56" idx="0"/>
          </p:cNvCxnSpPr>
          <p:nvPr/>
        </p:nvCxnSpPr>
        <p:spPr>
          <a:xfrm rot="16200000" flipH="1">
            <a:off x="7848890" y="784474"/>
            <a:ext cx="221403" cy="3276218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: Angulado 58">
            <a:extLst>
              <a:ext uri="{FF2B5EF4-FFF2-40B4-BE49-F238E27FC236}">
                <a16:creationId xmlns:a16="http://schemas.microsoft.com/office/drawing/2014/main" id="{C91D3DE7-6B7A-4B70-8999-5B0541E64C79}"/>
              </a:ext>
            </a:extLst>
          </p:cNvPr>
          <p:cNvCxnSpPr>
            <a:cxnSpLocks/>
            <a:stCxn id="39" idx="2"/>
            <a:endCxn id="57" idx="0"/>
          </p:cNvCxnSpPr>
          <p:nvPr/>
        </p:nvCxnSpPr>
        <p:spPr>
          <a:xfrm rot="5400000">
            <a:off x="5788167" y="1998187"/>
            <a:ext cx="219621" cy="847011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: Angulado 59">
            <a:extLst>
              <a:ext uri="{FF2B5EF4-FFF2-40B4-BE49-F238E27FC236}">
                <a16:creationId xmlns:a16="http://schemas.microsoft.com/office/drawing/2014/main" id="{CB1D8353-9DC6-4423-8533-75C1B5681FA9}"/>
              </a:ext>
            </a:extLst>
          </p:cNvPr>
          <p:cNvCxnSpPr>
            <a:cxnSpLocks/>
            <a:stCxn id="39" idx="2"/>
            <a:endCxn id="47" idx="0"/>
          </p:cNvCxnSpPr>
          <p:nvPr/>
        </p:nvCxnSpPr>
        <p:spPr>
          <a:xfrm rot="16200000" flipH="1">
            <a:off x="5288984" y="3344380"/>
            <a:ext cx="2067664" cy="2668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: Angulado 60">
            <a:extLst>
              <a:ext uri="{FF2B5EF4-FFF2-40B4-BE49-F238E27FC236}">
                <a16:creationId xmlns:a16="http://schemas.microsoft.com/office/drawing/2014/main" id="{EDDBE5E4-6266-4925-8108-8576E8D1C3AC}"/>
              </a:ext>
            </a:extLst>
          </p:cNvPr>
          <p:cNvCxnSpPr>
            <a:cxnSpLocks/>
            <a:stCxn id="39" idx="2"/>
            <a:endCxn id="42" idx="0"/>
          </p:cNvCxnSpPr>
          <p:nvPr/>
        </p:nvCxnSpPr>
        <p:spPr>
          <a:xfrm rot="16200000" flipH="1">
            <a:off x="6921121" y="1712243"/>
            <a:ext cx="216621" cy="1415898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tângulo: Cantos Arredondados 61">
            <a:hlinkClick r:id="" action="ppaction://noaction"/>
            <a:extLst>
              <a:ext uri="{FF2B5EF4-FFF2-40B4-BE49-F238E27FC236}">
                <a16:creationId xmlns:a16="http://schemas.microsoft.com/office/drawing/2014/main" id="{9B08F146-C253-412C-885C-766BB3EE042B}"/>
              </a:ext>
            </a:extLst>
          </p:cNvPr>
          <p:cNvSpPr/>
          <p:nvPr/>
        </p:nvSpPr>
        <p:spPr>
          <a:xfrm>
            <a:off x="4917878" y="3299449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SUPORTE OPERACIONAL</a:t>
            </a:r>
          </a:p>
        </p:txBody>
      </p:sp>
      <p:cxnSp>
        <p:nvCxnSpPr>
          <p:cNvPr id="63" name="Conector: Angulado 62">
            <a:extLst>
              <a:ext uri="{FF2B5EF4-FFF2-40B4-BE49-F238E27FC236}">
                <a16:creationId xmlns:a16="http://schemas.microsoft.com/office/drawing/2014/main" id="{C816614C-8133-4ADD-8549-DAC88C3D3B7B}"/>
              </a:ext>
            </a:extLst>
          </p:cNvPr>
          <p:cNvCxnSpPr>
            <a:cxnSpLocks/>
            <a:stCxn id="39" idx="2"/>
            <a:endCxn id="62" idx="3"/>
          </p:cNvCxnSpPr>
          <p:nvPr/>
        </p:nvCxnSpPr>
        <p:spPr>
          <a:xfrm rot="5400000">
            <a:off x="5546654" y="2796290"/>
            <a:ext cx="1259237" cy="290421"/>
          </a:xfrm>
          <a:prstGeom prst="bentConnector2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tângulo: Cantos Arredondados 15">
            <a:hlinkClick r:id="" action="ppaction://noaction"/>
            <a:extLst>
              <a:ext uri="{FF2B5EF4-FFF2-40B4-BE49-F238E27FC236}">
                <a16:creationId xmlns:a16="http://schemas.microsoft.com/office/drawing/2014/main" id="{2247CFEA-1EC4-4820-887D-38894C6200FD}"/>
              </a:ext>
            </a:extLst>
          </p:cNvPr>
          <p:cNvSpPr/>
          <p:nvPr/>
        </p:nvSpPr>
        <p:spPr>
          <a:xfrm>
            <a:off x="3501980" y="2536872"/>
            <a:ext cx="1113183" cy="5433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DE CONTABILIDADE</a:t>
            </a:r>
          </a:p>
        </p:txBody>
      </p:sp>
      <p:sp>
        <p:nvSpPr>
          <p:cNvPr id="51" name="Retângulo Arredondado 69">
            <a:hlinkClick r:id="rId2" action="ppaction://hlinksldjump"/>
            <a:extLst>
              <a:ext uri="{FF2B5EF4-FFF2-40B4-BE49-F238E27FC236}">
                <a16:creationId xmlns:a16="http://schemas.microsoft.com/office/drawing/2014/main" id="{3E26F22F-5DC1-41F7-A148-36990B8567E4}"/>
              </a:ext>
            </a:extLst>
          </p:cNvPr>
          <p:cNvSpPr/>
          <p:nvPr/>
        </p:nvSpPr>
        <p:spPr>
          <a:xfrm>
            <a:off x="-217404" y="186022"/>
            <a:ext cx="6603939" cy="4385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>
                <a:solidFill>
                  <a:schemeClr val="bg1"/>
                </a:solidFill>
              </a:rPr>
              <a:t>     HOSPITAL TIPO II – GERÊNCIA ADMINISTRATIVA</a:t>
            </a:r>
          </a:p>
        </p:txBody>
      </p:sp>
    </p:spTree>
    <p:extLst>
      <p:ext uri="{BB962C8B-B14F-4D97-AF65-F5344CB8AC3E}">
        <p14:creationId xmlns:p14="http://schemas.microsoft.com/office/powerpoint/2010/main" val="263234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fade/>
      </p:transition>
    </mc:Choice>
    <mc:Fallback xmlns="">
      <p:transition advClick="0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Arredondado 9">
            <a:hlinkClick r:id="" action="ppaction://noaction"/>
          </p:cNvPr>
          <p:cNvSpPr/>
          <p:nvPr/>
        </p:nvSpPr>
        <p:spPr>
          <a:xfrm>
            <a:off x="2452269" y="3971352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 DE GESTÃO DO ENSINO</a:t>
            </a:r>
          </a:p>
        </p:txBody>
      </p:sp>
      <p:sp>
        <p:nvSpPr>
          <p:cNvPr id="11" name="Retângulo Arredondado 10">
            <a:hlinkClick r:id="" action="ppaction://noaction"/>
          </p:cNvPr>
          <p:cNvSpPr/>
          <p:nvPr/>
        </p:nvSpPr>
        <p:spPr>
          <a:xfrm>
            <a:off x="8343022" y="3971352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SETOR DE GESTÃO DA PESQUISA</a:t>
            </a:r>
          </a:p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E DA INOVAÇÃO TECNOLÓGICA EM SAÚDE</a:t>
            </a:r>
          </a:p>
        </p:txBody>
      </p:sp>
      <p:cxnSp>
        <p:nvCxnSpPr>
          <p:cNvPr id="12" name="Conector Angulado 11"/>
          <p:cNvCxnSpPr>
            <a:stCxn id="13" idx="2"/>
            <a:endCxn id="10" idx="0"/>
          </p:cNvCxnSpPr>
          <p:nvPr/>
        </p:nvCxnSpPr>
        <p:spPr>
          <a:xfrm rot="5400000">
            <a:off x="3738501" y="1597823"/>
            <a:ext cx="1773097" cy="2973960"/>
          </a:xfrm>
          <a:prstGeom prst="bentConnector3">
            <a:avLst>
              <a:gd name="adj1" fmla="val 85363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Arredondado 12"/>
          <p:cNvSpPr/>
          <p:nvPr/>
        </p:nvSpPr>
        <p:spPr>
          <a:xfrm>
            <a:off x="5426229" y="1453672"/>
            <a:ext cx="1371600" cy="74458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/>
              <a:t>GERÊNCIA</a:t>
            </a:r>
          </a:p>
          <a:p>
            <a:pPr algn="ctr"/>
            <a:r>
              <a:rPr lang="pt-BR" sz="1100" b="1"/>
              <a:t>DE ENSINO E PESQUISA</a:t>
            </a:r>
          </a:p>
        </p:txBody>
      </p:sp>
      <p:cxnSp>
        <p:nvCxnSpPr>
          <p:cNvPr id="14" name="Conector Angulado 13"/>
          <p:cNvCxnSpPr>
            <a:stCxn id="13" idx="2"/>
            <a:endCxn id="11" idx="0"/>
          </p:cNvCxnSpPr>
          <p:nvPr/>
        </p:nvCxnSpPr>
        <p:spPr>
          <a:xfrm rot="16200000" flipH="1">
            <a:off x="6683877" y="1626406"/>
            <a:ext cx="1773097" cy="2916793"/>
          </a:xfrm>
          <a:prstGeom prst="bentConnector3">
            <a:avLst>
              <a:gd name="adj1" fmla="val 85363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Angulado 15"/>
          <p:cNvCxnSpPr>
            <a:stCxn id="10" idx="2"/>
            <a:endCxn id="18" idx="0"/>
          </p:cNvCxnSpPr>
          <p:nvPr/>
        </p:nvCxnSpPr>
        <p:spPr>
          <a:xfrm rot="5400000">
            <a:off x="2273830" y="4150786"/>
            <a:ext cx="299090" cy="1429389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Angulado 16"/>
          <p:cNvCxnSpPr>
            <a:stCxn id="10" idx="2"/>
            <a:endCxn id="19" idx="0"/>
          </p:cNvCxnSpPr>
          <p:nvPr/>
        </p:nvCxnSpPr>
        <p:spPr>
          <a:xfrm rot="16200000" flipH="1">
            <a:off x="3712123" y="4141880"/>
            <a:ext cx="299089" cy="1447197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ângulo Arredondado 17"/>
          <p:cNvSpPr/>
          <p:nvPr/>
        </p:nvSpPr>
        <p:spPr>
          <a:xfrm>
            <a:off x="1022880" y="5015025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GESTÃO  DE GRADUAÇÃO, ENSINO TÉCNICO E EXTENSÃO</a:t>
            </a:r>
          </a:p>
        </p:txBody>
      </p:sp>
      <p:sp>
        <p:nvSpPr>
          <p:cNvPr id="19" name="Retângulo Arredondado 18"/>
          <p:cNvSpPr/>
          <p:nvPr/>
        </p:nvSpPr>
        <p:spPr>
          <a:xfrm>
            <a:off x="3899466" y="5015024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GESTÃO DE PÓS GRADUAÇÃO</a:t>
            </a:r>
          </a:p>
        </p:txBody>
      </p:sp>
      <p:cxnSp>
        <p:nvCxnSpPr>
          <p:cNvPr id="21" name="Conector Angulado 20"/>
          <p:cNvCxnSpPr>
            <a:stCxn id="11" idx="2"/>
            <a:endCxn id="23" idx="0"/>
          </p:cNvCxnSpPr>
          <p:nvPr/>
        </p:nvCxnSpPr>
        <p:spPr>
          <a:xfrm rot="5400000">
            <a:off x="8163397" y="4149600"/>
            <a:ext cx="299090" cy="1431760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Angulado 21"/>
          <p:cNvCxnSpPr>
            <a:stCxn id="11" idx="2"/>
            <a:endCxn id="28" idx="0"/>
          </p:cNvCxnSpPr>
          <p:nvPr/>
        </p:nvCxnSpPr>
        <p:spPr>
          <a:xfrm rot="16200000" flipH="1">
            <a:off x="9612176" y="4132580"/>
            <a:ext cx="299089" cy="1465797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tângulo Arredondado 22"/>
          <p:cNvSpPr/>
          <p:nvPr/>
        </p:nvSpPr>
        <p:spPr>
          <a:xfrm>
            <a:off x="6911262" y="5015025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GESTÃO DA PESQUISA</a:t>
            </a:r>
          </a:p>
        </p:txBody>
      </p:sp>
      <p:sp>
        <p:nvSpPr>
          <p:cNvPr id="26" name="Retângulo Arredondado 25">
            <a:hlinkClick r:id="" action="ppaction://noaction"/>
          </p:cNvPr>
          <p:cNvSpPr/>
          <p:nvPr/>
        </p:nvSpPr>
        <p:spPr>
          <a:xfrm>
            <a:off x="4410594" y="2624764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b="1">
                <a:solidFill>
                  <a:schemeClr val="tx1"/>
                </a:solidFill>
              </a:rPr>
              <a:t>UNIDADE DE</a:t>
            </a:r>
          </a:p>
          <a:p>
            <a:pPr algn="ctr"/>
            <a:r>
              <a:rPr lang="pt-BR" sz="1050" b="1">
                <a:solidFill>
                  <a:schemeClr val="tx1"/>
                </a:solidFill>
              </a:rPr>
              <a:t>e-SAÚDE</a:t>
            </a:r>
          </a:p>
        </p:txBody>
      </p:sp>
      <p:cxnSp>
        <p:nvCxnSpPr>
          <p:cNvPr id="27" name="Conector Angulado 26"/>
          <p:cNvCxnSpPr>
            <a:stCxn id="13" idx="2"/>
            <a:endCxn id="26" idx="3"/>
          </p:cNvCxnSpPr>
          <p:nvPr/>
        </p:nvCxnSpPr>
        <p:spPr>
          <a:xfrm rot="5400000">
            <a:off x="5547712" y="2432738"/>
            <a:ext cx="798801" cy="329835"/>
          </a:xfrm>
          <a:prstGeom prst="bentConnector2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tângulo Arredondado 27"/>
          <p:cNvSpPr/>
          <p:nvPr/>
        </p:nvSpPr>
        <p:spPr>
          <a:xfrm>
            <a:off x="9808819" y="5015024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GESTÃO DA INOVAÇÃO TECNOLÓGICA EM SAÚDE</a:t>
            </a:r>
          </a:p>
        </p:txBody>
      </p:sp>
      <p:sp>
        <p:nvSpPr>
          <p:cNvPr id="20" name="Retângulo Arredondado 69">
            <a:hlinkClick r:id="rId2" action="ppaction://hlinksldjump"/>
            <a:extLst>
              <a:ext uri="{FF2B5EF4-FFF2-40B4-BE49-F238E27FC236}">
                <a16:creationId xmlns:a16="http://schemas.microsoft.com/office/drawing/2014/main" id="{B67E037E-C9BB-4467-A9B1-B6688EBD2F61}"/>
              </a:ext>
            </a:extLst>
          </p:cNvPr>
          <p:cNvSpPr/>
          <p:nvPr/>
        </p:nvSpPr>
        <p:spPr>
          <a:xfrm>
            <a:off x="-217404" y="186022"/>
            <a:ext cx="6603939" cy="4385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>
                <a:solidFill>
                  <a:schemeClr val="bg1"/>
                </a:solidFill>
              </a:rPr>
              <a:t>     HOSPITAL TIPO II – GERÊNCIA DE ENSINO E PESQUISA</a:t>
            </a:r>
          </a:p>
        </p:txBody>
      </p:sp>
    </p:spTree>
    <p:extLst>
      <p:ext uri="{BB962C8B-B14F-4D97-AF65-F5344CB8AC3E}">
        <p14:creationId xmlns:p14="http://schemas.microsoft.com/office/powerpoint/2010/main" val="2134870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fade/>
      </p:transition>
    </mc:Choice>
    <mc:Fallback xmlns="">
      <p:transition advClick="0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>
            <a:extLst>
              <a:ext uri="{FF2B5EF4-FFF2-40B4-BE49-F238E27FC236}">
                <a16:creationId xmlns:a16="http://schemas.microsoft.com/office/drawing/2014/main" id="{5AABC697-13A9-F7AE-B244-3DEEFCB30EE2}"/>
              </a:ext>
            </a:extLst>
          </p:cNvPr>
          <p:cNvGrpSpPr/>
          <p:nvPr/>
        </p:nvGrpSpPr>
        <p:grpSpPr>
          <a:xfrm>
            <a:off x="-217404" y="186022"/>
            <a:ext cx="9791172" cy="5218082"/>
            <a:chOff x="-217404" y="186022"/>
            <a:chExt cx="9791172" cy="5218082"/>
          </a:xfrm>
        </p:grpSpPr>
        <p:cxnSp>
          <p:nvCxnSpPr>
            <p:cNvPr id="25" name="Conector Angulado 81">
              <a:extLst>
                <a:ext uri="{FF2B5EF4-FFF2-40B4-BE49-F238E27FC236}">
                  <a16:creationId xmlns:a16="http://schemas.microsoft.com/office/drawing/2014/main" id="{923DFA9F-F72C-44B6-9235-E23248296244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761109" y="2826686"/>
              <a:ext cx="663917" cy="1739516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bg2">
                  <a:lumMod val="7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Angulado 84">
              <a:extLst>
                <a:ext uri="{FF2B5EF4-FFF2-40B4-BE49-F238E27FC236}">
                  <a16:creationId xmlns:a16="http://schemas.microsoft.com/office/drawing/2014/main" id="{60F50756-A1D6-40B6-9AE7-ECC895E49775}"/>
                </a:ext>
              </a:extLst>
            </p:cNvPr>
            <p:cNvCxnSpPr>
              <a:cxnSpLocks/>
              <a:endCxn id="21" idx="0"/>
            </p:cNvCxnSpPr>
            <p:nvPr/>
          </p:nvCxnSpPr>
          <p:spPr>
            <a:xfrm rot="5400000">
              <a:off x="5628921" y="3693308"/>
              <a:ext cx="662726" cy="5080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bg2">
                  <a:lumMod val="7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Angulado 87">
              <a:extLst>
                <a:ext uri="{FF2B5EF4-FFF2-40B4-BE49-F238E27FC236}">
                  <a16:creationId xmlns:a16="http://schemas.microsoft.com/office/drawing/2014/main" id="{89C21A99-A275-4AAD-B24F-31D2604A03CF}"/>
                </a:ext>
              </a:extLst>
            </p:cNvPr>
            <p:cNvCxnSpPr>
              <a:cxnSpLocks/>
              <a:endCxn id="22" idx="0"/>
            </p:cNvCxnSpPr>
            <p:nvPr/>
          </p:nvCxnSpPr>
          <p:spPr>
            <a:xfrm rot="16200000" flipH="1">
              <a:off x="6512232" y="2815076"/>
              <a:ext cx="663913" cy="1762729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bg2">
                  <a:lumMod val="7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tângulo Arredondado 23">
              <a:hlinkClick r:id="" action="ppaction://noaction"/>
              <a:extLst>
                <a:ext uri="{FF2B5EF4-FFF2-40B4-BE49-F238E27FC236}">
                  <a16:creationId xmlns:a16="http://schemas.microsoft.com/office/drawing/2014/main" id="{08D27F98-934B-4738-B2CA-F472EAF9973C}"/>
                </a:ext>
              </a:extLst>
            </p:cNvPr>
            <p:cNvSpPr/>
            <p:nvPr/>
          </p:nvSpPr>
          <p:spPr>
            <a:xfrm>
              <a:off x="5131880" y="2583225"/>
              <a:ext cx="1651728" cy="780067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200" b="1">
                  <a:solidFill>
                    <a:schemeClr val="bg1"/>
                  </a:solidFill>
                </a:rPr>
                <a:t>SUPERINTENDÊNCIA</a:t>
              </a:r>
              <a:endParaRPr lang="pt-BR" sz="1400" b="1">
                <a:solidFill>
                  <a:schemeClr val="bg1"/>
                </a:solidFill>
              </a:endParaRPr>
            </a:p>
          </p:txBody>
        </p:sp>
        <p:cxnSp>
          <p:nvCxnSpPr>
            <p:cNvPr id="74" name="Conector reto 73">
              <a:extLst>
                <a:ext uri="{FF2B5EF4-FFF2-40B4-BE49-F238E27FC236}">
                  <a16:creationId xmlns:a16="http://schemas.microsoft.com/office/drawing/2014/main" id="{A6227248-44C0-4FE2-A7B9-2E286F2AAF30}"/>
                </a:ext>
              </a:extLst>
            </p:cNvPr>
            <p:cNvCxnSpPr/>
            <p:nvPr/>
          </p:nvCxnSpPr>
          <p:spPr>
            <a:xfrm>
              <a:off x="8659368" y="5404104"/>
              <a:ext cx="914400" cy="0"/>
            </a:xfrm>
            <a:prstGeom prst="line">
              <a:avLst/>
            </a:prstGeom>
            <a:ln w="0" cap="flat" cmpd="sng" algn="ctr">
              <a:solidFill>
                <a:srgbClr val="FB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tângulo Arredondado 72">
              <a:hlinkClick r:id="" action="ppaction://noaction"/>
              <a:extLst>
                <a:ext uri="{FF2B5EF4-FFF2-40B4-BE49-F238E27FC236}">
                  <a16:creationId xmlns:a16="http://schemas.microsoft.com/office/drawing/2014/main" id="{B6467729-7277-4002-BA1A-37C6EC1F1C25}"/>
                </a:ext>
              </a:extLst>
            </p:cNvPr>
            <p:cNvSpPr/>
            <p:nvPr/>
          </p:nvSpPr>
          <p:spPr>
            <a:xfrm>
              <a:off x="3364071" y="4027212"/>
              <a:ext cx="1651728" cy="780067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200" b="1">
                  <a:solidFill>
                    <a:schemeClr val="bg1"/>
                  </a:solidFill>
                </a:rPr>
                <a:t>GERÊNCIA DE ATENÇÃO À SAÚDE</a:t>
              </a:r>
            </a:p>
          </p:txBody>
        </p:sp>
        <p:sp>
          <p:nvSpPr>
            <p:cNvPr id="21" name="Retângulo Arredondado 73">
              <a:hlinkClick r:id="" action="ppaction://noaction"/>
              <a:extLst>
                <a:ext uri="{FF2B5EF4-FFF2-40B4-BE49-F238E27FC236}">
                  <a16:creationId xmlns:a16="http://schemas.microsoft.com/office/drawing/2014/main" id="{BCF58D5E-3685-43DA-BD2E-FF0219517791}"/>
                </a:ext>
              </a:extLst>
            </p:cNvPr>
            <p:cNvSpPr/>
            <p:nvPr/>
          </p:nvSpPr>
          <p:spPr>
            <a:xfrm>
              <a:off x="5131880" y="4027211"/>
              <a:ext cx="1651728" cy="780067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200" b="1">
                  <a:solidFill>
                    <a:schemeClr val="bg1"/>
                  </a:solidFill>
                </a:rPr>
                <a:t>GERÊNCIA ADMINISTRATIVA</a:t>
              </a:r>
            </a:p>
          </p:txBody>
        </p:sp>
        <p:sp>
          <p:nvSpPr>
            <p:cNvPr id="22" name="Retângulo Arredondado 74">
              <a:hlinkClick r:id="" action="ppaction://noaction"/>
              <a:extLst>
                <a:ext uri="{FF2B5EF4-FFF2-40B4-BE49-F238E27FC236}">
                  <a16:creationId xmlns:a16="http://schemas.microsoft.com/office/drawing/2014/main" id="{F927BA42-4A26-4983-8F76-6F766045E56E}"/>
                </a:ext>
              </a:extLst>
            </p:cNvPr>
            <p:cNvSpPr/>
            <p:nvPr/>
          </p:nvSpPr>
          <p:spPr>
            <a:xfrm>
              <a:off x="6899689" y="4028398"/>
              <a:ext cx="1651728" cy="780067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200" b="1">
                  <a:solidFill>
                    <a:schemeClr val="bg1"/>
                  </a:solidFill>
                </a:rPr>
                <a:t>GERÊNCIA DE ENSINO E PESQUISA</a:t>
              </a:r>
            </a:p>
          </p:txBody>
        </p:sp>
        <p:sp>
          <p:nvSpPr>
            <p:cNvPr id="31" name="Retângulo Arredondado 27">
              <a:hlinkClick r:id="" action="ppaction://noaction"/>
              <a:extLst>
                <a:ext uri="{FF2B5EF4-FFF2-40B4-BE49-F238E27FC236}">
                  <a16:creationId xmlns:a16="http://schemas.microsoft.com/office/drawing/2014/main" id="{884E080A-AAA4-4511-BEC5-C32884861E17}"/>
                </a:ext>
              </a:extLst>
            </p:cNvPr>
            <p:cNvSpPr/>
            <p:nvPr/>
          </p:nvSpPr>
          <p:spPr>
            <a:xfrm>
              <a:off x="7725553" y="1196065"/>
              <a:ext cx="1651728" cy="780067"/>
            </a:xfrm>
            <a:prstGeom prst="roundRect">
              <a:avLst/>
            </a:prstGeom>
            <a:solidFill>
              <a:schemeClr val="accent6"/>
            </a:solidFill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400" b="1">
                  <a:solidFill>
                    <a:schemeClr val="bg1"/>
                  </a:solidFill>
                </a:rPr>
                <a:t>OUVIDORIA</a:t>
              </a:r>
            </a:p>
          </p:txBody>
        </p:sp>
        <p:sp>
          <p:nvSpPr>
            <p:cNvPr id="32" name="Retângulo Arredondado 28">
              <a:hlinkClick r:id="" action="ppaction://noaction"/>
              <a:extLst>
                <a:ext uri="{FF2B5EF4-FFF2-40B4-BE49-F238E27FC236}">
                  <a16:creationId xmlns:a16="http://schemas.microsoft.com/office/drawing/2014/main" id="{88A36CE1-74A7-4182-AAE2-DC20DCF6A5E7}"/>
                </a:ext>
              </a:extLst>
            </p:cNvPr>
            <p:cNvSpPr/>
            <p:nvPr/>
          </p:nvSpPr>
          <p:spPr>
            <a:xfrm>
              <a:off x="5950234" y="1196066"/>
              <a:ext cx="1651728" cy="780067"/>
            </a:xfrm>
            <a:prstGeom prst="roundRect">
              <a:avLst/>
            </a:prstGeom>
            <a:solidFill>
              <a:schemeClr val="accent6"/>
            </a:solidFill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400" b="1">
                  <a:solidFill>
                    <a:schemeClr val="bg1"/>
                  </a:solidFill>
                </a:rPr>
                <a:t>AUDITORIA</a:t>
              </a:r>
            </a:p>
          </p:txBody>
        </p:sp>
        <p:sp>
          <p:nvSpPr>
            <p:cNvPr id="15" name="Retângulo Arredondado 27">
              <a:extLst>
                <a:ext uri="{FF2B5EF4-FFF2-40B4-BE49-F238E27FC236}">
                  <a16:creationId xmlns:a16="http://schemas.microsoft.com/office/drawing/2014/main" id="{E138A768-F524-4B56-BDBC-50B37B85DEFF}"/>
                </a:ext>
              </a:extLst>
            </p:cNvPr>
            <p:cNvSpPr/>
            <p:nvPr/>
          </p:nvSpPr>
          <p:spPr>
            <a:xfrm>
              <a:off x="4174915" y="1199176"/>
              <a:ext cx="1651728" cy="780067"/>
            </a:xfrm>
            <a:prstGeom prst="round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200" b="1">
                  <a:solidFill>
                    <a:schemeClr val="bg1"/>
                  </a:solidFill>
                </a:rPr>
                <a:t>COLEGIADO EXECUTIVO</a:t>
              </a:r>
            </a:p>
          </p:txBody>
        </p:sp>
        <p:sp>
          <p:nvSpPr>
            <p:cNvPr id="16" name="Retângulo Arredondado 28">
              <a:extLst>
                <a:ext uri="{FF2B5EF4-FFF2-40B4-BE49-F238E27FC236}">
                  <a16:creationId xmlns:a16="http://schemas.microsoft.com/office/drawing/2014/main" id="{E7D260BF-69AD-4396-A285-9284BF029C74}"/>
                </a:ext>
              </a:extLst>
            </p:cNvPr>
            <p:cNvSpPr/>
            <p:nvPr/>
          </p:nvSpPr>
          <p:spPr>
            <a:xfrm>
              <a:off x="2412253" y="1196067"/>
              <a:ext cx="1651728" cy="780067"/>
            </a:xfrm>
            <a:prstGeom prst="round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200" b="1">
                  <a:solidFill>
                    <a:schemeClr val="bg1"/>
                  </a:solidFill>
                </a:rPr>
                <a:t>CONSELHO CONSULTIVO</a:t>
              </a:r>
            </a:p>
          </p:txBody>
        </p:sp>
        <p:sp>
          <p:nvSpPr>
            <p:cNvPr id="17" name="Retângulo Arredondado 69">
              <a:hlinkClick r:id="rId3" action="ppaction://hlinksldjump"/>
              <a:extLst>
                <a:ext uri="{FF2B5EF4-FFF2-40B4-BE49-F238E27FC236}">
                  <a16:creationId xmlns:a16="http://schemas.microsoft.com/office/drawing/2014/main" id="{9D23A255-1194-4F28-BBE0-C79FAF200D0B}"/>
                </a:ext>
              </a:extLst>
            </p:cNvPr>
            <p:cNvSpPr/>
            <p:nvPr/>
          </p:nvSpPr>
          <p:spPr>
            <a:xfrm>
              <a:off x="-217404" y="186022"/>
              <a:ext cx="6352217" cy="438564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1400" b="1">
                  <a:solidFill>
                    <a:schemeClr val="bg1"/>
                  </a:solidFill>
                </a:rPr>
                <a:t>     HOSPITAL TIPO III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782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fade/>
      </p:transition>
    </mc:Choice>
    <mc:Fallback xmlns="">
      <p:transition advClick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Conector Angulado 78">
            <a:extLst>
              <a:ext uri="{FF2B5EF4-FFF2-40B4-BE49-F238E27FC236}">
                <a16:creationId xmlns:a16="http://schemas.microsoft.com/office/drawing/2014/main" id="{0BDC9CFD-96AD-4DFB-A96D-173EB0F77FA8}"/>
              </a:ext>
            </a:extLst>
          </p:cNvPr>
          <p:cNvCxnSpPr>
            <a:cxnSpLocks/>
            <a:stCxn id="18" idx="2"/>
            <a:endCxn id="19" idx="0"/>
          </p:cNvCxnSpPr>
          <p:nvPr/>
        </p:nvCxnSpPr>
        <p:spPr>
          <a:xfrm rot="5400000">
            <a:off x="3684794" y="3256377"/>
            <a:ext cx="510570" cy="4399630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Conector Angulado 81">
            <a:extLst>
              <a:ext uri="{FF2B5EF4-FFF2-40B4-BE49-F238E27FC236}">
                <a16:creationId xmlns:a16="http://schemas.microsoft.com/office/drawing/2014/main" id="{923DFA9F-F72C-44B6-9235-E23248296244}"/>
              </a:ext>
            </a:extLst>
          </p:cNvPr>
          <p:cNvCxnSpPr>
            <a:cxnSpLocks/>
            <a:stCxn id="18" idx="2"/>
            <a:endCxn id="20" idx="0"/>
          </p:cNvCxnSpPr>
          <p:nvPr/>
        </p:nvCxnSpPr>
        <p:spPr>
          <a:xfrm rot="5400000">
            <a:off x="4569294" y="4139687"/>
            <a:ext cx="509380" cy="2631821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Conector Angulado 84">
            <a:extLst>
              <a:ext uri="{FF2B5EF4-FFF2-40B4-BE49-F238E27FC236}">
                <a16:creationId xmlns:a16="http://schemas.microsoft.com/office/drawing/2014/main" id="{60F50756-A1D6-40B6-9AE7-ECC895E49775}"/>
              </a:ext>
            </a:extLst>
          </p:cNvPr>
          <p:cNvCxnSpPr>
            <a:cxnSpLocks/>
            <a:stCxn id="18" idx="2"/>
            <a:endCxn id="21" idx="0"/>
          </p:cNvCxnSpPr>
          <p:nvPr/>
        </p:nvCxnSpPr>
        <p:spPr>
          <a:xfrm rot="5400000">
            <a:off x="5453199" y="5023590"/>
            <a:ext cx="509379" cy="864012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Conector Angulado 87">
            <a:extLst>
              <a:ext uri="{FF2B5EF4-FFF2-40B4-BE49-F238E27FC236}">
                <a16:creationId xmlns:a16="http://schemas.microsoft.com/office/drawing/2014/main" id="{89C21A99-A275-4AAD-B24F-31D2604A03CF}"/>
              </a:ext>
            </a:extLst>
          </p:cNvPr>
          <p:cNvCxnSpPr>
            <a:cxnSpLocks/>
            <a:stCxn id="18" idx="2"/>
            <a:endCxn id="22" idx="0"/>
          </p:cNvCxnSpPr>
          <p:nvPr/>
        </p:nvCxnSpPr>
        <p:spPr>
          <a:xfrm rot="16200000" flipH="1">
            <a:off x="6336509" y="5004291"/>
            <a:ext cx="510566" cy="903797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Conector Angulado 91">
            <a:extLst>
              <a:ext uri="{FF2B5EF4-FFF2-40B4-BE49-F238E27FC236}">
                <a16:creationId xmlns:a16="http://schemas.microsoft.com/office/drawing/2014/main" id="{FE0D5C53-40CE-4D17-B9D4-BE1C7429E529}"/>
              </a:ext>
            </a:extLst>
          </p:cNvPr>
          <p:cNvCxnSpPr>
            <a:cxnSpLocks/>
          </p:cNvCxnSpPr>
          <p:nvPr/>
        </p:nvCxnSpPr>
        <p:spPr>
          <a:xfrm rot="16200000" flipH="1">
            <a:off x="7221008" y="4119794"/>
            <a:ext cx="509379" cy="2671606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CCC6AFAD-260F-48AD-A6C2-F0EB49EE2CB0}"/>
              </a:ext>
            </a:extLst>
          </p:cNvPr>
          <p:cNvCxnSpPr>
            <a:cxnSpLocks/>
            <a:stCxn id="17" idx="2"/>
            <a:endCxn id="18" idx="0"/>
          </p:cNvCxnSpPr>
          <p:nvPr/>
        </p:nvCxnSpPr>
        <p:spPr>
          <a:xfrm>
            <a:off x="6139894" y="4237715"/>
            <a:ext cx="0" cy="183125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Conector reto 73">
            <a:extLst>
              <a:ext uri="{FF2B5EF4-FFF2-40B4-BE49-F238E27FC236}">
                <a16:creationId xmlns:a16="http://schemas.microsoft.com/office/drawing/2014/main" id="{A6227248-44C0-4FE2-A7B9-2E286F2AAF30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tângulo Arredondado 69">
            <a:hlinkClick r:id="rId3" action="ppaction://hlinksldjump"/>
            <a:extLst>
              <a:ext uri="{FF2B5EF4-FFF2-40B4-BE49-F238E27FC236}">
                <a16:creationId xmlns:a16="http://schemas.microsoft.com/office/drawing/2014/main" id="{5C369DAE-3FA5-473B-961F-BCD888E10039}"/>
              </a:ext>
            </a:extLst>
          </p:cNvPr>
          <p:cNvSpPr/>
          <p:nvPr/>
        </p:nvSpPr>
        <p:spPr>
          <a:xfrm>
            <a:off x="5314030" y="3457648"/>
            <a:ext cx="1651728" cy="78006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>
                <a:solidFill>
                  <a:schemeClr val="bg1"/>
                </a:solidFill>
              </a:rPr>
              <a:t>PRESIDÊNCIA</a:t>
            </a:r>
          </a:p>
        </p:txBody>
      </p:sp>
      <p:sp>
        <p:nvSpPr>
          <p:cNvPr id="18" name="Retângulo Arredondado 70">
            <a:hlinkClick r:id="" action="ppaction://noaction"/>
            <a:extLst>
              <a:ext uri="{FF2B5EF4-FFF2-40B4-BE49-F238E27FC236}">
                <a16:creationId xmlns:a16="http://schemas.microsoft.com/office/drawing/2014/main" id="{77FD2D26-338B-43B6-958C-6AC7FDFEFD69}"/>
              </a:ext>
            </a:extLst>
          </p:cNvPr>
          <p:cNvSpPr/>
          <p:nvPr/>
        </p:nvSpPr>
        <p:spPr>
          <a:xfrm>
            <a:off x="5314030" y="4420840"/>
            <a:ext cx="1651728" cy="78006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>
                <a:solidFill>
                  <a:schemeClr val="bg1"/>
                </a:solidFill>
              </a:rPr>
              <a:t>VICE-PRESIDÊNCIA</a:t>
            </a:r>
          </a:p>
        </p:txBody>
      </p:sp>
      <p:sp>
        <p:nvSpPr>
          <p:cNvPr id="19" name="Retângulo Arredondado 71">
            <a:hlinkClick r:id="" action="ppaction://noaction"/>
            <a:extLst>
              <a:ext uri="{FF2B5EF4-FFF2-40B4-BE49-F238E27FC236}">
                <a16:creationId xmlns:a16="http://schemas.microsoft.com/office/drawing/2014/main" id="{19F94173-B839-49FF-A9D2-54DF9D0BA4DC}"/>
              </a:ext>
            </a:extLst>
          </p:cNvPr>
          <p:cNvSpPr/>
          <p:nvPr/>
        </p:nvSpPr>
        <p:spPr>
          <a:xfrm>
            <a:off x="914400" y="5711477"/>
            <a:ext cx="1651728" cy="78006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>
                <a:solidFill>
                  <a:schemeClr val="bg1"/>
                </a:solidFill>
              </a:rPr>
              <a:t>DIRETORIA DE ORÇAMENTO E FINANÇAS</a:t>
            </a:r>
          </a:p>
        </p:txBody>
      </p:sp>
      <p:sp>
        <p:nvSpPr>
          <p:cNvPr id="20" name="Retângulo Arredondado 72">
            <a:hlinkClick r:id="" action="ppaction://noaction"/>
            <a:extLst>
              <a:ext uri="{FF2B5EF4-FFF2-40B4-BE49-F238E27FC236}">
                <a16:creationId xmlns:a16="http://schemas.microsoft.com/office/drawing/2014/main" id="{B6467729-7277-4002-BA1A-37C6EC1F1C25}"/>
              </a:ext>
            </a:extLst>
          </p:cNvPr>
          <p:cNvSpPr/>
          <p:nvPr/>
        </p:nvSpPr>
        <p:spPr>
          <a:xfrm>
            <a:off x="2682209" y="5710287"/>
            <a:ext cx="1651728" cy="78006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>
                <a:solidFill>
                  <a:schemeClr val="bg1"/>
                </a:solidFill>
              </a:rPr>
              <a:t>DIRETORIA DE GESTÃO DE PESSOAS</a:t>
            </a:r>
          </a:p>
        </p:txBody>
      </p:sp>
      <p:sp>
        <p:nvSpPr>
          <p:cNvPr id="21" name="Retângulo Arredondado 73">
            <a:hlinkClick r:id="" action="ppaction://noaction"/>
            <a:extLst>
              <a:ext uri="{FF2B5EF4-FFF2-40B4-BE49-F238E27FC236}">
                <a16:creationId xmlns:a16="http://schemas.microsoft.com/office/drawing/2014/main" id="{BCF58D5E-3685-43DA-BD2E-FF0219517791}"/>
              </a:ext>
            </a:extLst>
          </p:cNvPr>
          <p:cNvSpPr/>
          <p:nvPr/>
        </p:nvSpPr>
        <p:spPr>
          <a:xfrm>
            <a:off x="4450018" y="5710286"/>
            <a:ext cx="1651728" cy="78006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>
                <a:solidFill>
                  <a:schemeClr val="bg1"/>
                </a:solidFill>
              </a:rPr>
              <a:t>DIRETORIA DE ATENÇÃO À SAÚDE</a:t>
            </a:r>
          </a:p>
        </p:txBody>
      </p:sp>
      <p:sp>
        <p:nvSpPr>
          <p:cNvPr id="22" name="Retângulo Arredondado 74">
            <a:hlinkClick r:id="" action="ppaction://noaction"/>
            <a:extLst>
              <a:ext uri="{FF2B5EF4-FFF2-40B4-BE49-F238E27FC236}">
                <a16:creationId xmlns:a16="http://schemas.microsoft.com/office/drawing/2014/main" id="{F927BA42-4A26-4983-8F76-6F766045E56E}"/>
              </a:ext>
            </a:extLst>
          </p:cNvPr>
          <p:cNvSpPr/>
          <p:nvPr/>
        </p:nvSpPr>
        <p:spPr>
          <a:xfrm>
            <a:off x="6217827" y="5711473"/>
            <a:ext cx="1651728" cy="78006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>
                <a:solidFill>
                  <a:schemeClr val="bg1"/>
                </a:solidFill>
              </a:rPr>
              <a:t>DIRETORIA DE ENSINO, PESQUISA E INOVAÇÃO</a:t>
            </a:r>
          </a:p>
        </p:txBody>
      </p:sp>
      <p:sp>
        <p:nvSpPr>
          <p:cNvPr id="28" name="Retângulo Arredondado 90">
            <a:hlinkClick r:id="" action="ppaction://noaction"/>
            <a:extLst>
              <a:ext uri="{FF2B5EF4-FFF2-40B4-BE49-F238E27FC236}">
                <a16:creationId xmlns:a16="http://schemas.microsoft.com/office/drawing/2014/main" id="{84ACAD8F-43FF-4DD1-867F-EE71C0CCE567}"/>
              </a:ext>
            </a:extLst>
          </p:cNvPr>
          <p:cNvSpPr/>
          <p:nvPr/>
        </p:nvSpPr>
        <p:spPr>
          <a:xfrm>
            <a:off x="7985636" y="5710286"/>
            <a:ext cx="1651728" cy="78006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>
                <a:solidFill>
                  <a:schemeClr val="bg1"/>
                </a:solidFill>
              </a:rPr>
              <a:t>DIRETORIA DE ADMINISTRAÇÃO E INFRAESTRUTURA</a:t>
            </a:r>
          </a:p>
        </p:txBody>
      </p:sp>
      <p:sp>
        <p:nvSpPr>
          <p:cNvPr id="30" name="Retângulo Arredondado 23">
            <a:extLst>
              <a:ext uri="{FF2B5EF4-FFF2-40B4-BE49-F238E27FC236}">
                <a16:creationId xmlns:a16="http://schemas.microsoft.com/office/drawing/2014/main" id="{08D27F98-934B-4738-B2CA-F472EAF9973C}"/>
              </a:ext>
            </a:extLst>
          </p:cNvPr>
          <p:cNvSpPr/>
          <p:nvPr/>
        </p:nvSpPr>
        <p:spPr>
          <a:xfrm>
            <a:off x="5309274" y="1558546"/>
            <a:ext cx="1651728" cy="599465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>
                <a:solidFill>
                  <a:schemeClr val="bg1"/>
                </a:solidFill>
              </a:rPr>
              <a:t>CONSELHO DE ADMINISTRAÇÃO</a:t>
            </a:r>
          </a:p>
        </p:txBody>
      </p:sp>
      <p:sp>
        <p:nvSpPr>
          <p:cNvPr id="23" name="Retângulo Arredondado 23">
            <a:extLst>
              <a:ext uri="{FF2B5EF4-FFF2-40B4-BE49-F238E27FC236}">
                <a16:creationId xmlns:a16="http://schemas.microsoft.com/office/drawing/2014/main" id="{F335BAC8-A74A-4B23-B34D-CFF7FE441B68}"/>
              </a:ext>
            </a:extLst>
          </p:cNvPr>
          <p:cNvSpPr/>
          <p:nvPr/>
        </p:nvSpPr>
        <p:spPr>
          <a:xfrm>
            <a:off x="7259891" y="1153191"/>
            <a:ext cx="1136795" cy="599464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>
                <a:solidFill>
                  <a:schemeClr val="bg1"/>
                </a:solidFill>
              </a:rPr>
              <a:t>CONSELHO</a:t>
            </a:r>
          </a:p>
          <a:p>
            <a:pPr algn="ctr"/>
            <a:r>
              <a:rPr lang="pt-BR" sz="1400" b="1">
                <a:solidFill>
                  <a:schemeClr val="bg1"/>
                </a:solidFill>
              </a:rPr>
              <a:t>FISCAL</a:t>
            </a:r>
          </a:p>
        </p:txBody>
      </p:sp>
      <p:sp>
        <p:nvSpPr>
          <p:cNvPr id="33" name="Retângulo Arredondado 23">
            <a:extLst>
              <a:ext uri="{FF2B5EF4-FFF2-40B4-BE49-F238E27FC236}">
                <a16:creationId xmlns:a16="http://schemas.microsoft.com/office/drawing/2014/main" id="{F3A3AA3A-DEF8-4530-BC46-241092F0669F}"/>
              </a:ext>
            </a:extLst>
          </p:cNvPr>
          <p:cNvSpPr/>
          <p:nvPr/>
        </p:nvSpPr>
        <p:spPr>
          <a:xfrm>
            <a:off x="7259892" y="2532722"/>
            <a:ext cx="1136795" cy="599464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>
                <a:solidFill>
                  <a:schemeClr val="bg1"/>
                </a:solidFill>
              </a:rPr>
              <a:t>CONSELHO CONSULTIVO</a:t>
            </a:r>
          </a:p>
        </p:txBody>
      </p:sp>
      <p:sp>
        <p:nvSpPr>
          <p:cNvPr id="35" name="Retângulo Arredondado 69">
            <a:hlinkClick r:id="rId3" action="ppaction://hlinksldjump"/>
            <a:extLst>
              <a:ext uri="{FF2B5EF4-FFF2-40B4-BE49-F238E27FC236}">
                <a16:creationId xmlns:a16="http://schemas.microsoft.com/office/drawing/2014/main" id="{8291746F-4C23-4FEC-A179-7C13948D054C}"/>
              </a:ext>
            </a:extLst>
          </p:cNvPr>
          <p:cNvSpPr/>
          <p:nvPr/>
        </p:nvSpPr>
        <p:spPr>
          <a:xfrm>
            <a:off x="-217404" y="186022"/>
            <a:ext cx="6352217" cy="4385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>
                <a:solidFill>
                  <a:schemeClr val="bg1"/>
                </a:solidFill>
              </a:rPr>
              <a:t>     ADMINISTRAÇÃO CENTRAL</a:t>
            </a:r>
          </a:p>
        </p:txBody>
      </p:sp>
      <p:sp>
        <p:nvSpPr>
          <p:cNvPr id="34" name="Retângulo Arredondado 23">
            <a:extLst>
              <a:ext uri="{FF2B5EF4-FFF2-40B4-BE49-F238E27FC236}">
                <a16:creationId xmlns:a16="http://schemas.microsoft.com/office/drawing/2014/main" id="{D3E0B8FA-655C-4E5A-889F-DB3CBE7C39ED}"/>
              </a:ext>
            </a:extLst>
          </p:cNvPr>
          <p:cNvSpPr/>
          <p:nvPr/>
        </p:nvSpPr>
        <p:spPr>
          <a:xfrm>
            <a:off x="5308949" y="757680"/>
            <a:ext cx="1651728" cy="599466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>
                <a:solidFill>
                  <a:schemeClr val="bg1"/>
                </a:solidFill>
              </a:rPr>
              <a:t>ASSEMBLEIA GERAL</a:t>
            </a:r>
          </a:p>
        </p:txBody>
      </p:sp>
      <p:cxnSp>
        <p:nvCxnSpPr>
          <p:cNvPr id="37" name="Conector de Seta Reta 36">
            <a:extLst>
              <a:ext uri="{FF2B5EF4-FFF2-40B4-BE49-F238E27FC236}">
                <a16:creationId xmlns:a16="http://schemas.microsoft.com/office/drawing/2014/main" id="{AF255FB9-11AE-4164-983F-518DFC772D0B}"/>
              </a:ext>
            </a:extLst>
          </p:cNvPr>
          <p:cNvCxnSpPr>
            <a:cxnSpLocks/>
            <a:stCxn id="40" idx="2"/>
            <a:endCxn id="43" idx="0"/>
          </p:cNvCxnSpPr>
          <p:nvPr/>
        </p:nvCxnSpPr>
        <p:spPr>
          <a:xfrm>
            <a:off x="10730826" y="3130030"/>
            <a:ext cx="0" cy="1404207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tângulo Arredondado 17">
            <a:extLst>
              <a:ext uri="{FF2B5EF4-FFF2-40B4-BE49-F238E27FC236}">
                <a16:creationId xmlns:a16="http://schemas.microsoft.com/office/drawing/2014/main" id="{81D94F43-9965-449F-B3F6-87E096E0F7DD}"/>
              </a:ext>
            </a:extLst>
          </p:cNvPr>
          <p:cNvSpPr/>
          <p:nvPr/>
        </p:nvSpPr>
        <p:spPr>
          <a:xfrm>
            <a:off x="10096996" y="2530566"/>
            <a:ext cx="1267660" cy="599464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>
                <a:solidFill>
                  <a:schemeClr val="bg1"/>
                </a:solidFill>
              </a:rPr>
              <a:t>AUDITORIA INTERNA</a:t>
            </a:r>
          </a:p>
        </p:txBody>
      </p:sp>
      <p:sp>
        <p:nvSpPr>
          <p:cNvPr id="41" name="Retângulo Arredondado 59">
            <a:extLst>
              <a:ext uri="{FF2B5EF4-FFF2-40B4-BE49-F238E27FC236}">
                <a16:creationId xmlns:a16="http://schemas.microsoft.com/office/drawing/2014/main" id="{1607D2FB-A342-4BE5-8F00-8AA86EC0849E}"/>
              </a:ext>
            </a:extLst>
          </p:cNvPr>
          <p:cNvSpPr/>
          <p:nvPr/>
        </p:nvSpPr>
        <p:spPr>
          <a:xfrm>
            <a:off x="9395244" y="3764068"/>
            <a:ext cx="1210692" cy="35963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>
                <a:solidFill>
                  <a:schemeClr val="tx1"/>
                </a:solidFill>
              </a:rPr>
              <a:t>ASSESSORIA</a:t>
            </a:r>
          </a:p>
        </p:txBody>
      </p:sp>
      <p:sp>
        <p:nvSpPr>
          <p:cNvPr id="43" name="Retângulo Arredondado 48">
            <a:hlinkClick r:id="rId4" action="ppaction://hlinksldjump"/>
            <a:extLst>
              <a:ext uri="{FF2B5EF4-FFF2-40B4-BE49-F238E27FC236}">
                <a16:creationId xmlns:a16="http://schemas.microsoft.com/office/drawing/2014/main" id="{D484CBCD-F6FD-41AB-9279-07DE93A28546}"/>
              </a:ext>
            </a:extLst>
          </p:cNvPr>
          <p:cNvSpPr/>
          <p:nvPr/>
        </p:nvSpPr>
        <p:spPr>
          <a:xfrm>
            <a:off x="10125480" y="4534237"/>
            <a:ext cx="1210692" cy="59946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 defTabSz="457200"/>
            <a:r>
              <a:rPr lang="pt-BR" sz="1400" b="1">
                <a:solidFill>
                  <a:schemeClr val="accent6">
                    <a:lumMod val="50000"/>
                  </a:schemeClr>
                </a:solidFill>
              </a:rPr>
              <a:t>SERVIÇO DE AUDITORIA</a:t>
            </a:r>
          </a:p>
        </p:txBody>
      </p:sp>
      <p:sp>
        <p:nvSpPr>
          <p:cNvPr id="48" name="Retângulo Arredondado 48">
            <a:hlinkClick r:id="rId4" action="ppaction://hlinksldjump"/>
            <a:extLst>
              <a:ext uri="{FF2B5EF4-FFF2-40B4-BE49-F238E27FC236}">
                <a16:creationId xmlns:a16="http://schemas.microsoft.com/office/drawing/2014/main" id="{88BDD00D-261D-438B-A92A-AEF6D411EF53}"/>
              </a:ext>
            </a:extLst>
          </p:cNvPr>
          <p:cNvSpPr/>
          <p:nvPr/>
        </p:nvSpPr>
        <p:spPr>
          <a:xfrm>
            <a:off x="10923400" y="3393379"/>
            <a:ext cx="1210692" cy="59946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 defTabSz="457200"/>
            <a:r>
              <a:rPr lang="pt-BR" sz="1400" b="1">
                <a:solidFill>
                  <a:schemeClr val="accent6">
                    <a:lumMod val="50000"/>
                  </a:schemeClr>
                </a:solidFill>
              </a:rPr>
              <a:t>AUDITORIA ADJUNTA</a:t>
            </a:r>
          </a:p>
        </p:txBody>
      </p:sp>
      <p:sp>
        <p:nvSpPr>
          <p:cNvPr id="52" name="Retângulo Arredondado 23">
            <a:extLst>
              <a:ext uri="{FF2B5EF4-FFF2-40B4-BE49-F238E27FC236}">
                <a16:creationId xmlns:a16="http://schemas.microsoft.com/office/drawing/2014/main" id="{48AB7F0D-9A33-429B-AA40-4A604723C885}"/>
              </a:ext>
            </a:extLst>
          </p:cNvPr>
          <p:cNvSpPr/>
          <p:nvPr/>
        </p:nvSpPr>
        <p:spPr>
          <a:xfrm>
            <a:off x="864058" y="2534700"/>
            <a:ext cx="1267661" cy="599464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bg1"/>
                </a:solidFill>
              </a:rPr>
              <a:t>COMITÊ DE PESSOAS, ELEGIBILIDADE, SUCESSÃO E REMUNERAÇÃO</a:t>
            </a:r>
          </a:p>
        </p:txBody>
      </p:sp>
      <p:sp>
        <p:nvSpPr>
          <p:cNvPr id="64" name="Retângulo Arredondado 23">
            <a:extLst>
              <a:ext uri="{FF2B5EF4-FFF2-40B4-BE49-F238E27FC236}">
                <a16:creationId xmlns:a16="http://schemas.microsoft.com/office/drawing/2014/main" id="{04EA8D24-5C23-4825-BB09-524FE83F1129}"/>
              </a:ext>
            </a:extLst>
          </p:cNvPr>
          <p:cNvSpPr/>
          <p:nvPr/>
        </p:nvSpPr>
        <p:spPr>
          <a:xfrm>
            <a:off x="5308950" y="2526518"/>
            <a:ext cx="1651728" cy="643859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>
                <a:solidFill>
                  <a:schemeClr val="bg1"/>
                </a:solidFill>
              </a:rPr>
              <a:t>DIRETORIA EXECUTIVA</a:t>
            </a:r>
          </a:p>
        </p:txBody>
      </p:sp>
      <p:cxnSp>
        <p:nvCxnSpPr>
          <p:cNvPr id="42" name="Conector reto 41">
            <a:extLst>
              <a:ext uri="{FF2B5EF4-FFF2-40B4-BE49-F238E27FC236}">
                <a16:creationId xmlns:a16="http://schemas.microsoft.com/office/drawing/2014/main" id="{23880573-309B-45D6-901A-F45B4C0AE8D7}"/>
              </a:ext>
            </a:extLst>
          </p:cNvPr>
          <p:cNvCxnSpPr>
            <a:cxnSpLocks/>
            <a:stCxn id="64" idx="2"/>
            <a:endCxn id="17" idx="0"/>
          </p:cNvCxnSpPr>
          <p:nvPr/>
        </p:nvCxnSpPr>
        <p:spPr>
          <a:xfrm>
            <a:off x="6134814" y="3170377"/>
            <a:ext cx="5080" cy="287271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Conector reto 43">
            <a:extLst>
              <a:ext uri="{FF2B5EF4-FFF2-40B4-BE49-F238E27FC236}">
                <a16:creationId xmlns:a16="http://schemas.microsoft.com/office/drawing/2014/main" id="{09458101-E087-49EE-B089-32DC873FAF39}"/>
              </a:ext>
            </a:extLst>
          </p:cNvPr>
          <p:cNvCxnSpPr>
            <a:cxnSpLocks/>
            <a:stCxn id="30" idx="2"/>
            <a:endCxn id="64" idx="0"/>
          </p:cNvCxnSpPr>
          <p:nvPr/>
        </p:nvCxnSpPr>
        <p:spPr>
          <a:xfrm flipH="1">
            <a:off x="6134814" y="2158011"/>
            <a:ext cx="324" cy="368507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Conector reto 49">
            <a:extLst>
              <a:ext uri="{FF2B5EF4-FFF2-40B4-BE49-F238E27FC236}">
                <a16:creationId xmlns:a16="http://schemas.microsoft.com/office/drawing/2014/main" id="{BBF24724-A990-443D-B566-60D484FAEB59}"/>
              </a:ext>
            </a:extLst>
          </p:cNvPr>
          <p:cNvCxnSpPr>
            <a:cxnSpLocks/>
            <a:stCxn id="34" idx="2"/>
            <a:endCxn id="30" idx="0"/>
          </p:cNvCxnSpPr>
          <p:nvPr/>
        </p:nvCxnSpPr>
        <p:spPr>
          <a:xfrm>
            <a:off x="6134813" y="1357146"/>
            <a:ext cx="325" cy="201400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Retângulo Arredondado 23">
            <a:extLst>
              <a:ext uri="{FF2B5EF4-FFF2-40B4-BE49-F238E27FC236}">
                <a16:creationId xmlns:a16="http://schemas.microsoft.com/office/drawing/2014/main" id="{82E15C10-2BA8-48CD-A5BA-A5B88580632B}"/>
              </a:ext>
            </a:extLst>
          </p:cNvPr>
          <p:cNvSpPr/>
          <p:nvPr/>
        </p:nvSpPr>
        <p:spPr>
          <a:xfrm>
            <a:off x="3836080" y="2538657"/>
            <a:ext cx="1136795" cy="599464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>
                <a:solidFill>
                  <a:schemeClr val="bg1"/>
                </a:solidFill>
              </a:rPr>
              <a:t>COMITÊ DE AUDITORIA</a:t>
            </a:r>
          </a:p>
        </p:txBody>
      </p:sp>
      <p:sp>
        <p:nvSpPr>
          <p:cNvPr id="79" name="Retângulo Arredondado 23">
            <a:extLst>
              <a:ext uri="{FF2B5EF4-FFF2-40B4-BE49-F238E27FC236}">
                <a16:creationId xmlns:a16="http://schemas.microsoft.com/office/drawing/2014/main" id="{B15ABCBD-66EB-4588-B605-93B5EC01BCBB}"/>
              </a:ext>
            </a:extLst>
          </p:cNvPr>
          <p:cNvSpPr/>
          <p:nvPr/>
        </p:nvSpPr>
        <p:spPr>
          <a:xfrm>
            <a:off x="2433279" y="2520020"/>
            <a:ext cx="1136795" cy="599464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>
                <a:solidFill>
                  <a:schemeClr val="bg1"/>
                </a:solidFill>
              </a:rPr>
              <a:t>COMISSÃO DE ÉTICA</a:t>
            </a:r>
          </a:p>
        </p:txBody>
      </p:sp>
      <p:sp>
        <p:nvSpPr>
          <p:cNvPr id="31" name="Retângulo Arredondado 27">
            <a:hlinkClick r:id="rId5" action="ppaction://hlinksldjump"/>
            <a:extLst>
              <a:ext uri="{FF2B5EF4-FFF2-40B4-BE49-F238E27FC236}">
                <a16:creationId xmlns:a16="http://schemas.microsoft.com/office/drawing/2014/main" id="{884E080A-AAA4-4511-BEC5-C32884861E17}"/>
              </a:ext>
            </a:extLst>
          </p:cNvPr>
          <p:cNvSpPr/>
          <p:nvPr/>
        </p:nvSpPr>
        <p:spPr>
          <a:xfrm>
            <a:off x="8613011" y="2536679"/>
            <a:ext cx="1267661" cy="599464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>
                <a:solidFill>
                  <a:schemeClr val="bg1"/>
                </a:solidFill>
              </a:rPr>
              <a:t>OUVIDORIA-GERAL</a:t>
            </a:r>
          </a:p>
        </p:txBody>
      </p:sp>
      <p:cxnSp>
        <p:nvCxnSpPr>
          <p:cNvPr id="94" name="Conector Angulado 91">
            <a:extLst>
              <a:ext uri="{FF2B5EF4-FFF2-40B4-BE49-F238E27FC236}">
                <a16:creationId xmlns:a16="http://schemas.microsoft.com/office/drawing/2014/main" id="{69189D80-A57A-4430-A25D-A08B1C03C0FC}"/>
              </a:ext>
            </a:extLst>
          </p:cNvPr>
          <p:cNvCxnSpPr>
            <a:cxnSpLocks/>
            <a:stCxn id="40" idx="2"/>
            <a:endCxn id="48" idx="1"/>
          </p:cNvCxnSpPr>
          <p:nvPr/>
        </p:nvCxnSpPr>
        <p:spPr>
          <a:xfrm rot="16200000" flipH="1">
            <a:off x="10545573" y="3315283"/>
            <a:ext cx="563081" cy="192574"/>
          </a:xfrm>
          <a:prstGeom prst="bentConnector2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Conector Angulado 91">
            <a:extLst>
              <a:ext uri="{FF2B5EF4-FFF2-40B4-BE49-F238E27FC236}">
                <a16:creationId xmlns:a16="http://schemas.microsoft.com/office/drawing/2014/main" id="{AB6AB355-4885-4E44-A62A-44F2CF2BAEC5}"/>
              </a:ext>
            </a:extLst>
          </p:cNvPr>
          <p:cNvCxnSpPr>
            <a:cxnSpLocks/>
            <a:stCxn id="40" idx="2"/>
            <a:endCxn id="41" idx="3"/>
          </p:cNvCxnSpPr>
          <p:nvPr/>
        </p:nvCxnSpPr>
        <p:spPr>
          <a:xfrm rot="5400000">
            <a:off x="10261454" y="3474512"/>
            <a:ext cx="813855" cy="124890"/>
          </a:xfrm>
          <a:prstGeom prst="bentConnector2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Conector Angulado 91">
            <a:extLst>
              <a:ext uri="{FF2B5EF4-FFF2-40B4-BE49-F238E27FC236}">
                <a16:creationId xmlns:a16="http://schemas.microsoft.com/office/drawing/2014/main" id="{05F823A6-9CF9-46F5-9643-F49F2FD47290}"/>
              </a:ext>
            </a:extLst>
          </p:cNvPr>
          <p:cNvCxnSpPr>
            <a:cxnSpLocks/>
            <a:stCxn id="30" idx="2"/>
            <a:endCxn id="31" idx="0"/>
          </p:cNvCxnSpPr>
          <p:nvPr/>
        </p:nvCxnSpPr>
        <p:spPr>
          <a:xfrm rot="16200000" flipH="1">
            <a:off x="7501656" y="791493"/>
            <a:ext cx="378668" cy="3111704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Conector Angulado 91">
            <a:extLst>
              <a:ext uri="{FF2B5EF4-FFF2-40B4-BE49-F238E27FC236}">
                <a16:creationId xmlns:a16="http://schemas.microsoft.com/office/drawing/2014/main" id="{0105FB24-BF78-4D0B-BAF8-DB54810DF798}"/>
              </a:ext>
            </a:extLst>
          </p:cNvPr>
          <p:cNvCxnSpPr>
            <a:cxnSpLocks/>
            <a:stCxn id="30" idx="2"/>
            <a:endCxn id="33" idx="0"/>
          </p:cNvCxnSpPr>
          <p:nvPr/>
        </p:nvCxnSpPr>
        <p:spPr>
          <a:xfrm rot="16200000" flipH="1">
            <a:off x="6794359" y="1498790"/>
            <a:ext cx="374711" cy="1693152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Conector Angulado 91">
            <a:extLst>
              <a:ext uri="{FF2B5EF4-FFF2-40B4-BE49-F238E27FC236}">
                <a16:creationId xmlns:a16="http://schemas.microsoft.com/office/drawing/2014/main" id="{6E0108BD-754C-4886-834C-CE11AE09C66F}"/>
              </a:ext>
            </a:extLst>
          </p:cNvPr>
          <p:cNvCxnSpPr>
            <a:cxnSpLocks/>
            <a:stCxn id="30" idx="2"/>
            <a:endCxn id="40" idx="0"/>
          </p:cNvCxnSpPr>
          <p:nvPr/>
        </p:nvCxnSpPr>
        <p:spPr>
          <a:xfrm rot="16200000" flipH="1">
            <a:off x="8246705" y="46444"/>
            <a:ext cx="372555" cy="4595688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4" name="Conector Angulado 91">
            <a:extLst>
              <a:ext uri="{FF2B5EF4-FFF2-40B4-BE49-F238E27FC236}">
                <a16:creationId xmlns:a16="http://schemas.microsoft.com/office/drawing/2014/main" id="{6C6C3166-F7F4-4111-910C-17F4B7383D0C}"/>
              </a:ext>
            </a:extLst>
          </p:cNvPr>
          <p:cNvCxnSpPr>
            <a:cxnSpLocks/>
            <a:stCxn id="30" idx="2"/>
            <a:endCxn id="49" idx="0"/>
          </p:cNvCxnSpPr>
          <p:nvPr/>
        </p:nvCxnSpPr>
        <p:spPr>
          <a:xfrm rot="5400000">
            <a:off x="5079485" y="1483004"/>
            <a:ext cx="380646" cy="1730660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Conector Angulado 91">
            <a:extLst>
              <a:ext uri="{FF2B5EF4-FFF2-40B4-BE49-F238E27FC236}">
                <a16:creationId xmlns:a16="http://schemas.microsoft.com/office/drawing/2014/main" id="{B0D4565F-5773-4C2B-9A8A-4281405A3A13}"/>
              </a:ext>
            </a:extLst>
          </p:cNvPr>
          <p:cNvCxnSpPr>
            <a:cxnSpLocks/>
            <a:stCxn id="34" idx="2"/>
            <a:endCxn id="23" idx="1"/>
          </p:cNvCxnSpPr>
          <p:nvPr/>
        </p:nvCxnSpPr>
        <p:spPr>
          <a:xfrm rot="16200000" flipH="1">
            <a:off x="6649464" y="842495"/>
            <a:ext cx="95777" cy="1125078"/>
          </a:xfrm>
          <a:prstGeom prst="bentConnector2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4" name="Conector Angulado 91">
            <a:extLst>
              <a:ext uri="{FF2B5EF4-FFF2-40B4-BE49-F238E27FC236}">
                <a16:creationId xmlns:a16="http://schemas.microsoft.com/office/drawing/2014/main" id="{DE1BF64D-AD5A-4A3B-9419-54B6C16F36DD}"/>
              </a:ext>
            </a:extLst>
          </p:cNvPr>
          <p:cNvCxnSpPr>
            <a:cxnSpLocks/>
            <a:stCxn id="30" idx="2"/>
            <a:endCxn id="79" idx="0"/>
          </p:cNvCxnSpPr>
          <p:nvPr/>
        </p:nvCxnSpPr>
        <p:spPr>
          <a:xfrm rot="5400000">
            <a:off x="4387404" y="772285"/>
            <a:ext cx="362009" cy="3133461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Conector Angulado 91">
            <a:extLst>
              <a:ext uri="{FF2B5EF4-FFF2-40B4-BE49-F238E27FC236}">
                <a16:creationId xmlns:a16="http://schemas.microsoft.com/office/drawing/2014/main" id="{88B3BD72-93F0-48FA-B770-2040E0DEBFB2}"/>
              </a:ext>
            </a:extLst>
          </p:cNvPr>
          <p:cNvCxnSpPr>
            <a:cxnSpLocks/>
            <a:stCxn id="30" idx="2"/>
            <a:endCxn id="52" idx="0"/>
          </p:cNvCxnSpPr>
          <p:nvPr/>
        </p:nvCxnSpPr>
        <p:spPr>
          <a:xfrm rot="5400000">
            <a:off x="3628170" y="27731"/>
            <a:ext cx="376689" cy="4637249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tângulo Arredondado 90">
            <a:hlinkClick r:id="" action="ppaction://noaction"/>
            <a:extLst>
              <a:ext uri="{FF2B5EF4-FFF2-40B4-BE49-F238E27FC236}">
                <a16:creationId xmlns:a16="http://schemas.microsoft.com/office/drawing/2014/main" id="{ED7C93B1-8539-4973-737F-D6ADA23797F7}"/>
              </a:ext>
            </a:extLst>
          </p:cNvPr>
          <p:cNvSpPr/>
          <p:nvPr/>
        </p:nvSpPr>
        <p:spPr>
          <a:xfrm>
            <a:off x="9754879" y="5706295"/>
            <a:ext cx="1651728" cy="78006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>
                <a:solidFill>
                  <a:schemeClr val="bg1"/>
                </a:solidFill>
              </a:rPr>
              <a:t>DIRETORIA DE TECNOLOGIA DA INFORMAÇÃO</a:t>
            </a:r>
          </a:p>
        </p:txBody>
      </p:sp>
      <p:cxnSp>
        <p:nvCxnSpPr>
          <p:cNvPr id="11" name="Conector Angulado 87">
            <a:extLst>
              <a:ext uri="{FF2B5EF4-FFF2-40B4-BE49-F238E27FC236}">
                <a16:creationId xmlns:a16="http://schemas.microsoft.com/office/drawing/2014/main" id="{10CCDC7F-1AF9-7D5D-66D1-E4D1F9305C53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8831293" y="5455598"/>
            <a:ext cx="1749450" cy="250697"/>
          </a:xfrm>
          <a:prstGeom prst="bentConnector2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3555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fade/>
      </p:transition>
    </mc:Choice>
    <mc:Fallback xmlns="">
      <p:transition advClick="0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Conector: Angulado 32">
            <a:extLst>
              <a:ext uri="{FF2B5EF4-FFF2-40B4-BE49-F238E27FC236}">
                <a16:creationId xmlns:a16="http://schemas.microsoft.com/office/drawing/2014/main" id="{A828A1C4-5BDB-43E9-B5EB-18AADBA50E99}"/>
              </a:ext>
            </a:extLst>
          </p:cNvPr>
          <p:cNvCxnSpPr>
            <a:cxnSpLocks/>
            <a:stCxn id="14" idx="2"/>
            <a:endCxn id="22" idx="0"/>
          </p:cNvCxnSpPr>
          <p:nvPr/>
        </p:nvCxnSpPr>
        <p:spPr>
          <a:xfrm rot="16200000" flipH="1">
            <a:off x="6525553" y="705637"/>
            <a:ext cx="739570" cy="2781342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: Angulado 33">
            <a:extLst>
              <a:ext uri="{FF2B5EF4-FFF2-40B4-BE49-F238E27FC236}">
                <a16:creationId xmlns:a16="http://schemas.microsoft.com/office/drawing/2014/main" id="{02E9C1AD-A8A2-4885-84A3-E38F65D15E3A}"/>
              </a:ext>
            </a:extLst>
          </p:cNvPr>
          <p:cNvCxnSpPr>
            <a:cxnSpLocks/>
            <a:stCxn id="14" idx="2"/>
            <a:endCxn id="23" idx="0"/>
          </p:cNvCxnSpPr>
          <p:nvPr/>
        </p:nvCxnSpPr>
        <p:spPr>
          <a:xfrm rot="16200000" flipH="1">
            <a:off x="5430548" y="1800641"/>
            <a:ext cx="739570" cy="591333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Angulado 12">
            <a:extLst>
              <a:ext uri="{FF2B5EF4-FFF2-40B4-BE49-F238E27FC236}">
                <a16:creationId xmlns:a16="http://schemas.microsoft.com/office/drawing/2014/main" id="{79BB571E-E1AE-417B-9BF3-F64AA773016A}"/>
              </a:ext>
            </a:extLst>
          </p:cNvPr>
          <p:cNvCxnSpPr>
            <a:cxnSpLocks/>
            <a:stCxn id="14" idx="2"/>
            <a:endCxn id="15" idx="0"/>
          </p:cNvCxnSpPr>
          <p:nvPr/>
        </p:nvCxnSpPr>
        <p:spPr>
          <a:xfrm rot="5400000">
            <a:off x="3343687" y="340283"/>
            <a:ext cx="774741" cy="3547220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Angulado 12">
            <a:extLst>
              <a:ext uri="{FF2B5EF4-FFF2-40B4-BE49-F238E27FC236}">
                <a16:creationId xmlns:a16="http://schemas.microsoft.com/office/drawing/2014/main" id="{909DB8E1-D6F5-4AE3-B94A-D2A4968665A5}"/>
              </a:ext>
            </a:extLst>
          </p:cNvPr>
          <p:cNvCxnSpPr>
            <a:cxnSpLocks/>
            <a:stCxn id="14" idx="2"/>
            <a:endCxn id="16" idx="0"/>
          </p:cNvCxnSpPr>
          <p:nvPr/>
        </p:nvCxnSpPr>
        <p:spPr>
          <a:xfrm rot="5400000">
            <a:off x="4285163" y="1256825"/>
            <a:ext cx="749807" cy="1689202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354B5121-FCD5-4D0D-9694-EABE9FF3FD76}"/>
              </a:ext>
            </a:extLst>
          </p:cNvPr>
          <p:cNvSpPr/>
          <p:nvPr/>
        </p:nvSpPr>
        <p:spPr>
          <a:xfrm>
            <a:off x="4834312" y="1072128"/>
            <a:ext cx="1340710" cy="65439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b="1"/>
              <a:t>SUPERINTENDÊNCIA</a:t>
            </a:r>
          </a:p>
        </p:txBody>
      </p:sp>
      <p:sp>
        <p:nvSpPr>
          <p:cNvPr id="15" name="Retângulo: Cantos Arredondados 14">
            <a:hlinkClick r:id="" action="ppaction://noaction"/>
            <a:extLst>
              <a:ext uri="{FF2B5EF4-FFF2-40B4-BE49-F238E27FC236}">
                <a16:creationId xmlns:a16="http://schemas.microsoft.com/office/drawing/2014/main" id="{EF4B1D57-D1CD-48DC-82FF-967DB680CCF1}"/>
              </a:ext>
            </a:extLst>
          </p:cNvPr>
          <p:cNvSpPr/>
          <p:nvPr/>
        </p:nvSpPr>
        <p:spPr>
          <a:xfrm>
            <a:off x="1287092" y="2501264"/>
            <a:ext cx="1340710" cy="65439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 DE GESTÃO DA QUALIDADE</a:t>
            </a:r>
          </a:p>
        </p:txBody>
      </p:sp>
      <p:sp>
        <p:nvSpPr>
          <p:cNvPr id="16" name="Retângulo: Cantos Arredondados 15">
            <a:hlinkClick r:id="" action="ppaction://noaction"/>
            <a:extLst>
              <a:ext uri="{FF2B5EF4-FFF2-40B4-BE49-F238E27FC236}">
                <a16:creationId xmlns:a16="http://schemas.microsoft.com/office/drawing/2014/main" id="{F1E03EC2-AB25-4C22-8A8C-82A8EA033308}"/>
              </a:ext>
            </a:extLst>
          </p:cNvPr>
          <p:cNvSpPr/>
          <p:nvPr/>
        </p:nvSpPr>
        <p:spPr>
          <a:xfrm>
            <a:off x="3145110" y="2476330"/>
            <a:ext cx="1340710" cy="65439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 DE GOVERNANÇA  E ESTRATÉGIA</a:t>
            </a:r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0EDA53EA-7FC6-4438-9AAE-CD4AF406A045}"/>
              </a:ext>
            </a:extLst>
          </p:cNvPr>
          <p:cNvSpPr/>
          <p:nvPr/>
        </p:nvSpPr>
        <p:spPr>
          <a:xfrm>
            <a:off x="1281885" y="4093855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VIGILÂNCIA EM SAÚDE</a:t>
            </a:r>
          </a:p>
        </p:txBody>
      </p:sp>
      <p:sp>
        <p:nvSpPr>
          <p:cNvPr id="18" name="Retângulo: Cantos Arredondados 17">
            <a:extLst>
              <a:ext uri="{FF2B5EF4-FFF2-40B4-BE49-F238E27FC236}">
                <a16:creationId xmlns:a16="http://schemas.microsoft.com/office/drawing/2014/main" id="{E80C4297-39B4-44F5-95CC-EF883CB62AEC}"/>
              </a:ext>
            </a:extLst>
          </p:cNvPr>
          <p:cNvSpPr/>
          <p:nvPr/>
        </p:nvSpPr>
        <p:spPr>
          <a:xfrm>
            <a:off x="1287089" y="3297560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GESTÃO DA QUALIDADE E SEGURANÇA DO PACIENTE</a:t>
            </a:r>
          </a:p>
        </p:txBody>
      </p:sp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8E03B8A0-2DA0-48D5-8A32-A88C59DBC2BB}"/>
              </a:ext>
            </a:extLst>
          </p:cNvPr>
          <p:cNvSpPr/>
          <p:nvPr/>
        </p:nvSpPr>
        <p:spPr>
          <a:xfrm>
            <a:off x="7604028" y="4074895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CONTRATUALIZAÇÃO</a:t>
            </a:r>
          </a:p>
        </p:txBody>
      </p: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6DBB849A-3469-49DE-B214-2DF9B2EDE9F4}"/>
              </a:ext>
            </a:extLst>
          </p:cNvPr>
          <p:cNvSpPr/>
          <p:nvPr/>
        </p:nvSpPr>
        <p:spPr>
          <a:xfrm>
            <a:off x="7607903" y="3280259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REGULAÇÃO INTERNA E GESTÃO DA INFORMAÇÃO ASSISTENCIAL</a:t>
            </a:r>
          </a:p>
        </p:txBody>
      </p:sp>
      <p:sp>
        <p:nvSpPr>
          <p:cNvPr id="22" name="Retângulo: Cantos Arredondados 21">
            <a:hlinkClick r:id="" action="ppaction://noaction"/>
            <a:extLst>
              <a:ext uri="{FF2B5EF4-FFF2-40B4-BE49-F238E27FC236}">
                <a16:creationId xmlns:a16="http://schemas.microsoft.com/office/drawing/2014/main" id="{895E5043-F427-44A5-8793-0F1258E861EE}"/>
              </a:ext>
            </a:extLst>
          </p:cNvPr>
          <p:cNvSpPr/>
          <p:nvPr/>
        </p:nvSpPr>
        <p:spPr>
          <a:xfrm>
            <a:off x="7615654" y="2466093"/>
            <a:ext cx="1340710" cy="65439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SETOR DE CONTRATUALIZAÇÃO E REGULAÇÃO</a:t>
            </a:r>
          </a:p>
        </p:txBody>
      </p:sp>
      <p:sp>
        <p:nvSpPr>
          <p:cNvPr id="23" name="Retângulo: Cantos Arredondados 22">
            <a:hlinkClick r:id="" action="ppaction://noaction"/>
            <a:extLst>
              <a:ext uri="{FF2B5EF4-FFF2-40B4-BE49-F238E27FC236}">
                <a16:creationId xmlns:a16="http://schemas.microsoft.com/office/drawing/2014/main" id="{19856585-AB0C-438E-9E86-8C3823484B40}"/>
              </a:ext>
            </a:extLst>
          </p:cNvPr>
          <p:cNvSpPr/>
          <p:nvPr/>
        </p:nvSpPr>
        <p:spPr>
          <a:xfrm>
            <a:off x="5425645" y="2466093"/>
            <a:ext cx="1340710" cy="65439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 DE TECNOLOGIA DA INFORMAÇÃO E SAÚDE DIGITAL</a:t>
            </a:r>
          </a:p>
        </p:txBody>
      </p:sp>
      <p:sp>
        <p:nvSpPr>
          <p:cNvPr id="24" name="Retângulo: Cantos Arredondados 23">
            <a:extLst>
              <a:ext uri="{FF2B5EF4-FFF2-40B4-BE49-F238E27FC236}">
                <a16:creationId xmlns:a16="http://schemas.microsoft.com/office/drawing/2014/main" id="{7A4419A7-DC03-444D-A333-FD8BB17DB18F}"/>
              </a:ext>
            </a:extLst>
          </p:cNvPr>
          <p:cNvSpPr/>
          <p:nvPr/>
        </p:nvSpPr>
        <p:spPr>
          <a:xfrm>
            <a:off x="5457732" y="4093854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000"/>
              </a:lnSpc>
            </a:pPr>
            <a:r>
              <a:rPr lang="pt-BR" sz="900" b="1">
                <a:solidFill>
                  <a:schemeClr val="tx1"/>
                </a:solidFill>
              </a:rPr>
              <a:t>UNIDADE DE INFRAESTRUTURA, SUPORTE E SEGURANÇA DE TECNOLOGIA DA INFORMAÇÃO</a:t>
            </a:r>
          </a:p>
        </p:txBody>
      </p:sp>
      <p:sp>
        <p:nvSpPr>
          <p:cNvPr id="25" name="Retângulo: Cantos Arredondados 24">
            <a:extLst>
              <a:ext uri="{FF2B5EF4-FFF2-40B4-BE49-F238E27FC236}">
                <a16:creationId xmlns:a16="http://schemas.microsoft.com/office/drawing/2014/main" id="{85976F14-9E6F-4D49-9F81-806402225767}"/>
              </a:ext>
            </a:extLst>
          </p:cNvPr>
          <p:cNvSpPr/>
          <p:nvPr/>
        </p:nvSpPr>
        <p:spPr>
          <a:xfrm>
            <a:off x="5457732" y="3260597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SISTEMAS DA INFORMAÇÃO E INTELIGÊNCIA DE DADOS</a:t>
            </a:r>
          </a:p>
        </p:txBody>
      </p:sp>
      <p:cxnSp>
        <p:nvCxnSpPr>
          <p:cNvPr id="44" name="Conector: Angulado 43">
            <a:extLst>
              <a:ext uri="{FF2B5EF4-FFF2-40B4-BE49-F238E27FC236}">
                <a16:creationId xmlns:a16="http://schemas.microsoft.com/office/drawing/2014/main" id="{A8B1F631-5D81-4AF7-B308-098D99BA199B}"/>
              </a:ext>
            </a:extLst>
          </p:cNvPr>
          <p:cNvCxnSpPr>
            <a:cxnSpLocks/>
          </p:cNvCxnSpPr>
          <p:nvPr/>
        </p:nvCxnSpPr>
        <p:spPr>
          <a:xfrm rot="10800000" flipV="1">
            <a:off x="7602093" y="2812820"/>
            <a:ext cx="11626" cy="1589272"/>
          </a:xfrm>
          <a:prstGeom prst="bentConnector3">
            <a:avLst>
              <a:gd name="adj1" fmla="val 2285696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: Angulado 44">
            <a:extLst>
              <a:ext uri="{FF2B5EF4-FFF2-40B4-BE49-F238E27FC236}">
                <a16:creationId xmlns:a16="http://schemas.microsoft.com/office/drawing/2014/main" id="{0297B10F-59B4-4C2E-AF0D-452C56EDB911}"/>
              </a:ext>
            </a:extLst>
          </p:cNvPr>
          <p:cNvCxnSpPr>
            <a:cxnSpLocks/>
            <a:stCxn id="23" idx="1"/>
            <a:endCxn id="24" idx="1"/>
          </p:cNvCxnSpPr>
          <p:nvPr/>
        </p:nvCxnSpPr>
        <p:spPr>
          <a:xfrm rot="10800000" flipH="1" flipV="1">
            <a:off x="5425644" y="2793290"/>
            <a:ext cx="32087" cy="1627761"/>
          </a:xfrm>
          <a:prstGeom prst="bentConnector3">
            <a:avLst>
              <a:gd name="adj1" fmla="val -712438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: Angulado 45">
            <a:extLst>
              <a:ext uri="{FF2B5EF4-FFF2-40B4-BE49-F238E27FC236}">
                <a16:creationId xmlns:a16="http://schemas.microsoft.com/office/drawing/2014/main" id="{D1C85578-2F71-42A9-85A3-E5A23AB8E372}"/>
              </a:ext>
            </a:extLst>
          </p:cNvPr>
          <p:cNvCxnSpPr>
            <a:cxnSpLocks/>
            <a:stCxn id="23" idx="1"/>
            <a:endCxn id="25" idx="1"/>
          </p:cNvCxnSpPr>
          <p:nvPr/>
        </p:nvCxnSpPr>
        <p:spPr>
          <a:xfrm rot="10800000" flipH="1" flipV="1">
            <a:off x="5425644" y="2793291"/>
            <a:ext cx="32087" cy="794504"/>
          </a:xfrm>
          <a:prstGeom prst="bentConnector3">
            <a:avLst>
              <a:gd name="adj1" fmla="val -712438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ector Angulado 12">
            <a:extLst>
              <a:ext uri="{FF2B5EF4-FFF2-40B4-BE49-F238E27FC236}">
                <a16:creationId xmlns:a16="http://schemas.microsoft.com/office/drawing/2014/main" id="{A4A11D72-750A-4BF8-A3A9-4615B3D6E9EC}"/>
              </a:ext>
            </a:extLst>
          </p:cNvPr>
          <p:cNvCxnSpPr>
            <a:cxnSpLocks/>
            <a:stCxn id="15" idx="1"/>
            <a:endCxn id="17" idx="1"/>
          </p:cNvCxnSpPr>
          <p:nvPr/>
        </p:nvCxnSpPr>
        <p:spPr>
          <a:xfrm rot="10800000" flipV="1">
            <a:off x="1281886" y="2828462"/>
            <a:ext cx="5207" cy="1592591"/>
          </a:xfrm>
          <a:prstGeom prst="bentConnector3">
            <a:avLst>
              <a:gd name="adj1" fmla="val 4490244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Conector: Angulado 175">
            <a:extLst>
              <a:ext uri="{FF2B5EF4-FFF2-40B4-BE49-F238E27FC236}">
                <a16:creationId xmlns:a16="http://schemas.microsoft.com/office/drawing/2014/main" id="{3609CB38-BC94-4D17-A873-0DD13AB75AD0}"/>
              </a:ext>
            </a:extLst>
          </p:cNvPr>
          <p:cNvCxnSpPr>
            <a:cxnSpLocks/>
            <a:stCxn id="22" idx="1"/>
            <a:endCxn id="21" idx="1"/>
          </p:cNvCxnSpPr>
          <p:nvPr/>
        </p:nvCxnSpPr>
        <p:spPr>
          <a:xfrm rot="10800000" flipV="1">
            <a:off x="7607904" y="2793292"/>
            <a:ext cx="7751" cy="814165"/>
          </a:xfrm>
          <a:prstGeom prst="bentConnector3">
            <a:avLst>
              <a:gd name="adj1" fmla="val 3631867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Conector: Angulado 125">
            <a:extLst>
              <a:ext uri="{FF2B5EF4-FFF2-40B4-BE49-F238E27FC236}">
                <a16:creationId xmlns:a16="http://schemas.microsoft.com/office/drawing/2014/main" id="{0B0DD237-2A9E-41A6-9217-FC3484753CB6}"/>
              </a:ext>
            </a:extLst>
          </p:cNvPr>
          <p:cNvCxnSpPr>
            <a:stCxn id="15" idx="1"/>
            <a:endCxn id="18" idx="1"/>
          </p:cNvCxnSpPr>
          <p:nvPr/>
        </p:nvCxnSpPr>
        <p:spPr>
          <a:xfrm rot="10800000" flipV="1">
            <a:off x="1287090" y="2828461"/>
            <a:ext cx="3" cy="796296"/>
          </a:xfrm>
          <a:prstGeom prst="bentConnector3">
            <a:avLst>
              <a:gd name="adj1" fmla="val 76201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tângulo Arredondado 69">
            <a:hlinkClick r:id="rId2" action="ppaction://hlinksldjump"/>
            <a:extLst>
              <a:ext uri="{FF2B5EF4-FFF2-40B4-BE49-F238E27FC236}">
                <a16:creationId xmlns:a16="http://schemas.microsoft.com/office/drawing/2014/main" id="{11CCE802-5E6C-498A-87D8-F3EA3CC9926E}"/>
              </a:ext>
            </a:extLst>
          </p:cNvPr>
          <p:cNvSpPr/>
          <p:nvPr/>
        </p:nvSpPr>
        <p:spPr>
          <a:xfrm>
            <a:off x="-217404" y="186022"/>
            <a:ext cx="6603939" cy="4385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>
                <a:solidFill>
                  <a:schemeClr val="bg1"/>
                </a:solidFill>
              </a:rPr>
              <a:t>     HOSPITAL TIPO III – SUPERINTENDÊNCIA</a:t>
            </a:r>
          </a:p>
        </p:txBody>
      </p:sp>
    </p:spTree>
    <p:extLst>
      <p:ext uri="{BB962C8B-B14F-4D97-AF65-F5344CB8AC3E}">
        <p14:creationId xmlns:p14="http://schemas.microsoft.com/office/powerpoint/2010/main" val="1625579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fade/>
      </p:transition>
    </mc:Choice>
    <mc:Fallback xmlns="">
      <p:transition advClick="0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ector Angulado 12"/>
          <p:cNvCxnSpPr>
            <a:stCxn id="14" idx="2"/>
            <a:endCxn id="2" idx="0"/>
          </p:cNvCxnSpPr>
          <p:nvPr/>
        </p:nvCxnSpPr>
        <p:spPr>
          <a:xfrm rot="5400000">
            <a:off x="3602141" y="-216554"/>
            <a:ext cx="635010" cy="4454434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Angulado 16"/>
          <p:cNvCxnSpPr>
            <a:stCxn id="14" idx="2"/>
            <a:endCxn id="10" idx="0"/>
          </p:cNvCxnSpPr>
          <p:nvPr/>
        </p:nvCxnSpPr>
        <p:spPr>
          <a:xfrm rot="16200000" flipH="1">
            <a:off x="5844055" y="1995965"/>
            <a:ext cx="612151" cy="6535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Angulado 22"/>
          <p:cNvCxnSpPr>
            <a:stCxn id="14" idx="2"/>
            <a:endCxn id="12" idx="0"/>
          </p:cNvCxnSpPr>
          <p:nvPr/>
        </p:nvCxnSpPr>
        <p:spPr>
          <a:xfrm rot="16200000" flipH="1">
            <a:off x="8020653" y="-180632"/>
            <a:ext cx="635010" cy="4382590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Angulado 29"/>
          <p:cNvCxnSpPr>
            <a:stCxn id="10" idx="2"/>
            <a:endCxn id="28" idx="0"/>
          </p:cNvCxnSpPr>
          <p:nvPr/>
        </p:nvCxnSpPr>
        <p:spPr>
          <a:xfrm rot="5400000">
            <a:off x="5253507" y="2811137"/>
            <a:ext cx="661136" cy="1138646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Angulado 32"/>
          <p:cNvCxnSpPr>
            <a:stCxn id="10" idx="2"/>
            <a:endCxn id="29" idx="0"/>
          </p:cNvCxnSpPr>
          <p:nvPr/>
        </p:nvCxnSpPr>
        <p:spPr>
          <a:xfrm rot="16200000" flipH="1">
            <a:off x="6350787" y="2852503"/>
            <a:ext cx="661136" cy="1055914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de Seta Reta 58"/>
          <p:cNvCxnSpPr>
            <a:cxnSpLocks/>
            <a:stCxn id="37" idx="2"/>
            <a:endCxn id="58" idx="0"/>
          </p:cNvCxnSpPr>
          <p:nvPr/>
        </p:nvCxnSpPr>
        <p:spPr>
          <a:xfrm>
            <a:off x="7514112" y="4760411"/>
            <a:ext cx="0" cy="631742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ângulo Arredondado 1">
            <a:hlinkClick r:id="" action="ppaction://noaction"/>
          </p:cNvPr>
          <p:cNvSpPr/>
          <p:nvPr/>
        </p:nvSpPr>
        <p:spPr>
          <a:xfrm>
            <a:off x="1006629" y="2328168"/>
            <a:ext cx="1371600" cy="744583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/>
              <a:t>DIVISÃO</a:t>
            </a:r>
          </a:p>
          <a:p>
            <a:pPr algn="ctr"/>
            <a:r>
              <a:rPr lang="pt-BR" sz="1100" b="1"/>
              <a:t>MÉDICA</a:t>
            </a:r>
          </a:p>
        </p:txBody>
      </p:sp>
      <p:sp>
        <p:nvSpPr>
          <p:cNvPr id="10" name="Retângulo Arredondado 9">
            <a:hlinkClick r:id="" action="ppaction://noaction"/>
          </p:cNvPr>
          <p:cNvSpPr/>
          <p:nvPr/>
        </p:nvSpPr>
        <p:spPr>
          <a:xfrm>
            <a:off x="5467598" y="2305309"/>
            <a:ext cx="1371600" cy="744583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b="1"/>
              <a:t>DIVISÃO DE GESTÃO DO CUIDADO E APOIO DIAGNÓSTICO E TERAPÊUTICO</a:t>
            </a:r>
          </a:p>
        </p:txBody>
      </p:sp>
      <p:sp>
        <p:nvSpPr>
          <p:cNvPr id="12" name="Retângulo Arredondado 11">
            <a:hlinkClick r:id="" action="ppaction://noaction"/>
          </p:cNvPr>
          <p:cNvSpPr/>
          <p:nvPr/>
        </p:nvSpPr>
        <p:spPr>
          <a:xfrm>
            <a:off x="9843653" y="2328168"/>
            <a:ext cx="1371600" cy="744583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/>
              <a:t>DIVISÃO DE ENFERMAGEM</a:t>
            </a:r>
          </a:p>
        </p:txBody>
      </p:sp>
      <p:sp>
        <p:nvSpPr>
          <p:cNvPr id="14" name="Retângulo Arredondado 13"/>
          <p:cNvSpPr/>
          <p:nvPr/>
        </p:nvSpPr>
        <p:spPr>
          <a:xfrm>
            <a:off x="5461063" y="948575"/>
            <a:ext cx="1371600" cy="74458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/>
              <a:t>GERÊNCIA DE ATENÇÃO À SAÚDE</a:t>
            </a:r>
          </a:p>
        </p:txBody>
      </p:sp>
      <p:sp>
        <p:nvSpPr>
          <p:cNvPr id="28" name="Retângulo Arredondado 27"/>
          <p:cNvSpPr/>
          <p:nvPr/>
        </p:nvSpPr>
        <p:spPr>
          <a:xfrm>
            <a:off x="4328952" y="3711028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 DE</a:t>
            </a:r>
          </a:p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FARMÁCIA HOSPITALAR</a:t>
            </a:r>
          </a:p>
        </p:txBody>
      </p:sp>
      <p:sp>
        <p:nvSpPr>
          <p:cNvPr id="29" name="Retângulo Arredondado 28"/>
          <p:cNvSpPr/>
          <p:nvPr/>
        </p:nvSpPr>
        <p:spPr>
          <a:xfrm>
            <a:off x="6523512" y="3711028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1000" b="1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6" name="Retângulo Arredondado 35"/>
          <p:cNvSpPr/>
          <p:nvPr/>
        </p:nvSpPr>
        <p:spPr>
          <a:xfrm>
            <a:off x="6675912" y="3863428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1000" b="1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7" name="Retângulo Arredondado 36"/>
          <p:cNvSpPr/>
          <p:nvPr/>
        </p:nvSpPr>
        <p:spPr>
          <a:xfrm>
            <a:off x="6828312" y="4015828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</a:t>
            </a:r>
          </a:p>
        </p:txBody>
      </p:sp>
      <p:sp>
        <p:nvSpPr>
          <p:cNvPr id="58" name="Retângulo Arredondado 57"/>
          <p:cNvSpPr/>
          <p:nvPr/>
        </p:nvSpPr>
        <p:spPr>
          <a:xfrm>
            <a:off x="6828312" y="5392153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b="1">
              <a:solidFill>
                <a:schemeClr val="tx1"/>
              </a:solidFill>
            </a:endParaRPr>
          </a:p>
        </p:txBody>
      </p:sp>
      <p:sp>
        <p:nvSpPr>
          <p:cNvPr id="62" name="Retângulo Arredondado 61"/>
          <p:cNvSpPr/>
          <p:nvPr/>
        </p:nvSpPr>
        <p:spPr>
          <a:xfrm>
            <a:off x="6980712" y="5544553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b="1">
              <a:solidFill>
                <a:schemeClr val="tx1"/>
              </a:solidFill>
            </a:endParaRPr>
          </a:p>
        </p:txBody>
      </p:sp>
      <p:sp>
        <p:nvSpPr>
          <p:cNvPr id="63" name="Retângulo Arredondado 62"/>
          <p:cNvSpPr/>
          <p:nvPr/>
        </p:nvSpPr>
        <p:spPr>
          <a:xfrm>
            <a:off x="7133112" y="5696953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</a:t>
            </a:r>
          </a:p>
        </p:txBody>
      </p:sp>
      <p:sp>
        <p:nvSpPr>
          <p:cNvPr id="24" name="Retângulo Arredondado 69">
            <a:hlinkClick r:id="rId2" action="ppaction://hlinksldjump"/>
            <a:extLst>
              <a:ext uri="{FF2B5EF4-FFF2-40B4-BE49-F238E27FC236}">
                <a16:creationId xmlns:a16="http://schemas.microsoft.com/office/drawing/2014/main" id="{37043490-39B3-4837-A625-93997D5EB1DA}"/>
              </a:ext>
            </a:extLst>
          </p:cNvPr>
          <p:cNvSpPr/>
          <p:nvPr/>
        </p:nvSpPr>
        <p:spPr>
          <a:xfrm>
            <a:off x="-217404" y="186022"/>
            <a:ext cx="6603939" cy="4385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>
                <a:solidFill>
                  <a:schemeClr val="bg1"/>
                </a:solidFill>
              </a:rPr>
              <a:t>     HOSPITAL TIPO III – GERÊNCIA DE ATENÇÃO À SAÚDE</a:t>
            </a:r>
          </a:p>
        </p:txBody>
      </p:sp>
      <p:pic>
        <p:nvPicPr>
          <p:cNvPr id="35" name="Imagem 34">
            <a:extLst>
              <a:ext uri="{FF2B5EF4-FFF2-40B4-BE49-F238E27FC236}">
                <a16:creationId xmlns:a16="http://schemas.microsoft.com/office/drawing/2014/main" id="{C0108A29-31F5-43BA-9AE1-710B25E7CA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3822" y="168583"/>
            <a:ext cx="566977" cy="566977"/>
          </a:xfrm>
          <a:prstGeom prst="rect">
            <a:avLst/>
          </a:prstGeom>
        </p:spPr>
      </p:pic>
      <p:sp>
        <p:nvSpPr>
          <p:cNvPr id="38" name="Retângulo Arredondado 62">
            <a:extLst>
              <a:ext uri="{FF2B5EF4-FFF2-40B4-BE49-F238E27FC236}">
                <a16:creationId xmlns:a16="http://schemas.microsoft.com/office/drawing/2014/main" id="{DA7A7FD0-8FDE-4142-B5E5-056A23EAC346}"/>
              </a:ext>
            </a:extLst>
          </p:cNvPr>
          <p:cNvSpPr/>
          <p:nvPr/>
        </p:nvSpPr>
        <p:spPr>
          <a:xfrm>
            <a:off x="10601297" y="168582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</a:t>
            </a:r>
          </a:p>
          <a:p>
            <a:pPr algn="ctr"/>
            <a:r>
              <a:rPr lang="pt-BR" sz="2800" b="1">
                <a:solidFill>
                  <a:schemeClr val="tx1"/>
                </a:solidFill>
              </a:rPr>
              <a:t>18</a:t>
            </a:r>
          </a:p>
        </p:txBody>
      </p:sp>
      <p:sp>
        <p:nvSpPr>
          <p:cNvPr id="39" name="Retângulo Arredondado 44">
            <a:extLst>
              <a:ext uri="{FF2B5EF4-FFF2-40B4-BE49-F238E27FC236}">
                <a16:creationId xmlns:a16="http://schemas.microsoft.com/office/drawing/2014/main" id="{032B807F-C191-44FF-9E78-6C21C3A00245}"/>
              </a:ext>
            </a:extLst>
          </p:cNvPr>
          <p:cNvSpPr/>
          <p:nvPr/>
        </p:nvSpPr>
        <p:spPr>
          <a:xfrm>
            <a:off x="9038851" y="168583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</a:t>
            </a:r>
          </a:p>
          <a:p>
            <a:pPr algn="ctr"/>
            <a:r>
              <a:rPr lang="pt-BR" sz="2800" b="1">
                <a:solidFill>
                  <a:schemeClr val="accent6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40" name="Retângulo 39">
            <a:extLst>
              <a:ext uri="{FF2B5EF4-FFF2-40B4-BE49-F238E27FC236}">
                <a16:creationId xmlns:a16="http://schemas.microsoft.com/office/drawing/2014/main" id="{AE270F0F-3E7B-4B5B-A72B-53E428A8D314}"/>
              </a:ext>
            </a:extLst>
          </p:cNvPr>
          <p:cNvSpPr/>
          <p:nvPr/>
        </p:nvSpPr>
        <p:spPr>
          <a:xfrm>
            <a:off x="8130510" y="738519"/>
            <a:ext cx="9268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>
                <a:solidFill>
                  <a:schemeClr val="accent6">
                    <a:lumMod val="50000"/>
                  </a:schemeClr>
                </a:solidFill>
              </a:rPr>
              <a:t>TIPO III </a:t>
            </a:r>
            <a:endParaRPr lang="pt-BR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2" name="Retângulo Arredondado 45">
            <a:extLst>
              <a:ext uri="{FF2B5EF4-FFF2-40B4-BE49-F238E27FC236}">
                <a16:creationId xmlns:a16="http://schemas.microsoft.com/office/drawing/2014/main" id="{0FECB336-3C82-42C0-A75B-C2EE7E8F9E29}"/>
              </a:ext>
            </a:extLst>
          </p:cNvPr>
          <p:cNvSpPr/>
          <p:nvPr/>
        </p:nvSpPr>
        <p:spPr>
          <a:xfrm>
            <a:off x="4328952" y="5172261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FARMÁCIA CLÍNICA E DISPENSAÇÃO FARMACÊUTICA</a:t>
            </a:r>
          </a:p>
        </p:txBody>
      </p:sp>
      <p:cxnSp>
        <p:nvCxnSpPr>
          <p:cNvPr id="34" name="Conector de Seta Reta 33">
            <a:extLst>
              <a:ext uri="{FF2B5EF4-FFF2-40B4-BE49-F238E27FC236}">
                <a16:creationId xmlns:a16="http://schemas.microsoft.com/office/drawing/2014/main" id="{BC6B030B-4911-4256-A504-E672692FB4B9}"/>
              </a:ext>
            </a:extLst>
          </p:cNvPr>
          <p:cNvCxnSpPr>
            <a:cxnSpLocks/>
            <a:stCxn id="28" idx="2"/>
            <a:endCxn id="32" idx="0"/>
          </p:cNvCxnSpPr>
          <p:nvPr/>
        </p:nvCxnSpPr>
        <p:spPr>
          <a:xfrm>
            <a:off x="5014752" y="4455611"/>
            <a:ext cx="0" cy="716650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161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fade/>
      </p:transition>
    </mc:Choice>
    <mc:Fallback xmlns="">
      <p:transition advClick="0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: Cantos Arredondados 9">
            <a:hlinkClick r:id="" action="ppaction://noaction"/>
            <a:extLst>
              <a:ext uri="{FF2B5EF4-FFF2-40B4-BE49-F238E27FC236}">
                <a16:creationId xmlns:a16="http://schemas.microsoft.com/office/drawing/2014/main" id="{0D3537EF-5B03-4C54-8836-43E03303CAA2}"/>
              </a:ext>
            </a:extLst>
          </p:cNvPr>
          <p:cNvSpPr/>
          <p:nvPr/>
        </p:nvSpPr>
        <p:spPr>
          <a:xfrm>
            <a:off x="10823054" y="1768541"/>
            <a:ext cx="1113183" cy="543340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/>
              <a:t>DIVISÃO DE GESTÃO DE PESSOAS</a:t>
            </a:r>
          </a:p>
        </p:txBody>
      </p:sp>
      <p:sp>
        <p:nvSpPr>
          <p:cNvPr id="11" name="Retângulo: Cantos Arredondados 10">
            <a:hlinkClick r:id="" action="ppaction://noaction"/>
            <a:extLst>
              <a:ext uri="{FF2B5EF4-FFF2-40B4-BE49-F238E27FC236}">
                <a16:creationId xmlns:a16="http://schemas.microsoft.com/office/drawing/2014/main" id="{9FE2190E-788F-4A8E-BEDA-AA3B6ABE785D}"/>
              </a:ext>
            </a:extLst>
          </p:cNvPr>
          <p:cNvSpPr/>
          <p:nvPr/>
        </p:nvSpPr>
        <p:spPr>
          <a:xfrm>
            <a:off x="460549" y="2536872"/>
            <a:ext cx="1113183" cy="5433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DE ADMINISTRAÇÃO</a:t>
            </a:r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070CFBBC-DF8C-43D9-BF29-7871079CD62A}"/>
              </a:ext>
            </a:extLst>
          </p:cNvPr>
          <p:cNvSpPr/>
          <p:nvPr/>
        </p:nvSpPr>
        <p:spPr>
          <a:xfrm>
            <a:off x="5764889" y="889437"/>
            <a:ext cx="1113183" cy="5433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/>
              <a:t>GERÊNCIA ADMINISTRATIVA</a:t>
            </a:r>
          </a:p>
        </p:txBody>
      </p:sp>
      <p:cxnSp>
        <p:nvCxnSpPr>
          <p:cNvPr id="13" name="Conector: Angulado 12">
            <a:extLst>
              <a:ext uri="{FF2B5EF4-FFF2-40B4-BE49-F238E27FC236}">
                <a16:creationId xmlns:a16="http://schemas.microsoft.com/office/drawing/2014/main" id="{9FE298E8-8F16-4708-A33B-8256C6F8AC30}"/>
              </a:ext>
            </a:extLst>
          </p:cNvPr>
          <p:cNvCxnSpPr>
            <a:cxnSpLocks/>
            <a:stCxn id="12" idx="2"/>
            <a:endCxn id="10" idx="0"/>
          </p:cNvCxnSpPr>
          <p:nvPr/>
        </p:nvCxnSpPr>
        <p:spPr>
          <a:xfrm rot="16200000" flipH="1">
            <a:off x="8682681" y="-928424"/>
            <a:ext cx="335764" cy="5058165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: Angulado 13">
            <a:extLst>
              <a:ext uri="{FF2B5EF4-FFF2-40B4-BE49-F238E27FC236}">
                <a16:creationId xmlns:a16="http://schemas.microsoft.com/office/drawing/2014/main" id="{A04B8B99-D019-4988-979C-EF9FD509F1F5}"/>
              </a:ext>
            </a:extLst>
          </p:cNvPr>
          <p:cNvCxnSpPr>
            <a:cxnSpLocks/>
            <a:stCxn id="12" idx="2"/>
            <a:endCxn id="38" idx="0"/>
          </p:cNvCxnSpPr>
          <p:nvPr/>
        </p:nvCxnSpPr>
        <p:spPr>
          <a:xfrm rot="5400000">
            <a:off x="3936856" y="-616084"/>
            <a:ext cx="335765" cy="4433486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B182AF99-3B33-4647-9B70-C2CAFC0DDD45}"/>
              </a:ext>
            </a:extLst>
          </p:cNvPr>
          <p:cNvSpPr/>
          <p:nvPr/>
        </p:nvSpPr>
        <p:spPr>
          <a:xfrm>
            <a:off x="459217" y="3880656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            PATRIMÔNIO</a:t>
            </a:r>
          </a:p>
        </p:txBody>
      </p:sp>
      <p:sp>
        <p:nvSpPr>
          <p:cNvPr id="16" name="Retângulo: Cantos Arredondados 15">
            <a:hlinkClick r:id="" action="ppaction://noaction"/>
            <a:extLst>
              <a:ext uri="{FF2B5EF4-FFF2-40B4-BE49-F238E27FC236}">
                <a16:creationId xmlns:a16="http://schemas.microsoft.com/office/drawing/2014/main" id="{7BAB6CD1-0EBA-4460-B174-5256B5DFD1EE}"/>
              </a:ext>
            </a:extLst>
          </p:cNvPr>
          <p:cNvSpPr/>
          <p:nvPr/>
        </p:nvSpPr>
        <p:spPr>
          <a:xfrm>
            <a:off x="2125292" y="2536872"/>
            <a:ext cx="1113183" cy="5433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DE GESTÃO ORÇAMENTÁRIA E FINANCEIRA</a:t>
            </a:r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369A5531-7E07-4D15-B1F3-8198ED055BC6}"/>
              </a:ext>
            </a:extLst>
          </p:cNvPr>
          <p:cNvSpPr/>
          <p:nvPr/>
        </p:nvSpPr>
        <p:spPr>
          <a:xfrm>
            <a:off x="459216" y="4565289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CONTRATOS</a:t>
            </a:r>
          </a:p>
        </p:txBody>
      </p:sp>
      <p:sp>
        <p:nvSpPr>
          <p:cNvPr id="18" name="Retângulo: Cantos Arredondados 17">
            <a:extLst>
              <a:ext uri="{FF2B5EF4-FFF2-40B4-BE49-F238E27FC236}">
                <a16:creationId xmlns:a16="http://schemas.microsoft.com/office/drawing/2014/main" id="{958EB929-6E39-44B2-B516-DA85221E4282}"/>
              </a:ext>
            </a:extLst>
          </p:cNvPr>
          <p:cNvSpPr/>
          <p:nvPr/>
        </p:nvSpPr>
        <p:spPr>
          <a:xfrm>
            <a:off x="459216" y="5249922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FISCALIZAÇÃO ADMINISTRATIVA DE CONTRATOS</a:t>
            </a:r>
          </a:p>
        </p:txBody>
      </p:sp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38CF8864-9B3F-4EE6-9DFB-5F76EBDE0C49}"/>
              </a:ext>
            </a:extLst>
          </p:cNvPr>
          <p:cNvSpPr/>
          <p:nvPr/>
        </p:nvSpPr>
        <p:spPr>
          <a:xfrm>
            <a:off x="459214" y="3196023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COMPRAS E LICITAÇÕES</a:t>
            </a:r>
          </a:p>
        </p:txBody>
      </p: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9D5E48B8-D0B2-41FC-A193-706841B63672}"/>
              </a:ext>
            </a:extLst>
          </p:cNvPr>
          <p:cNvSpPr/>
          <p:nvPr/>
        </p:nvSpPr>
        <p:spPr>
          <a:xfrm>
            <a:off x="2125290" y="3231416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PLANEJAMENTO E GESTÃO ORÇAMENTÁRIA</a:t>
            </a:r>
          </a:p>
        </p:txBody>
      </p:sp>
      <p:sp>
        <p:nvSpPr>
          <p:cNvPr id="22" name="Retângulo: Cantos Arredondados 21">
            <a:extLst>
              <a:ext uri="{FF2B5EF4-FFF2-40B4-BE49-F238E27FC236}">
                <a16:creationId xmlns:a16="http://schemas.microsoft.com/office/drawing/2014/main" id="{CBF4FB8A-A9DB-404E-8AEF-6E587195EB32}"/>
              </a:ext>
            </a:extLst>
          </p:cNvPr>
          <p:cNvSpPr/>
          <p:nvPr/>
        </p:nvSpPr>
        <p:spPr>
          <a:xfrm>
            <a:off x="2125289" y="3925960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EXECUÇÃO ORÇAMENTÁRIA E FINANCEIRA</a:t>
            </a:r>
          </a:p>
        </p:txBody>
      </p:sp>
      <p:sp>
        <p:nvSpPr>
          <p:cNvPr id="23" name="Retângulo: Cantos Arredondados 22">
            <a:extLst>
              <a:ext uri="{FF2B5EF4-FFF2-40B4-BE49-F238E27FC236}">
                <a16:creationId xmlns:a16="http://schemas.microsoft.com/office/drawing/2014/main" id="{84C447FA-A26E-4DD4-9EBC-537B43E41744}"/>
              </a:ext>
            </a:extLst>
          </p:cNvPr>
          <p:cNvSpPr/>
          <p:nvPr/>
        </p:nvSpPr>
        <p:spPr>
          <a:xfrm>
            <a:off x="10823058" y="3124070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DESENVOLVIMENTO DE PESSOAL</a:t>
            </a:r>
          </a:p>
        </p:txBody>
      </p:sp>
      <p:sp>
        <p:nvSpPr>
          <p:cNvPr id="24" name="Retângulo: Cantos Arredondados 23">
            <a:extLst>
              <a:ext uri="{FF2B5EF4-FFF2-40B4-BE49-F238E27FC236}">
                <a16:creationId xmlns:a16="http://schemas.microsoft.com/office/drawing/2014/main" id="{4B011F37-523F-47E9-B2AA-E4F3A8BE8122}"/>
              </a:ext>
            </a:extLst>
          </p:cNvPr>
          <p:cNvSpPr/>
          <p:nvPr/>
        </p:nvSpPr>
        <p:spPr>
          <a:xfrm>
            <a:off x="10823057" y="3808703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SAÚDE OCUPACIONAL E SEGURANÇA DO TRABALHO</a:t>
            </a:r>
          </a:p>
        </p:txBody>
      </p:sp>
      <p:sp>
        <p:nvSpPr>
          <p:cNvPr id="25" name="Retângulo: Cantos Arredondados 24">
            <a:extLst>
              <a:ext uri="{FF2B5EF4-FFF2-40B4-BE49-F238E27FC236}">
                <a16:creationId xmlns:a16="http://schemas.microsoft.com/office/drawing/2014/main" id="{306B6204-C63B-4AA6-AD95-114BB1BDE216}"/>
              </a:ext>
            </a:extLst>
          </p:cNvPr>
          <p:cNvSpPr/>
          <p:nvPr/>
        </p:nvSpPr>
        <p:spPr>
          <a:xfrm>
            <a:off x="10823055" y="2439437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ADMINISTRAÇÃO DE PESSOAL</a:t>
            </a:r>
          </a:p>
        </p:txBody>
      </p:sp>
      <p:cxnSp>
        <p:nvCxnSpPr>
          <p:cNvPr id="26" name="Conector: Angulado 25">
            <a:extLst>
              <a:ext uri="{FF2B5EF4-FFF2-40B4-BE49-F238E27FC236}">
                <a16:creationId xmlns:a16="http://schemas.microsoft.com/office/drawing/2014/main" id="{16577452-9083-4A2D-B30B-BEF340E3D984}"/>
              </a:ext>
            </a:extLst>
          </p:cNvPr>
          <p:cNvCxnSpPr>
            <a:cxnSpLocks/>
            <a:stCxn id="12" idx="2"/>
            <a:endCxn id="39" idx="0"/>
          </p:cNvCxnSpPr>
          <p:nvPr/>
        </p:nvCxnSpPr>
        <p:spPr>
          <a:xfrm rot="5400000">
            <a:off x="6153599" y="1600659"/>
            <a:ext cx="335764" cy="1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: Angulado 26">
            <a:extLst>
              <a:ext uri="{FF2B5EF4-FFF2-40B4-BE49-F238E27FC236}">
                <a16:creationId xmlns:a16="http://schemas.microsoft.com/office/drawing/2014/main" id="{38B9E5C0-C96F-4627-9AA2-9E781795FA4D}"/>
              </a:ext>
            </a:extLst>
          </p:cNvPr>
          <p:cNvCxnSpPr>
            <a:cxnSpLocks/>
            <a:stCxn id="11" idx="1"/>
            <a:endCxn id="20" idx="1"/>
          </p:cNvCxnSpPr>
          <p:nvPr/>
        </p:nvCxnSpPr>
        <p:spPr>
          <a:xfrm rot="10800000" flipV="1">
            <a:off x="459215" y="2808541"/>
            <a:ext cx="1335" cy="659151"/>
          </a:xfrm>
          <a:prstGeom prst="bentConnector3">
            <a:avLst>
              <a:gd name="adj1" fmla="val 17223596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: Angulado 27">
            <a:extLst>
              <a:ext uri="{FF2B5EF4-FFF2-40B4-BE49-F238E27FC236}">
                <a16:creationId xmlns:a16="http://schemas.microsoft.com/office/drawing/2014/main" id="{196B3106-1492-468C-9010-C6E50FD720E4}"/>
              </a:ext>
            </a:extLst>
          </p:cNvPr>
          <p:cNvCxnSpPr>
            <a:cxnSpLocks/>
            <a:stCxn id="11" idx="1"/>
            <a:endCxn id="15" idx="1"/>
          </p:cNvCxnSpPr>
          <p:nvPr/>
        </p:nvCxnSpPr>
        <p:spPr>
          <a:xfrm rot="10800000" flipV="1">
            <a:off x="459217" y="2808542"/>
            <a:ext cx="1332" cy="1343784"/>
          </a:xfrm>
          <a:prstGeom prst="bentConnector3">
            <a:avLst>
              <a:gd name="adj1" fmla="val 17262162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: Angulado 28">
            <a:extLst>
              <a:ext uri="{FF2B5EF4-FFF2-40B4-BE49-F238E27FC236}">
                <a16:creationId xmlns:a16="http://schemas.microsoft.com/office/drawing/2014/main" id="{B01EEDC4-85D3-47BF-B969-3FF24BBDBA3C}"/>
              </a:ext>
            </a:extLst>
          </p:cNvPr>
          <p:cNvCxnSpPr>
            <a:cxnSpLocks/>
            <a:stCxn id="11" idx="1"/>
            <a:endCxn id="17" idx="1"/>
          </p:cNvCxnSpPr>
          <p:nvPr/>
        </p:nvCxnSpPr>
        <p:spPr>
          <a:xfrm rot="10800000" flipV="1">
            <a:off x="459217" y="2808541"/>
            <a:ext cx="1333" cy="2028417"/>
          </a:xfrm>
          <a:prstGeom prst="bentConnector3">
            <a:avLst>
              <a:gd name="adj1" fmla="val 17249287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: Angulado 29">
            <a:extLst>
              <a:ext uri="{FF2B5EF4-FFF2-40B4-BE49-F238E27FC236}">
                <a16:creationId xmlns:a16="http://schemas.microsoft.com/office/drawing/2014/main" id="{8287ACB4-0FB1-4262-B59D-5EC924EF9C54}"/>
              </a:ext>
            </a:extLst>
          </p:cNvPr>
          <p:cNvCxnSpPr>
            <a:cxnSpLocks/>
            <a:stCxn id="11" idx="1"/>
            <a:endCxn id="18" idx="1"/>
          </p:cNvCxnSpPr>
          <p:nvPr/>
        </p:nvCxnSpPr>
        <p:spPr>
          <a:xfrm rot="10800000" flipV="1">
            <a:off x="459217" y="2808542"/>
            <a:ext cx="1333" cy="2713050"/>
          </a:xfrm>
          <a:prstGeom prst="bentConnector3">
            <a:avLst>
              <a:gd name="adj1" fmla="val 17249287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: Angulado 31">
            <a:extLst>
              <a:ext uri="{FF2B5EF4-FFF2-40B4-BE49-F238E27FC236}">
                <a16:creationId xmlns:a16="http://schemas.microsoft.com/office/drawing/2014/main" id="{2B86CA67-170E-4968-922B-F4E45FFE8075}"/>
              </a:ext>
            </a:extLst>
          </p:cNvPr>
          <p:cNvCxnSpPr>
            <a:cxnSpLocks/>
            <a:stCxn id="38" idx="2"/>
            <a:endCxn id="64" idx="0"/>
          </p:cNvCxnSpPr>
          <p:nvPr/>
        </p:nvCxnSpPr>
        <p:spPr>
          <a:xfrm rot="16200000" flipH="1">
            <a:off x="2860788" y="1339088"/>
            <a:ext cx="224990" cy="2170577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: Angulado 32">
            <a:extLst>
              <a:ext uri="{FF2B5EF4-FFF2-40B4-BE49-F238E27FC236}">
                <a16:creationId xmlns:a16="http://schemas.microsoft.com/office/drawing/2014/main" id="{188DEC64-1F7B-4AC4-8E13-B2D9B2703BFE}"/>
              </a:ext>
            </a:extLst>
          </p:cNvPr>
          <p:cNvCxnSpPr>
            <a:cxnSpLocks/>
            <a:stCxn id="16" idx="1"/>
            <a:endCxn id="21" idx="1"/>
          </p:cNvCxnSpPr>
          <p:nvPr/>
        </p:nvCxnSpPr>
        <p:spPr>
          <a:xfrm rot="10800000" flipV="1">
            <a:off x="2125290" y="2808542"/>
            <a:ext cx="2" cy="694544"/>
          </a:xfrm>
          <a:prstGeom prst="bentConnector3">
            <a:avLst>
              <a:gd name="adj1" fmla="val 114301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: Angulado 33">
            <a:extLst>
              <a:ext uri="{FF2B5EF4-FFF2-40B4-BE49-F238E27FC236}">
                <a16:creationId xmlns:a16="http://schemas.microsoft.com/office/drawing/2014/main" id="{CE30E9A8-5191-4BF0-84CB-4107120A68FC}"/>
              </a:ext>
            </a:extLst>
          </p:cNvPr>
          <p:cNvCxnSpPr>
            <a:cxnSpLocks/>
            <a:stCxn id="16" idx="1"/>
            <a:endCxn id="22" idx="1"/>
          </p:cNvCxnSpPr>
          <p:nvPr/>
        </p:nvCxnSpPr>
        <p:spPr>
          <a:xfrm rot="10800000" flipV="1">
            <a:off x="2125290" y="2808542"/>
            <a:ext cx="3" cy="1389088"/>
          </a:xfrm>
          <a:prstGeom prst="bentConnector3">
            <a:avLst>
              <a:gd name="adj1" fmla="val 76201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: Angulado 34">
            <a:extLst>
              <a:ext uri="{FF2B5EF4-FFF2-40B4-BE49-F238E27FC236}">
                <a16:creationId xmlns:a16="http://schemas.microsoft.com/office/drawing/2014/main" id="{209C0289-6059-4885-A24F-B337BB565683}"/>
              </a:ext>
            </a:extLst>
          </p:cNvPr>
          <p:cNvCxnSpPr>
            <a:cxnSpLocks/>
            <a:stCxn id="10" idx="1"/>
            <a:endCxn id="25" idx="1"/>
          </p:cNvCxnSpPr>
          <p:nvPr/>
        </p:nvCxnSpPr>
        <p:spPr>
          <a:xfrm rot="10800000" flipH="1" flipV="1">
            <a:off x="10823053" y="2040211"/>
            <a:ext cx="1" cy="670896"/>
          </a:xfrm>
          <a:prstGeom prst="bentConnector3">
            <a:avLst>
              <a:gd name="adj1" fmla="val -228600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: Angulado 35">
            <a:extLst>
              <a:ext uri="{FF2B5EF4-FFF2-40B4-BE49-F238E27FC236}">
                <a16:creationId xmlns:a16="http://schemas.microsoft.com/office/drawing/2014/main" id="{00CF8FBB-7CB0-4720-849D-39D662B66F76}"/>
              </a:ext>
            </a:extLst>
          </p:cNvPr>
          <p:cNvCxnSpPr>
            <a:cxnSpLocks/>
            <a:stCxn id="10" idx="1"/>
            <a:endCxn id="23" idx="1"/>
          </p:cNvCxnSpPr>
          <p:nvPr/>
        </p:nvCxnSpPr>
        <p:spPr>
          <a:xfrm rot="10800000" flipH="1" flipV="1">
            <a:off x="10823054" y="2040210"/>
            <a:ext cx="4" cy="1355529"/>
          </a:xfrm>
          <a:prstGeom prst="bentConnector3">
            <a:avLst>
              <a:gd name="adj1" fmla="val -57150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: Angulado 36">
            <a:extLst>
              <a:ext uri="{FF2B5EF4-FFF2-40B4-BE49-F238E27FC236}">
                <a16:creationId xmlns:a16="http://schemas.microsoft.com/office/drawing/2014/main" id="{191C87C3-9CF6-4C96-898D-5B4F18510524}"/>
              </a:ext>
            </a:extLst>
          </p:cNvPr>
          <p:cNvCxnSpPr>
            <a:cxnSpLocks/>
            <a:stCxn id="10" idx="1"/>
            <a:endCxn id="24" idx="1"/>
          </p:cNvCxnSpPr>
          <p:nvPr/>
        </p:nvCxnSpPr>
        <p:spPr>
          <a:xfrm rot="10800000" flipH="1" flipV="1">
            <a:off x="10823053" y="2040211"/>
            <a:ext cx="3" cy="2040162"/>
          </a:xfrm>
          <a:prstGeom prst="bentConnector3">
            <a:avLst>
              <a:gd name="adj1" fmla="val -76200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tângulo: Cantos Arredondados 37">
            <a:extLst>
              <a:ext uri="{FF2B5EF4-FFF2-40B4-BE49-F238E27FC236}">
                <a16:creationId xmlns:a16="http://schemas.microsoft.com/office/drawing/2014/main" id="{FD0770DC-8878-4B4A-87A0-4A7D649E4107}"/>
              </a:ext>
            </a:extLst>
          </p:cNvPr>
          <p:cNvSpPr/>
          <p:nvPr/>
        </p:nvSpPr>
        <p:spPr>
          <a:xfrm>
            <a:off x="1331403" y="1768542"/>
            <a:ext cx="1113183" cy="543340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/>
              <a:t>DIVISÃO DE ADMINISTRAÇÃO E FINANÇAS</a:t>
            </a:r>
          </a:p>
        </p:txBody>
      </p:sp>
      <p:sp>
        <p:nvSpPr>
          <p:cNvPr id="39" name="Retângulo: Cantos Arredondados 38">
            <a:extLst>
              <a:ext uri="{FF2B5EF4-FFF2-40B4-BE49-F238E27FC236}">
                <a16:creationId xmlns:a16="http://schemas.microsoft.com/office/drawing/2014/main" id="{2F61A873-94BB-4880-8F2F-71551D8F1CB9}"/>
              </a:ext>
            </a:extLst>
          </p:cNvPr>
          <p:cNvSpPr/>
          <p:nvPr/>
        </p:nvSpPr>
        <p:spPr>
          <a:xfrm>
            <a:off x="5764888" y="1768541"/>
            <a:ext cx="1113183" cy="543340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900" b="1"/>
              <a:t>DIVISÃO DE LOGÍSTICA E INFRAESTRUTURA HOSPITALAR</a:t>
            </a:r>
          </a:p>
        </p:txBody>
      </p:sp>
      <p:cxnSp>
        <p:nvCxnSpPr>
          <p:cNvPr id="40" name="Conector: Angulado 39">
            <a:extLst>
              <a:ext uri="{FF2B5EF4-FFF2-40B4-BE49-F238E27FC236}">
                <a16:creationId xmlns:a16="http://schemas.microsoft.com/office/drawing/2014/main" id="{DC52022C-F9EA-464D-ABF8-3FD7CB670D71}"/>
              </a:ext>
            </a:extLst>
          </p:cNvPr>
          <p:cNvCxnSpPr>
            <a:cxnSpLocks/>
            <a:stCxn id="38" idx="2"/>
            <a:endCxn id="11" idx="0"/>
          </p:cNvCxnSpPr>
          <p:nvPr/>
        </p:nvCxnSpPr>
        <p:spPr>
          <a:xfrm rot="5400000">
            <a:off x="1340073" y="1988950"/>
            <a:ext cx="224990" cy="870854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: Angulado 40">
            <a:extLst>
              <a:ext uri="{FF2B5EF4-FFF2-40B4-BE49-F238E27FC236}">
                <a16:creationId xmlns:a16="http://schemas.microsoft.com/office/drawing/2014/main" id="{B4B5D40A-B5C0-4105-A748-DA0D190F806F}"/>
              </a:ext>
            </a:extLst>
          </p:cNvPr>
          <p:cNvCxnSpPr>
            <a:cxnSpLocks/>
            <a:stCxn id="38" idx="2"/>
            <a:endCxn id="16" idx="0"/>
          </p:cNvCxnSpPr>
          <p:nvPr/>
        </p:nvCxnSpPr>
        <p:spPr>
          <a:xfrm rot="16200000" flipH="1">
            <a:off x="2172444" y="2027432"/>
            <a:ext cx="224990" cy="793889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tângulo: Cantos Arredondados 41">
            <a:hlinkClick r:id="" action="ppaction://noaction"/>
            <a:extLst>
              <a:ext uri="{FF2B5EF4-FFF2-40B4-BE49-F238E27FC236}">
                <a16:creationId xmlns:a16="http://schemas.microsoft.com/office/drawing/2014/main" id="{5D0EE204-BB71-4E56-BEBD-CEAD469D8BDD}"/>
              </a:ext>
            </a:extLst>
          </p:cNvPr>
          <p:cNvSpPr/>
          <p:nvPr/>
        </p:nvSpPr>
        <p:spPr>
          <a:xfrm>
            <a:off x="7180788" y="2528503"/>
            <a:ext cx="1113183" cy="5433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DE ABASTECIMENTO FARMACÊUTICO E SUPRIMENTOS</a:t>
            </a:r>
          </a:p>
        </p:txBody>
      </p:sp>
      <p:sp>
        <p:nvSpPr>
          <p:cNvPr id="43" name="Retângulo: Cantos Arredondados 42">
            <a:extLst>
              <a:ext uri="{FF2B5EF4-FFF2-40B4-BE49-F238E27FC236}">
                <a16:creationId xmlns:a16="http://schemas.microsoft.com/office/drawing/2014/main" id="{5170FD66-51BF-4D74-B8B3-C5B0A726EA8C}"/>
              </a:ext>
            </a:extLst>
          </p:cNvPr>
          <p:cNvSpPr/>
          <p:nvPr/>
        </p:nvSpPr>
        <p:spPr>
          <a:xfrm>
            <a:off x="7168939" y="3844363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ALMOXARIFADO E CONTROLE DE ESTOQUES</a:t>
            </a:r>
          </a:p>
        </p:txBody>
      </p:sp>
      <p:sp>
        <p:nvSpPr>
          <p:cNvPr id="44" name="Retângulo: Cantos Arredondados 43">
            <a:extLst>
              <a:ext uri="{FF2B5EF4-FFF2-40B4-BE49-F238E27FC236}">
                <a16:creationId xmlns:a16="http://schemas.microsoft.com/office/drawing/2014/main" id="{EED1A861-274D-45B6-8714-1DD326AB6E1F}"/>
              </a:ext>
            </a:extLst>
          </p:cNvPr>
          <p:cNvSpPr/>
          <p:nvPr/>
        </p:nvSpPr>
        <p:spPr>
          <a:xfrm>
            <a:off x="7168937" y="3182979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PLANEJAMENTO E DIMENSIONAMENTO DE ESTOQUES</a:t>
            </a:r>
          </a:p>
        </p:txBody>
      </p:sp>
      <p:cxnSp>
        <p:nvCxnSpPr>
          <p:cNvPr id="45" name="Conector: Angulado 44">
            <a:extLst>
              <a:ext uri="{FF2B5EF4-FFF2-40B4-BE49-F238E27FC236}">
                <a16:creationId xmlns:a16="http://schemas.microsoft.com/office/drawing/2014/main" id="{52CECD99-B034-48B8-A1DE-5D8E3843374C}"/>
              </a:ext>
            </a:extLst>
          </p:cNvPr>
          <p:cNvCxnSpPr>
            <a:cxnSpLocks/>
            <a:stCxn id="42" idx="1"/>
            <a:endCxn id="44" idx="1"/>
          </p:cNvCxnSpPr>
          <p:nvPr/>
        </p:nvCxnSpPr>
        <p:spPr>
          <a:xfrm rot="10800000" flipV="1">
            <a:off x="7168938" y="2800173"/>
            <a:ext cx="11851" cy="654476"/>
          </a:xfrm>
          <a:prstGeom prst="bentConnector3">
            <a:avLst>
              <a:gd name="adj1" fmla="val 2028951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: Angulado 45">
            <a:extLst>
              <a:ext uri="{FF2B5EF4-FFF2-40B4-BE49-F238E27FC236}">
                <a16:creationId xmlns:a16="http://schemas.microsoft.com/office/drawing/2014/main" id="{190A1649-274B-4A73-B47B-35A7273E193C}"/>
              </a:ext>
            </a:extLst>
          </p:cNvPr>
          <p:cNvCxnSpPr>
            <a:cxnSpLocks/>
            <a:stCxn id="42" idx="1"/>
            <a:endCxn id="43" idx="1"/>
          </p:cNvCxnSpPr>
          <p:nvPr/>
        </p:nvCxnSpPr>
        <p:spPr>
          <a:xfrm rot="10800000" flipV="1">
            <a:off x="7168940" y="2800173"/>
            <a:ext cx="11849" cy="1315860"/>
          </a:xfrm>
          <a:prstGeom prst="bentConnector3">
            <a:avLst>
              <a:gd name="adj1" fmla="val 2029277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tângulo: Cantos Arredondados 46">
            <a:hlinkClick r:id="" action="ppaction://noaction"/>
            <a:extLst>
              <a:ext uri="{FF2B5EF4-FFF2-40B4-BE49-F238E27FC236}">
                <a16:creationId xmlns:a16="http://schemas.microsoft.com/office/drawing/2014/main" id="{F1B1C28A-F1C2-45C5-8697-CA08B87BDD10}"/>
              </a:ext>
            </a:extLst>
          </p:cNvPr>
          <p:cNvSpPr/>
          <p:nvPr/>
        </p:nvSpPr>
        <p:spPr>
          <a:xfrm>
            <a:off x="5767558" y="4379546"/>
            <a:ext cx="1113183" cy="5433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DE INFRAESTRUTURA  FÍSICA</a:t>
            </a:r>
          </a:p>
        </p:txBody>
      </p:sp>
      <p:sp>
        <p:nvSpPr>
          <p:cNvPr id="56" name="Retângulo: Cantos Arredondados 55">
            <a:hlinkClick r:id="" action="ppaction://noaction"/>
            <a:extLst>
              <a:ext uri="{FF2B5EF4-FFF2-40B4-BE49-F238E27FC236}">
                <a16:creationId xmlns:a16="http://schemas.microsoft.com/office/drawing/2014/main" id="{EEF30035-AE8E-4F0D-8A71-A5DD79362A6C}"/>
              </a:ext>
            </a:extLst>
          </p:cNvPr>
          <p:cNvSpPr/>
          <p:nvPr/>
        </p:nvSpPr>
        <p:spPr>
          <a:xfrm>
            <a:off x="9041108" y="2533285"/>
            <a:ext cx="1113183" cy="5433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DE HOTELARIA HOSPITALAR</a:t>
            </a:r>
          </a:p>
        </p:txBody>
      </p:sp>
      <p:sp>
        <p:nvSpPr>
          <p:cNvPr id="57" name="Retângulo: Cantos Arredondados 56">
            <a:hlinkClick r:id="" action="ppaction://noaction"/>
            <a:extLst>
              <a:ext uri="{FF2B5EF4-FFF2-40B4-BE49-F238E27FC236}">
                <a16:creationId xmlns:a16="http://schemas.microsoft.com/office/drawing/2014/main" id="{2A2A0C81-A2C8-4ED7-B736-DE72B10A155E}"/>
              </a:ext>
            </a:extLst>
          </p:cNvPr>
          <p:cNvSpPr/>
          <p:nvPr/>
        </p:nvSpPr>
        <p:spPr>
          <a:xfrm>
            <a:off x="4917879" y="2531503"/>
            <a:ext cx="1113183" cy="5433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DE ENGENHARIA CLÍNICA</a:t>
            </a:r>
          </a:p>
        </p:txBody>
      </p:sp>
      <p:cxnSp>
        <p:nvCxnSpPr>
          <p:cNvPr id="58" name="Conector: Angulado 57">
            <a:extLst>
              <a:ext uri="{FF2B5EF4-FFF2-40B4-BE49-F238E27FC236}">
                <a16:creationId xmlns:a16="http://schemas.microsoft.com/office/drawing/2014/main" id="{5D581187-C9FB-4884-8BFC-91154D036467}"/>
              </a:ext>
            </a:extLst>
          </p:cNvPr>
          <p:cNvCxnSpPr>
            <a:cxnSpLocks/>
            <a:stCxn id="39" idx="2"/>
            <a:endCxn id="56" idx="0"/>
          </p:cNvCxnSpPr>
          <p:nvPr/>
        </p:nvCxnSpPr>
        <p:spPr>
          <a:xfrm rot="16200000" flipH="1">
            <a:off x="7848888" y="784473"/>
            <a:ext cx="221404" cy="3276220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: Angulado 58">
            <a:extLst>
              <a:ext uri="{FF2B5EF4-FFF2-40B4-BE49-F238E27FC236}">
                <a16:creationId xmlns:a16="http://schemas.microsoft.com/office/drawing/2014/main" id="{C91D3DE7-6B7A-4B70-8999-5B0541E64C79}"/>
              </a:ext>
            </a:extLst>
          </p:cNvPr>
          <p:cNvCxnSpPr>
            <a:cxnSpLocks/>
            <a:stCxn id="39" idx="2"/>
            <a:endCxn id="57" idx="0"/>
          </p:cNvCxnSpPr>
          <p:nvPr/>
        </p:nvCxnSpPr>
        <p:spPr>
          <a:xfrm rot="5400000">
            <a:off x="5788165" y="1998188"/>
            <a:ext cx="219622" cy="847009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: Angulado 59">
            <a:extLst>
              <a:ext uri="{FF2B5EF4-FFF2-40B4-BE49-F238E27FC236}">
                <a16:creationId xmlns:a16="http://schemas.microsoft.com/office/drawing/2014/main" id="{CB1D8353-9DC6-4423-8533-75C1B5681FA9}"/>
              </a:ext>
            </a:extLst>
          </p:cNvPr>
          <p:cNvCxnSpPr>
            <a:cxnSpLocks/>
            <a:stCxn id="39" idx="2"/>
            <a:endCxn id="47" idx="0"/>
          </p:cNvCxnSpPr>
          <p:nvPr/>
        </p:nvCxnSpPr>
        <p:spPr>
          <a:xfrm rot="16200000" flipH="1">
            <a:off x="5288983" y="3344378"/>
            <a:ext cx="2067665" cy="2670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: Angulado 60">
            <a:extLst>
              <a:ext uri="{FF2B5EF4-FFF2-40B4-BE49-F238E27FC236}">
                <a16:creationId xmlns:a16="http://schemas.microsoft.com/office/drawing/2014/main" id="{EDDBE5E4-6266-4925-8108-8576E8D1C3AC}"/>
              </a:ext>
            </a:extLst>
          </p:cNvPr>
          <p:cNvCxnSpPr>
            <a:cxnSpLocks/>
            <a:stCxn id="39" idx="2"/>
            <a:endCxn id="42" idx="0"/>
          </p:cNvCxnSpPr>
          <p:nvPr/>
        </p:nvCxnSpPr>
        <p:spPr>
          <a:xfrm rot="16200000" flipH="1">
            <a:off x="6921119" y="1712242"/>
            <a:ext cx="216622" cy="1415900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tângulo: Cantos Arredondados 61">
            <a:hlinkClick r:id="" action="ppaction://noaction"/>
            <a:extLst>
              <a:ext uri="{FF2B5EF4-FFF2-40B4-BE49-F238E27FC236}">
                <a16:creationId xmlns:a16="http://schemas.microsoft.com/office/drawing/2014/main" id="{9B08F146-C253-412C-885C-766BB3EE042B}"/>
              </a:ext>
            </a:extLst>
          </p:cNvPr>
          <p:cNvSpPr/>
          <p:nvPr/>
        </p:nvSpPr>
        <p:spPr>
          <a:xfrm>
            <a:off x="4917878" y="3299449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SUPORTE OPERACIONAL</a:t>
            </a:r>
          </a:p>
        </p:txBody>
      </p:sp>
      <p:cxnSp>
        <p:nvCxnSpPr>
          <p:cNvPr id="63" name="Conector: Angulado 62">
            <a:extLst>
              <a:ext uri="{FF2B5EF4-FFF2-40B4-BE49-F238E27FC236}">
                <a16:creationId xmlns:a16="http://schemas.microsoft.com/office/drawing/2014/main" id="{C816614C-8133-4ADD-8549-DAC88C3D3B7B}"/>
              </a:ext>
            </a:extLst>
          </p:cNvPr>
          <p:cNvCxnSpPr>
            <a:cxnSpLocks/>
            <a:stCxn id="39" idx="2"/>
            <a:endCxn id="62" idx="3"/>
          </p:cNvCxnSpPr>
          <p:nvPr/>
        </p:nvCxnSpPr>
        <p:spPr>
          <a:xfrm rot="5400000">
            <a:off x="5546652" y="2796291"/>
            <a:ext cx="1259238" cy="290419"/>
          </a:xfrm>
          <a:prstGeom prst="bentConnector2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tângulo: Cantos Arredondados 15">
            <a:hlinkClick r:id="" action="ppaction://noaction"/>
            <a:extLst>
              <a:ext uri="{FF2B5EF4-FFF2-40B4-BE49-F238E27FC236}">
                <a16:creationId xmlns:a16="http://schemas.microsoft.com/office/drawing/2014/main" id="{2247CFEA-1EC4-4820-887D-38894C6200FD}"/>
              </a:ext>
            </a:extLst>
          </p:cNvPr>
          <p:cNvSpPr/>
          <p:nvPr/>
        </p:nvSpPr>
        <p:spPr>
          <a:xfrm>
            <a:off x="3501980" y="2536872"/>
            <a:ext cx="1113183" cy="5433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DE CONTABILIDADE</a:t>
            </a:r>
          </a:p>
        </p:txBody>
      </p:sp>
      <p:sp>
        <p:nvSpPr>
          <p:cNvPr id="51" name="Retângulo Arredondado 69">
            <a:hlinkClick r:id="rId2" action="ppaction://hlinksldjump"/>
            <a:extLst>
              <a:ext uri="{FF2B5EF4-FFF2-40B4-BE49-F238E27FC236}">
                <a16:creationId xmlns:a16="http://schemas.microsoft.com/office/drawing/2014/main" id="{445AB5D7-1D46-4160-9E94-3BA7E2891897}"/>
              </a:ext>
            </a:extLst>
          </p:cNvPr>
          <p:cNvSpPr/>
          <p:nvPr/>
        </p:nvSpPr>
        <p:spPr>
          <a:xfrm>
            <a:off x="-217404" y="186022"/>
            <a:ext cx="6603939" cy="4385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>
                <a:solidFill>
                  <a:schemeClr val="bg1"/>
                </a:solidFill>
              </a:rPr>
              <a:t>     HOSPITAL TIPO III – GERÊNCIA ADMINISTRATIVA</a:t>
            </a:r>
          </a:p>
        </p:txBody>
      </p:sp>
    </p:spTree>
    <p:extLst>
      <p:ext uri="{BB962C8B-B14F-4D97-AF65-F5344CB8AC3E}">
        <p14:creationId xmlns:p14="http://schemas.microsoft.com/office/powerpoint/2010/main" val="2623020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fade/>
      </p:transition>
    </mc:Choice>
    <mc:Fallback xmlns="">
      <p:transition advClick="0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Arredondado 9">
            <a:hlinkClick r:id="" action="ppaction://noaction"/>
          </p:cNvPr>
          <p:cNvSpPr/>
          <p:nvPr/>
        </p:nvSpPr>
        <p:spPr>
          <a:xfrm>
            <a:off x="2452269" y="3971352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 DE GESTÃO DO ENSINO</a:t>
            </a:r>
          </a:p>
        </p:txBody>
      </p:sp>
      <p:sp>
        <p:nvSpPr>
          <p:cNvPr id="11" name="Retângulo Arredondado 10">
            <a:hlinkClick r:id="" action="ppaction://noaction"/>
          </p:cNvPr>
          <p:cNvSpPr/>
          <p:nvPr/>
        </p:nvSpPr>
        <p:spPr>
          <a:xfrm>
            <a:off x="8343022" y="3971352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SETOR DE GESTÃO DA PESQUISA</a:t>
            </a:r>
          </a:p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E DA INOVAÇÃO TECNOLÓGICA EM SAÚDE</a:t>
            </a:r>
          </a:p>
        </p:txBody>
      </p:sp>
      <p:cxnSp>
        <p:nvCxnSpPr>
          <p:cNvPr id="12" name="Conector Angulado 11"/>
          <p:cNvCxnSpPr>
            <a:stCxn id="13" idx="2"/>
            <a:endCxn id="10" idx="0"/>
          </p:cNvCxnSpPr>
          <p:nvPr/>
        </p:nvCxnSpPr>
        <p:spPr>
          <a:xfrm rot="5400000">
            <a:off x="3738501" y="1597823"/>
            <a:ext cx="1773097" cy="2973960"/>
          </a:xfrm>
          <a:prstGeom prst="bentConnector3">
            <a:avLst>
              <a:gd name="adj1" fmla="val 85363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Arredondado 12"/>
          <p:cNvSpPr/>
          <p:nvPr/>
        </p:nvSpPr>
        <p:spPr>
          <a:xfrm>
            <a:off x="5426229" y="1453672"/>
            <a:ext cx="1371600" cy="74458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/>
              <a:t>GERÊNCIA</a:t>
            </a:r>
          </a:p>
          <a:p>
            <a:pPr algn="ctr"/>
            <a:r>
              <a:rPr lang="pt-BR" sz="1100" b="1"/>
              <a:t>DE ENSINO E PESQUISA</a:t>
            </a:r>
          </a:p>
        </p:txBody>
      </p:sp>
      <p:cxnSp>
        <p:nvCxnSpPr>
          <p:cNvPr id="14" name="Conector Angulado 13"/>
          <p:cNvCxnSpPr>
            <a:stCxn id="13" idx="2"/>
            <a:endCxn id="11" idx="0"/>
          </p:cNvCxnSpPr>
          <p:nvPr/>
        </p:nvCxnSpPr>
        <p:spPr>
          <a:xfrm rot="16200000" flipH="1">
            <a:off x="6683877" y="1626406"/>
            <a:ext cx="1773097" cy="2916793"/>
          </a:xfrm>
          <a:prstGeom prst="bentConnector3">
            <a:avLst>
              <a:gd name="adj1" fmla="val 85363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Angulado 15"/>
          <p:cNvCxnSpPr>
            <a:stCxn id="10" idx="2"/>
            <a:endCxn id="18" idx="0"/>
          </p:cNvCxnSpPr>
          <p:nvPr/>
        </p:nvCxnSpPr>
        <p:spPr>
          <a:xfrm rot="5400000">
            <a:off x="2273830" y="4150786"/>
            <a:ext cx="299090" cy="1429389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Angulado 16"/>
          <p:cNvCxnSpPr>
            <a:stCxn id="10" idx="2"/>
            <a:endCxn id="19" idx="0"/>
          </p:cNvCxnSpPr>
          <p:nvPr/>
        </p:nvCxnSpPr>
        <p:spPr>
          <a:xfrm rot="16200000" flipH="1">
            <a:off x="3712123" y="4141880"/>
            <a:ext cx="299089" cy="1447197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ângulo Arredondado 17"/>
          <p:cNvSpPr/>
          <p:nvPr/>
        </p:nvSpPr>
        <p:spPr>
          <a:xfrm>
            <a:off x="1022880" y="5015025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GESTÃO  DE GRADUAÇÃO, ENSINO TÉCNICO E EXTENSÃO</a:t>
            </a:r>
          </a:p>
        </p:txBody>
      </p:sp>
      <p:sp>
        <p:nvSpPr>
          <p:cNvPr id="19" name="Retângulo Arredondado 18"/>
          <p:cNvSpPr/>
          <p:nvPr/>
        </p:nvSpPr>
        <p:spPr>
          <a:xfrm>
            <a:off x="3899466" y="5015024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GESTÃO DE PÓS GRADUAÇÃO</a:t>
            </a:r>
          </a:p>
        </p:txBody>
      </p:sp>
      <p:cxnSp>
        <p:nvCxnSpPr>
          <p:cNvPr id="21" name="Conector Angulado 20"/>
          <p:cNvCxnSpPr>
            <a:stCxn id="11" idx="2"/>
            <a:endCxn id="23" idx="0"/>
          </p:cNvCxnSpPr>
          <p:nvPr/>
        </p:nvCxnSpPr>
        <p:spPr>
          <a:xfrm rot="5400000">
            <a:off x="8163397" y="4149600"/>
            <a:ext cx="299090" cy="1431760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Angulado 21"/>
          <p:cNvCxnSpPr>
            <a:stCxn id="11" idx="2"/>
            <a:endCxn id="28" idx="0"/>
          </p:cNvCxnSpPr>
          <p:nvPr/>
        </p:nvCxnSpPr>
        <p:spPr>
          <a:xfrm rot="16200000" flipH="1">
            <a:off x="9612176" y="4132580"/>
            <a:ext cx="299089" cy="1465797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tângulo Arredondado 22"/>
          <p:cNvSpPr/>
          <p:nvPr/>
        </p:nvSpPr>
        <p:spPr>
          <a:xfrm>
            <a:off x="6911262" y="5015025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GESTÃO DA PESQUISA</a:t>
            </a:r>
          </a:p>
        </p:txBody>
      </p:sp>
      <p:sp>
        <p:nvSpPr>
          <p:cNvPr id="26" name="Retângulo Arredondado 25">
            <a:hlinkClick r:id="" action="ppaction://noaction"/>
          </p:cNvPr>
          <p:cNvSpPr/>
          <p:nvPr/>
        </p:nvSpPr>
        <p:spPr>
          <a:xfrm>
            <a:off x="4410594" y="2624764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b="1">
                <a:solidFill>
                  <a:schemeClr val="tx1"/>
                </a:solidFill>
              </a:rPr>
              <a:t>UNIDADE DE</a:t>
            </a:r>
          </a:p>
          <a:p>
            <a:pPr algn="ctr"/>
            <a:r>
              <a:rPr lang="pt-BR" sz="1050" b="1">
                <a:solidFill>
                  <a:schemeClr val="tx1"/>
                </a:solidFill>
              </a:rPr>
              <a:t>e-SAÚDE</a:t>
            </a:r>
          </a:p>
        </p:txBody>
      </p:sp>
      <p:cxnSp>
        <p:nvCxnSpPr>
          <p:cNvPr id="27" name="Conector Angulado 26"/>
          <p:cNvCxnSpPr>
            <a:stCxn id="13" idx="2"/>
            <a:endCxn id="26" idx="3"/>
          </p:cNvCxnSpPr>
          <p:nvPr/>
        </p:nvCxnSpPr>
        <p:spPr>
          <a:xfrm rot="5400000">
            <a:off x="5547712" y="2432738"/>
            <a:ext cx="798801" cy="329835"/>
          </a:xfrm>
          <a:prstGeom prst="bentConnector2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tângulo Arredondado 27"/>
          <p:cNvSpPr/>
          <p:nvPr/>
        </p:nvSpPr>
        <p:spPr>
          <a:xfrm>
            <a:off x="9808819" y="5015024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GESTÃO DA INOVAÇÃO TECNOLÓGICA EM SAÚDE</a:t>
            </a:r>
          </a:p>
        </p:txBody>
      </p:sp>
      <p:sp>
        <p:nvSpPr>
          <p:cNvPr id="20" name="Retângulo Arredondado 69">
            <a:hlinkClick r:id="rId2" action="ppaction://hlinksldjump"/>
            <a:extLst>
              <a:ext uri="{FF2B5EF4-FFF2-40B4-BE49-F238E27FC236}">
                <a16:creationId xmlns:a16="http://schemas.microsoft.com/office/drawing/2014/main" id="{B67E037E-C9BB-4467-A9B1-B6688EBD2F61}"/>
              </a:ext>
            </a:extLst>
          </p:cNvPr>
          <p:cNvSpPr/>
          <p:nvPr/>
        </p:nvSpPr>
        <p:spPr>
          <a:xfrm>
            <a:off x="-217404" y="186022"/>
            <a:ext cx="6603939" cy="4385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>
                <a:solidFill>
                  <a:schemeClr val="bg1"/>
                </a:solidFill>
              </a:rPr>
              <a:t>     HOSPITAL TIPO III – GERÊNCIA DE ENSINO E PESQUISA</a:t>
            </a:r>
          </a:p>
        </p:txBody>
      </p:sp>
    </p:spTree>
    <p:extLst>
      <p:ext uri="{BB962C8B-B14F-4D97-AF65-F5344CB8AC3E}">
        <p14:creationId xmlns:p14="http://schemas.microsoft.com/office/powerpoint/2010/main" val="2676297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fade/>
      </p:transition>
    </mc:Choice>
    <mc:Fallback xmlns="">
      <p:transition advClick="0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Conector Angulado 81">
            <a:extLst>
              <a:ext uri="{FF2B5EF4-FFF2-40B4-BE49-F238E27FC236}">
                <a16:creationId xmlns:a16="http://schemas.microsoft.com/office/drawing/2014/main" id="{923DFA9F-F72C-44B6-9235-E23248296244}"/>
              </a:ext>
            </a:extLst>
          </p:cNvPr>
          <p:cNvCxnSpPr>
            <a:cxnSpLocks/>
          </p:cNvCxnSpPr>
          <p:nvPr/>
        </p:nvCxnSpPr>
        <p:spPr>
          <a:xfrm rot="5400000">
            <a:off x="4761109" y="2826686"/>
            <a:ext cx="663917" cy="1739516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Angulado 84">
            <a:extLst>
              <a:ext uri="{FF2B5EF4-FFF2-40B4-BE49-F238E27FC236}">
                <a16:creationId xmlns:a16="http://schemas.microsoft.com/office/drawing/2014/main" id="{60F50756-A1D6-40B6-9AE7-ECC895E49775}"/>
              </a:ext>
            </a:extLst>
          </p:cNvPr>
          <p:cNvCxnSpPr>
            <a:cxnSpLocks/>
            <a:endCxn id="21" idx="0"/>
          </p:cNvCxnSpPr>
          <p:nvPr/>
        </p:nvCxnSpPr>
        <p:spPr>
          <a:xfrm rot="5400000">
            <a:off x="5628921" y="3693308"/>
            <a:ext cx="662726" cy="5080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Angulado 87">
            <a:extLst>
              <a:ext uri="{FF2B5EF4-FFF2-40B4-BE49-F238E27FC236}">
                <a16:creationId xmlns:a16="http://schemas.microsoft.com/office/drawing/2014/main" id="{89C21A99-A275-4AAD-B24F-31D2604A03CF}"/>
              </a:ext>
            </a:extLst>
          </p:cNvPr>
          <p:cNvCxnSpPr>
            <a:cxnSpLocks/>
            <a:endCxn id="22" idx="0"/>
          </p:cNvCxnSpPr>
          <p:nvPr/>
        </p:nvCxnSpPr>
        <p:spPr>
          <a:xfrm rot="16200000" flipH="1">
            <a:off x="6512232" y="2815076"/>
            <a:ext cx="663913" cy="1762729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Arredondado 23">
            <a:hlinkClick r:id="" action="ppaction://noaction"/>
            <a:extLst>
              <a:ext uri="{FF2B5EF4-FFF2-40B4-BE49-F238E27FC236}">
                <a16:creationId xmlns:a16="http://schemas.microsoft.com/office/drawing/2014/main" id="{08D27F98-934B-4738-B2CA-F472EAF9973C}"/>
              </a:ext>
            </a:extLst>
          </p:cNvPr>
          <p:cNvSpPr/>
          <p:nvPr/>
        </p:nvSpPr>
        <p:spPr>
          <a:xfrm>
            <a:off x="5131880" y="2583225"/>
            <a:ext cx="1651728" cy="78006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>
                <a:solidFill>
                  <a:schemeClr val="bg1"/>
                </a:solidFill>
              </a:rPr>
              <a:t>SUPERINTENDÊNCIA</a:t>
            </a:r>
            <a:endParaRPr lang="pt-BR" sz="1400" b="1">
              <a:solidFill>
                <a:schemeClr val="bg1"/>
              </a:solidFill>
            </a:endParaRPr>
          </a:p>
        </p:txBody>
      </p:sp>
      <p:cxnSp>
        <p:nvCxnSpPr>
          <p:cNvPr id="74" name="Conector reto 73">
            <a:extLst>
              <a:ext uri="{FF2B5EF4-FFF2-40B4-BE49-F238E27FC236}">
                <a16:creationId xmlns:a16="http://schemas.microsoft.com/office/drawing/2014/main" id="{A6227248-44C0-4FE2-A7B9-2E286F2AAF30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tângulo Arredondado 72">
            <a:hlinkClick r:id="" action="ppaction://noaction"/>
            <a:extLst>
              <a:ext uri="{FF2B5EF4-FFF2-40B4-BE49-F238E27FC236}">
                <a16:creationId xmlns:a16="http://schemas.microsoft.com/office/drawing/2014/main" id="{B6467729-7277-4002-BA1A-37C6EC1F1C25}"/>
              </a:ext>
            </a:extLst>
          </p:cNvPr>
          <p:cNvSpPr/>
          <p:nvPr/>
        </p:nvSpPr>
        <p:spPr>
          <a:xfrm>
            <a:off x="3364071" y="4027212"/>
            <a:ext cx="1651728" cy="78006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>
                <a:solidFill>
                  <a:schemeClr val="bg1"/>
                </a:solidFill>
              </a:rPr>
              <a:t>GERÊNCIA DE ATENÇÃO À SAÚDE</a:t>
            </a:r>
          </a:p>
        </p:txBody>
      </p:sp>
      <p:sp>
        <p:nvSpPr>
          <p:cNvPr id="21" name="Retângulo Arredondado 73">
            <a:hlinkClick r:id="" action="ppaction://noaction"/>
            <a:extLst>
              <a:ext uri="{FF2B5EF4-FFF2-40B4-BE49-F238E27FC236}">
                <a16:creationId xmlns:a16="http://schemas.microsoft.com/office/drawing/2014/main" id="{BCF58D5E-3685-43DA-BD2E-FF0219517791}"/>
              </a:ext>
            </a:extLst>
          </p:cNvPr>
          <p:cNvSpPr/>
          <p:nvPr/>
        </p:nvSpPr>
        <p:spPr>
          <a:xfrm>
            <a:off x="5131880" y="4027211"/>
            <a:ext cx="1651728" cy="78006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>
                <a:solidFill>
                  <a:schemeClr val="bg1"/>
                </a:solidFill>
              </a:rPr>
              <a:t>GERÊNCIA ADMINISTRATIVA</a:t>
            </a:r>
          </a:p>
        </p:txBody>
      </p:sp>
      <p:sp>
        <p:nvSpPr>
          <p:cNvPr id="22" name="Retângulo Arredondado 74">
            <a:hlinkClick r:id="" action="ppaction://noaction"/>
            <a:extLst>
              <a:ext uri="{FF2B5EF4-FFF2-40B4-BE49-F238E27FC236}">
                <a16:creationId xmlns:a16="http://schemas.microsoft.com/office/drawing/2014/main" id="{F927BA42-4A26-4983-8F76-6F766045E56E}"/>
              </a:ext>
            </a:extLst>
          </p:cNvPr>
          <p:cNvSpPr/>
          <p:nvPr/>
        </p:nvSpPr>
        <p:spPr>
          <a:xfrm>
            <a:off x="6899689" y="4028398"/>
            <a:ext cx="1651728" cy="78006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>
                <a:solidFill>
                  <a:schemeClr val="bg1"/>
                </a:solidFill>
              </a:rPr>
              <a:t>GERÊNCIA DE ENSINO E PESQUISA</a:t>
            </a:r>
          </a:p>
        </p:txBody>
      </p:sp>
      <p:sp>
        <p:nvSpPr>
          <p:cNvPr id="31" name="Retângulo Arredondado 27">
            <a:hlinkClick r:id="" action="ppaction://noaction"/>
            <a:extLst>
              <a:ext uri="{FF2B5EF4-FFF2-40B4-BE49-F238E27FC236}">
                <a16:creationId xmlns:a16="http://schemas.microsoft.com/office/drawing/2014/main" id="{884E080A-AAA4-4511-BEC5-C32884861E17}"/>
              </a:ext>
            </a:extLst>
          </p:cNvPr>
          <p:cNvSpPr/>
          <p:nvPr/>
        </p:nvSpPr>
        <p:spPr>
          <a:xfrm>
            <a:off x="7725553" y="1196065"/>
            <a:ext cx="1651728" cy="780067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>
                <a:solidFill>
                  <a:schemeClr val="bg1"/>
                </a:solidFill>
              </a:rPr>
              <a:t>OUVIDORIA</a:t>
            </a:r>
          </a:p>
        </p:txBody>
      </p:sp>
      <p:sp>
        <p:nvSpPr>
          <p:cNvPr id="32" name="Retângulo Arredondado 28">
            <a:hlinkClick r:id="" action="ppaction://noaction"/>
            <a:extLst>
              <a:ext uri="{FF2B5EF4-FFF2-40B4-BE49-F238E27FC236}">
                <a16:creationId xmlns:a16="http://schemas.microsoft.com/office/drawing/2014/main" id="{88A36CE1-74A7-4182-AAE2-DC20DCF6A5E7}"/>
              </a:ext>
            </a:extLst>
          </p:cNvPr>
          <p:cNvSpPr/>
          <p:nvPr/>
        </p:nvSpPr>
        <p:spPr>
          <a:xfrm>
            <a:off x="5950234" y="1196066"/>
            <a:ext cx="1651728" cy="780067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>
                <a:solidFill>
                  <a:schemeClr val="bg1"/>
                </a:solidFill>
              </a:rPr>
              <a:t>AUDITORIA</a:t>
            </a:r>
          </a:p>
        </p:txBody>
      </p:sp>
      <p:sp>
        <p:nvSpPr>
          <p:cNvPr id="15" name="Retângulo Arredondado 27">
            <a:extLst>
              <a:ext uri="{FF2B5EF4-FFF2-40B4-BE49-F238E27FC236}">
                <a16:creationId xmlns:a16="http://schemas.microsoft.com/office/drawing/2014/main" id="{E138A768-F524-4B56-BDBC-50B37B85DEFF}"/>
              </a:ext>
            </a:extLst>
          </p:cNvPr>
          <p:cNvSpPr/>
          <p:nvPr/>
        </p:nvSpPr>
        <p:spPr>
          <a:xfrm>
            <a:off x="4174915" y="1199176"/>
            <a:ext cx="1651728" cy="780067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>
                <a:solidFill>
                  <a:schemeClr val="bg1"/>
                </a:solidFill>
              </a:rPr>
              <a:t>COLEGIADO EXECUTIVO</a:t>
            </a:r>
          </a:p>
        </p:txBody>
      </p:sp>
      <p:sp>
        <p:nvSpPr>
          <p:cNvPr id="16" name="Retângulo Arredondado 28">
            <a:extLst>
              <a:ext uri="{FF2B5EF4-FFF2-40B4-BE49-F238E27FC236}">
                <a16:creationId xmlns:a16="http://schemas.microsoft.com/office/drawing/2014/main" id="{E7D260BF-69AD-4396-A285-9284BF029C74}"/>
              </a:ext>
            </a:extLst>
          </p:cNvPr>
          <p:cNvSpPr/>
          <p:nvPr/>
        </p:nvSpPr>
        <p:spPr>
          <a:xfrm>
            <a:off x="2412253" y="1196067"/>
            <a:ext cx="1651728" cy="780067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>
                <a:solidFill>
                  <a:schemeClr val="bg1"/>
                </a:solidFill>
              </a:rPr>
              <a:t>CONSELHO CONSULTIVO</a:t>
            </a:r>
          </a:p>
        </p:txBody>
      </p:sp>
      <p:sp>
        <p:nvSpPr>
          <p:cNvPr id="17" name="Retângulo Arredondado 69">
            <a:hlinkClick r:id="rId3" action="ppaction://hlinksldjump"/>
            <a:extLst>
              <a:ext uri="{FF2B5EF4-FFF2-40B4-BE49-F238E27FC236}">
                <a16:creationId xmlns:a16="http://schemas.microsoft.com/office/drawing/2014/main" id="{9D23A255-1194-4F28-BBE0-C79FAF200D0B}"/>
              </a:ext>
            </a:extLst>
          </p:cNvPr>
          <p:cNvSpPr/>
          <p:nvPr/>
        </p:nvSpPr>
        <p:spPr>
          <a:xfrm>
            <a:off x="-217404" y="186022"/>
            <a:ext cx="6352217" cy="4385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>
                <a:solidFill>
                  <a:schemeClr val="bg1"/>
                </a:solidFill>
              </a:rPr>
              <a:t>     HOSPITAL TIPO IV</a:t>
            </a:r>
          </a:p>
        </p:txBody>
      </p:sp>
    </p:spTree>
    <p:extLst>
      <p:ext uri="{BB962C8B-B14F-4D97-AF65-F5344CB8AC3E}">
        <p14:creationId xmlns:p14="http://schemas.microsoft.com/office/powerpoint/2010/main" val="2607909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fade/>
      </p:transition>
    </mc:Choice>
    <mc:Fallback xmlns="">
      <p:transition advClick="0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Conector: Angulado 32">
            <a:extLst>
              <a:ext uri="{FF2B5EF4-FFF2-40B4-BE49-F238E27FC236}">
                <a16:creationId xmlns:a16="http://schemas.microsoft.com/office/drawing/2014/main" id="{A828A1C4-5BDB-43E9-B5EB-18AADBA50E99}"/>
              </a:ext>
            </a:extLst>
          </p:cNvPr>
          <p:cNvCxnSpPr>
            <a:cxnSpLocks/>
            <a:stCxn id="14" idx="2"/>
            <a:endCxn id="22" idx="0"/>
          </p:cNvCxnSpPr>
          <p:nvPr/>
        </p:nvCxnSpPr>
        <p:spPr>
          <a:xfrm rot="16200000" flipH="1">
            <a:off x="6915733" y="511358"/>
            <a:ext cx="683976" cy="3253196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: Angulado 33">
            <a:extLst>
              <a:ext uri="{FF2B5EF4-FFF2-40B4-BE49-F238E27FC236}">
                <a16:creationId xmlns:a16="http://schemas.microsoft.com/office/drawing/2014/main" id="{02E9C1AD-A8A2-4885-84A3-E38F65D15E3A}"/>
              </a:ext>
            </a:extLst>
          </p:cNvPr>
          <p:cNvCxnSpPr>
            <a:cxnSpLocks/>
            <a:stCxn id="14" idx="2"/>
            <a:endCxn id="23" idx="0"/>
          </p:cNvCxnSpPr>
          <p:nvPr/>
        </p:nvCxnSpPr>
        <p:spPr>
          <a:xfrm rot="16200000" flipH="1">
            <a:off x="5976631" y="1450460"/>
            <a:ext cx="697826" cy="1388842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Angulado 12">
            <a:extLst>
              <a:ext uri="{FF2B5EF4-FFF2-40B4-BE49-F238E27FC236}">
                <a16:creationId xmlns:a16="http://schemas.microsoft.com/office/drawing/2014/main" id="{79BB571E-E1AE-417B-9BF3-F64AA773016A}"/>
              </a:ext>
            </a:extLst>
          </p:cNvPr>
          <p:cNvCxnSpPr>
            <a:cxnSpLocks/>
            <a:stCxn id="14" idx="2"/>
            <a:endCxn id="15" idx="0"/>
          </p:cNvCxnSpPr>
          <p:nvPr/>
        </p:nvCxnSpPr>
        <p:spPr>
          <a:xfrm rot="5400000">
            <a:off x="3705338" y="575481"/>
            <a:ext cx="705299" cy="3146272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Angulado 12">
            <a:extLst>
              <a:ext uri="{FF2B5EF4-FFF2-40B4-BE49-F238E27FC236}">
                <a16:creationId xmlns:a16="http://schemas.microsoft.com/office/drawing/2014/main" id="{909DB8E1-D6F5-4AE3-B94A-D2A4968665A5}"/>
              </a:ext>
            </a:extLst>
          </p:cNvPr>
          <p:cNvCxnSpPr>
            <a:cxnSpLocks/>
            <a:stCxn id="14" idx="2"/>
            <a:endCxn id="16" idx="0"/>
          </p:cNvCxnSpPr>
          <p:nvPr/>
        </p:nvCxnSpPr>
        <p:spPr>
          <a:xfrm rot="5400000">
            <a:off x="4646814" y="1492023"/>
            <a:ext cx="680365" cy="1288254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354B5121-FCD5-4D0D-9694-EABE9FF3FD76}"/>
              </a:ext>
            </a:extLst>
          </p:cNvPr>
          <p:cNvSpPr/>
          <p:nvPr/>
        </p:nvSpPr>
        <p:spPr>
          <a:xfrm>
            <a:off x="4960768" y="1141573"/>
            <a:ext cx="1340710" cy="65439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b="1"/>
              <a:t>SUPERINTENDÊNCIA</a:t>
            </a:r>
          </a:p>
        </p:txBody>
      </p:sp>
      <p:sp>
        <p:nvSpPr>
          <p:cNvPr id="15" name="Retângulo: Cantos Arredondados 14">
            <a:hlinkClick r:id="" action="ppaction://noaction"/>
            <a:extLst>
              <a:ext uri="{FF2B5EF4-FFF2-40B4-BE49-F238E27FC236}">
                <a16:creationId xmlns:a16="http://schemas.microsoft.com/office/drawing/2014/main" id="{EF4B1D57-D1CD-48DC-82FF-967DB680CCF1}"/>
              </a:ext>
            </a:extLst>
          </p:cNvPr>
          <p:cNvSpPr/>
          <p:nvPr/>
        </p:nvSpPr>
        <p:spPr>
          <a:xfrm>
            <a:off x="1814496" y="2501267"/>
            <a:ext cx="1340710" cy="65439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 DE GESTÃO DA QUALIDADE</a:t>
            </a:r>
          </a:p>
        </p:txBody>
      </p:sp>
      <p:sp>
        <p:nvSpPr>
          <p:cNvPr id="16" name="Retângulo: Cantos Arredondados 15">
            <a:hlinkClick r:id="" action="ppaction://noaction"/>
            <a:extLst>
              <a:ext uri="{FF2B5EF4-FFF2-40B4-BE49-F238E27FC236}">
                <a16:creationId xmlns:a16="http://schemas.microsoft.com/office/drawing/2014/main" id="{F1E03EC2-AB25-4C22-8A8C-82A8EA033308}"/>
              </a:ext>
            </a:extLst>
          </p:cNvPr>
          <p:cNvSpPr/>
          <p:nvPr/>
        </p:nvSpPr>
        <p:spPr>
          <a:xfrm>
            <a:off x="3672514" y="2476333"/>
            <a:ext cx="1340710" cy="65439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 DE GOVERNANÇA  E ESTRATÉGIA</a:t>
            </a:r>
          </a:p>
        </p:txBody>
      </p:sp>
      <p:sp>
        <p:nvSpPr>
          <p:cNvPr id="22" name="Retângulo: Cantos Arredondados 21">
            <a:hlinkClick r:id="" action="ppaction://noaction"/>
            <a:extLst>
              <a:ext uri="{FF2B5EF4-FFF2-40B4-BE49-F238E27FC236}">
                <a16:creationId xmlns:a16="http://schemas.microsoft.com/office/drawing/2014/main" id="{895E5043-F427-44A5-8793-0F1258E861EE}"/>
              </a:ext>
            </a:extLst>
          </p:cNvPr>
          <p:cNvSpPr/>
          <p:nvPr/>
        </p:nvSpPr>
        <p:spPr>
          <a:xfrm>
            <a:off x="8213964" y="2479944"/>
            <a:ext cx="1340710" cy="65439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 DE CONTRATUALIZAÇÃO E REGULAÇÃO</a:t>
            </a:r>
          </a:p>
        </p:txBody>
      </p:sp>
      <p:sp>
        <p:nvSpPr>
          <p:cNvPr id="23" name="Retângulo: Cantos Arredondados 22">
            <a:hlinkClick r:id="" action="ppaction://noaction"/>
            <a:extLst>
              <a:ext uri="{FF2B5EF4-FFF2-40B4-BE49-F238E27FC236}">
                <a16:creationId xmlns:a16="http://schemas.microsoft.com/office/drawing/2014/main" id="{19856585-AB0C-438E-9E86-8C3823484B40}"/>
              </a:ext>
            </a:extLst>
          </p:cNvPr>
          <p:cNvSpPr/>
          <p:nvPr/>
        </p:nvSpPr>
        <p:spPr>
          <a:xfrm>
            <a:off x="6349610" y="2493794"/>
            <a:ext cx="1340710" cy="65439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 DE TECNOLOGIA DA INFORMAÇÃO E SAÚDE DIGITAL</a:t>
            </a:r>
          </a:p>
        </p:txBody>
      </p:sp>
      <p:sp>
        <p:nvSpPr>
          <p:cNvPr id="21" name="Retângulo Arredondado 69">
            <a:hlinkClick r:id="rId2" action="ppaction://hlinksldjump"/>
            <a:extLst>
              <a:ext uri="{FF2B5EF4-FFF2-40B4-BE49-F238E27FC236}">
                <a16:creationId xmlns:a16="http://schemas.microsoft.com/office/drawing/2014/main" id="{CCCA77D7-E6FA-40CC-807A-3F5287FEA801}"/>
              </a:ext>
            </a:extLst>
          </p:cNvPr>
          <p:cNvSpPr/>
          <p:nvPr/>
        </p:nvSpPr>
        <p:spPr>
          <a:xfrm>
            <a:off x="-217404" y="186022"/>
            <a:ext cx="6603939" cy="4385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>
                <a:solidFill>
                  <a:schemeClr val="bg1"/>
                </a:solidFill>
              </a:rPr>
              <a:t>     HOSPITAL TIPO IV – SUPERINTENDÊNCIA</a:t>
            </a:r>
          </a:p>
        </p:txBody>
      </p:sp>
    </p:spTree>
    <p:extLst>
      <p:ext uri="{BB962C8B-B14F-4D97-AF65-F5344CB8AC3E}">
        <p14:creationId xmlns:p14="http://schemas.microsoft.com/office/powerpoint/2010/main" val="190289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fade/>
      </p:transition>
    </mc:Choice>
    <mc:Fallback xmlns="">
      <p:transition advClick="0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ector Angulado 12"/>
          <p:cNvCxnSpPr>
            <a:stCxn id="14" idx="2"/>
            <a:endCxn id="2" idx="0"/>
          </p:cNvCxnSpPr>
          <p:nvPr/>
        </p:nvCxnSpPr>
        <p:spPr>
          <a:xfrm rot="5400000">
            <a:off x="3602141" y="-216554"/>
            <a:ext cx="635010" cy="4454434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Angulado 16"/>
          <p:cNvCxnSpPr>
            <a:stCxn id="14" idx="2"/>
            <a:endCxn id="10" idx="0"/>
          </p:cNvCxnSpPr>
          <p:nvPr/>
        </p:nvCxnSpPr>
        <p:spPr>
          <a:xfrm rot="16200000" flipH="1">
            <a:off x="5844055" y="1995965"/>
            <a:ext cx="612151" cy="6535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Angulado 22"/>
          <p:cNvCxnSpPr>
            <a:stCxn id="14" idx="2"/>
            <a:endCxn id="12" idx="0"/>
          </p:cNvCxnSpPr>
          <p:nvPr/>
        </p:nvCxnSpPr>
        <p:spPr>
          <a:xfrm rot="16200000" flipH="1">
            <a:off x="8020653" y="-180632"/>
            <a:ext cx="635010" cy="4382590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Angulado 29"/>
          <p:cNvCxnSpPr>
            <a:stCxn id="10" idx="2"/>
            <a:endCxn id="28" idx="0"/>
          </p:cNvCxnSpPr>
          <p:nvPr/>
        </p:nvCxnSpPr>
        <p:spPr>
          <a:xfrm rot="5400000">
            <a:off x="5253507" y="2811137"/>
            <a:ext cx="661136" cy="1138646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Angulado 32"/>
          <p:cNvCxnSpPr>
            <a:stCxn id="10" idx="2"/>
            <a:endCxn id="29" idx="0"/>
          </p:cNvCxnSpPr>
          <p:nvPr/>
        </p:nvCxnSpPr>
        <p:spPr>
          <a:xfrm rot="16200000" flipH="1">
            <a:off x="6350787" y="2852503"/>
            <a:ext cx="661136" cy="1055914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de Seta Reta 58"/>
          <p:cNvCxnSpPr>
            <a:cxnSpLocks/>
            <a:stCxn id="37" idx="2"/>
            <a:endCxn id="58" idx="0"/>
          </p:cNvCxnSpPr>
          <p:nvPr/>
        </p:nvCxnSpPr>
        <p:spPr>
          <a:xfrm>
            <a:off x="7514112" y="4760411"/>
            <a:ext cx="0" cy="631742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ângulo Arredondado 1">
            <a:hlinkClick r:id="" action="ppaction://noaction"/>
          </p:cNvPr>
          <p:cNvSpPr/>
          <p:nvPr/>
        </p:nvSpPr>
        <p:spPr>
          <a:xfrm>
            <a:off x="1006629" y="2328168"/>
            <a:ext cx="1371600" cy="744583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/>
              <a:t>DIVISÃO</a:t>
            </a:r>
          </a:p>
          <a:p>
            <a:pPr algn="ctr"/>
            <a:r>
              <a:rPr lang="pt-BR" sz="1100" b="1"/>
              <a:t>MÉDICA</a:t>
            </a:r>
          </a:p>
        </p:txBody>
      </p:sp>
      <p:sp>
        <p:nvSpPr>
          <p:cNvPr id="10" name="Retângulo Arredondado 9">
            <a:hlinkClick r:id="" action="ppaction://noaction"/>
          </p:cNvPr>
          <p:cNvSpPr/>
          <p:nvPr/>
        </p:nvSpPr>
        <p:spPr>
          <a:xfrm>
            <a:off x="5467598" y="2305309"/>
            <a:ext cx="1371600" cy="744583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b="1"/>
              <a:t>DIVISÃO DE GESTÃO DO CUIDADO E APOIO DIAGNÓSTICO E TERAPÊUTICO</a:t>
            </a:r>
          </a:p>
        </p:txBody>
      </p:sp>
      <p:sp>
        <p:nvSpPr>
          <p:cNvPr id="12" name="Retângulo Arredondado 11">
            <a:hlinkClick r:id="" action="ppaction://noaction"/>
          </p:cNvPr>
          <p:cNvSpPr/>
          <p:nvPr/>
        </p:nvSpPr>
        <p:spPr>
          <a:xfrm>
            <a:off x="9843653" y="2328168"/>
            <a:ext cx="1371600" cy="744583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/>
              <a:t>DIVISÃO DE ENFERMAGEM</a:t>
            </a:r>
          </a:p>
        </p:txBody>
      </p:sp>
      <p:sp>
        <p:nvSpPr>
          <p:cNvPr id="14" name="Retângulo Arredondado 13"/>
          <p:cNvSpPr/>
          <p:nvPr/>
        </p:nvSpPr>
        <p:spPr>
          <a:xfrm>
            <a:off x="5461063" y="948575"/>
            <a:ext cx="1371600" cy="74458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/>
              <a:t>GERÊNCIA DE ATENÇÃO À SAÚDE</a:t>
            </a:r>
          </a:p>
        </p:txBody>
      </p:sp>
      <p:sp>
        <p:nvSpPr>
          <p:cNvPr id="28" name="Retângulo Arredondado 27"/>
          <p:cNvSpPr/>
          <p:nvPr/>
        </p:nvSpPr>
        <p:spPr>
          <a:xfrm>
            <a:off x="4328952" y="3711028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 DE</a:t>
            </a:r>
          </a:p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FARMÁCIA HOSPITALAR</a:t>
            </a:r>
          </a:p>
        </p:txBody>
      </p:sp>
      <p:sp>
        <p:nvSpPr>
          <p:cNvPr id="29" name="Retângulo Arredondado 28"/>
          <p:cNvSpPr/>
          <p:nvPr/>
        </p:nvSpPr>
        <p:spPr>
          <a:xfrm>
            <a:off x="6523512" y="3711028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1000" b="1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6" name="Retângulo Arredondado 35"/>
          <p:cNvSpPr/>
          <p:nvPr/>
        </p:nvSpPr>
        <p:spPr>
          <a:xfrm>
            <a:off x="6675912" y="3863428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1000" b="1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7" name="Retângulo Arredondado 36"/>
          <p:cNvSpPr/>
          <p:nvPr/>
        </p:nvSpPr>
        <p:spPr>
          <a:xfrm>
            <a:off x="6828312" y="4015828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</a:t>
            </a:r>
          </a:p>
        </p:txBody>
      </p:sp>
      <p:sp>
        <p:nvSpPr>
          <p:cNvPr id="58" name="Retângulo Arredondado 57"/>
          <p:cNvSpPr/>
          <p:nvPr/>
        </p:nvSpPr>
        <p:spPr>
          <a:xfrm>
            <a:off x="6828312" y="5392153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b="1">
              <a:solidFill>
                <a:schemeClr val="tx1"/>
              </a:solidFill>
            </a:endParaRPr>
          </a:p>
        </p:txBody>
      </p:sp>
      <p:sp>
        <p:nvSpPr>
          <p:cNvPr id="62" name="Retângulo Arredondado 61"/>
          <p:cNvSpPr/>
          <p:nvPr/>
        </p:nvSpPr>
        <p:spPr>
          <a:xfrm>
            <a:off x="6980712" y="5544553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b="1">
              <a:solidFill>
                <a:schemeClr val="tx1"/>
              </a:solidFill>
            </a:endParaRPr>
          </a:p>
        </p:txBody>
      </p:sp>
      <p:sp>
        <p:nvSpPr>
          <p:cNvPr id="63" name="Retângulo Arredondado 62"/>
          <p:cNvSpPr/>
          <p:nvPr/>
        </p:nvSpPr>
        <p:spPr>
          <a:xfrm>
            <a:off x="7133112" y="5696953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</a:t>
            </a:r>
          </a:p>
        </p:txBody>
      </p:sp>
      <p:sp>
        <p:nvSpPr>
          <p:cNvPr id="24" name="Retângulo Arredondado 69">
            <a:hlinkClick r:id="rId2" action="ppaction://hlinksldjump"/>
            <a:extLst>
              <a:ext uri="{FF2B5EF4-FFF2-40B4-BE49-F238E27FC236}">
                <a16:creationId xmlns:a16="http://schemas.microsoft.com/office/drawing/2014/main" id="{EED469D3-491A-4B4A-A9F7-19E2E3157EC0}"/>
              </a:ext>
            </a:extLst>
          </p:cNvPr>
          <p:cNvSpPr/>
          <p:nvPr/>
        </p:nvSpPr>
        <p:spPr>
          <a:xfrm>
            <a:off x="-217404" y="186022"/>
            <a:ext cx="6603939" cy="4385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>
                <a:solidFill>
                  <a:schemeClr val="bg1"/>
                </a:solidFill>
              </a:rPr>
              <a:t>     HOSPITAL TIPO IV – GERÊNCIA DE ATENÇÃO À SAÚDE</a:t>
            </a:r>
          </a:p>
        </p:txBody>
      </p:sp>
      <p:pic>
        <p:nvPicPr>
          <p:cNvPr id="32" name="Imagem 31">
            <a:extLst>
              <a:ext uri="{FF2B5EF4-FFF2-40B4-BE49-F238E27FC236}">
                <a16:creationId xmlns:a16="http://schemas.microsoft.com/office/drawing/2014/main" id="{4EC1C9C5-1C04-4A82-9E7C-62C81DF377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3822" y="168583"/>
            <a:ext cx="566977" cy="566977"/>
          </a:xfrm>
          <a:prstGeom prst="rect">
            <a:avLst/>
          </a:prstGeom>
        </p:spPr>
      </p:pic>
      <p:sp>
        <p:nvSpPr>
          <p:cNvPr id="34" name="Retângulo Arredondado 62">
            <a:extLst>
              <a:ext uri="{FF2B5EF4-FFF2-40B4-BE49-F238E27FC236}">
                <a16:creationId xmlns:a16="http://schemas.microsoft.com/office/drawing/2014/main" id="{A9D58891-A4AA-4D14-9C25-706E23CD70AC}"/>
              </a:ext>
            </a:extLst>
          </p:cNvPr>
          <p:cNvSpPr/>
          <p:nvPr/>
        </p:nvSpPr>
        <p:spPr>
          <a:xfrm>
            <a:off x="10601297" y="168582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</a:t>
            </a:r>
          </a:p>
          <a:p>
            <a:pPr algn="ctr"/>
            <a:r>
              <a:rPr lang="pt-BR" sz="2800" b="1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35" name="Retângulo Arredondado 44">
            <a:extLst>
              <a:ext uri="{FF2B5EF4-FFF2-40B4-BE49-F238E27FC236}">
                <a16:creationId xmlns:a16="http://schemas.microsoft.com/office/drawing/2014/main" id="{BFE64A56-E8C9-49AC-8933-C2B668CF167B}"/>
              </a:ext>
            </a:extLst>
          </p:cNvPr>
          <p:cNvSpPr/>
          <p:nvPr/>
        </p:nvSpPr>
        <p:spPr>
          <a:xfrm>
            <a:off x="9038851" y="168583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</a:t>
            </a:r>
          </a:p>
          <a:p>
            <a:pPr algn="ctr"/>
            <a:r>
              <a:rPr lang="pt-BR" sz="2800" b="1">
                <a:solidFill>
                  <a:schemeClr val="accent6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38" name="Retângulo 37">
            <a:extLst>
              <a:ext uri="{FF2B5EF4-FFF2-40B4-BE49-F238E27FC236}">
                <a16:creationId xmlns:a16="http://schemas.microsoft.com/office/drawing/2014/main" id="{70BE64A6-9818-4454-BAB4-25FF4671EFB6}"/>
              </a:ext>
            </a:extLst>
          </p:cNvPr>
          <p:cNvSpPr/>
          <p:nvPr/>
        </p:nvSpPr>
        <p:spPr>
          <a:xfrm>
            <a:off x="8130510" y="738519"/>
            <a:ext cx="9412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>
                <a:solidFill>
                  <a:schemeClr val="accent6">
                    <a:lumMod val="50000"/>
                  </a:schemeClr>
                </a:solidFill>
              </a:rPr>
              <a:t>TIPO IV </a:t>
            </a:r>
            <a:endParaRPr lang="pt-BR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9" name="Retângulo Arredondado 45">
            <a:extLst>
              <a:ext uri="{FF2B5EF4-FFF2-40B4-BE49-F238E27FC236}">
                <a16:creationId xmlns:a16="http://schemas.microsoft.com/office/drawing/2014/main" id="{5EABB451-64CF-422D-906D-ECA0E8F03847}"/>
              </a:ext>
            </a:extLst>
          </p:cNvPr>
          <p:cNvSpPr/>
          <p:nvPr/>
        </p:nvSpPr>
        <p:spPr>
          <a:xfrm>
            <a:off x="4328952" y="5172261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FARMÁCIA CLÍNICA E DISPENSAÇÃO FARMACÊUTICA</a:t>
            </a:r>
          </a:p>
        </p:txBody>
      </p:sp>
      <p:cxnSp>
        <p:nvCxnSpPr>
          <p:cNvPr id="40" name="Conector de Seta Reta 39">
            <a:extLst>
              <a:ext uri="{FF2B5EF4-FFF2-40B4-BE49-F238E27FC236}">
                <a16:creationId xmlns:a16="http://schemas.microsoft.com/office/drawing/2014/main" id="{9EDA8B0E-1634-4891-A69F-BA064650E4FC}"/>
              </a:ext>
            </a:extLst>
          </p:cNvPr>
          <p:cNvCxnSpPr>
            <a:cxnSpLocks/>
            <a:stCxn id="28" idx="2"/>
            <a:endCxn id="39" idx="0"/>
          </p:cNvCxnSpPr>
          <p:nvPr/>
        </p:nvCxnSpPr>
        <p:spPr>
          <a:xfrm>
            <a:off x="5014752" y="4455611"/>
            <a:ext cx="0" cy="716650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5651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fade/>
      </p:transition>
    </mc:Choice>
    <mc:Fallback xmlns="">
      <p:transition advClick="0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: Cantos Arredondados 9">
            <a:hlinkClick r:id="" action="ppaction://noaction"/>
            <a:extLst>
              <a:ext uri="{FF2B5EF4-FFF2-40B4-BE49-F238E27FC236}">
                <a16:creationId xmlns:a16="http://schemas.microsoft.com/office/drawing/2014/main" id="{0D3537EF-5B03-4C54-8836-43E03303CAA2}"/>
              </a:ext>
            </a:extLst>
          </p:cNvPr>
          <p:cNvSpPr/>
          <p:nvPr/>
        </p:nvSpPr>
        <p:spPr>
          <a:xfrm>
            <a:off x="10823054" y="1768541"/>
            <a:ext cx="1113183" cy="543340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/>
              <a:t>DIVISÃO DE GESTÃO DE PESSOAS</a:t>
            </a:r>
          </a:p>
        </p:txBody>
      </p:sp>
      <p:sp>
        <p:nvSpPr>
          <p:cNvPr id="11" name="Retângulo: Cantos Arredondados 10">
            <a:hlinkClick r:id="" action="ppaction://noaction"/>
            <a:extLst>
              <a:ext uri="{FF2B5EF4-FFF2-40B4-BE49-F238E27FC236}">
                <a16:creationId xmlns:a16="http://schemas.microsoft.com/office/drawing/2014/main" id="{9FE2190E-788F-4A8E-BEDA-AA3B6ABE785D}"/>
              </a:ext>
            </a:extLst>
          </p:cNvPr>
          <p:cNvSpPr/>
          <p:nvPr/>
        </p:nvSpPr>
        <p:spPr>
          <a:xfrm>
            <a:off x="460549" y="2536872"/>
            <a:ext cx="1113183" cy="5433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DE ADMINISTRAÇÃO</a:t>
            </a:r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070CFBBC-DF8C-43D9-BF29-7871079CD62A}"/>
              </a:ext>
            </a:extLst>
          </p:cNvPr>
          <p:cNvSpPr/>
          <p:nvPr/>
        </p:nvSpPr>
        <p:spPr>
          <a:xfrm>
            <a:off x="5764889" y="889437"/>
            <a:ext cx="1113183" cy="5433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/>
              <a:t>GERÊNCIA ADMINISTRATIVA</a:t>
            </a:r>
          </a:p>
        </p:txBody>
      </p:sp>
      <p:cxnSp>
        <p:nvCxnSpPr>
          <p:cNvPr id="13" name="Conector: Angulado 12">
            <a:extLst>
              <a:ext uri="{FF2B5EF4-FFF2-40B4-BE49-F238E27FC236}">
                <a16:creationId xmlns:a16="http://schemas.microsoft.com/office/drawing/2014/main" id="{9FE298E8-8F16-4708-A33B-8256C6F8AC30}"/>
              </a:ext>
            </a:extLst>
          </p:cNvPr>
          <p:cNvCxnSpPr>
            <a:cxnSpLocks/>
            <a:stCxn id="12" idx="2"/>
            <a:endCxn id="10" idx="0"/>
          </p:cNvCxnSpPr>
          <p:nvPr/>
        </p:nvCxnSpPr>
        <p:spPr>
          <a:xfrm rot="16200000" flipH="1">
            <a:off x="8682681" y="-928424"/>
            <a:ext cx="335764" cy="5058165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: Angulado 13">
            <a:extLst>
              <a:ext uri="{FF2B5EF4-FFF2-40B4-BE49-F238E27FC236}">
                <a16:creationId xmlns:a16="http://schemas.microsoft.com/office/drawing/2014/main" id="{A04B8B99-D019-4988-979C-EF9FD509F1F5}"/>
              </a:ext>
            </a:extLst>
          </p:cNvPr>
          <p:cNvCxnSpPr>
            <a:cxnSpLocks/>
            <a:stCxn id="12" idx="2"/>
            <a:endCxn id="38" idx="0"/>
          </p:cNvCxnSpPr>
          <p:nvPr/>
        </p:nvCxnSpPr>
        <p:spPr>
          <a:xfrm rot="5400000">
            <a:off x="3936856" y="-616084"/>
            <a:ext cx="335765" cy="4433486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B182AF99-3B33-4647-9B70-C2CAFC0DDD45}"/>
              </a:ext>
            </a:extLst>
          </p:cNvPr>
          <p:cNvSpPr/>
          <p:nvPr/>
        </p:nvSpPr>
        <p:spPr>
          <a:xfrm>
            <a:off x="459217" y="3880656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            PATRIMÔNIO</a:t>
            </a:r>
          </a:p>
        </p:txBody>
      </p:sp>
      <p:sp>
        <p:nvSpPr>
          <p:cNvPr id="16" name="Retângulo: Cantos Arredondados 15">
            <a:hlinkClick r:id="" action="ppaction://noaction"/>
            <a:extLst>
              <a:ext uri="{FF2B5EF4-FFF2-40B4-BE49-F238E27FC236}">
                <a16:creationId xmlns:a16="http://schemas.microsoft.com/office/drawing/2014/main" id="{7BAB6CD1-0EBA-4460-B174-5256B5DFD1EE}"/>
              </a:ext>
            </a:extLst>
          </p:cNvPr>
          <p:cNvSpPr/>
          <p:nvPr/>
        </p:nvSpPr>
        <p:spPr>
          <a:xfrm>
            <a:off x="2125292" y="2536872"/>
            <a:ext cx="1113183" cy="5433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DE GESTÃO ORÇAMENTÁRIA E FINANCEIRA</a:t>
            </a:r>
          </a:p>
        </p:txBody>
      </p:sp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38CF8864-9B3F-4EE6-9DFB-5F76EBDE0C49}"/>
              </a:ext>
            </a:extLst>
          </p:cNvPr>
          <p:cNvSpPr/>
          <p:nvPr/>
        </p:nvSpPr>
        <p:spPr>
          <a:xfrm>
            <a:off x="459214" y="3196023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LICITAÇÕES E CONTRATOS</a:t>
            </a:r>
          </a:p>
        </p:txBody>
      </p: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9D5E48B8-D0B2-41FC-A193-706841B63672}"/>
              </a:ext>
            </a:extLst>
          </p:cNvPr>
          <p:cNvSpPr/>
          <p:nvPr/>
        </p:nvSpPr>
        <p:spPr>
          <a:xfrm>
            <a:off x="2125290" y="3231416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EXECUÇÃO ORÇAMENTÁRIA E FINANCEIRA</a:t>
            </a:r>
          </a:p>
        </p:txBody>
      </p:sp>
      <p:sp>
        <p:nvSpPr>
          <p:cNvPr id="25" name="Retângulo: Cantos Arredondados 24">
            <a:extLst>
              <a:ext uri="{FF2B5EF4-FFF2-40B4-BE49-F238E27FC236}">
                <a16:creationId xmlns:a16="http://schemas.microsoft.com/office/drawing/2014/main" id="{306B6204-C63B-4AA6-AD95-114BB1BDE216}"/>
              </a:ext>
            </a:extLst>
          </p:cNvPr>
          <p:cNvSpPr/>
          <p:nvPr/>
        </p:nvSpPr>
        <p:spPr>
          <a:xfrm>
            <a:off x="10823054" y="3196023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SAÚDE OCUPACIONAL E SEGURANÇA DO TRABALHO</a:t>
            </a:r>
          </a:p>
        </p:txBody>
      </p:sp>
      <p:cxnSp>
        <p:nvCxnSpPr>
          <p:cNvPr id="26" name="Conector: Angulado 25">
            <a:extLst>
              <a:ext uri="{FF2B5EF4-FFF2-40B4-BE49-F238E27FC236}">
                <a16:creationId xmlns:a16="http://schemas.microsoft.com/office/drawing/2014/main" id="{16577452-9083-4A2D-B30B-BEF340E3D984}"/>
              </a:ext>
            </a:extLst>
          </p:cNvPr>
          <p:cNvCxnSpPr>
            <a:cxnSpLocks/>
            <a:stCxn id="12" idx="2"/>
            <a:endCxn id="39" idx="0"/>
          </p:cNvCxnSpPr>
          <p:nvPr/>
        </p:nvCxnSpPr>
        <p:spPr>
          <a:xfrm rot="16200000" flipH="1">
            <a:off x="6153599" y="1600658"/>
            <a:ext cx="335765" cy="1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: Angulado 26">
            <a:extLst>
              <a:ext uri="{FF2B5EF4-FFF2-40B4-BE49-F238E27FC236}">
                <a16:creationId xmlns:a16="http://schemas.microsoft.com/office/drawing/2014/main" id="{38B9E5C0-C96F-4627-9AA2-9E781795FA4D}"/>
              </a:ext>
            </a:extLst>
          </p:cNvPr>
          <p:cNvCxnSpPr>
            <a:cxnSpLocks/>
            <a:stCxn id="11" idx="1"/>
            <a:endCxn id="20" idx="1"/>
          </p:cNvCxnSpPr>
          <p:nvPr/>
        </p:nvCxnSpPr>
        <p:spPr>
          <a:xfrm rot="10800000" flipV="1">
            <a:off x="459215" y="2808541"/>
            <a:ext cx="1335" cy="659151"/>
          </a:xfrm>
          <a:prstGeom prst="bentConnector3">
            <a:avLst>
              <a:gd name="adj1" fmla="val 17223596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: Angulado 27">
            <a:extLst>
              <a:ext uri="{FF2B5EF4-FFF2-40B4-BE49-F238E27FC236}">
                <a16:creationId xmlns:a16="http://schemas.microsoft.com/office/drawing/2014/main" id="{196B3106-1492-468C-9010-C6E50FD720E4}"/>
              </a:ext>
            </a:extLst>
          </p:cNvPr>
          <p:cNvCxnSpPr>
            <a:cxnSpLocks/>
            <a:stCxn id="11" idx="1"/>
            <a:endCxn id="15" idx="1"/>
          </p:cNvCxnSpPr>
          <p:nvPr/>
        </p:nvCxnSpPr>
        <p:spPr>
          <a:xfrm rot="10800000" flipV="1">
            <a:off x="459217" y="2808542"/>
            <a:ext cx="1332" cy="1343784"/>
          </a:xfrm>
          <a:prstGeom prst="bentConnector3">
            <a:avLst>
              <a:gd name="adj1" fmla="val 17262162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: Angulado 31">
            <a:extLst>
              <a:ext uri="{FF2B5EF4-FFF2-40B4-BE49-F238E27FC236}">
                <a16:creationId xmlns:a16="http://schemas.microsoft.com/office/drawing/2014/main" id="{2B86CA67-170E-4968-922B-F4E45FFE8075}"/>
              </a:ext>
            </a:extLst>
          </p:cNvPr>
          <p:cNvCxnSpPr>
            <a:cxnSpLocks/>
            <a:stCxn id="38" idx="2"/>
            <a:endCxn id="64" idx="0"/>
          </p:cNvCxnSpPr>
          <p:nvPr/>
        </p:nvCxnSpPr>
        <p:spPr>
          <a:xfrm rot="16200000" flipH="1">
            <a:off x="2860788" y="1339088"/>
            <a:ext cx="224990" cy="2170577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: Angulado 32">
            <a:extLst>
              <a:ext uri="{FF2B5EF4-FFF2-40B4-BE49-F238E27FC236}">
                <a16:creationId xmlns:a16="http://schemas.microsoft.com/office/drawing/2014/main" id="{188DEC64-1F7B-4AC4-8E13-B2D9B2703BFE}"/>
              </a:ext>
            </a:extLst>
          </p:cNvPr>
          <p:cNvCxnSpPr>
            <a:cxnSpLocks/>
            <a:stCxn id="16" idx="1"/>
            <a:endCxn id="21" idx="1"/>
          </p:cNvCxnSpPr>
          <p:nvPr/>
        </p:nvCxnSpPr>
        <p:spPr>
          <a:xfrm rot="10800000" flipV="1">
            <a:off x="2125290" y="2808542"/>
            <a:ext cx="2" cy="694544"/>
          </a:xfrm>
          <a:prstGeom prst="bentConnector3">
            <a:avLst>
              <a:gd name="adj1" fmla="val 114301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: Angulado 34">
            <a:extLst>
              <a:ext uri="{FF2B5EF4-FFF2-40B4-BE49-F238E27FC236}">
                <a16:creationId xmlns:a16="http://schemas.microsoft.com/office/drawing/2014/main" id="{209C0289-6059-4885-A24F-B337BB565683}"/>
              </a:ext>
            </a:extLst>
          </p:cNvPr>
          <p:cNvCxnSpPr>
            <a:cxnSpLocks/>
            <a:stCxn id="10" idx="1"/>
            <a:endCxn id="25" idx="1"/>
          </p:cNvCxnSpPr>
          <p:nvPr/>
        </p:nvCxnSpPr>
        <p:spPr>
          <a:xfrm rot="10800000" flipV="1">
            <a:off x="10823054" y="2040211"/>
            <a:ext cx="12700" cy="1427482"/>
          </a:xfrm>
          <a:prstGeom prst="bentConnector3">
            <a:avLst>
              <a:gd name="adj1" fmla="val 18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tângulo: Cantos Arredondados 37">
            <a:extLst>
              <a:ext uri="{FF2B5EF4-FFF2-40B4-BE49-F238E27FC236}">
                <a16:creationId xmlns:a16="http://schemas.microsoft.com/office/drawing/2014/main" id="{FD0770DC-8878-4B4A-87A0-4A7D649E4107}"/>
              </a:ext>
            </a:extLst>
          </p:cNvPr>
          <p:cNvSpPr/>
          <p:nvPr/>
        </p:nvSpPr>
        <p:spPr>
          <a:xfrm>
            <a:off x="1331403" y="1768542"/>
            <a:ext cx="1113183" cy="543340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/>
              <a:t>DIVISÃO DE ADMINISTRAÇÃO E FINANÇAS</a:t>
            </a:r>
          </a:p>
        </p:txBody>
      </p:sp>
      <p:sp>
        <p:nvSpPr>
          <p:cNvPr id="39" name="Retângulo: Cantos Arredondados 38">
            <a:extLst>
              <a:ext uri="{FF2B5EF4-FFF2-40B4-BE49-F238E27FC236}">
                <a16:creationId xmlns:a16="http://schemas.microsoft.com/office/drawing/2014/main" id="{2F61A873-94BB-4880-8F2F-71551D8F1CB9}"/>
              </a:ext>
            </a:extLst>
          </p:cNvPr>
          <p:cNvSpPr/>
          <p:nvPr/>
        </p:nvSpPr>
        <p:spPr>
          <a:xfrm>
            <a:off x="5764890" y="1768542"/>
            <a:ext cx="1113183" cy="543340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/>
              <a:t>DIVISÃO DE LOGÍSTICA E INFRAESTRUTURA HOSPITALAR </a:t>
            </a:r>
          </a:p>
        </p:txBody>
      </p:sp>
      <p:cxnSp>
        <p:nvCxnSpPr>
          <p:cNvPr id="40" name="Conector: Angulado 39">
            <a:extLst>
              <a:ext uri="{FF2B5EF4-FFF2-40B4-BE49-F238E27FC236}">
                <a16:creationId xmlns:a16="http://schemas.microsoft.com/office/drawing/2014/main" id="{DC52022C-F9EA-464D-ABF8-3FD7CB670D71}"/>
              </a:ext>
            </a:extLst>
          </p:cNvPr>
          <p:cNvCxnSpPr>
            <a:cxnSpLocks/>
            <a:stCxn id="38" idx="2"/>
            <a:endCxn id="11" idx="0"/>
          </p:cNvCxnSpPr>
          <p:nvPr/>
        </p:nvCxnSpPr>
        <p:spPr>
          <a:xfrm rot="5400000">
            <a:off x="1340073" y="1988950"/>
            <a:ext cx="224990" cy="870854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: Angulado 40">
            <a:extLst>
              <a:ext uri="{FF2B5EF4-FFF2-40B4-BE49-F238E27FC236}">
                <a16:creationId xmlns:a16="http://schemas.microsoft.com/office/drawing/2014/main" id="{B4B5D40A-B5C0-4105-A748-DA0D190F806F}"/>
              </a:ext>
            </a:extLst>
          </p:cNvPr>
          <p:cNvCxnSpPr>
            <a:cxnSpLocks/>
            <a:stCxn id="38" idx="2"/>
            <a:endCxn id="16" idx="0"/>
          </p:cNvCxnSpPr>
          <p:nvPr/>
        </p:nvCxnSpPr>
        <p:spPr>
          <a:xfrm rot="16200000" flipH="1">
            <a:off x="2172444" y="2027432"/>
            <a:ext cx="224990" cy="793889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tângulo: Cantos Arredondados 41">
            <a:hlinkClick r:id="" action="ppaction://noaction"/>
            <a:extLst>
              <a:ext uri="{FF2B5EF4-FFF2-40B4-BE49-F238E27FC236}">
                <a16:creationId xmlns:a16="http://schemas.microsoft.com/office/drawing/2014/main" id="{5D0EE204-BB71-4E56-BEBD-CEAD469D8BDD}"/>
              </a:ext>
            </a:extLst>
          </p:cNvPr>
          <p:cNvSpPr/>
          <p:nvPr/>
        </p:nvSpPr>
        <p:spPr>
          <a:xfrm>
            <a:off x="7180788" y="2528503"/>
            <a:ext cx="1113183" cy="5433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DE ABASTECIMENTO FARMACÊUTICO E SUPRIMENTOS</a:t>
            </a:r>
          </a:p>
        </p:txBody>
      </p:sp>
      <p:sp>
        <p:nvSpPr>
          <p:cNvPr id="47" name="Retângulo: Cantos Arredondados 46">
            <a:hlinkClick r:id="" action="ppaction://noaction"/>
            <a:extLst>
              <a:ext uri="{FF2B5EF4-FFF2-40B4-BE49-F238E27FC236}">
                <a16:creationId xmlns:a16="http://schemas.microsoft.com/office/drawing/2014/main" id="{F1B1C28A-F1C2-45C5-8697-CA08B87BDD10}"/>
              </a:ext>
            </a:extLst>
          </p:cNvPr>
          <p:cNvSpPr/>
          <p:nvPr/>
        </p:nvSpPr>
        <p:spPr>
          <a:xfrm>
            <a:off x="5767558" y="4379546"/>
            <a:ext cx="1113183" cy="5433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DE INFRAESTRUTURA  FÍSICA</a:t>
            </a:r>
          </a:p>
        </p:txBody>
      </p:sp>
      <p:sp>
        <p:nvSpPr>
          <p:cNvPr id="56" name="Retângulo: Cantos Arredondados 55">
            <a:hlinkClick r:id="" action="ppaction://noaction"/>
            <a:extLst>
              <a:ext uri="{FF2B5EF4-FFF2-40B4-BE49-F238E27FC236}">
                <a16:creationId xmlns:a16="http://schemas.microsoft.com/office/drawing/2014/main" id="{EEF30035-AE8E-4F0D-8A71-A5DD79362A6C}"/>
              </a:ext>
            </a:extLst>
          </p:cNvPr>
          <p:cNvSpPr/>
          <p:nvPr/>
        </p:nvSpPr>
        <p:spPr>
          <a:xfrm>
            <a:off x="9041108" y="2533285"/>
            <a:ext cx="1113183" cy="5433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DE HOTELARIA HOSPITALAR</a:t>
            </a:r>
          </a:p>
        </p:txBody>
      </p:sp>
      <p:sp>
        <p:nvSpPr>
          <p:cNvPr id="57" name="Retângulo: Cantos Arredondados 56">
            <a:hlinkClick r:id="" action="ppaction://noaction"/>
            <a:extLst>
              <a:ext uri="{FF2B5EF4-FFF2-40B4-BE49-F238E27FC236}">
                <a16:creationId xmlns:a16="http://schemas.microsoft.com/office/drawing/2014/main" id="{2A2A0C81-A2C8-4ED7-B736-DE72B10A155E}"/>
              </a:ext>
            </a:extLst>
          </p:cNvPr>
          <p:cNvSpPr/>
          <p:nvPr/>
        </p:nvSpPr>
        <p:spPr>
          <a:xfrm>
            <a:off x="4917879" y="2531503"/>
            <a:ext cx="1113183" cy="5433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DE ENGENHARIA CLÍNICA</a:t>
            </a:r>
          </a:p>
        </p:txBody>
      </p:sp>
      <p:cxnSp>
        <p:nvCxnSpPr>
          <p:cNvPr id="58" name="Conector: Angulado 57">
            <a:extLst>
              <a:ext uri="{FF2B5EF4-FFF2-40B4-BE49-F238E27FC236}">
                <a16:creationId xmlns:a16="http://schemas.microsoft.com/office/drawing/2014/main" id="{5D581187-C9FB-4884-8BFC-91154D036467}"/>
              </a:ext>
            </a:extLst>
          </p:cNvPr>
          <p:cNvCxnSpPr>
            <a:cxnSpLocks/>
            <a:stCxn id="39" idx="2"/>
            <a:endCxn id="56" idx="0"/>
          </p:cNvCxnSpPr>
          <p:nvPr/>
        </p:nvCxnSpPr>
        <p:spPr>
          <a:xfrm rot="16200000" flipH="1">
            <a:off x="7848890" y="784474"/>
            <a:ext cx="221403" cy="3276218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: Angulado 58">
            <a:extLst>
              <a:ext uri="{FF2B5EF4-FFF2-40B4-BE49-F238E27FC236}">
                <a16:creationId xmlns:a16="http://schemas.microsoft.com/office/drawing/2014/main" id="{C91D3DE7-6B7A-4B70-8999-5B0541E64C79}"/>
              </a:ext>
            </a:extLst>
          </p:cNvPr>
          <p:cNvCxnSpPr>
            <a:cxnSpLocks/>
            <a:stCxn id="39" idx="2"/>
            <a:endCxn id="57" idx="0"/>
          </p:cNvCxnSpPr>
          <p:nvPr/>
        </p:nvCxnSpPr>
        <p:spPr>
          <a:xfrm rot="5400000">
            <a:off x="5788167" y="1998187"/>
            <a:ext cx="219621" cy="847011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: Angulado 59">
            <a:extLst>
              <a:ext uri="{FF2B5EF4-FFF2-40B4-BE49-F238E27FC236}">
                <a16:creationId xmlns:a16="http://schemas.microsoft.com/office/drawing/2014/main" id="{CB1D8353-9DC6-4423-8533-75C1B5681FA9}"/>
              </a:ext>
            </a:extLst>
          </p:cNvPr>
          <p:cNvCxnSpPr>
            <a:cxnSpLocks/>
            <a:stCxn id="39" idx="2"/>
            <a:endCxn id="47" idx="0"/>
          </p:cNvCxnSpPr>
          <p:nvPr/>
        </p:nvCxnSpPr>
        <p:spPr>
          <a:xfrm rot="16200000" flipH="1">
            <a:off x="5288984" y="3344380"/>
            <a:ext cx="2067664" cy="2668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: Angulado 60">
            <a:extLst>
              <a:ext uri="{FF2B5EF4-FFF2-40B4-BE49-F238E27FC236}">
                <a16:creationId xmlns:a16="http://schemas.microsoft.com/office/drawing/2014/main" id="{EDDBE5E4-6266-4925-8108-8576E8D1C3AC}"/>
              </a:ext>
            </a:extLst>
          </p:cNvPr>
          <p:cNvCxnSpPr>
            <a:cxnSpLocks/>
            <a:stCxn id="39" idx="2"/>
            <a:endCxn id="42" idx="0"/>
          </p:cNvCxnSpPr>
          <p:nvPr/>
        </p:nvCxnSpPr>
        <p:spPr>
          <a:xfrm rot="16200000" flipH="1">
            <a:off x="6921121" y="1712243"/>
            <a:ext cx="216621" cy="1415898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tângulo: Cantos Arredondados 61">
            <a:hlinkClick r:id="" action="ppaction://noaction"/>
            <a:extLst>
              <a:ext uri="{FF2B5EF4-FFF2-40B4-BE49-F238E27FC236}">
                <a16:creationId xmlns:a16="http://schemas.microsoft.com/office/drawing/2014/main" id="{9B08F146-C253-412C-885C-766BB3EE042B}"/>
              </a:ext>
            </a:extLst>
          </p:cNvPr>
          <p:cNvSpPr/>
          <p:nvPr/>
        </p:nvSpPr>
        <p:spPr>
          <a:xfrm>
            <a:off x="4917878" y="3299449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SUPORTE OPERACIONAL</a:t>
            </a:r>
          </a:p>
        </p:txBody>
      </p:sp>
      <p:cxnSp>
        <p:nvCxnSpPr>
          <p:cNvPr id="63" name="Conector: Angulado 62">
            <a:extLst>
              <a:ext uri="{FF2B5EF4-FFF2-40B4-BE49-F238E27FC236}">
                <a16:creationId xmlns:a16="http://schemas.microsoft.com/office/drawing/2014/main" id="{C816614C-8133-4ADD-8549-DAC88C3D3B7B}"/>
              </a:ext>
            </a:extLst>
          </p:cNvPr>
          <p:cNvCxnSpPr>
            <a:cxnSpLocks/>
            <a:stCxn id="39" idx="2"/>
            <a:endCxn id="62" idx="3"/>
          </p:cNvCxnSpPr>
          <p:nvPr/>
        </p:nvCxnSpPr>
        <p:spPr>
          <a:xfrm rot="5400000">
            <a:off x="5546654" y="2796290"/>
            <a:ext cx="1259237" cy="290421"/>
          </a:xfrm>
          <a:prstGeom prst="bentConnector2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tângulo: Cantos Arredondados 15">
            <a:hlinkClick r:id="" action="ppaction://noaction"/>
            <a:extLst>
              <a:ext uri="{FF2B5EF4-FFF2-40B4-BE49-F238E27FC236}">
                <a16:creationId xmlns:a16="http://schemas.microsoft.com/office/drawing/2014/main" id="{2247CFEA-1EC4-4820-887D-38894C6200FD}"/>
              </a:ext>
            </a:extLst>
          </p:cNvPr>
          <p:cNvSpPr/>
          <p:nvPr/>
        </p:nvSpPr>
        <p:spPr>
          <a:xfrm>
            <a:off x="3501980" y="2536872"/>
            <a:ext cx="1113183" cy="5433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DE CONTABILIDADE</a:t>
            </a:r>
          </a:p>
        </p:txBody>
      </p:sp>
      <p:sp>
        <p:nvSpPr>
          <p:cNvPr id="36" name="Retângulo Arredondado 69">
            <a:hlinkClick r:id="rId2" action="ppaction://hlinksldjump"/>
            <a:extLst>
              <a:ext uri="{FF2B5EF4-FFF2-40B4-BE49-F238E27FC236}">
                <a16:creationId xmlns:a16="http://schemas.microsoft.com/office/drawing/2014/main" id="{D9E0650C-D289-403D-8461-ACE1C138F4CF}"/>
              </a:ext>
            </a:extLst>
          </p:cNvPr>
          <p:cNvSpPr/>
          <p:nvPr/>
        </p:nvSpPr>
        <p:spPr>
          <a:xfrm>
            <a:off x="-217404" y="186022"/>
            <a:ext cx="6603939" cy="4385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>
                <a:solidFill>
                  <a:schemeClr val="bg1"/>
                </a:solidFill>
              </a:rPr>
              <a:t>     HOSPITAL TIPO IV.2 – GERÊNCIA ADMINISTRATIVA</a:t>
            </a:r>
          </a:p>
        </p:txBody>
      </p:sp>
      <p:sp>
        <p:nvSpPr>
          <p:cNvPr id="37" name="Retângulo: Cantos Arredondados 36">
            <a:extLst>
              <a:ext uri="{FF2B5EF4-FFF2-40B4-BE49-F238E27FC236}">
                <a16:creationId xmlns:a16="http://schemas.microsoft.com/office/drawing/2014/main" id="{9FF47D87-F2A2-48F3-869F-0CB4184168A3}"/>
              </a:ext>
            </a:extLst>
          </p:cNvPr>
          <p:cNvSpPr/>
          <p:nvPr/>
        </p:nvSpPr>
        <p:spPr>
          <a:xfrm>
            <a:off x="10823054" y="2528503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ADMINISTRAÇÃO DE PESSOAL</a:t>
            </a:r>
          </a:p>
        </p:txBody>
      </p:sp>
      <p:cxnSp>
        <p:nvCxnSpPr>
          <p:cNvPr id="44" name="Conector: Angulado 43">
            <a:extLst>
              <a:ext uri="{FF2B5EF4-FFF2-40B4-BE49-F238E27FC236}">
                <a16:creationId xmlns:a16="http://schemas.microsoft.com/office/drawing/2014/main" id="{065BF9D4-2DB5-4626-AF8F-1B2EC87CAFB4}"/>
              </a:ext>
            </a:extLst>
          </p:cNvPr>
          <p:cNvCxnSpPr>
            <a:cxnSpLocks/>
            <a:stCxn id="10" idx="1"/>
            <a:endCxn id="37" idx="1"/>
          </p:cNvCxnSpPr>
          <p:nvPr/>
        </p:nvCxnSpPr>
        <p:spPr>
          <a:xfrm rot="10800000" flipV="1">
            <a:off x="10823054" y="2040211"/>
            <a:ext cx="12700" cy="759962"/>
          </a:xfrm>
          <a:prstGeom prst="bentConnector3">
            <a:avLst>
              <a:gd name="adj1" fmla="val 18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08118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Arredondado 9">
            <a:hlinkClick r:id="" action="ppaction://noaction"/>
          </p:cNvPr>
          <p:cNvSpPr/>
          <p:nvPr/>
        </p:nvSpPr>
        <p:spPr>
          <a:xfrm>
            <a:off x="2452269" y="3971352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SETOR DE GESTÃO DO ENSINO</a:t>
            </a:r>
          </a:p>
        </p:txBody>
      </p:sp>
      <p:sp>
        <p:nvSpPr>
          <p:cNvPr id="11" name="Retângulo Arredondado 10">
            <a:hlinkClick r:id="" action="ppaction://noaction"/>
          </p:cNvPr>
          <p:cNvSpPr/>
          <p:nvPr/>
        </p:nvSpPr>
        <p:spPr>
          <a:xfrm>
            <a:off x="8343022" y="3971352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SETOR DE GESTÃO DA PESQUISA</a:t>
            </a:r>
          </a:p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E DA INOVAÇÃO TECNOLÓGICA EM SAÚDE</a:t>
            </a:r>
          </a:p>
        </p:txBody>
      </p:sp>
      <p:cxnSp>
        <p:nvCxnSpPr>
          <p:cNvPr id="12" name="Conector Angulado 11"/>
          <p:cNvCxnSpPr>
            <a:stCxn id="13" idx="2"/>
            <a:endCxn id="10" idx="0"/>
          </p:cNvCxnSpPr>
          <p:nvPr/>
        </p:nvCxnSpPr>
        <p:spPr>
          <a:xfrm rot="5400000">
            <a:off x="3738501" y="1597823"/>
            <a:ext cx="1773097" cy="2973960"/>
          </a:xfrm>
          <a:prstGeom prst="bentConnector3">
            <a:avLst>
              <a:gd name="adj1" fmla="val 85363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Arredondado 12"/>
          <p:cNvSpPr/>
          <p:nvPr/>
        </p:nvSpPr>
        <p:spPr>
          <a:xfrm>
            <a:off x="5426229" y="1453672"/>
            <a:ext cx="1371600" cy="74458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/>
              <a:t>GERÊNCIA</a:t>
            </a:r>
          </a:p>
          <a:p>
            <a:pPr algn="ctr"/>
            <a:r>
              <a:rPr lang="pt-BR" sz="1100" b="1"/>
              <a:t>DE ENSINO E PESQUISA</a:t>
            </a:r>
          </a:p>
        </p:txBody>
      </p:sp>
      <p:cxnSp>
        <p:nvCxnSpPr>
          <p:cNvPr id="14" name="Conector Angulado 13"/>
          <p:cNvCxnSpPr>
            <a:stCxn id="13" idx="2"/>
            <a:endCxn id="11" idx="0"/>
          </p:cNvCxnSpPr>
          <p:nvPr/>
        </p:nvCxnSpPr>
        <p:spPr>
          <a:xfrm rot="16200000" flipH="1">
            <a:off x="6683877" y="1626406"/>
            <a:ext cx="1773097" cy="2916793"/>
          </a:xfrm>
          <a:prstGeom prst="bentConnector3">
            <a:avLst>
              <a:gd name="adj1" fmla="val 85363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tângulo Arredondado 25">
            <a:hlinkClick r:id="" action="ppaction://noaction"/>
          </p:cNvPr>
          <p:cNvSpPr/>
          <p:nvPr/>
        </p:nvSpPr>
        <p:spPr>
          <a:xfrm>
            <a:off x="4410594" y="2624764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</a:t>
            </a:r>
          </a:p>
          <a:p>
            <a:pPr algn="ctr"/>
            <a:r>
              <a:rPr lang="pt-BR" sz="900" b="1">
                <a:solidFill>
                  <a:schemeClr val="tx1"/>
                </a:solidFill>
              </a:rPr>
              <a:t>e-SAÚDE</a:t>
            </a:r>
          </a:p>
        </p:txBody>
      </p:sp>
      <p:cxnSp>
        <p:nvCxnSpPr>
          <p:cNvPr id="27" name="Conector Angulado 26"/>
          <p:cNvCxnSpPr>
            <a:stCxn id="13" idx="2"/>
            <a:endCxn id="26" idx="3"/>
          </p:cNvCxnSpPr>
          <p:nvPr/>
        </p:nvCxnSpPr>
        <p:spPr>
          <a:xfrm rot="5400000">
            <a:off x="5547712" y="2432738"/>
            <a:ext cx="798801" cy="329835"/>
          </a:xfrm>
          <a:prstGeom prst="bentConnector2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tângulo Arredondado 69">
            <a:hlinkClick r:id="rId2" action="ppaction://hlinksldjump"/>
            <a:extLst>
              <a:ext uri="{FF2B5EF4-FFF2-40B4-BE49-F238E27FC236}">
                <a16:creationId xmlns:a16="http://schemas.microsoft.com/office/drawing/2014/main" id="{B67E037E-C9BB-4467-A9B1-B6688EBD2F61}"/>
              </a:ext>
            </a:extLst>
          </p:cNvPr>
          <p:cNvSpPr/>
          <p:nvPr/>
        </p:nvSpPr>
        <p:spPr>
          <a:xfrm>
            <a:off x="-217404" y="186022"/>
            <a:ext cx="6603939" cy="4385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>
                <a:solidFill>
                  <a:schemeClr val="bg1"/>
                </a:solidFill>
              </a:rPr>
              <a:t>     HOSPITAL TIPO IV – GERÊNCIA DE ENSINO E PESQUISA</a:t>
            </a:r>
          </a:p>
        </p:txBody>
      </p:sp>
    </p:spTree>
    <p:extLst>
      <p:ext uri="{BB962C8B-B14F-4D97-AF65-F5344CB8AC3E}">
        <p14:creationId xmlns:p14="http://schemas.microsoft.com/office/powerpoint/2010/main" val="2195362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fade/>
      </p:transition>
    </mc:Choice>
    <mc:Fallback xmlns="">
      <p:transition advClick="0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 descr="Uma imagem contendo mesa, grande, andando de, homem&#10;&#10;Descrição gerada automaticamente">
            <a:extLst>
              <a:ext uri="{FF2B5EF4-FFF2-40B4-BE49-F238E27FC236}">
                <a16:creationId xmlns:a16="http://schemas.microsoft.com/office/drawing/2014/main" id="{535D8F49-9A52-4933-86EF-4801FB47AF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03" b="8699"/>
          <a:stretch/>
        </p:blipFill>
        <p:spPr>
          <a:xfrm>
            <a:off x="-1" y="0"/>
            <a:ext cx="12191999" cy="6857950"/>
          </a:xfrm>
          <a:prstGeom prst="rect">
            <a:avLst/>
          </a:prstGeom>
        </p:spPr>
      </p:pic>
      <p:sp>
        <p:nvSpPr>
          <p:cNvPr id="9" name="Google Shape;148;p15"/>
          <p:cNvSpPr txBox="1"/>
          <p:nvPr/>
        </p:nvSpPr>
        <p:spPr>
          <a:xfrm>
            <a:off x="5902589" y="2274813"/>
            <a:ext cx="62894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2800">
                <a:latin typeface="Avenir Next LT Pro Light" panose="020B0304020202020204" pitchFamily="34" charset="0"/>
                <a:cs typeface="Aldhabi" panose="020B0604020202020204" pitchFamily="2" charset="-78"/>
              </a:defRPr>
            </a:lvl1pPr>
          </a:lstStyle>
          <a:p>
            <a:r>
              <a:rPr lang="pt-BR" sz="4800" b="1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  <a:sym typeface="Verdana"/>
              </a:rPr>
              <a:t>Estrutura Organizacional dos Complexos Hospitalares</a:t>
            </a:r>
          </a:p>
        </p:txBody>
      </p:sp>
    </p:spTree>
    <p:extLst>
      <p:ext uri="{BB962C8B-B14F-4D97-AF65-F5344CB8AC3E}">
        <p14:creationId xmlns:p14="http://schemas.microsoft.com/office/powerpoint/2010/main" val="1395611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Conector Angulado 21">
            <a:extLst>
              <a:ext uri="{FF2B5EF4-FFF2-40B4-BE49-F238E27FC236}">
                <a16:creationId xmlns:a16="http://schemas.microsoft.com/office/drawing/2014/main" id="{761B59E8-15E3-4394-8F7B-743CF8F128B2}"/>
              </a:ext>
            </a:extLst>
          </p:cNvPr>
          <p:cNvCxnSpPr>
            <a:cxnSpLocks/>
            <a:stCxn id="50" idx="2"/>
            <a:endCxn id="51" idx="0"/>
          </p:cNvCxnSpPr>
          <p:nvPr/>
        </p:nvCxnSpPr>
        <p:spPr>
          <a:xfrm rot="5400000">
            <a:off x="3997924" y="32360"/>
            <a:ext cx="339326" cy="3738623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ector Angulado 21">
            <a:extLst>
              <a:ext uri="{FF2B5EF4-FFF2-40B4-BE49-F238E27FC236}">
                <a16:creationId xmlns:a16="http://schemas.microsoft.com/office/drawing/2014/main" id="{EE01BE5C-42FE-4F5C-9966-DA2472CCCA93}"/>
              </a:ext>
            </a:extLst>
          </p:cNvPr>
          <p:cNvCxnSpPr>
            <a:cxnSpLocks/>
            <a:stCxn id="50" idx="2"/>
            <a:endCxn id="53" idx="0"/>
          </p:cNvCxnSpPr>
          <p:nvPr/>
        </p:nvCxnSpPr>
        <p:spPr>
          <a:xfrm rot="5400000">
            <a:off x="5156434" y="1190870"/>
            <a:ext cx="339326" cy="1421602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ector Angulado 21">
            <a:extLst>
              <a:ext uri="{FF2B5EF4-FFF2-40B4-BE49-F238E27FC236}">
                <a16:creationId xmlns:a16="http://schemas.microsoft.com/office/drawing/2014/main" id="{A8D82BD3-E5E2-4A91-99DC-1BE1DA37F83D}"/>
              </a:ext>
            </a:extLst>
          </p:cNvPr>
          <p:cNvCxnSpPr>
            <a:cxnSpLocks/>
            <a:stCxn id="50" idx="2"/>
            <a:endCxn id="78" idx="1"/>
          </p:cNvCxnSpPr>
          <p:nvPr/>
        </p:nvCxnSpPr>
        <p:spPr>
          <a:xfrm rot="16200000" flipH="1">
            <a:off x="5865627" y="1903279"/>
            <a:ext cx="612212" cy="269670"/>
          </a:xfrm>
          <a:prstGeom prst="bentConnector2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ector Angulado 21">
            <a:extLst>
              <a:ext uri="{FF2B5EF4-FFF2-40B4-BE49-F238E27FC236}">
                <a16:creationId xmlns:a16="http://schemas.microsoft.com/office/drawing/2014/main" id="{F97B65BD-9ACE-4713-A396-A9AB6C5A3979}"/>
              </a:ext>
            </a:extLst>
          </p:cNvPr>
          <p:cNvCxnSpPr>
            <a:cxnSpLocks/>
            <a:stCxn id="50" idx="2"/>
            <a:endCxn id="81" idx="1"/>
          </p:cNvCxnSpPr>
          <p:nvPr/>
        </p:nvCxnSpPr>
        <p:spPr>
          <a:xfrm rot="16200000" flipH="1">
            <a:off x="5496628" y="2272278"/>
            <a:ext cx="1353053" cy="272512"/>
          </a:xfrm>
          <a:prstGeom prst="bentConnector2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ector Angulado 21">
            <a:extLst>
              <a:ext uri="{FF2B5EF4-FFF2-40B4-BE49-F238E27FC236}">
                <a16:creationId xmlns:a16="http://schemas.microsoft.com/office/drawing/2014/main" id="{0E402293-52AD-4D1F-BD62-D668DF264BBC}"/>
              </a:ext>
            </a:extLst>
          </p:cNvPr>
          <p:cNvCxnSpPr>
            <a:cxnSpLocks/>
            <a:stCxn id="55" idx="2"/>
            <a:endCxn id="79" idx="1"/>
          </p:cNvCxnSpPr>
          <p:nvPr/>
        </p:nvCxnSpPr>
        <p:spPr>
          <a:xfrm rot="16200000" flipH="1">
            <a:off x="8825783" y="2794481"/>
            <a:ext cx="387124" cy="232005"/>
          </a:xfrm>
          <a:prstGeom prst="bentConnector2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ector Angulado 21">
            <a:extLst>
              <a:ext uri="{FF2B5EF4-FFF2-40B4-BE49-F238E27FC236}">
                <a16:creationId xmlns:a16="http://schemas.microsoft.com/office/drawing/2014/main" id="{C06EF420-53C8-4DC8-B2D1-3BDBE39A017E}"/>
              </a:ext>
            </a:extLst>
          </p:cNvPr>
          <p:cNvCxnSpPr>
            <a:cxnSpLocks/>
            <a:stCxn id="50" idx="2"/>
            <a:endCxn id="54" idx="0"/>
          </p:cNvCxnSpPr>
          <p:nvPr/>
        </p:nvCxnSpPr>
        <p:spPr>
          <a:xfrm rot="16200000" flipH="1">
            <a:off x="8355980" y="-587074"/>
            <a:ext cx="344867" cy="4983030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Conector reto 135">
            <a:extLst>
              <a:ext uri="{FF2B5EF4-FFF2-40B4-BE49-F238E27FC236}">
                <a16:creationId xmlns:a16="http://schemas.microsoft.com/office/drawing/2014/main" id="{32808B06-F3D7-4BA2-8200-C0C5DB5A0604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tângulo Arredondado 22">
            <a:extLst>
              <a:ext uri="{FF2B5EF4-FFF2-40B4-BE49-F238E27FC236}">
                <a16:creationId xmlns:a16="http://schemas.microsoft.com/office/drawing/2014/main" id="{AC0D07C5-7312-45CE-B74F-1F20A725988B}"/>
              </a:ext>
            </a:extLst>
          </p:cNvPr>
          <p:cNvSpPr/>
          <p:nvPr/>
        </p:nvSpPr>
        <p:spPr>
          <a:xfrm>
            <a:off x="5431552" y="1074775"/>
            <a:ext cx="1210692" cy="65723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/>
              <a:t>PRESIDÊNCIA</a:t>
            </a:r>
            <a:endParaRPr lang="pt-BR" sz="1100" b="1">
              <a:cs typeface="Calibri"/>
            </a:endParaRPr>
          </a:p>
        </p:txBody>
      </p:sp>
      <p:sp>
        <p:nvSpPr>
          <p:cNvPr id="51" name="Retângulo Arredondado 17">
            <a:extLst>
              <a:ext uri="{FF2B5EF4-FFF2-40B4-BE49-F238E27FC236}">
                <a16:creationId xmlns:a16="http://schemas.microsoft.com/office/drawing/2014/main" id="{B0E2E56D-7D4C-4105-90E8-816AD050C0D2}"/>
              </a:ext>
            </a:extLst>
          </p:cNvPr>
          <p:cNvSpPr/>
          <p:nvPr/>
        </p:nvSpPr>
        <p:spPr>
          <a:xfrm>
            <a:off x="1692929" y="2071334"/>
            <a:ext cx="1210692" cy="657233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/>
              <a:t>COORDENADORIA DE COMUNICAÇÃO SOCIAL</a:t>
            </a:r>
            <a:endParaRPr lang="pt-BR" sz="1100" b="1">
              <a:cs typeface="Calibri"/>
            </a:endParaRPr>
          </a:p>
        </p:txBody>
      </p:sp>
      <p:sp>
        <p:nvSpPr>
          <p:cNvPr id="53" name="Retângulo Arredondado 17">
            <a:hlinkClick r:id="rId3" action="ppaction://hlinksldjump"/>
            <a:extLst>
              <a:ext uri="{FF2B5EF4-FFF2-40B4-BE49-F238E27FC236}">
                <a16:creationId xmlns:a16="http://schemas.microsoft.com/office/drawing/2014/main" id="{6D0E706B-EEC7-49F2-9897-54937E4D09FA}"/>
              </a:ext>
            </a:extLst>
          </p:cNvPr>
          <p:cNvSpPr/>
          <p:nvPr/>
        </p:nvSpPr>
        <p:spPr>
          <a:xfrm>
            <a:off x="4009950" y="2071334"/>
            <a:ext cx="1210692" cy="657233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1000" b="1"/>
              <a:t>COORDENADORIA DA CORREGEDORIA-GERAL</a:t>
            </a:r>
            <a:endParaRPr lang="pt-BR" sz="1000" b="1">
              <a:cs typeface="Calibri"/>
            </a:endParaRPr>
          </a:p>
        </p:txBody>
      </p:sp>
      <p:sp>
        <p:nvSpPr>
          <p:cNvPr id="54" name="Retângulo Arredondado 17">
            <a:extLst>
              <a:ext uri="{FF2B5EF4-FFF2-40B4-BE49-F238E27FC236}">
                <a16:creationId xmlns:a16="http://schemas.microsoft.com/office/drawing/2014/main" id="{723F2C9F-51D6-4824-9D3A-93CC1D7E3006}"/>
              </a:ext>
            </a:extLst>
          </p:cNvPr>
          <p:cNvSpPr/>
          <p:nvPr/>
        </p:nvSpPr>
        <p:spPr>
          <a:xfrm>
            <a:off x="10414582" y="2076875"/>
            <a:ext cx="1210692" cy="657233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 dirty="0"/>
              <a:t>CONSULTORIA JURÍDICA</a:t>
            </a:r>
            <a:endParaRPr lang="pt-BR" sz="1100" b="1" dirty="0">
              <a:cs typeface="Calibri"/>
            </a:endParaRPr>
          </a:p>
        </p:txBody>
      </p:sp>
      <p:sp>
        <p:nvSpPr>
          <p:cNvPr id="55" name="Retângulo Arredondado 102">
            <a:hlinkClick r:id="rId4" action="ppaction://hlinksldjump"/>
            <a:extLst>
              <a:ext uri="{FF2B5EF4-FFF2-40B4-BE49-F238E27FC236}">
                <a16:creationId xmlns:a16="http://schemas.microsoft.com/office/drawing/2014/main" id="{D91E28C7-0668-46B4-8601-0EC093E45149}"/>
              </a:ext>
            </a:extLst>
          </p:cNvPr>
          <p:cNvSpPr/>
          <p:nvPr/>
        </p:nvSpPr>
        <p:spPr>
          <a:xfrm>
            <a:off x="8297997" y="2059689"/>
            <a:ext cx="1210692" cy="657233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/>
              <a:t>CHEFIA DE GABINETE</a:t>
            </a:r>
          </a:p>
        </p:txBody>
      </p:sp>
      <p:sp>
        <p:nvSpPr>
          <p:cNvPr id="57" name="Retângulo Arredondado 48">
            <a:hlinkClick r:id="rId5" action="ppaction://hlinksldjump"/>
            <a:extLst>
              <a:ext uri="{FF2B5EF4-FFF2-40B4-BE49-F238E27FC236}">
                <a16:creationId xmlns:a16="http://schemas.microsoft.com/office/drawing/2014/main" id="{549CFC77-A251-497F-8841-9F77B35BD383}"/>
              </a:ext>
            </a:extLst>
          </p:cNvPr>
          <p:cNvSpPr/>
          <p:nvPr/>
        </p:nvSpPr>
        <p:spPr>
          <a:xfrm>
            <a:off x="8298001" y="3536933"/>
            <a:ext cx="1210692" cy="65723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SECRETARIA-GERAL</a:t>
            </a:r>
          </a:p>
        </p:txBody>
      </p:sp>
      <p:sp>
        <p:nvSpPr>
          <p:cNvPr id="78" name="Retângulo Arredondado 42">
            <a:hlinkClick r:id="rId6" action="ppaction://hlinksldjump"/>
            <a:extLst>
              <a:ext uri="{FF2B5EF4-FFF2-40B4-BE49-F238E27FC236}">
                <a16:creationId xmlns:a16="http://schemas.microsoft.com/office/drawing/2014/main" id="{CC85743A-B7E1-4563-B056-64EE28A76410}"/>
              </a:ext>
            </a:extLst>
          </p:cNvPr>
          <p:cNvSpPr/>
          <p:nvPr/>
        </p:nvSpPr>
        <p:spPr>
          <a:xfrm>
            <a:off x="6306568" y="2071336"/>
            <a:ext cx="1186707" cy="545768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tx1"/>
                </a:solidFill>
              </a:rPr>
              <a:t>ASSESSORIA PARLAMENTAR</a:t>
            </a:r>
          </a:p>
        </p:txBody>
      </p:sp>
      <p:sp>
        <p:nvSpPr>
          <p:cNvPr id="79" name="Retângulo Arredondado 43">
            <a:extLst>
              <a:ext uri="{FF2B5EF4-FFF2-40B4-BE49-F238E27FC236}">
                <a16:creationId xmlns:a16="http://schemas.microsoft.com/office/drawing/2014/main" id="{4CC9BF23-A34F-4130-A05A-FA5741E0E39F}"/>
              </a:ext>
            </a:extLst>
          </p:cNvPr>
          <p:cNvSpPr/>
          <p:nvPr/>
        </p:nvSpPr>
        <p:spPr>
          <a:xfrm>
            <a:off x="9135348" y="2824712"/>
            <a:ext cx="1210692" cy="558667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 dirty="0">
                <a:solidFill>
                  <a:schemeClr val="tx1"/>
                </a:solidFill>
              </a:rPr>
              <a:t>ASSESSORIA TÉCNICA</a:t>
            </a:r>
          </a:p>
        </p:txBody>
      </p:sp>
      <p:sp>
        <p:nvSpPr>
          <p:cNvPr id="80" name="Retângulo Arredondado 44">
            <a:hlinkClick r:id="rId7" action="ppaction://hlinksldjump"/>
            <a:extLst>
              <a:ext uri="{FF2B5EF4-FFF2-40B4-BE49-F238E27FC236}">
                <a16:creationId xmlns:a16="http://schemas.microsoft.com/office/drawing/2014/main" id="{1893565C-DA0B-4D31-AA82-01E6D0E5494E}"/>
              </a:ext>
            </a:extLst>
          </p:cNvPr>
          <p:cNvSpPr/>
          <p:nvPr/>
        </p:nvSpPr>
        <p:spPr>
          <a:xfrm>
            <a:off x="6309410" y="3538805"/>
            <a:ext cx="1183865" cy="80413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950" b="1">
                <a:solidFill>
                  <a:schemeClr val="tx1"/>
                </a:solidFill>
              </a:rPr>
              <a:t>ASSESSORIA DE CONFORMIDADE, CONTROLE INTERNO E GERENCIAMENTO DE RISCOS</a:t>
            </a:r>
          </a:p>
        </p:txBody>
      </p:sp>
      <p:sp>
        <p:nvSpPr>
          <p:cNvPr id="81" name="Retângulo Arredondado 45">
            <a:extLst>
              <a:ext uri="{FF2B5EF4-FFF2-40B4-BE49-F238E27FC236}">
                <a16:creationId xmlns:a16="http://schemas.microsoft.com/office/drawing/2014/main" id="{63A8471B-6785-4D86-B66F-D6D521D973B6}"/>
              </a:ext>
            </a:extLst>
          </p:cNvPr>
          <p:cNvSpPr/>
          <p:nvPr/>
        </p:nvSpPr>
        <p:spPr>
          <a:xfrm>
            <a:off x="6309410" y="2812177"/>
            <a:ext cx="1183865" cy="545768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tx1"/>
                </a:solidFill>
              </a:rPr>
              <a:t>ASSESSORIA</a:t>
            </a:r>
          </a:p>
        </p:txBody>
      </p:sp>
      <p:cxnSp>
        <p:nvCxnSpPr>
          <p:cNvPr id="87" name="Conector Angulado 21">
            <a:extLst>
              <a:ext uri="{FF2B5EF4-FFF2-40B4-BE49-F238E27FC236}">
                <a16:creationId xmlns:a16="http://schemas.microsoft.com/office/drawing/2014/main" id="{AF6FAC8E-0BA9-4A98-849E-66909169019C}"/>
              </a:ext>
            </a:extLst>
          </p:cNvPr>
          <p:cNvCxnSpPr>
            <a:cxnSpLocks/>
            <a:stCxn id="50" idx="2"/>
            <a:endCxn id="80" idx="1"/>
          </p:cNvCxnSpPr>
          <p:nvPr/>
        </p:nvCxnSpPr>
        <p:spPr>
          <a:xfrm rot="16200000" flipH="1">
            <a:off x="5068723" y="2700183"/>
            <a:ext cx="2208862" cy="272512"/>
          </a:xfrm>
          <a:prstGeom prst="bentConnector2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tângulo Arredondado 69">
            <a:hlinkClick r:id="rId8" action="ppaction://hlinksldjump"/>
            <a:extLst>
              <a:ext uri="{FF2B5EF4-FFF2-40B4-BE49-F238E27FC236}">
                <a16:creationId xmlns:a16="http://schemas.microsoft.com/office/drawing/2014/main" id="{728AF5CB-A158-4F47-898B-522E93595FA0}"/>
              </a:ext>
            </a:extLst>
          </p:cNvPr>
          <p:cNvSpPr/>
          <p:nvPr/>
        </p:nvSpPr>
        <p:spPr>
          <a:xfrm>
            <a:off x="-217404" y="186022"/>
            <a:ext cx="6250477" cy="4385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>
                <a:solidFill>
                  <a:schemeClr val="bg1"/>
                </a:solidFill>
              </a:rPr>
              <a:t>     ADMINISTRAÇÃO CENTRAL - PRESIDÊNCIA</a:t>
            </a:r>
          </a:p>
        </p:txBody>
      </p:sp>
      <p:cxnSp>
        <p:nvCxnSpPr>
          <p:cNvPr id="38" name="Conector Angulado 21">
            <a:extLst>
              <a:ext uri="{FF2B5EF4-FFF2-40B4-BE49-F238E27FC236}">
                <a16:creationId xmlns:a16="http://schemas.microsoft.com/office/drawing/2014/main" id="{0AA39ED0-3B75-4B4E-9443-3F3A9415809B}"/>
              </a:ext>
            </a:extLst>
          </p:cNvPr>
          <p:cNvCxnSpPr>
            <a:cxnSpLocks/>
            <a:stCxn id="50" idx="2"/>
            <a:endCxn id="55" idx="0"/>
          </p:cNvCxnSpPr>
          <p:nvPr/>
        </p:nvCxnSpPr>
        <p:spPr>
          <a:xfrm rot="16200000" flipH="1">
            <a:off x="7306280" y="462625"/>
            <a:ext cx="327681" cy="2866445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ector Angulado 21">
            <a:extLst>
              <a:ext uri="{FF2B5EF4-FFF2-40B4-BE49-F238E27FC236}">
                <a16:creationId xmlns:a16="http://schemas.microsoft.com/office/drawing/2014/main" id="{D1498842-8A66-4743-917B-56CCB951319F}"/>
              </a:ext>
            </a:extLst>
          </p:cNvPr>
          <p:cNvCxnSpPr>
            <a:cxnSpLocks/>
            <a:stCxn id="55" idx="2"/>
            <a:endCxn id="57" idx="0"/>
          </p:cNvCxnSpPr>
          <p:nvPr/>
        </p:nvCxnSpPr>
        <p:spPr>
          <a:xfrm rot="16200000" flipH="1">
            <a:off x="8493340" y="3126925"/>
            <a:ext cx="820011" cy="4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inal de Adição 6">
            <a:extLst>
              <a:ext uri="{FF2B5EF4-FFF2-40B4-BE49-F238E27FC236}">
                <a16:creationId xmlns:a16="http://schemas.microsoft.com/office/drawing/2014/main" id="{9BBEDBD5-6B97-47FE-B5C0-7286BB11253E}"/>
              </a:ext>
            </a:extLst>
          </p:cNvPr>
          <p:cNvSpPr/>
          <p:nvPr/>
        </p:nvSpPr>
        <p:spPr>
          <a:xfrm>
            <a:off x="2767364" y="2542881"/>
            <a:ext cx="272513" cy="281832"/>
          </a:xfrm>
          <a:prstGeom prst="mathPlus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Sinal de Adição 29">
            <a:extLst>
              <a:ext uri="{FF2B5EF4-FFF2-40B4-BE49-F238E27FC236}">
                <a16:creationId xmlns:a16="http://schemas.microsoft.com/office/drawing/2014/main" id="{444A9BF5-C391-4126-99A3-CC5CDB996B62}"/>
              </a:ext>
            </a:extLst>
          </p:cNvPr>
          <p:cNvSpPr/>
          <p:nvPr/>
        </p:nvSpPr>
        <p:spPr>
          <a:xfrm>
            <a:off x="9244625" y="6460403"/>
            <a:ext cx="232005" cy="230832"/>
          </a:xfrm>
          <a:prstGeom prst="mathPlus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3EB12826-0113-4C9F-8874-878B18879D14}"/>
              </a:ext>
            </a:extLst>
          </p:cNvPr>
          <p:cNvSpPr txBox="1"/>
          <p:nvPr/>
        </p:nvSpPr>
        <p:spPr>
          <a:xfrm>
            <a:off x="9360628" y="6477589"/>
            <a:ext cx="283137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900" b="1"/>
              <a:t> ESTRUTURA DETALHADA NAS PÁGINAS SEGUINTES</a:t>
            </a:r>
            <a:endParaRPr lang="pt-BR" sz="900"/>
          </a:p>
        </p:txBody>
      </p:sp>
      <p:sp>
        <p:nvSpPr>
          <p:cNvPr id="34" name="Sinal de Adição 33">
            <a:extLst>
              <a:ext uri="{FF2B5EF4-FFF2-40B4-BE49-F238E27FC236}">
                <a16:creationId xmlns:a16="http://schemas.microsoft.com/office/drawing/2014/main" id="{86977E86-9230-4602-914E-4364A195B276}"/>
              </a:ext>
            </a:extLst>
          </p:cNvPr>
          <p:cNvSpPr/>
          <p:nvPr/>
        </p:nvSpPr>
        <p:spPr>
          <a:xfrm>
            <a:off x="11489017" y="2576005"/>
            <a:ext cx="272513" cy="281832"/>
          </a:xfrm>
          <a:prstGeom prst="mathPlus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696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fade/>
      </p:transition>
    </mc:Choice>
    <mc:Fallback xmlns="">
      <p:transition advClick="0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Conector Angulado 81">
            <a:extLst>
              <a:ext uri="{FF2B5EF4-FFF2-40B4-BE49-F238E27FC236}">
                <a16:creationId xmlns:a16="http://schemas.microsoft.com/office/drawing/2014/main" id="{923DFA9F-F72C-44B6-9235-E23248296244}"/>
              </a:ext>
            </a:extLst>
          </p:cNvPr>
          <p:cNvCxnSpPr>
            <a:cxnSpLocks/>
          </p:cNvCxnSpPr>
          <p:nvPr/>
        </p:nvCxnSpPr>
        <p:spPr>
          <a:xfrm rot="5400000">
            <a:off x="4761109" y="2826686"/>
            <a:ext cx="663917" cy="1739516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Angulado 84">
            <a:extLst>
              <a:ext uri="{FF2B5EF4-FFF2-40B4-BE49-F238E27FC236}">
                <a16:creationId xmlns:a16="http://schemas.microsoft.com/office/drawing/2014/main" id="{60F50756-A1D6-40B6-9AE7-ECC895E49775}"/>
              </a:ext>
            </a:extLst>
          </p:cNvPr>
          <p:cNvCxnSpPr>
            <a:cxnSpLocks/>
            <a:endCxn id="21" idx="0"/>
          </p:cNvCxnSpPr>
          <p:nvPr/>
        </p:nvCxnSpPr>
        <p:spPr>
          <a:xfrm rot="5400000">
            <a:off x="5628921" y="3693308"/>
            <a:ext cx="662726" cy="5080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Angulado 87">
            <a:extLst>
              <a:ext uri="{FF2B5EF4-FFF2-40B4-BE49-F238E27FC236}">
                <a16:creationId xmlns:a16="http://schemas.microsoft.com/office/drawing/2014/main" id="{89C21A99-A275-4AAD-B24F-31D2604A03CF}"/>
              </a:ext>
            </a:extLst>
          </p:cNvPr>
          <p:cNvCxnSpPr>
            <a:cxnSpLocks/>
            <a:endCxn id="22" idx="0"/>
          </p:cNvCxnSpPr>
          <p:nvPr/>
        </p:nvCxnSpPr>
        <p:spPr>
          <a:xfrm rot="16200000" flipH="1">
            <a:off x="6512232" y="2815076"/>
            <a:ext cx="663913" cy="1762729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Arredondado 23">
            <a:hlinkClick r:id="" action="ppaction://noaction"/>
            <a:extLst>
              <a:ext uri="{FF2B5EF4-FFF2-40B4-BE49-F238E27FC236}">
                <a16:creationId xmlns:a16="http://schemas.microsoft.com/office/drawing/2014/main" id="{08D27F98-934B-4738-B2CA-F472EAF9973C}"/>
              </a:ext>
            </a:extLst>
          </p:cNvPr>
          <p:cNvSpPr/>
          <p:nvPr/>
        </p:nvSpPr>
        <p:spPr>
          <a:xfrm>
            <a:off x="5131880" y="2583225"/>
            <a:ext cx="1651728" cy="78006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>
                <a:solidFill>
                  <a:schemeClr val="bg1"/>
                </a:solidFill>
              </a:rPr>
              <a:t>SUPERINTENDÊNCIA</a:t>
            </a:r>
            <a:endParaRPr lang="pt-BR" sz="1400" b="1">
              <a:solidFill>
                <a:schemeClr val="bg1"/>
              </a:solidFill>
            </a:endParaRPr>
          </a:p>
        </p:txBody>
      </p:sp>
      <p:sp>
        <p:nvSpPr>
          <p:cNvPr id="20" name="Retângulo Arredondado 72">
            <a:hlinkClick r:id="" action="ppaction://noaction"/>
            <a:extLst>
              <a:ext uri="{FF2B5EF4-FFF2-40B4-BE49-F238E27FC236}">
                <a16:creationId xmlns:a16="http://schemas.microsoft.com/office/drawing/2014/main" id="{B6467729-7277-4002-BA1A-37C6EC1F1C25}"/>
              </a:ext>
            </a:extLst>
          </p:cNvPr>
          <p:cNvSpPr/>
          <p:nvPr/>
        </p:nvSpPr>
        <p:spPr>
          <a:xfrm>
            <a:off x="3364071" y="4027212"/>
            <a:ext cx="1651728" cy="78006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>
                <a:solidFill>
                  <a:schemeClr val="bg1"/>
                </a:solidFill>
              </a:rPr>
              <a:t>GERÊNCIA DE ATENÇÃO À SAÚDE</a:t>
            </a:r>
          </a:p>
        </p:txBody>
      </p:sp>
      <p:sp>
        <p:nvSpPr>
          <p:cNvPr id="21" name="Retângulo Arredondado 73">
            <a:hlinkClick r:id="" action="ppaction://noaction"/>
            <a:extLst>
              <a:ext uri="{FF2B5EF4-FFF2-40B4-BE49-F238E27FC236}">
                <a16:creationId xmlns:a16="http://schemas.microsoft.com/office/drawing/2014/main" id="{BCF58D5E-3685-43DA-BD2E-FF0219517791}"/>
              </a:ext>
            </a:extLst>
          </p:cNvPr>
          <p:cNvSpPr/>
          <p:nvPr/>
        </p:nvSpPr>
        <p:spPr>
          <a:xfrm>
            <a:off x="5131880" y="4027211"/>
            <a:ext cx="1651728" cy="78006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>
                <a:solidFill>
                  <a:schemeClr val="bg1"/>
                </a:solidFill>
              </a:rPr>
              <a:t>GERÊNCIA ADMINISTRATIVA</a:t>
            </a:r>
          </a:p>
        </p:txBody>
      </p:sp>
      <p:sp>
        <p:nvSpPr>
          <p:cNvPr id="22" name="Retângulo Arredondado 74">
            <a:hlinkClick r:id="" action="ppaction://noaction"/>
            <a:extLst>
              <a:ext uri="{FF2B5EF4-FFF2-40B4-BE49-F238E27FC236}">
                <a16:creationId xmlns:a16="http://schemas.microsoft.com/office/drawing/2014/main" id="{F927BA42-4A26-4983-8F76-6F766045E56E}"/>
              </a:ext>
            </a:extLst>
          </p:cNvPr>
          <p:cNvSpPr/>
          <p:nvPr/>
        </p:nvSpPr>
        <p:spPr>
          <a:xfrm>
            <a:off x="6899689" y="4028398"/>
            <a:ext cx="1651728" cy="78006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>
                <a:solidFill>
                  <a:schemeClr val="bg1"/>
                </a:solidFill>
              </a:rPr>
              <a:t>GERÊNCIA DE ENSINO E PESQUISA</a:t>
            </a:r>
          </a:p>
        </p:txBody>
      </p:sp>
      <p:sp>
        <p:nvSpPr>
          <p:cNvPr id="31" name="Retângulo Arredondado 27">
            <a:hlinkClick r:id="" action="ppaction://noaction"/>
            <a:extLst>
              <a:ext uri="{FF2B5EF4-FFF2-40B4-BE49-F238E27FC236}">
                <a16:creationId xmlns:a16="http://schemas.microsoft.com/office/drawing/2014/main" id="{884E080A-AAA4-4511-BEC5-C32884861E17}"/>
              </a:ext>
            </a:extLst>
          </p:cNvPr>
          <p:cNvSpPr/>
          <p:nvPr/>
        </p:nvSpPr>
        <p:spPr>
          <a:xfrm>
            <a:off x="7725553" y="1196065"/>
            <a:ext cx="1651728" cy="780067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>
                <a:solidFill>
                  <a:schemeClr val="bg1"/>
                </a:solidFill>
              </a:rPr>
              <a:t>OUVIDORIA</a:t>
            </a:r>
          </a:p>
        </p:txBody>
      </p:sp>
      <p:sp>
        <p:nvSpPr>
          <p:cNvPr id="32" name="Retângulo Arredondado 28">
            <a:hlinkClick r:id="" action="ppaction://noaction"/>
            <a:extLst>
              <a:ext uri="{FF2B5EF4-FFF2-40B4-BE49-F238E27FC236}">
                <a16:creationId xmlns:a16="http://schemas.microsoft.com/office/drawing/2014/main" id="{88A36CE1-74A7-4182-AAE2-DC20DCF6A5E7}"/>
              </a:ext>
            </a:extLst>
          </p:cNvPr>
          <p:cNvSpPr/>
          <p:nvPr/>
        </p:nvSpPr>
        <p:spPr>
          <a:xfrm>
            <a:off x="5950234" y="1196066"/>
            <a:ext cx="1651728" cy="780067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>
                <a:solidFill>
                  <a:schemeClr val="bg1"/>
                </a:solidFill>
              </a:rPr>
              <a:t>AUDITORIA</a:t>
            </a:r>
          </a:p>
        </p:txBody>
      </p:sp>
      <p:sp>
        <p:nvSpPr>
          <p:cNvPr id="15" name="Retângulo Arredondado 27">
            <a:extLst>
              <a:ext uri="{FF2B5EF4-FFF2-40B4-BE49-F238E27FC236}">
                <a16:creationId xmlns:a16="http://schemas.microsoft.com/office/drawing/2014/main" id="{E138A768-F524-4B56-BDBC-50B37B85DEFF}"/>
              </a:ext>
            </a:extLst>
          </p:cNvPr>
          <p:cNvSpPr/>
          <p:nvPr/>
        </p:nvSpPr>
        <p:spPr>
          <a:xfrm>
            <a:off x="4174915" y="1199176"/>
            <a:ext cx="1651728" cy="780067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>
                <a:solidFill>
                  <a:schemeClr val="bg1"/>
                </a:solidFill>
              </a:rPr>
              <a:t>COLEGIADO EXECUTIVO</a:t>
            </a:r>
          </a:p>
        </p:txBody>
      </p:sp>
      <p:sp>
        <p:nvSpPr>
          <p:cNvPr id="16" name="Retângulo Arredondado 28">
            <a:extLst>
              <a:ext uri="{FF2B5EF4-FFF2-40B4-BE49-F238E27FC236}">
                <a16:creationId xmlns:a16="http://schemas.microsoft.com/office/drawing/2014/main" id="{E7D260BF-69AD-4396-A285-9284BF029C74}"/>
              </a:ext>
            </a:extLst>
          </p:cNvPr>
          <p:cNvSpPr/>
          <p:nvPr/>
        </p:nvSpPr>
        <p:spPr>
          <a:xfrm>
            <a:off x="2412253" y="1196067"/>
            <a:ext cx="1651728" cy="780067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>
                <a:solidFill>
                  <a:schemeClr val="bg1"/>
                </a:solidFill>
              </a:rPr>
              <a:t>CONSELHO CONSULTIVO</a:t>
            </a:r>
          </a:p>
        </p:txBody>
      </p:sp>
      <p:sp>
        <p:nvSpPr>
          <p:cNvPr id="18" name="Retângulo Arredondado 69">
            <a:hlinkClick r:id="rId3" action="ppaction://hlinksldjump"/>
            <a:extLst>
              <a:ext uri="{FF2B5EF4-FFF2-40B4-BE49-F238E27FC236}">
                <a16:creationId xmlns:a16="http://schemas.microsoft.com/office/drawing/2014/main" id="{E6ED6A35-D5D2-479C-B6EF-F059E96A2CDC}"/>
              </a:ext>
            </a:extLst>
          </p:cNvPr>
          <p:cNvSpPr/>
          <p:nvPr/>
        </p:nvSpPr>
        <p:spPr>
          <a:xfrm>
            <a:off x="-217404" y="186022"/>
            <a:ext cx="6603939" cy="4385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>
                <a:solidFill>
                  <a:schemeClr val="bg1"/>
                </a:solidFill>
              </a:rPr>
              <a:t>     COMPLEXO HOSPITALAR – CHC-UFPR</a:t>
            </a:r>
          </a:p>
        </p:txBody>
      </p:sp>
    </p:spTree>
    <p:extLst>
      <p:ext uri="{BB962C8B-B14F-4D97-AF65-F5344CB8AC3E}">
        <p14:creationId xmlns:p14="http://schemas.microsoft.com/office/powerpoint/2010/main" val="829152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fade/>
      </p:transition>
    </mc:Choice>
    <mc:Fallback xmlns="">
      <p:transition advClick="0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Conector: Angulado 32">
            <a:extLst>
              <a:ext uri="{FF2B5EF4-FFF2-40B4-BE49-F238E27FC236}">
                <a16:creationId xmlns:a16="http://schemas.microsoft.com/office/drawing/2014/main" id="{A828A1C4-5BDB-43E9-B5EB-18AADBA50E99}"/>
              </a:ext>
            </a:extLst>
          </p:cNvPr>
          <p:cNvCxnSpPr>
            <a:cxnSpLocks/>
            <a:stCxn id="14" idx="2"/>
            <a:endCxn id="22" idx="0"/>
          </p:cNvCxnSpPr>
          <p:nvPr/>
        </p:nvCxnSpPr>
        <p:spPr>
          <a:xfrm rot="16200000" flipH="1">
            <a:off x="6639239" y="1161742"/>
            <a:ext cx="777876" cy="1864354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: Angulado 33">
            <a:extLst>
              <a:ext uri="{FF2B5EF4-FFF2-40B4-BE49-F238E27FC236}">
                <a16:creationId xmlns:a16="http://schemas.microsoft.com/office/drawing/2014/main" id="{02E9C1AD-A8A2-4885-84A3-E38F65D15E3A}"/>
              </a:ext>
            </a:extLst>
          </p:cNvPr>
          <p:cNvCxnSpPr>
            <a:cxnSpLocks/>
            <a:stCxn id="14" idx="2"/>
            <a:endCxn id="23" idx="0"/>
          </p:cNvCxnSpPr>
          <p:nvPr/>
        </p:nvCxnSpPr>
        <p:spPr>
          <a:xfrm rot="5400000">
            <a:off x="5625764" y="2028377"/>
            <a:ext cx="793632" cy="146841"/>
          </a:xfrm>
          <a:prstGeom prst="bentConnector3">
            <a:avLst>
              <a:gd name="adj1" fmla="val 48577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Angulado 12">
            <a:extLst>
              <a:ext uri="{FF2B5EF4-FFF2-40B4-BE49-F238E27FC236}">
                <a16:creationId xmlns:a16="http://schemas.microsoft.com/office/drawing/2014/main" id="{79BB571E-E1AE-417B-9BF3-F64AA773016A}"/>
              </a:ext>
            </a:extLst>
          </p:cNvPr>
          <p:cNvCxnSpPr>
            <a:cxnSpLocks/>
            <a:stCxn id="14" idx="2"/>
            <a:endCxn id="15" idx="0"/>
          </p:cNvCxnSpPr>
          <p:nvPr/>
        </p:nvCxnSpPr>
        <p:spPr>
          <a:xfrm rot="5400000">
            <a:off x="3586170" y="8735"/>
            <a:ext cx="813584" cy="4206076"/>
          </a:xfrm>
          <a:prstGeom prst="bentConnector3">
            <a:avLst>
              <a:gd name="adj1" fmla="val 47225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Angulado 12">
            <a:extLst>
              <a:ext uri="{FF2B5EF4-FFF2-40B4-BE49-F238E27FC236}">
                <a16:creationId xmlns:a16="http://schemas.microsoft.com/office/drawing/2014/main" id="{909DB8E1-D6F5-4AE3-B94A-D2A4968665A5}"/>
              </a:ext>
            </a:extLst>
          </p:cNvPr>
          <p:cNvCxnSpPr>
            <a:cxnSpLocks/>
            <a:stCxn id="14" idx="2"/>
            <a:endCxn id="16" idx="0"/>
          </p:cNvCxnSpPr>
          <p:nvPr/>
        </p:nvCxnSpPr>
        <p:spPr>
          <a:xfrm rot="5400000">
            <a:off x="4527646" y="925277"/>
            <a:ext cx="788650" cy="2348058"/>
          </a:xfrm>
          <a:prstGeom prst="bentConnector3">
            <a:avLst>
              <a:gd name="adj1" fmla="val 48569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354B5121-FCD5-4D0D-9694-EABE9FF3FD76}"/>
              </a:ext>
            </a:extLst>
          </p:cNvPr>
          <p:cNvSpPr/>
          <p:nvPr/>
        </p:nvSpPr>
        <p:spPr>
          <a:xfrm>
            <a:off x="5425645" y="1050586"/>
            <a:ext cx="1340710" cy="65439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b="1"/>
              <a:t>SUPERINTENDÊNCIA</a:t>
            </a:r>
          </a:p>
        </p:txBody>
      </p:sp>
      <p:sp>
        <p:nvSpPr>
          <p:cNvPr id="15" name="Retângulo: Cantos Arredondados 14">
            <a:hlinkClick r:id="" action="ppaction://noaction"/>
            <a:extLst>
              <a:ext uri="{FF2B5EF4-FFF2-40B4-BE49-F238E27FC236}">
                <a16:creationId xmlns:a16="http://schemas.microsoft.com/office/drawing/2014/main" id="{EF4B1D57-D1CD-48DC-82FF-967DB680CCF1}"/>
              </a:ext>
            </a:extLst>
          </p:cNvPr>
          <p:cNvSpPr/>
          <p:nvPr/>
        </p:nvSpPr>
        <p:spPr>
          <a:xfrm>
            <a:off x="1219569" y="2518565"/>
            <a:ext cx="1340710" cy="65439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 DE GESTÃO DA QUALIDADE</a:t>
            </a:r>
          </a:p>
        </p:txBody>
      </p:sp>
      <p:sp>
        <p:nvSpPr>
          <p:cNvPr id="16" name="Retângulo: Cantos Arredondados 15">
            <a:hlinkClick r:id="" action="ppaction://noaction"/>
            <a:extLst>
              <a:ext uri="{FF2B5EF4-FFF2-40B4-BE49-F238E27FC236}">
                <a16:creationId xmlns:a16="http://schemas.microsoft.com/office/drawing/2014/main" id="{F1E03EC2-AB25-4C22-8A8C-82A8EA033308}"/>
              </a:ext>
            </a:extLst>
          </p:cNvPr>
          <p:cNvSpPr/>
          <p:nvPr/>
        </p:nvSpPr>
        <p:spPr>
          <a:xfrm>
            <a:off x="3077587" y="2493631"/>
            <a:ext cx="1340710" cy="65439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 DE GOVERNANÇA  E ESTRATÉGIA</a:t>
            </a:r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0EDA53EA-7FC6-4438-9AAE-CD4AF406A045}"/>
              </a:ext>
            </a:extLst>
          </p:cNvPr>
          <p:cNvSpPr/>
          <p:nvPr/>
        </p:nvSpPr>
        <p:spPr>
          <a:xfrm>
            <a:off x="1214362" y="4111156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VIGILÂNCIA EM SAÚDE</a:t>
            </a:r>
          </a:p>
        </p:txBody>
      </p:sp>
      <p:sp>
        <p:nvSpPr>
          <p:cNvPr id="18" name="Retângulo: Cantos Arredondados 17">
            <a:extLst>
              <a:ext uri="{FF2B5EF4-FFF2-40B4-BE49-F238E27FC236}">
                <a16:creationId xmlns:a16="http://schemas.microsoft.com/office/drawing/2014/main" id="{E80C4297-39B4-44F5-95CC-EF883CB62AEC}"/>
              </a:ext>
            </a:extLst>
          </p:cNvPr>
          <p:cNvSpPr/>
          <p:nvPr/>
        </p:nvSpPr>
        <p:spPr>
          <a:xfrm>
            <a:off x="1219566" y="3314861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SEGURANÇA DO PACIENTE</a:t>
            </a:r>
          </a:p>
        </p:txBody>
      </p:sp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C2ECBEA8-8FB6-4A28-95E1-0B080BABA971}"/>
              </a:ext>
            </a:extLst>
          </p:cNvPr>
          <p:cNvSpPr/>
          <p:nvPr/>
        </p:nvSpPr>
        <p:spPr>
          <a:xfrm>
            <a:off x="7274499" y="4886294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GESTÃO DA INFORMAÇÃO ASSISTÊNCIAL</a:t>
            </a:r>
          </a:p>
        </p:txBody>
      </p:sp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8E03B8A0-2DA0-48D5-8A32-A88C59DBC2BB}"/>
              </a:ext>
            </a:extLst>
          </p:cNvPr>
          <p:cNvSpPr/>
          <p:nvPr/>
        </p:nvSpPr>
        <p:spPr>
          <a:xfrm>
            <a:off x="7278373" y="4091659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CONTRATUALIZAÇÃO</a:t>
            </a:r>
          </a:p>
        </p:txBody>
      </p: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6DBB849A-3469-49DE-B214-2DF9B2EDE9F4}"/>
              </a:ext>
            </a:extLst>
          </p:cNvPr>
          <p:cNvSpPr/>
          <p:nvPr/>
        </p:nvSpPr>
        <p:spPr>
          <a:xfrm>
            <a:off x="7282248" y="3297023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REGULAÇÃO INTERNA</a:t>
            </a:r>
          </a:p>
        </p:txBody>
      </p:sp>
      <p:sp>
        <p:nvSpPr>
          <p:cNvPr id="22" name="Retângulo: Cantos Arredondados 21">
            <a:hlinkClick r:id="" action="ppaction://noaction"/>
            <a:extLst>
              <a:ext uri="{FF2B5EF4-FFF2-40B4-BE49-F238E27FC236}">
                <a16:creationId xmlns:a16="http://schemas.microsoft.com/office/drawing/2014/main" id="{895E5043-F427-44A5-8793-0F1258E861EE}"/>
              </a:ext>
            </a:extLst>
          </p:cNvPr>
          <p:cNvSpPr/>
          <p:nvPr/>
        </p:nvSpPr>
        <p:spPr>
          <a:xfrm>
            <a:off x="7289999" y="2482857"/>
            <a:ext cx="1340710" cy="65439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SETOR DE CONTRATUALIZAÇÃO E REGULAÇÃO</a:t>
            </a:r>
          </a:p>
        </p:txBody>
      </p:sp>
      <p:sp>
        <p:nvSpPr>
          <p:cNvPr id="23" name="Retângulo: Cantos Arredondados 22">
            <a:hlinkClick r:id="" action="ppaction://noaction"/>
            <a:extLst>
              <a:ext uri="{FF2B5EF4-FFF2-40B4-BE49-F238E27FC236}">
                <a16:creationId xmlns:a16="http://schemas.microsoft.com/office/drawing/2014/main" id="{19856585-AB0C-438E-9E86-8C3823484B40}"/>
              </a:ext>
            </a:extLst>
          </p:cNvPr>
          <p:cNvSpPr/>
          <p:nvPr/>
        </p:nvSpPr>
        <p:spPr>
          <a:xfrm>
            <a:off x="5278804" y="2498613"/>
            <a:ext cx="1340710" cy="65439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 DE TECNOLOGIA DA INFORMAÇÃO E SAÚDE DIGITAL</a:t>
            </a:r>
          </a:p>
        </p:txBody>
      </p:sp>
      <p:sp>
        <p:nvSpPr>
          <p:cNvPr id="24" name="Retângulo: Cantos Arredondados 23">
            <a:extLst>
              <a:ext uri="{FF2B5EF4-FFF2-40B4-BE49-F238E27FC236}">
                <a16:creationId xmlns:a16="http://schemas.microsoft.com/office/drawing/2014/main" id="{7A4419A7-DC03-444D-A333-FD8BB17DB18F}"/>
              </a:ext>
            </a:extLst>
          </p:cNvPr>
          <p:cNvSpPr/>
          <p:nvPr/>
        </p:nvSpPr>
        <p:spPr>
          <a:xfrm>
            <a:off x="5278804" y="4121870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000"/>
              </a:lnSpc>
            </a:pPr>
            <a:r>
              <a:rPr lang="pt-BR" sz="900" b="1">
                <a:solidFill>
                  <a:schemeClr val="tx1"/>
                </a:solidFill>
              </a:rPr>
              <a:t>UNIDADE DE INFRAESTRUTURA, SUPORTE E SEGURANÇA DE TECNOLOGIA DA INFORMAÇÃO</a:t>
            </a:r>
          </a:p>
        </p:txBody>
      </p:sp>
      <p:sp>
        <p:nvSpPr>
          <p:cNvPr id="25" name="Retângulo: Cantos Arredondados 24">
            <a:extLst>
              <a:ext uri="{FF2B5EF4-FFF2-40B4-BE49-F238E27FC236}">
                <a16:creationId xmlns:a16="http://schemas.microsoft.com/office/drawing/2014/main" id="{85976F14-9E6F-4D49-9F81-806402225767}"/>
              </a:ext>
            </a:extLst>
          </p:cNvPr>
          <p:cNvSpPr/>
          <p:nvPr/>
        </p:nvSpPr>
        <p:spPr>
          <a:xfrm>
            <a:off x="5281002" y="3298666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SISTEMAS DA INFORMAÇÃO E INTELIGÊNCIA DE DADOS</a:t>
            </a:r>
          </a:p>
        </p:txBody>
      </p:sp>
      <p:cxnSp>
        <p:nvCxnSpPr>
          <p:cNvPr id="43" name="Conector: Angulado 42">
            <a:extLst>
              <a:ext uri="{FF2B5EF4-FFF2-40B4-BE49-F238E27FC236}">
                <a16:creationId xmlns:a16="http://schemas.microsoft.com/office/drawing/2014/main" id="{5DD01673-437E-4BB7-A2AA-E05A0C804716}"/>
              </a:ext>
            </a:extLst>
          </p:cNvPr>
          <p:cNvCxnSpPr>
            <a:cxnSpLocks/>
          </p:cNvCxnSpPr>
          <p:nvPr/>
        </p:nvCxnSpPr>
        <p:spPr>
          <a:xfrm rot="10800000" flipV="1">
            <a:off x="7274500" y="2829584"/>
            <a:ext cx="15501" cy="2383907"/>
          </a:xfrm>
          <a:prstGeom prst="bentConnector3">
            <a:avLst>
              <a:gd name="adj1" fmla="val 1739352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: Angulado 43">
            <a:extLst>
              <a:ext uri="{FF2B5EF4-FFF2-40B4-BE49-F238E27FC236}">
                <a16:creationId xmlns:a16="http://schemas.microsoft.com/office/drawing/2014/main" id="{A8B1F631-5D81-4AF7-B308-098D99BA199B}"/>
              </a:ext>
            </a:extLst>
          </p:cNvPr>
          <p:cNvCxnSpPr>
            <a:cxnSpLocks/>
          </p:cNvCxnSpPr>
          <p:nvPr/>
        </p:nvCxnSpPr>
        <p:spPr>
          <a:xfrm rot="10800000" flipV="1">
            <a:off x="7276438" y="2829584"/>
            <a:ext cx="11626" cy="1589272"/>
          </a:xfrm>
          <a:prstGeom prst="bentConnector3">
            <a:avLst>
              <a:gd name="adj1" fmla="val 2285696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: Angulado 44">
            <a:extLst>
              <a:ext uri="{FF2B5EF4-FFF2-40B4-BE49-F238E27FC236}">
                <a16:creationId xmlns:a16="http://schemas.microsoft.com/office/drawing/2014/main" id="{0297B10F-59B4-4C2E-AF0D-452C56EDB911}"/>
              </a:ext>
            </a:extLst>
          </p:cNvPr>
          <p:cNvCxnSpPr>
            <a:cxnSpLocks/>
            <a:stCxn id="23" idx="1"/>
            <a:endCxn id="24" idx="1"/>
          </p:cNvCxnSpPr>
          <p:nvPr/>
        </p:nvCxnSpPr>
        <p:spPr>
          <a:xfrm rot="10800000" flipV="1">
            <a:off x="5278804" y="2825810"/>
            <a:ext cx="15296" cy="1623256"/>
          </a:xfrm>
          <a:prstGeom prst="bentConnector3">
            <a:avLst>
              <a:gd name="adj1" fmla="val 18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: Angulado 45">
            <a:extLst>
              <a:ext uri="{FF2B5EF4-FFF2-40B4-BE49-F238E27FC236}">
                <a16:creationId xmlns:a16="http://schemas.microsoft.com/office/drawing/2014/main" id="{D1C85578-2F71-42A9-85A3-E5A23AB8E372}"/>
              </a:ext>
            </a:extLst>
          </p:cNvPr>
          <p:cNvCxnSpPr>
            <a:cxnSpLocks/>
            <a:stCxn id="23" idx="1"/>
            <a:endCxn id="25" idx="1"/>
          </p:cNvCxnSpPr>
          <p:nvPr/>
        </p:nvCxnSpPr>
        <p:spPr>
          <a:xfrm rot="10800000" flipH="1" flipV="1">
            <a:off x="5278804" y="2825810"/>
            <a:ext cx="2196" cy="800053"/>
          </a:xfrm>
          <a:prstGeom prst="bentConnector3">
            <a:avLst>
              <a:gd name="adj1" fmla="val -1168816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tângulo: Cantos Arredondados 16">
            <a:extLst>
              <a:ext uri="{FF2B5EF4-FFF2-40B4-BE49-F238E27FC236}">
                <a16:creationId xmlns:a16="http://schemas.microsoft.com/office/drawing/2014/main" id="{468C80CF-F764-40AA-A6D3-16DE8D48934C}"/>
              </a:ext>
            </a:extLst>
          </p:cNvPr>
          <p:cNvSpPr/>
          <p:nvPr/>
        </p:nvSpPr>
        <p:spPr>
          <a:xfrm>
            <a:off x="1225457" y="4907451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GESTÃO DA QUALIDADE</a:t>
            </a:r>
          </a:p>
        </p:txBody>
      </p:sp>
      <p:sp>
        <p:nvSpPr>
          <p:cNvPr id="49" name="Retângulo: Cantos Arredondados 48">
            <a:extLst>
              <a:ext uri="{FF2B5EF4-FFF2-40B4-BE49-F238E27FC236}">
                <a16:creationId xmlns:a16="http://schemas.microsoft.com/office/drawing/2014/main" id="{804311B0-0A61-4BDF-87DA-A7A3E0FF40EA}"/>
              </a:ext>
            </a:extLst>
          </p:cNvPr>
          <p:cNvSpPr/>
          <p:nvPr/>
        </p:nvSpPr>
        <p:spPr>
          <a:xfrm>
            <a:off x="7286123" y="5680928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PROCESSAMENTO DA INFORMAÇÃO ASSISTÊNCIAL</a:t>
            </a:r>
          </a:p>
        </p:txBody>
      </p:sp>
      <p:cxnSp>
        <p:nvCxnSpPr>
          <p:cNvPr id="50" name="Conector: Angulado 49">
            <a:extLst>
              <a:ext uri="{FF2B5EF4-FFF2-40B4-BE49-F238E27FC236}">
                <a16:creationId xmlns:a16="http://schemas.microsoft.com/office/drawing/2014/main" id="{80F55317-2DAF-42BD-BCA6-65CA8A6D8347}"/>
              </a:ext>
            </a:extLst>
          </p:cNvPr>
          <p:cNvCxnSpPr>
            <a:cxnSpLocks/>
          </p:cNvCxnSpPr>
          <p:nvPr/>
        </p:nvCxnSpPr>
        <p:spPr>
          <a:xfrm rot="10800000" flipV="1">
            <a:off x="7280312" y="2829584"/>
            <a:ext cx="3877" cy="3178541"/>
          </a:xfrm>
          <a:prstGeom prst="bentConnector3">
            <a:avLst>
              <a:gd name="adj1" fmla="val 6852902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tângulo: Cantos Arredondados 16">
            <a:extLst>
              <a:ext uri="{FF2B5EF4-FFF2-40B4-BE49-F238E27FC236}">
                <a16:creationId xmlns:a16="http://schemas.microsoft.com/office/drawing/2014/main" id="{32D734C0-79D0-4684-9834-E26F7481598F}"/>
              </a:ext>
            </a:extLst>
          </p:cNvPr>
          <p:cNvSpPr/>
          <p:nvPr/>
        </p:nvSpPr>
        <p:spPr>
          <a:xfrm>
            <a:off x="3077586" y="3301787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</a:t>
            </a:r>
          </a:p>
          <a:p>
            <a:pPr algn="ctr"/>
            <a:r>
              <a:rPr lang="pt-BR" sz="900" b="1">
                <a:solidFill>
                  <a:schemeClr val="tx1"/>
                </a:solidFill>
              </a:rPr>
              <a:t>GESTÃO DE RISCOS E CONTROLES INTERNOS</a:t>
            </a:r>
          </a:p>
        </p:txBody>
      </p:sp>
      <p:sp>
        <p:nvSpPr>
          <p:cNvPr id="52" name="Retângulo: Cantos Arredondados 16">
            <a:extLst>
              <a:ext uri="{FF2B5EF4-FFF2-40B4-BE49-F238E27FC236}">
                <a16:creationId xmlns:a16="http://schemas.microsoft.com/office/drawing/2014/main" id="{9C5E11C7-2622-42EA-B97B-2FC82F59BAD6}"/>
              </a:ext>
            </a:extLst>
          </p:cNvPr>
          <p:cNvSpPr/>
          <p:nvPr/>
        </p:nvSpPr>
        <p:spPr>
          <a:xfrm>
            <a:off x="3077586" y="4109944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GESTÃO ESTRATÉGICA</a:t>
            </a:r>
          </a:p>
        </p:txBody>
      </p:sp>
      <p:cxnSp>
        <p:nvCxnSpPr>
          <p:cNvPr id="57" name="Conector Angulado 12">
            <a:extLst>
              <a:ext uri="{FF2B5EF4-FFF2-40B4-BE49-F238E27FC236}">
                <a16:creationId xmlns:a16="http://schemas.microsoft.com/office/drawing/2014/main" id="{2FBEC401-4A02-463D-923B-65C861CF656D}"/>
              </a:ext>
            </a:extLst>
          </p:cNvPr>
          <p:cNvCxnSpPr>
            <a:cxnSpLocks/>
            <a:stCxn id="16" idx="1"/>
            <a:endCxn id="51" idx="1"/>
          </p:cNvCxnSpPr>
          <p:nvPr/>
        </p:nvCxnSpPr>
        <p:spPr>
          <a:xfrm rot="10800000" flipV="1">
            <a:off x="3077587" y="2820827"/>
            <a:ext cx="1" cy="808156"/>
          </a:xfrm>
          <a:prstGeom prst="bentConnector3">
            <a:avLst>
              <a:gd name="adj1" fmla="val 228601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 Angulado 12">
            <a:extLst>
              <a:ext uri="{FF2B5EF4-FFF2-40B4-BE49-F238E27FC236}">
                <a16:creationId xmlns:a16="http://schemas.microsoft.com/office/drawing/2014/main" id="{D42249B3-8E9E-452B-B9F9-E8CB15AEF338}"/>
              </a:ext>
            </a:extLst>
          </p:cNvPr>
          <p:cNvCxnSpPr>
            <a:cxnSpLocks/>
            <a:stCxn id="16" idx="1"/>
            <a:endCxn id="52" idx="1"/>
          </p:cNvCxnSpPr>
          <p:nvPr/>
        </p:nvCxnSpPr>
        <p:spPr>
          <a:xfrm rot="10800000" flipV="1">
            <a:off x="3077587" y="2820828"/>
            <a:ext cx="1" cy="1616313"/>
          </a:xfrm>
          <a:prstGeom prst="bentConnector3">
            <a:avLst>
              <a:gd name="adj1" fmla="val 228601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ector Angulado 12">
            <a:extLst>
              <a:ext uri="{FF2B5EF4-FFF2-40B4-BE49-F238E27FC236}">
                <a16:creationId xmlns:a16="http://schemas.microsoft.com/office/drawing/2014/main" id="{A4A11D72-750A-4BF8-A3A9-4615B3D6E9EC}"/>
              </a:ext>
            </a:extLst>
          </p:cNvPr>
          <p:cNvCxnSpPr>
            <a:cxnSpLocks/>
            <a:stCxn id="15" idx="1"/>
            <a:endCxn id="17" idx="1"/>
          </p:cNvCxnSpPr>
          <p:nvPr/>
        </p:nvCxnSpPr>
        <p:spPr>
          <a:xfrm rot="10800000" flipV="1">
            <a:off x="1214363" y="2845763"/>
            <a:ext cx="5207" cy="1592591"/>
          </a:xfrm>
          <a:prstGeom prst="bentConnector3">
            <a:avLst>
              <a:gd name="adj1" fmla="val 4490244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ector Angulado 12">
            <a:extLst>
              <a:ext uri="{FF2B5EF4-FFF2-40B4-BE49-F238E27FC236}">
                <a16:creationId xmlns:a16="http://schemas.microsoft.com/office/drawing/2014/main" id="{50FD37D7-698D-4837-8953-866CADA6B554}"/>
              </a:ext>
            </a:extLst>
          </p:cNvPr>
          <p:cNvCxnSpPr>
            <a:cxnSpLocks/>
            <a:stCxn id="15" idx="1"/>
            <a:endCxn id="47" idx="1"/>
          </p:cNvCxnSpPr>
          <p:nvPr/>
        </p:nvCxnSpPr>
        <p:spPr>
          <a:xfrm rot="10800000" flipH="1" flipV="1">
            <a:off x="1219568" y="2845763"/>
            <a:ext cx="5889" cy="2388885"/>
          </a:xfrm>
          <a:prstGeom prst="bentConnector3">
            <a:avLst>
              <a:gd name="adj1" fmla="val -3882473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Conector: Angulado 175">
            <a:extLst>
              <a:ext uri="{FF2B5EF4-FFF2-40B4-BE49-F238E27FC236}">
                <a16:creationId xmlns:a16="http://schemas.microsoft.com/office/drawing/2014/main" id="{3609CB38-BC94-4D17-A873-0DD13AB75AD0}"/>
              </a:ext>
            </a:extLst>
          </p:cNvPr>
          <p:cNvCxnSpPr>
            <a:cxnSpLocks/>
            <a:stCxn id="22" idx="1"/>
            <a:endCxn id="21" idx="1"/>
          </p:cNvCxnSpPr>
          <p:nvPr/>
        </p:nvCxnSpPr>
        <p:spPr>
          <a:xfrm rot="10800000" flipV="1">
            <a:off x="7282249" y="2810056"/>
            <a:ext cx="7751" cy="814165"/>
          </a:xfrm>
          <a:prstGeom prst="bentConnector3">
            <a:avLst>
              <a:gd name="adj1" fmla="val 3657399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Conector: Angulado 125">
            <a:extLst>
              <a:ext uri="{FF2B5EF4-FFF2-40B4-BE49-F238E27FC236}">
                <a16:creationId xmlns:a16="http://schemas.microsoft.com/office/drawing/2014/main" id="{0B0DD237-2A9E-41A6-9217-FC3484753CB6}"/>
              </a:ext>
            </a:extLst>
          </p:cNvPr>
          <p:cNvCxnSpPr>
            <a:stCxn id="15" idx="1"/>
            <a:endCxn id="18" idx="1"/>
          </p:cNvCxnSpPr>
          <p:nvPr/>
        </p:nvCxnSpPr>
        <p:spPr>
          <a:xfrm rot="10800000" flipV="1">
            <a:off x="1219567" y="2845762"/>
            <a:ext cx="3" cy="796296"/>
          </a:xfrm>
          <a:prstGeom prst="bentConnector3">
            <a:avLst>
              <a:gd name="adj1" fmla="val 76201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tângulo Arredondado 69">
            <a:hlinkClick r:id="rId2" action="ppaction://hlinksldjump"/>
            <a:extLst>
              <a:ext uri="{FF2B5EF4-FFF2-40B4-BE49-F238E27FC236}">
                <a16:creationId xmlns:a16="http://schemas.microsoft.com/office/drawing/2014/main" id="{421AC5F5-616F-4CE9-B523-913767740557}"/>
              </a:ext>
            </a:extLst>
          </p:cNvPr>
          <p:cNvSpPr/>
          <p:nvPr/>
        </p:nvSpPr>
        <p:spPr>
          <a:xfrm>
            <a:off x="-217404" y="186022"/>
            <a:ext cx="6603939" cy="4385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>
                <a:solidFill>
                  <a:schemeClr val="bg1"/>
                </a:solidFill>
              </a:rPr>
              <a:t>     COMPLEXO HOSPITALAR – CHC-UFPR – SUPERINTENDÊNCIA</a:t>
            </a:r>
          </a:p>
        </p:txBody>
      </p:sp>
    </p:spTree>
    <p:extLst>
      <p:ext uri="{BB962C8B-B14F-4D97-AF65-F5344CB8AC3E}">
        <p14:creationId xmlns:p14="http://schemas.microsoft.com/office/powerpoint/2010/main" val="927418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fade/>
      </p:transition>
    </mc:Choice>
    <mc:Fallback xmlns="">
      <p:transition advClick="0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ector Angulado 12"/>
          <p:cNvCxnSpPr>
            <a:stCxn id="14" idx="2"/>
            <a:endCxn id="2" idx="0"/>
          </p:cNvCxnSpPr>
          <p:nvPr/>
        </p:nvCxnSpPr>
        <p:spPr>
          <a:xfrm rot="5400000">
            <a:off x="3602141" y="-216554"/>
            <a:ext cx="635010" cy="4454434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Angulado 16"/>
          <p:cNvCxnSpPr>
            <a:stCxn id="14" idx="2"/>
            <a:endCxn id="10" idx="0"/>
          </p:cNvCxnSpPr>
          <p:nvPr/>
        </p:nvCxnSpPr>
        <p:spPr>
          <a:xfrm rot="5400000">
            <a:off x="5086409" y="1244854"/>
            <a:ext cx="612151" cy="1508759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Angulado 19"/>
          <p:cNvCxnSpPr>
            <a:stCxn id="14" idx="2"/>
            <a:endCxn id="11" idx="0"/>
          </p:cNvCxnSpPr>
          <p:nvPr/>
        </p:nvCxnSpPr>
        <p:spPr>
          <a:xfrm rot="16200000" flipH="1">
            <a:off x="6547816" y="1292205"/>
            <a:ext cx="635010" cy="1436916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Angulado 22"/>
          <p:cNvCxnSpPr>
            <a:stCxn id="14" idx="2"/>
            <a:endCxn id="12" idx="0"/>
          </p:cNvCxnSpPr>
          <p:nvPr/>
        </p:nvCxnSpPr>
        <p:spPr>
          <a:xfrm rot="16200000" flipH="1">
            <a:off x="8020653" y="-180632"/>
            <a:ext cx="635010" cy="4382590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Angulado 29"/>
          <p:cNvCxnSpPr>
            <a:stCxn id="10" idx="2"/>
            <a:endCxn id="28" idx="0"/>
          </p:cNvCxnSpPr>
          <p:nvPr/>
        </p:nvCxnSpPr>
        <p:spPr>
          <a:xfrm rot="5400000">
            <a:off x="3738213" y="2811137"/>
            <a:ext cx="661136" cy="1138646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Angulado 32"/>
          <p:cNvCxnSpPr>
            <a:stCxn id="10" idx="2"/>
            <a:endCxn id="29" idx="0"/>
          </p:cNvCxnSpPr>
          <p:nvPr/>
        </p:nvCxnSpPr>
        <p:spPr>
          <a:xfrm rot="16200000" flipH="1">
            <a:off x="4835493" y="2852503"/>
            <a:ext cx="661136" cy="1055914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de Seta Reta 39"/>
          <p:cNvCxnSpPr>
            <a:stCxn id="11" idx="2"/>
            <a:endCxn id="38" idx="0"/>
          </p:cNvCxnSpPr>
          <p:nvPr/>
        </p:nvCxnSpPr>
        <p:spPr>
          <a:xfrm>
            <a:off x="7583779" y="3072751"/>
            <a:ext cx="0" cy="635010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de Seta Reta 58"/>
          <p:cNvCxnSpPr>
            <a:cxnSpLocks/>
            <a:stCxn id="37" idx="2"/>
            <a:endCxn id="58" idx="0"/>
          </p:cNvCxnSpPr>
          <p:nvPr/>
        </p:nvCxnSpPr>
        <p:spPr>
          <a:xfrm>
            <a:off x="5998818" y="4760411"/>
            <a:ext cx="0" cy="631742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ector de Seta Reta 66"/>
          <p:cNvCxnSpPr>
            <a:stCxn id="45" idx="2"/>
            <a:endCxn id="64" idx="0"/>
          </p:cNvCxnSpPr>
          <p:nvPr/>
        </p:nvCxnSpPr>
        <p:spPr>
          <a:xfrm>
            <a:off x="7888579" y="4757144"/>
            <a:ext cx="2176" cy="635009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ângulo Arredondado 1">
            <a:hlinkClick r:id="" action="ppaction://noaction"/>
          </p:cNvPr>
          <p:cNvSpPr/>
          <p:nvPr/>
        </p:nvSpPr>
        <p:spPr>
          <a:xfrm>
            <a:off x="1006629" y="2328168"/>
            <a:ext cx="1371600" cy="744583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/>
              <a:t>DIVISÃO</a:t>
            </a:r>
          </a:p>
          <a:p>
            <a:pPr algn="ctr"/>
            <a:r>
              <a:rPr lang="pt-BR" sz="1100" b="1"/>
              <a:t>MÉDICA</a:t>
            </a:r>
          </a:p>
        </p:txBody>
      </p:sp>
      <p:sp>
        <p:nvSpPr>
          <p:cNvPr id="10" name="Retângulo Arredondado 9">
            <a:hlinkClick r:id="" action="ppaction://noaction"/>
          </p:cNvPr>
          <p:cNvSpPr/>
          <p:nvPr/>
        </p:nvSpPr>
        <p:spPr>
          <a:xfrm>
            <a:off x="3952304" y="2305309"/>
            <a:ext cx="1371600" cy="744583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/>
              <a:t>DIVISÃO DE APOIO DIAGNÓSTICO E TERAPÊUTICO</a:t>
            </a:r>
          </a:p>
        </p:txBody>
      </p:sp>
      <p:sp>
        <p:nvSpPr>
          <p:cNvPr id="11" name="Retângulo Arredondado 10">
            <a:hlinkClick r:id="" action="ppaction://noaction"/>
          </p:cNvPr>
          <p:cNvSpPr/>
          <p:nvPr/>
        </p:nvSpPr>
        <p:spPr>
          <a:xfrm>
            <a:off x="6897979" y="2328168"/>
            <a:ext cx="1371600" cy="744583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/>
              <a:t>DIVISÃO DE GESTÃO DO CUIDADO</a:t>
            </a:r>
          </a:p>
        </p:txBody>
      </p:sp>
      <p:sp>
        <p:nvSpPr>
          <p:cNvPr id="12" name="Retângulo Arredondado 11">
            <a:hlinkClick r:id="" action="ppaction://noaction"/>
          </p:cNvPr>
          <p:cNvSpPr/>
          <p:nvPr/>
        </p:nvSpPr>
        <p:spPr>
          <a:xfrm>
            <a:off x="9843653" y="2328168"/>
            <a:ext cx="1371600" cy="744583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/>
              <a:t>DIVISÃO DE ENFERMAGEM</a:t>
            </a:r>
          </a:p>
        </p:txBody>
      </p:sp>
      <p:sp>
        <p:nvSpPr>
          <p:cNvPr id="14" name="Retângulo Arredondado 13"/>
          <p:cNvSpPr/>
          <p:nvPr/>
        </p:nvSpPr>
        <p:spPr>
          <a:xfrm>
            <a:off x="5461063" y="948575"/>
            <a:ext cx="1371600" cy="74458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/>
              <a:t>GERÊNCIA DE ATENÇÃO À SAÚDE</a:t>
            </a:r>
          </a:p>
        </p:txBody>
      </p:sp>
      <p:sp>
        <p:nvSpPr>
          <p:cNvPr id="28" name="Retângulo Arredondado 27"/>
          <p:cNvSpPr/>
          <p:nvPr/>
        </p:nvSpPr>
        <p:spPr>
          <a:xfrm>
            <a:off x="2813658" y="3711028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 DE</a:t>
            </a:r>
          </a:p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FARMÁCIA HOSPITALAR</a:t>
            </a:r>
          </a:p>
        </p:txBody>
      </p:sp>
      <p:sp>
        <p:nvSpPr>
          <p:cNvPr id="29" name="Retângulo Arredondado 28"/>
          <p:cNvSpPr/>
          <p:nvPr/>
        </p:nvSpPr>
        <p:spPr>
          <a:xfrm>
            <a:off x="5008218" y="3711028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1000" b="1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6" name="Retângulo Arredondado 35"/>
          <p:cNvSpPr/>
          <p:nvPr/>
        </p:nvSpPr>
        <p:spPr>
          <a:xfrm>
            <a:off x="5160618" y="3863428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1000" b="1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7" name="Retângulo Arredondado 36"/>
          <p:cNvSpPr/>
          <p:nvPr/>
        </p:nvSpPr>
        <p:spPr>
          <a:xfrm>
            <a:off x="5313018" y="4015828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</a:t>
            </a:r>
          </a:p>
        </p:txBody>
      </p:sp>
      <p:sp>
        <p:nvSpPr>
          <p:cNvPr id="38" name="Retângulo Arredondado 37"/>
          <p:cNvSpPr/>
          <p:nvPr/>
        </p:nvSpPr>
        <p:spPr>
          <a:xfrm>
            <a:off x="6897979" y="3707761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1000" b="1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4" name="Retângulo Arredondado 43"/>
          <p:cNvSpPr/>
          <p:nvPr/>
        </p:nvSpPr>
        <p:spPr>
          <a:xfrm>
            <a:off x="7050379" y="3860161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1000" b="1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5" name="Retângulo Arredondado 44"/>
          <p:cNvSpPr/>
          <p:nvPr/>
        </p:nvSpPr>
        <p:spPr>
          <a:xfrm>
            <a:off x="7202779" y="4012561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</a:t>
            </a:r>
          </a:p>
        </p:txBody>
      </p:sp>
      <p:sp>
        <p:nvSpPr>
          <p:cNvPr id="46" name="Retângulo Arredondado 45"/>
          <p:cNvSpPr/>
          <p:nvPr/>
        </p:nvSpPr>
        <p:spPr>
          <a:xfrm>
            <a:off x="2051657" y="5392154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FARMÁCIA CLÍNICA E DISPENSAÇÃO FARMACÊUTICA</a:t>
            </a:r>
          </a:p>
          <a:p>
            <a:pPr algn="ctr"/>
            <a:r>
              <a:rPr lang="pt-BR" sz="900" b="1">
                <a:solidFill>
                  <a:schemeClr val="tx1"/>
                </a:solidFill>
              </a:rPr>
              <a:t>(HC-UFPR)</a:t>
            </a:r>
          </a:p>
        </p:txBody>
      </p:sp>
      <p:sp>
        <p:nvSpPr>
          <p:cNvPr id="58" name="Retângulo Arredondado 57"/>
          <p:cNvSpPr/>
          <p:nvPr/>
        </p:nvSpPr>
        <p:spPr>
          <a:xfrm>
            <a:off x="5313018" y="5392153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b="1">
              <a:solidFill>
                <a:schemeClr val="tx1"/>
              </a:solidFill>
            </a:endParaRPr>
          </a:p>
        </p:txBody>
      </p:sp>
      <p:sp>
        <p:nvSpPr>
          <p:cNvPr id="62" name="Retângulo Arredondado 61"/>
          <p:cNvSpPr/>
          <p:nvPr/>
        </p:nvSpPr>
        <p:spPr>
          <a:xfrm>
            <a:off x="5465418" y="5544553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b="1">
              <a:solidFill>
                <a:schemeClr val="tx1"/>
              </a:solidFill>
            </a:endParaRPr>
          </a:p>
        </p:txBody>
      </p:sp>
      <p:sp>
        <p:nvSpPr>
          <p:cNvPr id="63" name="Retângulo Arredondado 62"/>
          <p:cNvSpPr/>
          <p:nvPr/>
        </p:nvSpPr>
        <p:spPr>
          <a:xfrm>
            <a:off x="5617818" y="5696953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</a:t>
            </a:r>
          </a:p>
        </p:txBody>
      </p:sp>
      <p:sp>
        <p:nvSpPr>
          <p:cNvPr id="64" name="Retângulo Arredondado 63"/>
          <p:cNvSpPr/>
          <p:nvPr/>
        </p:nvSpPr>
        <p:spPr>
          <a:xfrm>
            <a:off x="7204955" y="5392153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b="1">
              <a:solidFill>
                <a:schemeClr val="tx1"/>
              </a:solidFill>
            </a:endParaRPr>
          </a:p>
        </p:txBody>
      </p:sp>
      <p:sp>
        <p:nvSpPr>
          <p:cNvPr id="65" name="Retângulo Arredondado 64"/>
          <p:cNvSpPr/>
          <p:nvPr/>
        </p:nvSpPr>
        <p:spPr>
          <a:xfrm>
            <a:off x="7357355" y="5544553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b="1">
              <a:solidFill>
                <a:schemeClr val="tx1"/>
              </a:solidFill>
            </a:endParaRPr>
          </a:p>
        </p:txBody>
      </p:sp>
      <p:sp>
        <p:nvSpPr>
          <p:cNvPr id="66" name="Retângulo Arredondado 65"/>
          <p:cNvSpPr/>
          <p:nvPr/>
        </p:nvSpPr>
        <p:spPr>
          <a:xfrm>
            <a:off x="7509755" y="5696953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</a:t>
            </a:r>
          </a:p>
        </p:txBody>
      </p:sp>
      <p:sp>
        <p:nvSpPr>
          <p:cNvPr id="41" name="Retângulo Arredondado 69">
            <a:hlinkClick r:id="rId2" action="ppaction://hlinksldjump"/>
            <a:extLst>
              <a:ext uri="{FF2B5EF4-FFF2-40B4-BE49-F238E27FC236}">
                <a16:creationId xmlns:a16="http://schemas.microsoft.com/office/drawing/2014/main" id="{32EAE7A7-A75D-4516-B770-56F539A30473}"/>
              </a:ext>
            </a:extLst>
          </p:cNvPr>
          <p:cNvSpPr/>
          <p:nvPr/>
        </p:nvSpPr>
        <p:spPr>
          <a:xfrm>
            <a:off x="-217404" y="186022"/>
            <a:ext cx="6603939" cy="4385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>
                <a:solidFill>
                  <a:schemeClr val="bg1"/>
                </a:solidFill>
              </a:rPr>
              <a:t>      COMPLEXO HOSPITALAR – CHC-UFPR – GERÊNCIA DE ATENÇÃO À SAÚDE</a:t>
            </a:r>
          </a:p>
        </p:txBody>
      </p:sp>
      <p:cxnSp>
        <p:nvCxnSpPr>
          <p:cNvPr id="42" name="Conector Angulado 29">
            <a:extLst>
              <a:ext uri="{FF2B5EF4-FFF2-40B4-BE49-F238E27FC236}">
                <a16:creationId xmlns:a16="http://schemas.microsoft.com/office/drawing/2014/main" id="{5739DD1A-53B8-40E3-8973-57590085ECCA}"/>
              </a:ext>
            </a:extLst>
          </p:cNvPr>
          <p:cNvCxnSpPr>
            <a:cxnSpLocks/>
            <a:stCxn id="28" idx="2"/>
            <a:endCxn id="46" idx="0"/>
          </p:cNvCxnSpPr>
          <p:nvPr/>
        </p:nvCxnSpPr>
        <p:spPr>
          <a:xfrm rot="5400000">
            <a:off x="2650187" y="4542882"/>
            <a:ext cx="936543" cy="762001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tângulo Arredondado 45">
            <a:extLst>
              <a:ext uri="{FF2B5EF4-FFF2-40B4-BE49-F238E27FC236}">
                <a16:creationId xmlns:a16="http://schemas.microsoft.com/office/drawing/2014/main" id="{D4A6CF1A-DFBD-4DEE-A9A0-6F12CD27C73D}"/>
              </a:ext>
            </a:extLst>
          </p:cNvPr>
          <p:cNvSpPr/>
          <p:nvPr/>
        </p:nvSpPr>
        <p:spPr>
          <a:xfrm>
            <a:off x="3793437" y="5387975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FARMÁCIA CLÍNICA E DISPENSAÇÃO FARMACÊUTICA</a:t>
            </a:r>
          </a:p>
          <a:p>
            <a:pPr algn="ctr"/>
            <a:r>
              <a:rPr lang="pt-BR" sz="900" b="1">
                <a:solidFill>
                  <a:schemeClr val="tx1"/>
                </a:solidFill>
              </a:rPr>
              <a:t>(MVFA)</a:t>
            </a:r>
          </a:p>
        </p:txBody>
      </p:sp>
      <p:cxnSp>
        <p:nvCxnSpPr>
          <p:cNvPr id="50" name="Conector Angulado 29">
            <a:extLst>
              <a:ext uri="{FF2B5EF4-FFF2-40B4-BE49-F238E27FC236}">
                <a16:creationId xmlns:a16="http://schemas.microsoft.com/office/drawing/2014/main" id="{8C156EDF-7EF9-4BEA-8EC9-266BA54C3556}"/>
              </a:ext>
            </a:extLst>
          </p:cNvPr>
          <p:cNvCxnSpPr>
            <a:cxnSpLocks/>
            <a:stCxn id="28" idx="2"/>
            <a:endCxn id="47" idx="0"/>
          </p:cNvCxnSpPr>
          <p:nvPr/>
        </p:nvCxnSpPr>
        <p:spPr>
          <a:xfrm rot="16200000" flipH="1">
            <a:off x="3523165" y="4431903"/>
            <a:ext cx="932364" cy="979779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tângulo Arredondado 65">
            <a:extLst>
              <a:ext uri="{FF2B5EF4-FFF2-40B4-BE49-F238E27FC236}">
                <a16:creationId xmlns:a16="http://schemas.microsoft.com/office/drawing/2014/main" id="{27BB7B4C-6982-40AC-8BCE-BDE495FC25FF}"/>
              </a:ext>
            </a:extLst>
          </p:cNvPr>
          <p:cNvSpPr/>
          <p:nvPr/>
        </p:nvSpPr>
        <p:spPr>
          <a:xfrm>
            <a:off x="9846541" y="3487869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ENFERMAGEM</a:t>
            </a:r>
          </a:p>
          <a:p>
            <a:pPr algn="ctr"/>
            <a:r>
              <a:rPr lang="pt-BR" sz="900" b="1">
                <a:solidFill>
                  <a:schemeClr val="tx1"/>
                </a:solidFill>
              </a:rPr>
              <a:t>(MVFA)</a:t>
            </a:r>
          </a:p>
        </p:txBody>
      </p:sp>
      <p:cxnSp>
        <p:nvCxnSpPr>
          <p:cNvPr id="39" name="Conector de Seta Reta 38">
            <a:extLst>
              <a:ext uri="{FF2B5EF4-FFF2-40B4-BE49-F238E27FC236}">
                <a16:creationId xmlns:a16="http://schemas.microsoft.com/office/drawing/2014/main" id="{8CE03F6C-53CD-4884-A11D-AC637BE3B902}"/>
              </a:ext>
            </a:extLst>
          </p:cNvPr>
          <p:cNvCxnSpPr>
            <a:cxnSpLocks/>
            <a:stCxn id="12" idx="2"/>
            <a:endCxn id="35" idx="0"/>
          </p:cNvCxnSpPr>
          <p:nvPr/>
        </p:nvCxnSpPr>
        <p:spPr>
          <a:xfrm>
            <a:off x="10529453" y="3072751"/>
            <a:ext cx="2888" cy="415118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Imagem 42">
            <a:extLst>
              <a:ext uri="{FF2B5EF4-FFF2-40B4-BE49-F238E27FC236}">
                <a16:creationId xmlns:a16="http://schemas.microsoft.com/office/drawing/2014/main" id="{9704E4E5-2FE4-435C-BA52-9D93BD1319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8028" y="95941"/>
            <a:ext cx="386892" cy="386892"/>
          </a:xfrm>
          <a:prstGeom prst="rect">
            <a:avLst/>
          </a:prstGeom>
        </p:spPr>
      </p:pic>
      <p:sp>
        <p:nvSpPr>
          <p:cNvPr id="48" name="Retângulo Arredondado 62">
            <a:extLst>
              <a:ext uri="{FF2B5EF4-FFF2-40B4-BE49-F238E27FC236}">
                <a16:creationId xmlns:a16="http://schemas.microsoft.com/office/drawing/2014/main" id="{731296AB-5B6A-4CE6-A7D7-DDBC53C2F043}"/>
              </a:ext>
            </a:extLst>
          </p:cNvPr>
          <p:cNvSpPr/>
          <p:nvPr/>
        </p:nvSpPr>
        <p:spPr>
          <a:xfrm>
            <a:off x="11093392" y="64204"/>
            <a:ext cx="935947" cy="456004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</a:t>
            </a:r>
          </a:p>
          <a:p>
            <a:pPr algn="ctr"/>
            <a:r>
              <a:rPr lang="pt-BR" b="1">
                <a:solidFill>
                  <a:schemeClr val="tx1"/>
                </a:solidFill>
              </a:rPr>
              <a:t>27</a:t>
            </a:r>
          </a:p>
        </p:txBody>
      </p:sp>
      <p:sp>
        <p:nvSpPr>
          <p:cNvPr id="49" name="Retângulo Arredondado 44">
            <a:extLst>
              <a:ext uri="{FF2B5EF4-FFF2-40B4-BE49-F238E27FC236}">
                <a16:creationId xmlns:a16="http://schemas.microsoft.com/office/drawing/2014/main" id="{37F5E7BD-D6C6-40E0-858A-97C2EC384A24}"/>
              </a:ext>
            </a:extLst>
          </p:cNvPr>
          <p:cNvSpPr/>
          <p:nvPr/>
        </p:nvSpPr>
        <p:spPr>
          <a:xfrm>
            <a:off x="10056473" y="59750"/>
            <a:ext cx="935947" cy="45600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</a:t>
            </a:r>
          </a:p>
          <a:p>
            <a:pPr algn="ctr"/>
            <a:r>
              <a:rPr lang="pt-BR" b="1">
                <a:solidFill>
                  <a:schemeClr val="accent6">
                    <a:lumMod val="50000"/>
                  </a:schemeClr>
                </a:solidFill>
              </a:rPr>
              <a:t>4</a:t>
            </a:r>
          </a:p>
        </p:txBody>
      </p:sp>
      <p:pic>
        <p:nvPicPr>
          <p:cNvPr id="52" name="Imagem 51">
            <a:extLst>
              <a:ext uri="{FF2B5EF4-FFF2-40B4-BE49-F238E27FC236}">
                <a16:creationId xmlns:a16="http://schemas.microsoft.com/office/drawing/2014/main" id="{940D0643-2A14-4781-8088-7C192C8084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8028" y="704268"/>
            <a:ext cx="386892" cy="386892"/>
          </a:xfrm>
          <a:prstGeom prst="rect">
            <a:avLst/>
          </a:prstGeom>
        </p:spPr>
      </p:pic>
      <p:sp>
        <p:nvSpPr>
          <p:cNvPr id="53" name="Retângulo Arredondado 62">
            <a:extLst>
              <a:ext uri="{FF2B5EF4-FFF2-40B4-BE49-F238E27FC236}">
                <a16:creationId xmlns:a16="http://schemas.microsoft.com/office/drawing/2014/main" id="{0876D22A-D279-4BEF-A66F-2D95FF808E25}"/>
              </a:ext>
            </a:extLst>
          </p:cNvPr>
          <p:cNvSpPr/>
          <p:nvPr/>
        </p:nvSpPr>
        <p:spPr>
          <a:xfrm>
            <a:off x="11093393" y="670310"/>
            <a:ext cx="935947" cy="456004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</a:t>
            </a:r>
          </a:p>
          <a:p>
            <a:pPr algn="ctr"/>
            <a:r>
              <a:rPr lang="pt-BR" b="1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54" name="Retângulo Arredondado 44">
            <a:extLst>
              <a:ext uri="{FF2B5EF4-FFF2-40B4-BE49-F238E27FC236}">
                <a16:creationId xmlns:a16="http://schemas.microsoft.com/office/drawing/2014/main" id="{FD287E0D-89A0-45F2-AB99-3DADD08FBEF1}"/>
              </a:ext>
            </a:extLst>
          </p:cNvPr>
          <p:cNvSpPr/>
          <p:nvPr/>
        </p:nvSpPr>
        <p:spPr>
          <a:xfrm>
            <a:off x="10056472" y="670310"/>
            <a:ext cx="935947" cy="45600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</a:t>
            </a:r>
          </a:p>
          <a:p>
            <a:pPr algn="ctr"/>
            <a:r>
              <a:rPr lang="pt-BR" b="1">
                <a:solidFill>
                  <a:schemeClr val="accent6">
                    <a:lumMod val="50000"/>
                  </a:schemeClr>
                </a:solidFill>
              </a:rPr>
              <a:t>2</a:t>
            </a:r>
          </a:p>
        </p:txBody>
      </p:sp>
      <p:pic>
        <p:nvPicPr>
          <p:cNvPr id="55" name="Imagem 54">
            <a:extLst>
              <a:ext uri="{FF2B5EF4-FFF2-40B4-BE49-F238E27FC236}">
                <a16:creationId xmlns:a16="http://schemas.microsoft.com/office/drawing/2014/main" id="{BC5DE00C-B2AE-4C5F-908A-320ECEA629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8028" y="1312596"/>
            <a:ext cx="386892" cy="386892"/>
          </a:xfrm>
          <a:prstGeom prst="rect">
            <a:avLst/>
          </a:prstGeom>
        </p:spPr>
      </p:pic>
      <p:sp>
        <p:nvSpPr>
          <p:cNvPr id="56" name="Retângulo Arredondado 62">
            <a:extLst>
              <a:ext uri="{FF2B5EF4-FFF2-40B4-BE49-F238E27FC236}">
                <a16:creationId xmlns:a16="http://schemas.microsoft.com/office/drawing/2014/main" id="{621C7503-3BA5-4E73-80BB-E9B7420B602E}"/>
              </a:ext>
            </a:extLst>
          </p:cNvPr>
          <p:cNvSpPr/>
          <p:nvPr/>
        </p:nvSpPr>
        <p:spPr>
          <a:xfrm>
            <a:off x="11093393" y="1278040"/>
            <a:ext cx="935947" cy="456004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</a:t>
            </a:r>
          </a:p>
          <a:p>
            <a:pPr algn="ctr"/>
            <a:r>
              <a:rPr lang="pt-BR" b="1">
                <a:solidFill>
                  <a:schemeClr val="tx1"/>
                </a:solidFill>
              </a:rPr>
              <a:t>32</a:t>
            </a:r>
          </a:p>
        </p:txBody>
      </p:sp>
      <p:sp>
        <p:nvSpPr>
          <p:cNvPr id="57" name="Retângulo Arredondado 44">
            <a:extLst>
              <a:ext uri="{FF2B5EF4-FFF2-40B4-BE49-F238E27FC236}">
                <a16:creationId xmlns:a16="http://schemas.microsoft.com/office/drawing/2014/main" id="{E3E7F9EC-D986-4C45-9A73-E2589967840B}"/>
              </a:ext>
            </a:extLst>
          </p:cNvPr>
          <p:cNvSpPr/>
          <p:nvPr/>
        </p:nvSpPr>
        <p:spPr>
          <a:xfrm>
            <a:off x="10056472" y="1278040"/>
            <a:ext cx="935947" cy="45600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</a:t>
            </a:r>
          </a:p>
          <a:p>
            <a:pPr algn="ctr"/>
            <a:r>
              <a:rPr lang="pt-BR" b="1">
                <a:solidFill>
                  <a:schemeClr val="accent6">
                    <a:lumMod val="50000"/>
                  </a:schemeClr>
                </a:solidFill>
              </a:rPr>
              <a:t>6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37AB09FC-5374-4F63-A093-2A7039D30BC3}"/>
              </a:ext>
            </a:extLst>
          </p:cNvPr>
          <p:cNvSpPr/>
          <p:nvPr/>
        </p:nvSpPr>
        <p:spPr>
          <a:xfrm>
            <a:off x="8854586" y="304440"/>
            <a:ext cx="9236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>
                <a:solidFill>
                  <a:schemeClr val="accent6">
                    <a:lumMod val="50000"/>
                  </a:schemeClr>
                </a:solidFill>
              </a:rPr>
              <a:t>HC UFPR</a:t>
            </a:r>
            <a:endParaRPr lang="pt-BR" sz="160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0" name="Retângulo 59">
            <a:extLst>
              <a:ext uri="{FF2B5EF4-FFF2-40B4-BE49-F238E27FC236}">
                <a16:creationId xmlns:a16="http://schemas.microsoft.com/office/drawing/2014/main" id="{4619E120-0C9A-4A8D-9CD1-AD90E8B7929D}"/>
              </a:ext>
            </a:extLst>
          </p:cNvPr>
          <p:cNvSpPr/>
          <p:nvPr/>
        </p:nvSpPr>
        <p:spPr>
          <a:xfrm>
            <a:off x="9080234" y="918649"/>
            <a:ext cx="6940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>
                <a:solidFill>
                  <a:schemeClr val="accent6">
                    <a:lumMod val="50000"/>
                  </a:schemeClr>
                </a:solidFill>
              </a:rPr>
              <a:t>MVFA</a:t>
            </a:r>
            <a:endParaRPr lang="pt-BR" sz="160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1" name="Retângulo 60">
            <a:extLst>
              <a:ext uri="{FF2B5EF4-FFF2-40B4-BE49-F238E27FC236}">
                <a16:creationId xmlns:a16="http://schemas.microsoft.com/office/drawing/2014/main" id="{06C6124D-DEDB-4A51-8393-E1921371C7B1}"/>
              </a:ext>
            </a:extLst>
          </p:cNvPr>
          <p:cNvSpPr/>
          <p:nvPr/>
        </p:nvSpPr>
        <p:spPr>
          <a:xfrm>
            <a:off x="8843530" y="1532059"/>
            <a:ext cx="9236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>
                <a:solidFill>
                  <a:schemeClr val="accent6">
                    <a:lumMod val="50000"/>
                  </a:schemeClr>
                </a:solidFill>
              </a:rPr>
              <a:t>CH UFPR</a:t>
            </a:r>
            <a:endParaRPr lang="pt-BR" sz="160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8" name="Sinal de Adição 67">
            <a:extLst>
              <a:ext uri="{FF2B5EF4-FFF2-40B4-BE49-F238E27FC236}">
                <a16:creationId xmlns:a16="http://schemas.microsoft.com/office/drawing/2014/main" id="{CBC77031-F91C-4F46-9D7C-1D2AE957C055}"/>
              </a:ext>
            </a:extLst>
          </p:cNvPr>
          <p:cNvSpPr/>
          <p:nvPr/>
        </p:nvSpPr>
        <p:spPr>
          <a:xfrm>
            <a:off x="9115625" y="641955"/>
            <a:ext cx="271753" cy="276934"/>
          </a:xfrm>
          <a:prstGeom prst="mathPlus">
            <a:avLst/>
          </a:prstGeom>
          <a:solidFill>
            <a:srgbClr val="5482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Igual a 68">
            <a:extLst>
              <a:ext uri="{FF2B5EF4-FFF2-40B4-BE49-F238E27FC236}">
                <a16:creationId xmlns:a16="http://schemas.microsoft.com/office/drawing/2014/main" id="{468C5282-2DBD-4E79-BCFC-091D6E93AE73}"/>
              </a:ext>
            </a:extLst>
          </p:cNvPr>
          <p:cNvSpPr/>
          <p:nvPr/>
        </p:nvSpPr>
        <p:spPr>
          <a:xfrm>
            <a:off x="9120711" y="1258171"/>
            <a:ext cx="247619" cy="247549"/>
          </a:xfrm>
          <a:prstGeom prst="mathEqual">
            <a:avLst/>
          </a:prstGeom>
          <a:solidFill>
            <a:srgbClr val="5482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171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fade/>
      </p:transition>
    </mc:Choice>
    <mc:Fallback xmlns="">
      <p:transition advClick="0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: Cantos Arredondados 9">
            <a:hlinkClick r:id="" action="ppaction://noaction"/>
            <a:extLst>
              <a:ext uri="{FF2B5EF4-FFF2-40B4-BE49-F238E27FC236}">
                <a16:creationId xmlns:a16="http://schemas.microsoft.com/office/drawing/2014/main" id="{0D3537EF-5B03-4C54-8836-43E03303CAA2}"/>
              </a:ext>
            </a:extLst>
          </p:cNvPr>
          <p:cNvSpPr/>
          <p:nvPr/>
        </p:nvSpPr>
        <p:spPr>
          <a:xfrm>
            <a:off x="10823054" y="1621784"/>
            <a:ext cx="1113183" cy="543340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/>
              <a:t>DIVISÃO DE GESTÃO DE PESSOAS</a:t>
            </a:r>
          </a:p>
        </p:txBody>
      </p:sp>
      <p:sp>
        <p:nvSpPr>
          <p:cNvPr id="11" name="Retângulo: Cantos Arredondados 10">
            <a:hlinkClick r:id="" action="ppaction://noaction"/>
            <a:extLst>
              <a:ext uri="{FF2B5EF4-FFF2-40B4-BE49-F238E27FC236}">
                <a16:creationId xmlns:a16="http://schemas.microsoft.com/office/drawing/2014/main" id="{9FE2190E-788F-4A8E-BEDA-AA3B6ABE785D}"/>
              </a:ext>
            </a:extLst>
          </p:cNvPr>
          <p:cNvSpPr/>
          <p:nvPr/>
        </p:nvSpPr>
        <p:spPr>
          <a:xfrm>
            <a:off x="460549" y="2390115"/>
            <a:ext cx="1113183" cy="5433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DE ADMINISTRAÇÃO</a:t>
            </a:r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070CFBBC-DF8C-43D9-BF29-7871079CD62A}"/>
              </a:ext>
            </a:extLst>
          </p:cNvPr>
          <p:cNvSpPr/>
          <p:nvPr/>
        </p:nvSpPr>
        <p:spPr>
          <a:xfrm>
            <a:off x="5764889" y="742680"/>
            <a:ext cx="1113183" cy="5433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/>
              <a:t>GERÊNCIA ADMINISTRATIVA</a:t>
            </a:r>
          </a:p>
        </p:txBody>
      </p:sp>
      <p:cxnSp>
        <p:nvCxnSpPr>
          <p:cNvPr id="13" name="Conector: Angulado 12">
            <a:extLst>
              <a:ext uri="{FF2B5EF4-FFF2-40B4-BE49-F238E27FC236}">
                <a16:creationId xmlns:a16="http://schemas.microsoft.com/office/drawing/2014/main" id="{9FE298E8-8F16-4708-A33B-8256C6F8AC30}"/>
              </a:ext>
            </a:extLst>
          </p:cNvPr>
          <p:cNvCxnSpPr>
            <a:cxnSpLocks/>
            <a:stCxn id="12" idx="2"/>
            <a:endCxn id="10" idx="0"/>
          </p:cNvCxnSpPr>
          <p:nvPr/>
        </p:nvCxnSpPr>
        <p:spPr>
          <a:xfrm rot="16200000" flipH="1">
            <a:off x="8682681" y="-1075181"/>
            <a:ext cx="335764" cy="5058165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: Angulado 13">
            <a:extLst>
              <a:ext uri="{FF2B5EF4-FFF2-40B4-BE49-F238E27FC236}">
                <a16:creationId xmlns:a16="http://schemas.microsoft.com/office/drawing/2014/main" id="{A04B8B99-D019-4988-979C-EF9FD509F1F5}"/>
              </a:ext>
            </a:extLst>
          </p:cNvPr>
          <p:cNvCxnSpPr>
            <a:cxnSpLocks/>
            <a:stCxn id="12" idx="2"/>
            <a:endCxn id="38" idx="0"/>
          </p:cNvCxnSpPr>
          <p:nvPr/>
        </p:nvCxnSpPr>
        <p:spPr>
          <a:xfrm rot="5400000">
            <a:off x="3936856" y="-762841"/>
            <a:ext cx="335765" cy="4433486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B182AF99-3B33-4647-9B70-C2CAFC0DDD45}"/>
              </a:ext>
            </a:extLst>
          </p:cNvPr>
          <p:cNvSpPr/>
          <p:nvPr/>
        </p:nvSpPr>
        <p:spPr>
          <a:xfrm>
            <a:off x="459217" y="3679565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            PATRIMÔNIO</a:t>
            </a:r>
          </a:p>
        </p:txBody>
      </p:sp>
      <p:sp>
        <p:nvSpPr>
          <p:cNvPr id="16" name="Retângulo: Cantos Arredondados 15">
            <a:hlinkClick r:id="" action="ppaction://noaction"/>
            <a:extLst>
              <a:ext uri="{FF2B5EF4-FFF2-40B4-BE49-F238E27FC236}">
                <a16:creationId xmlns:a16="http://schemas.microsoft.com/office/drawing/2014/main" id="{7BAB6CD1-0EBA-4460-B174-5256B5DFD1EE}"/>
              </a:ext>
            </a:extLst>
          </p:cNvPr>
          <p:cNvSpPr/>
          <p:nvPr/>
        </p:nvSpPr>
        <p:spPr>
          <a:xfrm>
            <a:off x="2125292" y="2390115"/>
            <a:ext cx="1113183" cy="5433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DE GESTÃO ORÇAMENTÁRIA E FINANCEIRA</a:t>
            </a:r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369A5531-7E07-4D15-B1F3-8198ED055BC6}"/>
              </a:ext>
            </a:extLst>
          </p:cNvPr>
          <p:cNvSpPr/>
          <p:nvPr/>
        </p:nvSpPr>
        <p:spPr>
          <a:xfrm>
            <a:off x="459216" y="4309864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CONTRATOS</a:t>
            </a:r>
          </a:p>
        </p:txBody>
      </p:sp>
      <p:sp>
        <p:nvSpPr>
          <p:cNvPr id="18" name="Retângulo: Cantos Arredondados 17">
            <a:extLst>
              <a:ext uri="{FF2B5EF4-FFF2-40B4-BE49-F238E27FC236}">
                <a16:creationId xmlns:a16="http://schemas.microsoft.com/office/drawing/2014/main" id="{958EB929-6E39-44B2-B516-DA85221E4282}"/>
              </a:ext>
            </a:extLst>
          </p:cNvPr>
          <p:cNvSpPr/>
          <p:nvPr/>
        </p:nvSpPr>
        <p:spPr>
          <a:xfrm>
            <a:off x="459216" y="4940163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FISCALIZAÇÃO ADMINISTRATIVA DE CONTRATOS</a:t>
            </a:r>
          </a:p>
        </p:txBody>
      </p:sp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84E68EB6-97C7-480A-B4B0-CC87A417FF37}"/>
              </a:ext>
            </a:extLst>
          </p:cNvPr>
          <p:cNvSpPr/>
          <p:nvPr/>
        </p:nvSpPr>
        <p:spPr>
          <a:xfrm>
            <a:off x="459215" y="5570462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PLANEJAMENTO DE COMPRAS</a:t>
            </a:r>
          </a:p>
        </p:txBody>
      </p:sp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38CF8864-9B3F-4EE6-9DFB-5F76EBDE0C49}"/>
              </a:ext>
            </a:extLst>
          </p:cNvPr>
          <p:cNvSpPr/>
          <p:nvPr/>
        </p:nvSpPr>
        <p:spPr>
          <a:xfrm>
            <a:off x="459214" y="3049266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LICITAÇÕES</a:t>
            </a:r>
          </a:p>
        </p:txBody>
      </p: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9D5E48B8-D0B2-41FC-A193-706841B63672}"/>
              </a:ext>
            </a:extLst>
          </p:cNvPr>
          <p:cNvSpPr/>
          <p:nvPr/>
        </p:nvSpPr>
        <p:spPr>
          <a:xfrm>
            <a:off x="2125290" y="3084659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PLANEJAMENTO E GESTÃO ORÇAMENTÁRIA</a:t>
            </a:r>
          </a:p>
        </p:txBody>
      </p:sp>
      <p:sp>
        <p:nvSpPr>
          <p:cNvPr id="22" name="Retângulo: Cantos Arredondados 21">
            <a:extLst>
              <a:ext uri="{FF2B5EF4-FFF2-40B4-BE49-F238E27FC236}">
                <a16:creationId xmlns:a16="http://schemas.microsoft.com/office/drawing/2014/main" id="{CBF4FB8A-A9DB-404E-8AEF-6E587195EB32}"/>
              </a:ext>
            </a:extLst>
          </p:cNvPr>
          <p:cNvSpPr/>
          <p:nvPr/>
        </p:nvSpPr>
        <p:spPr>
          <a:xfrm>
            <a:off x="2125289" y="3779203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EXECUÇÃO ORÇAMENTÁRIA E FINANCEIRA</a:t>
            </a:r>
          </a:p>
        </p:txBody>
      </p:sp>
      <p:sp>
        <p:nvSpPr>
          <p:cNvPr id="23" name="Retângulo: Cantos Arredondados 22">
            <a:extLst>
              <a:ext uri="{FF2B5EF4-FFF2-40B4-BE49-F238E27FC236}">
                <a16:creationId xmlns:a16="http://schemas.microsoft.com/office/drawing/2014/main" id="{84C447FA-A26E-4DD4-9EBC-537B43E41744}"/>
              </a:ext>
            </a:extLst>
          </p:cNvPr>
          <p:cNvSpPr/>
          <p:nvPr/>
        </p:nvSpPr>
        <p:spPr>
          <a:xfrm>
            <a:off x="10823058" y="2977313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DESENVOLVIMENTO DE PESSOAL</a:t>
            </a:r>
          </a:p>
        </p:txBody>
      </p:sp>
      <p:sp>
        <p:nvSpPr>
          <p:cNvPr id="24" name="Retângulo: Cantos Arredondados 23">
            <a:extLst>
              <a:ext uri="{FF2B5EF4-FFF2-40B4-BE49-F238E27FC236}">
                <a16:creationId xmlns:a16="http://schemas.microsoft.com/office/drawing/2014/main" id="{4B011F37-523F-47E9-B2AA-E4F3A8BE8122}"/>
              </a:ext>
            </a:extLst>
          </p:cNvPr>
          <p:cNvSpPr/>
          <p:nvPr/>
        </p:nvSpPr>
        <p:spPr>
          <a:xfrm>
            <a:off x="10823057" y="3661946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SAÚDE OCUPACIONAL E SEGURANÇA DO TRABALHO</a:t>
            </a:r>
          </a:p>
        </p:txBody>
      </p:sp>
      <p:sp>
        <p:nvSpPr>
          <p:cNvPr id="25" name="Retângulo: Cantos Arredondados 24">
            <a:extLst>
              <a:ext uri="{FF2B5EF4-FFF2-40B4-BE49-F238E27FC236}">
                <a16:creationId xmlns:a16="http://schemas.microsoft.com/office/drawing/2014/main" id="{306B6204-C63B-4AA6-AD95-114BB1BDE216}"/>
              </a:ext>
            </a:extLst>
          </p:cNvPr>
          <p:cNvSpPr/>
          <p:nvPr/>
        </p:nvSpPr>
        <p:spPr>
          <a:xfrm>
            <a:off x="10823055" y="2292680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ADMINISTRAÇÃO DE PESSOAL</a:t>
            </a:r>
          </a:p>
        </p:txBody>
      </p:sp>
      <p:cxnSp>
        <p:nvCxnSpPr>
          <p:cNvPr id="26" name="Conector: Angulado 25">
            <a:extLst>
              <a:ext uri="{FF2B5EF4-FFF2-40B4-BE49-F238E27FC236}">
                <a16:creationId xmlns:a16="http://schemas.microsoft.com/office/drawing/2014/main" id="{16577452-9083-4A2D-B30B-BEF340E3D984}"/>
              </a:ext>
            </a:extLst>
          </p:cNvPr>
          <p:cNvCxnSpPr>
            <a:cxnSpLocks/>
            <a:stCxn id="12" idx="2"/>
            <a:endCxn id="39" idx="0"/>
          </p:cNvCxnSpPr>
          <p:nvPr/>
        </p:nvCxnSpPr>
        <p:spPr>
          <a:xfrm rot="16200000" flipH="1">
            <a:off x="6153599" y="1453901"/>
            <a:ext cx="335765" cy="1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: Angulado 26">
            <a:extLst>
              <a:ext uri="{FF2B5EF4-FFF2-40B4-BE49-F238E27FC236}">
                <a16:creationId xmlns:a16="http://schemas.microsoft.com/office/drawing/2014/main" id="{38B9E5C0-C96F-4627-9AA2-9E781795FA4D}"/>
              </a:ext>
            </a:extLst>
          </p:cNvPr>
          <p:cNvCxnSpPr>
            <a:cxnSpLocks/>
            <a:stCxn id="11" idx="1"/>
            <a:endCxn id="20" idx="1"/>
          </p:cNvCxnSpPr>
          <p:nvPr/>
        </p:nvCxnSpPr>
        <p:spPr>
          <a:xfrm rot="10800000" flipV="1">
            <a:off x="459215" y="2661784"/>
            <a:ext cx="1335" cy="659151"/>
          </a:xfrm>
          <a:prstGeom prst="bentConnector3">
            <a:avLst>
              <a:gd name="adj1" fmla="val 17223596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: Angulado 27">
            <a:extLst>
              <a:ext uri="{FF2B5EF4-FFF2-40B4-BE49-F238E27FC236}">
                <a16:creationId xmlns:a16="http://schemas.microsoft.com/office/drawing/2014/main" id="{196B3106-1492-468C-9010-C6E50FD720E4}"/>
              </a:ext>
            </a:extLst>
          </p:cNvPr>
          <p:cNvCxnSpPr>
            <a:cxnSpLocks/>
            <a:stCxn id="11" idx="1"/>
            <a:endCxn id="15" idx="1"/>
          </p:cNvCxnSpPr>
          <p:nvPr/>
        </p:nvCxnSpPr>
        <p:spPr>
          <a:xfrm rot="10800000" flipV="1">
            <a:off x="459217" y="2661785"/>
            <a:ext cx="1332" cy="1289450"/>
          </a:xfrm>
          <a:prstGeom prst="bentConnector3">
            <a:avLst>
              <a:gd name="adj1" fmla="val 17262162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: Angulado 28">
            <a:extLst>
              <a:ext uri="{FF2B5EF4-FFF2-40B4-BE49-F238E27FC236}">
                <a16:creationId xmlns:a16="http://schemas.microsoft.com/office/drawing/2014/main" id="{B01EEDC4-85D3-47BF-B969-3FF24BBDBA3C}"/>
              </a:ext>
            </a:extLst>
          </p:cNvPr>
          <p:cNvCxnSpPr>
            <a:cxnSpLocks/>
            <a:stCxn id="11" idx="1"/>
            <a:endCxn id="17" idx="1"/>
          </p:cNvCxnSpPr>
          <p:nvPr/>
        </p:nvCxnSpPr>
        <p:spPr>
          <a:xfrm rot="10800000" flipV="1">
            <a:off x="459217" y="2661784"/>
            <a:ext cx="1333" cy="1919749"/>
          </a:xfrm>
          <a:prstGeom prst="bentConnector3">
            <a:avLst>
              <a:gd name="adj1" fmla="val 17249287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: Angulado 29">
            <a:extLst>
              <a:ext uri="{FF2B5EF4-FFF2-40B4-BE49-F238E27FC236}">
                <a16:creationId xmlns:a16="http://schemas.microsoft.com/office/drawing/2014/main" id="{8287ACB4-0FB1-4262-B59D-5EC924EF9C54}"/>
              </a:ext>
            </a:extLst>
          </p:cNvPr>
          <p:cNvCxnSpPr>
            <a:cxnSpLocks/>
            <a:stCxn id="11" idx="1"/>
            <a:endCxn id="18" idx="1"/>
          </p:cNvCxnSpPr>
          <p:nvPr/>
        </p:nvCxnSpPr>
        <p:spPr>
          <a:xfrm rot="10800000" flipV="1">
            <a:off x="459217" y="2661785"/>
            <a:ext cx="1333" cy="2550048"/>
          </a:xfrm>
          <a:prstGeom prst="bentConnector3">
            <a:avLst>
              <a:gd name="adj1" fmla="val 17249287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: Angulado 30">
            <a:extLst>
              <a:ext uri="{FF2B5EF4-FFF2-40B4-BE49-F238E27FC236}">
                <a16:creationId xmlns:a16="http://schemas.microsoft.com/office/drawing/2014/main" id="{5BD08185-624D-483D-85A3-0BD3A44562D7}"/>
              </a:ext>
            </a:extLst>
          </p:cNvPr>
          <p:cNvCxnSpPr>
            <a:cxnSpLocks/>
            <a:stCxn id="11" idx="1"/>
            <a:endCxn id="19" idx="1"/>
          </p:cNvCxnSpPr>
          <p:nvPr/>
        </p:nvCxnSpPr>
        <p:spPr>
          <a:xfrm rot="10800000" flipV="1">
            <a:off x="459215" y="2661784"/>
            <a:ext cx="1334" cy="3180347"/>
          </a:xfrm>
          <a:prstGeom prst="bentConnector3">
            <a:avLst>
              <a:gd name="adj1" fmla="val 17236432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: Angulado 31">
            <a:extLst>
              <a:ext uri="{FF2B5EF4-FFF2-40B4-BE49-F238E27FC236}">
                <a16:creationId xmlns:a16="http://schemas.microsoft.com/office/drawing/2014/main" id="{2B86CA67-170E-4968-922B-F4E45FFE8075}"/>
              </a:ext>
            </a:extLst>
          </p:cNvPr>
          <p:cNvCxnSpPr>
            <a:cxnSpLocks/>
            <a:stCxn id="38" idx="2"/>
            <a:endCxn id="64" idx="0"/>
          </p:cNvCxnSpPr>
          <p:nvPr/>
        </p:nvCxnSpPr>
        <p:spPr>
          <a:xfrm rot="16200000" flipH="1">
            <a:off x="2860788" y="1192331"/>
            <a:ext cx="224990" cy="2170577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: Angulado 32">
            <a:extLst>
              <a:ext uri="{FF2B5EF4-FFF2-40B4-BE49-F238E27FC236}">
                <a16:creationId xmlns:a16="http://schemas.microsoft.com/office/drawing/2014/main" id="{188DEC64-1F7B-4AC4-8E13-B2D9B2703BFE}"/>
              </a:ext>
            </a:extLst>
          </p:cNvPr>
          <p:cNvCxnSpPr>
            <a:cxnSpLocks/>
            <a:stCxn id="16" idx="1"/>
            <a:endCxn id="21" idx="1"/>
          </p:cNvCxnSpPr>
          <p:nvPr/>
        </p:nvCxnSpPr>
        <p:spPr>
          <a:xfrm rot="10800000" flipV="1">
            <a:off x="2125290" y="2661785"/>
            <a:ext cx="2" cy="694544"/>
          </a:xfrm>
          <a:prstGeom prst="bentConnector3">
            <a:avLst>
              <a:gd name="adj1" fmla="val 114301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: Angulado 33">
            <a:extLst>
              <a:ext uri="{FF2B5EF4-FFF2-40B4-BE49-F238E27FC236}">
                <a16:creationId xmlns:a16="http://schemas.microsoft.com/office/drawing/2014/main" id="{CE30E9A8-5191-4BF0-84CB-4107120A68FC}"/>
              </a:ext>
            </a:extLst>
          </p:cNvPr>
          <p:cNvCxnSpPr>
            <a:cxnSpLocks/>
            <a:stCxn id="16" idx="1"/>
            <a:endCxn id="22" idx="1"/>
          </p:cNvCxnSpPr>
          <p:nvPr/>
        </p:nvCxnSpPr>
        <p:spPr>
          <a:xfrm rot="10800000" flipV="1">
            <a:off x="2125290" y="2661785"/>
            <a:ext cx="3" cy="1389088"/>
          </a:xfrm>
          <a:prstGeom prst="bentConnector3">
            <a:avLst>
              <a:gd name="adj1" fmla="val 76201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: Angulado 34">
            <a:extLst>
              <a:ext uri="{FF2B5EF4-FFF2-40B4-BE49-F238E27FC236}">
                <a16:creationId xmlns:a16="http://schemas.microsoft.com/office/drawing/2014/main" id="{209C0289-6059-4885-A24F-B337BB565683}"/>
              </a:ext>
            </a:extLst>
          </p:cNvPr>
          <p:cNvCxnSpPr>
            <a:cxnSpLocks/>
            <a:stCxn id="10" idx="1"/>
            <a:endCxn id="25" idx="1"/>
          </p:cNvCxnSpPr>
          <p:nvPr/>
        </p:nvCxnSpPr>
        <p:spPr>
          <a:xfrm rot="10800000" flipH="1" flipV="1">
            <a:off x="10823053" y="1893454"/>
            <a:ext cx="1" cy="670896"/>
          </a:xfrm>
          <a:prstGeom prst="bentConnector3">
            <a:avLst>
              <a:gd name="adj1" fmla="val -228600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: Angulado 35">
            <a:extLst>
              <a:ext uri="{FF2B5EF4-FFF2-40B4-BE49-F238E27FC236}">
                <a16:creationId xmlns:a16="http://schemas.microsoft.com/office/drawing/2014/main" id="{00CF8FBB-7CB0-4720-849D-39D662B66F76}"/>
              </a:ext>
            </a:extLst>
          </p:cNvPr>
          <p:cNvCxnSpPr>
            <a:cxnSpLocks/>
            <a:stCxn id="10" idx="1"/>
            <a:endCxn id="23" idx="1"/>
          </p:cNvCxnSpPr>
          <p:nvPr/>
        </p:nvCxnSpPr>
        <p:spPr>
          <a:xfrm rot="10800000" flipH="1" flipV="1">
            <a:off x="10823054" y="1893453"/>
            <a:ext cx="4" cy="1355529"/>
          </a:xfrm>
          <a:prstGeom prst="bentConnector3">
            <a:avLst>
              <a:gd name="adj1" fmla="val -57150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: Angulado 36">
            <a:extLst>
              <a:ext uri="{FF2B5EF4-FFF2-40B4-BE49-F238E27FC236}">
                <a16:creationId xmlns:a16="http://schemas.microsoft.com/office/drawing/2014/main" id="{191C87C3-9CF6-4C96-898D-5B4F18510524}"/>
              </a:ext>
            </a:extLst>
          </p:cNvPr>
          <p:cNvCxnSpPr>
            <a:cxnSpLocks/>
            <a:stCxn id="10" idx="1"/>
            <a:endCxn id="24" idx="1"/>
          </p:cNvCxnSpPr>
          <p:nvPr/>
        </p:nvCxnSpPr>
        <p:spPr>
          <a:xfrm rot="10800000" flipH="1" flipV="1">
            <a:off x="10823053" y="1893454"/>
            <a:ext cx="3" cy="2040162"/>
          </a:xfrm>
          <a:prstGeom prst="bentConnector3">
            <a:avLst>
              <a:gd name="adj1" fmla="val -76200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tângulo: Cantos Arredondados 37">
            <a:extLst>
              <a:ext uri="{FF2B5EF4-FFF2-40B4-BE49-F238E27FC236}">
                <a16:creationId xmlns:a16="http://schemas.microsoft.com/office/drawing/2014/main" id="{FD0770DC-8878-4B4A-87A0-4A7D649E4107}"/>
              </a:ext>
            </a:extLst>
          </p:cNvPr>
          <p:cNvSpPr/>
          <p:nvPr/>
        </p:nvSpPr>
        <p:spPr>
          <a:xfrm>
            <a:off x="1331403" y="1621785"/>
            <a:ext cx="1113183" cy="543340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/>
              <a:t>DIVISÃO DE ADMINISTRAÇÃO E FINANÇAS</a:t>
            </a:r>
          </a:p>
        </p:txBody>
      </p:sp>
      <p:sp>
        <p:nvSpPr>
          <p:cNvPr id="39" name="Retângulo: Cantos Arredondados 38">
            <a:extLst>
              <a:ext uri="{FF2B5EF4-FFF2-40B4-BE49-F238E27FC236}">
                <a16:creationId xmlns:a16="http://schemas.microsoft.com/office/drawing/2014/main" id="{2F61A873-94BB-4880-8F2F-71551D8F1CB9}"/>
              </a:ext>
            </a:extLst>
          </p:cNvPr>
          <p:cNvSpPr/>
          <p:nvPr/>
        </p:nvSpPr>
        <p:spPr>
          <a:xfrm>
            <a:off x="5764890" y="1621785"/>
            <a:ext cx="1113183" cy="543340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/>
              <a:t>DIVISÃO DE LOGÍSTICA E INFRAESTRUTURA HOSPITALAR </a:t>
            </a:r>
          </a:p>
        </p:txBody>
      </p:sp>
      <p:cxnSp>
        <p:nvCxnSpPr>
          <p:cNvPr id="40" name="Conector: Angulado 39">
            <a:extLst>
              <a:ext uri="{FF2B5EF4-FFF2-40B4-BE49-F238E27FC236}">
                <a16:creationId xmlns:a16="http://schemas.microsoft.com/office/drawing/2014/main" id="{DC52022C-F9EA-464D-ABF8-3FD7CB670D71}"/>
              </a:ext>
            </a:extLst>
          </p:cNvPr>
          <p:cNvCxnSpPr>
            <a:cxnSpLocks/>
            <a:stCxn id="38" idx="2"/>
            <a:endCxn id="11" idx="0"/>
          </p:cNvCxnSpPr>
          <p:nvPr/>
        </p:nvCxnSpPr>
        <p:spPr>
          <a:xfrm rot="5400000">
            <a:off x="1340073" y="1842193"/>
            <a:ext cx="224990" cy="870854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: Angulado 40">
            <a:extLst>
              <a:ext uri="{FF2B5EF4-FFF2-40B4-BE49-F238E27FC236}">
                <a16:creationId xmlns:a16="http://schemas.microsoft.com/office/drawing/2014/main" id="{B4B5D40A-B5C0-4105-A748-DA0D190F806F}"/>
              </a:ext>
            </a:extLst>
          </p:cNvPr>
          <p:cNvCxnSpPr>
            <a:cxnSpLocks/>
            <a:stCxn id="38" idx="2"/>
            <a:endCxn id="16" idx="0"/>
          </p:cNvCxnSpPr>
          <p:nvPr/>
        </p:nvCxnSpPr>
        <p:spPr>
          <a:xfrm rot="16200000" flipH="1">
            <a:off x="2172444" y="1880675"/>
            <a:ext cx="224990" cy="793889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tângulo: Cantos Arredondados 41">
            <a:hlinkClick r:id="" action="ppaction://noaction"/>
            <a:extLst>
              <a:ext uri="{FF2B5EF4-FFF2-40B4-BE49-F238E27FC236}">
                <a16:creationId xmlns:a16="http://schemas.microsoft.com/office/drawing/2014/main" id="{5D0EE204-BB71-4E56-BEBD-CEAD469D8BDD}"/>
              </a:ext>
            </a:extLst>
          </p:cNvPr>
          <p:cNvSpPr/>
          <p:nvPr/>
        </p:nvSpPr>
        <p:spPr>
          <a:xfrm>
            <a:off x="7180788" y="2381746"/>
            <a:ext cx="1113183" cy="5433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DE ABASTECIMENTO FARMACÊUTICO E SUPRIMENTOS</a:t>
            </a:r>
          </a:p>
        </p:txBody>
      </p:sp>
      <p:sp>
        <p:nvSpPr>
          <p:cNvPr id="43" name="Retângulo: Cantos Arredondados 42">
            <a:extLst>
              <a:ext uri="{FF2B5EF4-FFF2-40B4-BE49-F238E27FC236}">
                <a16:creationId xmlns:a16="http://schemas.microsoft.com/office/drawing/2014/main" id="{5170FD66-51BF-4D74-B8B3-C5B0A726EA8C}"/>
              </a:ext>
            </a:extLst>
          </p:cNvPr>
          <p:cNvSpPr/>
          <p:nvPr/>
        </p:nvSpPr>
        <p:spPr>
          <a:xfrm>
            <a:off x="7168939" y="3697606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ALMOXARIFADO E CONTROLE DE ESTOQUES</a:t>
            </a:r>
          </a:p>
        </p:txBody>
      </p:sp>
      <p:sp>
        <p:nvSpPr>
          <p:cNvPr id="44" name="Retângulo: Cantos Arredondados 43">
            <a:extLst>
              <a:ext uri="{FF2B5EF4-FFF2-40B4-BE49-F238E27FC236}">
                <a16:creationId xmlns:a16="http://schemas.microsoft.com/office/drawing/2014/main" id="{EED1A861-274D-45B6-8714-1DD326AB6E1F}"/>
              </a:ext>
            </a:extLst>
          </p:cNvPr>
          <p:cNvSpPr/>
          <p:nvPr/>
        </p:nvSpPr>
        <p:spPr>
          <a:xfrm>
            <a:off x="7168937" y="3036222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PLANEJAMENTO E DIMENSIONAMENTO DE ESTOQUES</a:t>
            </a:r>
          </a:p>
        </p:txBody>
      </p:sp>
      <p:cxnSp>
        <p:nvCxnSpPr>
          <p:cNvPr id="45" name="Conector: Angulado 44">
            <a:extLst>
              <a:ext uri="{FF2B5EF4-FFF2-40B4-BE49-F238E27FC236}">
                <a16:creationId xmlns:a16="http://schemas.microsoft.com/office/drawing/2014/main" id="{52CECD99-B034-48B8-A1DE-5D8E3843374C}"/>
              </a:ext>
            </a:extLst>
          </p:cNvPr>
          <p:cNvCxnSpPr>
            <a:cxnSpLocks/>
            <a:stCxn id="42" idx="1"/>
            <a:endCxn id="44" idx="1"/>
          </p:cNvCxnSpPr>
          <p:nvPr/>
        </p:nvCxnSpPr>
        <p:spPr>
          <a:xfrm rot="10800000" flipV="1">
            <a:off x="7168938" y="2653416"/>
            <a:ext cx="11851" cy="654476"/>
          </a:xfrm>
          <a:prstGeom prst="bentConnector3">
            <a:avLst>
              <a:gd name="adj1" fmla="val 2028951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: Angulado 45">
            <a:extLst>
              <a:ext uri="{FF2B5EF4-FFF2-40B4-BE49-F238E27FC236}">
                <a16:creationId xmlns:a16="http://schemas.microsoft.com/office/drawing/2014/main" id="{190A1649-274B-4A73-B47B-35A7273E193C}"/>
              </a:ext>
            </a:extLst>
          </p:cNvPr>
          <p:cNvCxnSpPr>
            <a:cxnSpLocks/>
            <a:stCxn id="42" idx="1"/>
            <a:endCxn id="43" idx="1"/>
          </p:cNvCxnSpPr>
          <p:nvPr/>
        </p:nvCxnSpPr>
        <p:spPr>
          <a:xfrm rot="10800000" flipV="1">
            <a:off x="7168940" y="2653416"/>
            <a:ext cx="11849" cy="1315860"/>
          </a:xfrm>
          <a:prstGeom prst="bentConnector3">
            <a:avLst>
              <a:gd name="adj1" fmla="val 2029277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tângulo: Cantos Arredondados 46">
            <a:hlinkClick r:id="" action="ppaction://noaction"/>
            <a:extLst>
              <a:ext uri="{FF2B5EF4-FFF2-40B4-BE49-F238E27FC236}">
                <a16:creationId xmlns:a16="http://schemas.microsoft.com/office/drawing/2014/main" id="{F1B1C28A-F1C2-45C5-8697-CA08B87BDD10}"/>
              </a:ext>
            </a:extLst>
          </p:cNvPr>
          <p:cNvSpPr/>
          <p:nvPr/>
        </p:nvSpPr>
        <p:spPr>
          <a:xfrm>
            <a:off x="5767558" y="4605326"/>
            <a:ext cx="1113183" cy="5433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DE INFRAESTRUTURA  FÍSICA</a:t>
            </a:r>
          </a:p>
        </p:txBody>
      </p:sp>
      <p:sp>
        <p:nvSpPr>
          <p:cNvPr id="48" name="Retângulo: Cantos Arredondados 47">
            <a:extLst>
              <a:ext uri="{FF2B5EF4-FFF2-40B4-BE49-F238E27FC236}">
                <a16:creationId xmlns:a16="http://schemas.microsoft.com/office/drawing/2014/main" id="{610FAE0E-9EDC-45F5-910B-3FA1749B1E2D}"/>
              </a:ext>
            </a:extLst>
          </p:cNvPr>
          <p:cNvSpPr/>
          <p:nvPr/>
        </p:nvSpPr>
        <p:spPr>
          <a:xfrm>
            <a:off x="5764890" y="5279824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MANUTENÇÃO PREDIAL</a:t>
            </a:r>
          </a:p>
        </p:txBody>
      </p:sp>
      <p:sp>
        <p:nvSpPr>
          <p:cNvPr id="49" name="Retângulo: Cantos Arredondados 48">
            <a:extLst>
              <a:ext uri="{FF2B5EF4-FFF2-40B4-BE49-F238E27FC236}">
                <a16:creationId xmlns:a16="http://schemas.microsoft.com/office/drawing/2014/main" id="{EB2B1DC3-8EE7-4954-83C7-E0916238769A}"/>
              </a:ext>
            </a:extLst>
          </p:cNvPr>
          <p:cNvSpPr/>
          <p:nvPr/>
        </p:nvSpPr>
        <p:spPr>
          <a:xfrm>
            <a:off x="5764889" y="5954112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PROJETOS E OBRAS</a:t>
            </a:r>
          </a:p>
        </p:txBody>
      </p:sp>
      <p:cxnSp>
        <p:nvCxnSpPr>
          <p:cNvPr id="50" name="Conector: Angulado 49">
            <a:extLst>
              <a:ext uri="{FF2B5EF4-FFF2-40B4-BE49-F238E27FC236}">
                <a16:creationId xmlns:a16="http://schemas.microsoft.com/office/drawing/2014/main" id="{DDCAF970-E370-4CB3-992A-537F989A8BDA}"/>
              </a:ext>
            </a:extLst>
          </p:cNvPr>
          <p:cNvCxnSpPr>
            <a:cxnSpLocks/>
            <a:stCxn id="47" idx="1"/>
            <a:endCxn id="48" idx="1"/>
          </p:cNvCxnSpPr>
          <p:nvPr/>
        </p:nvCxnSpPr>
        <p:spPr>
          <a:xfrm rot="10800000" flipV="1">
            <a:off x="5764890" y="4876996"/>
            <a:ext cx="2668" cy="674498"/>
          </a:xfrm>
          <a:prstGeom prst="bentConnector3">
            <a:avLst>
              <a:gd name="adj1" fmla="val 8668216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: Angulado 50">
            <a:extLst>
              <a:ext uri="{FF2B5EF4-FFF2-40B4-BE49-F238E27FC236}">
                <a16:creationId xmlns:a16="http://schemas.microsoft.com/office/drawing/2014/main" id="{B45637D0-205C-4A2E-A816-E84D26D563D1}"/>
              </a:ext>
            </a:extLst>
          </p:cNvPr>
          <p:cNvCxnSpPr>
            <a:cxnSpLocks/>
            <a:stCxn id="47" idx="1"/>
            <a:endCxn id="49" idx="1"/>
          </p:cNvCxnSpPr>
          <p:nvPr/>
        </p:nvCxnSpPr>
        <p:spPr>
          <a:xfrm rot="10800000" flipV="1">
            <a:off x="5764890" y="4876996"/>
            <a:ext cx="2669" cy="1348786"/>
          </a:xfrm>
          <a:prstGeom prst="bentConnector3">
            <a:avLst>
              <a:gd name="adj1" fmla="val 8665006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tângulo: Cantos Arredondados 51">
            <a:extLst>
              <a:ext uri="{FF2B5EF4-FFF2-40B4-BE49-F238E27FC236}">
                <a16:creationId xmlns:a16="http://schemas.microsoft.com/office/drawing/2014/main" id="{1F8ED37D-2B93-400F-B308-F0EDC8C1CB3A}"/>
              </a:ext>
            </a:extLst>
          </p:cNvPr>
          <p:cNvSpPr/>
          <p:nvPr/>
        </p:nvSpPr>
        <p:spPr>
          <a:xfrm>
            <a:off x="9041108" y="3042067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HOSPITALIDADE</a:t>
            </a:r>
          </a:p>
        </p:txBody>
      </p:sp>
      <p:sp>
        <p:nvSpPr>
          <p:cNvPr id="53" name="Retângulo: Cantos Arredondados 52">
            <a:extLst>
              <a:ext uri="{FF2B5EF4-FFF2-40B4-BE49-F238E27FC236}">
                <a16:creationId xmlns:a16="http://schemas.microsoft.com/office/drawing/2014/main" id="{C1742938-35B7-47B6-9A0C-F68B398662C4}"/>
              </a:ext>
            </a:extLst>
          </p:cNvPr>
          <p:cNvSpPr/>
          <p:nvPr/>
        </p:nvSpPr>
        <p:spPr>
          <a:xfrm>
            <a:off x="9041108" y="3697606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PRODUÇÃO E DISTRIBUIÇÃO DE REFEIÇÕES</a:t>
            </a:r>
          </a:p>
        </p:txBody>
      </p:sp>
      <p:cxnSp>
        <p:nvCxnSpPr>
          <p:cNvPr id="54" name="Conector: Angulado 53">
            <a:extLst>
              <a:ext uri="{FF2B5EF4-FFF2-40B4-BE49-F238E27FC236}">
                <a16:creationId xmlns:a16="http://schemas.microsoft.com/office/drawing/2014/main" id="{C50BA2A4-332E-4C6F-9192-E96DBB7E4485}"/>
              </a:ext>
            </a:extLst>
          </p:cNvPr>
          <p:cNvCxnSpPr>
            <a:cxnSpLocks/>
            <a:stCxn id="56" idx="1"/>
            <a:endCxn id="52" idx="1"/>
          </p:cNvCxnSpPr>
          <p:nvPr/>
        </p:nvCxnSpPr>
        <p:spPr>
          <a:xfrm rot="10800000" flipV="1">
            <a:off x="9041108" y="2658197"/>
            <a:ext cx="12700" cy="655539"/>
          </a:xfrm>
          <a:prstGeom prst="bentConnector3">
            <a:avLst>
              <a:gd name="adj1" fmla="val 18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: Angulado 54">
            <a:extLst>
              <a:ext uri="{FF2B5EF4-FFF2-40B4-BE49-F238E27FC236}">
                <a16:creationId xmlns:a16="http://schemas.microsoft.com/office/drawing/2014/main" id="{B4A8D64D-F1A3-4038-8F1C-4979AC900719}"/>
              </a:ext>
            </a:extLst>
          </p:cNvPr>
          <p:cNvCxnSpPr>
            <a:cxnSpLocks/>
            <a:stCxn id="56" idx="1"/>
            <a:endCxn id="53" idx="1"/>
          </p:cNvCxnSpPr>
          <p:nvPr/>
        </p:nvCxnSpPr>
        <p:spPr>
          <a:xfrm rot="10800000" flipV="1">
            <a:off x="9041108" y="2658198"/>
            <a:ext cx="12700" cy="1311078"/>
          </a:xfrm>
          <a:prstGeom prst="bentConnector3">
            <a:avLst>
              <a:gd name="adj1" fmla="val 18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tângulo: Cantos Arredondados 55">
            <a:hlinkClick r:id="" action="ppaction://noaction"/>
            <a:extLst>
              <a:ext uri="{FF2B5EF4-FFF2-40B4-BE49-F238E27FC236}">
                <a16:creationId xmlns:a16="http://schemas.microsoft.com/office/drawing/2014/main" id="{EEF30035-AE8E-4F0D-8A71-A5DD79362A6C}"/>
              </a:ext>
            </a:extLst>
          </p:cNvPr>
          <p:cNvSpPr/>
          <p:nvPr/>
        </p:nvSpPr>
        <p:spPr>
          <a:xfrm>
            <a:off x="9041108" y="2386528"/>
            <a:ext cx="1113183" cy="5433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DE HOTELARIA HOSPITALAR</a:t>
            </a:r>
          </a:p>
        </p:txBody>
      </p:sp>
      <p:sp>
        <p:nvSpPr>
          <p:cNvPr id="57" name="Retângulo: Cantos Arredondados 56">
            <a:hlinkClick r:id="" action="ppaction://noaction"/>
            <a:extLst>
              <a:ext uri="{FF2B5EF4-FFF2-40B4-BE49-F238E27FC236}">
                <a16:creationId xmlns:a16="http://schemas.microsoft.com/office/drawing/2014/main" id="{2A2A0C81-A2C8-4ED7-B736-DE72B10A155E}"/>
              </a:ext>
            </a:extLst>
          </p:cNvPr>
          <p:cNvSpPr/>
          <p:nvPr/>
        </p:nvSpPr>
        <p:spPr>
          <a:xfrm>
            <a:off x="4917879" y="2384746"/>
            <a:ext cx="1113183" cy="5433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DE ENGENHARIA CLÍNICA</a:t>
            </a:r>
          </a:p>
        </p:txBody>
      </p:sp>
      <p:cxnSp>
        <p:nvCxnSpPr>
          <p:cNvPr id="58" name="Conector: Angulado 57">
            <a:extLst>
              <a:ext uri="{FF2B5EF4-FFF2-40B4-BE49-F238E27FC236}">
                <a16:creationId xmlns:a16="http://schemas.microsoft.com/office/drawing/2014/main" id="{5D581187-C9FB-4884-8BFC-91154D036467}"/>
              </a:ext>
            </a:extLst>
          </p:cNvPr>
          <p:cNvCxnSpPr>
            <a:cxnSpLocks/>
            <a:stCxn id="39" idx="2"/>
            <a:endCxn id="56" idx="0"/>
          </p:cNvCxnSpPr>
          <p:nvPr/>
        </p:nvCxnSpPr>
        <p:spPr>
          <a:xfrm rot="16200000" flipH="1">
            <a:off x="7848890" y="637717"/>
            <a:ext cx="221403" cy="3276218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: Angulado 58">
            <a:extLst>
              <a:ext uri="{FF2B5EF4-FFF2-40B4-BE49-F238E27FC236}">
                <a16:creationId xmlns:a16="http://schemas.microsoft.com/office/drawing/2014/main" id="{C91D3DE7-6B7A-4B70-8999-5B0541E64C79}"/>
              </a:ext>
            </a:extLst>
          </p:cNvPr>
          <p:cNvCxnSpPr>
            <a:cxnSpLocks/>
            <a:stCxn id="39" idx="2"/>
            <a:endCxn id="57" idx="0"/>
          </p:cNvCxnSpPr>
          <p:nvPr/>
        </p:nvCxnSpPr>
        <p:spPr>
          <a:xfrm rot="5400000">
            <a:off x="5788167" y="1851430"/>
            <a:ext cx="219621" cy="847011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: Angulado 59">
            <a:extLst>
              <a:ext uri="{FF2B5EF4-FFF2-40B4-BE49-F238E27FC236}">
                <a16:creationId xmlns:a16="http://schemas.microsoft.com/office/drawing/2014/main" id="{CB1D8353-9DC6-4423-8533-75C1B5681FA9}"/>
              </a:ext>
            </a:extLst>
          </p:cNvPr>
          <p:cNvCxnSpPr>
            <a:cxnSpLocks/>
            <a:stCxn id="39" idx="2"/>
            <a:endCxn id="47" idx="0"/>
          </p:cNvCxnSpPr>
          <p:nvPr/>
        </p:nvCxnSpPr>
        <p:spPr>
          <a:xfrm rot="16200000" flipH="1">
            <a:off x="5102716" y="3383891"/>
            <a:ext cx="2440201" cy="2668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: Angulado 60">
            <a:extLst>
              <a:ext uri="{FF2B5EF4-FFF2-40B4-BE49-F238E27FC236}">
                <a16:creationId xmlns:a16="http://schemas.microsoft.com/office/drawing/2014/main" id="{EDDBE5E4-6266-4925-8108-8576E8D1C3AC}"/>
              </a:ext>
            </a:extLst>
          </p:cNvPr>
          <p:cNvCxnSpPr>
            <a:cxnSpLocks/>
            <a:stCxn id="39" idx="2"/>
            <a:endCxn id="42" idx="0"/>
          </p:cNvCxnSpPr>
          <p:nvPr/>
        </p:nvCxnSpPr>
        <p:spPr>
          <a:xfrm rot="16200000" flipH="1">
            <a:off x="6921121" y="1565486"/>
            <a:ext cx="216621" cy="1415898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tângulo: Cantos Arredondados 61">
            <a:hlinkClick r:id="" action="ppaction://noaction"/>
            <a:extLst>
              <a:ext uri="{FF2B5EF4-FFF2-40B4-BE49-F238E27FC236}">
                <a16:creationId xmlns:a16="http://schemas.microsoft.com/office/drawing/2014/main" id="{9B08F146-C253-412C-885C-766BB3EE042B}"/>
              </a:ext>
            </a:extLst>
          </p:cNvPr>
          <p:cNvSpPr/>
          <p:nvPr/>
        </p:nvSpPr>
        <p:spPr>
          <a:xfrm>
            <a:off x="4917878" y="3152692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SUPORTE OPERACIONAL</a:t>
            </a:r>
          </a:p>
        </p:txBody>
      </p:sp>
      <p:cxnSp>
        <p:nvCxnSpPr>
          <p:cNvPr id="63" name="Conector: Angulado 62">
            <a:extLst>
              <a:ext uri="{FF2B5EF4-FFF2-40B4-BE49-F238E27FC236}">
                <a16:creationId xmlns:a16="http://schemas.microsoft.com/office/drawing/2014/main" id="{C816614C-8133-4ADD-8549-DAC88C3D3B7B}"/>
              </a:ext>
            </a:extLst>
          </p:cNvPr>
          <p:cNvCxnSpPr>
            <a:cxnSpLocks/>
            <a:stCxn id="39" idx="2"/>
            <a:endCxn id="62" idx="3"/>
          </p:cNvCxnSpPr>
          <p:nvPr/>
        </p:nvCxnSpPr>
        <p:spPr>
          <a:xfrm rot="5400000">
            <a:off x="5546654" y="2649533"/>
            <a:ext cx="1259237" cy="290421"/>
          </a:xfrm>
          <a:prstGeom prst="bentConnector2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tângulo: Cantos Arredondados 15">
            <a:hlinkClick r:id="" action="ppaction://noaction"/>
            <a:extLst>
              <a:ext uri="{FF2B5EF4-FFF2-40B4-BE49-F238E27FC236}">
                <a16:creationId xmlns:a16="http://schemas.microsoft.com/office/drawing/2014/main" id="{2247CFEA-1EC4-4820-887D-38894C6200FD}"/>
              </a:ext>
            </a:extLst>
          </p:cNvPr>
          <p:cNvSpPr/>
          <p:nvPr/>
        </p:nvSpPr>
        <p:spPr>
          <a:xfrm>
            <a:off x="3501980" y="2390115"/>
            <a:ext cx="1113183" cy="5433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DE CONTABILIDADE</a:t>
            </a:r>
          </a:p>
        </p:txBody>
      </p:sp>
      <p:sp>
        <p:nvSpPr>
          <p:cNvPr id="71" name="Retângulo Arredondado 69">
            <a:hlinkClick r:id="rId2" action="ppaction://hlinksldjump"/>
            <a:extLst>
              <a:ext uri="{FF2B5EF4-FFF2-40B4-BE49-F238E27FC236}">
                <a16:creationId xmlns:a16="http://schemas.microsoft.com/office/drawing/2014/main" id="{20513A67-3053-4BBF-A197-80A4FDCD8532}"/>
              </a:ext>
            </a:extLst>
          </p:cNvPr>
          <p:cNvSpPr/>
          <p:nvPr/>
        </p:nvSpPr>
        <p:spPr>
          <a:xfrm>
            <a:off x="-217404" y="186022"/>
            <a:ext cx="6603939" cy="4385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>
                <a:solidFill>
                  <a:schemeClr val="bg1"/>
                </a:solidFill>
              </a:rPr>
              <a:t>      COMPLEXO HOSPITALAR – CHC-UFPR – GERÊNCIA ADMINISTRATIVA</a:t>
            </a:r>
          </a:p>
        </p:txBody>
      </p:sp>
      <p:sp>
        <p:nvSpPr>
          <p:cNvPr id="66" name="Retângulo: Cantos Arredondados 65">
            <a:hlinkClick r:id="" action="ppaction://noaction"/>
            <a:extLst>
              <a:ext uri="{FF2B5EF4-FFF2-40B4-BE49-F238E27FC236}">
                <a16:creationId xmlns:a16="http://schemas.microsoft.com/office/drawing/2014/main" id="{AF4AA7CC-5B98-42DB-A7D7-24F3C9FFEFB7}"/>
              </a:ext>
            </a:extLst>
          </p:cNvPr>
          <p:cNvSpPr/>
          <p:nvPr/>
        </p:nvSpPr>
        <p:spPr>
          <a:xfrm>
            <a:off x="4931338" y="3857997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INFRAESTRUTURA E LOGÍSTICA DA MVFA</a:t>
            </a:r>
          </a:p>
        </p:txBody>
      </p:sp>
      <p:cxnSp>
        <p:nvCxnSpPr>
          <p:cNvPr id="67" name="Conector: Angulado 66">
            <a:extLst>
              <a:ext uri="{FF2B5EF4-FFF2-40B4-BE49-F238E27FC236}">
                <a16:creationId xmlns:a16="http://schemas.microsoft.com/office/drawing/2014/main" id="{5043EA5E-1623-4F84-A987-BCBBE5ECEECF}"/>
              </a:ext>
            </a:extLst>
          </p:cNvPr>
          <p:cNvCxnSpPr>
            <a:cxnSpLocks/>
            <a:stCxn id="39" idx="2"/>
            <a:endCxn id="66" idx="3"/>
          </p:cNvCxnSpPr>
          <p:nvPr/>
        </p:nvCxnSpPr>
        <p:spPr>
          <a:xfrm rot="5400000">
            <a:off x="5200731" y="3008916"/>
            <a:ext cx="1964542" cy="276961"/>
          </a:xfrm>
          <a:prstGeom prst="bentConnector2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764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fade/>
      </p:transition>
    </mc:Choice>
    <mc:Fallback xmlns="">
      <p:transition advClick="0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Arredondado 9">
            <a:hlinkClick r:id="" action="ppaction://noaction"/>
          </p:cNvPr>
          <p:cNvSpPr/>
          <p:nvPr/>
        </p:nvSpPr>
        <p:spPr>
          <a:xfrm>
            <a:off x="2452269" y="3971352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 DE GESTÃO DO ENSINO</a:t>
            </a:r>
          </a:p>
        </p:txBody>
      </p:sp>
      <p:sp>
        <p:nvSpPr>
          <p:cNvPr id="11" name="Retângulo Arredondado 10">
            <a:hlinkClick r:id="" action="ppaction://noaction"/>
          </p:cNvPr>
          <p:cNvSpPr/>
          <p:nvPr/>
        </p:nvSpPr>
        <p:spPr>
          <a:xfrm>
            <a:off x="8343022" y="3971352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SETOR DE GESTÃO DA PESQUISA</a:t>
            </a:r>
          </a:p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E DA INOVAÇÃO TECNOLÓGICA EM SAÚDE</a:t>
            </a:r>
          </a:p>
        </p:txBody>
      </p:sp>
      <p:cxnSp>
        <p:nvCxnSpPr>
          <p:cNvPr id="12" name="Conector Angulado 11"/>
          <p:cNvCxnSpPr>
            <a:stCxn id="13" idx="2"/>
            <a:endCxn id="10" idx="0"/>
          </p:cNvCxnSpPr>
          <p:nvPr/>
        </p:nvCxnSpPr>
        <p:spPr>
          <a:xfrm rot="5400000">
            <a:off x="3738501" y="1597823"/>
            <a:ext cx="1773097" cy="2973960"/>
          </a:xfrm>
          <a:prstGeom prst="bentConnector3">
            <a:avLst>
              <a:gd name="adj1" fmla="val 85363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Arredondado 12"/>
          <p:cNvSpPr/>
          <p:nvPr/>
        </p:nvSpPr>
        <p:spPr>
          <a:xfrm>
            <a:off x="5426229" y="1453672"/>
            <a:ext cx="1371600" cy="74458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/>
              <a:t>GERÊNCIA</a:t>
            </a:r>
          </a:p>
          <a:p>
            <a:pPr algn="ctr"/>
            <a:r>
              <a:rPr lang="pt-BR" sz="1100" b="1"/>
              <a:t>DE ENSINO E PESQUISA</a:t>
            </a:r>
          </a:p>
        </p:txBody>
      </p:sp>
      <p:cxnSp>
        <p:nvCxnSpPr>
          <p:cNvPr id="14" name="Conector Angulado 13"/>
          <p:cNvCxnSpPr>
            <a:stCxn id="13" idx="2"/>
            <a:endCxn id="11" idx="0"/>
          </p:cNvCxnSpPr>
          <p:nvPr/>
        </p:nvCxnSpPr>
        <p:spPr>
          <a:xfrm rot="16200000" flipH="1">
            <a:off x="6683877" y="1626406"/>
            <a:ext cx="1773097" cy="2916793"/>
          </a:xfrm>
          <a:prstGeom prst="bentConnector3">
            <a:avLst>
              <a:gd name="adj1" fmla="val 85363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Angulado 15"/>
          <p:cNvCxnSpPr>
            <a:stCxn id="10" idx="2"/>
            <a:endCxn id="18" idx="0"/>
          </p:cNvCxnSpPr>
          <p:nvPr/>
        </p:nvCxnSpPr>
        <p:spPr>
          <a:xfrm rot="5400000">
            <a:off x="2273830" y="4150786"/>
            <a:ext cx="299090" cy="1429389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Angulado 16"/>
          <p:cNvCxnSpPr>
            <a:stCxn id="10" idx="2"/>
            <a:endCxn id="19" idx="0"/>
          </p:cNvCxnSpPr>
          <p:nvPr/>
        </p:nvCxnSpPr>
        <p:spPr>
          <a:xfrm rot="16200000" flipH="1">
            <a:off x="3712123" y="4141880"/>
            <a:ext cx="299089" cy="1447197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ângulo Arredondado 17"/>
          <p:cNvSpPr/>
          <p:nvPr/>
        </p:nvSpPr>
        <p:spPr>
          <a:xfrm>
            <a:off x="1022880" y="5015025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GESTÃO  DE GRADUAÇÃO, ENSINO TÉCNICO E EXTENSÃO</a:t>
            </a:r>
          </a:p>
        </p:txBody>
      </p:sp>
      <p:sp>
        <p:nvSpPr>
          <p:cNvPr id="19" name="Retângulo Arredondado 18"/>
          <p:cNvSpPr/>
          <p:nvPr/>
        </p:nvSpPr>
        <p:spPr>
          <a:xfrm>
            <a:off x="3899466" y="5015024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GESTÃO DE PÓS GRADUAÇÃO</a:t>
            </a:r>
          </a:p>
        </p:txBody>
      </p:sp>
      <p:cxnSp>
        <p:nvCxnSpPr>
          <p:cNvPr id="21" name="Conector Angulado 20"/>
          <p:cNvCxnSpPr>
            <a:stCxn id="11" idx="2"/>
            <a:endCxn id="23" idx="0"/>
          </p:cNvCxnSpPr>
          <p:nvPr/>
        </p:nvCxnSpPr>
        <p:spPr>
          <a:xfrm rot="5400000">
            <a:off x="8163397" y="4149600"/>
            <a:ext cx="299090" cy="1431760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Angulado 21"/>
          <p:cNvCxnSpPr>
            <a:stCxn id="11" idx="2"/>
            <a:endCxn id="28" idx="0"/>
          </p:cNvCxnSpPr>
          <p:nvPr/>
        </p:nvCxnSpPr>
        <p:spPr>
          <a:xfrm rot="16200000" flipH="1">
            <a:off x="9612176" y="4132580"/>
            <a:ext cx="299089" cy="1465797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tângulo Arredondado 22"/>
          <p:cNvSpPr/>
          <p:nvPr/>
        </p:nvSpPr>
        <p:spPr>
          <a:xfrm>
            <a:off x="6911262" y="5015025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GESTÃO DA PESQUISA</a:t>
            </a:r>
          </a:p>
        </p:txBody>
      </p:sp>
      <p:sp>
        <p:nvSpPr>
          <p:cNvPr id="26" name="Retângulo Arredondado 25">
            <a:hlinkClick r:id="" action="ppaction://noaction"/>
          </p:cNvPr>
          <p:cNvSpPr/>
          <p:nvPr/>
        </p:nvSpPr>
        <p:spPr>
          <a:xfrm>
            <a:off x="4410594" y="2624764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b="1">
                <a:solidFill>
                  <a:schemeClr val="tx1"/>
                </a:solidFill>
              </a:rPr>
              <a:t>UNIDADE DE</a:t>
            </a:r>
          </a:p>
          <a:p>
            <a:pPr algn="ctr"/>
            <a:r>
              <a:rPr lang="pt-BR" sz="1050" b="1">
                <a:solidFill>
                  <a:schemeClr val="tx1"/>
                </a:solidFill>
              </a:rPr>
              <a:t>e-SAÚDE</a:t>
            </a:r>
          </a:p>
        </p:txBody>
      </p:sp>
      <p:cxnSp>
        <p:nvCxnSpPr>
          <p:cNvPr id="27" name="Conector Angulado 26"/>
          <p:cNvCxnSpPr>
            <a:stCxn id="13" idx="2"/>
            <a:endCxn id="26" idx="3"/>
          </p:cNvCxnSpPr>
          <p:nvPr/>
        </p:nvCxnSpPr>
        <p:spPr>
          <a:xfrm rot="5400000">
            <a:off x="5547712" y="2432738"/>
            <a:ext cx="798801" cy="329835"/>
          </a:xfrm>
          <a:prstGeom prst="bentConnector2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tângulo Arredondado 27"/>
          <p:cNvSpPr/>
          <p:nvPr/>
        </p:nvSpPr>
        <p:spPr>
          <a:xfrm>
            <a:off x="9808819" y="5015024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GESTÃO DA INOVAÇÃO TECNOLÓGICA EM SAÚDE</a:t>
            </a:r>
          </a:p>
        </p:txBody>
      </p:sp>
      <p:sp>
        <p:nvSpPr>
          <p:cNvPr id="20" name="Retângulo Arredondado 69">
            <a:hlinkClick r:id="rId2" action="ppaction://hlinksldjump"/>
            <a:extLst>
              <a:ext uri="{FF2B5EF4-FFF2-40B4-BE49-F238E27FC236}">
                <a16:creationId xmlns:a16="http://schemas.microsoft.com/office/drawing/2014/main" id="{B67E037E-C9BB-4467-A9B1-B6688EBD2F61}"/>
              </a:ext>
            </a:extLst>
          </p:cNvPr>
          <p:cNvSpPr/>
          <p:nvPr/>
        </p:nvSpPr>
        <p:spPr>
          <a:xfrm>
            <a:off x="-217404" y="186022"/>
            <a:ext cx="6603939" cy="4385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>
                <a:solidFill>
                  <a:schemeClr val="bg1"/>
                </a:solidFill>
              </a:rPr>
              <a:t>      COMPLEXO HOSPITALAR – CHC-UFPR – GERÊNCIA DE ENSINO E PESQUISA</a:t>
            </a:r>
          </a:p>
        </p:txBody>
      </p:sp>
    </p:spTree>
    <p:extLst>
      <p:ext uri="{BB962C8B-B14F-4D97-AF65-F5344CB8AC3E}">
        <p14:creationId xmlns:p14="http://schemas.microsoft.com/office/powerpoint/2010/main" val="3790167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fade/>
      </p:transition>
    </mc:Choice>
    <mc:Fallback xmlns="">
      <p:transition advClick="0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Conector Angulado 81">
            <a:extLst>
              <a:ext uri="{FF2B5EF4-FFF2-40B4-BE49-F238E27FC236}">
                <a16:creationId xmlns:a16="http://schemas.microsoft.com/office/drawing/2014/main" id="{923DFA9F-F72C-44B6-9235-E23248296244}"/>
              </a:ext>
            </a:extLst>
          </p:cNvPr>
          <p:cNvCxnSpPr>
            <a:cxnSpLocks/>
            <a:stCxn id="30" idx="2"/>
            <a:endCxn id="14" idx="0"/>
          </p:cNvCxnSpPr>
          <p:nvPr/>
        </p:nvCxnSpPr>
        <p:spPr>
          <a:xfrm rot="5400000">
            <a:off x="4265972" y="2335438"/>
            <a:ext cx="663918" cy="2719627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Angulado 84">
            <a:extLst>
              <a:ext uri="{FF2B5EF4-FFF2-40B4-BE49-F238E27FC236}">
                <a16:creationId xmlns:a16="http://schemas.microsoft.com/office/drawing/2014/main" id="{60F50756-A1D6-40B6-9AE7-ECC895E49775}"/>
              </a:ext>
            </a:extLst>
          </p:cNvPr>
          <p:cNvCxnSpPr>
            <a:cxnSpLocks/>
            <a:stCxn id="30" idx="2"/>
            <a:endCxn id="21" idx="0"/>
          </p:cNvCxnSpPr>
          <p:nvPr/>
        </p:nvCxnSpPr>
        <p:spPr>
          <a:xfrm rot="16200000" flipH="1">
            <a:off x="6091821" y="3229215"/>
            <a:ext cx="663919" cy="932072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Angulado 87">
            <a:extLst>
              <a:ext uri="{FF2B5EF4-FFF2-40B4-BE49-F238E27FC236}">
                <a16:creationId xmlns:a16="http://schemas.microsoft.com/office/drawing/2014/main" id="{89C21A99-A275-4AAD-B24F-31D2604A03CF}"/>
              </a:ext>
            </a:extLst>
          </p:cNvPr>
          <p:cNvCxnSpPr>
            <a:cxnSpLocks/>
            <a:stCxn id="30" idx="2"/>
            <a:endCxn id="22" idx="0"/>
          </p:cNvCxnSpPr>
          <p:nvPr/>
        </p:nvCxnSpPr>
        <p:spPr>
          <a:xfrm rot="16200000" flipH="1">
            <a:off x="6975131" y="2345904"/>
            <a:ext cx="665106" cy="2699881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Arredondado 23">
            <a:hlinkClick r:id="" action="ppaction://noaction"/>
            <a:extLst>
              <a:ext uri="{FF2B5EF4-FFF2-40B4-BE49-F238E27FC236}">
                <a16:creationId xmlns:a16="http://schemas.microsoft.com/office/drawing/2014/main" id="{08D27F98-934B-4738-B2CA-F472EAF9973C}"/>
              </a:ext>
            </a:extLst>
          </p:cNvPr>
          <p:cNvSpPr/>
          <p:nvPr/>
        </p:nvSpPr>
        <p:spPr>
          <a:xfrm>
            <a:off x="5131880" y="2583225"/>
            <a:ext cx="1651728" cy="78006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>
                <a:solidFill>
                  <a:schemeClr val="bg1"/>
                </a:solidFill>
              </a:rPr>
              <a:t>SUPERINTENDÊNCIA</a:t>
            </a:r>
            <a:endParaRPr lang="pt-BR" sz="1400" b="1">
              <a:solidFill>
                <a:schemeClr val="bg1"/>
              </a:solidFill>
            </a:endParaRPr>
          </a:p>
        </p:txBody>
      </p:sp>
      <p:sp>
        <p:nvSpPr>
          <p:cNvPr id="20" name="Retângulo Arredondado 72">
            <a:hlinkClick r:id="" action="ppaction://noaction"/>
            <a:extLst>
              <a:ext uri="{FF2B5EF4-FFF2-40B4-BE49-F238E27FC236}">
                <a16:creationId xmlns:a16="http://schemas.microsoft.com/office/drawing/2014/main" id="{B6467729-7277-4002-BA1A-37C6EC1F1C25}"/>
              </a:ext>
            </a:extLst>
          </p:cNvPr>
          <p:cNvSpPr/>
          <p:nvPr/>
        </p:nvSpPr>
        <p:spPr>
          <a:xfrm>
            <a:off x="4296143" y="4027212"/>
            <a:ext cx="1651728" cy="78006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>
                <a:solidFill>
                  <a:schemeClr val="bg1"/>
                </a:solidFill>
              </a:rPr>
              <a:t>GERÊNCIA DE ATENÇÃO À SAÚDE</a:t>
            </a:r>
          </a:p>
          <a:p>
            <a:pPr algn="ctr"/>
            <a:r>
              <a:rPr lang="pt-BR" sz="1200" b="1">
                <a:solidFill>
                  <a:schemeClr val="bg1"/>
                </a:solidFill>
              </a:rPr>
              <a:t>(MEAC)</a:t>
            </a:r>
          </a:p>
        </p:txBody>
      </p:sp>
      <p:sp>
        <p:nvSpPr>
          <p:cNvPr id="21" name="Retângulo Arredondado 73">
            <a:hlinkClick r:id="" action="ppaction://noaction"/>
            <a:extLst>
              <a:ext uri="{FF2B5EF4-FFF2-40B4-BE49-F238E27FC236}">
                <a16:creationId xmlns:a16="http://schemas.microsoft.com/office/drawing/2014/main" id="{BCF58D5E-3685-43DA-BD2E-FF0219517791}"/>
              </a:ext>
            </a:extLst>
          </p:cNvPr>
          <p:cNvSpPr/>
          <p:nvPr/>
        </p:nvSpPr>
        <p:spPr>
          <a:xfrm>
            <a:off x="6063952" y="4027211"/>
            <a:ext cx="1651728" cy="78006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>
                <a:solidFill>
                  <a:schemeClr val="bg1"/>
                </a:solidFill>
              </a:rPr>
              <a:t>GERÊNCIA ADMINISTRATIVA</a:t>
            </a:r>
          </a:p>
        </p:txBody>
      </p:sp>
      <p:sp>
        <p:nvSpPr>
          <p:cNvPr id="22" name="Retângulo Arredondado 74">
            <a:hlinkClick r:id="" action="ppaction://noaction"/>
            <a:extLst>
              <a:ext uri="{FF2B5EF4-FFF2-40B4-BE49-F238E27FC236}">
                <a16:creationId xmlns:a16="http://schemas.microsoft.com/office/drawing/2014/main" id="{F927BA42-4A26-4983-8F76-6F766045E56E}"/>
              </a:ext>
            </a:extLst>
          </p:cNvPr>
          <p:cNvSpPr/>
          <p:nvPr/>
        </p:nvSpPr>
        <p:spPr>
          <a:xfrm>
            <a:off x="7831761" y="4028398"/>
            <a:ext cx="1651728" cy="78006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>
                <a:solidFill>
                  <a:schemeClr val="bg1"/>
                </a:solidFill>
              </a:rPr>
              <a:t>GERÊNCIA DE ENSINO E PESQUISA</a:t>
            </a:r>
          </a:p>
        </p:txBody>
      </p:sp>
      <p:sp>
        <p:nvSpPr>
          <p:cNvPr id="31" name="Retângulo Arredondado 27">
            <a:hlinkClick r:id="" action="ppaction://noaction"/>
            <a:extLst>
              <a:ext uri="{FF2B5EF4-FFF2-40B4-BE49-F238E27FC236}">
                <a16:creationId xmlns:a16="http://schemas.microsoft.com/office/drawing/2014/main" id="{884E080A-AAA4-4511-BEC5-C32884861E17}"/>
              </a:ext>
            </a:extLst>
          </p:cNvPr>
          <p:cNvSpPr/>
          <p:nvPr/>
        </p:nvSpPr>
        <p:spPr>
          <a:xfrm>
            <a:off x="7725553" y="1196065"/>
            <a:ext cx="1651728" cy="780067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>
                <a:solidFill>
                  <a:schemeClr val="bg1"/>
                </a:solidFill>
              </a:rPr>
              <a:t>OUVIDORIA</a:t>
            </a:r>
          </a:p>
        </p:txBody>
      </p:sp>
      <p:sp>
        <p:nvSpPr>
          <p:cNvPr id="32" name="Retângulo Arredondado 28">
            <a:hlinkClick r:id="" action="ppaction://noaction"/>
            <a:extLst>
              <a:ext uri="{FF2B5EF4-FFF2-40B4-BE49-F238E27FC236}">
                <a16:creationId xmlns:a16="http://schemas.microsoft.com/office/drawing/2014/main" id="{88A36CE1-74A7-4182-AAE2-DC20DCF6A5E7}"/>
              </a:ext>
            </a:extLst>
          </p:cNvPr>
          <p:cNvSpPr/>
          <p:nvPr/>
        </p:nvSpPr>
        <p:spPr>
          <a:xfrm>
            <a:off x="5950234" y="1196066"/>
            <a:ext cx="1651728" cy="780067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>
                <a:solidFill>
                  <a:schemeClr val="bg1"/>
                </a:solidFill>
              </a:rPr>
              <a:t>AUDITORIA</a:t>
            </a:r>
          </a:p>
        </p:txBody>
      </p:sp>
      <p:sp>
        <p:nvSpPr>
          <p:cNvPr id="15" name="Retângulo Arredondado 27">
            <a:extLst>
              <a:ext uri="{FF2B5EF4-FFF2-40B4-BE49-F238E27FC236}">
                <a16:creationId xmlns:a16="http://schemas.microsoft.com/office/drawing/2014/main" id="{E138A768-F524-4B56-BDBC-50B37B85DEFF}"/>
              </a:ext>
            </a:extLst>
          </p:cNvPr>
          <p:cNvSpPr/>
          <p:nvPr/>
        </p:nvSpPr>
        <p:spPr>
          <a:xfrm>
            <a:off x="4174915" y="1199176"/>
            <a:ext cx="1651728" cy="780067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>
                <a:solidFill>
                  <a:schemeClr val="bg1"/>
                </a:solidFill>
              </a:rPr>
              <a:t>COLEGIADO EXECUTIVO</a:t>
            </a:r>
          </a:p>
        </p:txBody>
      </p:sp>
      <p:sp>
        <p:nvSpPr>
          <p:cNvPr id="16" name="Retângulo Arredondado 28">
            <a:extLst>
              <a:ext uri="{FF2B5EF4-FFF2-40B4-BE49-F238E27FC236}">
                <a16:creationId xmlns:a16="http://schemas.microsoft.com/office/drawing/2014/main" id="{E7D260BF-69AD-4396-A285-9284BF029C74}"/>
              </a:ext>
            </a:extLst>
          </p:cNvPr>
          <p:cNvSpPr/>
          <p:nvPr/>
        </p:nvSpPr>
        <p:spPr>
          <a:xfrm>
            <a:off x="2412253" y="1196067"/>
            <a:ext cx="1651728" cy="780067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>
                <a:solidFill>
                  <a:schemeClr val="bg1"/>
                </a:solidFill>
              </a:rPr>
              <a:t>CONSELHO CONSULTIVO</a:t>
            </a:r>
          </a:p>
        </p:txBody>
      </p:sp>
      <p:sp>
        <p:nvSpPr>
          <p:cNvPr id="18" name="Retângulo Arredondado 69">
            <a:hlinkClick r:id="rId3" action="ppaction://hlinksldjump"/>
            <a:extLst>
              <a:ext uri="{FF2B5EF4-FFF2-40B4-BE49-F238E27FC236}">
                <a16:creationId xmlns:a16="http://schemas.microsoft.com/office/drawing/2014/main" id="{E6ED6A35-D5D2-479C-B6EF-F059E96A2CDC}"/>
              </a:ext>
            </a:extLst>
          </p:cNvPr>
          <p:cNvSpPr/>
          <p:nvPr/>
        </p:nvSpPr>
        <p:spPr>
          <a:xfrm>
            <a:off x="-217404" y="186022"/>
            <a:ext cx="6603939" cy="4385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>
                <a:solidFill>
                  <a:schemeClr val="bg1"/>
                </a:solidFill>
              </a:rPr>
              <a:t>     COMPLEXO HOSPITALAR – CH-UFC</a:t>
            </a:r>
          </a:p>
        </p:txBody>
      </p:sp>
      <p:sp>
        <p:nvSpPr>
          <p:cNvPr id="14" name="Retângulo Arredondado 72">
            <a:hlinkClick r:id="" action="ppaction://noaction"/>
            <a:extLst>
              <a:ext uri="{FF2B5EF4-FFF2-40B4-BE49-F238E27FC236}">
                <a16:creationId xmlns:a16="http://schemas.microsoft.com/office/drawing/2014/main" id="{FB07B8E7-C079-47AF-BD4D-748C4D4C241F}"/>
              </a:ext>
            </a:extLst>
          </p:cNvPr>
          <p:cNvSpPr/>
          <p:nvPr/>
        </p:nvSpPr>
        <p:spPr>
          <a:xfrm>
            <a:off x="2412253" y="4027210"/>
            <a:ext cx="1651728" cy="78006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>
                <a:solidFill>
                  <a:schemeClr val="bg1"/>
                </a:solidFill>
              </a:rPr>
              <a:t>GERÊNCIA DE ATENÇÃO À SAÚDE</a:t>
            </a:r>
          </a:p>
          <a:p>
            <a:pPr algn="ctr"/>
            <a:r>
              <a:rPr lang="pt-BR" sz="1200" b="1">
                <a:solidFill>
                  <a:schemeClr val="bg1"/>
                </a:solidFill>
              </a:rPr>
              <a:t>(HUWC)</a:t>
            </a:r>
          </a:p>
        </p:txBody>
      </p:sp>
      <p:cxnSp>
        <p:nvCxnSpPr>
          <p:cNvPr id="17" name="Conector Angulado 81">
            <a:extLst>
              <a:ext uri="{FF2B5EF4-FFF2-40B4-BE49-F238E27FC236}">
                <a16:creationId xmlns:a16="http://schemas.microsoft.com/office/drawing/2014/main" id="{64AC7B28-9B2C-45C7-9B85-BDE958A8FBE6}"/>
              </a:ext>
            </a:extLst>
          </p:cNvPr>
          <p:cNvCxnSpPr>
            <a:cxnSpLocks/>
            <a:stCxn id="30" idx="2"/>
            <a:endCxn id="20" idx="0"/>
          </p:cNvCxnSpPr>
          <p:nvPr/>
        </p:nvCxnSpPr>
        <p:spPr>
          <a:xfrm rot="5400000">
            <a:off x="5207916" y="3277384"/>
            <a:ext cx="663920" cy="835737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487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fade/>
      </p:transition>
    </mc:Choice>
    <mc:Fallback xmlns="">
      <p:transition advClick="0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Conector: Angulado 32">
            <a:extLst>
              <a:ext uri="{FF2B5EF4-FFF2-40B4-BE49-F238E27FC236}">
                <a16:creationId xmlns:a16="http://schemas.microsoft.com/office/drawing/2014/main" id="{A828A1C4-5BDB-43E9-B5EB-18AADBA50E99}"/>
              </a:ext>
            </a:extLst>
          </p:cNvPr>
          <p:cNvCxnSpPr>
            <a:cxnSpLocks/>
            <a:stCxn id="14" idx="2"/>
            <a:endCxn id="22" idx="0"/>
          </p:cNvCxnSpPr>
          <p:nvPr/>
        </p:nvCxnSpPr>
        <p:spPr>
          <a:xfrm rot="16200000" flipH="1">
            <a:off x="6798809" y="1002171"/>
            <a:ext cx="786106" cy="2191725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: Angulado 33">
            <a:extLst>
              <a:ext uri="{FF2B5EF4-FFF2-40B4-BE49-F238E27FC236}">
                <a16:creationId xmlns:a16="http://schemas.microsoft.com/office/drawing/2014/main" id="{02E9C1AD-A8A2-4885-84A3-E38F65D15E3A}"/>
              </a:ext>
            </a:extLst>
          </p:cNvPr>
          <p:cNvCxnSpPr>
            <a:cxnSpLocks/>
            <a:stCxn id="14" idx="2"/>
            <a:endCxn id="23" idx="0"/>
          </p:cNvCxnSpPr>
          <p:nvPr/>
        </p:nvCxnSpPr>
        <p:spPr>
          <a:xfrm rot="5400000">
            <a:off x="5689909" y="2098846"/>
            <a:ext cx="799956" cy="12226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Angulado 12">
            <a:extLst>
              <a:ext uri="{FF2B5EF4-FFF2-40B4-BE49-F238E27FC236}">
                <a16:creationId xmlns:a16="http://schemas.microsoft.com/office/drawing/2014/main" id="{79BB571E-E1AE-417B-9BF3-F64AA773016A}"/>
              </a:ext>
            </a:extLst>
          </p:cNvPr>
          <p:cNvCxnSpPr>
            <a:cxnSpLocks/>
            <a:stCxn id="14" idx="2"/>
            <a:endCxn id="15" idx="0"/>
          </p:cNvCxnSpPr>
          <p:nvPr/>
        </p:nvCxnSpPr>
        <p:spPr>
          <a:xfrm rot="5400000">
            <a:off x="3610341" y="-16098"/>
            <a:ext cx="764580" cy="4206739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Angulado 12">
            <a:extLst>
              <a:ext uri="{FF2B5EF4-FFF2-40B4-BE49-F238E27FC236}">
                <a16:creationId xmlns:a16="http://schemas.microsoft.com/office/drawing/2014/main" id="{909DB8E1-D6F5-4AE3-B94A-D2A4968665A5}"/>
              </a:ext>
            </a:extLst>
          </p:cNvPr>
          <p:cNvCxnSpPr>
            <a:cxnSpLocks/>
            <a:stCxn id="14" idx="2"/>
            <a:endCxn id="16" idx="0"/>
          </p:cNvCxnSpPr>
          <p:nvPr/>
        </p:nvCxnSpPr>
        <p:spPr>
          <a:xfrm rot="5400000">
            <a:off x="4617879" y="991378"/>
            <a:ext cx="764519" cy="2191725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354B5121-FCD5-4D0D-9694-EABE9FF3FD76}"/>
              </a:ext>
            </a:extLst>
          </p:cNvPr>
          <p:cNvSpPr/>
          <p:nvPr/>
        </p:nvSpPr>
        <p:spPr>
          <a:xfrm>
            <a:off x="5425645" y="1050586"/>
            <a:ext cx="1340710" cy="65439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b="1"/>
              <a:t>SUPERINTENDÊNCIA</a:t>
            </a:r>
          </a:p>
        </p:txBody>
      </p:sp>
      <p:sp>
        <p:nvSpPr>
          <p:cNvPr id="15" name="Retângulo: Cantos Arredondados 14">
            <a:hlinkClick r:id="" action="ppaction://noaction"/>
            <a:extLst>
              <a:ext uri="{FF2B5EF4-FFF2-40B4-BE49-F238E27FC236}">
                <a16:creationId xmlns:a16="http://schemas.microsoft.com/office/drawing/2014/main" id="{EF4B1D57-D1CD-48DC-82FF-967DB680CCF1}"/>
              </a:ext>
            </a:extLst>
          </p:cNvPr>
          <p:cNvSpPr/>
          <p:nvPr/>
        </p:nvSpPr>
        <p:spPr>
          <a:xfrm>
            <a:off x="1218906" y="2469561"/>
            <a:ext cx="1340710" cy="65439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 DE GESTÃO DA QUALIDADE</a:t>
            </a:r>
          </a:p>
        </p:txBody>
      </p:sp>
      <p:sp>
        <p:nvSpPr>
          <p:cNvPr id="16" name="Retângulo: Cantos Arredondados 15">
            <a:hlinkClick r:id="" action="ppaction://noaction"/>
            <a:extLst>
              <a:ext uri="{FF2B5EF4-FFF2-40B4-BE49-F238E27FC236}">
                <a16:creationId xmlns:a16="http://schemas.microsoft.com/office/drawing/2014/main" id="{F1E03EC2-AB25-4C22-8A8C-82A8EA033308}"/>
              </a:ext>
            </a:extLst>
          </p:cNvPr>
          <p:cNvSpPr/>
          <p:nvPr/>
        </p:nvSpPr>
        <p:spPr>
          <a:xfrm>
            <a:off x="3233920" y="2469500"/>
            <a:ext cx="1340710" cy="65439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 DE GOVERNANÇA  E ESTRATÉGIA</a:t>
            </a:r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0EDA53EA-7FC6-4438-9AAE-CD4AF406A045}"/>
              </a:ext>
            </a:extLst>
          </p:cNvPr>
          <p:cNvSpPr/>
          <p:nvPr/>
        </p:nvSpPr>
        <p:spPr>
          <a:xfrm>
            <a:off x="1213699" y="4062152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VIGILÂNCIA EM SAÚDE</a:t>
            </a:r>
          </a:p>
        </p:txBody>
      </p:sp>
      <p:sp>
        <p:nvSpPr>
          <p:cNvPr id="18" name="Retângulo: Cantos Arredondados 17">
            <a:extLst>
              <a:ext uri="{FF2B5EF4-FFF2-40B4-BE49-F238E27FC236}">
                <a16:creationId xmlns:a16="http://schemas.microsoft.com/office/drawing/2014/main" id="{E80C4297-39B4-44F5-95CC-EF883CB62AEC}"/>
              </a:ext>
            </a:extLst>
          </p:cNvPr>
          <p:cNvSpPr/>
          <p:nvPr/>
        </p:nvSpPr>
        <p:spPr>
          <a:xfrm>
            <a:off x="1218903" y="3265857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SEGURANÇA DO PACIENTE</a:t>
            </a:r>
          </a:p>
        </p:txBody>
      </p:sp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C2ECBEA8-8FB6-4A28-95E1-0B080BABA971}"/>
              </a:ext>
            </a:extLst>
          </p:cNvPr>
          <p:cNvSpPr/>
          <p:nvPr/>
        </p:nvSpPr>
        <p:spPr>
          <a:xfrm>
            <a:off x="7601870" y="4894524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GESTÃO DA INFORMAÇÃO ASSISTÊNCIAL</a:t>
            </a:r>
          </a:p>
        </p:txBody>
      </p:sp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8E03B8A0-2DA0-48D5-8A32-A88C59DBC2BB}"/>
              </a:ext>
            </a:extLst>
          </p:cNvPr>
          <p:cNvSpPr/>
          <p:nvPr/>
        </p:nvSpPr>
        <p:spPr>
          <a:xfrm>
            <a:off x="7605744" y="4099889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CONTRATUALIZAÇÃO</a:t>
            </a:r>
          </a:p>
        </p:txBody>
      </p: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6DBB849A-3469-49DE-B214-2DF9B2EDE9F4}"/>
              </a:ext>
            </a:extLst>
          </p:cNvPr>
          <p:cNvSpPr/>
          <p:nvPr/>
        </p:nvSpPr>
        <p:spPr>
          <a:xfrm>
            <a:off x="7609619" y="3305253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>
                <a:solidFill>
                  <a:schemeClr val="tx1"/>
                </a:solidFill>
              </a:rPr>
              <a:t>UNIDADE DE REGULAÇÃO INTERNA</a:t>
            </a:r>
          </a:p>
        </p:txBody>
      </p:sp>
      <p:sp>
        <p:nvSpPr>
          <p:cNvPr id="22" name="Retângulo: Cantos Arredondados 21">
            <a:hlinkClick r:id="" action="ppaction://noaction"/>
            <a:extLst>
              <a:ext uri="{FF2B5EF4-FFF2-40B4-BE49-F238E27FC236}">
                <a16:creationId xmlns:a16="http://schemas.microsoft.com/office/drawing/2014/main" id="{895E5043-F427-44A5-8793-0F1258E861EE}"/>
              </a:ext>
            </a:extLst>
          </p:cNvPr>
          <p:cNvSpPr/>
          <p:nvPr/>
        </p:nvSpPr>
        <p:spPr>
          <a:xfrm>
            <a:off x="7617370" y="2491087"/>
            <a:ext cx="1340710" cy="65439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SETOR DE CONTRATUALIZAÇÃO E REGULAÇÃO</a:t>
            </a:r>
          </a:p>
        </p:txBody>
      </p:sp>
      <p:sp>
        <p:nvSpPr>
          <p:cNvPr id="23" name="Retângulo: Cantos Arredondados 22">
            <a:hlinkClick r:id="" action="ppaction://noaction"/>
            <a:extLst>
              <a:ext uri="{FF2B5EF4-FFF2-40B4-BE49-F238E27FC236}">
                <a16:creationId xmlns:a16="http://schemas.microsoft.com/office/drawing/2014/main" id="{19856585-AB0C-438E-9E86-8C3823484B40}"/>
              </a:ext>
            </a:extLst>
          </p:cNvPr>
          <p:cNvSpPr/>
          <p:nvPr/>
        </p:nvSpPr>
        <p:spPr>
          <a:xfrm>
            <a:off x="5413419" y="2504937"/>
            <a:ext cx="1340710" cy="65439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 DE TECNOLOGIA DA INFORMAÇÃO E SAÚDE DIGITAL</a:t>
            </a:r>
          </a:p>
        </p:txBody>
      </p:sp>
      <p:sp>
        <p:nvSpPr>
          <p:cNvPr id="24" name="Retângulo: Cantos Arredondados 23">
            <a:extLst>
              <a:ext uri="{FF2B5EF4-FFF2-40B4-BE49-F238E27FC236}">
                <a16:creationId xmlns:a16="http://schemas.microsoft.com/office/drawing/2014/main" id="{7A4419A7-DC03-444D-A333-FD8BB17DB18F}"/>
              </a:ext>
            </a:extLst>
          </p:cNvPr>
          <p:cNvSpPr/>
          <p:nvPr/>
        </p:nvSpPr>
        <p:spPr>
          <a:xfrm>
            <a:off x="5413419" y="4128194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000"/>
              </a:lnSpc>
            </a:pPr>
            <a:r>
              <a:rPr lang="pt-BR" sz="900" b="1">
                <a:solidFill>
                  <a:schemeClr val="tx1"/>
                </a:solidFill>
              </a:rPr>
              <a:t>UNIDADE DE INFRAESTRUTURA, SUPORTE E SEGURANÇA DE TECNOLOGIA DA INFORMAÇÃO</a:t>
            </a:r>
          </a:p>
        </p:txBody>
      </p:sp>
      <p:sp>
        <p:nvSpPr>
          <p:cNvPr id="25" name="Retângulo: Cantos Arredondados 24">
            <a:extLst>
              <a:ext uri="{FF2B5EF4-FFF2-40B4-BE49-F238E27FC236}">
                <a16:creationId xmlns:a16="http://schemas.microsoft.com/office/drawing/2014/main" id="{85976F14-9E6F-4D49-9F81-806402225767}"/>
              </a:ext>
            </a:extLst>
          </p:cNvPr>
          <p:cNvSpPr/>
          <p:nvPr/>
        </p:nvSpPr>
        <p:spPr>
          <a:xfrm>
            <a:off x="5415617" y="3304990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SISTEMAS DA INFORMAÇÃO E INTELIGÊNCIA DE DADOS</a:t>
            </a:r>
          </a:p>
        </p:txBody>
      </p:sp>
      <p:cxnSp>
        <p:nvCxnSpPr>
          <p:cNvPr id="43" name="Conector: Angulado 42">
            <a:extLst>
              <a:ext uri="{FF2B5EF4-FFF2-40B4-BE49-F238E27FC236}">
                <a16:creationId xmlns:a16="http://schemas.microsoft.com/office/drawing/2014/main" id="{5DD01673-437E-4BB7-A2AA-E05A0C804716}"/>
              </a:ext>
            </a:extLst>
          </p:cNvPr>
          <p:cNvCxnSpPr>
            <a:cxnSpLocks/>
          </p:cNvCxnSpPr>
          <p:nvPr/>
        </p:nvCxnSpPr>
        <p:spPr>
          <a:xfrm rot="10800000" flipV="1">
            <a:off x="7601871" y="2837814"/>
            <a:ext cx="15501" cy="2383907"/>
          </a:xfrm>
          <a:prstGeom prst="bentConnector3">
            <a:avLst>
              <a:gd name="adj1" fmla="val 1739352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: Angulado 43">
            <a:extLst>
              <a:ext uri="{FF2B5EF4-FFF2-40B4-BE49-F238E27FC236}">
                <a16:creationId xmlns:a16="http://schemas.microsoft.com/office/drawing/2014/main" id="{A8B1F631-5D81-4AF7-B308-098D99BA199B}"/>
              </a:ext>
            </a:extLst>
          </p:cNvPr>
          <p:cNvCxnSpPr>
            <a:cxnSpLocks/>
          </p:cNvCxnSpPr>
          <p:nvPr/>
        </p:nvCxnSpPr>
        <p:spPr>
          <a:xfrm rot="10800000" flipV="1">
            <a:off x="7603809" y="2837814"/>
            <a:ext cx="11626" cy="1589272"/>
          </a:xfrm>
          <a:prstGeom prst="bentConnector3">
            <a:avLst>
              <a:gd name="adj1" fmla="val 2285696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: Angulado 44">
            <a:extLst>
              <a:ext uri="{FF2B5EF4-FFF2-40B4-BE49-F238E27FC236}">
                <a16:creationId xmlns:a16="http://schemas.microsoft.com/office/drawing/2014/main" id="{0297B10F-59B4-4C2E-AF0D-452C56EDB911}"/>
              </a:ext>
            </a:extLst>
          </p:cNvPr>
          <p:cNvCxnSpPr>
            <a:cxnSpLocks/>
            <a:stCxn id="23" idx="1"/>
            <a:endCxn id="24" idx="1"/>
          </p:cNvCxnSpPr>
          <p:nvPr/>
        </p:nvCxnSpPr>
        <p:spPr>
          <a:xfrm rot="10800000" flipV="1">
            <a:off x="5413419" y="2832134"/>
            <a:ext cx="15296" cy="1623256"/>
          </a:xfrm>
          <a:prstGeom prst="bentConnector3">
            <a:avLst>
              <a:gd name="adj1" fmla="val 18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: Angulado 45">
            <a:extLst>
              <a:ext uri="{FF2B5EF4-FFF2-40B4-BE49-F238E27FC236}">
                <a16:creationId xmlns:a16="http://schemas.microsoft.com/office/drawing/2014/main" id="{D1C85578-2F71-42A9-85A3-E5A23AB8E372}"/>
              </a:ext>
            </a:extLst>
          </p:cNvPr>
          <p:cNvCxnSpPr>
            <a:cxnSpLocks/>
            <a:stCxn id="23" idx="1"/>
            <a:endCxn id="25" idx="1"/>
          </p:cNvCxnSpPr>
          <p:nvPr/>
        </p:nvCxnSpPr>
        <p:spPr>
          <a:xfrm rot="10800000" flipH="1" flipV="1">
            <a:off x="5413419" y="2832134"/>
            <a:ext cx="2196" cy="800053"/>
          </a:xfrm>
          <a:prstGeom prst="bentConnector3">
            <a:avLst>
              <a:gd name="adj1" fmla="val -10400364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tângulo: Cantos Arredondados 16">
            <a:extLst>
              <a:ext uri="{FF2B5EF4-FFF2-40B4-BE49-F238E27FC236}">
                <a16:creationId xmlns:a16="http://schemas.microsoft.com/office/drawing/2014/main" id="{468C80CF-F764-40AA-A6D3-16DE8D48934C}"/>
              </a:ext>
            </a:extLst>
          </p:cNvPr>
          <p:cNvSpPr/>
          <p:nvPr/>
        </p:nvSpPr>
        <p:spPr>
          <a:xfrm>
            <a:off x="1224794" y="4858447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GESTÃO DA QUALIDADE</a:t>
            </a:r>
          </a:p>
        </p:txBody>
      </p:sp>
      <p:sp>
        <p:nvSpPr>
          <p:cNvPr id="49" name="Retângulo: Cantos Arredondados 48">
            <a:extLst>
              <a:ext uri="{FF2B5EF4-FFF2-40B4-BE49-F238E27FC236}">
                <a16:creationId xmlns:a16="http://schemas.microsoft.com/office/drawing/2014/main" id="{804311B0-0A61-4BDF-87DA-A7A3E0FF40EA}"/>
              </a:ext>
            </a:extLst>
          </p:cNvPr>
          <p:cNvSpPr/>
          <p:nvPr/>
        </p:nvSpPr>
        <p:spPr>
          <a:xfrm>
            <a:off x="7613494" y="5689158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PROCESSAMENTO DA INFORMAÇÃO ASSISTÊNCIAL</a:t>
            </a:r>
          </a:p>
        </p:txBody>
      </p:sp>
      <p:cxnSp>
        <p:nvCxnSpPr>
          <p:cNvPr id="50" name="Conector: Angulado 49">
            <a:extLst>
              <a:ext uri="{FF2B5EF4-FFF2-40B4-BE49-F238E27FC236}">
                <a16:creationId xmlns:a16="http://schemas.microsoft.com/office/drawing/2014/main" id="{80F55317-2DAF-42BD-BCA6-65CA8A6D8347}"/>
              </a:ext>
            </a:extLst>
          </p:cNvPr>
          <p:cNvCxnSpPr>
            <a:cxnSpLocks/>
          </p:cNvCxnSpPr>
          <p:nvPr/>
        </p:nvCxnSpPr>
        <p:spPr>
          <a:xfrm rot="10800000" flipV="1">
            <a:off x="7607683" y="2837814"/>
            <a:ext cx="3877" cy="3178541"/>
          </a:xfrm>
          <a:prstGeom prst="bentConnector3">
            <a:avLst>
              <a:gd name="adj1" fmla="val 6852902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tângulo: Cantos Arredondados 16">
            <a:extLst>
              <a:ext uri="{FF2B5EF4-FFF2-40B4-BE49-F238E27FC236}">
                <a16:creationId xmlns:a16="http://schemas.microsoft.com/office/drawing/2014/main" id="{32D734C0-79D0-4684-9834-E26F7481598F}"/>
              </a:ext>
            </a:extLst>
          </p:cNvPr>
          <p:cNvSpPr/>
          <p:nvPr/>
        </p:nvSpPr>
        <p:spPr>
          <a:xfrm>
            <a:off x="3233919" y="3277656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</a:t>
            </a:r>
          </a:p>
          <a:p>
            <a:pPr algn="ctr"/>
            <a:r>
              <a:rPr lang="pt-BR" sz="900" b="1">
                <a:solidFill>
                  <a:schemeClr val="tx1"/>
                </a:solidFill>
              </a:rPr>
              <a:t>GESTÃO DE RISCOS E CONTROLES INTERNOS</a:t>
            </a:r>
          </a:p>
        </p:txBody>
      </p:sp>
      <p:sp>
        <p:nvSpPr>
          <p:cNvPr id="52" name="Retângulo: Cantos Arredondados 16">
            <a:extLst>
              <a:ext uri="{FF2B5EF4-FFF2-40B4-BE49-F238E27FC236}">
                <a16:creationId xmlns:a16="http://schemas.microsoft.com/office/drawing/2014/main" id="{9C5E11C7-2622-42EA-B97B-2FC82F59BAD6}"/>
              </a:ext>
            </a:extLst>
          </p:cNvPr>
          <p:cNvSpPr/>
          <p:nvPr/>
        </p:nvSpPr>
        <p:spPr>
          <a:xfrm>
            <a:off x="3233919" y="4085813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GESTÃO ESTRATÉGICA</a:t>
            </a:r>
          </a:p>
        </p:txBody>
      </p:sp>
      <p:cxnSp>
        <p:nvCxnSpPr>
          <p:cNvPr id="57" name="Conector Angulado 12">
            <a:extLst>
              <a:ext uri="{FF2B5EF4-FFF2-40B4-BE49-F238E27FC236}">
                <a16:creationId xmlns:a16="http://schemas.microsoft.com/office/drawing/2014/main" id="{2FBEC401-4A02-463D-923B-65C861CF656D}"/>
              </a:ext>
            </a:extLst>
          </p:cNvPr>
          <p:cNvCxnSpPr>
            <a:cxnSpLocks/>
            <a:stCxn id="16" idx="1"/>
            <a:endCxn id="51" idx="1"/>
          </p:cNvCxnSpPr>
          <p:nvPr/>
        </p:nvCxnSpPr>
        <p:spPr>
          <a:xfrm rot="10800000" flipV="1">
            <a:off x="3233920" y="2796696"/>
            <a:ext cx="1" cy="808156"/>
          </a:xfrm>
          <a:prstGeom prst="bentConnector3">
            <a:avLst>
              <a:gd name="adj1" fmla="val 228601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 Angulado 12">
            <a:extLst>
              <a:ext uri="{FF2B5EF4-FFF2-40B4-BE49-F238E27FC236}">
                <a16:creationId xmlns:a16="http://schemas.microsoft.com/office/drawing/2014/main" id="{D42249B3-8E9E-452B-B9F9-E8CB15AEF338}"/>
              </a:ext>
            </a:extLst>
          </p:cNvPr>
          <p:cNvCxnSpPr>
            <a:cxnSpLocks/>
            <a:stCxn id="16" idx="1"/>
            <a:endCxn id="52" idx="1"/>
          </p:cNvCxnSpPr>
          <p:nvPr/>
        </p:nvCxnSpPr>
        <p:spPr>
          <a:xfrm rot="10800000" flipV="1">
            <a:off x="3233920" y="2796697"/>
            <a:ext cx="1" cy="1616313"/>
          </a:xfrm>
          <a:prstGeom prst="bentConnector3">
            <a:avLst>
              <a:gd name="adj1" fmla="val 228601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ector Angulado 12">
            <a:extLst>
              <a:ext uri="{FF2B5EF4-FFF2-40B4-BE49-F238E27FC236}">
                <a16:creationId xmlns:a16="http://schemas.microsoft.com/office/drawing/2014/main" id="{A4A11D72-750A-4BF8-A3A9-4615B3D6E9EC}"/>
              </a:ext>
            </a:extLst>
          </p:cNvPr>
          <p:cNvCxnSpPr>
            <a:cxnSpLocks/>
            <a:stCxn id="15" idx="1"/>
            <a:endCxn id="17" idx="1"/>
          </p:cNvCxnSpPr>
          <p:nvPr/>
        </p:nvCxnSpPr>
        <p:spPr>
          <a:xfrm rot="10800000" flipV="1">
            <a:off x="1213700" y="2796759"/>
            <a:ext cx="5207" cy="1592591"/>
          </a:xfrm>
          <a:prstGeom prst="bentConnector3">
            <a:avLst>
              <a:gd name="adj1" fmla="val 4490244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ector Angulado 12">
            <a:extLst>
              <a:ext uri="{FF2B5EF4-FFF2-40B4-BE49-F238E27FC236}">
                <a16:creationId xmlns:a16="http://schemas.microsoft.com/office/drawing/2014/main" id="{50FD37D7-698D-4837-8953-866CADA6B554}"/>
              </a:ext>
            </a:extLst>
          </p:cNvPr>
          <p:cNvCxnSpPr>
            <a:cxnSpLocks/>
            <a:stCxn id="15" idx="1"/>
            <a:endCxn id="47" idx="1"/>
          </p:cNvCxnSpPr>
          <p:nvPr/>
        </p:nvCxnSpPr>
        <p:spPr>
          <a:xfrm rot="10800000" flipH="1" flipV="1">
            <a:off x="1218905" y="2796759"/>
            <a:ext cx="5889" cy="2388885"/>
          </a:xfrm>
          <a:prstGeom prst="bentConnector3">
            <a:avLst>
              <a:gd name="adj1" fmla="val -3882473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Conector: Angulado 175">
            <a:extLst>
              <a:ext uri="{FF2B5EF4-FFF2-40B4-BE49-F238E27FC236}">
                <a16:creationId xmlns:a16="http://schemas.microsoft.com/office/drawing/2014/main" id="{3609CB38-BC94-4D17-A873-0DD13AB75AD0}"/>
              </a:ext>
            </a:extLst>
          </p:cNvPr>
          <p:cNvCxnSpPr>
            <a:cxnSpLocks/>
            <a:stCxn id="22" idx="1"/>
            <a:endCxn id="21" idx="1"/>
          </p:cNvCxnSpPr>
          <p:nvPr/>
        </p:nvCxnSpPr>
        <p:spPr>
          <a:xfrm rot="10800000" flipV="1">
            <a:off x="7609620" y="2818286"/>
            <a:ext cx="7751" cy="814165"/>
          </a:xfrm>
          <a:prstGeom prst="bentConnector3">
            <a:avLst>
              <a:gd name="adj1" fmla="val 3414166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Conector: Angulado 125">
            <a:extLst>
              <a:ext uri="{FF2B5EF4-FFF2-40B4-BE49-F238E27FC236}">
                <a16:creationId xmlns:a16="http://schemas.microsoft.com/office/drawing/2014/main" id="{0B0DD237-2A9E-41A6-9217-FC3484753CB6}"/>
              </a:ext>
            </a:extLst>
          </p:cNvPr>
          <p:cNvCxnSpPr>
            <a:stCxn id="15" idx="1"/>
            <a:endCxn id="18" idx="1"/>
          </p:cNvCxnSpPr>
          <p:nvPr/>
        </p:nvCxnSpPr>
        <p:spPr>
          <a:xfrm rot="10800000" flipV="1">
            <a:off x="1218904" y="2796758"/>
            <a:ext cx="3" cy="796296"/>
          </a:xfrm>
          <a:prstGeom prst="bentConnector3">
            <a:avLst>
              <a:gd name="adj1" fmla="val 76201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tângulo Arredondado 69">
            <a:hlinkClick r:id="rId2" action="ppaction://hlinksldjump"/>
            <a:extLst>
              <a:ext uri="{FF2B5EF4-FFF2-40B4-BE49-F238E27FC236}">
                <a16:creationId xmlns:a16="http://schemas.microsoft.com/office/drawing/2014/main" id="{421AC5F5-616F-4CE9-B523-913767740557}"/>
              </a:ext>
            </a:extLst>
          </p:cNvPr>
          <p:cNvSpPr/>
          <p:nvPr/>
        </p:nvSpPr>
        <p:spPr>
          <a:xfrm>
            <a:off x="-217404" y="186022"/>
            <a:ext cx="6603939" cy="4385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>
                <a:solidFill>
                  <a:schemeClr val="bg1"/>
                </a:solidFill>
              </a:rPr>
              <a:t>     COMPLEXO HOSPITALAR – CH-UFC – SUPERINTENDÊNCIA</a:t>
            </a:r>
          </a:p>
        </p:txBody>
      </p:sp>
    </p:spTree>
    <p:extLst>
      <p:ext uri="{BB962C8B-B14F-4D97-AF65-F5344CB8AC3E}">
        <p14:creationId xmlns:p14="http://schemas.microsoft.com/office/powerpoint/2010/main" val="3403987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fade/>
      </p:transition>
    </mc:Choice>
    <mc:Fallback xmlns="">
      <p:transition advClick="0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ector Angulado 12"/>
          <p:cNvCxnSpPr>
            <a:stCxn id="14" idx="2"/>
            <a:endCxn id="2" idx="0"/>
          </p:cNvCxnSpPr>
          <p:nvPr/>
        </p:nvCxnSpPr>
        <p:spPr>
          <a:xfrm rot="5400000">
            <a:off x="3602141" y="-216554"/>
            <a:ext cx="635010" cy="4454434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Angulado 16"/>
          <p:cNvCxnSpPr>
            <a:stCxn id="14" idx="2"/>
            <a:endCxn id="10" idx="0"/>
          </p:cNvCxnSpPr>
          <p:nvPr/>
        </p:nvCxnSpPr>
        <p:spPr>
          <a:xfrm rot="5400000">
            <a:off x="5002001" y="1160446"/>
            <a:ext cx="612151" cy="1677575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Angulado 19"/>
          <p:cNvCxnSpPr>
            <a:stCxn id="14" idx="2"/>
            <a:endCxn id="11" idx="0"/>
          </p:cNvCxnSpPr>
          <p:nvPr/>
        </p:nvCxnSpPr>
        <p:spPr>
          <a:xfrm rot="16200000" flipH="1">
            <a:off x="6547816" y="1292205"/>
            <a:ext cx="635010" cy="1436916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Angulado 22"/>
          <p:cNvCxnSpPr>
            <a:stCxn id="14" idx="2"/>
            <a:endCxn id="12" idx="0"/>
          </p:cNvCxnSpPr>
          <p:nvPr/>
        </p:nvCxnSpPr>
        <p:spPr>
          <a:xfrm rot="16200000" flipH="1">
            <a:off x="8020653" y="-180632"/>
            <a:ext cx="635010" cy="4382590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Angulado 29"/>
          <p:cNvCxnSpPr>
            <a:stCxn id="10" idx="2"/>
            <a:endCxn id="28" idx="0"/>
          </p:cNvCxnSpPr>
          <p:nvPr/>
        </p:nvCxnSpPr>
        <p:spPr>
          <a:xfrm rot="5400000">
            <a:off x="3430956" y="2672696"/>
            <a:ext cx="661136" cy="1415528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Angulado 32"/>
          <p:cNvCxnSpPr>
            <a:stCxn id="10" idx="2"/>
            <a:endCxn id="29" idx="0"/>
          </p:cNvCxnSpPr>
          <p:nvPr/>
        </p:nvCxnSpPr>
        <p:spPr>
          <a:xfrm rot="16200000" flipH="1">
            <a:off x="4751085" y="2768095"/>
            <a:ext cx="661136" cy="1224730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de Seta Reta 39"/>
          <p:cNvCxnSpPr>
            <a:stCxn id="11" idx="2"/>
            <a:endCxn id="38" idx="0"/>
          </p:cNvCxnSpPr>
          <p:nvPr/>
        </p:nvCxnSpPr>
        <p:spPr>
          <a:xfrm>
            <a:off x="7583779" y="3072751"/>
            <a:ext cx="0" cy="635010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de Seta Reta 58"/>
          <p:cNvCxnSpPr>
            <a:cxnSpLocks/>
            <a:stCxn id="37" idx="2"/>
            <a:endCxn id="58" idx="0"/>
          </p:cNvCxnSpPr>
          <p:nvPr/>
        </p:nvCxnSpPr>
        <p:spPr>
          <a:xfrm>
            <a:off x="5998818" y="4760411"/>
            <a:ext cx="0" cy="631742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ector de Seta Reta 66"/>
          <p:cNvCxnSpPr>
            <a:stCxn id="45" idx="2"/>
            <a:endCxn id="64" idx="0"/>
          </p:cNvCxnSpPr>
          <p:nvPr/>
        </p:nvCxnSpPr>
        <p:spPr>
          <a:xfrm>
            <a:off x="7888579" y="4757144"/>
            <a:ext cx="2176" cy="635009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ângulo Arredondado 1">
            <a:hlinkClick r:id="" action="ppaction://noaction"/>
          </p:cNvPr>
          <p:cNvSpPr/>
          <p:nvPr/>
        </p:nvSpPr>
        <p:spPr>
          <a:xfrm>
            <a:off x="1006629" y="2328168"/>
            <a:ext cx="1371600" cy="744583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/>
              <a:t>DIVISÃO</a:t>
            </a:r>
          </a:p>
          <a:p>
            <a:pPr algn="ctr"/>
            <a:r>
              <a:rPr lang="pt-BR" sz="1100" b="1"/>
              <a:t>MÉDICA</a:t>
            </a:r>
          </a:p>
        </p:txBody>
      </p:sp>
      <p:sp>
        <p:nvSpPr>
          <p:cNvPr id="10" name="Retângulo Arredondado 9">
            <a:hlinkClick r:id="" action="ppaction://noaction"/>
          </p:cNvPr>
          <p:cNvSpPr/>
          <p:nvPr/>
        </p:nvSpPr>
        <p:spPr>
          <a:xfrm>
            <a:off x="3783488" y="2305309"/>
            <a:ext cx="1371600" cy="744583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/>
              <a:t>DIVISÃO DE APOIO DIAGNÓSTICO E TERAPÊUTICO</a:t>
            </a:r>
          </a:p>
        </p:txBody>
      </p:sp>
      <p:sp>
        <p:nvSpPr>
          <p:cNvPr id="11" name="Retângulo Arredondado 10">
            <a:hlinkClick r:id="" action="ppaction://noaction"/>
          </p:cNvPr>
          <p:cNvSpPr/>
          <p:nvPr/>
        </p:nvSpPr>
        <p:spPr>
          <a:xfrm>
            <a:off x="6897979" y="2328168"/>
            <a:ext cx="1371600" cy="744583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/>
              <a:t>DIVISÃO DE GESTÃO DO CUIDADO</a:t>
            </a:r>
          </a:p>
        </p:txBody>
      </p:sp>
      <p:sp>
        <p:nvSpPr>
          <p:cNvPr id="12" name="Retângulo Arredondado 11">
            <a:hlinkClick r:id="" action="ppaction://noaction"/>
          </p:cNvPr>
          <p:cNvSpPr/>
          <p:nvPr/>
        </p:nvSpPr>
        <p:spPr>
          <a:xfrm>
            <a:off x="9843653" y="2328168"/>
            <a:ext cx="1371600" cy="744583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/>
              <a:t>DIVISÃO DE ENFERMAGEM</a:t>
            </a:r>
          </a:p>
        </p:txBody>
      </p:sp>
      <p:sp>
        <p:nvSpPr>
          <p:cNvPr id="14" name="Retângulo Arredondado 13"/>
          <p:cNvSpPr/>
          <p:nvPr/>
        </p:nvSpPr>
        <p:spPr>
          <a:xfrm>
            <a:off x="5461063" y="948575"/>
            <a:ext cx="1371600" cy="74458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/>
              <a:t>GERÊNCIA DE ATENÇÃO À SAÚDE</a:t>
            </a:r>
          </a:p>
        </p:txBody>
      </p:sp>
      <p:sp>
        <p:nvSpPr>
          <p:cNvPr id="28" name="Retângulo Arredondado 27"/>
          <p:cNvSpPr/>
          <p:nvPr/>
        </p:nvSpPr>
        <p:spPr>
          <a:xfrm>
            <a:off x="2367960" y="3711028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 DE</a:t>
            </a:r>
          </a:p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FARMÁCIA HOSPITALAR</a:t>
            </a:r>
          </a:p>
        </p:txBody>
      </p:sp>
      <p:sp>
        <p:nvSpPr>
          <p:cNvPr id="29" name="Retângulo Arredondado 28"/>
          <p:cNvSpPr/>
          <p:nvPr/>
        </p:nvSpPr>
        <p:spPr>
          <a:xfrm>
            <a:off x="5008218" y="3711028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1000" b="1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6" name="Retângulo Arredondado 35"/>
          <p:cNvSpPr/>
          <p:nvPr/>
        </p:nvSpPr>
        <p:spPr>
          <a:xfrm>
            <a:off x="5160618" y="3863428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1000" b="1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7" name="Retângulo Arredondado 36"/>
          <p:cNvSpPr/>
          <p:nvPr/>
        </p:nvSpPr>
        <p:spPr>
          <a:xfrm>
            <a:off x="5313018" y="4015828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</a:t>
            </a:r>
          </a:p>
        </p:txBody>
      </p:sp>
      <p:sp>
        <p:nvSpPr>
          <p:cNvPr id="38" name="Retângulo Arredondado 37"/>
          <p:cNvSpPr/>
          <p:nvPr/>
        </p:nvSpPr>
        <p:spPr>
          <a:xfrm>
            <a:off x="6897979" y="3707761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1000" b="1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4" name="Retângulo Arredondado 43"/>
          <p:cNvSpPr/>
          <p:nvPr/>
        </p:nvSpPr>
        <p:spPr>
          <a:xfrm>
            <a:off x="7050379" y="3860161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1000" b="1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5" name="Retângulo Arredondado 44"/>
          <p:cNvSpPr/>
          <p:nvPr/>
        </p:nvSpPr>
        <p:spPr>
          <a:xfrm>
            <a:off x="7202779" y="4012561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</a:t>
            </a:r>
          </a:p>
        </p:txBody>
      </p:sp>
      <p:sp>
        <p:nvSpPr>
          <p:cNvPr id="46" name="Retângulo Arredondado 45"/>
          <p:cNvSpPr/>
          <p:nvPr/>
        </p:nvSpPr>
        <p:spPr>
          <a:xfrm>
            <a:off x="3865218" y="4999175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FARMÁCIA CLÍNICA E DISPENSAÇÃO FARMACÊUTICA</a:t>
            </a:r>
          </a:p>
          <a:p>
            <a:pPr algn="ctr"/>
            <a:r>
              <a:rPr lang="pt-BR" sz="900" b="1">
                <a:solidFill>
                  <a:schemeClr val="tx1"/>
                </a:solidFill>
              </a:rPr>
              <a:t>(MEAC)</a:t>
            </a:r>
          </a:p>
        </p:txBody>
      </p:sp>
      <p:sp>
        <p:nvSpPr>
          <p:cNvPr id="58" name="Retângulo Arredondado 57"/>
          <p:cNvSpPr/>
          <p:nvPr/>
        </p:nvSpPr>
        <p:spPr>
          <a:xfrm>
            <a:off x="5313018" y="5392153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b="1">
              <a:solidFill>
                <a:schemeClr val="tx1"/>
              </a:solidFill>
            </a:endParaRPr>
          </a:p>
        </p:txBody>
      </p:sp>
      <p:sp>
        <p:nvSpPr>
          <p:cNvPr id="62" name="Retângulo Arredondado 61"/>
          <p:cNvSpPr/>
          <p:nvPr/>
        </p:nvSpPr>
        <p:spPr>
          <a:xfrm>
            <a:off x="5465418" y="5544553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b="1">
              <a:solidFill>
                <a:schemeClr val="tx1"/>
              </a:solidFill>
            </a:endParaRPr>
          </a:p>
        </p:txBody>
      </p:sp>
      <p:sp>
        <p:nvSpPr>
          <p:cNvPr id="63" name="Retângulo Arredondado 62"/>
          <p:cNvSpPr/>
          <p:nvPr/>
        </p:nvSpPr>
        <p:spPr>
          <a:xfrm>
            <a:off x="5617818" y="5696953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</a:t>
            </a:r>
          </a:p>
        </p:txBody>
      </p:sp>
      <p:sp>
        <p:nvSpPr>
          <p:cNvPr id="64" name="Retângulo Arredondado 63"/>
          <p:cNvSpPr/>
          <p:nvPr/>
        </p:nvSpPr>
        <p:spPr>
          <a:xfrm>
            <a:off x="7204955" y="5392153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b="1">
              <a:solidFill>
                <a:schemeClr val="tx1"/>
              </a:solidFill>
            </a:endParaRPr>
          </a:p>
        </p:txBody>
      </p:sp>
      <p:sp>
        <p:nvSpPr>
          <p:cNvPr id="65" name="Retângulo Arredondado 64"/>
          <p:cNvSpPr/>
          <p:nvPr/>
        </p:nvSpPr>
        <p:spPr>
          <a:xfrm>
            <a:off x="7357355" y="5544553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b="1">
              <a:solidFill>
                <a:schemeClr val="tx1"/>
              </a:solidFill>
            </a:endParaRPr>
          </a:p>
        </p:txBody>
      </p:sp>
      <p:sp>
        <p:nvSpPr>
          <p:cNvPr id="66" name="Retângulo Arredondado 65"/>
          <p:cNvSpPr/>
          <p:nvPr/>
        </p:nvSpPr>
        <p:spPr>
          <a:xfrm>
            <a:off x="7509755" y="5696953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</a:t>
            </a:r>
          </a:p>
        </p:txBody>
      </p:sp>
      <p:sp>
        <p:nvSpPr>
          <p:cNvPr id="41" name="Retângulo Arredondado 69">
            <a:hlinkClick r:id="rId2" action="ppaction://hlinksldjump"/>
            <a:extLst>
              <a:ext uri="{FF2B5EF4-FFF2-40B4-BE49-F238E27FC236}">
                <a16:creationId xmlns:a16="http://schemas.microsoft.com/office/drawing/2014/main" id="{32EAE7A7-A75D-4516-B770-56F539A30473}"/>
              </a:ext>
            </a:extLst>
          </p:cNvPr>
          <p:cNvSpPr/>
          <p:nvPr/>
        </p:nvSpPr>
        <p:spPr>
          <a:xfrm>
            <a:off x="-217404" y="186022"/>
            <a:ext cx="6603939" cy="4385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>
                <a:solidFill>
                  <a:schemeClr val="bg1"/>
                </a:solidFill>
              </a:rPr>
              <a:t>      COMPLEXO HOSPITALAR – CH-UFC – GERÊNCIA DE ATENÇÃO À SAÚDE (HUWC)</a:t>
            </a:r>
          </a:p>
        </p:txBody>
      </p:sp>
      <p:pic>
        <p:nvPicPr>
          <p:cNvPr id="43" name="Imagem 42">
            <a:extLst>
              <a:ext uri="{FF2B5EF4-FFF2-40B4-BE49-F238E27FC236}">
                <a16:creationId xmlns:a16="http://schemas.microsoft.com/office/drawing/2014/main" id="{878BE66A-A068-481E-8281-87FAA2E0A3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3822" y="168583"/>
            <a:ext cx="566977" cy="566977"/>
          </a:xfrm>
          <a:prstGeom prst="rect">
            <a:avLst/>
          </a:prstGeom>
        </p:spPr>
      </p:pic>
      <p:sp>
        <p:nvSpPr>
          <p:cNvPr id="48" name="Retângulo Arredondado 62">
            <a:extLst>
              <a:ext uri="{FF2B5EF4-FFF2-40B4-BE49-F238E27FC236}">
                <a16:creationId xmlns:a16="http://schemas.microsoft.com/office/drawing/2014/main" id="{01AC5612-8750-4957-B733-979BA76A44E5}"/>
              </a:ext>
            </a:extLst>
          </p:cNvPr>
          <p:cNvSpPr/>
          <p:nvPr/>
        </p:nvSpPr>
        <p:spPr>
          <a:xfrm>
            <a:off x="10601297" y="168582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</a:t>
            </a:r>
          </a:p>
          <a:p>
            <a:pPr algn="ctr"/>
            <a:r>
              <a:rPr lang="pt-BR" sz="2800" b="1">
                <a:solidFill>
                  <a:schemeClr val="tx1"/>
                </a:solidFill>
              </a:rPr>
              <a:t>26</a:t>
            </a:r>
          </a:p>
        </p:txBody>
      </p:sp>
      <p:sp>
        <p:nvSpPr>
          <p:cNvPr id="49" name="Retângulo Arredondado 44">
            <a:extLst>
              <a:ext uri="{FF2B5EF4-FFF2-40B4-BE49-F238E27FC236}">
                <a16:creationId xmlns:a16="http://schemas.microsoft.com/office/drawing/2014/main" id="{E0DBC168-1255-4C39-9FDD-1C9C9EE3CE5C}"/>
              </a:ext>
            </a:extLst>
          </p:cNvPr>
          <p:cNvSpPr/>
          <p:nvPr/>
        </p:nvSpPr>
        <p:spPr>
          <a:xfrm>
            <a:off x="9038851" y="168583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</a:t>
            </a:r>
          </a:p>
          <a:p>
            <a:pPr algn="ctr"/>
            <a:r>
              <a:rPr lang="pt-BR" sz="2800" b="1">
                <a:solidFill>
                  <a:schemeClr val="accent6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51" name="Retângulo 50">
            <a:extLst>
              <a:ext uri="{FF2B5EF4-FFF2-40B4-BE49-F238E27FC236}">
                <a16:creationId xmlns:a16="http://schemas.microsoft.com/office/drawing/2014/main" id="{AFBC2FFE-0A6C-4590-98DA-C2FB17BD6848}"/>
              </a:ext>
            </a:extLst>
          </p:cNvPr>
          <p:cNvSpPr/>
          <p:nvPr/>
        </p:nvSpPr>
        <p:spPr>
          <a:xfrm>
            <a:off x="8130510" y="738519"/>
            <a:ext cx="8100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>
                <a:solidFill>
                  <a:schemeClr val="accent6">
                    <a:lumMod val="50000"/>
                  </a:schemeClr>
                </a:solidFill>
              </a:rPr>
              <a:t>HUWC</a:t>
            </a:r>
            <a:endParaRPr lang="pt-BR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9" name="Retângulo Arredondado 45">
            <a:extLst>
              <a:ext uri="{FF2B5EF4-FFF2-40B4-BE49-F238E27FC236}">
                <a16:creationId xmlns:a16="http://schemas.microsoft.com/office/drawing/2014/main" id="{875B9DEE-CAE0-4D8D-B674-959D6BEDE3CF}"/>
              </a:ext>
            </a:extLst>
          </p:cNvPr>
          <p:cNvSpPr/>
          <p:nvPr/>
        </p:nvSpPr>
        <p:spPr>
          <a:xfrm>
            <a:off x="2369613" y="4999176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DISPENSAÇÃO FARMACÊUTICA</a:t>
            </a:r>
          </a:p>
        </p:txBody>
      </p:sp>
      <p:sp>
        <p:nvSpPr>
          <p:cNvPr id="42" name="Retângulo Arredondado 45">
            <a:extLst>
              <a:ext uri="{FF2B5EF4-FFF2-40B4-BE49-F238E27FC236}">
                <a16:creationId xmlns:a16="http://schemas.microsoft.com/office/drawing/2014/main" id="{85703908-8523-4D24-8F84-B222D936621D}"/>
              </a:ext>
            </a:extLst>
          </p:cNvPr>
          <p:cNvSpPr/>
          <p:nvPr/>
        </p:nvSpPr>
        <p:spPr>
          <a:xfrm>
            <a:off x="814252" y="4999177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FARMÁCIA CLÍNICA</a:t>
            </a:r>
          </a:p>
        </p:txBody>
      </p:sp>
      <p:cxnSp>
        <p:nvCxnSpPr>
          <p:cNvPr id="47" name="Conector Angulado 29">
            <a:extLst>
              <a:ext uri="{FF2B5EF4-FFF2-40B4-BE49-F238E27FC236}">
                <a16:creationId xmlns:a16="http://schemas.microsoft.com/office/drawing/2014/main" id="{1C1F27A4-B8AD-4E45-B0FA-4DAA451DDD25}"/>
              </a:ext>
            </a:extLst>
          </p:cNvPr>
          <p:cNvCxnSpPr>
            <a:cxnSpLocks/>
            <a:stCxn id="28" idx="2"/>
            <a:endCxn id="42" idx="0"/>
          </p:cNvCxnSpPr>
          <p:nvPr/>
        </p:nvCxnSpPr>
        <p:spPr>
          <a:xfrm rot="5400000">
            <a:off x="2005123" y="3950540"/>
            <a:ext cx="543566" cy="1553708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Angulado 29">
            <a:extLst>
              <a:ext uri="{FF2B5EF4-FFF2-40B4-BE49-F238E27FC236}">
                <a16:creationId xmlns:a16="http://schemas.microsoft.com/office/drawing/2014/main" id="{E7F20E4E-2B19-435A-AE2E-78026AD5A674}"/>
              </a:ext>
            </a:extLst>
          </p:cNvPr>
          <p:cNvCxnSpPr>
            <a:cxnSpLocks/>
            <a:stCxn id="28" idx="2"/>
            <a:endCxn id="46" idx="0"/>
          </p:cNvCxnSpPr>
          <p:nvPr/>
        </p:nvCxnSpPr>
        <p:spPr>
          <a:xfrm rot="16200000" flipH="1">
            <a:off x="3530607" y="3978764"/>
            <a:ext cx="543564" cy="1497258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de Seta Reta 51">
            <a:extLst>
              <a:ext uri="{FF2B5EF4-FFF2-40B4-BE49-F238E27FC236}">
                <a16:creationId xmlns:a16="http://schemas.microsoft.com/office/drawing/2014/main" id="{F66C327E-9A2D-4765-B4E0-5177D020883C}"/>
              </a:ext>
            </a:extLst>
          </p:cNvPr>
          <p:cNvCxnSpPr>
            <a:cxnSpLocks/>
            <a:stCxn id="28" idx="2"/>
            <a:endCxn id="39" idx="0"/>
          </p:cNvCxnSpPr>
          <p:nvPr/>
        </p:nvCxnSpPr>
        <p:spPr>
          <a:xfrm>
            <a:off x="3053760" y="4455611"/>
            <a:ext cx="1653" cy="543565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0076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fade/>
      </p:transition>
    </mc:Choice>
    <mc:Fallback xmlns="">
      <p:transition advClick="0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ector Angulado 12"/>
          <p:cNvCxnSpPr>
            <a:stCxn id="14" idx="2"/>
            <a:endCxn id="2" idx="0"/>
          </p:cNvCxnSpPr>
          <p:nvPr/>
        </p:nvCxnSpPr>
        <p:spPr>
          <a:xfrm rot="5400000">
            <a:off x="3602141" y="-216554"/>
            <a:ext cx="635010" cy="4454434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Angulado 16"/>
          <p:cNvCxnSpPr>
            <a:stCxn id="14" idx="2"/>
            <a:endCxn id="10" idx="0"/>
          </p:cNvCxnSpPr>
          <p:nvPr/>
        </p:nvCxnSpPr>
        <p:spPr>
          <a:xfrm rot="16200000" flipH="1">
            <a:off x="5844055" y="1995965"/>
            <a:ext cx="612151" cy="6535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Angulado 22"/>
          <p:cNvCxnSpPr>
            <a:stCxn id="14" idx="2"/>
            <a:endCxn id="12" idx="0"/>
          </p:cNvCxnSpPr>
          <p:nvPr/>
        </p:nvCxnSpPr>
        <p:spPr>
          <a:xfrm rot="16200000" flipH="1">
            <a:off x="8020653" y="-180632"/>
            <a:ext cx="635010" cy="4382590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Angulado 32"/>
          <p:cNvCxnSpPr>
            <a:stCxn id="10" idx="2"/>
            <a:endCxn id="29" idx="0"/>
          </p:cNvCxnSpPr>
          <p:nvPr/>
        </p:nvCxnSpPr>
        <p:spPr>
          <a:xfrm rot="16200000" flipH="1">
            <a:off x="6350787" y="2852503"/>
            <a:ext cx="661136" cy="1055914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de Seta Reta 58"/>
          <p:cNvCxnSpPr>
            <a:cxnSpLocks/>
            <a:stCxn id="37" idx="2"/>
            <a:endCxn id="58" idx="0"/>
          </p:cNvCxnSpPr>
          <p:nvPr/>
        </p:nvCxnSpPr>
        <p:spPr>
          <a:xfrm flipH="1">
            <a:off x="7360704" y="4608011"/>
            <a:ext cx="6451" cy="453932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ângulo Arredondado 1">
            <a:hlinkClick r:id="" action="ppaction://noaction"/>
          </p:cNvPr>
          <p:cNvSpPr/>
          <p:nvPr/>
        </p:nvSpPr>
        <p:spPr>
          <a:xfrm>
            <a:off x="1006629" y="2328168"/>
            <a:ext cx="1371600" cy="744583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/>
              <a:t>DIVISÃO</a:t>
            </a:r>
          </a:p>
          <a:p>
            <a:pPr algn="ctr"/>
            <a:r>
              <a:rPr lang="pt-BR" sz="1100" b="1"/>
              <a:t>MÉDICA</a:t>
            </a:r>
          </a:p>
        </p:txBody>
      </p:sp>
      <p:sp>
        <p:nvSpPr>
          <p:cNvPr id="10" name="Retângulo Arredondado 9">
            <a:hlinkClick r:id="" action="ppaction://noaction"/>
          </p:cNvPr>
          <p:cNvSpPr/>
          <p:nvPr/>
        </p:nvSpPr>
        <p:spPr>
          <a:xfrm>
            <a:off x="5467598" y="2305309"/>
            <a:ext cx="1371600" cy="744583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b="1"/>
              <a:t>DIVISÃO DE GESTÃO DO CUIDADO E APOIO DIAGNÓSTICO E TERAPÊUTICO</a:t>
            </a:r>
          </a:p>
        </p:txBody>
      </p:sp>
      <p:sp>
        <p:nvSpPr>
          <p:cNvPr id="12" name="Retângulo Arredondado 11">
            <a:hlinkClick r:id="" action="ppaction://noaction"/>
          </p:cNvPr>
          <p:cNvSpPr/>
          <p:nvPr/>
        </p:nvSpPr>
        <p:spPr>
          <a:xfrm>
            <a:off x="9843653" y="2328168"/>
            <a:ext cx="1371600" cy="744583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/>
              <a:t>DIVISÃO DE ENFERMAGEM</a:t>
            </a:r>
          </a:p>
        </p:txBody>
      </p:sp>
      <p:sp>
        <p:nvSpPr>
          <p:cNvPr id="14" name="Retângulo Arredondado 13"/>
          <p:cNvSpPr/>
          <p:nvPr/>
        </p:nvSpPr>
        <p:spPr>
          <a:xfrm>
            <a:off x="5461063" y="948575"/>
            <a:ext cx="1371600" cy="74458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/>
              <a:t>GERÊNCIA DE ATENÇÃO À SAÚDE</a:t>
            </a:r>
          </a:p>
        </p:txBody>
      </p:sp>
      <p:sp>
        <p:nvSpPr>
          <p:cNvPr id="29" name="Retângulo Arredondado 28"/>
          <p:cNvSpPr/>
          <p:nvPr/>
        </p:nvSpPr>
        <p:spPr>
          <a:xfrm>
            <a:off x="6523512" y="3711028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1000" b="1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6" name="Retângulo Arredondado 35"/>
          <p:cNvSpPr/>
          <p:nvPr/>
        </p:nvSpPr>
        <p:spPr>
          <a:xfrm>
            <a:off x="4313712" y="3711027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</a:t>
            </a:r>
          </a:p>
        </p:txBody>
      </p:sp>
      <p:sp>
        <p:nvSpPr>
          <p:cNvPr id="37" name="Retângulo Arredondado 36"/>
          <p:cNvSpPr/>
          <p:nvPr/>
        </p:nvSpPr>
        <p:spPr>
          <a:xfrm>
            <a:off x="6681355" y="3863428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</a:t>
            </a:r>
          </a:p>
        </p:txBody>
      </p:sp>
      <p:sp>
        <p:nvSpPr>
          <p:cNvPr id="58" name="Retângulo Arredondado 57"/>
          <p:cNvSpPr/>
          <p:nvPr/>
        </p:nvSpPr>
        <p:spPr>
          <a:xfrm>
            <a:off x="6674904" y="5061943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b="1">
              <a:solidFill>
                <a:schemeClr val="tx1"/>
              </a:solidFill>
            </a:endParaRPr>
          </a:p>
        </p:txBody>
      </p:sp>
      <p:sp>
        <p:nvSpPr>
          <p:cNvPr id="62" name="Retângulo Arredondado 61"/>
          <p:cNvSpPr/>
          <p:nvPr/>
        </p:nvSpPr>
        <p:spPr>
          <a:xfrm>
            <a:off x="4313712" y="5065288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b="1">
              <a:solidFill>
                <a:schemeClr val="tx1"/>
              </a:solidFill>
            </a:endParaRPr>
          </a:p>
        </p:txBody>
      </p:sp>
      <p:sp>
        <p:nvSpPr>
          <p:cNvPr id="63" name="Retângulo Arredondado 62"/>
          <p:cNvSpPr/>
          <p:nvPr/>
        </p:nvSpPr>
        <p:spPr>
          <a:xfrm>
            <a:off x="6794682" y="5164842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</a:t>
            </a:r>
          </a:p>
        </p:txBody>
      </p:sp>
      <p:sp>
        <p:nvSpPr>
          <p:cNvPr id="24" name="Retângulo Arredondado 69">
            <a:hlinkClick r:id="rId2" action="ppaction://hlinksldjump"/>
            <a:extLst>
              <a:ext uri="{FF2B5EF4-FFF2-40B4-BE49-F238E27FC236}">
                <a16:creationId xmlns:a16="http://schemas.microsoft.com/office/drawing/2014/main" id="{37043490-39B3-4837-A625-93997D5EB1DA}"/>
              </a:ext>
            </a:extLst>
          </p:cNvPr>
          <p:cNvSpPr/>
          <p:nvPr/>
        </p:nvSpPr>
        <p:spPr>
          <a:xfrm>
            <a:off x="-217404" y="186022"/>
            <a:ext cx="6603939" cy="4385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>
                <a:solidFill>
                  <a:schemeClr val="bg1"/>
                </a:solidFill>
              </a:rPr>
              <a:t>      COMPLEXO HOSPITALAR – CH-UFC – GERÊNCIA DE ATENÇÃO À SAÚDE (MEAC)</a:t>
            </a:r>
          </a:p>
        </p:txBody>
      </p:sp>
      <p:pic>
        <p:nvPicPr>
          <p:cNvPr id="34" name="Imagem 33">
            <a:extLst>
              <a:ext uri="{FF2B5EF4-FFF2-40B4-BE49-F238E27FC236}">
                <a16:creationId xmlns:a16="http://schemas.microsoft.com/office/drawing/2014/main" id="{4E83B7FB-9835-43CD-8568-E182B9892F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3822" y="168583"/>
            <a:ext cx="566977" cy="566977"/>
          </a:xfrm>
          <a:prstGeom prst="rect">
            <a:avLst/>
          </a:prstGeom>
        </p:spPr>
      </p:pic>
      <p:sp>
        <p:nvSpPr>
          <p:cNvPr id="35" name="Retângulo Arredondado 62">
            <a:extLst>
              <a:ext uri="{FF2B5EF4-FFF2-40B4-BE49-F238E27FC236}">
                <a16:creationId xmlns:a16="http://schemas.microsoft.com/office/drawing/2014/main" id="{7DBBD175-241B-4AB3-A460-5E44EC247089}"/>
              </a:ext>
            </a:extLst>
          </p:cNvPr>
          <p:cNvSpPr/>
          <p:nvPr/>
        </p:nvSpPr>
        <p:spPr>
          <a:xfrm>
            <a:off x="10601297" y="168582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</a:t>
            </a:r>
          </a:p>
          <a:p>
            <a:pPr algn="ctr"/>
            <a:r>
              <a:rPr lang="pt-BR" sz="2800" b="1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38" name="Retângulo Arredondado 44">
            <a:extLst>
              <a:ext uri="{FF2B5EF4-FFF2-40B4-BE49-F238E27FC236}">
                <a16:creationId xmlns:a16="http://schemas.microsoft.com/office/drawing/2014/main" id="{C175C716-C45D-4E12-84DE-5CB21326AB57}"/>
              </a:ext>
            </a:extLst>
          </p:cNvPr>
          <p:cNvSpPr/>
          <p:nvPr/>
        </p:nvSpPr>
        <p:spPr>
          <a:xfrm>
            <a:off x="9038851" y="168583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</a:t>
            </a:r>
          </a:p>
          <a:p>
            <a:pPr algn="ctr"/>
            <a:r>
              <a:rPr lang="pt-BR" sz="2800" b="1">
                <a:solidFill>
                  <a:schemeClr val="accent6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39" name="Retângulo 38">
            <a:extLst>
              <a:ext uri="{FF2B5EF4-FFF2-40B4-BE49-F238E27FC236}">
                <a16:creationId xmlns:a16="http://schemas.microsoft.com/office/drawing/2014/main" id="{9A946607-2DBD-48F9-8666-646FE21EF7FC}"/>
              </a:ext>
            </a:extLst>
          </p:cNvPr>
          <p:cNvSpPr/>
          <p:nvPr/>
        </p:nvSpPr>
        <p:spPr>
          <a:xfrm>
            <a:off x="8130510" y="738519"/>
            <a:ext cx="754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>
                <a:solidFill>
                  <a:schemeClr val="accent6">
                    <a:lumMod val="50000"/>
                  </a:schemeClr>
                </a:solidFill>
              </a:rPr>
              <a:t>MEAC</a:t>
            </a:r>
            <a:endParaRPr lang="pt-BR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25" name="Conector Angulado 32">
            <a:extLst>
              <a:ext uri="{FF2B5EF4-FFF2-40B4-BE49-F238E27FC236}">
                <a16:creationId xmlns:a16="http://schemas.microsoft.com/office/drawing/2014/main" id="{FED9D12B-179B-4B84-B92A-79BF0406A00C}"/>
              </a:ext>
            </a:extLst>
          </p:cNvPr>
          <p:cNvCxnSpPr>
            <a:cxnSpLocks/>
            <a:stCxn id="10" idx="2"/>
            <a:endCxn id="36" idx="0"/>
          </p:cNvCxnSpPr>
          <p:nvPr/>
        </p:nvCxnSpPr>
        <p:spPr>
          <a:xfrm rot="5400000">
            <a:off x="5245888" y="2803516"/>
            <a:ext cx="661135" cy="1153886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Arredondado 62">
            <a:extLst>
              <a:ext uri="{FF2B5EF4-FFF2-40B4-BE49-F238E27FC236}">
                <a16:creationId xmlns:a16="http://schemas.microsoft.com/office/drawing/2014/main" id="{94D2A133-5140-41D3-BAAB-39F73F9634E7}"/>
              </a:ext>
            </a:extLst>
          </p:cNvPr>
          <p:cNvSpPr/>
          <p:nvPr/>
        </p:nvSpPr>
        <p:spPr>
          <a:xfrm>
            <a:off x="4433490" y="5164841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</a:t>
            </a:r>
          </a:p>
        </p:txBody>
      </p:sp>
      <p:cxnSp>
        <p:nvCxnSpPr>
          <p:cNvPr id="31" name="Conector de Seta Reta 30">
            <a:extLst>
              <a:ext uri="{FF2B5EF4-FFF2-40B4-BE49-F238E27FC236}">
                <a16:creationId xmlns:a16="http://schemas.microsoft.com/office/drawing/2014/main" id="{A1E2F636-C232-45D6-A095-B03C29F02F10}"/>
              </a:ext>
            </a:extLst>
          </p:cNvPr>
          <p:cNvCxnSpPr>
            <a:cxnSpLocks/>
            <a:stCxn id="36" idx="2"/>
            <a:endCxn id="62" idx="0"/>
          </p:cNvCxnSpPr>
          <p:nvPr/>
        </p:nvCxnSpPr>
        <p:spPr>
          <a:xfrm>
            <a:off x="4999512" y="4455610"/>
            <a:ext cx="0" cy="609678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9885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fade/>
      </p:transition>
    </mc:Choice>
    <mc:Fallback xmlns="">
      <p:transition advClick="0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: Cantos Arredondados 9">
            <a:hlinkClick r:id="" action="ppaction://noaction"/>
            <a:extLst>
              <a:ext uri="{FF2B5EF4-FFF2-40B4-BE49-F238E27FC236}">
                <a16:creationId xmlns:a16="http://schemas.microsoft.com/office/drawing/2014/main" id="{0D3537EF-5B03-4C54-8836-43E03303CAA2}"/>
              </a:ext>
            </a:extLst>
          </p:cNvPr>
          <p:cNvSpPr/>
          <p:nvPr/>
        </p:nvSpPr>
        <p:spPr>
          <a:xfrm>
            <a:off x="10823054" y="1621784"/>
            <a:ext cx="1113183" cy="543340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/>
              <a:t>DIVISÃO DE GESTÃO DE PESSOAS</a:t>
            </a:r>
          </a:p>
        </p:txBody>
      </p:sp>
      <p:sp>
        <p:nvSpPr>
          <p:cNvPr id="11" name="Retângulo: Cantos Arredondados 10">
            <a:hlinkClick r:id="" action="ppaction://noaction"/>
            <a:extLst>
              <a:ext uri="{FF2B5EF4-FFF2-40B4-BE49-F238E27FC236}">
                <a16:creationId xmlns:a16="http://schemas.microsoft.com/office/drawing/2014/main" id="{9FE2190E-788F-4A8E-BEDA-AA3B6ABE785D}"/>
              </a:ext>
            </a:extLst>
          </p:cNvPr>
          <p:cNvSpPr/>
          <p:nvPr/>
        </p:nvSpPr>
        <p:spPr>
          <a:xfrm>
            <a:off x="460549" y="2390115"/>
            <a:ext cx="1113183" cy="5433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DE ADMINISTRAÇÃO</a:t>
            </a:r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070CFBBC-DF8C-43D9-BF29-7871079CD62A}"/>
              </a:ext>
            </a:extLst>
          </p:cNvPr>
          <p:cNvSpPr/>
          <p:nvPr/>
        </p:nvSpPr>
        <p:spPr>
          <a:xfrm>
            <a:off x="5764889" y="742680"/>
            <a:ext cx="1113183" cy="5433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/>
              <a:t>GERÊNCIA ADMINISTRATIVA</a:t>
            </a:r>
          </a:p>
        </p:txBody>
      </p:sp>
      <p:cxnSp>
        <p:nvCxnSpPr>
          <p:cNvPr id="13" name="Conector: Angulado 12">
            <a:extLst>
              <a:ext uri="{FF2B5EF4-FFF2-40B4-BE49-F238E27FC236}">
                <a16:creationId xmlns:a16="http://schemas.microsoft.com/office/drawing/2014/main" id="{9FE298E8-8F16-4708-A33B-8256C6F8AC30}"/>
              </a:ext>
            </a:extLst>
          </p:cNvPr>
          <p:cNvCxnSpPr>
            <a:cxnSpLocks/>
            <a:stCxn id="12" idx="2"/>
            <a:endCxn id="10" idx="0"/>
          </p:cNvCxnSpPr>
          <p:nvPr/>
        </p:nvCxnSpPr>
        <p:spPr>
          <a:xfrm rot="16200000" flipH="1">
            <a:off x="8682681" y="-1075181"/>
            <a:ext cx="335764" cy="5058165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: Angulado 13">
            <a:extLst>
              <a:ext uri="{FF2B5EF4-FFF2-40B4-BE49-F238E27FC236}">
                <a16:creationId xmlns:a16="http://schemas.microsoft.com/office/drawing/2014/main" id="{A04B8B99-D019-4988-979C-EF9FD509F1F5}"/>
              </a:ext>
            </a:extLst>
          </p:cNvPr>
          <p:cNvCxnSpPr>
            <a:cxnSpLocks/>
            <a:stCxn id="12" idx="2"/>
            <a:endCxn id="38" idx="0"/>
          </p:cNvCxnSpPr>
          <p:nvPr/>
        </p:nvCxnSpPr>
        <p:spPr>
          <a:xfrm rot="5400000">
            <a:off x="3936856" y="-762841"/>
            <a:ext cx="335765" cy="4433486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B182AF99-3B33-4647-9B70-C2CAFC0DDD45}"/>
              </a:ext>
            </a:extLst>
          </p:cNvPr>
          <p:cNvSpPr/>
          <p:nvPr/>
        </p:nvSpPr>
        <p:spPr>
          <a:xfrm>
            <a:off x="459217" y="3679565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            PATRIMÔNIO</a:t>
            </a:r>
          </a:p>
        </p:txBody>
      </p:sp>
      <p:sp>
        <p:nvSpPr>
          <p:cNvPr id="16" name="Retângulo: Cantos Arredondados 15">
            <a:hlinkClick r:id="" action="ppaction://noaction"/>
            <a:extLst>
              <a:ext uri="{FF2B5EF4-FFF2-40B4-BE49-F238E27FC236}">
                <a16:creationId xmlns:a16="http://schemas.microsoft.com/office/drawing/2014/main" id="{7BAB6CD1-0EBA-4460-B174-5256B5DFD1EE}"/>
              </a:ext>
            </a:extLst>
          </p:cNvPr>
          <p:cNvSpPr/>
          <p:nvPr/>
        </p:nvSpPr>
        <p:spPr>
          <a:xfrm>
            <a:off x="2125292" y="2390115"/>
            <a:ext cx="1113183" cy="5433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DE GESTÃO ORÇAMENTÁRIA E FINANCEIRA</a:t>
            </a:r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369A5531-7E07-4D15-B1F3-8198ED055BC6}"/>
              </a:ext>
            </a:extLst>
          </p:cNvPr>
          <p:cNvSpPr/>
          <p:nvPr/>
        </p:nvSpPr>
        <p:spPr>
          <a:xfrm>
            <a:off x="459216" y="4309864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CONTRATOS</a:t>
            </a:r>
          </a:p>
        </p:txBody>
      </p:sp>
      <p:sp>
        <p:nvSpPr>
          <p:cNvPr id="18" name="Retângulo: Cantos Arredondados 17">
            <a:extLst>
              <a:ext uri="{FF2B5EF4-FFF2-40B4-BE49-F238E27FC236}">
                <a16:creationId xmlns:a16="http://schemas.microsoft.com/office/drawing/2014/main" id="{958EB929-6E39-44B2-B516-DA85221E4282}"/>
              </a:ext>
            </a:extLst>
          </p:cNvPr>
          <p:cNvSpPr/>
          <p:nvPr/>
        </p:nvSpPr>
        <p:spPr>
          <a:xfrm>
            <a:off x="459216" y="4940163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FISCALIZAÇÃO ADMINISTRATIVA DE CONTRATOS</a:t>
            </a:r>
          </a:p>
        </p:txBody>
      </p:sp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84E68EB6-97C7-480A-B4B0-CC87A417FF37}"/>
              </a:ext>
            </a:extLst>
          </p:cNvPr>
          <p:cNvSpPr/>
          <p:nvPr/>
        </p:nvSpPr>
        <p:spPr>
          <a:xfrm>
            <a:off x="459215" y="5570462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PLANEJAMENTO DE COMPRAS</a:t>
            </a:r>
          </a:p>
        </p:txBody>
      </p:sp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38CF8864-9B3F-4EE6-9DFB-5F76EBDE0C49}"/>
              </a:ext>
            </a:extLst>
          </p:cNvPr>
          <p:cNvSpPr/>
          <p:nvPr/>
        </p:nvSpPr>
        <p:spPr>
          <a:xfrm>
            <a:off x="459214" y="3049266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LICITAÇÕES</a:t>
            </a:r>
          </a:p>
        </p:txBody>
      </p: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9D5E48B8-D0B2-41FC-A193-706841B63672}"/>
              </a:ext>
            </a:extLst>
          </p:cNvPr>
          <p:cNvSpPr/>
          <p:nvPr/>
        </p:nvSpPr>
        <p:spPr>
          <a:xfrm>
            <a:off x="2125290" y="3084659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PLANEJAMENTO E GESTÃO ORÇAMENTÁRIA</a:t>
            </a:r>
          </a:p>
        </p:txBody>
      </p:sp>
      <p:sp>
        <p:nvSpPr>
          <p:cNvPr id="22" name="Retângulo: Cantos Arredondados 21">
            <a:extLst>
              <a:ext uri="{FF2B5EF4-FFF2-40B4-BE49-F238E27FC236}">
                <a16:creationId xmlns:a16="http://schemas.microsoft.com/office/drawing/2014/main" id="{CBF4FB8A-A9DB-404E-8AEF-6E587195EB32}"/>
              </a:ext>
            </a:extLst>
          </p:cNvPr>
          <p:cNvSpPr/>
          <p:nvPr/>
        </p:nvSpPr>
        <p:spPr>
          <a:xfrm>
            <a:off x="2125289" y="3779203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EXECUÇÃO ORÇAMENTÁRIA E FINANCEIRA</a:t>
            </a:r>
          </a:p>
        </p:txBody>
      </p:sp>
      <p:sp>
        <p:nvSpPr>
          <p:cNvPr id="23" name="Retângulo: Cantos Arredondados 22">
            <a:extLst>
              <a:ext uri="{FF2B5EF4-FFF2-40B4-BE49-F238E27FC236}">
                <a16:creationId xmlns:a16="http://schemas.microsoft.com/office/drawing/2014/main" id="{84C447FA-A26E-4DD4-9EBC-537B43E41744}"/>
              </a:ext>
            </a:extLst>
          </p:cNvPr>
          <p:cNvSpPr/>
          <p:nvPr/>
        </p:nvSpPr>
        <p:spPr>
          <a:xfrm>
            <a:off x="10823058" y="2977313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DESENVOLVIMENTO DE PESSOAL</a:t>
            </a:r>
          </a:p>
        </p:txBody>
      </p:sp>
      <p:sp>
        <p:nvSpPr>
          <p:cNvPr id="24" name="Retângulo: Cantos Arredondados 23">
            <a:extLst>
              <a:ext uri="{FF2B5EF4-FFF2-40B4-BE49-F238E27FC236}">
                <a16:creationId xmlns:a16="http://schemas.microsoft.com/office/drawing/2014/main" id="{4B011F37-523F-47E9-B2AA-E4F3A8BE8122}"/>
              </a:ext>
            </a:extLst>
          </p:cNvPr>
          <p:cNvSpPr/>
          <p:nvPr/>
        </p:nvSpPr>
        <p:spPr>
          <a:xfrm>
            <a:off x="10823057" y="3661946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SAÚDE OCUPACIONAL E SEGURANÇA DO TRABALHO</a:t>
            </a:r>
          </a:p>
        </p:txBody>
      </p:sp>
      <p:sp>
        <p:nvSpPr>
          <p:cNvPr id="25" name="Retângulo: Cantos Arredondados 24">
            <a:extLst>
              <a:ext uri="{FF2B5EF4-FFF2-40B4-BE49-F238E27FC236}">
                <a16:creationId xmlns:a16="http://schemas.microsoft.com/office/drawing/2014/main" id="{306B6204-C63B-4AA6-AD95-114BB1BDE216}"/>
              </a:ext>
            </a:extLst>
          </p:cNvPr>
          <p:cNvSpPr/>
          <p:nvPr/>
        </p:nvSpPr>
        <p:spPr>
          <a:xfrm>
            <a:off x="10823055" y="2292680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ADMINISTRAÇÃO DE PESSOAL</a:t>
            </a:r>
          </a:p>
        </p:txBody>
      </p:sp>
      <p:cxnSp>
        <p:nvCxnSpPr>
          <p:cNvPr id="26" name="Conector: Angulado 25">
            <a:extLst>
              <a:ext uri="{FF2B5EF4-FFF2-40B4-BE49-F238E27FC236}">
                <a16:creationId xmlns:a16="http://schemas.microsoft.com/office/drawing/2014/main" id="{16577452-9083-4A2D-B30B-BEF340E3D984}"/>
              </a:ext>
            </a:extLst>
          </p:cNvPr>
          <p:cNvCxnSpPr>
            <a:cxnSpLocks/>
            <a:stCxn id="12" idx="2"/>
            <a:endCxn id="39" idx="0"/>
          </p:cNvCxnSpPr>
          <p:nvPr/>
        </p:nvCxnSpPr>
        <p:spPr>
          <a:xfrm rot="16200000" flipH="1">
            <a:off x="6153599" y="1453901"/>
            <a:ext cx="335765" cy="1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: Angulado 26">
            <a:extLst>
              <a:ext uri="{FF2B5EF4-FFF2-40B4-BE49-F238E27FC236}">
                <a16:creationId xmlns:a16="http://schemas.microsoft.com/office/drawing/2014/main" id="{38B9E5C0-C96F-4627-9AA2-9E781795FA4D}"/>
              </a:ext>
            </a:extLst>
          </p:cNvPr>
          <p:cNvCxnSpPr>
            <a:cxnSpLocks/>
            <a:stCxn id="11" idx="1"/>
            <a:endCxn id="20" idx="1"/>
          </p:cNvCxnSpPr>
          <p:nvPr/>
        </p:nvCxnSpPr>
        <p:spPr>
          <a:xfrm rot="10800000" flipV="1">
            <a:off x="459215" y="2661784"/>
            <a:ext cx="1335" cy="659151"/>
          </a:xfrm>
          <a:prstGeom prst="bentConnector3">
            <a:avLst>
              <a:gd name="adj1" fmla="val 17223596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: Angulado 27">
            <a:extLst>
              <a:ext uri="{FF2B5EF4-FFF2-40B4-BE49-F238E27FC236}">
                <a16:creationId xmlns:a16="http://schemas.microsoft.com/office/drawing/2014/main" id="{196B3106-1492-468C-9010-C6E50FD720E4}"/>
              </a:ext>
            </a:extLst>
          </p:cNvPr>
          <p:cNvCxnSpPr>
            <a:cxnSpLocks/>
            <a:stCxn id="11" idx="1"/>
            <a:endCxn id="15" idx="1"/>
          </p:cNvCxnSpPr>
          <p:nvPr/>
        </p:nvCxnSpPr>
        <p:spPr>
          <a:xfrm rot="10800000" flipV="1">
            <a:off x="459217" y="2661785"/>
            <a:ext cx="1332" cy="1289450"/>
          </a:xfrm>
          <a:prstGeom prst="bentConnector3">
            <a:avLst>
              <a:gd name="adj1" fmla="val 17262162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: Angulado 28">
            <a:extLst>
              <a:ext uri="{FF2B5EF4-FFF2-40B4-BE49-F238E27FC236}">
                <a16:creationId xmlns:a16="http://schemas.microsoft.com/office/drawing/2014/main" id="{B01EEDC4-85D3-47BF-B969-3FF24BBDBA3C}"/>
              </a:ext>
            </a:extLst>
          </p:cNvPr>
          <p:cNvCxnSpPr>
            <a:cxnSpLocks/>
            <a:stCxn id="11" idx="1"/>
            <a:endCxn id="17" idx="1"/>
          </p:cNvCxnSpPr>
          <p:nvPr/>
        </p:nvCxnSpPr>
        <p:spPr>
          <a:xfrm rot="10800000" flipV="1">
            <a:off x="459217" y="2661784"/>
            <a:ext cx="1333" cy="1919749"/>
          </a:xfrm>
          <a:prstGeom prst="bentConnector3">
            <a:avLst>
              <a:gd name="adj1" fmla="val 17249287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: Angulado 29">
            <a:extLst>
              <a:ext uri="{FF2B5EF4-FFF2-40B4-BE49-F238E27FC236}">
                <a16:creationId xmlns:a16="http://schemas.microsoft.com/office/drawing/2014/main" id="{8287ACB4-0FB1-4262-B59D-5EC924EF9C54}"/>
              </a:ext>
            </a:extLst>
          </p:cNvPr>
          <p:cNvCxnSpPr>
            <a:cxnSpLocks/>
            <a:stCxn id="11" idx="1"/>
            <a:endCxn id="18" idx="1"/>
          </p:cNvCxnSpPr>
          <p:nvPr/>
        </p:nvCxnSpPr>
        <p:spPr>
          <a:xfrm rot="10800000" flipV="1">
            <a:off x="459217" y="2661785"/>
            <a:ext cx="1333" cy="2550048"/>
          </a:xfrm>
          <a:prstGeom prst="bentConnector3">
            <a:avLst>
              <a:gd name="adj1" fmla="val 17249287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: Angulado 30">
            <a:extLst>
              <a:ext uri="{FF2B5EF4-FFF2-40B4-BE49-F238E27FC236}">
                <a16:creationId xmlns:a16="http://schemas.microsoft.com/office/drawing/2014/main" id="{5BD08185-624D-483D-85A3-0BD3A44562D7}"/>
              </a:ext>
            </a:extLst>
          </p:cNvPr>
          <p:cNvCxnSpPr>
            <a:cxnSpLocks/>
            <a:stCxn id="11" idx="1"/>
            <a:endCxn id="19" idx="1"/>
          </p:cNvCxnSpPr>
          <p:nvPr/>
        </p:nvCxnSpPr>
        <p:spPr>
          <a:xfrm rot="10800000" flipV="1">
            <a:off x="459215" y="2661784"/>
            <a:ext cx="1334" cy="3180347"/>
          </a:xfrm>
          <a:prstGeom prst="bentConnector3">
            <a:avLst>
              <a:gd name="adj1" fmla="val 17236432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: Angulado 31">
            <a:extLst>
              <a:ext uri="{FF2B5EF4-FFF2-40B4-BE49-F238E27FC236}">
                <a16:creationId xmlns:a16="http://schemas.microsoft.com/office/drawing/2014/main" id="{2B86CA67-170E-4968-922B-F4E45FFE8075}"/>
              </a:ext>
            </a:extLst>
          </p:cNvPr>
          <p:cNvCxnSpPr>
            <a:cxnSpLocks/>
            <a:stCxn id="38" idx="2"/>
            <a:endCxn id="64" idx="0"/>
          </p:cNvCxnSpPr>
          <p:nvPr/>
        </p:nvCxnSpPr>
        <p:spPr>
          <a:xfrm rot="16200000" flipH="1">
            <a:off x="2860788" y="1192331"/>
            <a:ext cx="224990" cy="2170577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: Angulado 32">
            <a:extLst>
              <a:ext uri="{FF2B5EF4-FFF2-40B4-BE49-F238E27FC236}">
                <a16:creationId xmlns:a16="http://schemas.microsoft.com/office/drawing/2014/main" id="{188DEC64-1F7B-4AC4-8E13-B2D9B2703BFE}"/>
              </a:ext>
            </a:extLst>
          </p:cNvPr>
          <p:cNvCxnSpPr>
            <a:cxnSpLocks/>
            <a:stCxn id="16" idx="1"/>
            <a:endCxn id="21" idx="1"/>
          </p:cNvCxnSpPr>
          <p:nvPr/>
        </p:nvCxnSpPr>
        <p:spPr>
          <a:xfrm rot="10800000" flipV="1">
            <a:off x="2125290" y="2661785"/>
            <a:ext cx="2" cy="694544"/>
          </a:xfrm>
          <a:prstGeom prst="bentConnector3">
            <a:avLst>
              <a:gd name="adj1" fmla="val 114301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: Angulado 33">
            <a:extLst>
              <a:ext uri="{FF2B5EF4-FFF2-40B4-BE49-F238E27FC236}">
                <a16:creationId xmlns:a16="http://schemas.microsoft.com/office/drawing/2014/main" id="{CE30E9A8-5191-4BF0-84CB-4107120A68FC}"/>
              </a:ext>
            </a:extLst>
          </p:cNvPr>
          <p:cNvCxnSpPr>
            <a:cxnSpLocks/>
            <a:stCxn id="16" idx="1"/>
            <a:endCxn id="22" idx="1"/>
          </p:cNvCxnSpPr>
          <p:nvPr/>
        </p:nvCxnSpPr>
        <p:spPr>
          <a:xfrm rot="10800000" flipV="1">
            <a:off x="2125290" y="2661785"/>
            <a:ext cx="3" cy="1389088"/>
          </a:xfrm>
          <a:prstGeom prst="bentConnector3">
            <a:avLst>
              <a:gd name="adj1" fmla="val 76201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: Angulado 34">
            <a:extLst>
              <a:ext uri="{FF2B5EF4-FFF2-40B4-BE49-F238E27FC236}">
                <a16:creationId xmlns:a16="http://schemas.microsoft.com/office/drawing/2014/main" id="{209C0289-6059-4885-A24F-B337BB565683}"/>
              </a:ext>
            </a:extLst>
          </p:cNvPr>
          <p:cNvCxnSpPr>
            <a:cxnSpLocks/>
            <a:stCxn id="10" idx="1"/>
            <a:endCxn id="25" idx="1"/>
          </p:cNvCxnSpPr>
          <p:nvPr/>
        </p:nvCxnSpPr>
        <p:spPr>
          <a:xfrm rot="10800000" flipH="1" flipV="1">
            <a:off x="10823053" y="1893454"/>
            <a:ext cx="1" cy="670896"/>
          </a:xfrm>
          <a:prstGeom prst="bentConnector3">
            <a:avLst>
              <a:gd name="adj1" fmla="val -228600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: Angulado 35">
            <a:extLst>
              <a:ext uri="{FF2B5EF4-FFF2-40B4-BE49-F238E27FC236}">
                <a16:creationId xmlns:a16="http://schemas.microsoft.com/office/drawing/2014/main" id="{00CF8FBB-7CB0-4720-849D-39D662B66F76}"/>
              </a:ext>
            </a:extLst>
          </p:cNvPr>
          <p:cNvCxnSpPr>
            <a:cxnSpLocks/>
            <a:stCxn id="10" idx="1"/>
            <a:endCxn id="23" idx="1"/>
          </p:cNvCxnSpPr>
          <p:nvPr/>
        </p:nvCxnSpPr>
        <p:spPr>
          <a:xfrm rot="10800000" flipH="1" flipV="1">
            <a:off x="10823054" y="1893453"/>
            <a:ext cx="4" cy="1355529"/>
          </a:xfrm>
          <a:prstGeom prst="bentConnector3">
            <a:avLst>
              <a:gd name="adj1" fmla="val -57150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: Angulado 36">
            <a:extLst>
              <a:ext uri="{FF2B5EF4-FFF2-40B4-BE49-F238E27FC236}">
                <a16:creationId xmlns:a16="http://schemas.microsoft.com/office/drawing/2014/main" id="{191C87C3-9CF6-4C96-898D-5B4F18510524}"/>
              </a:ext>
            </a:extLst>
          </p:cNvPr>
          <p:cNvCxnSpPr>
            <a:cxnSpLocks/>
            <a:stCxn id="10" idx="1"/>
            <a:endCxn id="24" idx="1"/>
          </p:cNvCxnSpPr>
          <p:nvPr/>
        </p:nvCxnSpPr>
        <p:spPr>
          <a:xfrm rot="10800000" flipH="1" flipV="1">
            <a:off x="10823053" y="1893454"/>
            <a:ext cx="3" cy="2040162"/>
          </a:xfrm>
          <a:prstGeom prst="bentConnector3">
            <a:avLst>
              <a:gd name="adj1" fmla="val -76200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tângulo: Cantos Arredondados 37">
            <a:extLst>
              <a:ext uri="{FF2B5EF4-FFF2-40B4-BE49-F238E27FC236}">
                <a16:creationId xmlns:a16="http://schemas.microsoft.com/office/drawing/2014/main" id="{FD0770DC-8878-4B4A-87A0-4A7D649E4107}"/>
              </a:ext>
            </a:extLst>
          </p:cNvPr>
          <p:cNvSpPr/>
          <p:nvPr/>
        </p:nvSpPr>
        <p:spPr>
          <a:xfrm>
            <a:off x="1331403" y="1621785"/>
            <a:ext cx="1113183" cy="543340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/>
              <a:t>DIVISÃO DE ADMINISTRAÇÃO E FINANÇAS</a:t>
            </a:r>
          </a:p>
        </p:txBody>
      </p:sp>
      <p:sp>
        <p:nvSpPr>
          <p:cNvPr id="39" name="Retângulo: Cantos Arredondados 38">
            <a:extLst>
              <a:ext uri="{FF2B5EF4-FFF2-40B4-BE49-F238E27FC236}">
                <a16:creationId xmlns:a16="http://schemas.microsoft.com/office/drawing/2014/main" id="{2F61A873-94BB-4880-8F2F-71551D8F1CB9}"/>
              </a:ext>
            </a:extLst>
          </p:cNvPr>
          <p:cNvSpPr/>
          <p:nvPr/>
        </p:nvSpPr>
        <p:spPr>
          <a:xfrm>
            <a:off x="5764890" y="1621785"/>
            <a:ext cx="1113183" cy="543340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/>
              <a:t>DIVISÃO DE LOGÍSTICA E INFRAESTRUTURA HOSPITALAR</a:t>
            </a:r>
          </a:p>
        </p:txBody>
      </p:sp>
      <p:cxnSp>
        <p:nvCxnSpPr>
          <p:cNvPr id="40" name="Conector: Angulado 39">
            <a:extLst>
              <a:ext uri="{FF2B5EF4-FFF2-40B4-BE49-F238E27FC236}">
                <a16:creationId xmlns:a16="http://schemas.microsoft.com/office/drawing/2014/main" id="{DC52022C-F9EA-464D-ABF8-3FD7CB670D71}"/>
              </a:ext>
            </a:extLst>
          </p:cNvPr>
          <p:cNvCxnSpPr>
            <a:cxnSpLocks/>
            <a:stCxn id="38" idx="2"/>
            <a:endCxn id="11" idx="0"/>
          </p:cNvCxnSpPr>
          <p:nvPr/>
        </p:nvCxnSpPr>
        <p:spPr>
          <a:xfrm rot="5400000">
            <a:off x="1340073" y="1842193"/>
            <a:ext cx="224990" cy="870854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: Angulado 40">
            <a:extLst>
              <a:ext uri="{FF2B5EF4-FFF2-40B4-BE49-F238E27FC236}">
                <a16:creationId xmlns:a16="http://schemas.microsoft.com/office/drawing/2014/main" id="{B4B5D40A-B5C0-4105-A748-DA0D190F806F}"/>
              </a:ext>
            </a:extLst>
          </p:cNvPr>
          <p:cNvCxnSpPr>
            <a:cxnSpLocks/>
            <a:stCxn id="38" idx="2"/>
            <a:endCxn id="16" idx="0"/>
          </p:cNvCxnSpPr>
          <p:nvPr/>
        </p:nvCxnSpPr>
        <p:spPr>
          <a:xfrm rot="16200000" flipH="1">
            <a:off x="2172444" y="1880675"/>
            <a:ext cx="224990" cy="793889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tângulo: Cantos Arredondados 41">
            <a:hlinkClick r:id="" action="ppaction://noaction"/>
            <a:extLst>
              <a:ext uri="{FF2B5EF4-FFF2-40B4-BE49-F238E27FC236}">
                <a16:creationId xmlns:a16="http://schemas.microsoft.com/office/drawing/2014/main" id="{5D0EE204-BB71-4E56-BEBD-CEAD469D8BDD}"/>
              </a:ext>
            </a:extLst>
          </p:cNvPr>
          <p:cNvSpPr/>
          <p:nvPr/>
        </p:nvSpPr>
        <p:spPr>
          <a:xfrm>
            <a:off x="7180788" y="2381746"/>
            <a:ext cx="1113183" cy="5433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DE ABASTECIMENTO FARMACÊUTICO E SUPRIMENTOS</a:t>
            </a:r>
          </a:p>
        </p:txBody>
      </p:sp>
      <p:sp>
        <p:nvSpPr>
          <p:cNvPr id="43" name="Retângulo: Cantos Arredondados 42">
            <a:extLst>
              <a:ext uri="{FF2B5EF4-FFF2-40B4-BE49-F238E27FC236}">
                <a16:creationId xmlns:a16="http://schemas.microsoft.com/office/drawing/2014/main" id="{5170FD66-51BF-4D74-B8B3-C5B0A726EA8C}"/>
              </a:ext>
            </a:extLst>
          </p:cNvPr>
          <p:cNvSpPr/>
          <p:nvPr/>
        </p:nvSpPr>
        <p:spPr>
          <a:xfrm>
            <a:off x="7168939" y="3697606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ALMOXARIFADO E CONTROLE DE ESTOQUES</a:t>
            </a:r>
          </a:p>
        </p:txBody>
      </p:sp>
      <p:sp>
        <p:nvSpPr>
          <p:cNvPr id="44" name="Retângulo: Cantos Arredondados 43">
            <a:extLst>
              <a:ext uri="{FF2B5EF4-FFF2-40B4-BE49-F238E27FC236}">
                <a16:creationId xmlns:a16="http://schemas.microsoft.com/office/drawing/2014/main" id="{EED1A861-274D-45B6-8714-1DD326AB6E1F}"/>
              </a:ext>
            </a:extLst>
          </p:cNvPr>
          <p:cNvSpPr/>
          <p:nvPr/>
        </p:nvSpPr>
        <p:spPr>
          <a:xfrm>
            <a:off x="7168937" y="3036222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PLANEJAMENTO E DIMENSIONAMENTO DE ESTOQUES</a:t>
            </a:r>
          </a:p>
        </p:txBody>
      </p:sp>
      <p:cxnSp>
        <p:nvCxnSpPr>
          <p:cNvPr id="45" name="Conector: Angulado 44">
            <a:extLst>
              <a:ext uri="{FF2B5EF4-FFF2-40B4-BE49-F238E27FC236}">
                <a16:creationId xmlns:a16="http://schemas.microsoft.com/office/drawing/2014/main" id="{52CECD99-B034-48B8-A1DE-5D8E3843374C}"/>
              </a:ext>
            </a:extLst>
          </p:cNvPr>
          <p:cNvCxnSpPr>
            <a:cxnSpLocks/>
            <a:stCxn id="42" idx="1"/>
            <a:endCxn id="44" idx="1"/>
          </p:cNvCxnSpPr>
          <p:nvPr/>
        </p:nvCxnSpPr>
        <p:spPr>
          <a:xfrm rot="10800000" flipV="1">
            <a:off x="7168938" y="2653416"/>
            <a:ext cx="11851" cy="654476"/>
          </a:xfrm>
          <a:prstGeom prst="bentConnector3">
            <a:avLst>
              <a:gd name="adj1" fmla="val 2028951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: Angulado 45">
            <a:extLst>
              <a:ext uri="{FF2B5EF4-FFF2-40B4-BE49-F238E27FC236}">
                <a16:creationId xmlns:a16="http://schemas.microsoft.com/office/drawing/2014/main" id="{190A1649-274B-4A73-B47B-35A7273E193C}"/>
              </a:ext>
            </a:extLst>
          </p:cNvPr>
          <p:cNvCxnSpPr>
            <a:cxnSpLocks/>
            <a:stCxn id="42" idx="1"/>
            <a:endCxn id="43" idx="1"/>
          </p:cNvCxnSpPr>
          <p:nvPr/>
        </p:nvCxnSpPr>
        <p:spPr>
          <a:xfrm rot="10800000" flipV="1">
            <a:off x="7168940" y="2653416"/>
            <a:ext cx="11849" cy="1315860"/>
          </a:xfrm>
          <a:prstGeom prst="bentConnector3">
            <a:avLst>
              <a:gd name="adj1" fmla="val 2029277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tângulo: Cantos Arredondados 46">
            <a:hlinkClick r:id="" action="ppaction://noaction"/>
            <a:extLst>
              <a:ext uri="{FF2B5EF4-FFF2-40B4-BE49-F238E27FC236}">
                <a16:creationId xmlns:a16="http://schemas.microsoft.com/office/drawing/2014/main" id="{F1B1C28A-F1C2-45C5-8697-CA08B87BDD10}"/>
              </a:ext>
            </a:extLst>
          </p:cNvPr>
          <p:cNvSpPr/>
          <p:nvPr/>
        </p:nvSpPr>
        <p:spPr>
          <a:xfrm>
            <a:off x="5764888" y="4909492"/>
            <a:ext cx="1113183" cy="5433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DE INFRAESTRUTURA  FÍSICA</a:t>
            </a:r>
          </a:p>
        </p:txBody>
      </p:sp>
      <p:sp>
        <p:nvSpPr>
          <p:cNvPr id="48" name="Retângulo: Cantos Arredondados 47">
            <a:extLst>
              <a:ext uri="{FF2B5EF4-FFF2-40B4-BE49-F238E27FC236}">
                <a16:creationId xmlns:a16="http://schemas.microsoft.com/office/drawing/2014/main" id="{610FAE0E-9EDC-45F5-910B-3FA1749B1E2D}"/>
              </a:ext>
            </a:extLst>
          </p:cNvPr>
          <p:cNvSpPr/>
          <p:nvPr/>
        </p:nvSpPr>
        <p:spPr>
          <a:xfrm>
            <a:off x="5764890" y="5562049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MANUTENÇÃO PREDIAL</a:t>
            </a:r>
          </a:p>
        </p:txBody>
      </p:sp>
      <p:sp>
        <p:nvSpPr>
          <p:cNvPr id="49" name="Retângulo: Cantos Arredondados 48">
            <a:extLst>
              <a:ext uri="{FF2B5EF4-FFF2-40B4-BE49-F238E27FC236}">
                <a16:creationId xmlns:a16="http://schemas.microsoft.com/office/drawing/2014/main" id="{EB2B1DC3-8EE7-4954-83C7-E0916238769A}"/>
              </a:ext>
            </a:extLst>
          </p:cNvPr>
          <p:cNvSpPr/>
          <p:nvPr/>
        </p:nvSpPr>
        <p:spPr>
          <a:xfrm>
            <a:off x="5764889" y="6236337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PROJETOS E OBRAS</a:t>
            </a:r>
          </a:p>
        </p:txBody>
      </p:sp>
      <p:cxnSp>
        <p:nvCxnSpPr>
          <p:cNvPr id="50" name="Conector: Angulado 49">
            <a:extLst>
              <a:ext uri="{FF2B5EF4-FFF2-40B4-BE49-F238E27FC236}">
                <a16:creationId xmlns:a16="http://schemas.microsoft.com/office/drawing/2014/main" id="{DDCAF970-E370-4CB3-992A-537F989A8BDA}"/>
              </a:ext>
            </a:extLst>
          </p:cNvPr>
          <p:cNvCxnSpPr>
            <a:cxnSpLocks/>
            <a:stCxn id="47" idx="1"/>
            <a:endCxn id="48" idx="1"/>
          </p:cNvCxnSpPr>
          <p:nvPr/>
        </p:nvCxnSpPr>
        <p:spPr>
          <a:xfrm rot="10800000" flipH="1" flipV="1">
            <a:off x="5764888" y="5181161"/>
            <a:ext cx="2" cy="652557"/>
          </a:xfrm>
          <a:prstGeom prst="bentConnector3">
            <a:avLst>
              <a:gd name="adj1" fmla="val -114300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: Angulado 50">
            <a:extLst>
              <a:ext uri="{FF2B5EF4-FFF2-40B4-BE49-F238E27FC236}">
                <a16:creationId xmlns:a16="http://schemas.microsoft.com/office/drawing/2014/main" id="{B45637D0-205C-4A2E-A816-E84D26D563D1}"/>
              </a:ext>
            </a:extLst>
          </p:cNvPr>
          <p:cNvCxnSpPr>
            <a:cxnSpLocks/>
            <a:stCxn id="47" idx="1"/>
            <a:endCxn id="49" idx="1"/>
          </p:cNvCxnSpPr>
          <p:nvPr/>
        </p:nvCxnSpPr>
        <p:spPr>
          <a:xfrm rot="10800000" flipH="1" flipV="1">
            <a:off x="5764887" y="5181161"/>
            <a:ext cx="1" cy="1326845"/>
          </a:xfrm>
          <a:prstGeom prst="bentConnector3">
            <a:avLst>
              <a:gd name="adj1" fmla="val -228600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tângulo: Cantos Arredondados 51">
            <a:extLst>
              <a:ext uri="{FF2B5EF4-FFF2-40B4-BE49-F238E27FC236}">
                <a16:creationId xmlns:a16="http://schemas.microsoft.com/office/drawing/2014/main" id="{1F8ED37D-2B93-400F-B308-F0EDC8C1CB3A}"/>
              </a:ext>
            </a:extLst>
          </p:cNvPr>
          <p:cNvSpPr/>
          <p:nvPr/>
        </p:nvSpPr>
        <p:spPr>
          <a:xfrm>
            <a:off x="9041108" y="3042067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HOSPITALIDADE</a:t>
            </a:r>
          </a:p>
        </p:txBody>
      </p:sp>
      <p:sp>
        <p:nvSpPr>
          <p:cNvPr id="53" name="Retângulo: Cantos Arredondados 52">
            <a:extLst>
              <a:ext uri="{FF2B5EF4-FFF2-40B4-BE49-F238E27FC236}">
                <a16:creationId xmlns:a16="http://schemas.microsoft.com/office/drawing/2014/main" id="{C1742938-35B7-47B6-9A0C-F68B398662C4}"/>
              </a:ext>
            </a:extLst>
          </p:cNvPr>
          <p:cNvSpPr/>
          <p:nvPr/>
        </p:nvSpPr>
        <p:spPr>
          <a:xfrm>
            <a:off x="9041108" y="3697606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PRODUÇÃO E DISTRIBUIÇÃO DE REFEIÇÕES</a:t>
            </a:r>
          </a:p>
        </p:txBody>
      </p:sp>
      <p:cxnSp>
        <p:nvCxnSpPr>
          <p:cNvPr id="54" name="Conector: Angulado 53">
            <a:extLst>
              <a:ext uri="{FF2B5EF4-FFF2-40B4-BE49-F238E27FC236}">
                <a16:creationId xmlns:a16="http://schemas.microsoft.com/office/drawing/2014/main" id="{C50BA2A4-332E-4C6F-9192-E96DBB7E4485}"/>
              </a:ext>
            </a:extLst>
          </p:cNvPr>
          <p:cNvCxnSpPr>
            <a:cxnSpLocks/>
            <a:stCxn id="56" idx="1"/>
            <a:endCxn id="52" idx="1"/>
          </p:cNvCxnSpPr>
          <p:nvPr/>
        </p:nvCxnSpPr>
        <p:spPr>
          <a:xfrm rot="10800000" flipV="1">
            <a:off x="9041108" y="2658197"/>
            <a:ext cx="12700" cy="655539"/>
          </a:xfrm>
          <a:prstGeom prst="bentConnector3">
            <a:avLst>
              <a:gd name="adj1" fmla="val 18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: Angulado 54">
            <a:extLst>
              <a:ext uri="{FF2B5EF4-FFF2-40B4-BE49-F238E27FC236}">
                <a16:creationId xmlns:a16="http://schemas.microsoft.com/office/drawing/2014/main" id="{B4A8D64D-F1A3-4038-8F1C-4979AC900719}"/>
              </a:ext>
            </a:extLst>
          </p:cNvPr>
          <p:cNvCxnSpPr>
            <a:cxnSpLocks/>
            <a:stCxn id="56" idx="1"/>
            <a:endCxn id="53" idx="1"/>
          </p:cNvCxnSpPr>
          <p:nvPr/>
        </p:nvCxnSpPr>
        <p:spPr>
          <a:xfrm rot="10800000" flipV="1">
            <a:off x="9041108" y="2658198"/>
            <a:ext cx="12700" cy="1311078"/>
          </a:xfrm>
          <a:prstGeom prst="bentConnector3">
            <a:avLst>
              <a:gd name="adj1" fmla="val 18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tângulo: Cantos Arredondados 55">
            <a:hlinkClick r:id="" action="ppaction://noaction"/>
            <a:extLst>
              <a:ext uri="{FF2B5EF4-FFF2-40B4-BE49-F238E27FC236}">
                <a16:creationId xmlns:a16="http://schemas.microsoft.com/office/drawing/2014/main" id="{EEF30035-AE8E-4F0D-8A71-A5DD79362A6C}"/>
              </a:ext>
            </a:extLst>
          </p:cNvPr>
          <p:cNvSpPr/>
          <p:nvPr/>
        </p:nvSpPr>
        <p:spPr>
          <a:xfrm>
            <a:off x="9041108" y="2386528"/>
            <a:ext cx="1113183" cy="5433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DE HOTELARIA HOSPITALAR</a:t>
            </a:r>
          </a:p>
        </p:txBody>
      </p:sp>
      <p:sp>
        <p:nvSpPr>
          <p:cNvPr id="57" name="Retângulo: Cantos Arredondados 56">
            <a:hlinkClick r:id="" action="ppaction://noaction"/>
            <a:extLst>
              <a:ext uri="{FF2B5EF4-FFF2-40B4-BE49-F238E27FC236}">
                <a16:creationId xmlns:a16="http://schemas.microsoft.com/office/drawing/2014/main" id="{2A2A0C81-A2C8-4ED7-B736-DE72B10A155E}"/>
              </a:ext>
            </a:extLst>
          </p:cNvPr>
          <p:cNvSpPr/>
          <p:nvPr/>
        </p:nvSpPr>
        <p:spPr>
          <a:xfrm>
            <a:off x="4917879" y="2384746"/>
            <a:ext cx="1113183" cy="5433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DE ENGENHARIA CLÍNICA</a:t>
            </a:r>
          </a:p>
        </p:txBody>
      </p:sp>
      <p:cxnSp>
        <p:nvCxnSpPr>
          <p:cNvPr id="58" name="Conector: Angulado 57">
            <a:extLst>
              <a:ext uri="{FF2B5EF4-FFF2-40B4-BE49-F238E27FC236}">
                <a16:creationId xmlns:a16="http://schemas.microsoft.com/office/drawing/2014/main" id="{5D581187-C9FB-4884-8BFC-91154D036467}"/>
              </a:ext>
            </a:extLst>
          </p:cNvPr>
          <p:cNvCxnSpPr>
            <a:cxnSpLocks/>
            <a:stCxn id="39" idx="2"/>
            <a:endCxn id="56" idx="0"/>
          </p:cNvCxnSpPr>
          <p:nvPr/>
        </p:nvCxnSpPr>
        <p:spPr>
          <a:xfrm rot="16200000" flipH="1">
            <a:off x="7848890" y="637717"/>
            <a:ext cx="221403" cy="3276218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: Angulado 58">
            <a:extLst>
              <a:ext uri="{FF2B5EF4-FFF2-40B4-BE49-F238E27FC236}">
                <a16:creationId xmlns:a16="http://schemas.microsoft.com/office/drawing/2014/main" id="{C91D3DE7-6B7A-4B70-8999-5B0541E64C79}"/>
              </a:ext>
            </a:extLst>
          </p:cNvPr>
          <p:cNvCxnSpPr>
            <a:cxnSpLocks/>
            <a:stCxn id="39" idx="2"/>
            <a:endCxn id="57" idx="0"/>
          </p:cNvCxnSpPr>
          <p:nvPr/>
        </p:nvCxnSpPr>
        <p:spPr>
          <a:xfrm rot="5400000">
            <a:off x="5788167" y="1851430"/>
            <a:ext cx="219621" cy="847011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: Angulado 59">
            <a:extLst>
              <a:ext uri="{FF2B5EF4-FFF2-40B4-BE49-F238E27FC236}">
                <a16:creationId xmlns:a16="http://schemas.microsoft.com/office/drawing/2014/main" id="{CB1D8353-9DC6-4423-8533-75C1B5681FA9}"/>
              </a:ext>
            </a:extLst>
          </p:cNvPr>
          <p:cNvCxnSpPr>
            <a:cxnSpLocks/>
            <a:stCxn id="39" idx="2"/>
            <a:endCxn id="47" idx="0"/>
          </p:cNvCxnSpPr>
          <p:nvPr/>
        </p:nvCxnSpPr>
        <p:spPr>
          <a:xfrm rot="5400000">
            <a:off x="4949298" y="3537307"/>
            <a:ext cx="2744367" cy="2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: Angulado 60">
            <a:extLst>
              <a:ext uri="{FF2B5EF4-FFF2-40B4-BE49-F238E27FC236}">
                <a16:creationId xmlns:a16="http://schemas.microsoft.com/office/drawing/2014/main" id="{EDDBE5E4-6266-4925-8108-8576E8D1C3AC}"/>
              </a:ext>
            </a:extLst>
          </p:cNvPr>
          <p:cNvCxnSpPr>
            <a:cxnSpLocks/>
            <a:stCxn id="39" idx="2"/>
            <a:endCxn id="42" idx="0"/>
          </p:cNvCxnSpPr>
          <p:nvPr/>
        </p:nvCxnSpPr>
        <p:spPr>
          <a:xfrm rot="16200000" flipH="1">
            <a:off x="6921121" y="1565486"/>
            <a:ext cx="216621" cy="1415898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tângulo: Cantos Arredondados 61">
            <a:hlinkClick r:id="" action="ppaction://noaction"/>
            <a:extLst>
              <a:ext uri="{FF2B5EF4-FFF2-40B4-BE49-F238E27FC236}">
                <a16:creationId xmlns:a16="http://schemas.microsoft.com/office/drawing/2014/main" id="{9B08F146-C253-412C-885C-766BB3EE042B}"/>
              </a:ext>
            </a:extLst>
          </p:cNvPr>
          <p:cNvSpPr/>
          <p:nvPr/>
        </p:nvSpPr>
        <p:spPr>
          <a:xfrm>
            <a:off x="4950348" y="3061432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SUPORTE OPERACIONAL</a:t>
            </a:r>
          </a:p>
        </p:txBody>
      </p:sp>
      <p:cxnSp>
        <p:nvCxnSpPr>
          <p:cNvPr id="63" name="Conector: Angulado 62">
            <a:extLst>
              <a:ext uri="{FF2B5EF4-FFF2-40B4-BE49-F238E27FC236}">
                <a16:creationId xmlns:a16="http://schemas.microsoft.com/office/drawing/2014/main" id="{C816614C-8133-4ADD-8549-DAC88C3D3B7B}"/>
              </a:ext>
            </a:extLst>
          </p:cNvPr>
          <p:cNvCxnSpPr>
            <a:cxnSpLocks/>
            <a:stCxn id="39" idx="2"/>
            <a:endCxn id="62" idx="3"/>
          </p:cNvCxnSpPr>
          <p:nvPr/>
        </p:nvCxnSpPr>
        <p:spPr>
          <a:xfrm rot="5400000">
            <a:off x="5608519" y="2620138"/>
            <a:ext cx="1167977" cy="257951"/>
          </a:xfrm>
          <a:prstGeom prst="bentConnector2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tângulo: Cantos Arredondados 15">
            <a:hlinkClick r:id="" action="ppaction://noaction"/>
            <a:extLst>
              <a:ext uri="{FF2B5EF4-FFF2-40B4-BE49-F238E27FC236}">
                <a16:creationId xmlns:a16="http://schemas.microsoft.com/office/drawing/2014/main" id="{2247CFEA-1EC4-4820-887D-38894C6200FD}"/>
              </a:ext>
            </a:extLst>
          </p:cNvPr>
          <p:cNvSpPr/>
          <p:nvPr/>
        </p:nvSpPr>
        <p:spPr>
          <a:xfrm>
            <a:off x="3501980" y="2390115"/>
            <a:ext cx="1113183" cy="5433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DE CONTABILIDADE</a:t>
            </a:r>
          </a:p>
        </p:txBody>
      </p:sp>
      <p:sp>
        <p:nvSpPr>
          <p:cNvPr id="71" name="Retângulo Arredondado 69">
            <a:hlinkClick r:id="rId2" action="ppaction://hlinksldjump"/>
            <a:extLst>
              <a:ext uri="{FF2B5EF4-FFF2-40B4-BE49-F238E27FC236}">
                <a16:creationId xmlns:a16="http://schemas.microsoft.com/office/drawing/2014/main" id="{20513A67-3053-4BBF-A197-80A4FDCD8532}"/>
              </a:ext>
            </a:extLst>
          </p:cNvPr>
          <p:cNvSpPr/>
          <p:nvPr/>
        </p:nvSpPr>
        <p:spPr>
          <a:xfrm>
            <a:off x="-217404" y="186022"/>
            <a:ext cx="6603939" cy="4385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>
                <a:solidFill>
                  <a:schemeClr val="bg1"/>
                </a:solidFill>
              </a:rPr>
              <a:t>      COMPLEXO HOSPITALAR – CH-UFC – GERÊNCIA ADMINISTRATIVA</a:t>
            </a:r>
          </a:p>
        </p:txBody>
      </p:sp>
      <p:sp>
        <p:nvSpPr>
          <p:cNvPr id="66" name="Retângulo: Cantos Arredondados 65">
            <a:extLst>
              <a:ext uri="{FF2B5EF4-FFF2-40B4-BE49-F238E27FC236}">
                <a16:creationId xmlns:a16="http://schemas.microsoft.com/office/drawing/2014/main" id="{643410D5-E203-4F3F-A32D-ABA0BCEE2A12}"/>
              </a:ext>
            </a:extLst>
          </p:cNvPr>
          <p:cNvSpPr/>
          <p:nvPr/>
        </p:nvSpPr>
        <p:spPr>
          <a:xfrm>
            <a:off x="4950348" y="4274695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LOGÍSTICA</a:t>
            </a:r>
          </a:p>
        </p:txBody>
      </p:sp>
      <p:sp>
        <p:nvSpPr>
          <p:cNvPr id="67" name="Retângulo: Cantos Arredondados 66">
            <a:extLst>
              <a:ext uri="{FF2B5EF4-FFF2-40B4-BE49-F238E27FC236}">
                <a16:creationId xmlns:a16="http://schemas.microsoft.com/office/drawing/2014/main" id="{C34D419C-B2C6-4933-8B8A-E964713F84E6}"/>
              </a:ext>
            </a:extLst>
          </p:cNvPr>
          <p:cNvSpPr/>
          <p:nvPr/>
        </p:nvSpPr>
        <p:spPr>
          <a:xfrm>
            <a:off x="4950348" y="3668063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INFRAESTRUTURA</a:t>
            </a:r>
          </a:p>
        </p:txBody>
      </p:sp>
      <p:cxnSp>
        <p:nvCxnSpPr>
          <p:cNvPr id="70" name="Conector: Angulado 69">
            <a:extLst>
              <a:ext uri="{FF2B5EF4-FFF2-40B4-BE49-F238E27FC236}">
                <a16:creationId xmlns:a16="http://schemas.microsoft.com/office/drawing/2014/main" id="{0DCE3E09-5C18-4310-A803-5065A5FBEC37}"/>
              </a:ext>
            </a:extLst>
          </p:cNvPr>
          <p:cNvCxnSpPr>
            <a:cxnSpLocks/>
            <a:stCxn id="39" idx="2"/>
            <a:endCxn id="67" idx="3"/>
          </p:cNvCxnSpPr>
          <p:nvPr/>
        </p:nvCxnSpPr>
        <p:spPr>
          <a:xfrm rot="5400000">
            <a:off x="5305203" y="2923454"/>
            <a:ext cx="1774608" cy="257951"/>
          </a:xfrm>
          <a:prstGeom prst="bentConnector2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ector: Angulado 71">
            <a:extLst>
              <a:ext uri="{FF2B5EF4-FFF2-40B4-BE49-F238E27FC236}">
                <a16:creationId xmlns:a16="http://schemas.microsoft.com/office/drawing/2014/main" id="{DCFC7145-6024-48AD-BA48-1594643A166D}"/>
              </a:ext>
            </a:extLst>
          </p:cNvPr>
          <p:cNvCxnSpPr>
            <a:cxnSpLocks/>
            <a:stCxn id="39" idx="2"/>
            <a:endCxn id="66" idx="3"/>
          </p:cNvCxnSpPr>
          <p:nvPr/>
        </p:nvCxnSpPr>
        <p:spPr>
          <a:xfrm rot="5400000">
            <a:off x="5001887" y="3226770"/>
            <a:ext cx="2381240" cy="257951"/>
          </a:xfrm>
          <a:prstGeom prst="bentConnector2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5356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fade/>
      </p:transition>
    </mc:Choice>
    <mc:Fallback xmlns="">
      <p:transition advClick="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Conector Angulado 21">
            <a:extLst>
              <a:ext uri="{FF2B5EF4-FFF2-40B4-BE49-F238E27FC236}">
                <a16:creationId xmlns:a16="http://schemas.microsoft.com/office/drawing/2014/main" id="{91C37BF3-3B60-463E-B52E-528ED4835E90}"/>
              </a:ext>
            </a:extLst>
          </p:cNvPr>
          <p:cNvCxnSpPr>
            <a:cxnSpLocks/>
            <a:stCxn id="51" idx="2"/>
            <a:endCxn id="62" idx="0"/>
          </p:cNvCxnSpPr>
          <p:nvPr/>
        </p:nvCxnSpPr>
        <p:spPr>
          <a:xfrm rot="5400000">
            <a:off x="3948007" y="-302990"/>
            <a:ext cx="727097" cy="4026655"/>
          </a:xfrm>
          <a:prstGeom prst="bentConnector3">
            <a:avLst>
              <a:gd name="adj1" fmla="val 86908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ector Angulado 21">
            <a:extLst>
              <a:ext uri="{FF2B5EF4-FFF2-40B4-BE49-F238E27FC236}">
                <a16:creationId xmlns:a16="http://schemas.microsoft.com/office/drawing/2014/main" id="{52AE82B8-C7A3-4E16-AE7E-5B52BCDBFFE1}"/>
              </a:ext>
            </a:extLst>
          </p:cNvPr>
          <p:cNvCxnSpPr>
            <a:cxnSpLocks/>
            <a:stCxn id="51" idx="2"/>
            <a:endCxn id="63" idx="0"/>
          </p:cNvCxnSpPr>
          <p:nvPr/>
        </p:nvCxnSpPr>
        <p:spPr>
          <a:xfrm rot="5400000">
            <a:off x="5241025" y="990028"/>
            <a:ext cx="727097" cy="1440619"/>
          </a:xfrm>
          <a:prstGeom prst="bentConnector3">
            <a:avLst>
              <a:gd name="adj1" fmla="val 86908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ector Angulado 21">
            <a:extLst>
              <a:ext uri="{FF2B5EF4-FFF2-40B4-BE49-F238E27FC236}">
                <a16:creationId xmlns:a16="http://schemas.microsoft.com/office/drawing/2014/main" id="{5675D2BD-DEB4-46C3-893F-C3D472C85209}"/>
              </a:ext>
            </a:extLst>
          </p:cNvPr>
          <p:cNvCxnSpPr>
            <a:cxnSpLocks/>
            <a:stCxn id="51" idx="2"/>
            <a:endCxn id="66" idx="0"/>
          </p:cNvCxnSpPr>
          <p:nvPr/>
        </p:nvCxnSpPr>
        <p:spPr>
          <a:xfrm rot="16200000" flipH="1">
            <a:off x="7581342" y="90329"/>
            <a:ext cx="727097" cy="3240016"/>
          </a:xfrm>
          <a:prstGeom prst="bentConnector3">
            <a:avLst>
              <a:gd name="adj1" fmla="val 86907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Conector reto 135">
            <a:extLst>
              <a:ext uri="{FF2B5EF4-FFF2-40B4-BE49-F238E27FC236}">
                <a16:creationId xmlns:a16="http://schemas.microsoft.com/office/drawing/2014/main" id="{32808B06-F3D7-4BA2-8200-C0C5DB5A0604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tângulo Arredondado 17">
            <a:extLst>
              <a:ext uri="{FF2B5EF4-FFF2-40B4-BE49-F238E27FC236}">
                <a16:creationId xmlns:a16="http://schemas.microsoft.com/office/drawing/2014/main" id="{B0E2E56D-7D4C-4105-90E8-816AD050C0D2}"/>
              </a:ext>
            </a:extLst>
          </p:cNvPr>
          <p:cNvSpPr/>
          <p:nvPr/>
        </p:nvSpPr>
        <p:spPr>
          <a:xfrm>
            <a:off x="5719536" y="689556"/>
            <a:ext cx="1210692" cy="657233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 dirty="0"/>
              <a:t>COORDENADORIA DE COMUNICAÇÃO SOCIAL</a:t>
            </a:r>
            <a:endParaRPr lang="pt-BR" sz="1100" b="1" dirty="0">
              <a:cs typeface="Calibri"/>
            </a:endParaRPr>
          </a:p>
        </p:txBody>
      </p:sp>
      <p:sp>
        <p:nvSpPr>
          <p:cNvPr id="62" name="Retângulo Arredondado 48">
            <a:hlinkClick r:id="rId3" action="ppaction://hlinksldjump"/>
            <a:extLst>
              <a:ext uri="{FF2B5EF4-FFF2-40B4-BE49-F238E27FC236}">
                <a16:creationId xmlns:a16="http://schemas.microsoft.com/office/drawing/2014/main" id="{8FBF6E19-5BD1-4EC3-BDB9-CA3119A2B342}"/>
              </a:ext>
            </a:extLst>
          </p:cNvPr>
          <p:cNvSpPr/>
          <p:nvPr/>
        </p:nvSpPr>
        <p:spPr>
          <a:xfrm>
            <a:off x="1692881" y="2073886"/>
            <a:ext cx="1210692" cy="65723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SERVIÇO DE PRODUÇÃO DE CONTEÚDO</a:t>
            </a:r>
          </a:p>
        </p:txBody>
      </p:sp>
      <p:sp>
        <p:nvSpPr>
          <p:cNvPr id="63" name="Retângulo Arredondado 48">
            <a:hlinkClick r:id="rId4" action="ppaction://hlinksldjump"/>
            <a:extLst>
              <a:ext uri="{FF2B5EF4-FFF2-40B4-BE49-F238E27FC236}">
                <a16:creationId xmlns:a16="http://schemas.microsoft.com/office/drawing/2014/main" id="{309774FA-6131-42B6-B794-7B53033ED951}"/>
              </a:ext>
            </a:extLst>
          </p:cNvPr>
          <p:cNvSpPr/>
          <p:nvPr/>
        </p:nvSpPr>
        <p:spPr>
          <a:xfrm>
            <a:off x="4278917" y="2073886"/>
            <a:ext cx="1210692" cy="65723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SERVIÇO DE PROMOÇÃO INSTITUCIONAL</a:t>
            </a:r>
          </a:p>
        </p:txBody>
      </p:sp>
      <p:sp>
        <p:nvSpPr>
          <p:cNvPr id="66" name="Retângulo Arredondado 48">
            <a:hlinkClick r:id="rId5" action="ppaction://hlinksldjump"/>
            <a:extLst>
              <a:ext uri="{FF2B5EF4-FFF2-40B4-BE49-F238E27FC236}">
                <a16:creationId xmlns:a16="http://schemas.microsoft.com/office/drawing/2014/main" id="{7D6D094B-BDA1-4B6E-96A9-5CB4900A8C7E}"/>
              </a:ext>
            </a:extLst>
          </p:cNvPr>
          <p:cNvSpPr/>
          <p:nvPr/>
        </p:nvSpPr>
        <p:spPr>
          <a:xfrm>
            <a:off x="8959552" y="2073886"/>
            <a:ext cx="1210692" cy="65723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SERVIÇO DE IMPRENSA E INFORMAÇÃO ESTRATÉGICA</a:t>
            </a:r>
          </a:p>
        </p:txBody>
      </p:sp>
      <p:sp>
        <p:nvSpPr>
          <p:cNvPr id="37" name="Retângulo Arredondado 69">
            <a:hlinkClick r:id="rId6" action="ppaction://hlinksldjump"/>
            <a:extLst>
              <a:ext uri="{FF2B5EF4-FFF2-40B4-BE49-F238E27FC236}">
                <a16:creationId xmlns:a16="http://schemas.microsoft.com/office/drawing/2014/main" id="{728AF5CB-A158-4F47-898B-522E93595FA0}"/>
              </a:ext>
            </a:extLst>
          </p:cNvPr>
          <p:cNvSpPr/>
          <p:nvPr/>
        </p:nvSpPr>
        <p:spPr>
          <a:xfrm>
            <a:off x="-217404" y="186022"/>
            <a:ext cx="6250477" cy="4385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 dirty="0">
                <a:solidFill>
                  <a:schemeClr val="bg1"/>
                </a:solidFill>
              </a:rPr>
              <a:t>     ADMINISTRAÇÃO CENTRAL – COORDENADORIA DE COMUNICAÇÃO SOCIAL</a:t>
            </a:r>
          </a:p>
        </p:txBody>
      </p:sp>
      <p:cxnSp>
        <p:nvCxnSpPr>
          <p:cNvPr id="145" name="Conector Angulado 21">
            <a:extLst>
              <a:ext uri="{FF2B5EF4-FFF2-40B4-BE49-F238E27FC236}">
                <a16:creationId xmlns:a16="http://schemas.microsoft.com/office/drawing/2014/main" id="{FAD6F841-2F1F-4A41-A16C-6AFD7D94FFC2}"/>
              </a:ext>
            </a:extLst>
          </p:cNvPr>
          <p:cNvCxnSpPr>
            <a:cxnSpLocks/>
            <a:stCxn id="190" idx="1"/>
          </p:cNvCxnSpPr>
          <p:nvPr/>
        </p:nvCxnSpPr>
        <p:spPr>
          <a:xfrm rot="10800000">
            <a:off x="2298228" y="2770876"/>
            <a:ext cx="271163" cy="352013"/>
          </a:xfrm>
          <a:prstGeom prst="bentConnector2">
            <a:avLst/>
          </a:prstGeom>
          <a:ln w="1905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Conector Angulado 21">
            <a:extLst>
              <a:ext uri="{FF2B5EF4-FFF2-40B4-BE49-F238E27FC236}">
                <a16:creationId xmlns:a16="http://schemas.microsoft.com/office/drawing/2014/main" id="{2CF3736F-C427-4B4E-ABED-BC14DB6E1446}"/>
              </a:ext>
            </a:extLst>
          </p:cNvPr>
          <p:cNvCxnSpPr>
            <a:cxnSpLocks/>
            <a:stCxn id="189" idx="3"/>
          </p:cNvCxnSpPr>
          <p:nvPr/>
        </p:nvCxnSpPr>
        <p:spPr>
          <a:xfrm flipV="1">
            <a:off x="2001011" y="2770875"/>
            <a:ext cx="297216" cy="352013"/>
          </a:xfrm>
          <a:prstGeom prst="bentConnector2">
            <a:avLst/>
          </a:prstGeom>
          <a:ln w="1905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Conector Angulado 21">
            <a:extLst>
              <a:ext uri="{FF2B5EF4-FFF2-40B4-BE49-F238E27FC236}">
                <a16:creationId xmlns:a16="http://schemas.microsoft.com/office/drawing/2014/main" id="{9CF9AC82-8774-4053-8F93-4196C4CA18E6}"/>
              </a:ext>
            </a:extLst>
          </p:cNvPr>
          <p:cNvCxnSpPr>
            <a:cxnSpLocks/>
            <a:stCxn id="188" idx="1"/>
          </p:cNvCxnSpPr>
          <p:nvPr/>
        </p:nvCxnSpPr>
        <p:spPr>
          <a:xfrm rot="10800000">
            <a:off x="4884263" y="2770876"/>
            <a:ext cx="222586" cy="352013"/>
          </a:xfrm>
          <a:prstGeom prst="bentConnector2">
            <a:avLst/>
          </a:prstGeom>
          <a:ln w="1905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Conector Angulado 21">
            <a:extLst>
              <a:ext uri="{FF2B5EF4-FFF2-40B4-BE49-F238E27FC236}">
                <a16:creationId xmlns:a16="http://schemas.microsoft.com/office/drawing/2014/main" id="{3692C032-FC48-408B-86D1-96A6854010CE}"/>
              </a:ext>
            </a:extLst>
          </p:cNvPr>
          <p:cNvCxnSpPr>
            <a:cxnSpLocks/>
            <a:stCxn id="198" idx="1"/>
          </p:cNvCxnSpPr>
          <p:nvPr/>
        </p:nvCxnSpPr>
        <p:spPr>
          <a:xfrm rot="10800000">
            <a:off x="9564903" y="2673218"/>
            <a:ext cx="248191" cy="449671"/>
          </a:xfrm>
          <a:prstGeom prst="bentConnector2">
            <a:avLst/>
          </a:prstGeom>
          <a:ln w="1905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Conector Angulado 21">
            <a:extLst>
              <a:ext uri="{FF2B5EF4-FFF2-40B4-BE49-F238E27FC236}">
                <a16:creationId xmlns:a16="http://schemas.microsoft.com/office/drawing/2014/main" id="{AF05D2EA-7C27-4D10-99BA-9AA375550140}"/>
              </a:ext>
            </a:extLst>
          </p:cNvPr>
          <p:cNvCxnSpPr>
            <a:cxnSpLocks/>
            <a:stCxn id="197" idx="3"/>
          </p:cNvCxnSpPr>
          <p:nvPr/>
        </p:nvCxnSpPr>
        <p:spPr>
          <a:xfrm flipV="1">
            <a:off x="9304800" y="2770875"/>
            <a:ext cx="260098" cy="352013"/>
          </a:xfrm>
          <a:prstGeom prst="bentConnector2">
            <a:avLst/>
          </a:prstGeom>
          <a:ln w="1905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AF27F90F-2DA0-4CCC-9B17-6833C1F6A60F}"/>
              </a:ext>
            </a:extLst>
          </p:cNvPr>
          <p:cNvSpPr/>
          <p:nvPr/>
        </p:nvSpPr>
        <p:spPr>
          <a:xfrm>
            <a:off x="3623734" y="3613173"/>
            <a:ext cx="831169" cy="450910"/>
          </a:xfrm>
          <a:prstGeom prst="roundRect">
            <a:avLst/>
          </a:prstGeom>
          <a:solidFill>
            <a:srgbClr val="EDF3E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UNIDAD</a:t>
            </a:r>
            <a:r>
              <a:rPr lang="pt-BR" sz="90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 DE COMUNICAÇÃO REGIONAL 1</a:t>
            </a:r>
          </a:p>
        </p:txBody>
      </p:sp>
      <p:sp>
        <p:nvSpPr>
          <p:cNvPr id="158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ABA46A2D-DA72-4B48-BD55-873139F55348}"/>
              </a:ext>
            </a:extLst>
          </p:cNvPr>
          <p:cNvSpPr/>
          <p:nvPr/>
        </p:nvSpPr>
        <p:spPr>
          <a:xfrm>
            <a:off x="2169393" y="4684916"/>
            <a:ext cx="831169" cy="450909"/>
          </a:xfrm>
          <a:prstGeom prst="roundRect">
            <a:avLst/>
          </a:prstGeom>
          <a:solidFill>
            <a:srgbClr val="EDF3E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UNIDAD</a:t>
            </a:r>
            <a:r>
              <a:rPr lang="pt-BR" sz="90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 DE APOIO OPERACIONAL 3</a:t>
            </a:r>
          </a:p>
        </p:txBody>
      </p:sp>
      <p:sp>
        <p:nvSpPr>
          <p:cNvPr id="177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33D4D834-4E6E-4DC8-9A62-398FE6B47F5D}"/>
              </a:ext>
            </a:extLst>
          </p:cNvPr>
          <p:cNvSpPr/>
          <p:nvPr/>
        </p:nvSpPr>
        <p:spPr>
          <a:xfrm>
            <a:off x="2169393" y="4149045"/>
            <a:ext cx="831169" cy="450909"/>
          </a:xfrm>
          <a:prstGeom prst="roundRect">
            <a:avLst/>
          </a:prstGeom>
          <a:solidFill>
            <a:srgbClr val="EDF3E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UNIDAD</a:t>
            </a:r>
            <a:r>
              <a:rPr lang="pt-BR" sz="90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 DE APOIO OPERACIONAL 2</a:t>
            </a:r>
          </a:p>
        </p:txBody>
      </p:sp>
      <p:sp>
        <p:nvSpPr>
          <p:cNvPr id="178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1E2B501E-5673-48A7-A96A-D28A275C7837}"/>
              </a:ext>
            </a:extLst>
          </p:cNvPr>
          <p:cNvSpPr/>
          <p:nvPr/>
        </p:nvSpPr>
        <p:spPr>
          <a:xfrm>
            <a:off x="2169393" y="3613174"/>
            <a:ext cx="831169" cy="450909"/>
          </a:xfrm>
          <a:prstGeom prst="roundRect">
            <a:avLst/>
          </a:prstGeom>
          <a:solidFill>
            <a:srgbClr val="EDF3E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UNIDAD</a:t>
            </a:r>
            <a:r>
              <a:rPr lang="pt-BR" sz="90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 DE APOIO OPERACIONAL 1</a:t>
            </a:r>
          </a:p>
        </p:txBody>
      </p:sp>
      <p:sp>
        <p:nvSpPr>
          <p:cNvPr id="179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239A3C05-77EA-4150-B59D-C263877A6D83}"/>
              </a:ext>
            </a:extLst>
          </p:cNvPr>
          <p:cNvSpPr/>
          <p:nvPr/>
        </p:nvSpPr>
        <p:spPr>
          <a:xfrm>
            <a:off x="2169392" y="5220787"/>
            <a:ext cx="831169" cy="450909"/>
          </a:xfrm>
          <a:prstGeom prst="roundRect">
            <a:avLst/>
          </a:prstGeom>
          <a:solidFill>
            <a:srgbClr val="EDF3E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UNIDAD</a:t>
            </a:r>
            <a:r>
              <a:rPr lang="pt-BR" sz="90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 DE APOIO OPERACIONAL 4</a:t>
            </a:r>
          </a:p>
        </p:txBody>
      </p:sp>
      <p:sp>
        <p:nvSpPr>
          <p:cNvPr id="188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F0856C2E-5BCA-4297-96A7-2E788AB3AAFF}"/>
              </a:ext>
            </a:extLst>
          </p:cNvPr>
          <p:cNvSpPr/>
          <p:nvPr/>
        </p:nvSpPr>
        <p:spPr>
          <a:xfrm>
            <a:off x="5106849" y="2897433"/>
            <a:ext cx="831169" cy="450910"/>
          </a:xfrm>
          <a:prstGeom prst="roundRect">
            <a:avLst/>
          </a:prstGeom>
          <a:solidFill>
            <a:srgbClr val="EDF3E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>
              <a:lnSpc>
                <a:spcPts val="900"/>
              </a:lnSpc>
            </a:pPr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UNIDAD</a:t>
            </a:r>
            <a:r>
              <a:rPr lang="pt-BR" sz="90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 DE EVENTOS E COMUNICAÇÃO INTERNA</a:t>
            </a:r>
          </a:p>
        </p:txBody>
      </p:sp>
      <p:sp>
        <p:nvSpPr>
          <p:cNvPr id="189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44B3BC29-E3A1-42FA-B27A-11D624E24A23}"/>
              </a:ext>
            </a:extLst>
          </p:cNvPr>
          <p:cNvSpPr/>
          <p:nvPr/>
        </p:nvSpPr>
        <p:spPr>
          <a:xfrm>
            <a:off x="1169842" y="2897433"/>
            <a:ext cx="831169" cy="450910"/>
          </a:xfrm>
          <a:prstGeom prst="roundRect">
            <a:avLst/>
          </a:prstGeom>
          <a:solidFill>
            <a:srgbClr val="EDF3E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UNIDAD</a:t>
            </a:r>
            <a:r>
              <a:rPr lang="pt-BR" sz="90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 DE REPORTAGEM</a:t>
            </a:r>
          </a:p>
        </p:txBody>
      </p:sp>
      <p:sp>
        <p:nvSpPr>
          <p:cNvPr id="190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8CA3BBCA-A10B-4067-A209-72025071DB40}"/>
              </a:ext>
            </a:extLst>
          </p:cNvPr>
          <p:cNvSpPr/>
          <p:nvPr/>
        </p:nvSpPr>
        <p:spPr>
          <a:xfrm>
            <a:off x="2569390" y="2897433"/>
            <a:ext cx="831169" cy="450910"/>
          </a:xfrm>
          <a:prstGeom prst="roundRect">
            <a:avLst/>
          </a:prstGeom>
          <a:solidFill>
            <a:srgbClr val="EDF3E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UNIDAD</a:t>
            </a:r>
            <a:r>
              <a:rPr lang="pt-BR" sz="90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 DE AUDIOVISUAL E REDES SOCIAIS</a:t>
            </a:r>
          </a:p>
        </p:txBody>
      </p:sp>
      <p:sp>
        <p:nvSpPr>
          <p:cNvPr id="197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89B1A519-AFD8-4D96-B021-1464BC3BE3F9}"/>
              </a:ext>
            </a:extLst>
          </p:cNvPr>
          <p:cNvSpPr/>
          <p:nvPr/>
        </p:nvSpPr>
        <p:spPr>
          <a:xfrm>
            <a:off x="8473631" y="2897433"/>
            <a:ext cx="831169" cy="450910"/>
          </a:xfrm>
          <a:prstGeom prst="roundRect">
            <a:avLst/>
          </a:prstGeom>
          <a:solidFill>
            <a:srgbClr val="EDF3E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>
              <a:lnSpc>
                <a:spcPts val="900"/>
              </a:lnSpc>
            </a:pPr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UNIDAD</a:t>
            </a:r>
            <a:r>
              <a:rPr lang="pt-BR" sz="90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 DE IMPRENSA E INFORMAÇÃO ESTRATÉGICA 1</a:t>
            </a:r>
          </a:p>
        </p:txBody>
      </p:sp>
      <p:sp>
        <p:nvSpPr>
          <p:cNvPr id="198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A816EB10-8A0A-48E7-989A-9DCD8007089E}"/>
              </a:ext>
            </a:extLst>
          </p:cNvPr>
          <p:cNvSpPr/>
          <p:nvPr/>
        </p:nvSpPr>
        <p:spPr>
          <a:xfrm>
            <a:off x="9813093" y="2897433"/>
            <a:ext cx="831169" cy="450910"/>
          </a:xfrm>
          <a:prstGeom prst="roundRect">
            <a:avLst/>
          </a:prstGeom>
          <a:solidFill>
            <a:srgbClr val="EDF3E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>
              <a:lnSpc>
                <a:spcPts val="900"/>
              </a:lnSpc>
            </a:pPr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UNIDAD</a:t>
            </a:r>
            <a:r>
              <a:rPr lang="pt-BR" sz="90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 DE IMPRENSA E INFORMAÇÃO ESTRATÉGICA 2</a:t>
            </a:r>
          </a:p>
        </p:txBody>
      </p:sp>
      <p:cxnSp>
        <p:nvCxnSpPr>
          <p:cNvPr id="201" name="Conector Angulado 21">
            <a:extLst>
              <a:ext uri="{FF2B5EF4-FFF2-40B4-BE49-F238E27FC236}">
                <a16:creationId xmlns:a16="http://schemas.microsoft.com/office/drawing/2014/main" id="{312BEBD4-1B42-489C-9E71-FFB2870C3CBB}"/>
              </a:ext>
            </a:extLst>
          </p:cNvPr>
          <p:cNvCxnSpPr>
            <a:cxnSpLocks/>
            <a:stCxn id="178" idx="1"/>
            <a:endCxn id="51" idx="2"/>
          </p:cNvCxnSpPr>
          <p:nvPr/>
        </p:nvCxnSpPr>
        <p:spPr>
          <a:xfrm rot="10800000" flipH="1">
            <a:off x="2169392" y="1346789"/>
            <a:ext cx="4155489" cy="2491840"/>
          </a:xfrm>
          <a:prstGeom prst="bentConnector4">
            <a:avLst>
              <a:gd name="adj1" fmla="val -5501"/>
              <a:gd name="adj2" fmla="val 13042"/>
            </a:avLst>
          </a:prstGeom>
          <a:ln w="1905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9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C85A0634-D4B2-4E71-9679-99BF8E1C1775}"/>
              </a:ext>
            </a:extLst>
          </p:cNvPr>
          <p:cNvSpPr/>
          <p:nvPr/>
        </p:nvSpPr>
        <p:spPr>
          <a:xfrm>
            <a:off x="2169392" y="5756658"/>
            <a:ext cx="831169" cy="450909"/>
          </a:xfrm>
          <a:prstGeom prst="roundRect">
            <a:avLst/>
          </a:prstGeom>
          <a:solidFill>
            <a:srgbClr val="EDF3E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UNIDAD</a:t>
            </a:r>
            <a:r>
              <a:rPr lang="pt-BR" sz="90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 DE APOIO OPERACIONAL 5</a:t>
            </a:r>
          </a:p>
        </p:txBody>
      </p:sp>
      <p:sp>
        <p:nvSpPr>
          <p:cNvPr id="212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0EB9785D-4AE7-40BC-937D-D5A999B4AE62}"/>
              </a:ext>
            </a:extLst>
          </p:cNvPr>
          <p:cNvSpPr/>
          <p:nvPr/>
        </p:nvSpPr>
        <p:spPr>
          <a:xfrm>
            <a:off x="3623733" y="4157077"/>
            <a:ext cx="831169" cy="450910"/>
          </a:xfrm>
          <a:prstGeom prst="roundRect">
            <a:avLst/>
          </a:prstGeom>
          <a:solidFill>
            <a:srgbClr val="EDF3E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UNIDAD</a:t>
            </a:r>
            <a:r>
              <a:rPr lang="pt-BR" sz="90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 DE COMUNICAÇÃO REGIONAL 2</a:t>
            </a:r>
          </a:p>
        </p:txBody>
      </p:sp>
      <p:sp>
        <p:nvSpPr>
          <p:cNvPr id="213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0E9839E6-8F0F-44B2-A6C3-944907FA6EFE}"/>
              </a:ext>
            </a:extLst>
          </p:cNvPr>
          <p:cNvSpPr/>
          <p:nvPr/>
        </p:nvSpPr>
        <p:spPr>
          <a:xfrm>
            <a:off x="3623732" y="4700981"/>
            <a:ext cx="831169" cy="450910"/>
          </a:xfrm>
          <a:prstGeom prst="roundRect">
            <a:avLst/>
          </a:prstGeom>
          <a:solidFill>
            <a:srgbClr val="EDF3E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UNIDAD</a:t>
            </a:r>
            <a:r>
              <a:rPr lang="pt-BR" sz="90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 DE COMUNICAÇÃO REGIONAL 3</a:t>
            </a:r>
          </a:p>
        </p:txBody>
      </p:sp>
      <p:sp>
        <p:nvSpPr>
          <p:cNvPr id="214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6B4BF229-5655-4BD3-8B9F-3BF860742B0A}"/>
              </a:ext>
            </a:extLst>
          </p:cNvPr>
          <p:cNvSpPr/>
          <p:nvPr/>
        </p:nvSpPr>
        <p:spPr>
          <a:xfrm>
            <a:off x="3635110" y="6332695"/>
            <a:ext cx="831169" cy="450910"/>
          </a:xfrm>
          <a:prstGeom prst="roundRect">
            <a:avLst/>
          </a:prstGeom>
          <a:solidFill>
            <a:srgbClr val="EDF3E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 dirty="0">
                <a:solidFill>
                  <a:schemeClr val="accent6">
                    <a:lumMod val="50000"/>
                  </a:schemeClr>
                </a:solidFill>
              </a:rPr>
              <a:t>UNIDAD</a:t>
            </a:r>
            <a:r>
              <a:rPr lang="pt-BR" sz="900" dirty="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pt-BR" sz="900" b="1" dirty="0">
                <a:solidFill>
                  <a:schemeClr val="accent6">
                    <a:lumMod val="50000"/>
                  </a:schemeClr>
                </a:solidFill>
              </a:rPr>
              <a:t> DE COMUNICAÇÃO REGIONAL 6</a:t>
            </a:r>
          </a:p>
        </p:txBody>
      </p:sp>
      <p:sp>
        <p:nvSpPr>
          <p:cNvPr id="215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3DD66DAC-3E7F-49F2-90E5-DEE15A7B79CF}"/>
              </a:ext>
            </a:extLst>
          </p:cNvPr>
          <p:cNvSpPr/>
          <p:nvPr/>
        </p:nvSpPr>
        <p:spPr>
          <a:xfrm>
            <a:off x="3623421" y="5244885"/>
            <a:ext cx="831169" cy="450910"/>
          </a:xfrm>
          <a:prstGeom prst="roundRect">
            <a:avLst/>
          </a:prstGeom>
          <a:solidFill>
            <a:srgbClr val="EDF3E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UNIDAD</a:t>
            </a:r>
            <a:r>
              <a:rPr lang="pt-BR" sz="90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 DE COMUNICAÇÃO REGIONAL 4</a:t>
            </a:r>
          </a:p>
        </p:txBody>
      </p:sp>
      <p:sp>
        <p:nvSpPr>
          <p:cNvPr id="217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3B5C7B3A-7D6A-452A-AF1B-5381ED7B6CC9}"/>
              </a:ext>
            </a:extLst>
          </p:cNvPr>
          <p:cNvSpPr/>
          <p:nvPr/>
        </p:nvSpPr>
        <p:spPr>
          <a:xfrm>
            <a:off x="3635110" y="5788789"/>
            <a:ext cx="831169" cy="450910"/>
          </a:xfrm>
          <a:prstGeom prst="roundRect">
            <a:avLst/>
          </a:prstGeom>
          <a:solidFill>
            <a:srgbClr val="EDF3E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UNIDAD</a:t>
            </a:r>
            <a:r>
              <a:rPr lang="pt-BR" sz="90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 DE COMUNICAÇÃO REGIONAL 5</a:t>
            </a:r>
          </a:p>
        </p:txBody>
      </p:sp>
      <p:sp>
        <p:nvSpPr>
          <p:cNvPr id="219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5507AF1E-2741-4C38-914D-79901C4713FF}"/>
              </a:ext>
            </a:extLst>
          </p:cNvPr>
          <p:cNvSpPr/>
          <p:nvPr/>
        </p:nvSpPr>
        <p:spPr>
          <a:xfrm>
            <a:off x="5092575" y="3613173"/>
            <a:ext cx="831169" cy="450910"/>
          </a:xfrm>
          <a:prstGeom prst="roundRect">
            <a:avLst/>
          </a:prstGeom>
          <a:solidFill>
            <a:srgbClr val="EDF3E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UNIDAD</a:t>
            </a:r>
            <a:r>
              <a:rPr lang="pt-BR" sz="90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 DE COMUNICAÇÃO REGIONAL 7</a:t>
            </a:r>
          </a:p>
        </p:txBody>
      </p:sp>
      <p:sp>
        <p:nvSpPr>
          <p:cNvPr id="220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17ED8912-0931-4B9B-8605-30DBF82CC778}"/>
              </a:ext>
            </a:extLst>
          </p:cNvPr>
          <p:cNvSpPr/>
          <p:nvPr/>
        </p:nvSpPr>
        <p:spPr>
          <a:xfrm>
            <a:off x="5092574" y="4157077"/>
            <a:ext cx="831169" cy="450910"/>
          </a:xfrm>
          <a:prstGeom prst="roundRect">
            <a:avLst/>
          </a:prstGeom>
          <a:solidFill>
            <a:srgbClr val="EDF3E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UNIDAD</a:t>
            </a:r>
            <a:r>
              <a:rPr lang="pt-BR" sz="90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 DE COMUNICAÇÃO REGIONAL 8</a:t>
            </a:r>
          </a:p>
        </p:txBody>
      </p:sp>
      <p:sp>
        <p:nvSpPr>
          <p:cNvPr id="221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160EF23A-2587-407B-B61A-F817EBEB0A53}"/>
              </a:ext>
            </a:extLst>
          </p:cNvPr>
          <p:cNvSpPr/>
          <p:nvPr/>
        </p:nvSpPr>
        <p:spPr>
          <a:xfrm>
            <a:off x="5092573" y="4700981"/>
            <a:ext cx="831169" cy="450910"/>
          </a:xfrm>
          <a:prstGeom prst="roundRect">
            <a:avLst/>
          </a:prstGeom>
          <a:solidFill>
            <a:srgbClr val="EDF3E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UNIDAD</a:t>
            </a:r>
            <a:r>
              <a:rPr lang="pt-BR" sz="90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 DE COMUNICAÇÃO REGIONAL 9</a:t>
            </a:r>
          </a:p>
        </p:txBody>
      </p:sp>
      <p:sp>
        <p:nvSpPr>
          <p:cNvPr id="222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7E60F437-5D5D-4823-8384-699F0155BFBE}"/>
              </a:ext>
            </a:extLst>
          </p:cNvPr>
          <p:cNvSpPr/>
          <p:nvPr/>
        </p:nvSpPr>
        <p:spPr>
          <a:xfrm>
            <a:off x="5103951" y="6332695"/>
            <a:ext cx="831169" cy="450910"/>
          </a:xfrm>
          <a:prstGeom prst="roundRect">
            <a:avLst/>
          </a:prstGeom>
          <a:solidFill>
            <a:srgbClr val="EDF3E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UNIDAD</a:t>
            </a:r>
            <a:r>
              <a:rPr lang="pt-BR" sz="90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 DE COMUNICAÇÃO REGIONAL 12</a:t>
            </a:r>
          </a:p>
        </p:txBody>
      </p:sp>
      <p:sp>
        <p:nvSpPr>
          <p:cNvPr id="223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00A93C98-C7D8-4D9A-BEE9-C07EBF54DFBD}"/>
              </a:ext>
            </a:extLst>
          </p:cNvPr>
          <p:cNvSpPr/>
          <p:nvPr/>
        </p:nvSpPr>
        <p:spPr>
          <a:xfrm>
            <a:off x="5092262" y="5244885"/>
            <a:ext cx="831169" cy="450910"/>
          </a:xfrm>
          <a:prstGeom prst="roundRect">
            <a:avLst/>
          </a:prstGeom>
          <a:solidFill>
            <a:srgbClr val="EDF3E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UNIDAD</a:t>
            </a:r>
            <a:r>
              <a:rPr lang="pt-BR" sz="90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 DE COMUNICAÇÃO REGIONAL 10</a:t>
            </a:r>
          </a:p>
        </p:txBody>
      </p:sp>
      <p:sp>
        <p:nvSpPr>
          <p:cNvPr id="224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6069A6C9-1BD4-4F0D-9943-75435B45870B}"/>
              </a:ext>
            </a:extLst>
          </p:cNvPr>
          <p:cNvSpPr/>
          <p:nvPr/>
        </p:nvSpPr>
        <p:spPr>
          <a:xfrm>
            <a:off x="5103951" y="5788789"/>
            <a:ext cx="831169" cy="450910"/>
          </a:xfrm>
          <a:prstGeom prst="roundRect">
            <a:avLst/>
          </a:prstGeom>
          <a:solidFill>
            <a:srgbClr val="EDF3E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UNIDAD</a:t>
            </a:r>
            <a:r>
              <a:rPr lang="pt-BR" sz="90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 DE COMUNICAÇÃO REGIONAL 11</a:t>
            </a:r>
          </a:p>
        </p:txBody>
      </p:sp>
      <p:sp>
        <p:nvSpPr>
          <p:cNvPr id="225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602AE84F-F331-498D-B1C1-E1168CA182A9}"/>
              </a:ext>
            </a:extLst>
          </p:cNvPr>
          <p:cNvSpPr/>
          <p:nvPr/>
        </p:nvSpPr>
        <p:spPr>
          <a:xfrm>
            <a:off x="6546008" y="3613173"/>
            <a:ext cx="831169" cy="450910"/>
          </a:xfrm>
          <a:prstGeom prst="roundRect">
            <a:avLst/>
          </a:prstGeom>
          <a:solidFill>
            <a:srgbClr val="EDF3E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UNIDAD</a:t>
            </a:r>
            <a:r>
              <a:rPr lang="pt-BR" sz="90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 DE COMUNICAÇÃO REGIONAL 13</a:t>
            </a:r>
          </a:p>
        </p:txBody>
      </p:sp>
      <p:sp>
        <p:nvSpPr>
          <p:cNvPr id="226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69EE7257-C603-4E42-8D01-2C449BDF5EC7}"/>
              </a:ext>
            </a:extLst>
          </p:cNvPr>
          <p:cNvSpPr/>
          <p:nvPr/>
        </p:nvSpPr>
        <p:spPr>
          <a:xfrm>
            <a:off x="6546007" y="4157077"/>
            <a:ext cx="831169" cy="450910"/>
          </a:xfrm>
          <a:prstGeom prst="roundRect">
            <a:avLst/>
          </a:prstGeom>
          <a:solidFill>
            <a:srgbClr val="EDF3E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UNIDAD</a:t>
            </a:r>
            <a:r>
              <a:rPr lang="pt-BR" sz="90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 DE COMUNICAÇÃO REGIONAL 14</a:t>
            </a:r>
          </a:p>
        </p:txBody>
      </p:sp>
      <p:sp>
        <p:nvSpPr>
          <p:cNvPr id="227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9101C5C2-47A9-4439-951D-51102357FA53}"/>
              </a:ext>
            </a:extLst>
          </p:cNvPr>
          <p:cNvSpPr/>
          <p:nvPr/>
        </p:nvSpPr>
        <p:spPr>
          <a:xfrm>
            <a:off x="6546006" y="4700981"/>
            <a:ext cx="831169" cy="450910"/>
          </a:xfrm>
          <a:prstGeom prst="roundRect">
            <a:avLst/>
          </a:prstGeom>
          <a:solidFill>
            <a:srgbClr val="EDF3E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UNIDAD</a:t>
            </a:r>
            <a:r>
              <a:rPr lang="pt-BR" sz="90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 DE COMUNICAÇÃO REGIONAL 15</a:t>
            </a:r>
          </a:p>
        </p:txBody>
      </p:sp>
      <p:sp>
        <p:nvSpPr>
          <p:cNvPr id="228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FD884F81-67FA-43AA-A4DE-D1445BDAC9C9}"/>
              </a:ext>
            </a:extLst>
          </p:cNvPr>
          <p:cNvSpPr/>
          <p:nvPr/>
        </p:nvSpPr>
        <p:spPr>
          <a:xfrm>
            <a:off x="6557384" y="6332695"/>
            <a:ext cx="831169" cy="450910"/>
          </a:xfrm>
          <a:prstGeom prst="roundRect">
            <a:avLst/>
          </a:prstGeom>
          <a:solidFill>
            <a:srgbClr val="EDF3E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UNIDAD</a:t>
            </a:r>
            <a:r>
              <a:rPr lang="pt-BR" sz="90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 DE COMUNICAÇÃO REGIONAL 18</a:t>
            </a:r>
          </a:p>
        </p:txBody>
      </p:sp>
      <p:sp>
        <p:nvSpPr>
          <p:cNvPr id="229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C37F609A-E994-4C61-AD4B-21BC8A7A8E65}"/>
              </a:ext>
            </a:extLst>
          </p:cNvPr>
          <p:cNvSpPr/>
          <p:nvPr/>
        </p:nvSpPr>
        <p:spPr>
          <a:xfrm>
            <a:off x="6545695" y="5244885"/>
            <a:ext cx="831169" cy="450910"/>
          </a:xfrm>
          <a:prstGeom prst="roundRect">
            <a:avLst/>
          </a:prstGeom>
          <a:solidFill>
            <a:srgbClr val="EDF3E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UNIDAD</a:t>
            </a:r>
            <a:r>
              <a:rPr lang="pt-BR" sz="90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 DE COMUNICAÇÃO REGIONAL 16</a:t>
            </a:r>
          </a:p>
        </p:txBody>
      </p:sp>
      <p:sp>
        <p:nvSpPr>
          <p:cNvPr id="230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03AFD72C-D2E1-45EE-9A78-9A063245ABDD}"/>
              </a:ext>
            </a:extLst>
          </p:cNvPr>
          <p:cNvSpPr/>
          <p:nvPr/>
        </p:nvSpPr>
        <p:spPr>
          <a:xfrm>
            <a:off x="6557384" y="5788789"/>
            <a:ext cx="831169" cy="450910"/>
          </a:xfrm>
          <a:prstGeom prst="roundRect">
            <a:avLst/>
          </a:prstGeom>
          <a:solidFill>
            <a:srgbClr val="EDF3E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UNIDAD</a:t>
            </a:r>
            <a:r>
              <a:rPr lang="pt-BR" sz="90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 DE COMUNICAÇÃO REGIONAL 17</a:t>
            </a:r>
          </a:p>
        </p:txBody>
      </p:sp>
      <p:sp>
        <p:nvSpPr>
          <p:cNvPr id="231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33C79F8C-1D03-4A2B-8768-7E9387231BC8}"/>
              </a:ext>
            </a:extLst>
          </p:cNvPr>
          <p:cNvSpPr/>
          <p:nvPr/>
        </p:nvSpPr>
        <p:spPr>
          <a:xfrm>
            <a:off x="7992024" y="3613173"/>
            <a:ext cx="831169" cy="450910"/>
          </a:xfrm>
          <a:prstGeom prst="roundRect">
            <a:avLst/>
          </a:prstGeom>
          <a:solidFill>
            <a:srgbClr val="EDF3E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UNIDAD</a:t>
            </a:r>
            <a:r>
              <a:rPr lang="pt-BR" sz="90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 DE COMUNICAÇÃO REGIONAL 19</a:t>
            </a:r>
          </a:p>
        </p:txBody>
      </p:sp>
      <p:sp>
        <p:nvSpPr>
          <p:cNvPr id="232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01492598-3DE5-44F7-83CC-A08528AF0789}"/>
              </a:ext>
            </a:extLst>
          </p:cNvPr>
          <p:cNvSpPr/>
          <p:nvPr/>
        </p:nvSpPr>
        <p:spPr>
          <a:xfrm>
            <a:off x="7992023" y="4157077"/>
            <a:ext cx="831169" cy="450910"/>
          </a:xfrm>
          <a:prstGeom prst="roundRect">
            <a:avLst/>
          </a:prstGeom>
          <a:solidFill>
            <a:srgbClr val="EDF3E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UNIDAD</a:t>
            </a:r>
            <a:r>
              <a:rPr lang="pt-BR" sz="90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 DE COMUNICAÇÃO REGIONAL 20</a:t>
            </a:r>
          </a:p>
        </p:txBody>
      </p:sp>
      <p:sp>
        <p:nvSpPr>
          <p:cNvPr id="233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EFC3488C-E95B-4174-88F7-397DDD69759D}"/>
              </a:ext>
            </a:extLst>
          </p:cNvPr>
          <p:cNvSpPr/>
          <p:nvPr/>
        </p:nvSpPr>
        <p:spPr>
          <a:xfrm>
            <a:off x="7992022" y="4700981"/>
            <a:ext cx="831169" cy="450910"/>
          </a:xfrm>
          <a:prstGeom prst="roundRect">
            <a:avLst/>
          </a:prstGeom>
          <a:solidFill>
            <a:srgbClr val="EDF3E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UNIDAD</a:t>
            </a:r>
            <a:r>
              <a:rPr lang="pt-BR" sz="90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 DE COMUNICAÇÃO REGIONAL 21</a:t>
            </a:r>
          </a:p>
        </p:txBody>
      </p:sp>
      <p:sp>
        <p:nvSpPr>
          <p:cNvPr id="234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52F41D2E-AC58-4A22-944E-56ACA4D8610E}"/>
              </a:ext>
            </a:extLst>
          </p:cNvPr>
          <p:cNvSpPr/>
          <p:nvPr/>
        </p:nvSpPr>
        <p:spPr>
          <a:xfrm>
            <a:off x="8003400" y="6332695"/>
            <a:ext cx="831169" cy="450910"/>
          </a:xfrm>
          <a:prstGeom prst="roundRect">
            <a:avLst/>
          </a:prstGeom>
          <a:solidFill>
            <a:srgbClr val="EDF3E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UNIDAD</a:t>
            </a:r>
            <a:r>
              <a:rPr lang="pt-BR" sz="90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 DE COMUNICAÇÃO REGIONAL 24</a:t>
            </a:r>
          </a:p>
        </p:txBody>
      </p:sp>
      <p:sp>
        <p:nvSpPr>
          <p:cNvPr id="235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FDE40BD8-9B19-4383-B5BA-2E0B656C2ADB}"/>
              </a:ext>
            </a:extLst>
          </p:cNvPr>
          <p:cNvSpPr/>
          <p:nvPr/>
        </p:nvSpPr>
        <p:spPr>
          <a:xfrm>
            <a:off x="7991711" y="5244885"/>
            <a:ext cx="831169" cy="450910"/>
          </a:xfrm>
          <a:prstGeom prst="roundRect">
            <a:avLst/>
          </a:prstGeom>
          <a:solidFill>
            <a:srgbClr val="EDF3E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UNIDAD</a:t>
            </a:r>
            <a:r>
              <a:rPr lang="pt-BR" sz="90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 DE COMUNICAÇÃO REGIONAL 22</a:t>
            </a:r>
          </a:p>
        </p:txBody>
      </p:sp>
      <p:sp>
        <p:nvSpPr>
          <p:cNvPr id="236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1B400758-8DD1-4DD1-AD98-98DB2420C3E1}"/>
              </a:ext>
            </a:extLst>
          </p:cNvPr>
          <p:cNvSpPr/>
          <p:nvPr/>
        </p:nvSpPr>
        <p:spPr>
          <a:xfrm>
            <a:off x="8003400" y="5788789"/>
            <a:ext cx="831169" cy="450910"/>
          </a:xfrm>
          <a:prstGeom prst="roundRect">
            <a:avLst/>
          </a:prstGeom>
          <a:solidFill>
            <a:srgbClr val="EDF3E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UNIDAD</a:t>
            </a:r>
            <a:r>
              <a:rPr lang="pt-BR" sz="90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 DE COMUNICAÇÃO REGIONAL 23</a:t>
            </a:r>
          </a:p>
        </p:txBody>
      </p:sp>
      <p:sp>
        <p:nvSpPr>
          <p:cNvPr id="237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BDDB011F-638C-47FB-BC96-EB8CE2857155}"/>
              </a:ext>
            </a:extLst>
          </p:cNvPr>
          <p:cNvSpPr/>
          <p:nvPr/>
        </p:nvSpPr>
        <p:spPr>
          <a:xfrm>
            <a:off x="9398908" y="3613173"/>
            <a:ext cx="831169" cy="450910"/>
          </a:xfrm>
          <a:prstGeom prst="roundRect">
            <a:avLst/>
          </a:prstGeom>
          <a:solidFill>
            <a:srgbClr val="EDF3E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UNIDAD</a:t>
            </a:r>
            <a:r>
              <a:rPr lang="pt-BR" sz="90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 DE COMUNICAÇÃO REGIONAL 25</a:t>
            </a:r>
          </a:p>
        </p:txBody>
      </p:sp>
      <p:sp>
        <p:nvSpPr>
          <p:cNvPr id="238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74AB644C-713B-4B4E-8197-02659D26876E}"/>
              </a:ext>
            </a:extLst>
          </p:cNvPr>
          <p:cNvSpPr/>
          <p:nvPr/>
        </p:nvSpPr>
        <p:spPr>
          <a:xfrm>
            <a:off x="9408433" y="4157077"/>
            <a:ext cx="831169" cy="450910"/>
          </a:xfrm>
          <a:prstGeom prst="roundRect">
            <a:avLst/>
          </a:prstGeom>
          <a:solidFill>
            <a:srgbClr val="EDF3E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UNIDAD</a:t>
            </a:r>
            <a:r>
              <a:rPr lang="pt-BR" sz="90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 DE COMUNICAÇÃO REGIONAL 26</a:t>
            </a:r>
          </a:p>
        </p:txBody>
      </p:sp>
      <p:sp>
        <p:nvSpPr>
          <p:cNvPr id="239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410E29E0-036A-41F5-A75F-727D4C69AABB}"/>
              </a:ext>
            </a:extLst>
          </p:cNvPr>
          <p:cNvSpPr/>
          <p:nvPr/>
        </p:nvSpPr>
        <p:spPr>
          <a:xfrm>
            <a:off x="9408432" y="4700981"/>
            <a:ext cx="831169" cy="450910"/>
          </a:xfrm>
          <a:prstGeom prst="roundRect">
            <a:avLst/>
          </a:prstGeom>
          <a:solidFill>
            <a:srgbClr val="EDF3E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UNIDAD</a:t>
            </a:r>
            <a:r>
              <a:rPr lang="pt-BR" sz="90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 DE COMUNICAÇÃO REGIONAL 27</a:t>
            </a:r>
          </a:p>
        </p:txBody>
      </p:sp>
      <p:cxnSp>
        <p:nvCxnSpPr>
          <p:cNvPr id="269" name="Conector Angulado 21">
            <a:extLst>
              <a:ext uri="{FF2B5EF4-FFF2-40B4-BE49-F238E27FC236}">
                <a16:creationId xmlns:a16="http://schemas.microsoft.com/office/drawing/2014/main" id="{91E98B8A-0FD8-4BA2-A6E6-0B0B2DF99C7D}"/>
              </a:ext>
            </a:extLst>
          </p:cNvPr>
          <p:cNvCxnSpPr>
            <a:cxnSpLocks/>
            <a:stCxn id="233" idx="3"/>
            <a:endCxn id="231" idx="3"/>
          </p:cNvCxnSpPr>
          <p:nvPr/>
        </p:nvCxnSpPr>
        <p:spPr>
          <a:xfrm flipV="1">
            <a:off x="8823191" y="3838628"/>
            <a:ext cx="2" cy="1087808"/>
          </a:xfrm>
          <a:prstGeom prst="bentConnector3">
            <a:avLst>
              <a:gd name="adj1" fmla="val 11430100000"/>
            </a:avLst>
          </a:prstGeom>
          <a:ln w="1905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Conector Angulado 21">
            <a:extLst>
              <a:ext uri="{FF2B5EF4-FFF2-40B4-BE49-F238E27FC236}">
                <a16:creationId xmlns:a16="http://schemas.microsoft.com/office/drawing/2014/main" id="{964AB0C6-E255-4F52-8A2A-7535F5F1F7AF}"/>
              </a:ext>
            </a:extLst>
          </p:cNvPr>
          <p:cNvCxnSpPr>
            <a:cxnSpLocks/>
            <a:stCxn id="236" idx="3"/>
            <a:endCxn id="231" idx="3"/>
          </p:cNvCxnSpPr>
          <p:nvPr/>
        </p:nvCxnSpPr>
        <p:spPr>
          <a:xfrm flipH="1" flipV="1">
            <a:off x="8823193" y="3838628"/>
            <a:ext cx="11376" cy="2175616"/>
          </a:xfrm>
          <a:prstGeom prst="bentConnector3">
            <a:avLst>
              <a:gd name="adj1" fmla="val -2009494"/>
            </a:avLst>
          </a:prstGeom>
          <a:ln w="1905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Conector Angulado 21">
            <a:extLst>
              <a:ext uri="{FF2B5EF4-FFF2-40B4-BE49-F238E27FC236}">
                <a16:creationId xmlns:a16="http://schemas.microsoft.com/office/drawing/2014/main" id="{E943B9AA-018E-4290-8ECA-948783175556}"/>
              </a:ext>
            </a:extLst>
          </p:cNvPr>
          <p:cNvCxnSpPr>
            <a:cxnSpLocks/>
            <a:stCxn id="234" idx="3"/>
            <a:endCxn id="231" idx="3"/>
          </p:cNvCxnSpPr>
          <p:nvPr/>
        </p:nvCxnSpPr>
        <p:spPr>
          <a:xfrm flipH="1" flipV="1">
            <a:off x="8823193" y="3838628"/>
            <a:ext cx="11376" cy="2719522"/>
          </a:xfrm>
          <a:prstGeom prst="bentConnector3">
            <a:avLst>
              <a:gd name="adj1" fmla="val -2009494"/>
            </a:avLst>
          </a:prstGeom>
          <a:ln w="1905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Conector Angulado 21">
            <a:extLst>
              <a:ext uri="{FF2B5EF4-FFF2-40B4-BE49-F238E27FC236}">
                <a16:creationId xmlns:a16="http://schemas.microsoft.com/office/drawing/2014/main" id="{B06F8651-5496-4EEC-B228-B7D44DEED6A1}"/>
              </a:ext>
            </a:extLst>
          </p:cNvPr>
          <p:cNvCxnSpPr>
            <a:cxnSpLocks/>
            <a:stCxn id="235" idx="3"/>
            <a:endCxn id="231" idx="3"/>
          </p:cNvCxnSpPr>
          <p:nvPr/>
        </p:nvCxnSpPr>
        <p:spPr>
          <a:xfrm flipV="1">
            <a:off x="8822880" y="3838628"/>
            <a:ext cx="313" cy="1631712"/>
          </a:xfrm>
          <a:prstGeom prst="bentConnector3">
            <a:avLst>
              <a:gd name="adj1" fmla="val 73135144"/>
            </a:avLst>
          </a:prstGeom>
          <a:ln w="1905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7" name="Conector Angulado 21">
            <a:extLst>
              <a:ext uri="{FF2B5EF4-FFF2-40B4-BE49-F238E27FC236}">
                <a16:creationId xmlns:a16="http://schemas.microsoft.com/office/drawing/2014/main" id="{529ABC4A-F4C7-4CF2-9FA4-283FF768E121}"/>
              </a:ext>
            </a:extLst>
          </p:cNvPr>
          <p:cNvCxnSpPr>
            <a:cxnSpLocks/>
            <a:stCxn id="230" idx="1"/>
            <a:endCxn id="227" idx="1"/>
          </p:cNvCxnSpPr>
          <p:nvPr/>
        </p:nvCxnSpPr>
        <p:spPr>
          <a:xfrm rot="10800000">
            <a:off x="6546006" y="4926436"/>
            <a:ext cx="11378" cy="1087808"/>
          </a:xfrm>
          <a:prstGeom prst="bentConnector3">
            <a:avLst>
              <a:gd name="adj1" fmla="val 2109140"/>
            </a:avLst>
          </a:prstGeom>
          <a:ln w="1905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8" name="Conector Angulado 21">
            <a:extLst>
              <a:ext uri="{FF2B5EF4-FFF2-40B4-BE49-F238E27FC236}">
                <a16:creationId xmlns:a16="http://schemas.microsoft.com/office/drawing/2014/main" id="{35F104FA-410C-4383-8EFD-B2BC82D40B27}"/>
              </a:ext>
            </a:extLst>
          </p:cNvPr>
          <p:cNvCxnSpPr>
            <a:cxnSpLocks/>
            <a:stCxn id="228" idx="1"/>
            <a:endCxn id="226" idx="1"/>
          </p:cNvCxnSpPr>
          <p:nvPr/>
        </p:nvCxnSpPr>
        <p:spPr>
          <a:xfrm rot="10800000">
            <a:off x="6546008" y="4382532"/>
            <a:ext cx="11377" cy="2175618"/>
          </a:xfrm>
          <a:prstGeom prst="bentConnector3">
            <a:avLst>
              <a:gd name="adj1" fmla="val 2109317"/>
            </a:avLst>
          </a:prstGeom>
          <a:ln w="1905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6" name="Conector Angulado 21">
            <a:extLst>
              <a:ext uri="{FF2B5EF4-FFF2-40B4-BE49-F238E27FC236}">
                <a16:creationId xmlns:a16="http://schemas.microsoft.com/office/drawing/2014/main" id="{FE9498D0-CCCD-4383-AD95-F03A4E31B078}"/>
              </a:ext>
            </a:extLst>
          </p:cNvPr>
          <p:cNvCxnSpPr>
            <a:cxnSpLocks/>
            <a:stCxn id="229" idx="1"/>
            <a:endCxn id="225" idx="1"/>
          </p:cNvCxnSpPr>
          <p:nvPr/>
        </p:nvCxnSpPr>
        <p:spPr>
          <a:xfrm rot="10800000" flipH="1">
            <a:off x="6545694" y="3838628"/>
            <a:ext cx="313" cy="1631712"/>
          </a:xfrm>
          <a:prstGeom prst="bentConnector3">
            <a:avLst>
              <a:gd name="adj1" fmla="val -73035144"/>
            </a:avLst>
          </a:prstGeom>
          <a:ln w="1905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Conector Angulado 21">
            <a:extLst>
              <a:ext uri="{FF2B5EF4-FFF2-40B4-BE49-F238E27FC236}">
                <a16:creationId xmlns:a16="http://schemas.microsoft.com/office/drawing/2014/main" id="{F742C29D-9E8C-46B2-8967-7E94DD4AEFA9}"/>
              </a:ext>
            </a:extLst>
          </p:cNvPr>
          <p:cNvCxnSpPr>
            <a:cxnSpLocks/>
            <a:stCxn id="223" idx="1"/>
            <a:endCxn id="219" idx="1"/>
          </p:cNvCxnSpPr>
          <p:nvPr/>
        </p:nvCxnSpPr>
        <p:spPr>
          <a:xfrm rot="10800000" flipH="1">
            <a:off x="5092261" y="3838628"/>
            <a:ext cx="313" cy="1631712"/>
          </a:xfrm>
          <a:prstGeom prst="bentConnector3">
            <a:avLst>
              <a:gd name="adj1" fmla="val -73035144"/>
            </a:avLst>
          </a:prstGeom>
          <a:ln w="1905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3" name="Conector Angulado 21">
            <a:extLst>
              <a:ext uri="{FF2B5EF4-FFF2-40B4-BE49-F238E27FC236}">
                <a16:creationId xmlns:a16="http://schemas.microsoft.com/office/drawing/2014/main" id="{183EA104-28A9-4478-A92A-429C8F706FAF}"/>
              </a:ext>
            </a:extLst>
          </p:cNvPr>
          <p:cNvCxnSpPr>
            <a:cxnSpLocks/>
            <a:stCxn id="224" idx="1"/>
            <a:endCxn id="220" idx="1"/>
          </p:cNvCxnSpPr>
          <p:nvPr/>
        </p:nvCxnSpPr>
        <p:spPr>
          <a:xfrm rot="10800000">
            <a:off x="5092575" y="4382532"/>
            <a:ext cx="11377" cy="1631712"/>
          </a:xfrm>
          <a:prstGeom prst="bentConnector3">
            <a:avLst>
              <a:gd name="adj1" fmla="val 2109317"/>
            </a:avLst>
          </a:prstGeom>
          <a:ln w="1905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6" name="Conector Angulado 21">
            <a:extLst>
              <a:ext uri="{FF2B5EF4-FFF2-40B4-BE49-F238E27FC236}">
                <a16:creationId xmlns:a16="http://schemas.microsoft.com/office/drawing/2014/main" id="{D495E9B5-7678-47E2-AB54-B8564579BB69}"/>
              </a:ext>
            </a:extLst>
          </p:cNvPr>
          <p:cNvCxnSpPr>
            <a:cxnSpLocks/>
            <a:stCxn id="222" idx="1"/>
            <a:endCxn id="221" idx="1"/>
          </p:cNvCxnSpPr>
          <p:nvPr/>
        </p:nvCxnSpPr>
        <p:spPr>
          <a:xfrm rot="10800000">
            <a:off x="5092573" y="4926436"/>
            <a:ext cx="11378" cy="1631714"/>
          </a:xfrm>
          <a:prstGeom prst="bentConnector3">
            <a:avLst>
              <a:gd name="adj1" fmla="val 2109140"/>
            </a:avLst>
          </a:prstGeom>
          <a:ln w="1905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9" name="Conector Angulado 21">
            <a:extLst>
              <a:ext uri="{FF2B5EF4-FFF2-40B4-BE49-F238E27FC236}">
                <a16:creationId xmlns:a16="http://schemas.microsoft.com/office/drawing/2014/main" id="{E2227C63-42A5-47CB-898E-64D1A87ED74D}"/>
              </a:ext>
            </a:extLst>
          </p:cNvPr>
          <p:cNvCxnSpPr>
            <a:cxnSpLocks/>
            <a:stCxn id="215" idx="1"/>
            <a:endCxn id="157" idx="1"/>
          </p:cNvCxnSpPr>
          <p:nvPr/>
        </p:nvCxnSpPr>
        <p:spPr>
          <a:xfrm rot="10800000" flipH="1">
            <a:off x="3623420" y="3838628"/>
            <a:ext cx="313" cy="1631712"/>
          </a:xfrm>
          <a:prstGeom prst="bentConnector3">
            <a:avLst>
              <a:gd name="adj1" fmla="val -73035144"/>
            </a:avLst>
          </a:prstGeom>
          <a:ln w="1905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2" name="Conector Angulado 21">
            <a:extLst>
              <a:ext uri="{FF2B5EF4-FFF2-40B4-BE49-F238E27FC236}">
                <a16:creationId xmlns:a16="http://schemas.microsoft.com/office/drawing/2014/main" id="{07383D12-040D-4D91-BE89-32380225A1C8}"/>
              </a:ext>
            </a:extLst>
          </p:cNvPr>
          <p:cNvCxnSpPr>
            <a:cxnSpLocks/>
            <a:stCxn id="217" idx="1"/>
            <a:endCxn id="212" idx="1"/>
          </p:cNvCxnSpPr>
          <p:nvPr/>
        </p:nvCxnSpPr>
        <p:spPr>
          <a:xfrm rot="10800000">
            <a:off x="3623734" y="4382532"/>
            <a:ext cx="11377" cy="1631712"/>
          </a:xfrm>
          <a:prstGeom prst="bentConnector3">
            <a:avLst>
              <a:gd name="adj1" fmla="val 2109317"/>
            </a:avLst>
          </a:prstGeom>
          <a:ln w="1905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5" name="Conector Angulado 21">
            <a:extLst>
              <a:ext uri="{FF2B5EF4-FFF2-40B4-BE49-F238E27FC236}">
                <a16:creationId xmlns:a16="http://schemas.microsoft.com/office/drawing/2014/main" id="{68C97437-20E2-4DAE-BE7A-334ACEDA9AF2}"/>
              </a:ext>
            </a:extLst>
          </p:cNvPr>
          <p:cNvCxnSpPr>
            <a:cxnSpLocks/>
            <a:stCxn id="214" idx="1"/>
            <a:endCxn id="213" idx="1"/>
          </p:cNvCxnSpPr>
          <p:nvPr/>
        </p:nvCxnSpPr>
        <p:spPr>
          <a:xfrm rot="10800000">
            <a:off x="3623732" y="4926436"/>
            <a:ext cx="11378" cy="1631714"/>
          </a:xfrm>
          <a:prstGeom prst="bentConnector3">
            <a:avLst>
              <a:gd name="adj1" fmla="val 2109140"/>
            </a:avLst>
          </a:prstGeom>
          <a:ln w="1905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8" name="Conector Angulado 21">
            <a:extLst>
              <a:ext uri="{FF2B5EF4-FFF2-40B4-BE49-F238E27FC236}">
                <a16:creationId xmlns:a16="http://schemas.microsoft.com/office/drawing/2014/main" id="{8860679C-B176-46A2-AED0-E74A55766F53}"/>
              </a:ext>
            </a:extLst>
          </p:cNvPr>
          <p:cNvCxnSpPr>
            <a:cxnSpLocks/>
            <a:stCxn id="179" idx="1"/>
            <a:endCxn id="178" idx="1"/>
          </p:cNvCxnSpPr>
          <p:nvPr/>
        </p:nvCxnSpPr>
        <p:spPr>
          <a:xfrm rot="10800000" flipH="1">
            <a:off x="2169391" y="3838630"/>
            <a:ext cx="1" cy="1607613"/>
          </a:xfrm>
          <a:prstGeom prst="bentConnector3">
            <a:avLst>
              <a:gd name="adj1" fmla="val -22860000000"/>
            </a:avLst>
          </a:prstGeom>
          <a:ln w="1905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1" name="Conector Angulado 21">
            <a:extLst>
              <a:ext uri="{FF2B5EF4-FFF2-40B4-BE49-F238E27FC236}">
                <a16:creationId xmlns:a16="http://schemas.microsoft.com/office/drawing/2014/main" id="{9D47CC21-ED22-4C49-A541-70FFF43220B5}"/>
              </a:ext>
            </a:extLst>
          </p:cNvPr>
          <p:cNvCxnSpPr>
            <a:cxnSpLocks/>
            <a:stCxn id="209" idx="1"/>
            <a:endCxn id="177" idx="1"/>
          </p:cNvCxnSpPr>
          <p:nvPr/>
        </p:nvCxnSpPr>
        <p:spPr>
          <a:xfrm rot="10800000" flipH="1">
            <a:off x="2169391" y="4374501"/>
            <a:ext cx="1" cy="1607613"/>
          </a:xfrm>
          <a:prstGeom prst="bentConnector3">
            <a:avLst>
              <a:gd name="adj1" fmla="val -22860000000"/>
            </a:avLst>
          </a:prstGeom>
          <a:ln w="1905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4" name="Conector Angulado 21">
            <a:extLst>
              <a:ext uri="{FF2B5EF4-FFF2-40B4-BE49-F238E27FC236}">
                <a16:creationId xmlns:a16="http://schemas.microsoft.com/office/drawing/2014/main" id="{866A5886-BA99-420C-855F-C74FA8D65C9C}"/>
              </a:ext>
            </a:extLst>
          </p:cNvPr>
          <p:cNvCxnSpPr>
            <a:cxnSpLocks/>
            <a:stCxn id="209" idx="1"/>
            <a:endCxn id="158" idx="1"/>
          </p:cNvCxnSpPr>
          <p:nvPr/>
        </p:nvCxnSpPr>
        <p:spPr>
          <a:xfrm rot="10800000" flipH="1">
            <a:off x="2169391" y="4910371"/>
            <a:ext cx="1" cy="1071742"/>
          </a:xfrm>
          <a:prstGeom prst="bentConnector3">
            <a:avLst>
              <a:gd name="adj1" fmla="val -22860000000"/>
            </a:avLst>
          </a:prstGeom>
          <a:ln w="1905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7" name="Conector Angulado 21">
            <a:extLst>
              <a:ext uri="{FF2B5EF4-FFF2-40B4-BE49-F238E27FC236}">
                <a16:creationId xmlns:a16="http://schemas.microsoft.com/office/drawing/2014/main" id="{D24CC272-8AAF-4092-A1AD-9595193A38E8}"/>
              </a:ext>
            </a:extLst>
          </p:cNvPr>
          <p:cNvCxnSpPr>
            <a:cxnSpLocks/>
            <a:stCxn id="157" idx="1"/>
            <a:endCxn id="51" idx="2"/>
          </p:cNvCxnSpPr>
          <p:nvPr/>
        </p:nvCxnSpPr>
        <p:spPr>
          <a:xfrm rot="10800000" flipH="1">
            <a:off x="3623734" y="1346790"/>
            <a:ext cx="2701148" cy="2491839"/>
          </a:xfrm>
          <a:prstGeom prst="bentConnector4">
            <a:avLst>
              <a:gd name="adj1" fmla="val -8463"/>
              <a:gd name="adj2" fmla="val 13042"/>
            </a:avLst>
          </a:prstGeom>
          <a:ln w="1905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1" name="Conector Angulado 21">
            <a:extLst>
              <a:ext uri="{FF2B5EF4-FFF2-40B4-BE49-F238E27FC236}">
                <a16:creationId xmlns:a16="http://schemas.microsoft.com/office/drawing/2014/main" id="{3AFC5025-FF18-4D0A-9F62-45A6FA4BEF4C}"/>
              </a:ext>
            </a:extLst>
          </p:cNvPr>
          <p:cNvCxnSpPr>
            <a:cxnSpLocks/>
            <a:stCxn id="219" idx="1"/>
            <a:endCxn id="51" idx="2"/>
          </p:cNvCxnSpPr>
          <p:nvPr/>
        </p:nvCxnSpPr>
        <p:spPr>
          <a:xfrm rot="10800000" flipH="1">
            <a:off x="5092574" y="1346790"/>
            <a:ext cx="1232307" cy="2491839"/>
          </a:xfrm>
          <a:prstGeom prst="bentConnector4">
            <a:avLst>
              <a:gd name="adj1" fmla="val -18551"/>
              <a:gd name="adj2" fmla="val 13042"/>
            </a:avLst>
          </a:prstGeom>
          <a:ln w="1905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7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379434AB-C01A-4D44-8F23-CCEEC43A26FF}"/>
              </a:ext>
            </a:extLst>
          </p:cNvPr>
          <p:cNvSpPr/>
          <p:nvPr/>
        </p:nvSpPr>
        <p:spPr>
          <a:xfrm>
            <a:off x="9408432" y="5244885"/>
            <a:ext cx="831169" cy="450910"/>
          </a:xfrm>
          <a:prstGeom prst="roundRect">
            <a:avLst/>
          </a:prstGeom>
          <a:solidFill>
            <a:srgbClr val="EDF3E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UNIDAD</a:t>
            </a:r>
            <a:r>
              <a:rPr lang="pt-BR" sz="90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 DE COMUNICAÇÃO REGIONAL 28</a:t>
            </a:r>
          </a:p>
        </p:txBody>
      </p:sp>
      <p:sp>
        <p:nvSpPr>
          <p:cNvPr id="2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E1DBF1AF-1A16-4B21-E096-96A9CC7DD929}"/>
              </a:ext>
            </a:extLst>
          </p:cNvPr>
          <p:cNvSpPr/>
          <p:nvPr/>
        </p:nvSpPr>
        <p:spPr>
          <a:xfrm>
            <a:off x="9408432" y="5788789"/>
            <a:ext cx="831169" cy="450910"/>
          </a:xfrm>
          <a:prstGeom prst="roundRect">
            <a:avLst/>
          </a:prstGeom>
          <a:solidFill>
            <a:srgbClr val="EDF3E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UNIDAD</a:t>
            </a:r>
            <a:r>
              <a:rPr lang="pt-BR" sz="90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 DE COMUNICAÇÃO REGIONAL 29</a:t>
            </a:r>
          </a:p>
        </p:txBody>
      </p:sp>
      <p:cxnSp>
        <p:nvCxnSpPr>
          <p:cNvPr id="12" name="Conector Angulado 21">
            <a:extLst>
              <a:ext uri="{FF2B5EF4-FFF2-40B4-BE49-F238E27FC236}">
                <a16:creationId xmlns:a16="http://schemas.microsoft.com/office/drawing/2014/main" id="{78735B87-7C04-61BA-7997-47BCBDA6CA38}"/>
              </a:ext>
            </a:extLst>
          </p:cNvPr>
          <p:cNvCxnSpPr>
            <a:cxnSpLocks/>
            <a:stCxn id="237" idx="3"/>
            <a:endCxn id="2" idx="3"/>
          </p:cNvCxnSpPr>
          <p:nvPr/>
        </p:nvCxnSpPr>
        <p:spPr>
          <a:xfrm>
            <a:off x="10230077" y="3838628"/>
            <a:ext cx="9524" cy="2175616"/>
          </a:xfrm>
          <a:prstGeom prst="bentConnector3">
            <a:avLst>
              <a:gd name="adj1" fmla="val 2500252"/>
            </a:avLst>
          </a:prstGeom>
          <a:ln w="1905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Conector Angulado 21">
            <a:extLst>
              <a:ext uri="{FF2B5EF4-FFF2-40B4-BE49-F238E27FC236}">
                <a16:creationId xmlns:a16="http://schemas.microsoft.com/office/drawing/2014/main" id="{33A724DD-E581-B0A8-C2DA-B8A02FA8A5AC}"/>
              </a:ext>
            </a:extLst>
          </p:cNvPr>
          <p:cNvCxnSpPr>
            <a:cxnSpLocks/>
            <a:stCxn id="237" idx="3"/>
            <a:endCxn id="387" idx="3"/>
          </p:cNvCxnSpPr>
          <p:nvPr/>
        </p:nvCxnSpPr>
        <p:spPr>
          <a:xfrm>
            <a:off x="10230077" y="3838628"/>
            <a:ext cx="9524" cy="1631712"/>
          </a:xfrm>
          <a:prstGeom prst="bentConnector3">
            <a:avLst>
              <a:gd name="adj1" fmla="val 2500252"/>
            </a:avLst>
          </a:prstGeom>
          <a:ln w="1905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Conector Angulado 21">
            <a:extLst>
              <a:ext uri="{FF2B5EF4-FFF2-40B4-BE49-F238E27FC236}">
                <a16:creationId xmlns:a16="http://schemas.microsoft.com/office/drawing/2014/main" id="{26C464EF-E8C1-4A0A-0A9D-B93AA422C894}"/>
              </a:ext>
            </a:extLst>
          </p:cNvPr>
          <p:cNvCxnSpPr>
            <a:cxnSpLocks/>
            <a:stCxn id="237" idx="3"/>
            <a:endCxn id="239" idx="3"/>
          </p:cNvCxnSpPr>
          <p:nvPr/>
        </p:nvCxnSpPr>
        <p:spPr>
          <a:xfrm>
            <a:off x="10230077" y="3838628"/>
            <a:ext cx="9524" cy="1087808"/>
          </a:xfrm>
          <a:prstGeom prst="bentConnector3">
            <a:avLst>
              <a:gd name="adj1" fmla="val 2500252"/>
            </a:avLst>
          </a:prstGeom>
          <a:ln w="1905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Conector Angulado 21">
            <a:extLst>
              <a:ext uri="{FF2B5EF4-FFF2-40B4-BE49-F238E27FC236}">
                <a16:creationId xmlns:a16="http://schemas.microsoft.com/office/drawing/2014/main" id="{5669D122-B04B-B183-B15B-DF6A022E8B42}"/>
              </a:ext>
            </a:extLst>
          </p:cNvPr>
          <p:cNvCxnSpPr>
            <a:cxnSpLocks/>
            <a:stCxn id="237" idx="3"/>
            <a:endCxn id="238" idx="3"/>
          </p:cNvCxnSpPr>
          <p:nvPr/>
        </p:nvCxnSpPr>
        <p:spPr>
          <a:xfrm>
            <a:off x="10230077" y="3838628"/>
            <a:ext cx="9525" cy="543904"/>
          </a:xfrm>
          <a:prstGeom prst="bentConnector3">
            <a:avLst>
              <a:gd name="adj1" fmla="val 2500000"/>
            </a:avLst>
          </a:prstGeom>
          <a:ln w="1905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F8A20384-1F24-B5E1-36C3-DF9A6CA19383}"/>
              </a:ext>
            </a:extLst>
          </p:cNvPr>
          <p:cNvSpPr/>
          <p:nvPr/>
        </p:nvSpPr>
        <p:spPr>
          <a:xfrm>
            <a:off x="9408432" y="6332695"/>
            <a:ext cx="831169" cy="450910"/>
          </a:xfrm>
          <a:prstGeom prst="roundRect">
            <a:avLst/>
          </a:prstGeom>
          <a:solidFill>
            <a:srgbClr val="EDF3E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 dirty="0">
                <a:solidFill>
                  <a:schemeClr val="accent6">
                    <a:lumMod val="50000"/>
                  </a:schemeClr>
                </a:solidFill>
              </a:rPr>
              <a:t>UNIDAD</a:t>
            </a:r>
            <a:r>
              <a:rPr lang="pt-BR" sz="900" dirty="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pt-BR" sz="900" b="1" dirty="0">
                <a:solidFill>
                  <a:schemeClr val="accent6">
                    <a:lumMod val="50000"/>
                  </a:schemeClr>
                </a:solidFill>
              </a:rPr>
              <a:t> DE COMUNICAÇÃO REGIONAL 30</a:t>
            </a:r>
          </a:p>
        </p:txBody>
      </p:sp>
      <p:cxnSp>
        <p:nvCxnSpPr>
          <p:cNvPr id="10" name="Conector Angulado 21">
            <a:extLst>
              <a:ext uri="{FF2B5EF4-FFF2-40B4-BE49-F238E27FC236}">
                <a16:creationId xmlns:a16="http://schemas.microsoft.com/office/drawing/2014/main" id="{E630F99F-7308-9E09-A856-69B14B4222D9}"/>
              </a:ext>
            </a:extLst>
          </p:cNvPr>
          <p:cNvCxnSpPr>
            <a:cxnSpLocks/>
            <a:stCxn id="237" idx="3"/>
            <a:endCxn id="3" idx="3"/>
          </p:cNvCxnSpPr>
          <p:nvPr/>
        </p:nvCxnSpPr>
        <p:spPr>
          <a:xfrm>
            <a:off x="10230077" y="3838628"/>
            <a:ext cx="9524" cy="2719522"/>
          </a:xfrm>
          <a:prstGeom prst="bentConnector3">
            <a:avLst>
              <a:gd name="adj1" fmla="val 2500252"/>
            </a:avLst>
          </a:prstGeom>
          <a:ln w="1905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tângulo Arredondado 45">
            <a:extLst>
              <a:ext uri="{FF2B5EF4-FFF2-40B4-BE49-F238E27FC236}">
                <a16:creationId xmlns:a16="http://schemas.microsoft.com/office/drawing/2014/main" id="{887E4852-AB6D-C952-C206-AE0D91C1C1C3}"/>
              </a:ext>
            </a:extLst>
          </p:cNvPr>
          <p:cNvSpPr/>
          <p:nvPr/>
        </p:nvSpPr>
        <p:spPr>
          <a:xfrm>
            <a:off x="6963171" y="1355048"/>
            <a:ext cx="1913774" cy="513642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1000" b="1" dirty="0">
                <a:solidFill>
                  <a:schemeClr val="tx1"/>
                </a:solidFill>
              </a:rPr>
              <a:t>ASSESSORIA DE PLANEJAMENTO E MONITORAMENTO DE COMUNICAÇÃO</a:t>
            </a:r>
          </a:p>
        </p:txBody>
      </p:sp>
      <p:cxnSp>
        <p:nvCxnSpPr>
          <p:cNvPr id="15" name="Conector Angulado 21">
            <a:extLst>
              <a:ext uri="{FF2B5EF4-FFF2-40B4-BE49-F238E27FC236}">
                <a16:creationId xmlns:a16="http://schemas.microsoft.com/office/drawing/2014/main" id="{40F7FA98-F4A1-2497-0E70-07033F0230A0}"/>
              </a:ext>
            </a:extLst>
          </p:cNvPr>
          <p:cNvCxnSpPr>
            <a:cxnSpLocks/>
            <a:stCxn id="51" idx="2"/>
            <a:endCxn id="14" idx="1"/>
          </p:cNvCxnSpPr>
          <p:nvPr/>
        </p:nvCxnSpPr>
        <p:spPr>
          <a:xfrm rot="16200000" flipH="1">
            <a:off x="6511486" y="1160184"/>
            <a:ext cx="265080" cy="638289"/>
          </a:xfrm>
          <a:prstGeom prst="bentConnector2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ector Angulado 21">
            <a:extLst>
              <a:ext uri="{FF2B5EF4-FFF2-40B4-BE49-F238E27FC236}">
                <a16:creationId xmlns:a16="http://schemas.microsoft.com/office/drawing/2014/main" id="{01F64179-8AB7-02CD-FB54-48E10FF805D9}"/>
              </a:ext>
            </a:extLst>
          </p:cNvPr>
          <p:cNvCxnSpPr>
            <a:cxnSpLocks/>
            <a:stCxn id="225" idx="1"/>
            <a:endCxn id="51" idx="2"/>
          </p:cNvCxnSpPr>
          <p:nvPr/>
        </p:nvCxnSpPr>
        <p:spPr>
          <a:xfrm rot="10800000">
            <a:off x="6324882" y="1346790"/>
            <a:ext cx="221126" cy="2491839"/>
          </a:xfrm>
          <a:prstGeom prst="bentConnector2">
            <a:avLst/>
          </a:prstGeom>
          <a:ln w="1905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ector: Angulado 94">
            <a:extLst>
              <a:ext uri="{FF2B5EF4-FFF2-40B4-BE49-F238E27FC236}">
                <a16:creationId xmlns:a16="http://schemas.microsoft.com/office/drawing/2014/main" id="{BE807F81-8586-0C01-09F0-A79E19C7DE68}"/>
              </a:ext>
            </a:extLst>
          </p:cNvPr>
          <p:cNvCxnSpPr>
            <a:cxnSpLocks/>
            <a:stCxn id="51" idx="2"/>
            <a:endCxn id="237" idx="3"/>
          </p:cNvCxnSpPr>
          <p:nvPr/>
        </p:nvCxnSpPr>
        <p:spPr>
          <a:xfrm rot="16200000" flipH="1">
            <a:off x="7031560" y="640110"/>
            <a:ext cx="2491839" cy="3905195"/>
          </a:xfrm>
          <a:prstGeom prst="bentConnector4">
            <a:avLst>
              <a:gd name="adj1" fmla="val 86958"/>
              <a:gd name="adj2" fmla="val 106109"/>
            </a:avLst>
          </a:prstGeom>
          <a:ln w="1905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onector: Angulado 112">
            <a:extLst>
              <a:ext uri="{FF2B5EF4-FFF2-40B4-BE49-F238E27FC236}">
                <a16:creationId xmlns:a16="http://schemas.microsoft.com/office/drawing/2014/main" id="{D174B930-A0AA-D80A-9925-7AE6017942D9}"/>
              </a:ext>
            </a:extLst>
          </p:cNvPr>
          <p:cNvCxnSpPr>
            <a:cxnSpLocks/>
            <a:stCxn id="51" idx="2"/>
            <a:endCxn id="231" idx="3"/>
          </p:cNvCxnSpPr>
          <p:nvPr/>
        </p:nvCxnSpPr>
        <p:spPr>
          <a:xfrm rot="16200000" flipH="1">
            <a:off x="6328118" y="1343552"/>
            <a:ext cx="2491839" cy="2498311"/>
          </a:xfrm>
          <a:prstGeom prst="bentConnector4">
            <a:avLst>
              <a:gd name="adj1" fmla="val 86958"/>
              <a:gd name="adj2" fmla="val 109946"/>
            </a:avLst>
          </a:prstGeom>
          <a:ln w="1905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Conector Angulado 21">
            <a:extLst>
              <a:ext uri="{FF2B5EF4-FFF2-40B4-BE49-F238E27FC236}">
                <a16:creationId xmlns:a16="http://schemas.microsoft.com/office/drawing/2014/main" id="{9E1A96D7-4B09-A730-FFC5-D782F21FCB40}"/>
              </a:ext>
            </a:extLst>
          </p:cNvPr>
          <p:cNvCxnSpPr>
            <a:cxnSpLocks/>
            <a:stCxn id="232" idx="3"/>
            <a:endCxn id="231" idx="3"/>
          </p:cNvCxnSpPr>
          <p:nvPr/>
        </p:nvCxnSpPr>
        <p:spPr>
          <a:xfrm flipV="1">
            <a:off x="8823192" y="3838628"/>
            <a:ext cx="1" cy="543904"/>
          </a:xfrm>
          <a:prstGeom prst="bentConnector3">
            <a:avLst>
              <a:gd name="adj1" fmla="val 22860100000"/>
            </a:avLst>
          </a:prstGeom>
          <a:ln w="1905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3782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fade/>
      </p:transition>
    </mc:Choice>
    <mc:Fallback xmlns="">
      <p:transition advClick="0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Arredondado 9">
            <a:hlinkClick r:id="" action="ppaction://noaction"/>
          </p:cNvPr>
          <p:cNvSpPr/>
          <p:nvPr/>
        </p:nvSpPr>
        <p:spPr>
          <a:xfrm>
            <a:off x="2722024" y="4150940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 DE GESTÃO DO ENSINO</a:t>
            </a:r>
          </a:p>
        </p:txBody>
      </p:sp>
      <p:sp>
        <p:nvSpPr>
          <p:cNvPr id="11" name="Retângulo Arredondado 10">
            <a:hlinkClick r:id="" action="ppaction://noaction"/>
          </p:cNvPr>
          <p:cNvSpPr/>
          <p:nvPr/>
        </p:nvSpPr>
        <p:spPr>
          <a:xfrm>
            <a:off x="8098376" y="4150939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SETOR DE GESTÃO DA PESQUISA</a:t>
            </a:r>
          </a:p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E DA INOVAÇÃO TECNOLÓGICA EM SAÚDE</a:t>
            </a:r>
          </a:p>
        </p:txBody>
      </p:sp>
      <p:cxnSp>
        <p:nvCxnSpPr>
          <p:cNvPr id="12" name="Conector Angulado 11"/>
          <p:cNvCxnSpPr>
            <a:stCxn id="13" idx="2"/>
            <a:endCxn id="10" idx="0"/>
          </p:cNvCxnSpPr>
          <p:nvPr/>
        </p:nvCxnSpPr>
        <p:spPr>
          <a:xfrm rot="5400000">
            <a:off x="3783585" y="1822495"/>
            <a:ext cx="1952685" cy="2704205"/>
          </a:xfrm>
          <a:prstGeom prst="bentConnector3">
            <a:avLst>
              <a:gd name="adj1" fmla="val 77172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Arredondado 12"/>
          <p:cNvSpPr/>
          <p:nvPr/>
        </p:nvSpPr>
        <p:spPr>
          <a:xfrm>
            <a:off x="5426229" y="1453672"/>
            <a:ext cx="1371600" cy="74458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/>
              <a:t>GERÊNCIA</a:t>
            </a:r>
          </a:p>
          <a:p>
            <a:pPr algn="ctr"/>
            <a:r>
              <a:rPr lang="pt-BR" sz="1100" b="1"/>
              <a:t>DE ENSINO E PESQUISA</a:t>
            </a:r>
          </a:p>
        </p:txBody>
      </p:sp>
      <p:cxnSp>
        <p:nvCxnSpPr>
          <p:cNvPr id="14" name="Conector Angulado 13"/>
          <p:cNvCxnSpPr>
            <a:stCxn id="13" idx="2"/>
            <a:endCxn id="11" idx="0"/>
          </p:cNvCxnSpPr>
          <p:nvPr/>
        </p:nvCxnSpPr>
        <p:spPr>
          <a:xfrm rot="16200000" flipH="1">
            <a:off x="6471760" y="1838523"/>
            <a:ext cx="1952684" cy="2672147"/>
          </a:xfrm>
          <a:prstGeom prst="bentConnector3">
            <a:avLst>
              <a:gd name="adj1" fmla="val 77172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Angulado 15"/>
          <p:cNvCxnSpPr>
            <a:stCxn id="10" idx="2"/>
            <a:endCxn id="18" idx="0"/>
          </p:cNvCxnSpPr>
          <p:nvPr/>
        </p:nvCxnSpPr>
        <p:spPr>
          <a:xfrm rot="5400000">
            <a:off x="2571926" y="4358715"/>
            <a:ext cx="299091" cy="1372706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Angulado 16"/>
          <p:cNvCxnSpPr>
            <a:cxnSpLocks/>
          </p:cNvCxnSpPr>
          <p:nvPr/>
        </p:nvCxnSpPr>
        <p:spPr>
          <a:xfrm>
            <a:off x="3407826" y="5045065"/>
            <a:ext cx="1370492" cy="299089"/>
          </a:xfrm>
          <a:prstGeom prst="bentConnector2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ângulo Arredondado 17"/>
          <p:cNvSpPr/>
          <p:nvPr/>
        </p:nvSpPr>
        <p:spPr>
          <a:xfrm>
            <a:off x="1349318" y="5194614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GESTÃO  DE GRADUAÇÃO, ENSINO TÉCNICO E EXTENSÃO</a:t>
            </a:r>
          </a:p>
        </p:txBody>
      </p:sp>
      <p:sp>
        <p:nvSpPr>
          <p:cNvPr id="19" name="Retângulo Arredondado 18"/>
          <p:cNvSpPr/>
          <p:nvPr/>
        </p:nvSpPr>
        <p:spPr>
          <a:xfrm>
            <a:off x="4092518" y="5194612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GESTÃO DE PÓS GRADUAÇÃO</a:t>
            </a:r>
          </a:p>
        </p:txBody>
      </p:sp>
      <p:cxnSp>
        <p:nvCxnSpPr>
          <p:cNvPr id="21" name="Conector Angulado 20"/>
          <p:cNvCxnSpPr>
            <a:stCxn id="11" idx="2"/>
            <a:endCxn id="23" idx="0"/>
          </p:cNvCxnSpPr>
          <p:nvPr/>
        </p:nvCxnSpPr>
        <p:spPr>
          <a:xfrm rot="5400000">
            <a:off x="7948831" y="4359267"/>
            <a:ext cx="299090" cy="1371600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Angulado 21"/>
          <p:cNvCxnSpPr>
            <a:stCxn id="11" idx="2"/>
            <a:endCxn id="28" idx="0"/>
          </p:cNvCxnSpPr>
          <p:nvPr/>
        </p:nvCxnSpPr>
        <p:spPr>
          <a:xfrm rot="16200000" flipH="1">
            <a:off x="9279881" y="4399816"/>
            <a:ext cx="299089" cy="1290499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tângulo Arredondado 22"/>
          <p:cNvSpPr/>
          <p:nvPr/>
        </p:nvSpPr>
        <p:spPr>
          <a:xfrm>
            <a:off x="6726776" y="5194612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GESTÃO DA PESQUISA</a:t>
            </a:r>
          </a:p>
        </p:txBody>
      </p:sp>
      <p:sp>
        <p:nvSpPr>
          <p:cNvPr id="26" name="Retângulo Arredondado 25">
            <a:hlinkClick r:id="" action="ppaction://noaction"/>
          </p:cNvPr>
          <p:cNvSpPr/>
          <p:nvPr/>
        </p:nvSpPr>
        <p:spPr>
          <a:xfrm>
            <a:off x="4410594" y="2624764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tx1"/>
                </a:solidFill>
              </a:rPr>
              <a:t>UNIDADE DE</a:t>
            </a:r>
          </a:p>
          <a:p>
            <a:pPr algn="ctr"/>
            <a:r>
              <a:rPr lang="pt-BR" sz="1000" b="1">
                <a:solidFill>
                  <a:schemeClr val="tx1"/>
                </a:solidFill>
              </a:rPr>
              <a:t>e-SAÚDE</a:t>
            </a:r>
          </a:p>
        </p:txBody>
      </p:sp>
      <p:cxnSp>
        <p:nvCxnSpPr>
          <p:cNvPr id="27" name="Conector Angulado 26"/>
          <p:cNvCxnSpPr>
            <a:stCxn id="13" idx="2"/>
            <a:endCxn id="26" idx="3"/>
          </p:cNvCxnSpPr>
          <p:nvPr/>
        </p:nvCxnSpPr>
        <p:spPr>
          <a:xfrm rot="5400000">
            <a:off x="5547712" y="2432738"/>
            <a:ext cx="798801" cy="329835"/>
          </a:xfrm>
          <a:prstGeom prst="bentConnector2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tângulo Arredondado 27"/>
          <p:cNvSpPr/>
          <p:nvPr/>
        </p:nvSpPr>
        <p:spPr>
          <a:xfrm>
            <a:off x="9388875" y="5194611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GESTÃO DA INOVAÇÃO TECNOLÓGICA EM SAÚDE</a:t>
            </a:r>
          </a:p>
        </p:txBody>
      </p:sp>
      <p:sp>
        <p:nvSpPr>
          <p:cNvPr id="20" name="Retângulo Arredondado 69">
            <a:hlinkClick r:id="rId2" action="ppaction://hlinksldjump"/>
            <a:extLst>
              <a:ext uri="{FF2B5EF4-FFF2-40B4-BE49-F238E27FC236}">
                <a16:creationId xmlns:a16="http://schemas.microsoft.com/office/drawing/2014/main" id="{B67E037E-C9BB-4467-A9B1-B6688EBD2F61}"/>
              </a:ext>
            </a:extLst>
          </p:cNvPr>
          <p:cNvSpPr/>
          <p:nvPr/>
        </p:nvSpPr>
        <p:spPr>
          <a:xfrm>
            <a:off x="-217404" y="186022"/>
            <a:ext cx="6603939" cy="4385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>
                <a:solidFill>
                  <a:schemeClr val="bg1"/>
                </a:solidFill>
              </a:rPr>
              <a:t>      COMPLEXO HOSPITALAR – CH-UFC – GERÊNCIA DE ENSINO E PESQUISA</a:t>
            </a:r>
          </a:p>
        </p:txBody>
      </p:sp>
      <p:sp>
        <p:nvSpPr>
          <p:cNvPr id="24" name="Retângulo Arredondado 25">
            <a:hlinkClick r:id="" action="ppaction://noaction"/>
            <a:extLst>
              <a:ext uri="{FF2B5EF4-FFF2-40B4-BE49-F238E27FC236}">
                <a16:creationId xmlns:a16="http://schemas.microsoft.com/office/drawing/2014/main" id="{8C24DEE7-6F27-40F1-B960-E92A7D868AB4}"/>
              </a:ext>
            </a:extLst>
          </p:cNvPr>
          <p:cNvSpPr/>
          <p:nvPr/>
        </p:nvSpPr>
        <p:spPr>
          <a:xfrm>
            <a:off x="6467993" y="2497345"/>
            <a:ext cx="1332605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tx1"/>
                </a:solidFill>
              </a:rPr>
              <a:t>UNIDADE DE APOIO AO ENSINO E À PESQUISA </a:t>
            </a:r>
          </a:p>
        </p:txBody>
      </p:sp>
      <p:cxnSp>
        <p:nvCxnSpPr>
          <p:cNvPr id="31" name="Conector Angulado 26">
            <a:extLst>
              <a:ext uri="{FF2B5EF4-FFF2-40B4-BE49-F238E27FC236}">
                <a16:creationId xmlns:a16="http://schemas.microsoft.com/office/drawing/2014/main" id="{E937E071-AE0B-4CB8-B0CC-B31E969E25AB}"/>
              </a:ext>
            </a:extLst>
          </p:cNvPr>
          <p:cNvCxnSpPr>
            <a:cxnSpLocks/>
            <a:endCxn id="24" idx="1"/>
          </p:cNvCxnSpPr>
          <p:nvPr/>
        </p:nvCxnSpPr>
        <p:spPr>
          <a:xfrm flipV="1">
            <a:off x="6112027" y="2869637"/>
            <a:ext cx="355966" cy="12700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0426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fade/>
      </p:transition>
    </mc:Choice>
    <mc:Fallback xmlns="">
      <p:transition advClick="0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Conector Angulado 81">
            <a:extLst>
              <a:ext uri="{FF2B5EF4-FFF2-40B4-BE49-F238E27FC236}">
                <a16:creationId xmlns:a16="http://schemas.microsoft.com/office/drawing/2014/main" id="{923DFA9F-F72C-44B6-9235-E23248296244}"/>
              </a:ext>
            </a:extLst>
          </p:cNvPr>
          <p:cNvCxnSpPr>
            <a:cxnSpLocks/>
          </p:cNvCxnSpPr>
          <p:nvPr/>
        </p:nvCxnSpPr>
        <p:spPr>
          <a:xfrm rot="5400000">
            <a:off x="4761109" y="2826686"/>
            <a:ext cx="663917" cy="1739516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Angulado 84">
            <a:extLst>
              <a:ext uri="{FF2B5EF4-FFF2-40B4-BE49-F238E27FC236}">
                <a16:creationId xmlns:a16="http://schemas.microsoft.com/office/drawing/2014/main" id="{60F50756-A1D6-40B6-9AE7-ECC895E49775}"/>
              </a:ext>
            </a:extLst>
          </p:cNvPr>
          <p:cNvCxnSpPr>
            <a:cxnSpLocks/>
            <a:endCxn id="21" idx="0"/>
          </p:cNvCxnSpPr>
          <p:nvPr/>
        </p:nvCxnSpPr>
        <p:spPr>
          <a:xfrm rot="5400000">
            <a:off x="5628921" y="3693308"/>
            <a:ext cx="662726" cy="5080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Angulado 87">
            <a:extLst>
              <a:ext uri="{FF2B5EF4-FFF2-40B4-BE49-F238E27FC236}">
                <a16:creationId xmlns:a16="http://schemas.microsoft.com/office/drawing/2014/main" id="{89C21A99-A275-4AAD-B24F-31D2604A03CF}"/>
              </a:ext>
            </a:extLst>
          </p:cNvPr>
          <p:cNvCxnSpPr>
            <a:cxnSpLocks/>
            <a:endCxn id="22" idx="0"/>
          </p:cNvCxnSpPr>
          <p:nvPr/>
        </p:nvCxnSpPr>
        <p:spPr>
          <a:xfrm rot="16200000" flipH="1">
            <a:off x="6512232" y="2815076"/>
            <a:ext cx="663913" cy="1762729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Arredondado 23">
            <a:hlinkClick r:id="" action="ppaction://noaction"/>
            <a:extLst>
              <a:ext uri="{FF2B5EF4-FFF2-40B4-BE49-F238E27FC236}">
                <a16:creationId xmlns:a16="http://schemas.microsoft.com/office/drawing/2014/main" id="{08D27F98-934B-4738-B2CA-F472EAF9973C}"/>
              </a:ext>
            </a:extLst>
          </p:cNvPr>
          <p:cNvSpPr/>
          <p:nvPr/>
        </p:nvSpPr>
        <p:spPr>
          <a:xfrm>
            <a:off x="5131880" y="2583225"/>
            <a:ext cx="1651728" cy="78006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>
                <a:solidFill>
                  <a:schemeClr val="bg1"/>
                </a:solidFill>
              </a:rPr>
              <a:t>SUPERINTENDÊNCIA</a:t>
            </a:r>
            <a:endParaRPr lang="pt-BR" sz="1400" b="1">
              <a:solidFill>
                <a:schemeClr val="bg1"/>
              </a:solidFill>
            </a:endParaRPr>
          </a:p>
        </p:txBody>
      </p:sp>
      <p:sp>
        <p:nvSpPr>
          <p:cNvPr id="20" name="Retângulo Arredondado 72">
            <a:hlinkClick r:id="" action="ppaction://noaction"/>
            <a:extLst>
              <a:ext uri="{FF2B5EF4-FFF2-40B4-BE49-F238E27FC236}">
                <a16:creationId xmlns:a16="http://schemas.microsoft.com/office/drawing/2014/main" id="{B6467729-7277-4002-BA1A-37C6EC1F1C25}"/>
              </a:ext>
            </a:extLst>
          </p:cNvPr>
          <p:cNvSpPr/>
          <p:nvPr/>
        </p:nvSpPr>
        <p:spPr>
          <a:xfrm>
            <a:off x="3364071" y="4027212"/>
            <a:ext cx="1651728" cy="78006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>
                <a:solidFill>
                  <a:schemeClr val="bg1"/>
                </a:solidFill>
              </a:rPr>
              <a:t>GERÊNCIA DE ATENÇÃO À SAÚDE</a:t>
            </a:r>
          </a:p>
        </p:txBody>
      </p:sp>
      <p:sp>
        <p:nvSpPr>
          <p:cNvPr id="21" name="Retângulo Arredondado 73">
            <a:hlinkClick r:id="" action="ppaction://noaction"/>
            <a:extLst>
              <a:ext uri="{FF2B5EF4-FFF2-40B4-BE49-F238E27FC236}">
                <a16:creationId xmlns:a16="http://schemas.microsoft.com/office/drawing/2014/main" id="{BCF58D5E-3685-43DA-BD2E-FF0219517791}"/>
              </a:ext>
            </a:extLst>
          </p:cNvPr>
          <p:cNvSpPr/>
          <p:nvPr/>
        </p:nvSpPr>
        <p:spPr>
          <a:xfrm>
            <a:off x="5131880" y="4027211"/>
            <a:ext cx="1651728" cy="78006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>
                <a:solidFill>
                  <a:schemeClr val="bg1"/>
                </a:solidFill>
              </a:rPr>
              <a:t>GERÊNCIA ADMINISTRATIVA</a:t>
            </a:r>
          </a:p>
        </p:txBody>
      </p:sp>
      <p:sp>
        <p:nvSpPr>
          <p:cNvPr id="22" name="Retângulo Arredondado 74">
            <a:hlinkClick r:id="" action="ppaction://noaction"/>
            <a:extLst>
              <a:ext uri="{FF2B5EF4-FFF2-40B4-BE49-F238E27FC236}">
                <a16:creationId xmlns:a16="http://schemas.microsoft.com/office/drawing/2014/main" id="{F927BA42-4A26-4983-8F76-6F766045E56E}"/>
              </a:ext>
            </a:extLst>
          </p:cNvPr>
          <p:cNvSpPr/>
          <p:nvPr/>
        </p:nvSpPr>
        <p:spPr>
          <a:xfrm>
            <a:off x="6899689" y="4028398"/>
            <a:ext cx="1651728" cy="78006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>
                <a:solidFill>
                  <a:schemeClr val="bg1"/>
                </a:solidFill>
              </a:rPr>
              <a:t>GERÊNCIA DE ENSINO E PESQUISA</a:t>
            </a:r>
          </a:p>
        </p:txBody>
      </p:sp>
      <p:sp>
        <p:nvSpPr>
          <p:cNvPr id="31" name="Retângulo Arredondado 27">
            <a:hlinkClick r:id="" action="ppaction://noaction"/>
            <a:extLst>
              <a:ext uri="{FF2B5EF4-FFF2-40B4-BE49-F238E27FC236}">
                <a16:creationId xmlns:a16="http://schemas.microsoft.com/office/drawing/2014/main" id="{884E080A-AAA4-4511-BEC5-C32884861E17}"/>
              </a:ext>
            </a:extLst>
          </p:cNvPr>
          <p:cNvSpPr/>
          <p:nvPr/>
        </p:nvSpPr>
        <p:spPr>
          <a:xfrm>
            <a:off x="7725553" y="1196065"/>
            <a:ext cx="1651728" cy="780067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>
                <a:solidFill>
                  <a:schemeClr val="bg1"/>
                </a:solidFill>
              </a:rPr>
              <a:t>OUVIDORIA</a:t>
            </a:r>
          </a:p>
        </p:txBody>
      </p:sp>
      <p:sp>
        <p:nvSpPr>
          <p:cNvPr id="32" name="Retângulo Arredondado 28">
            <a:hlinkClick r:id="" action="ppaction://noaction"/>
            <a:extLst>
              <a:ext uri="{FF2B5EF4-FFF2-40B4-BE49-F238E27FC236}">
                <a16:creationId xmlns:a16="http://schemas.microsoft.com/office/drawing/2014/main" id="{88A36CE1-74A7-4182-AAE2-DC20DCF6A5E7}"/>
              </a:ext>
            </a:extLst>
          </p:cNvPr>
          <p:cNvSpPr/>
          <p:nvPr/>
        </p:nvSpPr>
        <p:spPr>
          <a:xfrm>
            <a:off x="5950234" y="1196066"/>
            <a:ext cx="1651728" cy="780067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>
                <a:solidFill>
                  <a:schemeClr val="bg1"/>
                </a:solidFill>
              </a:rPr>
              <a:t>AUDITORIA</a:t>
            </a:r>
          </a:p>
        </p:txBody>
      </p:sp>
      <p:sp>
        <p:nvSpPr>
          <p:cNvPr id="15" name="Retângulo Arredondado 27">
            <a:extLst>
              <a:ext uri="{FF2B5EF4-FFF2-40B4-BE49-F238E27FC236}">
                <a16:creationId xmlns:a16="http://schemas.microsoft.com/office/drawing/2014/main" id="{E138A768-F524-4B56-BDBC-50B37B85DEFF}"/>
              </a:ext>
            </a:extLst>
          </p:cNvPr>
          <p:cNvSpPr/>
          <p:nvPr/>
        </p:nvSpPr>
        <p:spPr>
          <a:xfrm>
            <a:off x="4174915" y="1199176"/>
            <a:ext cx="1651728" cy="780067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>
                <a:solidFill>
                  <a:schemeClr val="bg1"/>
                </a:solidFill>
              </a:rPr>
              <a:t>COLEGIADO EXECUTIVO</a:t>
            </a:r>
          </a:p>
        </p:txBody>
      </p:sp>
      <p:sp>
        <p:nvSpPr>
          <p:cNvPr id="16" name="Retângulo Arredondado 28">
            <a:extLst>
              <a:ext uri="{FF2B5EF4-FFF2-40B4-BE49-F238E27FC236}">
                <a16:creationId xmlns:a16="http://schemas.microsoft.com/office/drawing/2014/main" id="{E7D260BF-69AD-4396-A285-9284BF029C74}"/>
              </a:ext>
            </a:extLst>
          </p:cNvPr>
          <p:cNvSpPr/>
          <p:nvPr/>
        </p:nvSpPr>
        <p:spPr>
          <a:xfrm>
            <a:off x="2412253" y="1196067"/>
            <a:ext cx="1651728" cy="780067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>
                <a:solidFill>
                  <a:schemeClr val="bg1"/>
                </a:solidFill>
              </a:rPr>
              <a:t>CONSELHO CONSULTIVO</a:t>
            </a:r>
          </a:p>
        </p:txBody>
      </p:sp>
      <p:sp>
        <p:nvSpPr>
          <p:cNvPr id="18" name="Retângulo Arredondado 69">
            <a:hlinkClick r:id="rId3" action="ppaction://hlinksldjump"/>
            <a:extLst>
              <a:ext uri="{FF2B5EF4-FFF2-40B4-BE49-F238E27FC236}">
                <a16:creationId xmlns:a16="http://schemas.microsoft.com/office/drawing/2014/main" id="{E6ED6A35-D5D2-479C-B6EF-F059E96A2CDC}"/>
              </a:ext>
            </a:extLst>
          </p:cNvPr>
          <p:cNvSpPr/>
          <p:nvPr/>
        </p:nvSpPr>
        <p:spPr>
          <a:xfrm>
            <a:off x="-217404" y="186022"/>
            <a:ext cx="6603939" cy="4385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>
                <a:solidFill>
                  <a:schemeClr val="bg1"/>
                </a:solidFill>
              </a:rPr>
              <a:t>     COMPLEXO HOSPITALAR – CHU-UFPA</a:t>
            </a:r>
          </a:p>
        </p:txBody>
      </p:sp>
    </p:spTree>
    <p:extLst>
      <p:ext uri="{BB962C8B-B14F-4D97-AF65-F5344CB8AC3E}">
        <p14:creationId xmlns:p14="http://schemas.microsoft.com/office/powerpoint/2010/main" val="194244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fade/>
      </p:transition>
    </mc:Choice>
    <mc:Fallback xmlns="">
      <p:transition advClick="0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Conector: Angulado 32">
            <a:extLst>
              <a:ext uri="{FF2B5EF4-FFF2-40B4-BE49-F238E27FC236}">
                <a16:creationId xmlns:a16="http://schemas.microsoft.com/office/drawing/2014/main" id="{A828A1C4-5BDB-43E9-B5EB-18AADBA50E99}"/>
              </a:ext>
            </a:extLst>
          </p:cNvPr>
          <p:cNvCxnSpPr>
            <a:cxnSpLocks/>
            <a:stCxn id="14" idx="2"/>
            <a:endCxn id="22" idx="0"/>
          </p:cNvCxnSpPr>
          <p:nvPr/>
        </p:nvCxnSpPr>
        <p:spPr>
          <a:xfrm rot="16200000" flipH="1">
            <a:off x="6756388" y="1044592"/>
            <a:ext cx="789165" cy="2109941"/>
          </a:xfrm>
          <a:prstGeom prst="bentConnector3">
            <a:avLst>
              <a:gd name="adj1" fmla="val 50001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: Angulado 33">
            <a:extLst>
              <a:ext uri="{FF2B5EF4-FFF2-40B4-BE49-F238E27FC236}">
                <a16:creationId xmlns:a16="http://schemas.microsoft.com/office/drawing/2014/main" id="{02E9C1AD-A8A2-4885-84A3-E38F65D15E3A}"/>
              </a:ext>
            </a:extLst>
          </p:cNvPr>
          <p:cNvCxnSpPr>
            <a:cxnSpLocks/>
            <a:stCxn id="14" idx="2"/>
            <a:endCxn id="23" idx="0"/>
          </p:cNvCxnSpPr>
          <p:nvPr/>
        </p:nvCxnSpPr>
        <p:spPr>
          <a:xfrm rot="5400000">
            <a:off x="5691318" y="2109663"/>
            <a:ext cx="809365" cy="12700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Angulado 12">
            <a:extLst>
              <a:ext uri="{FF2B5EF4-FFF2-40B4-BE49-F238E27FC236}">
                <a16:creationId xmlns:a16="http://schemas.microsoft.com/office/drawing/2014/main" id="{79BB571E-E1AE-417B-9BF3-F64AA773016A}"/>
              </a:ext>
            </a:extLst>
          </p:cNvPr>
          <p:cNvCxnSpPr>
            <a:cxnSpLocks/>
            <a:stCxn id="14" idx="2"/>
            <a:endCxn id="15" idx="0"/>
          </p:cNvCxnSpPr>
          <p:nvPr/>
        </p:nvCxnSpPr>
        <p:spPr>
          <a:xfrm rot="5400000">
            <a:off x="3725143" y="123638"/>
            <a:ext cx="789514" cy="3952200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Angulado 12">
            <a:extLst>
              <a:ext uri="{FF2B5EF4-FFF2-40B4-BE49-F238E27FC236}">
                <a16:creationId xmlns:a16="http://schemas.microsoft.com/office/drawing/2014/main" id="{909DB8E1-D6F5-4AE3-B94A-D2A4968665A5}"/>
              </a:ext>
            </a:extLst>
          </p:cNvPr>
          <p:cNvCxnSpPr>
            <a:cxnSpLocks/>
            <a:stCxn id="14" idx="2"/>
            <a:endCxn id="16" idx="0"/>
          </p:cNvCxnSpPr>
          <p:nvPr/>
        </p:nvCxnSpPr>
        <p:spPr>
          <a:xfrm rot="5400000">
            <a:off x="4666619" y="1040180"/>
            <a:ext cx="764580" cy="2094182"/>
          </a:xfrm>
          <a:prstGeom prst="bentConnector3">
            <a:avLst>
              <a:gd name="adj1" fmla="val 52466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354B5121-FCD5-4D0D-9694-EABE9FF3FD76}"/>
              </a:ext>
            </a:extLst>
          </p:cNvPr>
          <p:cNvSpPr/>
          <p:nvPr/>
        </p:nvSpPr>
        <p:spPr>
          <a:xfrm>
            <a:off x="5425645" y="1050586"/>
            <a:ext cx="1340710" cy="65439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b="1"/>
              <a:t>SUPERINTENDÊNCIA</a:t>
            </a:r>
          </a:p>
        </p:txBody>
      </p:sp>
      <p:sp>
        <p:nvSpPr>
          <p:cNvPr id="15" name="Retângulo: Cantos Arredondados 14">
            <a:hlinkClick r:id="" action="ppaction://noaction"/>
            <a:extLst>
              <a:ext uri="{FF2B5EF4-FFF2-40B4-BE49-F238E27FC236}">
                <a16:creationId xmlns:a16="http://schemas.microsoft.com/office/drawing/2014/main" id="{EF4B1D57-D1CD-48DC-82FF-967DB680CCF1}"/>
              </a:ext>
            </a:extLst>
          </p:cNvPr>
          <p:cNvSpPr/>
          <p:nvPr/>
        </p:nvSpPr>
        <p:spPr>
          <a:xfrm>
            <a:off x="1473445" y="2494495"/>
            <a:ext cx="1340710" cy="65439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 DE GESTÃO DA QUALIDADE</a:t>
            </a:r>
          </a:p>
        </p:txBody>
      </p:sp>
      <p:sp>
        <p:nvSpPr>
          <p:cNvPr id="16" name="Retângulo: Cantos Arredondados 15">
            <a:hlinkClick r:id="" action="ppaction://noaction"/>
            <a:extLst>
              <a:ext uri="{FF2B5EF4-FFF2-40B4-BE49-F238E27FC236}">
                <a16:creationId xmlns:a16="http://schemas.microsoft.com/office/drawing/2014/main" id="{F1E03EC2-AB25-4C22-8A8C-82A8EA033308}"/>
              </a:ext>
            </a:extLst>
          </p:cNvPr>
          <p:cNvSpPr/>
          <p:nvPr/>
        </p:nvSpPr>
        <p:spPr>
          <a:xfrm>
            <a:off x="3331463" y="2469561"/>
            <a:ext cx="1340710" cy="65439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 DE GOVERNANÇA  E ESTRATÉGIA</a:t>
            </a:r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0EDA53EA-7FC6-4438-9AAE-CD4AF406A045}"/>
              </a:ext>
            </a:extLst>
          </p:cNvPr>
          <p:cNvSpPr/>
          <p:nvPr/>
        </p:nvSpPr>
        <p:spPr>
          <a:xfrm>
            <a:off x="1468238" y="4087086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VIGILÂNCIA EM SAÚDE</a:t>
            </a:r>
          </a:p>
        </p:txBody>
      </p:sp>
      <p:sp>
        <p:nvSpPr>
          <p:cNvPr id="18" name="Retângulo: Cantos Arredondados 17">
            <a:extLst>
              <a:ext uri="{FF2B5EF4-FFF2-40B4-BE49-F238E27FC236}">
                <a16:creationId xmlns:a16="http://schemas.microsoft.com/office/drawing/2014/main" id="{E80C4297-39B4-44F5-95CC-EF883CB62AEC}"/>
              </a:ext>
            </a:extLst>
          </p:cNvPr>
          <p:cNvSpPr/>
          <p:nvPr/>
        </p:nvSpPr>
        <p:spPr>
          <a:xfrm>
            <a:off x="1473442" y="3290791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GESTÃO DA QUALIDADE E SEGURANÇA DO PACIENTE</a:t>
            </a:r>
          </a:p>
        </p:txBody>
      </p:sp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8E03B8A0-2DA0-48D5-8A32-A88C59DBC2BB}"/>
              </a:ext>
            </a:extLst>
          </p:cNvPr>
          <p:cNvSpPr/>
          <p:nvPr/>
        </p:nvSpPr>
        <p:spPr>
          <a:xfrm>
            <a:off x="7523960" y="4102948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CONTRATUALIZAÇÃO</a:t>
            </a:r>
          </a:p>
        </p:txBody>
      </p: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6DBB849A-3469-49DE-B214-2DF9B2EDE9F4}"/>
              </a:ext>
            </a:extLst>
          </p:cNvPr>
          <p:cNvSpPr/>
          <p:nvPr/>
        </p:nvSpPr>
        <p:spPr>
          <a:xfrm>
            <a:off x="7527835" y="3308312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>
                <a:solidFill>
                  <a:schemeClr val="tx1"/>
                </a:solidFill>
              </a:rPr>
              <a:t>UNIDADE DE REGULAÇÃO INTERNA</a:t>
            </a:r>
          </a:p>
        </p:txBody>
      </p:sp>
      <p:sp>
        <p:nvSpPr>
          <p:cNvPr id="22" name="Retângulo: Cantos Arredondados 21">
            <a:hlinkClick r:id="" action="ppaction://noaction"/>
            <a:extLst>
              <a:ext uri="{FF2B5EF4-FFF2-40B4-BE49-F238E27FC236}">
                <a16:creationId xmlns:a16="http://schemas.microsoft.com/office/drawing/2014/main" id="{895E5043-F427-44A5-8793-0F1258E861EE}"/>
              </a:ext>
            </a:extLst>
          </p:cNvPr>
          <p:cNvSpPr/>
          <p:nvPr/>
        </p:nvSpPr>
        <p:spPr>
          <a:xfrm>
            <a:off x="7535586" y="2494146"/>
            <a:ext cx="1340710" cy="65439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SETOR DE CONTRATUALIZAÇÃO E REGULAÇÃO</a:t>
            </a:r>
          </a:p>
        </p:txBody>
      </p:sp>
      <p:sp>
        <p:nvSpPr>
          <p:cNvPr id="23" name="Retângulo: Cantos Arredondados 22">
            <a:hlinkClick r:id="" action="ppaction://noaction"/>
            <a:extLst>
              <a:ext uri="{FF2B5EF4-FFF2-40B4-BE49-F238E27FC236}">
                <a16:creationId xmlns:a16="http://schemas.microsoft.com/office/drawing/2014/main" id="{19856585-AB0C-438E-9E86-8C3823484B40}"/>
              </a:ext>
            </a:extLst>
          </p:cNvPr>
          <p:cNvSpPr/>
          <p:nvPr/>
        </p:nvSpPr>
        <p:spPr>
          <a:xfrm>
            <a:off x="5425645" y="2514346"/>
            <a:ext cx="1340710" cy="65439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 DE TECNOLOGIA DA INFORMAÇÃO E SAÚDE DIGITAL</a:t>
            </a:r>
          </a:p>
        </p:txBody>
      </p:sp>
      <p:sp>
        <p:nvSpPr>
          <p:cNvPr id="24" name="Retângulo: Cantos Arredondados 23">
            <a:extLst>
              <a:ext uri="{FF2B5EF4-FFF2-40B4-BE49-F238E27FC236}">
                <a16:creationId xmlns:a16="http://schemas.microsoft.com/office/drawing/2014/main" id="{7A4419A7-DC03-444D-A333-FD8BB17DB18F}"/>
              </a:ext>
            </a:extLst>
          </p:cNvPr>
          <p:cNvSpPr/>
          <p:nvPr/>
        </p:nvSpPr>
        <p:spPr>
          <a:xfrm>
            <a:off x="5425645" y="4137603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000"/>
              </a:lnSpc>
            </a:pPr>
            <a:r>
              <a:rPr lang="pt-BR" sz="900" b="1">
                <a:solidFill>
                  <a:schemeClr val="tx1"/>
                </a:solidFill>
              </a:rPr>
              <a:t>UNIDADE DE INFRAESTRUTURA, SUPORTE E SEGURANÇA DE TECNOLOGIA DA INFORMAÇÃO</a:t>
            </a:r>
          </a:p>
        </p:txBody>
      </p:sp>
      <p:sp>
        <p:nvSpPr>
          <p:cNvPr id="25" name="Retângulo: Cantos Arredondados 24">
            <a:extLst>
              <a:ext uri="{FF2B5EF4-FFF2-40B4-BE49-F238E27FC236}">
                <a16:creationId xmlns:a16="http://schemas.microsoft.com/office/drawing/2014/main" id="{85976F14-9E6F-4D49-9F81-806402225767}"/>
              </a:ext>
            </a:extLst>
          </p:cNvPr>
          <p:cNvSpPr/>
          <p:nvPr/>
        </p:nvSpPr>
        <p:spPr>
          <a:xfrm>
            <a:off x="5427843" y="3314399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SISTEMAS DA INFORMAÇÃO E INTELIGÊNCIA DE DADOS</a:t>
            </a:r>
          </a:p>
        </p:txBody>
      </p:sp>
      <p:cxnSp>
        <p:nvCxnSpPr>
          <p:cNvPr id="44" name="Conector: Angulado 43">
            <a:extLst>
              <a:ext uri="{FF2B5EF4-FFF2-40B4-BE49-F238E27FC236}">
                <a16:creationId xmlns:a16="http://schemas.microsoft.com/office/drawing/2014/main" id="{A8B1F631-5D81-4AF7-B308-098D99BA199B}"/>
              </a:ext>
            </a:extLst>
          </p:cNvPr>
          <p:cNvCxnSpPr>
            <a:cxnSpLocks/>
          </p:cNvCxnSpPr>
          <p:nvPr/>
        </p:nvCxnSpPr>
        <p:spPr>
          <a:xfrm rot="10800000" flipV="1">
            <a:off x="7522025" y="2840873"/>
            <a:ext cx="11626" cy="1589272"/>
          </a:xfrm>
          <a:prstGeom prst="bentConnector3">
            <a:avLst>
              <a:gd name="adj1" fmla="val 2285696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: Angulado 44">
            <a:extLst>
              <a:ext uri="{FF2B5EF4-FFF2-40B4-BE49-F238E27FC236}">
                <a16:creationId xmlns:a16="http://schemas.microsoft.com/office/drawing/2014/main" id="{0297B10F-59B4-4C2E-AF0D-452C56EDB911}"/>
              </a:ext>
            </a:extLst>
          </p:cNvPr>
          <p:cNvCxnSpPr>
            <a:cxnSpLocks/>
            <a:stCxn id="23" idx="1"/>
            <a:endCxn id="24" idx="1"/>
          </p:cNvCxnSpPr>
          <p:nvPr/>
        </p:nvCxnSpPr>
        <p:spPr>
          <a:xfrm rot="10800000" flipV="1">
            <a:off x="5425645" y="2841543"/>
            <a:ext cx="15296" cy="1623256"/>
          </a:xfrm>
          <a:prstGeom prst="bentConnector3">
            <a:avLst>
              <a:gd name="adj1" fmla="val 18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: Angulado 45">
            <a:extLst>
              <a:ext uri="{FF2B5EF4-FFF2-40B4-BE49-F238E27FC236}">
                <a16:creationId xmlns:a16="http://schemas.microsoft.com/office/drawing/2014/main" id="{D1C85578-2F71-42A9-85A3-E5A23AB8E372}"/>
              </a:ext>
            </a:extLst>
          </p:cNvPr>
          <p:cNvCxnSpPr>
            <a:cxnSpLocks/>
            <a:stCxn id="23" idx="1"/>
            <a:endCxn id="25" idx="1"/>
          </p:cNvCxnSpPr>
          <p:nvPr/>
        </p:nvCxnSpPr>
        <p:spPr>
          <a:xfrm rot="10800000" flipH="1" flipV="1">
            <a:off x="5425645" y="2841543"/>
            <a:ext cx="2196" cy="800053"/>
          </a:xfrm>
          <a:prstGeom prst="bentConnector3">
            <a:avLst>
              <a:gd name="adj1" fmla="val -11942577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ector Angulado 12">
            <a:extLst>
              <a:ext uri="{FF2B5EF4-FFF2-40B4-BE49-F238E27FC236}">
                <a16:creationId xmlns:a16="http://schemas.microsoft.com/office/drawing/2014/main" id="{A4A11D72-750A-4BF8-A3A9-4615B3D6E9EC}"/>
              </a:ext>
            </a:extLst>
          </p:cNvPr>
          <p:cNvCxnSpPr>
            <a:cxnSpLocks/>
            <a:stCxn id="15" idx="1"/>
            <a:endCxn id="17" idx="1"/>
          </p:cNvCxnSpPr>
          <p:nvPr/>
        </p:nvCxnSpPr>
        <p:spPr>
          <a:xfrm rot="10800000" flipV="1">
            <a:off x="1468239" y="2821693"/>
            <a:ext cx="5207" cy="1592591"/>
          </a:xfrm>
          <a:prstGeom prst="bentConnector3">
            <a:avLst>
              <a:gd name="adj1" fmla="val 4490244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Conector: Angulado 175">
            <a:extLst>
              <a:ext uri="{FF2B5EF4-FFF2-40B4-BE49-F238E27FC236}">
                <a16:creationId xmlns:a16="http://schemas.microsoft.com/office/drawing/2014/main" id="{3609CB38-BC94-4D17-A873-0DD13AB75AD0}"/>
              </a:ext>
            </a:extLst>
          </p:cNvPr>
          <p:cNvCxnSpPr>
            <a:cxnSpLocks/>
            <a:stCxn id="22" idx="1"/>
            <a:endCxn id="21" idx="1"/>
          </p:cNvCxnSpPr>
          <p:nvPr/>
        </p:nvCxnSpPr>
        <p:spPr>
          <a:xfrm rot="10800000" flipV="1">
            <a:off x="7527836" y="2821345"/>
            <a:ext cx="7751" cy="814165"/>
          </a:xfrm>
          <a:prstGeom prst="bentConnector3">
            <a:avLst>
              <a:gd name="adj1" fmla="val 3631867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Conector: Angulado 125">
            <a:extLst>
              <a:ext uri="{FF2B5EF4-FFF2-40B4-BE49-F238E27FC236}">
                <a16:creationId xmlns:a16="http://schemas.microsoft.com/office/drawing/2014/main" id="{0B0DD237-2A9E-41A6-9217-FC3484753CB6}"/>
              </a:ext>
            </a:extLst>
          </p:cNvPr>
          <p:cNvCxnSpPr>
            <a:stCxn id="15" idx="1"/>
            <a:endCxn id="18" idx="1"/>
          </p:cNvCxnSpPr>
          <p:nvPr/>
        </p:nvCxnSpPr>
        <p:spPr>
          <a:xfrm rot="10800000" flipV="1">
            <a:off x="1473443" y="2821692"/>
            <a:ext cx="3" cy="796296"/>
          </a:xfrm>
          <a:prstGeom prst="bentConnector3">
            <a:avLst>
              <a:gd name="adj1" fmla="val 76201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tângulo Arredondado 69">
            <a:hlinkClick r:id="rId2" action="ppaction://hlinksldjump"/>
            <a:extLst>
              <a:ext uri="{FF2B5EF4-FFF2-40B4-BE49-F238E27FC236}">
                <a16:creationId xmlns:a16="http://schemas.microsoft.com/office/drawing/2014/main" id="{11CCE802-5E6C-498A-87D8-F3EA3CC9926E}"/>
              </a:ext>
            </a:extLst>
          </p:cNvPr>
          <p:cNvSpPr/>
          <p:nvPr/>
        </p:nvSpPr>
        <p:spPr>
          <a:xfrm>
            <a:off x="-217404" y="186022"/>
            <a:ext cx="6603939" cy="4385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>
                <a:solidFill>
                  <a:schemeClr val="bg1"/>
                </a:solidFill>
              </a:rPr>
              <a:t>      COMPLEXO HOSPITALAR – CHU-UFPA – SUPERINTENDÊNCIA</a:t>
            </a:r>
          </a:p>
        </p:txBody>
      </p:sp>
    </p:spTree>
    <p:extLst>
      <p:ext uri="{BB962C8B-B14F-4D97-AF65-F5344CB8AC3E}">
        <p14:creationId xmlns:p14="http://schemas.microsoft.com/office/powerpoint/2010/main" val="121213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fade/>
      </p:transition>
    </mc:Choice>
    <mc:Fallback xmlns="">
      <p:transition advClick="0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ector Angulado 12"/>
          <p:cNvCxnSpPr>
            <a:stCxn id="14" idx="2"/>
            <a:endCxn id="2" idx="0"/>
          </p:cNvCxnSpPr>
          <p:nvPr/>
        </p:nvCxnSpPr>
        <p:spPr>
          <a:xfrm rot="5400000">
            <a:off x="3602141" y="-216554"/>
            <a:ext cx="635010" cy="4454434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Angulado 16"/>
          <p:cNvCxnSpPr>
            <a:stCxn id="14" idx="2"/>
            <a:endCxn id="10" idx="0"/>
          </p:cNvCxnSpPr>
          <p:nvPr/>
        </p:nvCxnSpPr>
        <p:spPr>
          <a:xfrm rot="5400000">
            <a:off x="5086409" y="1244854"/>
            <a:ext cx="612151" cy="1508759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Angulado 19"/>
          <p:cNvCxnSpPr>
            <a:stCxn id="14" idx="2"/>
            <a:endCxn id="11" idx="0"/>
          </p:cNvCxnSpPr>
          <p:nvPr/>
        </p:nvCxnSpPr>
        <p:spPr>
          <a:xfrm rot="16200000" flipH="1">
            <a:off x="6547816" y="1292205"/>
            <a:ext cx="635010" cy="1436916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Angulado 22"/>
          <p:cNvCxnSpPr>
            <a:stCxn id="14" idx="2"/>
            <a:endCxn id="12" idx="0"/>
          </p:cNvCxnSpPr>
          <p:nvPr/>
        </p:nvCxnSpPr>
        <p:spPr>
          <a:xfrm rot="16200000" flipH="1">
            <a:off x="8020653" y="-180632"/>
            <a:ext cx="635010" cy="4382590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Angulado 29"/>
          <p:cNvCxnSpPr>
            <a:stCxn id="10" idx="2"/>
            <a:endCxn id="28" idx="0"/>
          </p:cNvCxnSpPr>
          <p:nvPr/>
        </p:nvCxnSpPr>
        <p:spPr>
          <a:xfrm rot="5400000">
            <a:off x="3738213" y="2811137"/>
            <a:ext cx="661136" cy="1138646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Angulado 32"/>
          <p:cNvCxnSpPr>
            <a:stCxn id="10" idx="2"/>
            <a:endCxn id="29" idx="0"/>
          </p:cNvCxnSpPr>
          <p:nvPr/>
        </p:nvCxnSpPr>
        <p:spPr>
          <a:xfrm rot="16200000" flipH="1">
            <a:off x="4835493" y="2852503"/>
            <a:ext cx="661136" cy="1055914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de Seta Reta 39"/>
          <p:cNvCxnSpPr>
            <a:stCxn id="11" idx="2"/>
            <a:endCxn id="38" idx="0"/>
          </p:cNvCxnSpPr>
          <p:nvPr/>
        </p:nvCxnSpPr>
        <p:spPr>
          <a:xfrm>
            <a:off x="7583779" y="3072751"/>
            <a:ext cx="0" cy="635010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de Seta Reta 58"/>
          <p:cNvCxnSpPr>
            <a:cxnSpLocks/>
            <a:stCxn id="37" idx="2"/>
            <a:endCxn id="58" idx="0"/>
          </p:cNvCxnSpPr>
          <p:nvPr/>
        </p:nvCxnSpPr>
        <p:spPr>
          <a:xfrm>
            <a:off x="5998818" y="4760411"/>
            <a:ext cx="0" cy="631742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ector de Seta Reta 66"/>
          <p:cNvCxnSpPr>
            <a:stCxn id="45" idx="2"/>
            <a:endCxn id="64" idx="0"/>
          </p:cNvCxnSpPr>
          <p:nvPr/>
        </p:nvCxnSpPr>
        <p:spPr>
          <a:xfrm>
            <a:off x="7888579" y="4757144"/>
            <a:ext cx="2176" cy="635009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ângulo Arredondado 1">
            <a:hlinkClick r:id="" action="ppaction://noaction"/>
          </p:cNvPr>
          <p:cNvSpPr/>
          <p:nvPr/>
        </p:nvSpPr>
        <p:spPr>
          <a:xfrm>
            <a:off x="1006629" y="2328168"/>
            <a:ext cx="1371600" cy="744583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/>
              <a:t>DIVISÃO</a:t>
            </a:r>
          </a:p>
          <a:p>
            <a:pPr algn="ctr"/>
            <a:r>
              <a:rPr lang="pt-BR" sz="1100" b="1"/>
              <a:t>MÉDICA</a:t>
            </a:r>
          </a:p>
        </p:txBody>
      </p:sp>
      <p:sp>
        <p:nvSpPr>
          <p:cNvPr id="10" name="Retângulo Arredondado 9">
            <a:hlinkClick r:id="" action="ppaction://noaction"/>
          </p:cNvPr>
          <p:cNvSpPr/>
          <p:nvPr/>
        </p:nvSpPr>
        <p:spPr>
          <a:xfrm>
            <a:off x="3952304" y="2305309"/>
            <a:ext cx="1371600" cy="744583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/>
              <a:t>DIVISÃO DE APOIO DIAGNÓSTICO E TERAPÊUTICO</a:t>
            </a:r>
          </a:p>
        </p:txBody>
      </p:sp>
      <p:sp>
        <p:nvSpPr>
          <p:cNvPr id="11" name="Retângulo Arredondado 10">
            <a:hlinkClick r:id="" action="ppaction://noaction"/>
          </p:cNvPr>
          <p:cNvSpPr/>
          <p:nvPr/>
        </p:nvSpPr>
        <p:spPr>
          <a:xfrm>
            <a:off x="6897979" y="2328168"/>
            <a:ext cx="1371600" cy="744583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/>
              <a:t>DIVISÃO DE GESTÃO DO CUIDADO</a:t>
            </a:r>
          </a:p>
        </p:txBody>
      </p:sp>
      <p:sp>
        <p:nvSpPr>
          <p:cNvPr id="12" name="Retângulo Arredondado 11">
            <a:hlinkClick r:id="" action="ppaction://noaction"/>
          </p:cNvPr>
          <p:cNvSpPr/>
          <p:nvPr/>
        </p:nvSpPr>
        <p:spPr>
          <a:xfrm>
            <a:off x="9843653" y="2328168"/>
            <a:ext cx="1371600" cy="744583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/>
              <a:t>DIVISÃO DE ENFERMAGEM</a:t>
            </a:r>
          </a:p>
        </p:txBody>
      </p:sp>
      <p:sp>
        <p:nvSpPr>
          <p:cNvPr id="14" name="Retângulo Arredondado 13"/>
          <p:cNvSpPr/>
          <p:nvPr/>
        </p:nvSpPr>
        <p:spPr>
          <a:xfrm>
            <a:off x="5461063" y="948575"/>
            <a:ext cx="1371600" cy="74458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/>
              <a:t>GERÊNCIA DE ATENÇÃO À SAÚDE</a:t>
            </a:r>
          </a:p>
        </p:txBody>
      </p:sp>
      <p:sp>
        <p:nvSpPr>
          <p:cNvPr id="28" name="Retângulo Arredondado 27"/>
          <p:cNvSpPr/>
          <p:nvPr/>
        </p:nvSpPr>
        <p:spPr>
          <a:xfrm>
            <a:off x="2813658" y="3711028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 DE</a:t>
            </a:r>
          </a:p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FARMÁCIA HOSPITALAR</a:t>
            </a:r>
          </a:p>
        </p:txBody>
      </p:sp>
      <p:sp>
        <p:nvSpPr>
          <p:cNvPr id="29" name="Retângulo Arredondado 28"/>
          <p:cNvSpPr/>
          <p:nvPr/>
        </p:nvSpPr>
        <p:spPr>
          <a:xfrm>
            <a:off x="5008218" y="3711028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1000" b="1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6" name="Retângulo Arredondado 35"/>
          <p:cNvSpPr/>
          <p:nvPr/>
        </p:nvSpPr>
        <p:spPr>
          <a:xfrm>
            <a:off x="5160618" y="3863428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1000" b="1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7" name="Retângulo Arredondado 36"/>
          <p:cNvSpPr/>
          <p:nvPr/>
        </p:nvSpPr>
        <p:spPr>
          <a:xfrm>
            <a:off x="5313018" y="4015828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</a:t>
            </a:r>
          </a:p>
        </p:txBody>
      </p:sp>
      <p:sp>
        <p:nvSpPr>
          <p:cNvPr id="38" name="Retângulo Arredondado 37"/>
          <p:cNvSpPr/>
          <p:nvPr/>
        </p:nvSpPr>
        <p:spPr>
          <a:xfrm>
            <a:off x="6897979" y="3707761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1000" b="1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4" name="Retângulo Arredondado 43"/>
          <p:cNvSpPr/>
          <p:nvPr/>
        </p:nvSpPr>
        <p:spPr>
          <a:xfrm>
            <a:off x="7050379" y="3860161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1000" b="1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5" name="Retângulo Arredondado 44"/>
          <p:cNvSpPr/>
          <p:nvPr/>
        </p:nvSpPr>
        <p:spPr>
          <a:xfrm>
            <a:off x="7202779" y="4012561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</a:t>
            </a:r>
          </a:p>
        </p:txBody>
      </p:sp>
      <p:sp>
        <p:nvSpPr>
          <p:cNvPr id="46" name="Retângulo Arredondado 45"/>
          <p:cNvSpPr/>
          <p:nvPr/>
        </p:nvSpPr>
        <p:spPr>
          <a:xfrm>
            <a:off x="2051657" y="5392154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FARMÁCIA CLÍNICA E DISPENSAÇÃO FARMACÊUTICA</a:t>
            </a:r>
          </a:p>
          <a:p>
            <a:pPr algn="ctr"/>
            <a:r>
              <a:rPr lang="pt-BR" sz="900" b="1">
                <a:solidFill>
                  <a:schemeClr val="tx1"/>
                </a:solidFill>
              </a:rPr>
              <a:t>(HUJBB)</a:t>
            </a:r>
          </a:p>
        </p:txBody>
      </p:sp>
      <p:sp>
        <p:nvSpPr>
          <p:cNvPr id="58" name="Retângulo Arredondado 57"/>
          <p:cNvSpPr/>
          <p:nvPr/>
        </p:nvSpPr>
        <p:spPr>
          <a:xfrm>
            <a:off x="5313018" y="5392153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b="1">
              <a:solidFill>
                <a:schemeClr val="tx1"/>
              </a:solidFill>
            </a:endParaRPr>
          </a:p>
        </p:txBody>
      </p:sp>
      <p:sp>
        <p:nvSpPr>
          <p:cNvPr id="62" name="Retângulo Arredondado 61"/>
          <p:cNvSpPr/>
          <p:nvPr/>
        </p:nvSpPr>
        <p:spPr>
          <a:xfrm>
            <a:off x="5465418" y="5544553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b="1">
              <a:solidFill>
                <a:schemeClr val="tx1"/>
              </a:solidFill>
            </a:endParaRPr>
          </a:p>
        </p:txBody>
      </p:sp>
      <p:sp>
        <p:nvSpPr>
          <p:cNvPr id="63" name="Retângulo Arredondado 62"/>
          <p:cNvSpPr/>
          <p:nvPr/>
        </p:nvSpPr>
        <p:spPr>
          <a:xfrm>
            <a:off x="5617818" y="5696953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</a:t>
            </a:r>
          </a:p>
        </p:txBody>
      </p:sp>
      <p:sp>
        <p:nvSpPr>
          <p:cNvPr id="64" name="Retângulo Arredondado 63"/>
          <p:cNvSpPr/>
          <p:nvPr/>
        </p:nvSpPr>
        <p:spPr>
          <a:xfrm>
            <a:off x="7204955" y="5392153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b="1">
              <a:solidFill>
                <a:schemeClr val="tx1"/>
              </a:solidFill>
            </a:endParaRPr>
          </a:p>
        </p:txBody>
      </p:sp>
      <p:sp>
        <p:nvSpPr>
          <p:cNvPr id="65" name="Retângulo Arredondado 64"/>
          <p:cNvSpPr/>
          <p:nvPr/>
        </p:nvSpPr>
        <p:spPr>
          <a:xfrm>
            <a:off x="7357355" y="5544553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b="1">
              <a:solidFill>
                <a:schemeClr val="tx1"/>
              </a:solidFill>
            </a:endParaRPr>
          </a:p>
        </p:txBody>
      </p:sp>
      <p:sp>
        <p:nvSpPr>
          <p:cNvPr id="66" name="Retângulo Arredondado 65"/>
          <p:cNvSpPr/>
          <p:nvPr/>
        </p:nvSpPr>
        <p:spPr>
          <a:xfrm>
            <a:off x="7509755" y="5696953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</a:t>
            </a:r>
          </a:p>
        </p:txBody>
      </p:sp>
      <p:sp>
        <p:nvSpPr>
          <p:cNvPr id="41" name="Retângulo Arredondado 69">
            <a:hlinkClick r:id="rId2" action="ppaction://hlinksldjump"/>
            <a:extLst>
              <a:ext uri="{FF2B5EF4-FFF2-40B4-BE49-F238E27FC236}">
                <a16:creationId xmlns:a16="http://schemas.microsoft.com/office/drawing/2014/main" id="{32EAE7A7-A75D-4516-B770-56F539A30473}"/>
              </a:ext>
            </a:extLst>
          </p:cNvPr>
          <p:cNvSpPr/>
          <p:nvPr/>
        </p:nvSpPr>
        <p:spPr>
          <a:xfrm>
            <a:off x="-217404" y="186022"/>
            <a:ext cx="6603939" cy="4385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>
                <a:solidFill>
                  <a:schemeClr val="bg1"/>
                </a:solidFill>
              </a:rPr>
              <a:t>       COMPLEXO HOSPITALAR – CHU-UFPA – GERÊNCIA DE ATENÇÃO À SAÚDE</a:t>
            </a:r>
          </a:p>
        </p:txBody>
      </p:sp>
      <p:cxnSp>
        <p:nvCxnSpPr>
          <p:cNvPr id="42" name="Conector Angulado 29">
            <a:extLst>
              <a:ext uri="{FF2B5EF4-FFF2-40B4-BE49-F238E27FC236}">
                <a16:creationId xmlns:a16="http://schemas.microsoft.com/office/drawing/2014/main" id="{5739DD1A-53B8-40E3-8973-57590085ECCA}"/>
              </a:ext>
            </a:extLst>
          </p:cNvPr>
          <p:cNvCxnSpPr>
            <a:cxnSpLocks/>
            <a:stCxn id="28" idx="2"/>
            <a:endCxn id="46" idx="0"/>
          </p:cNvCxnSpPr>
          <p:nvPr/>
        </p:nvCxnSpPr>
        <p:spPr>
          <a:xfrm rot="5400000">
            <a:off x="2650187" y="4542882"/>
            <a:ext cx="936543" cy="762001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tângulo Arredondado 45">
            <a:extLst>
              <a:ext uri="{FF2B5EF4-FFF2-40B4-BE49-F238E27FC236}">
                <a16:creationId xmlns:a16="http://schemas.microsoft.com/office/drawing/2014/main" id="{D4A6CF1A-DFBD-4DEE-A9A0-6F12CD27C73D}"/>
              </a:ext>
            </a:extLst>
          </p:cNvPr>
          <p:cNvSpPr/>
          <p:nvPr/>
        </p:nvSpPr>
        <p:spPr>
          <a:xfrm>
            <a:off x="3793437" y="5387975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FARMÁCIA CLÍNICA E DISPENSAÇÃO FARMACÊUTICA</a:t>
            </a:r>
          </a:p>
          <a:p>
            <a:pPr algn="ctr"/>
            <a:r>
              <a:rPr lang="pt-BR" sz="900" b="1">
                <a:solidFill>
                  <a:schemeClr val="tx1"/>
                </a:solidFill>
              </a:rPr>
              <a:t>(HUBFS)</a:t>
            </a:r>
          </a:p>
        </p:txBody>
      </p:sp>
      <p:cxnSp>
        <p:nvCxnSpPr>
          <p:cNvPr id="50" name="Conector Angulado 29">
            <a:extLst>
              <a:ext uri="{FF2B5EF4-FFF2-40B4-BE49-F238E27FC236}">
                <a16:creationId xmlns:a16="http://schemas.microsoft.com/office/drawing/2014/main" id="{8C156EDF-7EF9-4BEA-8EC9-266BA54C3556}"/>
              </a:ext>
            </a:extLst>
          </p:cNvPr>
          <p:cNvCxnSpPr>
            <a:cxnSpLocks/>
            <a:stCxn id="28" idx="2"/>
            <a:endCxn id="47" idx="0"/>
          </p:cNvCxnSpPr>
          <p:nvPr/>
        </p:nvCxnSpPr>
        <p:spPr>
          <a:xfrm rot="16200000" flipH="1">
            <a:off x="3523165" y="4431903"/>
            <a:ext cx="932364" cy="979779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tângulo Arredondado 65">
            <a:extLst>
              <a:ext uri="{FF2B5EF4-FFF2-40B4-BE49-F238E27FC236}">
                <a16:creationId xmlns:a16="http://schemas.microsoft.com/office/drawing/2014/main" id="{A0A83547-517E-48D4-86B5-653949F151C9}"/>
              </a:ext>
            </a:extLst>
          </p:cNvPr>
          <p:cNvSpPr/>
          <p:nvPr/>
        </p:nvSpPr>
        <p:spPr>
          <a:xfrm>
            <a:off x="9843653" y="3707761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ENFERMAGEM</a:t>
            </a:r>
          </a:p>
          <a:p>
            <a:pPr algn="ctr"/>
            <a:r>
              <a:rPr lang="pt-BR" sz="900" b="1">
                <a:solidFill>
                  <a:schemeClr val="tx1"/>
                </a:solidFill>
              </a:rPr>
              <a:t>(HUBFS)</a:t>
            </a:r>
          </a:p>
        </p:txBody>
      </p:sp>
      <p:cxnSp>
        <p:nvCxnSpPr>
          <p:cNvPr id="35" name="Conector de Seta Reta 34">
            <a:extLst>
              <a:ext uri="{FF2B5EF4-FFF2-40B4-BE49-F238E27FC236}">
                <a16:creationId xmlns:a16="http://schemas.microsoft.com/office/drawing/2014/main" id="{8F53E4AE-D89C-43EC-843A-0AED5FD45493}"/>
              </a:ext>
            </a:extLst>
          </p:cNvPr>
          <p:cNvCxnSpPr>
            <a:cxnSpLocks/>
            <a:stCxn id="12" idx="2"/>
            <a:endCxn id="34" idx="0"/>
          </p:cNvCxnSpPr>
          <p:nvPr/>
        </p:nvCxnSpPr>
        <p:spPr>
          <a:xfrm>
            <a:off x="10529453" y="3072751"/>
            <a:ext cx="0" cy="635010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Imagem 38">
            <a:extLst>
              <a:ext uri="{FF2B5EF4-FFF2-40B4-BE49-F238E27FC236}">
                <a16:creationId xmlns:a16="http://schemas.microsoft.com/office/drawing/2014/main" id="{78C42ECC-564D-4550-8DEF-45BE4A165F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8028" y="95941"/>
            <a:ext cx="386892" cy="386892"/>
          </a:xfrm>
          <a:prstGeom prst="rect">
            <a:avLst/>
          </a:prstGeom>
        </p:spPr>
      </p:pic>
      <p:sp>
        <p:nvSpPr>
          <p:cNvPr id="43" name="Retângulo Arredondado 62">
            <a:extLst>
              <a:ext uri="{FF2B5EF4-FFF2-40B4-BE49-F238E27FC236}">
                <a16:creationId xmlns:a16="http://schemas.microsoft.com/office/drawing/2014/main" id="{C454D3AC-1956-43BC-A77D-1A686D0AA2E9}"/>
              </a:ext>
            </a:extLst>
          </p:cNvPr>
          <p:cNvSpPr/>
          <p:nvPr/>
        </p:nvSpPr>
        <p:spPr>
          <a:xfrm>
            <a:off x="11093392" y="64204"/>
            <a:ext cx="935947" cy="456004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</a:t>
            </a:r>
          </a:p>
          <a:p>
            <a:pPr algn="ctr"/>
            <a:r>
              <a:rPr lang="pt-BR" b="1">
                <a:solidFill>
                  <a:schemeClr val="tx1"/>
                </a:solidFill>
              </a:rPr>
              <a:t>18</a:t>
            </a:r>
          </a:p>
        </p:txBody>
      </p:sp>
      <p:sp>
        <p:nvSpPr>
          <p:cNvPr id="48" name="Retângulo Arredondado 44">
            <a:extLst>
              <a:ext uri="{FF2B5EF4-FFF2-40B4-BE49-F238E27FC236}">
                <a16:creationId xmlns:a16="http://schemas.microsoft.com/office/drawing/2014/main" id="{E4B5B12B-7EFA-4DF0-A8F1-1B2A40238106}"/>
              </a:ext>
            </a:extLst>
          </p:cNvPr>
          <p:cNvSpPr/>
          <p:nvPr/>
        </p:nvSpPr>
        <p:spPr>
          <a:xfrm>
            <a:off x="10056473" y="59750"/>
            <a:ext cx="935947" cy="45600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</a:t>
            </a:r>
          </a:p>
          <a:p>
            <a:pPr algn="ctr"/>
            <a:r>
              <a:rPr lang="pt-BR" b="1">
                <a:solidFill>
                  <a:schemeClr val="accent6">
                    <a:lumMod val="50000"/>
                  </a:schemeClr>
                </a:solidFill>
              </a:rPr>
              <a:t>3</a:t>
            </a:r>
          </a:p>
        </p:txBody>
      </p:sp>
      <p:pic>
        <p:nvPicPr>
          <p:cNvPr id="49" name="Imagem 48">
            <a:extLst>
              <a:ext uri="{FF2B5EF4-FFF2-40B4-BE49-F238E27FC236}">
                <a16:creationId xmlns:a16="http://schemas.microsoft.com/office/drawing/2014/main" id="{F6F17677-92B2-4278-8679-E3FD8C407B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8028" y="704268"/>
            <a:ext cx="386892" cy="386892"/>
          </a:xfrm>
          <a:prstGeom prst="rect">
            <a:avLst/>
          </a:prstGeom>
        </p:spPr>
      </p:pic>
      <p:sp>
        <p:nvSpPr>
          <p:cNvPr id="51" name="Retângulo Arredondado 62">
            <a:extLst>
              <a:ext uri="{FF2B5EF4-FFF2-40B4-BE49-F238E27FC236}">
                <a16:creationId xmlns:a16="http://schemas.microsoft.com/office/drawing/2014/main" id="{BFE5BC09-1D32-49B8-B598-761DF8B0690C}"/>
              </a:ext>
            </a:extLst>
          </p:cNvPr>
          <p:cNvSpPr/>
          <p:nvPr/>
        </p:nvSpPr>
        <p:spPr>
          <a:xfrm>
            <a:off x="11093393" y="670310"/>
            <a:ext cx="935947" cy="456004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</a:t>
            </a:r>
          </a:p>
          <a:p>
            <a:pPr algn="ctr"/>
            <a:r>
              <a:rPr lang="pt-BR" b="1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52" name="Retângulo Arredondado 44">
            <a:extLst>
              <a:ext uri="{FF2B5EF4-FFF2-40B4-BE49-F238E27FC236}">
                <a16:creationId xmlns:a16="http://schemas.microsoft.com/office/drawing/2014/main" id="{5101F8CC-463A-4230-9363-F186C87560A4}"/>
              </a:ext>
            </a:extLst>
          </p:cNvPr>
          <p:cNvSpPr/>
          <p:nvPr/>
        </p:nvSpPr>
        <p:spPr>
          <a:xfrm>
            <a:off x="10056472" y="670310"/>
            <a:ext cx="935947" cy="45600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</a:t>
            </a:r>
          </a:p>
          <a:p>
            <a:pPr algn="ctr"/>
            <a:r>
              <a:rPr lang="pt-BR" b="1">
                <a:solidFill>
                  <a:schemeClr val="accent6">
                    <a:lumMod val="50000"/>
                  </a:schemeClr>
                </a:solidFill>
              </a:rPr>
              <a:t>2</a:t>
            </a:r>
          </a:p>
        </p:txBody>
      </p:sp>
      <p:pic>
        <p:nvPicPr>
          <p:cNvPr id="53" name="Imagem 52">
            <a:extLst>
              <a:ext uri="{FF2B5EF4-FFF2-40B4-BE49-F238E27FC236}">
                <a16:creationId xmlns:a16="http://schemas.microsoft.com/office/drawing/2014/main" id="{2F123B35-BF9F-45AB-813C-E5DAD84092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8028" y="1312596"/>
            <a:ext cx="386892" cy="386892"/>
          </a:xfrm>
          <a:prstGeom prst="rect">
            <a:avLst/>
          </a:prstGeom>
        </p:spPr>
      </p:pic>
      <p:sp>
        <p:nvSpPr>
          <p:cNvPr id="54" name="Retângulo Arredondado 62">
            <a:extLst>
              <a:ext uri="{FF2B5EF4-FFF2-40B4-BE49-F238E27FC236}">
                <a16:creationId xmlns:a16="http://schemas.microsoft.com/office/drawing/2014/main" id="{23585221-2CFF-439F-9C40-6B486D0F5E7E}"/>
              </a:ext>
            </a:extLst>
          </p:cNvPr>
          <p:cNvSpPr/>
          <p:nvPr/>
        </p:nvSpPr>
        <p:spPr>
          <a:xfrm>
            <a:off x="11093393" y="1278040"/>
            <a:ext cx="935947" cy="456004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</a:t>
            </a:r>
          </a:p>
          <a:p>
            <a:pPr algn="ctr"/>
            <a:r>
              <a:rPr lang="pt-BR" b="1">
                <a:solidFill>
                  <a:schemeClr val="tx1"/>
                </a:solidFill>
              </a:rPr>
              <a:t>23</a:t>
            </a:r>
          </a:p>
        </p:txBody>
      </p:sp>
      <p:sp>
        <p:nvSpPr>
          <p:cNvPr id="55" name="Retângulo Arredondado 44">
            <a:extLst>
              <a:ext uri="{FF2B5EF4-FFF2-40B4-BE49-F238E27FC236}">
                <a16:creationId xmlns:a16="http://schemas.microsoft.com/office/drawing/2014/main" id="{77C1267E-C39D-4795-A70D-3FB38EA853AD}"/>
              </a:ext>
            </a:extLst>
          </p:cNvPr>
          <p:cNvSpPr/>
          <p:nvPr/>
        </p:nvSpPr>
        <p:spPr>
          <a:xfrm>
            <a:off x="10056472" y="1278040"/>
            <a:ext cx="935947" cy="45600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</a:t>
            </a:r>
          </a:p>
          <a:p>
            <a:pPr algn="ctr"/>
            <a:r>
              <a:rPr lang="pt-BR" b="1">
                <a:solidFill>
                  <a:schemeClr val="accent6">
                    <a:lumMod val="50000"/>
                  </a:schemeClr>
                </a:solidFill>
              </a:rPr>
              <a:t>5</a:t>
            </a:r>
          </a:p>
        </p:txBody>
      </p:sp>
      <p:sp>
        <p:nvSpPr>
          <p:cNvPr id="56" name="Retângulo 55">
            <a:extLst>
              <a:ext uri="{FF2B5EF4-FFF2-40B4-BE49-F238E27FC236}">
                <a16:creationId xmlns:a16="http://schemas.microsoft.com/office/drawing/2014/main" id="{6E96D9BC-0B4C-4012-BE49-2E73F922DFD5}"/>
              </a:ext>
            </a:extLst>
          </p:cNvPr>
          <p:cNvSpPr/>
          <p:nvPr/>
        </p:nvSpPr>
        <p:spPr>
          <a:xfrm>
            <a:off x="9023067" y="304041"/>
            <a:ext cx="7441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>
                <a:solidFill>
                  <a:schemeClr val="accent6">
                    <a:lumMod val="50000"/>
                  </a:schemeClr>
                </a:solidFill>
              </a:rPr>
              <a:t>HUJBB</a:t>
            </a:r>
            <a:endParaRPr lang="pt-BR" sz="160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7" name="Retângulo 56">
            <a:extLst>
              <a:ext uri="{FF2B5EF4-FFF2-40B4-BE49-F238E27FC236}">
                <a16:creationId xmlns:a16="http://schemas.microsoft.com/office/drawing/2014/main" id="{07FF7536-616D-4AA3-B555-50B341A03142}"/>
              </a:ext>
            </a:extLst>
          </p:cNvPr>
          <p:cNvSpPr/>
          <p:nvPr/>
        </p:nvSpPr>
        <p:spPr>
          <a:xfrm>
            <a:off x="9012936" y="918249"/>
            <a:ext cx="7542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>
                <a:solidFill>
                  <a:schemeClr val="accent6">
                    <a:lumMod val="50000"/>
                  </a:schemeClr>
                </a:solidFill>
              </a:rPr>
              <a:t>HUBFS</a:t>
            </a:r>
            <a:endParaRPr lang="pt-BR" sz="160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0" name="Retângulo 59">
            <a:extLst>
              <a:ext uri="{FF2B5EF4-FFF2-40B4-BE49-F238E27FC236}">
                <a16:creationId xmlns:a16="http://schemas.microsoft.com/office/drawing/2014/main" id="{3BD44B31-2529-42A1-AFA0-2D662C8286DE}"/>
              </a:ext>
            </a:extLst>
          </p:cNvPr>
          <p:cNvSpPr/>
          <p:nvPr/>
        </p:nvSpPr>
        <p:spPr>
          <a:xfrm>
            <a:off x="8717517" y="1520486"/>
            <a:ext cx="10540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>
                <a:solidFill>
                  <a:schemeClr val="accent6">
                    <a:lumMod val="50000"/>
                  </a:schemeClr>
                </a:solidFill>
              </a:rPr>
              <a:t>CHU UFPA</a:t>
            </a:r>
            <a:endParaRPr lang="pt-BR" sz="160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1" name="Sinal de Adição 60">
            <a:extLst>
              <a:ext uri="{FF2B5EF4-FFF2-40B4-BE49-F238E27FC236}">
                <a16:creationId xmlns:a16="http://schemas.microsoft.com/office/drawing/2014/main" id="{B158BD9C-10D0-46DB-ADFD-3FA429429F0C}"/>
              </a:ext>
            </a:extLst>
          </p:cNvPr>
          <p:cNvSpPr/>
          <p:nvPr/>
        </p:nvSpPr>
        <p:spPr>
          <a:xfrm>
            <a:off x="9115625" y="641955"/>
            <a:ext cx="271753" cy="276934"/>
          </a:xfrm>
          <a:prstGeom prst="mathPlus">
            <a:avLst/>
          </a:prstGeom>
          <a:solidFill>
            <a:srgbClr val="5482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Igual a 67">
            <a:extLst>
              <a:ext uri="{FF2B5EF4-FFF2-40B4-BE49-F238E27FC236}">
                <a16:creationId xmlns:a16="http://schemas.microsoft.com/office/drawing/2014/main" id="{B8AB683C-CA6B-42BA-9DBD-50AC48F7B4B2}"/>
              </a:ext>
            </a:extLst>
          </p:cNvPr>
          <p:cNvSpPr/>
          <p:nvPr/>
        </p:nvSpPr>
        <p:spPr>
          <a:xfrm>
            <a:off x="9120711" y="1258171"/>
            <a:ext cx="247619" cy="247549"/>
          </a:xfrm>
          <a:prstGeom prst="mathEqual">
            <a:avLst/>
          </a:prstGeom>
          <a:solidFill>
            <a:srgbClr val="5482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155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fade/>
      </p:transition>
    </mc:Choice>
    <mc:Fallback xmlns="">
      <p:transition advClick="0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: Cantos Arredondados 9">
            <a:hlinkClick r:id="" action="ppaction://noaction"/>
            <a:extLst>
              <a:ext uri="{FF2B5EF4-FFF2-40B4-BE49-F238E27FC236}">
                <a16:creationId xmlns:a16="http://schemas.microsoft.com/office/drawing/2014/main" id="{0D3537EF-5B03-4C54-8836-43E03303CAA2}"/>
              </a:ext>
            </a:extLst>
          </p:cNvPr>
          <p:cNvSpPr/>
          <p:nvPr/>
        </p:nvSpPr>
        <p:spPr>
          <a:xfrm>
            <a:off x="10823054" y="1768541"/>
            <a:ext cx="1113183" cy="543340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/>
              <a:t>DIVISÃO DE GESTÃO DE PESSOAS</a:t>
            </a:r>
          </a:p>
        </p:txBody>
      </p:sp>
      <p:sp>
        <p:nvSpPr>
          <p:cNvPr id="11" name="Retângulo: Cantos Arredondados 10">
            <a:hlinkClick r:id="" action="ppaction://noaction"/>
            <a:extLst>
              <a:ext uri="{FF2B5EF4-FFF2-40B4-BE49-F238E27FC236}">
                <a16:creationId xmlns:a16="http://schemas.microsoft.com/office/drawing/2014/main" id="{9FE2190E-788F-4A8E-BEDA-AA3B6ABE785D}"/>
              </a:ext>
            </a:extLst>
          </p:cNvPr>
          <p:cNvSpPr/>
          <p:nvPr/>
        </p:nvSpPr>
        <p:spPr>
          <a:xfrm>
            <a:off x="460549" y="2536872"/>
            <a:ext cx="1113183" cy="5433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DE ADMINISTRAÇÃO</a:t>
            </a:r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070CFBBC-DF8C-43D9-BF29-7871079CD62A}"/>
              </a:ext>
            </a:extLst>
          </p:cNvPr>
          <p:cNvSpPr/>
          <p:nvPr/>
        </p:nvSpPr>
        <p:spPr>
          <a:xfrm>
            <a:off x="5764889" y="889437"/>
            <a:ext cx="1113183" cy="5433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/>
              <a:t>GERÊNCIA ADMINISTRATIVA</a:t>
            </a:r>
          </a:p>
        </p:txBody>
      </p:sp>
      <p:cxnSp>
        <p:nvCxnSpPr>
          <p:cNvPr id="13" name="Conector: Angulado 12">
            <a:extLst>
              <a:ext uri="{FF2B5EF4-FFF2-40B4-BE49-F238E27FC236}">
                <a16:creationId xmlns:a16="http://schemas.microsoft.com/office/drawing/2014/main" id="{9FE298E8-8F16-4708-A33B-8256C6F8AC30}"/>
              </a:ext>
            </a:extLst>
          </p:cNvPr>
          <p:cNvCxnSpPr>
            <a:cxnSpLocks/>
            <a:stCxn id="12" idx="2"/>
            <a:endCxn id="10" idx="0"/>
          </p:cNvCxnSpPr>
          <p:nvPr/>
        </p:nvCxnSpPr>
        <p:spPr>
          <a:xfrm rot="16200000" flipH="1">
            <a:off x="8682681" y="-928424"/>
            <a:ext cx="335764" cy="5058165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: Angulado 13">
            <a:extLst>
              <a:ext uri="{FF2B5EF4-FFF2-40B4-BE49-F238E27FC236}">
                <a16:creationId xmlns:a16="http://schemas.microsoft.com/office/drawing/2014/main" id="{A04B8B99-D019-4988-979C-EF9FD509F1F5}"/>
              </a:ext>
            </a:extLst>
          </p:cNvPr>
          <p:cNvCxnSpPr>
            <a:cxnSpLocks/>
            <a:stCxn id="12" idx="2"/>
            <a:endCxn id="38" idx="0"/>
          </p:cNvCxnSpPr>
          <p:nvPr/>
        </p:nvCxnSpPr>
        <p:spPr>
          <a:xfrm rot="5400000">
            <a:off x="3936856" y="-616084"/>
            <a:ext cx="335765" cy="4433486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B182AF99-3B33-4647-9B70-C2CAFC0DDD45}"/>
              </a:ext>
            </a:extLst>
          </p:cNvPr>
          <p:cNvSpPr/>
          <p:nvPr/>
        </p:nvSpPr>
        <p:spPr>
          <a:xfrm>
            <a:off x="459217" y="3880656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            PATRIMÔNIO</a:t>
            </a:r>
          </a:p>
        </p:txBody>
      </p:sp>
      <p:sp>
        <p:nvSpPr>
          <p:cNvPr id="16" name="Retângulo: Cantos Arredondados 15">
            <a:hlinkClick r:id="" action="ppaction://noaction"/>
            <a:extLst>
              <a:ext uri="{FF2B5EF4-FFF2-40B4-BE49-F238E27FC236}">
                <a16:creationId xmlns:a16="http://schemas.microsoft.com/office/drawing/2014/main" id="{7BAB6CD1-0EBA-4460-B174-5256B5DFD1EE}"/>
              </a:ext>
            </a:extLst>
          </p:cNvPr>
          <p:cNvSpPr/>
          <p:nvPr/>
        </p:nvSpPr>
        <p:spPr>
          <a:xfrm>
            <a:off x="2125292" y="2536872"/>
            <a:ext cx="1113183" cy="5433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DE GESTÃO ORÇAMENTÁRIA E FINANCEIRA</a:t>
            </a:r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369A5531-7E07-4D15-B1F3-8198ED055BC6}"/>
              </a:ext>
            </a:extLst>
          </p:cNvPr>
          <p:cNvSpPr/>
          <p:nvPr/>
        </p:nvSpPr>
        <p:spPr>
          <a:xfrm>
            <a:off x="459216" y="4565289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CONTRATOS</a:t>
            </a:r>
          </a:p>
        </p:txBody>
      </p:sp>
      <p:sp>
        <p:nvSpPr>
          <p:cNvPr id="18" name="Retângulo: Cantos Arredondados 17">
            <a:extLst>
              <a:ext uri="{FF2B5EF4-FFF2-40B4-BE49-F238E27FC236}">
                <a16:creationId xmlns:a16="http://schemas.microsoft.com/office/drawing/2014/main" id="{958EB929-6E39-44B2-B516-DA85221E4282}"/>
              </a:ext>
            </a:extLst>
          </p:cNvPr>
          <p:cNvSpPr/>
          <p:nvPr/>
        </p:nvSpPr>
        <p:spPr>
          <a:xfrm>
            <a:off x="459216" y="5249922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FISCALIZAÇÃO ADMINISTRATIVA DE CONTRATOS</a:t>
            </a:r>
          </a:p>
        </p:txBody>
      </p:sp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38CF8864-9B3F-4EE6-9DFB-5F76EBDE0C49}"/>
              </a:ext>
            </a:extLst>
          </p:cNvPr>
          <p:cNvSpPr/>
          <p:nvPr/>
        </p:nvSpPr>
        <p:spPr>
          <a:xfrm>
            <a:off x="459214" y="3196023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 LICITAÇÕES</a:t>
            </a:r>
          </a:p>
        </p:txBody>
      </p: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9D5E48B8-D0B2-41FC-A193-706841B63672}"/>
              </a:ext>
            </a:extLst>
          </p:cNvPr>
          <p:cNvSpPr/>
          <p:nvPr/>
        </p:nvSpPr>
        <p:spPr>
          <a:xfrm>
            <a:off x="2125290" y="3231416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PLANEJAMENTO E GESTÃO ORÇAMENTÁRIA</a:t>
            </a:r>
          </a:p>
        </p:txBody>
      </p:sp>
      <p:sp>
        <p:nvSpPr>
          <p:cNvPr id="22" name="Retângulo: Cantos Arredondados 21">
            <a:extLst>
              <a:ext uri="{FF2B5EF4-FFF2-40B4-BE49-F238E27FC236}">
                <a16:creationId xmlns:a16="http://schemas.microsoft.com/office/drawing/2014/main" id="{CBF4FB8A-A9DB-404E-8AEF-6E587195EB32}"/>
              </a:ext>
            </a:extLst>
          </p:cNvPr>
          <p:cNvSpPr/>
          <p:nvPr/>
        </p:nvSpPr>
        <p:spPr>
          <a:xfrm>
            <a:off x="2125289" y="3925960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EXECUÇÃO ORÇAMENTÁRIA E FINANCEIRA</a:t>
            </a:r>
          </a:p>
        </p:txBody>
      </p:sp>
      <p:sp>
        <p:nvSpPr>
          <p:cNvPr id="23" name="Retângulo: Cantos Arredondados 22">
            <a:extLst>
              <a:ext uri="{FF2B5EF4-FFF2-40B4-BE49-F238E27FC236}">
                <a16:creationId xmlns:a16="http://schemas.microsoft.com/office/drawing/2014/main" id="{84C447FA-A26E-4DD4-9EBC-537B43E41744}"/>
              </a:ext>
            </a:extLst>
          </p:cNvPr>
          <p:cNvSpPr/>
          <p:nvPr/>
        </p:nvSpPr>
        <p:spPr>
          <a:xfrm>
            <a:off x="10823058" y="3124070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DESENVOLVIMENTO DE PESSOAL</a:t>
            </a:r>
          </a:p>
        </p:txBody>
      </p:sp>
      <p:sp>
        <p:nvSpPr>
          <p:cNvPr id="24" name="Retângulo: Cantos Arredondados 23">
            <a:extLst>
              <a:ext uri="{FF2B5EF4-FFF2-40B4-BE49-F238E27FC236}">
                <a16:creationId xmlns:a16="http://schemas.microsoft.com/office/drawing/2014/main" id="{4B011F37-523F-47E9-B2AA-E4F3A8BE8122}"/>
              </a:ext>
            </a:extLst>
          </p:cNvPr>
          <p:cNvSpPr/>
          <p:nvPr/>
        </p:nvSpPr>
        <p:spPr>
          <a:xfrm>
            <a:off x="10823057" y="3808703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SAÚDE OCUPACIONAL E SEGURANÇA DO TRABALHO</a:t>
            </a:r>
          </a:p>
        </p:txBody>
      </p:sp>
      <p:sp>
        <p:nvSpPr>
          <p:cNvPr id="25" name="Retângulo: Cantos Arredondados 24">
            <a:extLst>
              <a:ext uri="{FF2B5EF4-FFF2-40B4-BE49-F238E27FC236}">
                <a16:creationId xmlns:a16="http://schemas.microsoft.com/office/drawing/2014/main" id="{306B6204-C63B-4AA6-AD95-114BB1BDE216}"/>
              </a:ext>
            </a:extLst>
          </p:cNvPr>
          <p:cNvSpPr/>
          <p:nvPr/>
        </p:nvSpPr>
        <p:spPr>
          <a:xfrm>
            <a:off x="10823055" y="2439437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ADMINISTRAÇÃO DE PESSOAL</a:t>
            </a:r>
          </a:p>
        </p:txBody>
      </p:sp>
      <p:cxnSp>
        <p:nvCxnSpPr>
          <p:cNvPr id="26" name="Conector: Angulado 25">
            <a:extLst>
              <a:ext uri="{FF2B5EF4-FFF2-40B4-BE49-F238E27FC236}">
                <a16:creationId xmlns:a16="http://schemas.microsoft.com/office/drawing/2014/main" id="{16577452-9083-4A2D-B30B-BEF340E3D984}"/>
              </a:ext>
            </a:extLst>
          </p:cNvPr>
          <p:cNvCxnSpPr>
            <a:cxnSpLocks/>
            <a:stCxn id="12" idx="2"/>
            <a:endCxn id="39" idx="0"/>
          </p:cNvCxnSpPr>
          <p:nvPr/>
        </p:nvCxnSpPr>
        <p:spPr>
          <a:xfrm rot="16200000" flipH="1">
            <a:off x="6153599" y="1600658"/>
            <a:ext cx="335765" cy="1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: Angulado 26">
            <a:extLst>
              <a:ext uri="{FF2B5EF4-FFF2-40B4-BE49-F238E27FC236}">
                <a16:creationId xmlns:a16="http://schemas.microsoft.com/office/drawing/2014/main" id="{38B9E5C0-C96F-4627-9AA2-9E781795FA4D}"/>
              </a:ext>
            </a:extLst>
          </p:cNvPr>
          <p:cNvCxnSpPr>
            <a:cxnSpLocks/>
            <a:stCxn id="11" idx="1"/>
            <a:endCxn id="20" idx="1"/>
          </p:cNvCxnSpPr>
          <p:nvPr/>
        </p:nvCxnSpPr>
        <p:spPr>
          <a:xfrm rot="10800000" flipV="1">
            <a:off x="459215" y="2808541"/>
            <a:ext cx="1335" cy="659151"/>
          </a:xfrm>
          <a:prstGeom prst="bentConnector3">
            <a:avLst>
              <a:gd name="adj1" fmla="val 17223596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: Angulado 27">
            <a:extLst>
              <a:ext uri="{FF2B5EF4-FFF2-40B4-BE49-F238E27FC236}">
                <a16:creationId xmlns:a16="http://schemas.microsoft.com/office/drawing/2014/main" id="{196B3106-1492-468C-9010-C6E50FD720E4}"/>
              </a:ext>
            </a:extLst>
          </p:cNvPr>
          <p:cNvCxnSpPr>
            <a:cxnSpLocks/>
            <a:stCxn id="11" idx="1"/>
            <a:endCxn id="15" idx="1"/>
          </p:cNvCxnSpPr>
          <p:nvPr/>
        </p:nvCxnSpPr>
        <p:spPr>
          <a:xfrm rot="10800000" flipV="1">
            <a:off x="459217" y="2808542"/>
            <a:ext cx="1332" cy="1343784"/>
          </a:xfrm>
          <a:prstGeom prst="bentConnector3">
            <a:avLst>
              <a:gd name="adj1" fmla="val 17262162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: Angulado 28">
            <a:extLst>
              <a:ext uri="{FF2B5EF4-FFF2-40B4-BE49-F238E27FC236}">
                <a16:creationId xmlns:a16="http://schemas.microsoft.com/office/drawing/2014/main" id="{B01EEDC4-85D3-47BF-B969-3FF24BBDBA3C}"/>
              </a:ext>
            </a:extLst>
          </p:cNvPr>
          <p:cNvCxnSpPr>
            <a:cxnSpLocks/>
            <a:stCxn id="11" idx="1"/>
            <a:endCxn id="17" idx="1"/>
          </p:cNvCxnSpPr>
          <p:nvPr/>
        </p:nvCxnSpPr>
        <p:spPr>
          <a:xfrm rot="10800000" flipV="1">
            <a:off x="459217" y="2808541"/>
            <a:ext cx="1333" cy="2028417"/>
          </a:xfrm>
          <a:prstGeom prst="bentConnector3">
            <a:avLst>
              <a:gd name="adj1" fmla="val 17249287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: Angulado 29">
            <a:extLst>
              <a:ext uri="{FF2B5EF4-FFF2-40B4-BE49-F238E27FC236}">
                <a16:creationId xmlns:a16="http://schemas.microsoft.com/office/drawing/2014/main" id="{8287ACB4-0FB1-4262-B59D-5EC924EF9C54}"/>
              </a:ext>
            </a:extLst>
          </p:cNvPr>
          <p:cNvCxnSpPr>
            <a:cxnSpLocks/>
            <a:stCxn id="11" idx="1"/>
            <a:endCxn id="18" idx="1"/>
          </p:cNvCxnSpPr>
          <p:nvPr/>
        </p:nvCxnSpPr>
        <p:spPr>
          <a:xfrm rot="10800000" flipV="1">
            <a:off x="459217" y="2808542"/>
            <a:ext cx="1333" cy="2713050"/>
          </a:xfrm>
          <a:prstGeom prst="bentConnector3">
            <a:avLst>
              <a:gd name="adj1" fmla="val 17249287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: Angulado 31">
            <a:extLst>
              <a:ext uri="{FF2B5EF4-FFF2-40B4-BE49-F238E27FC236}">
                <a16:creationId xmlns:a16="http://schemas.microsoft.com/office/drawing/2014/main" id="{2B86CA67-170E-4968-922B-F4E45FFE8075}"/>
              </a:ext>
            </a:extLst>
          </p:cNvPr>
          <p:cNvCxnSpPr>
            <a:cxnSpLocks/>
            <a:stCxn id="38" idx="2"/>
            <a:endCxn id="64" idx="0"/>
          </p:cNvCxnSpPr>
          <p:nvPr/>
        </p:nvCxnSpPr>
        <p:spPr>
          <a:xfrm rot="16200000" flipH="1">
            <a:off x="2860788" y="1339088"/>
            <a:ext cx="224990" cy="2170577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: Angulado 32">
            <a:extLst>
              <a:ext uri="{FF2B5EF4-FFF2-40B4-BE49-F238E27FC236}">
                <a16:creationId xmlns:a16="http://schemas.microsoft.com/office/drawing/2014/main" id="{188DEC64-1F7B-4AC4-8E13-B2D9B2703BFE}"/>
              </a:ext>
            </a:extLst>
          </p:cNvPr>
          <p:cNvCxnSpPr>
            <a:cxnSpLocks/>
            <a:stCxn id="16" idx="1"/>
            <a:endCxn id="21" idx="1"/>
          </p:cNvCxnSpPr>
          <p:nvPr/>
        </p:nvCxnSpPr>
        <p:spPr>
          <a:xfrm rot="10800000" flipV="1">
            <a:off x="2125290" y="2808542"/>
            <a:ext cx="2" cy="694544"/>
          </a:xfrm>
          <a:prstGeom prst="bentConnector3">
            <a:avLst>
              <a:gd name="adj1" fmla="val 114301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: Angulado 33">
            <a:extLst>
              <a:ext uri="{FF2B5EF4-FFF2-40B4-BE49-F238E27FC236}">
                <a16:creationId xmlns:a16="http://schemas.microsoft.com/office/drawing/2014/main" id="{CE30E9A8-5191-4BF0-84CB-4107120A68FC}"/>
              </a:ext>
            </a:extLst>
          </p:cNvPr>
          <p:cNvCxnSpPr>
            <a:cxnSpLocks/>
            <a:stCxn id="16" idx="1"/>
            <a:endCxn id="22" idx="1"/>
          </p:cNvCxnSpPr>
          <p:nvPr/>
        </p:nvCxnSpPr>
        <p:spPr>
          <a:xfrm rot="10800000" flipV="1">
            <a:off x="2125290" y="2808542"/>
            <a:ext cx="3" cy="1389088"/>
          </a:xfrm>
          <a:prstGeom prst="bentConnector3">
            <a:avLst>
              <a:gd name="adj1" fmla="val 76201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: Angulado 34">
            <a:extLst>
              <a:ext uri="{FF2B5EF4-FFF2-40B4-BE49-F238E27FC236}">
                <a16:creationId xmlns:a16="http://schemas.microsoft.com/office/drawing/2014/main" id="{209C0289-6059-4885-A24F-B337BB565683}"/>
              </a:ext>
            </a:extLst>
          </p:cNvPr>
          <p:cNvCxnSpPr>
            <a:cxnSpLocks/>
            <a:stCxn id="10" idx="1"/>
            <a:endCxn id="25" idx="1"/>
          </p:cNvCxnSpPr>
          <p:nvPr/>
        </p:nvCxnSpPr>
        <p:spPr>
          <a:xfrm rot="10800000" flipH="1" flipV="1">
            <a:off x="10823053" y="2040211"/>
            <a:ext cx="1" cy="670896"/>
          </a:xfrm>
          <a:prstGeom prst="bentConnector3">
            <a:avLst>
              <a:gd name="adj1" fmla="val -228600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: Angulado 35">
            <a:extLst>
              <a:ext uri="{FF2B5EF4-FFF2-40B4-BE49-F238E27FC236}">
                <a16:creationId xmlns:a16="http://schemas.microsoft.com/office/drawing/2014/main" id="{00CF8FBB-7CB0-4720-849D-39D662B66F76}"/>
              </a:ext>
            </a:extLst>
          </p:cNvPr>
          <p:cNvCxnSpPr>
            <a:cxnSpLocks/>
            <a:stCxn id="10" idx="1"/>
            <a:endCxn id="23" idx="1"/>
          </p:cNvCxnSpPr>
          <p:nvPr/>
        </p:nvCxnSpPr>
        <p:spPr>
          <a:xfrm rot="10800000" flipH="1" flipV="1">
            <a:off x="10823054" y="2040210"/>
            <a:ext cx="4" cy="1355529"/>
          </a:xfrm>
          <a:prstGeom prst="bentConnector3">
            <a:avLst>
              <a:gd name="adj1" fmla="val -57150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: Angulado 36">
            <a:extLst>
              <a:ext uri="{FF2B5EF4-FFF2-40B4-BE49-F238E27FC236}">
                <a16:creationId xmlns:a16="http://schemas.microsoft.com/office/drawing/2014/main" id="{191C87C3-9CF6-4C96-898D-5B4F18510524}"/>
              </a:ext>
            </a:extLst>
          </p:cNvPr>
          <p:cNvCxnSpPr>
            <a:cxnSpLocks/>
            <a:stCxn id="10" idx="1"/>
            <a:endCxn id="24" idx="1"/>
          </p:cNvCxnSpPr>
          <p:nvPr/>
        </p:nvCxnSpPr>
        <p:spPr>
          <a:xfrm rot="10800000" flipH="1" flipV="1">
            <a:off x="10823053" y="2040211"/>
            <a:ext cx="3" cy="2040162"/>
          </a:xfrm>
          <a:prstGeom prst="bentConnector3">
            <a:avLst>
              <a:gd name="adj1" fmla="val -76200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tângulo: Cantos Arredondados 37">
            <a:extLst>
              <a:ext uri="{FF2B5EF4-FFF2-40B4-BE49-F238E27FC236}">
                <a16:creationId xmlns:a16="http://schemas.microsoft.com/office/drawing/2014/main" id="{FD0770DC-8878-4B4A-87A0-4A7D649E4107}"/>
              </a:ext>
            </a:extLst>
          </p:cNvPr>
          <p:cNvSpPr/>
          <p:nvPr/>
        </p:nvSpPr>
        <p:spPr>
          <a:xfrm>
            <a:off x="1331403" y="1768542"/>
            <a:ext cx="1113183" cy="543340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/>
              <a:t>DIVISÃO DE ADMINISTRAÇÃO E FINANÇAS</a:t>
            </a:r>
          </a:p>
        </p:txBody>
      </p:sp>
      <p:sp>
        <p:nvSpPr>
          <p:cNvPr id="39" name="Retângulo: Cantos Arredondados 38">
            <a:extLst>
              <a:ext uri="{FF2B5EF4-FFF2-40B4-BE49-F238E27FC236}">
                <a16:creationId xmlns:a16="http://schemas.microsoft.com/office/drawing/2014/main" id="{2F61A873-94BB-4880-8F2F-71551D8F1CB9}"/>
              </a:ext>
            </a:extLst>
          </p:cNvPr>
          <p:cNvSpPr/>
          <p:nvPr/>
        </p:nvSpPr>
        <p:spPr>
          <a:xfrm>
            <a:off x="5764890" y="1768542"/>
            <a:ext cx="1113183" cy="543340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/>
              <a:t>DIVISÃO DE LOGÍSTICA E INFRAESTRUTURA HOSPITALAR </a:t>
            </a:r>
          </a:p>
        </p:txBody>
      </p:sp>
      <p:cxnSp>
        <p:nvCxnSpPr>
          <p:cNvPr id="40" name="Conector: Angulado 39">
            <a:extLst>
              <a:ext uri="{FF2B5EF4-FFF2-40B4-BE49-F238E27FC236}">
                <a16:creationId xmlns:a16="http://schemas.microsoft.com/office/drawing/2014/main" id="{DC52022C-F9EA-464D-ABF8-3FD7CB670D71}"/>
              </a:ext>
            </a:extLst>
          </p:cNvPr>
          <p:cNvCxnSpPr>
            <a:cxnSpLocks/>
            <a:stCxn id="38" idx="2"/>
            <a:endCxn id="11" idx="0"/>
          </p:cNvCxnSpPr>
          <p:nvPr/>
        </p:nvCxnSpPr>
        <p:spPr>
          <a:xfrm rot="5400000">
            <a:off x="1340073" y="1988950"/>
            <a:ext cx="224990" cy="870854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: Angulado 40">
            <a:extLst>
              <a:ext uri="{FF2B5EF4-FFF2-40B4-BE49-F238E27FC236}">
                <a16:creationId xmlns:a16="http://schemas.microsoft.com/office/drawing/2014/main" id="{B4B5D40A-B5C0-4105-A748-DA0D190F806F}"/>
              </a:ext>
            </a:extLst>
          </p:cNvPr>
          <p:cNvCxnSpPr>
            <a:cxnSpLocks/>
            <a:stCxn id="38" idx="2"/>
            <a:endCxn id="16" idx="0"/>
          </p:cNvCxnSpPr>
          <p:nvPr/>
        </p:nvCxnSpPr>
        <p:spPr>
          <a:xfrm rot="16200000" flipH="1">
            <a:off x="2172444" y="2027432"/>
            <a:ext cx="224990" cy="793889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tângulo: Cantos Arredondados 41">
            <a:hlinkClick r:id="" action="ppaction://noaction"/>
            <a:extLst>
              <a:ext uri="{FF2B5EF4-FFF2-40B4-BE49-F238E27FC236}">
                <a16:creationId xmlns:a16="http://schemas.microsoft.com/office/drawing/2014/main" id="{5D0EE204-BB71-4E56-BEBD-CEAD469D8BDD}"/>
              </a:ext>
            </a:extLst>
          </p:cNvPr>
          <p:cNvSpPr/>
          <p:nvPr/>
        </p:nvSpPr>
        <p:spPr>
          <a:xfrm>
            <a:off x="7180788" y="2528503"/>
            <a:ext cx="1113183" cy="5433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DE ABASTECIMENTO FARMACÊUTICO E SUPRIMENTOS</a:t>
            </a:r>
          </a:p>
        </p:txBody>
      </p:sp>
      <p:sp>
        <p:nvSpPr>
          <p:cNvPr id="43" name="Retângulo: Cantos Arredondados 42">
            <a:extLst>
              <a:ext uri="{FF2B5EF4-FFF2-40B4-BE49-F238E27FC236}">
                <a16:creationId xmlns:a16="http://schemas.microsoft.com/office/drawing/2014/main" id="{5170FD66-51BF-4D74-B8B3-C5B0A726EA8C}"/>
              </a:ext>
            </a:extLst>
          </p:cNvPr>
          <p:cNvSpPr/>
          <p:nvPr/>
        </p:nvSpPr>
        <p:spPr>
          <a:xfrm>
            <a:off x="7168939" y="3844363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ALMOXARIFADO E CONTROLE DE ESTOQUES</a:t>
            </a:r>
          </a:p>
        </p:txBody>
      </p:sp>
      <p:sp>
        <p:nvSpPr>
          <p:cNvPr id="44" name="Retângulo: Cantos Arredondados 43">
            <a:extLst>
              <a:ext uri="{FF2B5EF4-FFF2-40B4-BE49-F238E27FC236}">
                <a16:creationId xmlns:a16="http://schemas.microsoft.com/office/drawing/2014/main" id="{EED1A861-274D-45B6-8714-1DD326AB6E1F}"/>
              </a:ext>
            </a:extLst>
          </p:cNvPr>
          <p:cNvSpPr/>
          <p:nvPr/>
        </p:nvSpPr>
        <p:spPr>
          <a:xfrm>
            <a:off x="7168937" y="3182979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PLANEJAMENTO E DIMENSIONAMENTO DE ESTOQUES</a:t>
            </a:r>
          </a:p>
        </p:txBody>
      </p:sp>
      <p:cxnSp>
        <p:nvCxnSpPr>
          <p:cNvPr id="45" name="Conector: Angulado 44">
            <a:extLst>
              <a:ext uri="{FF2B5EF4-FFF2-40B4-BE49-F238E27FC236}">
                <a16:creationId xmlns:a16="http://schemas.microsoft.com/office/drawing/2014/main" id="{52CECD99-B034-48B8-A1DE-5D8E3843374C}"/>
              </a:ext>
            </a:extLst>
          </p:cNvPr>
          <p:cNvCxnSpPr>
            <a:cxnSpLocks/>
            <a:stCxn id="42" idx="1"/>
            <a:endCxn id="44" idx="1"/>
          </p:cNvCxnSpPr>
          <p:nvPr/>
        </p:nvCxnSpPr>
        <p:spPr>
          <a:xfrm rot="10800000" flipV="1">
            <a:off x="7168938" y="2800173"/>
            <a:ext cx="11851" cy="654476"/>
          </a:xfrm>
          <a:prstGeom prst="bentConnector3">
            <a:avLst>
              <a:gd name="adj1" fmla="val 2028951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: Angulado 45">
            <a:extLst>
              <a:ext uri="{FF2B5EF4-FFF2-40B4-BE49-F238E27FC236}">
                <a16:creationId xmlns:a16="http://schemas.microsoft.com/office/drawing/2014/main" id="{190A1649-274B-4A73-B47B-35A7273E193C}"/>
              </a:ext>
            </a:extLst>
          </p:cNvPr>
          <p:cNvCxnSpPr>
            <a:cxnSpLocks/>
            <a:stCxn id="42" idx="1"/>
            <a:endCxn id="43" idx="1"/>
          </p:cNvCxnSpPr>
          <p:nvPr/>
        </p:nvCxnSpPr>
        <p:spPr>
          <a:xfrm rot="10800000" flipV="1">
            <a:off x="7168940" y="2800173"/>
            <a:ext cx="11849" cy="1315860"/>
          </a:xfrm>
          <a:prstGeom prst="bentConnector3">
            <a:avLst>
              <a:gd name="adj1" fmla="val 2029277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tângulo: Cantos Arredondados 46">
            <a:hlinkClick r:id="" action="ppaction://noaction"/>
            <a:extLst>
              <a:ext uri="{FF2B5EF4-FFF2-40B4-BE49-F238E27FC236}">
                <a16:creationId xmlns:a16="http://schemas.microsoft.com/office/drawing/2014/main" id="{F1B1C28A-F1C2-45C5-8697-CA08B87BDD10}"/>
              </a:ext>
            </a:extLst>
          </p:cNvPr>
          <p:cNvSpPr/>
          <p:nvPr/>
        </p:nvSpPr>
        <p:spPr>
          <a:xfrm>
            <a:off x="5767558" y="4379546"/>
            <a:ext cx="1113183" cy="5433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DE INFRAESTRUTURA  FÍSICA</a:t>
            </a:r>
          </a:p>
        </p:txBody>
      </p:sp>
      <p:sp>
        <p:nvSpPr>
          <p:cNvPr id="56" name="Retângulo: Cantos Arredondados 55">
            <a:hlinkClick r:id="" action="ppaction://noaction"/>
            <a:extLst>
              <a:ext uri="{FF2B5EF4-FFF2-40B4-BE49-F238E27FC236}">
                <a16:creationId xmlns:a16="http://schemas.microsoft.com/office/drawing/2014/main" id="{EEF30035-AE8E-4F0D-8A71-A5DD79362A6C}"/>
              </a:ext>
            </a:extLst>
          </p:cNvPr>
          <p:cNvSpPr/>
          <p:nvPr/>
        </p:nvSpPr>
        <p:spPr>
          <a:xfrm>
            <a:off x="9041108" y="2533285"/>
            <a:ext cx="1113183" cy="5433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DE HOTELARIA HOSPITALAR</a:t>
            </a:r>
          </a:p>
        </p:txBody>
      </p:sp>
      <p:sp>
        <p:nvSpPr>
          <p:cNvPr id="57" name="Retângulo: Cantos Arredondados 56">
            <a:hlinkClick r:id="" action="ppaction://noaction"/>
            <a:extLst>
              <a:ext uri="{FF2B5EF4-FFF2-40B4-BE49-F238E27FC236}">
                <a16:creationId xmlns:a16="http://schemas.microsoft.com/office/drawing/2014/main" id="{2A2A0C81-A2C8-4ED7-B736-DE72B10A155E}"/>
              </a:ext>
            </a:extLst>
          </p:cNvPr>
          <p:cNvSpPr/>
          <p:nvPr/>
        </p:nvSpPr>
        <p:spPr>
          <a:xfrm>
            <a:off x="4917879" y="2531503"/>
            <a:ext cx="1113183" cy="5433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DE ENGENHARIA CLÍNICA</a:t>
            </a:r>
          </a:p>
        </p:txBody>
      </p:sp>
      <p:cxnSp>
        <p:nvCxnSpPr>
          <p:cNvPr id="58" name="Conector: Angulado 57">
            <a:extLst>
              <a:ext uri="{FF2B5EF4-FFF2-40B4-BE49-F238E27FC236}">
                <a16:creationId xmlns:a16="http://schemas.microsoft.com/office/drawing/2014/main" id="{5D581187-C9FB-4884-8BFC-91154D036467}"/>
              </a:ext>
            </a:extLst>
          </p:cNvPr>
          <p:cNvCxnSpPr>
            <a:cxnSpLocks/>
            <a:stCxn id="39" idx="2"/>
            <a:endCxn id="56" idx="0"/>
          </p:cNvCxnSpPr>
          <p:nvPr/>
        </p:nvCxnSpPr>
        <p:spPr>
          <a:xfrm rot="16200000" flipH="1">
            <a:off x="7848890" y="784474"/>
            <a:ext cx="221403" cy="3276218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: Angulado 58">
            <a:extLst>
              <a:ext uri="{FF2B5EF4-FFF2-40B4-BE49-F238E27FC236}">
                <a16:creationId xmlns:a16="http://schemas.microsoft.com/office/drawing/2014/main" id="{C91D3DE7-6B7A-4B70-8999-5B0541E64C79}"/>
              </a:ext>
            </a:extLst>
          </p:cNvPr>
          <p:cNvCxnSpPr>
            <a:cxnSpLocks/>
            <a:stCxn id="39" idx="2"/>
            <a:endCxn id="57" idx="0"/>
          </p:cNvCxnSpPr>
          <p:nvPr/>
        </p:nvCxnSpPr>
        <p:spPr>
          <a:xfrm rot="5400000">
            <a:off x="5788167" y="1998187"/>
            <a:ext cx="219621" cy="847011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: Angulado 59">
            <a:extLst>
              <a:ext uri="{FF2B5EF4-FFF2-40B4-BE49-F238E27FC236}">
                <a16:creationId xmlns:a16="http://schemas.microsoft.com/office/drawing/2014/main" id="{CB1D8353-9DC6-4423-8533-75C1B5681FA9}"/>
              </a:ext>
            </a:extLst>
          </p:cNvPr>
          <p:cNvCxnSpPr>
            <a:cxnSpLocks/>
            <a:stCxn id="39" idx="2"/>
            <a:endCxn id="47" idx="0"/>
          </p:cNvCxnSpPr>
          <p:nvPr/>
        </p:nvCxnSpPr>
        <p:spPr>
          <a:xfrm rot="16200000" flipH="1">
            <a:off x="5288984" y="3344380"/>
            <a:ext cx="2067664" cy="2668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: Angulado 60">
            <a:extLst>
              <a:ext uri="{FF2B5EF4-FFF2-40B4-BE49-F238E27FC236}">
                <a16:creationId xmlns:a16="http://schemas.microsoft.com/office/drawing/2014/main" id="{EDDBE5E4-6266-4925-8108-8576E8D1C3AC}"/>
              </a:ext>
            </a:extLst>
          </p:cNvPr>
          <p:cNvCxnSpPr>
            <a:cxnSpLocks/>
            <a:stCxn id="39" idx="2"/>
            <a:endCxn id="42" idx="0"/>
          </p:cNvCxnSpPr>
          <p:nvPr/>
        </p:nvCxnSpPr>
        <p:spPr>
          <a:xfrm rot="16200000" flipH="1">
            <a:off x="6921121" y="1712243"/>
            <a:ext cx="216621" cy="1415898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tângulo: Cantos Arredondados 61">
            <a:hlinkClick r:id="" action="ppaction://noaction"/>
            <a:extLst>
              <a:ext uri="{FF2B5EF4-FFF2-40B4-BE49-F238E27FC236}">
                <a16:creationId xmlns:a16="http://schemas.microsoft.com/office/drawing/2014/main" id="{9B08F146-C253-412C-885C-766BB3EE042B}"/>
              </a:ext>
            </a:extLst>
          </p:cNvPr>
          <p:cNvSpPr/>
          <p:nvPr/>
        </p:nvSpPr>
        <p:spPr>
          <a:xfrm>
            <a:off x="4917878" y="3299449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SUPORTE OPERACIONAL</a:t>
            </a:r>
          </a:p>
        </p:txBody>
      </p:sp>
      <p:cxnSp>
        <p:nvCxnSpPr>
          <p:cNvPr id="63" name="Conector: Angulado 62">
            <a:extLst>
              <a:ext uri="{FF2B5EF4-FFF2-40B4-BE49-F238E27FC236}">
                <a16:creationId xmlns:a16="http://schemas.microsoft.com/office/drawing/2014/main" id="{C816614C-8133-4ADD-8549-DAC88C3D3B7B}"/>
              </a:ext>
            </a:extLst>
          </p:cNvPr>
          <p:cNvCxnSpPr>
            <a:cxnSpLocks/>
            <a:stCxn id="39" idx="2"/>
            <a:endCxn id="62" idx="3"/>
          </p:cNvCxnSpPr>
          <p:nvPr/>
        </p:nvCxnSpPr>
        <p:spPr>
          <a:xfrm rot="5400000">
            <a:off x="5546654" y="2796290"/>
            <a:ext cx="1259237" cy="290421"/>
          </a:xfrm>
          <a:prstGeom prst="bentConnector2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tângulo: Cantos Arredondados 15">
            <a:hlinkClick r:id="" action="ppaction://noaction"/>
            <a:extLst>
              <a:ext uri="{FF2B5EF4-FFF2-40B4-BE49-F238E27FC236}">
                <a16:creationId xmlns:a16="http://schemas.microsoft.com/office/drawing/2014/main" id="{2247CFEA-1EC4-4820-887D-38894C6200FD}"/>
              </a:ext>
            </a:extLst>
          </p:cNvPr>
          <p:cNvSpPr/>
          <p:nvPr/>
        </p:nvSpPr>
        <p:spPr>
          <a:xfrm>
            <a:off x="3501980" y="2536872"/>
            <a:ext cx="1113183" cy="5433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DE CONTABILIDADE</a:t>
            </a:r>
          </a:p>
        </p:txBody>
      </p:sp>
      <p:sp>
        <p:nvSpPr>
          <p:cNvPr id="51" name="Retângulo Arredondado 69">
            <a:hlinkClick r:id="rId2" action="ppaction://hlinksldjump"/>
            <a:extLst>
              <a:ext uri="{FF2B5EF4-FFF2-40B4-BE49-F238E27FC236}">
                <a16:creationId xmlns:a16="http://schemas.microsoft.com/office/drawing/2014/main" id="{445AB5D7-1D46-4160-9E94-3BA7E2891897}"/>
              </a:ext>
            </a:extLst>
          </p:cNvPr>
          <p:cNvSpPr/>
          <p:nvPr/>
        </p:nvSpPr>
        <p:spPr>
          <a:xfrm>
            <a:off x="-217404" y="186022"/>
            <a:ext cx="6603939" cy="4385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>
                <a:solidFill>
                  <a:schemeClr val="bg1"/>
                </a:solidFill>
              </a:rPr>
              <a:t>      COMPLEXO HOSPITALAR – CHU-UFPA– GERÊNCIA ADMINISTRATIVA</a:t>
            </a:r>
          </a:p>
        </p:txBody>
      </p:sp>
      <p:sp>
        <p:nvSpPr>
          <p:cNvPr id="48" name="Retângulo: Cantos Arredondados 47">
            <a:extLst>
              <a:ext uri="{FF2B5EF4-FFF2-40B4-BE49-F238E27FC236}">
                <a16:creationId xmlns:a16="http://schemas.microsoft.com/office/drawing/2014/main" id="{F976EB68-55A8-43EC-B2C3-FD9B63F46CBD}"/>
              </a:ext>
            </a:extLst>
          </p:cNvPr>
          <p:cNvSpPr/>
          <p:nvPr/>
        </p:nvSpPr>
        <p:spPr>
          <a:xfrm>
            <a:off x="459214" y="5934555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PLANEJAMENTO DE COMPRAS</a:t>
            </a:r>
          </a:p>
        </p:txBody>
      </p:sp>
      <p:cxnSp>
        <p:nvCxnSpPr>
          <p:cNvPr id="49" name="Conector: Angulado 48">
            <a:extLst>
              <a:ext uri="{FF2B5EF4-FFF2-40B4-BE49-F238E27FC236}">
                <a16:creationId xmlns:a16="http://schemas.microsoft.com/office/drawing/2014/main" id="{1FDC9A00-EAA7-4D82-9763-0482787BBAC8}"/>
              </a:ext>
            </a:extLst>
          </p:cNvPr>
          <p:cNvCxnSpPr>
            <a:cxnSpLocks/>
            <a:stCxn id="11" idx="1"/>
            <a:endCxn id="48" idx="1"/>
          </p:cNvCxnSpPr>
          <p:nvPr/>
        </p:nvCxnSpPr>
        <p:spPr>
          <a:xfrm rot="10800000" flipV="1">
            <a:off x="459215" y="2808541"/>
            <a:ext cx="1335" cy="3397683"/>
          </a:xfrm>
          <a:prstGeom prst="bentConnector3">
            <a:avLst>
              <a:gd name="adj1" fmla="val 17223596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0840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fade/>
      </p:transition>
    </mc:Choice>
    <mc:Fallback xmlns="">
      <p:transition advClick="0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Arredondado 9">
            <a:hlinkClick r:id="" action="ppaction://noaction"/>
          </p:cNvPr>
          <p:cNvSpPr/>
          <p:nvPr/>
        </p:nvSpPr>
        <p:spPr>
          <a:xfrm>
            <a:off x="2452269" y="3971352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 DE GESTÃO DO ENSINO</a:t>
            </a:r>
          </a:p>
        </p:txBody>
      </p:sp>
      <p:sp>
        <p:nvSpPr>
          <p:cNvPr id="11" name="Retângulo Arredondado 10">
            <a:hlinkClick r:id="" action="ppaction://noaction"/>
          </p:cNvPr>
          <p:cNvSpPr/>
          <p:nvPr/>
        </p:nvSpPr>
        <p:spPr>
          <a:xfrm>
            <a:off x="8343022" y="3971352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SETOR DE GESTÃO DA PESQUISA</a:t>
            </a:r>
          </a:p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E DA INOVAÇÃO TECNOLÓGICA EM SAÚDE</a:t>
            </a:r>
          </a:p>
        </p:txBody>
      </p:sp>
      <p:cxnSp>
        <p:nvCxnSpPr>
          <p:cNvPr id="12" name="Conector Angulado 11"/>
          <p:cNvCxnSpPr>
            <a:stCxn id="13" idx="2"/>
            <a:endCxn id="10" idx="0"/>
          </p:cNvCxnSpPr>
          <p:nvPr/>
        </p:nvCxnSpPr>
        <p:spPr>
          <a:xfrm rot="5400000">
            <a:off x="3738501" y="1597823"/>
            <a:ext cx="1773097" cy="2973960"/>
          </a:xfrm>
          <a:prstGeom prst="bentConnector3">
            <a:avLst>
              <a:gd name="adj1" fmla="val 85363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Arredondado 12"/>
          <p:cNvSpPr/>
          <p:nvPr/>
        </p:nvSpPr>
        <p:spPr>
          <a:xfrm>
            <a:off x="5426229" y="1453672"/>
            <a:ext cx="1371600" cy="74458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/>
              <a:t>GERÊNCIA</a:t>
            </a:r>
          </a:p>
          <a:p>
            <a:pPr algn="ctr"/>
            <a:r>
              <a:rPr lang="pt-BR" sz="1100" b="1"/>
              <a:t>DE ENSINO E PESQUISA</a:t>
            </a:r>
          </a:p>
        </p:txBody>
      </p:sp>
      <p:cxnSp>
        <p:nvCxnSpPr>
          <p:cNvPr id="14" name="Conector Angulado 13"/>
          <p:cNvCxnSpPr>
            <a:stCxn id="13" idx="2"/>
            <a:endCxn id="11" idx="0"/>
          </p:cNvCxnSpPr>
          <p:nvPr/>
        </p:nvCxnSpPr>
        <p:spPr>
          <a:xfrm rot="16200000" flipH="1">
            <a:off x="6683877" y="1626406"/>
            <a:ext cx="1773097" cy="2916793"/>
          </a:xfrm>
          <a:prstGeom prst="bentConnector3">
            <a:avLst>
              <a:gd name="adj1" fmla="val 85363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Angulado 15"/>
          <p:cNvCxnSpPr>
            <a:stCxn id="10" idx="2"/>
            <a:endCxn id="18" idx="0"/>
          </p:cNvCxnSpPr>
          <p:nvPr/>
        </p:nvCxnSpPr>
        <p:spPr>
          <a:xfrm rot="5400000">
            <a:off x="2273830" y="4150786"/>
            <a:ext cx="299090" cy="1429389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Angulado 16"/>
          <p:cNvCxnSpPr>
            <a:stCxn id="10" idx="2"/>
            <a:endCxn id="19" idx="0"/>
          </p:cNvCxnSpPr>
          <p:nvPr/>
        </p:nvCxnSpPr>
        <p:spPr>
          <a:xfrm rot="16200000" flipH="1">
            <a:off x="3712123" y="4141880"/>
            <a:ext cx="299089" cy="1447197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ângulo Arredondado 17"/>
          <p:cNvSpPr/>
          <p:nvPr/>
        </p:nvSpPr>
        <p:spPr>
          <a:xfrm>
            <a:off x="1022880" y="5015025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GESTÃO  DE GRADUAÇÃO, ENSINO TÉCNICO E EXTENSÃO</a:t>
            </a:r>
          </a:p>
        </p:txBody>
      </p:sp>
      <p:sp>
        <p:nvSpPr>
          <p:cNvPr id="19" name="Retângulo Arredondado 18"/>
          <p:cNvSpPr/>
          <p:nvPr/>
        </p:nvSpPr>
        <p:spPr>
          <a:xfrm>
            <a:off x="3899466" y="5015024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GESTÃO DE PÓS GRADUAÇÃO</a:t>
            </a:r>
          </a:p>
        </p:txBody>
      </p:sp>
      <p:cxnSp>
        <p:nvCxnSpPr>
          <p:cNvPr id="21" name="Conector Angulado 20"/>
          <p:cNvCxnSpPr>
            <a:stCxn id="11" idx="2"/>
            <a:endCxn id="23" idx="0"/>
          </p:cNvCxnSpPr>
          <p:nvPr/>
        </p:nvCxnSpPr>
        <p:spPr>
          <a:xfrm rot="5400000">
            <a:off x="8163397" y="4149600"/>
            <a:ext cx="299090" cy="1431760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Angulado 21"/>
          <p:cNvCxnSpPr>
            <a:stCxn id="11" idx="2"/>
            <a:endCxn id="28" idx="0"/>
          </p:cNvCxnSpPr>
          <p:nvPr/>
        </p:nvCxnSpPr>
        <p:spPr>
          <a:xfrm rot="16200000" flipH="1">
            <a:off x="9612176" y="4132580"/>
            <a:ext cx="299089" cy="1465797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tângulo Arredondado 22"/>
          <p:cNvSpPr/>
          <p:nvPr/>
        </p:nvSpPr>
        <p:spPr>
          <a:xfrm>
            <a:off x="6911262" y="5015025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GESTÃO DA PESQUISA</a:t>
            </a:r>
          </a:p>
        </p:txBody>
      </p:sp>
      <p:sp>
        <p:nvSpPr>
          <p:cNvPr id="26" name="Retângulo Arredondado 25">
            <a:hlinkClick r:id="" action="ppaction://noaction"/>
          </p:cNvPr>
          <p:cNvSpPr/>
          <p:nvPr/>
        </p:nvSpPr>
        <p:spPr>
          <a:xfrm>
            <a:off x="4410594" y="2624764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tx1"/>
                </a:solidFill>
              </a:rPr>
              <a:t>UNIDADE DE</a:t>
            </a:r>
          </a:p>
          <a:p>
            <a:pPr algn="ctr"/>
            <a:r>
              <a:rPr lang="pt-BR" sz="1000" b="1">
                <a:solidFill>
                  <a:schemeClr val="tx1"/>
                </a:solidFill>
              </a:rPr>
              <a:t>e-SAÚDE</a:t>
            </a:r>
          </a:p>
        </p:txBody>
      </p:sp>
      <p:cxnSp>
        <p:nvCxnSpPr>
          <p:cNvPr id="27" name="Conector Angulado 26"/>
          <p:cNvCxnSpPr>
            <a:stCxn id="13" idx="2"/>
            <a:endCxn id="26" idx="3"/>
          </p:cNvCxnSpPr>
          <p:nvPr/>
        </p:nvCxnSpPr>
        <p:spPr>
          <a:xfrm rot="5400000">
            <a:off x="5547712" y="2432738"/>
            <a:ext cx="798801" cy="329835"/>
          </a:xfrm>
          <a:prstGeom prst="bentConnector2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tângulo Arredondado 27"/>
          <p:cNvSpPr/>
          <p:nvPr/>
        </p:nvSpPr>
        <p:spPr>
          <a:xfrm>
            <a:off x="9808819" y="5015024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GESTÃO DA INOVAÇÃO TECNOLÓGICA EM SAÚDE</a:t>
            </a:r>
          </a:p>
        </p:txBody>
      </p:sp>
      <p:sp>
        <p:nvSpPr>
          <p:cNvPr id="20" name="Retângulo Arredondado 69">
            <a:hlinkClick r:id="rId2" action="ppaction://hlinksldjump"/>
            <a:extLst>
              <a:ext uri="{FF2B5EF4-FFF2-40B4-BE49-F238E27FC236}">
                <a16:creationId xmlns:a16="http://schemas.microsoft.com/office/drawing/2014/main" id="{B67E037E-C9BB-4467-A9B1-B6688EBD2F61}"/>
              </a:ext>
            </a:extLst>
          </p:cNvPr>
          <p:cNvSpPr/>
          <p:nvPr/>
        </p:nvSpPr>
        <p:spPr>
          <a:xfrm>
            <a:off x="-217404" y="186022"/>
            <a:ext cx="6603939" cy="4385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>
                <a:solidFill>
                  <a:schemeClr val="bg1"/>
                </a:solidFill>
              </a:rPr>
              <a:t>      COMPLEXO HOSPITALAR – CHU-UFPA – GERÊNCIA DE ENSINO E PESQUISA</a:t>
            </a:r>
          </a:p>
        </p:txBody>
      </p:sp>
    </p:spTree>
    <p:extLst>
      <p:ext uri="{BB962C8B-B14F-4D97-AF65-F5344CB8AC3E}">
        <p14:creationId xmlns:p14="http://schemas.microsoft.com/office/powerpoint/2010/main" val="327596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fade/>
      </p:transition>
    </mc:Choice>
    <mc:Fallback xmlns="">
      <p:transition advClick="0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Conector Angulado 87">
            <a:extLst>
              <a:ext uri="{FF2B5EF4-FFF2-40B4-BE49-F238E27FC236}">
                <a16:creationId xmlns:a16="http://schemas.microsoft.com/office/drawing/2014/main" id="{89C21A99-A275-4AAD-B24F-31D2604A03CF}"/>
              </a:ext>
            </a:extLst>
          </p:cNvPr>
          <p:cNvCxnSpPr>
            <a:cxnSpLocks/>
            <a:stCxn id="30" idx="2"/>
            <a:endCxn id="3" idx="0"/>
          </p:cNvCxnSpPr>
          <p:nvPr/>
        </p:nvCxnSpPr>
        <p:spPr>
          <a:xfrm rot="16200000" flipH="1">
            <a:off x="7348805" y="2348151"/>
            <a:ext cx="743908" cy="3541051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Arredondado 23">
            <a:hlinkClick r:id="" action="ppaction://noaction"/>
            <a:extLst>
              <a:ext uri="{FF2B5EF4-FFF2-40B4-BE49-F238E27FC236}">
                <a16:creationId xmlns:a16="http://schemas.microsoft.com/office/drawing/2014/main" id="{08D27F98-934B-4738-B2CA-F472EAF9973C}"/>
              </a:ext>
            </a:extLst>
          </p:cNvPr>
          <p:cNvSpPr/>
          <p:nvPr/>
        </p:nvSpPr>
        <p:spPr>
          <a:xfrm>
            <a:off x="5124370" y="2966656"/>
            <a:ext cx="1651728" cy="78006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1200" b="1">
                <a:solidFill>
                  <a:schemeClr val="bg1"/>
                </a:solidFill>
              </a:rPr>
              <a:t>SUPERINTENDÊNCIA - GERAL</a:t>
            </a:r>
            <a:endParaRPr lang="pt-BR" sz="1400" b="1">
              <a:solidFill>
                <a:schemeClr val="bg1"/>
              </a:solidFill>
            </a:endParaRPr>
          </a:p>
        </p:txBody>
      </p:sp>
      <p:sp>
        <p:nvSpPr>
          <p:cNvPr id="20" name="Retângulo Arredondado 72">
            <a:hlinkClick r:id="" action="ppaction://noaction"/>
            <a:extLst>
              <a:ext uri="{FF2B5EF4-FFF2-40B4-BE49-F238E27FC236}">
                <a16:creationId xmlns:a16="http://schemas.microsoft.com/office/drawing/2014/main" id="{B6467729-7277-4002-BA1A-37C6EC1F1C25}"/>
              </a:ext>
            </a:extLst>
          </p:cNvPr>
          <p:cNvSpPr/>
          <p:nvPr/>
        </p:nvSpPr>
        <p:spPr>
          <a:xfrm>
            <a:off x="1591947" y="4490631"/>
            <a:ext cx="1651728" cy="78006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1200" b="1">
                <a:solidFill>
                  <a:schemeClr val="bg1"/>
                </a:solidFill>
              </a:rPr>
              <a:t>SUPERINTENDÊNCIA ADMINISTRATIVA</a:t>
            </a:r>
          </a:p>
        </p:txBody>
      </p:sp>
      <p:sp>
        <p:nvSpPr>
          <p:cNvPr id="21" name="Retângulo Arredondado 73">
            <a:hlinkClick r:id="" action="ppaction://noaction"/>
            <a:extLst>
              <a:ext uri="{FF2B5EF4-FFF2-40B4-BE49-F238E27FC236}">
                <a16:creationId xmlns:a16="http://schemas.microsoft.com/office/drawing/2014/main" id="{BCF58D5E-3685-43DA-BD2E-FF0219517791}"/>
              </a:ext>
            </a:extLst>
          </p:cNvPr>
          <p:cNvSpPr/>
          <p:nvPr/>
        </p:nvSpPr>
        <p:spPr>
          <a:xfrm>
            <a:off x="3360315" y="4490631"/>
            <a:ext cx="1651728" cy="78006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1200" b="1">
                <a:solidFill>
                  <a:schemeClr val="bg1"/>
                </a:solidFill>
              </a:rPr>
              <a:t>SUPERINTENDÊNCIA DE ENSINO E PESQUISA</a:t>
            </a:r>
          </a:p>
        </p:txBody>
      </p:sp>
      <p:sp>
        <p:nvSpPr>
          <p:cNvPr id="22" name="Retângulo Arredondado 74">
            <a:hlinkClick r:id="" action="ppaction://noaction"/>
            <a:extLst>
              <a:ext uri="{FF2B5EF4-FFF2-40B4-BE49-F238E27FC236}">
                <a16:creationId xmlns:a16="http://schemas.microsoft.com/office/drawing/2014/main" id="{F927BA42-4A26-4983-8F76-6F766045E56E}"/>
              </a:ext>
            </a:extLst>
          </p:cNvPr>
          <p:cNvSpPr/>
          <p:nvPr/>
        </p:nvSpPr>
        <p:spPr>
          <a:xfrm>
            <a:off x="5128684" y="4490631"/>
            <a:ext cx="1651728" cy="78006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1200" b="1">
                <a:solidFill>
                  <a:schemeClr val="bg1"/>
                </a:solidFill>
              </a:rPr>
              <a:t>SUPERINTENDÊNCIA-EXECUTIVA - </a:t>
            </a:r>
            <a:r>
              <a:rPr lang="pt-BR" sz="1200" b="1"/>
              <a:t>HUCFF</a:t>
            </a:r>
            <a:endParaRPr lang="pt-BR" sz="1200" b="1">
              <a:solidFill>
                <a:schemeClr val="bg1"/>
              </a:solidFill>
            </a:endParaRPr>
          </a:p>
        </p:txBody>
      </p:sp>
      <p:sp>
        <p:nvSpPr>
          <p:cNvPr id="31" name="Retângulo Arredondado 27">
            <a:hlinkClick r:id="" action="ppaction://noaction"/>
            <a:extLst>
              <a:ext uri="{FF2B5EF4-FFF2-40B4-BE49-F238E27FC236}">
                <a16:creationId xmlns:a16="http://schemas.microsoft.com/office/drawing/2014/main" id="{884E080A-AAA4-4511-BEC5-C32884861E17}"/>
              </a:ext>
            </a:extLst>
          </p:cNvPr>
          <p:cNvSpPr/>
          <p:nvPr/>
        </p:nvSpPr>
        <p:spPr>
          <a:xfrm>
            <a:off x="7725553" y="1196065"/>
            <a:ext cx="1651728" cy="780067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>
                <a:solidFill>
                  <a:schemeClr val="bg1"/>
                </a:solidFill>
              </a:rPr>
              <a:t>OUVIDORIA</a:t>
            </a:r>
          </a:p>
        </p:txBody>
      </p:sp>
      <p:sp>
        <p:nvSpPr>
          <p:cNvPr id="32" name="Retângulo Arredondado 28">
            <a:hlinkClick r:id="" action="ppaction://noaction"/>
            <a:extLst>
              <a:ext uri="{FF2B5EF4-FFF2-40B4-BE49-F238E27FC236}">
                <a16:creationId xmlns:a16="http://schemas.microsoft.com/office/drawing/2014/main" id="{88A36CE1-74A7-4182-AAE2-DC20DCF6A5E7}"/>
              </a:ext>
            </a:extLst>
          </p:cNvPr>
          <p:cNvSpPr/>
          <p:nvPr/>
        </p:nvSpPr>
        <p:spPr>
          <a:xfrm>
            <a:off x="5950234" y="1196066"/>
            <a:ext cx="1651728" cy="780067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>
                <a:solidFill>
                  <a:schemeClr val="bg1"/>
                </a:solidFill>
              </a:rPr>
              <a:t>AUDITORIA</a:t>
            </a:r>
          </a:p>
        </p:txBody>
      </p:sp>
      <p:sp>
        <p:nvSpPr>
          <p:cNvPr id="15" name="Retângulo Arredondado 27">
            <a:extLst>
              <a:ext uri="{FF2B5EF4-FFF2-40B4-BE49-F238E27FC236}">
                <a16:creationId xmlns:a16="http://schemas.microsoft.com/office/drawing/2014/main" id="{E138A768-F524-4B56-BDBC-50B37B85DEFF}"/>
              </a:ext>
            </a:extLst>
          </p:cNvPr>
          <p:cNvSpPr/>
          <p:nvPr/>
        </p:nvSpPr>
        <p:spPr>
          <a:xfrm>
            <a:off x="4174915" y="1199176"/>
            <a:ext cx="1651728" cy="780067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>
                <a:solidFill>
                  <a:schemeClr val="bg1"/>
                </a:solidFill>
              </a:rPr>
              <a:t>COLEGIADO EXECUTIVO</a:t>
            </a:r>
          </a:p>
        </p:txBody>
      </p:sp>
      <p:sp>
        <p:nvSpPr>
          <p:cNvPr id="16" name="Retângulo Arredondado 28">
            <a:extLst>
              <a:ext uri="{FF2B5EF4-FFF2-40B4-BE49-F238E27FC236}">
                <a16:creationId xmlns:a16="http://schemas.microsoft.com/office/drawing/2014/main" id="{E7D260BF-69AD-4396-A285-9284BF029C74}"/>
              </a:ext>
            </a:extLst>
          </p:cNvPr>
          <p:cNvSpPr/>
          <p:nvPr/>
        </p:nvSpPr>
        <p:spPr>
          <a:xfrm>
            <a:off x="2412253" y="1196067"/>
            <a:ext cx="1651728" cy="780067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>
                <a:solidFill>
                  <a:schemeClr val="bg1"/>
                </a:solidFill>
              </a:rPr>
              <a:t>CONSELHO CONSULTIVO</a:t>
            </a:r>
          </a:p>
        </p:txBody>
      </p:sp>
      <p:sp>
        <p:nvSpPr>
          <p:cNvPr id="18" name="Retângulo Arredondado 69">
            <a:hlinkClick r:id="rId3" action="ppaction://hlinksldjump"/>
            <a:extLst>
              <a:ext uri="{FF2B5EF4-FFF2-40B4-BE49-F238E27FC236}">
                <a16:creationId xmlns:a16="http://schemas.microsoft.com/office/drawing/2014/main" id="{E6ED6A35-D5D2-479C-B6EF-F059E96A2CDC}"/>
              </a:ext>
            </a:extLst>
          </p:cNvPr>
          <p:cNvSpPr/>
          <p:nvPr/>
        </p:nvSpPr>
        <p:spPr>
          <a:xfrm>
            <a:off x="-217404" y="186022"/>
            <a:ext cx="6603939" cy="4385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pt-BR" sz="1400" b="1">
                <a:solidFill>
                  <a:schemeClr val="bg1"/>
                </a:solidFill>
              </a:rPr>
              <a:t>     COMPLEXO HOSPITALAR – CH-UFRJ</a:t>
            </a:r>
          </a:p>
        </p:txBody>
      </p:sp>
      <p:sp>
        <p:nvSpPr>
          <p:cNvPr id="2" name="Retângulo Arredondado 74">
            <a:hlinkClick r:id="" action="ppaction://noaction"/>
            <a:extLst>
              <a:ext uri="{FF2B5EF4-FFF2-40B4-BE49-F238E27FC236}">
                <a16:creationId xmlns:a16="http://schemas.microsoft.com/office/drawing/2014/main" id="{ED94FFD2-3DEC-D1EF-595D-48B393896581}"/>
              </a:ext>
            </a:extLst>
          </p:cNvPr>
          <p:cNvSpPr/>
          <p:nvPr/>
        </p:nvSpPr>
        <p:spPr>
          <a:xfrm>
            <a:off x="6897052" y="4490631"/>
            <a:ext cx="1651728" cy="78006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1200" b="1">
                <a:solidFill>
                  <a:schemeClr val="bg1"/>
                </a:solidFill>
              </a:rPr>
              <a:t>SUPERINTENDÊNCIA-EXECUTIVA - </a:t>
            </a:r>
            <a:r>
              <a:rPr lang="pt-BR" sz="1200" b="1"/>
              <a:t>IPPMG</a:t>
            </a:r>
            <a:endParaRPr lang="pt-BR" sz="1200" b="1">
              <a:solidFill>
                <a:schemeClr val="bg1"/>
              </a:solidFill>
            </a:endParaRPr>
          </a:p>
        </p:txBody>
      </p:sp>
      <p:sp>
        <p:nvSpPr>
          <p:cNvPr id="3" name="Retângulo Arredondado 74">
            <a:hlinkClick r:id="" action="ppaction://noaction"/>
            <a:extLst>
              <a:ext uri="{FF2B5EF4-FFF2-40B4-BE49-F238E27FC236}">
                <a16:creationId xmlns:a16="http://schemas.microsoft.com/office/drawing/2014/main" id="{D6050F1D-1305-9C53-D72F-41F5F579AC59}"/>
              </a:ext>
            </a:extLst>
          </p:cNvPr>
          <p:cNvSpPr/>
          <p:nvPr/>
        </p:nvSpPr>
        <p:spPr>
          <a:xfrm>
            <a:off x="8665421" y="4490631"/>
            <a:ext cx="1651728" cy="78006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1200" b="1">
                <a:solidFill>
                  <a:schemeClr val="bg1"/>
                </a:solidFill>
              </a:rPr>
              <a:t>SUPERINTENDÊNCIA-EXECUTIVA - </a:t>
            </a:r>
            <a:r>
              <a:rPr lang="pt-BR" sz="1200" b="1"/>
              <a:t>ME</a:t>
            </a:r>
            <a:endParaRPr lang="pt-BR" sz="1200" b="1">
              <a:solidFill>
                <a:schemeClr val="bg1"/>
              </a:solidFill>
            </a:endParaRPr>
          </a:p>
        </p:txBody>
      </p:sp>
      <p:cxnSp>
        <p:nvCxnSpPr>
          <p:cNvPr id="5" name="Conector Angulado 29">
            <a:extLst>
              <a:ext uri="{FF2B5EF4-FFF2-40B4-BE49-F238E27FC236}">
                <a16:creationId xmlns:a16="http://schemas.microsoft.com/office/drawing/2014/main" id="{DAEDD3EC-219E-CB7E-2C30-85C3D31E2928}"/>
              </a:ext>
            </a:extLst>
          </p:cNvPr>
          <p:cNvCxnSpPr>
            <a:cxnSpLocks/>
            <a:stCxn id="30" idx="2"/>
            <a:endCxn id="20" idx="0"/>
          </p:cNvCxnSpPr>
          <p:nvPr/>
        </p:nvCxnSpPr>
        <p:spPr>
          <a:xfrm rot="5400000">
            <a:off x="3812069" y="2352466"/>
            <a:ext cx="743908" cy="3532423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: Angulado 10">
            <a:extLst>
              <a:ext uri="{FF2B5EF4-FFF2-40B4-BE49-F238E27FC236}">
                <a16:creationId xmlns:a16="http://schemas.microsoft.com/office/drawing/2014/main" id="{1E9D1EE4-72A6-F302-CCE2-F6B538418B70}"/>
              </a:ext>
            </a:extLst>
          </p:cNvPr>
          <p:cNvCxnSpPr>
            <a:cxnSpLocks/>
            <a:stCxn id="30" idx="2"/>
            <a:endCxn id="22" idx="0"/>
          </p:cNvCxnSpPr>
          <p:nvPr/>
        </p:nvCxnSpPr>
        <p:spPr>
          <a:xfrm rot="16200000" flipH="1">
            <a:off x="5580437" y="4116520"/>
            <a:ext cx="743908" cy="4314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Angulado 29">
            <a:extLst>
              <a:ext uri="{FF2B5EF4-FFF2-40B4-BE49-F238E27FC236}">
                <a16:creationId xmlns:a16="http://schemas.microsoft.com/office/drawing/2014/main" id="{591CA6FA-8086-5112-44DE-1EDA71BE7B27}"/>
              </a:ext>
            </a:extLst>
          </p:cNvPr>
          <p:cNvCxnSpPr>
            <a:cxnSpLocks/>
            <a:stCxn id="30" idx="2"/>
            <a:endCxn id="21" idx="0"/>
          </p:cNvCxnSpPr>
          <p:nvPr/>
        </p:nvCxnSpPr>
        <p:spPr>
          <a:xfrm rot="5400000">
            <a:off x="4696253" y="3236650"/>
            <a:ext cx="743908" cy="1764055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Angulado 29">
            <a:extLst>
              <a:ext uri="{FF2B5EF4-FFF2-40B4-BE49-F238E27FC236}">
                <a16:creationId xmlns:a16="http://schemas.microsoft.com/office/drawing/2014/main" id="{2AFEEC6E-A65C-B990-F313-7F9D9B00B034}"/>
              </a:ext>
            </a:extLst>
          </p:cNvPr>
          <p:cNvCxnSpPr>
            <a:cxnSpLocks/>
            <a:stCxn id="30" idx="2"/>
            <a:endCxn id="2" idx="0"/>
          </p:cNvCxnSpPr>
          <p:nvPr/>
        </p:nvCxnSpPr>
        <p:spPr>
          <a:xfrm rot="16200000" flipH="1">
            <a:off x="6464621" y="3232336"/>
            <a:ext cx="743908" cy="1772682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5023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fade/>
      </p:transition>
    </mc:Choice>
    <mc:Fallback xmlns="">
      <p:transition advClick="0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Conector: Angulado 32">
            <a:extLst>
              <a:ext uri="{FF2B5EF4-FFF2-40B4-BE49-F238E27FC236}">
                <a16:creationId xmlns:a16="http://schemas.microsoft.com/office/drawing/2014/main" id="{A828A1C4-5BDB-43E9-B5EB-18AADBA50E99}"/>
              </a:ext>
            </a:extLst>
          </p:cNvPr>
          <p:cNvCxnSpPr>
            <a:cxnSpLocks/>
            <a:stCxn id="14" idx="2"/>
            <a:endCxn id="22" idx="0"/>
          </p:cNvCxnSpPr>
          <p:nvPr/>
        </p:nvCxnSpPr>
        <p:spPr>
          <a:xfrm rot="16200000" flipH="1">
            <a:off x="7009956" y="878437"/>
            <a:ext cx="671854" cy="1918696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: Angulado 33">
            <a:extLst>
              <a:ext uri="{FF2B5EF4-FFF2-40B4-BE49-F238E27FC236}">
                <a16:creationId xmlns:a16="http://schemas.microsoft.com/office/drawing/2014/main" id="{02E9C1AD-A8A2-4885-84A3-E38F65D15E3A}"/>
              </a:ext>
            </a:extLst>
          </p:cNvPr>
          <p:cNvCxnSpPr>
            <a:cxnSpLocks/>
            <a:stCxn id="14" idx="2"/>
            <a:endCxn id="23" idx="0"/>
          </p:cNvCxnSpPr>
          <p:nvPr/>
        </p:nvCxnSpPr>
        <p:spPr>
          <a:xfrm rot="5400000">
            <a:off x="5575648" y="1362825"/>
            <a:ext cx="671854" cy="949920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Angulado 12">
            <a:extLst>
              <a:ext uri="{FF2B5EF4-FFF2-40B4-BE49-F238E27FC236}">
                <a16:creationId xmlns:a16="http://schemas.microsoft.com/office/drawing/2014/main" id="{79BB571E-E1AE-417B-9BF3-F64AA773016A}"/>
              </a:ext>
            </a:extLst>
          </p:cNvPr>
          <p:cNvCxnSpPr>
            <a:cxnSpLocks/>
            <a:stCxn id="14" idx="2"/>
            <a:endCxn id="15" idx="0"/>
          </p:cNvCxnSpPr>
          <p:nvPr/>
        </p:nvCxnSpPr>
        <p:spPr>
          <a:xfrm rot="5400000">
            <a:off x="3452768" y="-760055"/>
            <a:ext cx="671854" cy="5195680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Angulado 12">
            <a:extLst>
              <a:ext uri="{FF2B5EF4-FFF2-40B4-BE49-F238E27FC236}">
                <a16:creationId xmlns:a16="http://schemas.microsoft.com/office/drawing/2014/main" id="{909DB8E1-D6F5-4AE3-B94A-D2A4968665A5}"/>
              </a:ext>
            </a:extLst>
          </p:cNvPr>
          <p:cNvCxnSpPr>
            <a:cxnSpLocks/>
            <a:stCxn id="14" idx="2"/>
            <a:endCxn id="16" idx="0"/>
          </p:cNvCxnSpPr>
          <p:nvPr/>
        </p:nvCxnSpPr>
        <p:spPr>
          <a:xfrm rot="5400000">
            <a:off x="4509770" y="296945"/>
            <a:ext cx="671853" cy="3081678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354B5121-FCD5-4D0D-9694-EABE9FF3FD76}"/>
              </a:ext>
            </a:extLst>
          </p:cNvPr>
          <p:cNvSpPr/>
          <p:nvPr/>
        </p:nvSpPr>
        <p:spPr>
          <a:xfrm>
            <a:off x="5716180" y="847463"/>
            <a:ext cx="1340710" cy="65439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bg1"/>
                </a:solidFill>
              </a:rPr>
              <a:t>SUPERINTENDÊNCIA - GERAL</a:t>
            </a:r>
            <a:endParaRPr lang="pt-BR" sz="1050" b="1">
              <a:solidFill>
                <a:schemeClr val="bg1"/>
              </a:solidFill>
            </a:endParaRPr>
          </a:p>
        </p:txBody>
      </p:sp>
      <p:sp>
        <p:nvSpPr>
          <p:cNvPr id="15" name="Retângulo: Cantos Arredondados 14">
            <a:hlinkClick r:id="" action="ppaction://noaction"/>
            <a:extLst>
              <a:ext uri="{FF2B5EF4-FFF2-40B4-BE49-F238E27FC236}">
                <a16:creationId xmlns:a16="http://schemas.microsoft.com/office/drawing/2014/main" id="{EF4B1D57-D1CD-48DC-82FF-967DB680CCF1}"/>
              </a:ext>
            </a:extLst>
          </p:cNvPr>
          <p:cNvSpPr/>
          <p:nvPr/>
        </p:nvSpPr>
        <p:spPr>
          <a:xfrm>
            <a:off x="520500" y="2173712"/>
            <a:ext cx="1340710" cy="65439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SETOR DE GESTÃO DA QUALIDADE</a:t>
            </a:r>
          </a:p>
        </p:txBody>
      </p:sp>
      <p:sp>
        <p:nvSpPr>
          <p:cNvPr id="16" name="Retângulo: Cantos Arredondados 15">
            <a:hlinkClick r:id="" action="ppaction://noaction"/>
            <a:extLst>
              <a:ext uri="{FF2B5EF4-FFF2-40B4-BE49-F238E27FC236}">
                <a16:creationId xmlns:a16="http://schemas.microsoft.com/office/drawing/2014/main" id="{F1E03EC2-AB25-4C22-8A8C-82A8EA033308}"/>
              </a:ext>
            </a:extLst>
          </p:cNvPr>
          <p:cNvSpPr/>
          <p:nvPr/>
        </p:nvSpPr>
        <p:spPr>
          <a:xfrm>
            <a:off x="2634502" y="2173711"/>
            <a:ext cx="1340710" cy="65439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SETOR DE GOVERNANÇA  E ESTRATÉGIA</a:t>
            </a:r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0EDA53EA-7FC6-4438-9AAE-CD4AF406A045}"/>
              </a:ext>
            </a:extLst>
          </p:cNvPr>
          <p:cNvSpPr/>
          <p:nvPr/>
        </p:nvSpPr>
        <p:spPr>
          <a:xfrm>
            <a:off x="520497" y="3969057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SEGURANÇA DO PACIENTE E VIGILÂNCIA EM SAÚDE - HUCFF</a:t>
            </a:r>
          </a:p>
        </p:txBody>
      </p:sp>
      <p:sp>
        <p:nvSpPr>
          <p:cNvPr id="18" name="Retângulo: Cantos Arredondados 17">
            <a:extLst>
              <a:ext uri="{FF2B5EF4-FFF2-40B4-BE49-F238E27FC236}">
                <a16:creationId xmlns:a16="http://schemas.microsoft.com/office/drawing/2014/main" id="{E80C4297-39B4-44F5-95CC-EF883CB62AEC}"/>
              </a:ext>
            </a:extLst>
          </p:cNvPr>
          <p:cNvSpPr/>
          <p:nvPr/>
        </p:nvSpPr>
        <p:spPr>
          <a:xfrm>
            <a:off x="525701" y="3172762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GESTÃO DA QUALIDADE</a:t>
            </a:r>
          </a:p>
        </p:txBody>
      </p:sp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8E03B8A0-2DA0-48D5-8A32-A88C59DBC2BB}"/>
              </a:ext>
            </a:extLst>
          </p:cNvPr>
          <p:cNvSpPr/>
          <p:nvPr/>
        </p:nvSpPr>
        <p:spPr>
          <a:xfrm>
            <a:off x="6622818" y="3969057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GESTÃO E PROCESSAMENTO DA INFORMAÇÃO ASSISTENCIAL - HUCFF</a:t>
            </a:r>
          </a:p>
        </p:txBody>
      </p: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6DBB849A-3469-49DE-B214-2DF9B2EDE9F4}"/>
              </a:ext>
            </a:extLst>
          </p:cNvPr>
          <p:cNvSpPr/>
          <p:nvPr/>
        </p:nvSpPr>
        <p:spPr>
          <a:xfrm>
            <a:off x="6622818" y="3172762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CONTRATUALIZAÇÃO</a:t>
            </a:r>
          </a:p>
        </p:txBody>
      </p:sp>
      <p:sp>
        <p:nvSpPr>
          <p:cNvPr id="22" name="Retângulo: Cantos Arredondados 21">
            <a:hlinkClick r:id="" action="ppaction://noaction"/>
            <a:extLst>
              <a:ext uri="{FF2B5EF4-FFF2-40B4-BE49-F238E27FC236}">
                <a16:creationId xmlns:a16="http://schemas.microsoft.com/office/drawing/2014/main" id="{895E5043-F427-44A5-8793-0F1258E861EE}"/>
              </a:ext>
            </a:extLst>
          </p:cNvPr>
          <p:cNvSpPr/>
          <p:nvPr/>
        </p:nvSpPr>
        <p:spPr>
          <a:xfrm>
            <a:off x="7634876" y="2173712"/>
            <a:ext cx="1340710" cy="65439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SETOR DE CONTRATUALIZAÇÃO E REGULAÇÃO</a:t>
            </a:r>
          </a:p>
        </p:txBody>
      </p:sp>
      <p:sp>
        <p:nvSpPr>
          <p:cNvPr id="23" name="Retângulo: Cantos Arredondados 22">
            <a:hlinkClick r:id="" action="ppaction://noaction"/>
            <a:extLst>
              <a:ext uri="{FF2B5EF4-FFF2-40B4-BE49-F238E27FC236}">
                <a16:creationId xmlns:a16="http://schemas.microsoft.com/office/drawing/2014/main" id="{19856585-AB0C-438E-9E86-8C3823484B40}"/>
              </a:ext>
            </a:extLst>
          </p:cNvPr>
          <p:cNvSpPr/>
          <p:nvPr/>
        </p:nvSpPr>
        <p:spPr>
          <a:xfrm>
            <a:off x="4766260" y="2173712"/>
            <a:ext cx="1340710" cy="65439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SETOR DE TECNOLOGIA DA INFORMAÇÃO</a:t>
            </a:r>
          </a:p>
        </p:txBody>
      </p:sp>
      <p:sp>
        <p:nvSpPr>
          <p:cNvPr id="24" name="Retângulo: Cantos Arredondados 23">
            <a:extLst>
              <a:ext uri="{FF2B5EF4-FFF2-40B4-BE49-F238E27FC236}">
                <a16:creationId xmlns:a16="http://schemas.microsoft.com/office/drawing/2014/main" id="{7A4419A7-DC03-444D-A333-FD8BB17DB18F}"/>
              </a:ext>
            </a:extLst>
          </p:cNvPr>
          <p:cNvSpPr/>
          <p:nvPr/>
        </p:nvSpPr>
        <p:spPr>
          <a:xfrm>
            <a:off x="4759910" y="3969057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000"/>
              </a:lnSpc>
            </a:pPr>
            <a:r>
              <a:rPr lang="pt-BR" sz="800" b="1">
                <a:solidFill>
                  <a:schemeClr val="tx1"/>
                </a:solidFill>
              </a:rPr>
              <a:t>UNIDADE DE INFRAESTRUTURA, SUPORTE E SEGURANÇA DE TECNOLOGIA DA INFORMAÇÃO</a:t>
            </a:r>
          </a:p>
        </p:txBody>
      </p:sp>
      <p:sp>
        <p:nvSpPr>
          <p:cNvPr id="25" name="Retângulo: Cantos Arredondados 24">
            <a:extLst>
              <a:ext uri="{FF2B5EF4-FFF2-40B4-BE49-F238E27FC236}">
                <a16:creationId xmlns:a16="http://schemas.microsoft.com/office/drawing/2014/main" id="{85976F14-9E6F-4D49-9F81-806402225767}"/>
              </a:ext>
            </a:extLst>
          </p:cNvPr>
          <p:cNvSpPr/>
          <p:nvPr/>
        </p:nvSpPr>
        <p:spPr>
          <a:xfrm>
            <a:off x="4772071" y="3172762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SISTEMAS DE INFORMAÇÃO E INTELIGÊNCIA DE DADOS</a:t>
            </a:r>
          </a:p>
        </p:txBody>
      </p:sp>
      <p:cxnSp>
        <p:nvCxnSpPr>
          <p:cNvPr id="44" name="Conector: Angulado 43">
            <a:extLst>
              <a:ext uri="{FF2B5EF4-FFF2-40B4-BE49-F238E27FC236}">
                <a16:creationId xmlns:a16="http://schemas.microsoft.com/office/drawing/2014/main" id="{A8B1F631-5D81-4AF7-B308-098D99BA199B}"/>
              </a:ext>
            </a:extLst>
          </p:cNvPr>
          <p:cNvCxnSpPr>
            <a:cxnSpLocks/>
            <a:stCxn id="22" idx="2"/>
            <a:endCxn id="20" idx="3"/>
          </p:cNvCxnSpPr>
          <p:nvPr/>
        </p:nvCxnSpPr>
        <p:spPr>
          <a:xfrm rot="5400000">
            <a:off x="7400306" y="3391330"/>
            <a:ext cx="1468148" cy="341703"/>
          </a:xfrm>
          <a:prstGeom prst="bentConnector2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: Angulado 44">
            <a:extLst>
              <a:ext uri="{FF2B5EF4-FFF2-40B4-BE49-F238E27FC236}">
                <a16:creationId xmlns:a16="http://schemas.microsoft.com/office/drawing/2014/main" id="{0297B10F-59B4-4C2E-AF0D-452C56EDB911}"/>
              </a:ext>
            </a:extLst>
          </p:cNvPr>
          <p:cNvCxnSpPr>
            <a:cxnSpLocks/>
            <a:stCxn id="23" idx="1"/>
            <a:endCxn id="24" idx="1"/>
          </p:cNvCxnSpPr>
          <p:nvPr/>
        </p:nvCxnSpPr>
        <p:spPr>
          <a:xfrm rot="10800000" flipV="1">
            <a:off x="4759910" y="2500909"/>
            <a:ext cx="6350" cy="1795345"/>
          </a:xfrm>
          <a:prstGeom prst="bentConnector3">
            <a:avLst>
              <a:gd name="adj1" fmla="val 37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ector Angulado 12">
            <a:extLst>
              <a:ext uri="{FF2B5EF4-FFF2-40B4-BE49-F238E27FC236}">
                <a16:creationId xmlns:a16="http://schemas.microsoft.com/office/drawing/2014/main" id="{A4A11D72-750A-4BF8-A3A9-4615B3D6E9EC}"/>
              </a:ext>
            </a:extLst>
          </p:cNvPr>
          <p:cNvCxnSpPr>
            <a:cxnSpLocks/>
            <a:stCxn id="15" idx="1"/>
            <a:endCxn id="17" idx="1"/>
          </p:cNvCxnSpPr>
          <p:nvPr/>
        </p:nvCxnSpPr>
        <p:spPr>
          <a:xfrm rot="10800000" flipV="1">
            <a:off x="520498" y="2500909"/>
            <a:ext cx="3" cy="1795345"/>
          </a:xfrm>
          <a:prstGeom prst="bentConnector3">
            <a:avLst>
              <a:gd name="adj1" fmla="val 76201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Conector: Angulado 175">
            <a:extLst>
              <a:ext uri="{FF2B5EF4-FFF2-40B4-BE49-F238E27FC236}">
                <a16:creationId xmlns:a16="http://schemas.microsoft.com/office/drawing/2014/main" id="{3609CB38-BC94-4D17-A873-0DD13AB75AD0}"/>
              </a:ext>
            </a:extLst>
          </p:cNvPr>
          <p:cNvCxnSpPr>
            <a:cxnSpLocks/>
            <a:stCxn id="22" idx="2"/>
            <a:endCxn id="21" idx="3"/>
          </p:cNvCxnSpPr>
          <p:nvPr/>
        </p:nvCxnSpPr>
        <p:spPr>
          <a:xfrm rot="5400000">
            <a:off x="7798454" y="2993182"/>
            <a:ext cx="671853" cy="341703"/>
          </a:xfrm>
          <a:prstGeom prst="bentConnector2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Conector: Angulado 125">
            <a:extLst>
              <a:ext uri="{FF2B5EF4-FFF2-40B4-BE49-F238E27FC236}">
                <a16:creationId xmlns:a16="http://schemas.microsoft.com/office/drawing/2014/main" id="{0B0DD237-2A9E-41A6-9217-FC3484753CB6}"/>
              </a:ext>
            </a:extLst>
          </p:cNvPr>
          <p:cNvCxnSpPr>
            <a:stCxn id="15" idx="1"/>
            <a:endCxn id="18" idx="1"/>
          </p:cNvCxnSpPr>
          <p:nvPr/>
        </p:nvCxnSpPr>
        <p:spPr>
          <a:xfrm rot="10800000" flipH="1" flipV="1">
            <a:off x="520499" y="2500910"/>
            <a:ext cx="5201" cy="999050"/>
          </a:xfrm>
          <a:prstGeom prst="bentConnector3">
            <a:avLst>
              <a:gd name="adj1" fmla="val -4395309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tângulo Arredondado 69">
            <a:hlinkClick r:id="rId2" action="ppaction://hlinksldjump"/>
            <a:extLst>
              <a:ext uri="{FF2B5EF4-FFF2-40B4-BE49-F238E27FC236}">
                <a16:creationId xmlns:a16="http://schemas.microsoft.com/office/drawing/2014/main" id="{11CCE802-5E6C-498A-87D8-F3EA3CC9926E}"/>
              </a:ext>
            </a:extLst>
          </p:cNvPr>
          <p:cNvSpPr/>
          <p:nvPr/>
        </p:nvSpPr>
        <p:spPr>
          <a:xfrm>
            <a:off x="-217404" y="186022"/>
            <a:ext cx="6603939" cy="4385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>
                <a:solidFill>
                  <a:schemeClr val="bg1"/>
                </a:solidFill>
              </a:rPr>
              <a:t>      COMPLEXO HOSPITALAR – CH-UFRJ – SUPERINTENDÊNCIA-GERAL</a:t>
            </a:r>
          </a:p>
        </p:txBody>
      </p:sp>
      <p:sp>
        <p:nvSpPr>
          <p:cNvPr id="2" name="Retângulo: Cantos Arredondados 1">
            <a:hlinkClick r:id="" action="ppaction://noaction"/>
            <a:extLst>
              <a:ext uri="{FF2B5EF4-FFF2-40B4-BE49-F238E27FC236}">
                <a16:creationId xmlns:a16="http://schemas.microsoft.com/office/drawing/2014/main" id="{67227318-1967-597A-3DD6-7152916917CC}"/>
              </a:ext>
            </a:extLst>
          </p:cNvPr>
          <p:cNvSpPr/>
          <p:nvPr/>
        </p:nvSpPr>
        <p:spPr>
          <a:xfrm>
            <a:off x="10086233" y="2173712"/>
            <a:ext cx="1340710" cy="65439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SETOR DE SAÚDE DIGITAL</a:t>
            </a:r>
          </a:p>
        </p:txBody>
      </p:sp>
      <p:sp>
        <p:nvSpPr>
          <p:cNvPr id="30" name="Retângulo: Cantos Arredondados 29">
            <a:extLst>
              <a:ext uri="{FF2B5EF4-FFF2-40B4-BE49-F238E27FC236}">
                <a16:creationId xmlns:a16="http://schemas.microsoft.com/office/drawing/2014/main" id="{78E12478-B6B3-527E-95EE-082F76B31316}"/>
              </a:ext>
            </a:extLst>
          </p:cNvPr>
          <p:cNvSpPr/>
          <p:nvPr/>
        </p:nvSpPr>
        <p:spPr>
          <a:xfrm>
            <a:off x="520497" y="4765351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SEGURANÇA DO PACIENTE E VIGILÂNCIA EM SAÚDE - IPPMG</a:t>
            </a:r>
          </a:p>
        </p:txBody>
      </p:sp>
      <p:sp>
        <p:nvSpPr>
          <p:cNvPr id="31" name="Retângulo: Cantos Arredondados 30">
            <a:extLst>
              <a:ext uri="{FF2B5EF4-FFF2-40B4-BE49-F238E27FC236}">
                <a16:creationId xmlns:a16="http://schemas.microsoft.com/office/drawing/2014/main" id="{A23106AA-2811-2FBB-5E64-7EED860A071C}"/>
              </a:ext>
            </a:extLst>
          </p:cNvPr>
          <p:cNvSpPr/>
          <p:nvPr/>
        </p:nvSpPr>
        <p:spPr>
          <a:xfrm>
            <a:off x="520497" y="5561645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SEGURANÇA DO PACIENTE E VIGILÂNCIA EM SAÚDE - ME</a:t>
            </a:r>
          </a:p>
        </p:txBody>
      </p:sp>
      <p:cxnSp>
        <p:nvCxnSpPr>
          <p:cNvPr id="32" name="Conector Angulado 12">
            <a:extLst>
              <a:ext uri="{FF2B5EF4-FFF2-40B4-BE49-F238E27FC236}">
                <a16:creationId xmlns:a16="http://schemas.microsoft.com/office/drawing/2014/main" id="{F0971DD6-3F15-D030-6263-C13D44B76DF8}"/>
              </a:ext>
            </a:extLst>
          </p:cNvPr>
          <p:cNvCxnSpPr>
            <a:cxnSpLocks/>
            <a:stCxn id="15" idx="1"/>
            <a:endCxn id="30" idx="1"/>
          </p:cNvCxnSpPr>
          <p:nvPr/>
        </p:nvCxnSpPr>
        <p:spPr>
          <a:xfrm rot="10800000" flipV="1">
            <a:off x="520498" y="2500909"/>
            <a:ext cx="3" cy="2591639"/>
          </a:xfrm>
          <a:prstGeom prst="bentConnector3">
            <a:avLst>
              <a:gd name="adj1" fmla="val 76201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Angulado 12">
            <a:extLst>
              <a:ext uri="{FF2B5EF4-FFF2-40B4-BE49-F238E27FC236}">
                <a16:creationId xmlns:a16="http://schemas.microsoft.com/office/drawing/2014/main" id="{AE328B99-465F-D33A-E5C2-938A1195FF26}"/>
              </a:ext>
            </a:extLst>
          </p:cNvPr>
          <p:cNvCxnSpPr>
            <a:cxnSpLocks/>
            <a:stCxn id="15" idx="1"/>
            <a:endCxn id="31" idx="1"/>
          </p:cNvCxnSpPr>
          <p:nvPr/>
        </p:nvCxnSpPr>
        <p:spPr>
          <a:xfrm rot="10800000" flipV="1">
            <a:off x="520498" y="2500909"/>
            <a:ext cx="3" cy="3387933"/>
          </a:xfrm>
          <a:prstGeom prst="bentConnector3">
            <a:avLst>
              <a:gd name="adj1" fmla="val 76201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tângulo: Cantos Arredondados 42">
            <a:extLst>
              <a:ext uri="{FF2B5EF4-FFF2-40B4-BE49-F238E27FC236}">
                <a16:creationId xmlns:a16="http://schemas.microsoft.com/office/drawing/2014/main" id="{66699824-4A33-D999-1027-36178D973B0C}"/>
              </a:ext>
            </a:extLst>
          </p:cNvPr>
          <p:cNvSpPr/>
          <p:nvPr/>
        </p:nvSpPr>
        <p:spPr>
          <a:xfrm>
            <a:off x="2631508" y="3172762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GESTÃO DE RISCOS E CONSTROLES INTERNOS</a:t>
            </a:r>
          </a:p>
        </p:txBody>
      </p:sp>
      <p:sp>
        <p:nvSpPr>
          <p:cNvPr id="47" name="Retângulo: Cantos Arredondados 46">
            <a:extLst>
              <a:ext uri="{FF2B5EF4-FFF2-40B4-BE49-F238E27FC236}">
                <a16:creationId xmlns:a16="http://schemas.microsoft.com/office/drawing/2014/main" id="{A025DC93-CD50-44EA-A7A2-E1DD2BD86997}"/>
              </a:ext>
            </a:extLst>
          </p:cNvPr>
          <p:cNvSpPr/>
          <p:nvPr/>
        </p:nvSpPr>
        <p:spPr>
          <a:xfrm>
            <a:off x="2634502" y="3969057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GESTÃO ESTRATÉGICA</a:t>
            </a:r>
          </a:p>
        </p:txBody>
      </p:sp>
      <p:cxnSp>
        <p:nvCxnSpPr>
          <p:cNvPr id="48" name="Conector Angulado 12">
            <a:extLst>
              <a:ext uri="{FF2B5EF4-FFF2-40B4-BE49-F238E27FC236}">
                <a16:creationId xmlns:a16="http://schemas.microsoft.com/office/drawing/2014/main" id="{64FA2E80-3577-7837-3813-70261A8383C8}"/>
              </a:ext>
            </a:extLst>
          </p:cNvPr>
          <p:cNvCxnSpPr>
            <a:cxnSpLocks/>
            <a:stCxn id="16" idx="1"/>
            <a:endCxn id="43" idx="1"/>
          </p:cNvCxnSpPr>
          <p:nvPr/>
        </p:nvCxnSpPr>
        <p:spPr>
          <a:xfrm rot="10800000" flipV="1">
            <a:off x="2631508" y="2500908"/>
            <a:ext cx="2994" cy="999051"/>
          </a:xfrm>
          <a:prstGeom prst="bentConnector3">
            <a:avLst>
              <a:gd name="adj1" fmla="val 711827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Angulado 12">
            <a:extLst>
              <a:ext uri="{FF2B5EF4-FFF2-40B4-BE49-F238E27FC236}">
                <a16:creationId xmlns:a16="http://schemas.microsoft.com/office/drawing/2014/main" id="{BE7E73A6-6E50-52EE-0855-10278E5AA73F}"/>
              </a:ext>
            </a:extLst>
          </p:cNvPr>
          <p:cNvCxnSpPr>
            <a:cxnSpLocks/>
            <a:stCxn id="16" idx="1"/>
            <a:endCxn id="47" idx="1"/>
          </p:cNvCxnSpPr>
          <p:nvPr/>
        </p:nvCxnSpPr>
        <p:spPr>
          <a:xfrm rot="10800000" flipV="1">
            <a:off x="2634502" y="2500909"/>
            <a:ext cx="12700" cy="1795346"/>
          </a:xfrm>
          <a:prstGeom prst="bentConnector3">
            <a:avLst>
              <a:gd name="adj1" fmla="val 1869906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ector: Angulado 61">
            <a:extLst>
              <a:ext uri="{FF2B5EF4-FFF2-40B4-BE49-F238E27FC236}">
                <a16:creationId xmlns:a16="http://schemas.microsoft.com/office/drawing/2014/main" id="{C6DF099E-6AEA-1C6B-A9B6-03DCEAC480FF}"/>
              </a:ext>
            </a:extLst>
          </p:cNvPr>
          <p:cNvCxnSpPr>
            <a:cxnSpLocks/>
            <a:stCxn id="23" idx="1"/>
            <a:endCxn id="25" idx="1"/>
          </p:cNvCxnSpPr>
          <p:nvPr/>
        </p:nvCxnSpPr>
        <p:spPr>
          <a:xfrm rot="10800000" flipH="1" flipV="1">
            <a:off x="4766259" y="2500910"/>
            <a:ext cx="5811" cy="999050"/>
          </a:xfrm>
          <a:prstGeom prst="bentConnector3">
            <a:avLst>
              <a:gd name="adj1" fmla="val -3933918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Retângulo: Cantos Arredondados 148">
            <a:extLst>
              <a:ext uri="{FF2B5EF4-FFF2-40B4-BE49-F238E27FC236}">
                <a16:creationId xmlns:a16="http://schemas.microsoft.com/office/drawing/2014/main" id="{8E03B8A0-2DA0-48D5-8A32-A88C59DBC2BB}"/>
              </a:ext>
            </a:extLst>
          </p:cNvPr>
          <p:cNvSpPr/>
          <p:nvPr/>
        </p:nvSpPr>
        <p:spPr>
          <a:xfrm>
            <a:off x="6635518" y="4745782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GESTÃO E PROCESSAMENTO DA INFORMAÇÃO ASSISTENCIAL  - IPPMG</a:t>
            </a:r>
          </a:p>
        </p:txBody>
      </p:sp>
      <p:sp>
        <p:nvSpPr>
          <p:cNvPr id="150" name="Retângulo: Cantos Arredondados 149">
            <a:extLst>
              <a:ext uri="{FF2B5EF4-FFF2-40B4-BE49-F238E27FC236}">
                <a16:creationId xmlns:a16="http://schemas.microsoft.com/office/drawing/2014/main" id="{CF54CAFD-34A5-1B2C-918B-FF4B92C67B1F}"/>
              </a:ext>
            </a:extLst>
          </p:cNvPr>
          <p:cNvSpPr/>
          <p:nvPr/>
        </p:nvSpPr>
        <p:spPr>
          <a:xfrm>
            <a:off x="6635518" y="5522507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GESTÃO E PROCESSAMENTO DA INFORMAÇÃO ASSISTENCIAL - ME</a:t>
            </a:r>
          </a:p>
        </p:txBody>
      </p:sp>
      <p:sp>
        <p:nvSpPr>
          <p:cNvPr id="151" name="Retângulo: Cantos Arredondados 150">
            <a:extLst>
              <a:ext uri="{FF2B5EF4-FFF2-40B4-BE49-F238E27FC236}">
                <a16:creationId xmlns:a16="http://schemas.microsoft.com/office/drawing/2014/main" id="{A1BB309C-46E2-259D-D93B-B03910833F7D}"/>
              </a:ext>
            </a:extLst>
          </p:cNvPr>
          <p:cNvSpPr/>
          <p:nvPr/>
        </p:nvSpPr>
        <p:spPr>
          <a:xfrm>
            <a:off x="8625759" y="3969052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REGULAÇÃO INTERNA - HUCFF</a:t>
            </a:r>
          </a:p>
        </p:txBody>
      </p:sp>
      <p:sp>
        <p:nvSpPr>
          <p:cNvPr id="152" name="Retângulo: Cantos Arredondados 151">
            <a:extLst>
              <a:ext uri="{FF2B5EF4-FFF2-40B4-BE49-F238E27FC236}">
                <a16:creationId xmlns:a16="http://schemas.microsoft.com/office/drawing/2014/main" id="{561D27A8-4177-AC24-8D91-B8C1A454E2BD}"/>
              </a:ext>
            </a:extLst>
          </p:cNvPr>
          <p:cNvSpPr/>
          <p:nvPr/>
        </p:nvSpPr>
        <p:spPr>
          <a:xfrm>
            <a:off x="8625759" y="4745777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REGULAÇÃO INTERNA  - IPPMG</a:t>
            </a:r>
          </a:p>
        </p:txBody>
      </p:sp>
      <p:sp>
        <p:nvSpPr>
          <p:cNvPr id="153" name="Retângulo: Cantos Arredondados 152">
            <a:extLst>
              <a:ext uri="{FF2B5EF4-FFF2-40B4-BE49-F238E27FC236}">
                <a16:creationId xmlns:a16="http://schemas.microsoft.com/office/drawing/2014/main" id="{EC45C49B-6D11-78CF-3764-2C72F0B28757}"/>
              </a:ext>
            </a:extLst>
          </p:cNvPr>
          <p:cNvSpPr/>
          <p:nvPr/>
        </p:nvSpPr>
        <p:spPr>
          <a:xfrm>
            <a:off x="8625759" y="5522501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REGULAÇÃO INTERNA - ME</a:t>
            </a:r>
          </a:p>
        </p:txBody>
      </p:sp>
      <p:cxnSp>
        <p:nvCxnSpPr>
          <p:cNvPr id="159" name="Conector: Angulado 158">
            <a:extLst>
              <a:ext uri="{FF2B5EF4-FFF2-40B4-BE49-F238E27FC236}">
                <a16:creationId xmlns:a16="http://schemas.microsoft.com/office/drawing/2014/main" id="{8F8BE41A-4891-19AF-3111-D0D56AB0B80B}"/>
              </a:ext>
            </a:extLst>
          </p:cNvPr>
          <p:cNvCxnSpPr>
            <a:cxnSpLocks/>
            <a:stCxn id="22" idx="2"/>
            <a:endCxn id="149" idx="3"/>
          </p:cNvCxnSpPr>
          <p:nvPr/>
        </p:nvCxnSpPr>
        <p:spPr>
          <a:xfrm rot="5400000">
            <a:off x="7018294" y="3786042"/>
            <a:ext cx="2244873" cy="329003"/>
          </a:xfrm>
          <a:prstGeom prst="bentConnector2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Conector: Angulado 161">
            <a:extLst>
              <a:ext uri="{FF2B5EF4-FFF2-40B4-BE49-F238E27FC236}">
                <a16:creationId xmlns:a16="http://schemas.microsoft.com/office/drawing/2014/main" id="{1B9572C6-3C5F-4F90-3434-7BF51B32C3DF}"/>
              </a:ext>
            </a:extLst>
          </p:cNvPr>
          <p:cNvCxnSpPr>
            <a:cxnSpLocks/>
            <a:stCxn id="22" idx="2"/>
            <a:endCxn id="150" idx="3"/>
          </p:cNvCxnSpPr>
          <p:nvPr/>
        </p:nvCxnSpPr>
        <p:spPr>
          <a:xfrm rot="5400000">
            <a:off x="6629931" y="4174405"/>
            <a:ext cx="3021598" cy="329003"/>
          </a:xfrm>
          <a:prstGeom prst="bentConnector2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Conector: Angulado 164">
            <a:extLst>
              <a:ext uri="{FF2B5EF4-FFF2-40B4-BE49-F238E27FC236}">
                <a16:creationId xmlns:a16="http://schemas.microsoft.com/office/drawing/2014/main" id="{59208AF1-CD09-9572-23BD-4F97552EF30E}"/>
              </a:ext>
            </a:extLst>
          </p:cNvPr>
          <p:cNvCxnSpPr>
            <a:cxnSpLocks/>
            <a:stCxn id="22" idx="2"/>
            <a:endCxn id="151" idx="1"/>
          </p:cNvCxnSpPr>
          <p:nvPr/>
        </p:nvCxnSpPr>
        <p:spPr>
          <a:xfrm rot="16200000" flipH="1">
            <a:off x="7731424" y="3401914"/>
            <a:ext cx="1468143" cy="320528"/>
          </a:xfrm>
          <a:prstGeom prst="bentConnector2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Conector: Angulado 167">
            <a:extLst>
              <a:ext uri="{FF2B5EF4-FFF2-40B4-BE49-F238E27FC236}">
                <a16:creationId xmlns:a16="http://schemas.microsoft.com/office/drawing/2014/main" id="{C024A08E-D46F-DC32-EE4D-C0E28A2198EA}"/>
              </a:ext>
            </a:extLst>
          </p:cNvPr>
          <p:cNvCxnSpPr>
            <a:cxnSpLocks/>
            <a:stCxn id="22" idx="2"/>
            <a:endCxn id="152" idx="1"/>
          </p:cNvCxnSpPr>
          <p:nvPr/>
        </p:nvCxnSpPr>
        <p:spPr>
          <a:xfrm rot="16200000" flipH="1">
            <a:off x="7343061" y="3790277"/>
            <a:ext cx="2244868" cy="320528"/>
          </a:xfrm>
          <a:prstGeom prst="bentConnector2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Conector: Angulado 170">
            <a:extLst>
              <a:ext uri="{FF2B5EF4-FFF2-40B4-BE49-F238E27FC236}">
                <a16:creationId xmlns:a16="http://schemas.microsoft.com/office/drawing/2014/main" id="{A14D5DD5-482C-11EE-6CE8-1734A9BCC737}"/>
              </a:ext>
            </a:extLst>
          </p:cNvPr>
          <p:cNvCxnSpPr>
            <a:cxnSpLocks/>
            <a:stCxn id="22" idx="2"/>
            <a:endCxn id="153" idx="1"/>
          </p:cNvCxnSpPr>
          <p:nvPr/>
        </p:nvCxnSpPr>
        <p:spPr>
          <a:xfrm rot="16200000" flipH="1">
            <a:off x="6954699" y="4178639"/>
            <a:ext cx="3021592" cy="320528"/>
          </a:xfrm>
          <a:prstGeom prst="bentConnector2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Conector: Angulado 173">
            <a:extLst>
              <a:ext uri="{FF2B5EF4-FFF2-40B4-BE49-F238E27FC236}">
                <a16:creationId xmlns:a16="http://schemas.microsoft.com/office/drawing/2014/main" id="{34EBA49A-2B61-49D6-7FA8-76729F39EF00}"/>
              </a:ext>
            </a:extLst>
          </p:cNvPr>
          <p:cNvCxnSpPr>
            <a:cxnSpLocks/>
            <a:stCxn id="14" idx="2"/>
            <a:endCxn id="2" idx="0"/>
          </p:cNvCxnSpPr>
          <p:nvPr/>
        </p:nvCxnSpPr>
        <p:spPr>
          <a:xfrm rot="16200000" flipH="1">
            <a:off x="8235634" y="-347242"/>
            <a:ext cx="671854" cy="4370053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5533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fade/>
      </p:transition>
    </mc:Choice>
    <mc:Fallback xmlns="">
      <p:transition advClick="0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: Cantos Arredondados 9">
            <a:hlinkClick r:id="" action="ppaction://noaction"/>
            <a:extLst>
              <a:ext uri="{FF2B5EF4-FFF2-40B4-BE49-F238E27FC236}">
                <a16:creationId xmlns:a16="http://schemas.microsoft.com/office/drawing/2014/main" id="{0D3537EF-5B03-4C54-8836-43E03303CAA2}"/>
              </a:ext>
            </a:extLst>
          </p:cNvPr>
          <p:cNvSpPr/>
          <p:nvPr/>
        </p:nvSpPr>
        <p:spPr>
          <a:xfrm>
            <a:off x="9820040" y="1522159"/>
            <a:ext cx="1113183" cy="543340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/>
              <a:t>DIVISÃO DE GESTÃO DE PESSOAS</a:t>
            </a:r>
          </a:p>
        </p:txBody>
      </p:sp>
      <p:sp>
        <p:nvSpPr>
          <p:cNvPr id="11" name="Retângulo: Cantos Arredondados 10">
            <a:hlinkClick r:id="" action="ppaction://noaction"/>
            <a:extLst>
              <a:ext uri="{FF2B5EF4-FFF2-40B4-BE49-F238E27FC236}">
                <a16:creationId xmlns:a16="http://schemas.microsoft.com/office/drawing/2014/main" id="{9FE2190E-788F-4A8E-BEDA-AA3B6ABE785D}"/>
              </a:ext>
            </a:extLst>
          </p:cNvPr>
          <p:cNvSpPr/>
          <p:nvPr/>
        </p:nvSpPr>
        <p:spPr>
          <a:xfrm>
            <a:off x="393874" y="2390115"/>
            <a:ext cx="1113183" cy="5433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DE ADMINISTRAÇÃO</a:t>
            </a:r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070CFBBC-DF8C-43D9-BF29-7871079CD62A}"/>
              </a:ext>
            </a:extLst>
          </p:cNvPr>
          <p:cNvSpPr/>
          <p:nvPr/>
        </p:nvSpPr>
        <p:spPr>
          <a:xfrm>
            <a:off x="5644140" y="719836"/>
            <a:ext cx="1224000" cy="5433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bg1"/>
                </a:solidFill>
              </a:rPr>
              <a:t>SUPERINTENDÊNCIA ADMINISTRATIVA</a:t>
            </a:r>
          </a:p>
        </p:txBody>
      </p:sp>
      <p:cxnSp>
        <p:nvCxnSpPr>
          <p:cNvPr id="13" name="Conector: Angulado 12">
            <a:extLst>
              <a:ext uri="{FF2B5EF4-FFF2-40B4-BE49-F238E27FC236}">
                <a16:creationId xmlns:a16="http://schemas.microsoft.com/office/drawing/2014/main" id="{9FE298E8-8F16-4708-A33B-8256C6F8AC30}"/>
              </a:ext>
            </a:extLst>
          </p:cNvPr>
          <p:cNvCxnSpPr>
            <a:cxnSpLocks/>
            <a:stCxn id="12" idx="2"/>
            <a:endCxn id="10" idx="0"/>
          </p:cNvCxnSpPr>
          <p:nvPr/>
        </p:nvCxnSpPr>
        <p:spPr>
          <a:xfrm rot="16200000" flipH="1">
            <a:off x="8186895" y="-667579"/>
            <a:ext cx="258983" cy="4120492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: Angulado 13">
            <a:extLst>
              <a:ext uri="{FF2B5EF4-FFF2-40B4-BE49-F238E27FC236}">
                <a16:creationId xmlns:a16="http://schemas.microsoft.com/office/drawing/2014/main" id="{A04B8B99-D019-4988-979C-EF9FD509F1F5}"/>
              </a:ext>
            </a:extLst>
          </p:cNvPr>
          <p:cNvCxnSpPr>
            <a:cxnSpLocks/>
            <a:stCxn id="12" idx="2"/>
            <a:endCxn id="38" idx="0"/>
          </p:cNvCxnSpPr>
          <p:nvPr/>
        </p:nvCxnSpPr>
        <p:spPr>
          <a:xfrm rot="5400000">
            <a:off x="4228331" y="-505649"/>
            <a:ext cx="258985" cy="3796635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ângulo: Cantos Arredondados 15">
            <a:hlinkClick r:id="" action="ppaction://noaction"/>
            <a:extLst>
              <a:ext uri="{FF2B5EF4-FFF2-40B4-BE49-F238E27FC236}">
                <a16:creationId xmlns:a16="http://schemas.microsoft.com/office/drawing/2014/main" id="{7BAB6CD1-0EBA-4460-B174-5256B5DFD1EE}"/>
              </a:ext>
            </a:extLst>
          </p:cNvPr>
          <p:cNvSpPr/>
          <p:nvPr/>
        </p:nvSpPr>
        <p:spPr>
          <a:xfrm>
            <a:off x="1902912" y="2388742"/>
            <a:ext cx="1113183" cy="5433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DE GESTÃO ORÇAMENTÁRIA E FINANCEIRA</a:t>
            </a:r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369A5531-7E07-4D15-B1F3-8198ED055BC6}"/>
              </a:ext>
            </a:extLst>
          </p:cNvPr>
          <p:cNvSpPr/>
          <p:nvPr/>
        </p:nvSpPr>
        <p:spPr>
          <a:xfrm>
            <a:off x="389104" y="3566777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CONTRATOS</a:t>
            </a:r>
          </a:p>
        </p:txBody>
      </p:sp>
      <p:sp>
        <p:nvSpPr>
          <p:cNvPr id="18" name="Retângulo: Cantos Arredondados 17">
            <a:extLst>
              <a:ext uri="{FF2B5EF4-FFF2-40B4-BE49-F238E27FC236}">
                <a16:creationId xmlns:a16="http://schemas.microsoft.com/office/drawing/2014/main" id="{958EB929-6E39-44B2-B516-DA85221E4282}"/>
              </a:ext>
            </a:extLst>
          </p:cNvPr>
          <p:cNvSpPr/>
          <p:nvPr/>
        </p:nvSpPr>
        <p:spPr>
          <a:xfrm>
            <a:off x="400689" y="4163111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FISCALIZAÇÃO ADMINISTRATIVA DE CONTRATOS</a:t>
            </a:r>
          </a:p>
        </p:txBody>
      </p:sp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84E68EB6-97C7-480A-B4B0-CC87A417FF37}"/>
              </a:ext>
            </a:extLst>
          </p:cNvPr>
          <p:cNvSpPr/>
          <p:nvPr/>
        </p:nvSpPr>
        <p:spPr>
          <a:xfrm>
            <a:off x="407690" y="4764008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PLANEJAMENTO DE COMPRAS</a:t>
            </a:r>
          </a:p>
        </p:txBody>
      </p:sp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38CF8864-9B3F-4EE6-9DFB-5F76EBDE0C49}"/>
              </a:ext>
            </a:extLst>
          </p:cNvPr>
          <p:cNvSpPr/>
          <p:nvPr/>
        </p:nvSpPr>
        <p:spPr>
          <a:xfrm>
            <a:off x="392540" y="2981510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LICITAÇÕES</a:t>
            </a:r>
          </a:p>
        </p:txBody>
      </p: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9D5E48B8-D0B2-41FC-A193-706841B63672}"/>
              </a:ext>
            </a:extLst>
          </p:cNvPr>
          <p:cNvSpPr/>
          <p:nvPr/>
        </p:nvSpPr>
        <p:spPr>
          <a:xfrm>
            <a:off x="1902909" y="2977217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PLANEJAMENTO E GESTÃO ORÇAMENTÁRIA</a:t>
            </a:r>
          </a:p>
        </p:txBody>
      </p:sp>
      <p:sp>
        <p:nvSpPr>
          <p:cNvPr id="22" name="Retângulo: Cantos Arredondados 21">
            <a:extLst>
              <a:ext uri="{FF2B5EF4-FFF2-40B4-BE49-F238E27FC236}">
                <a16:creationId xmlns:a16="http://schemas.microsoft.com/office/drawing/2014/main" id="{CBF4FB8A-A9DB-404E-8AEF-6E587195EB32}"/>
              </a:ext>
            </a:extLst>
          </p:cNvPr>
          <p:cNvSpPr/>
          <p:nvPr/>
        </p:nvSpPr>
        <p:spPr>
          <a:xfrm>
            <a:off x="1902909" y="3566777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EXECUÇÃO ORÇAMENTÁRIA E FINANCEIRA</a:t>
            </a:r>
          </a:p>
        </p:txBody>
      </p:sp>
      <p:cxnSp>
        <p:nvCxnSpPr>
          <p:cNvPr id="27" name="Conector: Angulado 26">
            <a:extLst>
              <a:ext uri="{FF2B5EF4-FFF2-40B4-BE49-F238E27FC236}">
                <a16:creationId xmlns:a16="http://schemas.microsoft.com/office/drawing/2014/main" id="{38B9E5C0-C96F-4627-9AA2-9E781795FA4D}"/>
              </a:ext>
            </a:extLst>
          </p:cNvPr>
          <p:cNvCxnSpPr>
            <a:cxnSpLocks/>
            <a:stCxn id="11" idx="1"/>
            <a:endCxn id="20" idx="1"/>
          </p:cNvCxnSpPr>
          <p:nvPr/>
        </p:nvCxnSpPr>
        <p:spPr>
          <a:xfrm rot="10800000" flipV="1">
            <a:off x="392540" y="2661784"/>
            <a:ext cx="1334" cy="591395"/>
          </a:xfrm>
          <a:prstGeom prst="bentConnector3">
            <a:avLst>
              <a:gd name="adj1" fmla="val 17236432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: Angulado 28">
            <a:extLst>
              <a:ext uri="{FF2B5EF4-FFF2-40B4-BE49-F238E27FC236}">
                <a16:creationId xmlns:a16="http://schemas.microsoft.com/office/drawing/2014/main" id="{B01EEDC4-85D3-47BF-B969-3FF24BBDBA3C}"/>
              </a:ext>
            </a:extLst>
          </p:cNvPr>
          <p:cNvCxnSpPr>
            <a:cxnSpLocks/>
            <a:stCxn id="11" idx="1"/>
            <a:endCxn id="17" idx="1"/>
          </p:cNvCxnSpPr>
          <p:nvPr/>
        </p:nvCxnSpPr>
        <p:spPr>
          <a:xfrm rot="10800000" flipV="1">
            <a:off x="389104" y="2661785"/>
            <a:ext cx="4770" cy="1176662"/>
          </a:xfrm>
          <a:prstGeom prst="bentConnector3">
            <a:avLst>
              <a:gd name="adj1" fmla="val 4892453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: Angulado 29">
            <a:extLst>
              <a:ext uri="{FF2B5EF4-FFF2-40B4-BE49-F238E27FC236}">
                <a16:creationId xmlns:a16="http://schemas.microsoft.com/office/drawing/2014/main" id="{8287ACB4-0FB1-4262-B59D-5EC924EF9C54}"/>
              </a:ext>
            </a:extLst>
          </p:cNvPr>
          <p:cNvCxnSpPr>
            <a:cxnSpLocks/>
            <a:stCxn id="11" idx="1"/>
            <a:endCxn id="18" idx="1"/>
          </p:cNvCxnSpPr>
          <p:nvPr/>
        </p:nvCxnSpPr>
        <p:spPr>
          <a:xfrm rot="10800000" flipH="1" flipV="1">
            <a:off x="393873" y="2661785"/>
            <a:ext cx="6815" cy="1772996"/>
          </a:xfrm>
          <a:prstGeom prst="bentConnector3">
            <a:avLst>
              <a:gd name="adj1" fmla="val -3354365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: Angulado 30">
            <a:extLst>
              <a:ext uri="{FF2B5EF4-FFF2-40B4-BE49-F238E27FC236}">
                <a16:creationId xmlns:a16="http://schemas.microsoft.com/office/drawing/2014/main" id="{5BD08185-624D-483D-85A3-0BD3A44562D7}"/>
              </a:ext>
            </a:extLst>
          </p:cNvPr>
          <p:cNvCxnSpPr>
            <a:cxnSpLocks/>
            <a:stCxn id="11" idx="1"/>
            <a:endCxn id="19" idx="1"/>
          </p:cNvCxnSpPr>
          <p:nvPr/>
        </p:nvCxnSpPr>
        <p:spPr>
          <a:xfrm rot="10800000" flipH="1" flipV="1">
            <a:off x="393874" y="2661784"/>
            <a:ext cx="13816" cy="2373893"/>
          </a:xfrm>
          <a:prstGeom prst="bentConnector3">
            <a:avLst>
              <a:gd name="adj1" fmla="val -1654603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: Angulado 31">
            <a:extLst>
              <a:ext uri="{FF2B5EF4-FFF2-40B4-BE49-F238E27FC236}">
                <a16:creationId xmlns:a16="http://schemas.microsoft.com/office/drawing/2014/main" id="{2B86CA67-170E-4968-922B-F4E45FFE8075}"/>
              </a:ext>
            </a:extLst>
          </p:cNvPr>
          <p:cNvCxnSpPr>
            <a:cxnSpLocks/>
            <a:stCxn id="38" idx="2"/>
            <a:endCxn id="64" idx="0"/>
          </p:cNvCxnSpPr>
          <p:nvPr/>
        </p:nvCxnSpPr>
        <p:spPr>
          <a:xfrm rot="16200000" flipH="1">
            <a:off x="3016161" y="1508845"/>
            <a:ext cx="324613" cy="1437924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: Angulado 32">
            <a:extLst>
              <a:ext uri="{FF2B5EF4-FFF2-40B4-BE49-F238E27FC236}">
                <a16:creationId xmlns:a16="http://schemas.microsoft.com/office/drawing/2014/main" id="{188DEC64-1F7B-4AC4-8E13-B2D9B2703BFE}"/>
              </a:ext>
            </a:extLst>
          </p:cNvPr>
          <p:cNvCxnSpPr>
            <a:cxnSpLocks/>
            <a:stCxn id="16" idx="1"/>
            <a:endCxn id="21" idx="1"/>
          </p:cNvCxnSpPr>
          <p:nvPr/>
        </p:nvCxnSpPr>
        <p:spPr>
          <a:xfrm rot="10800000" flipV="1">
            <a:off x="1902910" y="2660411"/>
            <a:ext cx="3" cy="588475"/>
          </a:xfrm>
          <a:prstGeom prst="bentConnector3">
            <a:avLst>
              <a:gd name="adj1" fmla="val 76201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: Angulado 33">
            <a:extLst>
              <a:ext uri="{FF2B5EF4-FFF2-40B4-BE49-F238E27FC236}">
                <a16:creationId xmlns:a16="http://schemas.microsoft.com/office/drawing/2014/main" id="{CE30E9A8-5191-4BF0-84CB-4107120A68FC}"/>
              </a:ext>
            </a:extLst>
          </p:cNvPr>
          <p:cNvCxnSpPr>
            <a:cxnSpLocks/>
            <a:stCxn id="16" idx="1"/>
            <a:endCxn id="22" idx="1"/>
          </p:cNvCxnSpPr>
          <p:nvPr/>
        </p:nvCxnSpPr>
        <p:spPr>
          <a:xfrm rot="10800000" flipV="1">
            <a:off x="1902910" y="2660411"/>
            <a:ext cx="3" cy="1178035"/>
          </a:xfrm>
          <a:prstGeom prst="bentConnector3">
            <a:avLst>
              <a:gd name="adj1" fmla="val 76201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tângulo: Cantos Arredondados 37">
            <a:extLst>
              <a:ext uri="{FF2B5EF4-FFF2-40B4-BE49-F238E27FC236}">
                <a16:creationId xmlns:a16="http://schemas.microsoft.com/office/drawing/2014/main" id="{FD0770DC-8878-4B4A-87A0-4A7D649E4107}"/>
              </a:ext>
            </a:extLst>
          </p:cNvPr>
          <p:cNvSpPr/>
          <p:nvPr/>
        </p:nvSpPr>
        <p:spPr>
          <a:xfrm>
            <a:off x="1902913" y="1522161"/>
            <a:ext cx="1113183" cy="543340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/>
              <a:t>DIVISÃO DE ADMINISTRAÇÃO E FINANÇAS</a:t>
            </a:r>
          </a:p>
        </p:txBody>
      </p:sp>
      <p:sp>
        <p:nvSpPr>
          <p:cNvPr id="39" name="Retângulo: Cantos Arredondados 38">
            <a:extLst>
              <a:ext uri="{FF2B5EF4-FFF2-40B4-BE49-F238E27FC236}">
                <a16:creationId xmlns:a16="http://schemas.microsoft.com/office/drawing/2014/main" id="{2F61A873-94BB-4880-8F2F-71551D8F1CB9}"/>
              </a:ext>
            </a:extLst>
          </p:cNvPr>
          <p:cNvSpPr/>
          <p:nvPr/>
        </p:nvSpPr>
        <p:spPr>
          <a:xfrm>
            <a:off x="5690679" y="1500955"/>
            <a:ext cx="1113183" cy="543340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/>
              <a:t>DIVISÃO DE LOGÍSTICA E INFRAESTRUTURA HOSPITALAR</a:t>
            </a:r>
          </a:p>
        </p:txBody>
      </p:sp>
      <p:cxnSp>
        <p:nvCxnSpPr>
          <p:cNvPr id="40" name="Conector: Angulado 39">
            <a:extLst>
              <a:ext uri="{FF2B5EF4-FFF2-40B4-BE49-F238E27FC236}">
                <a16:creationId xmlns:a16="http://schemas.microsoft.com/office/drawing/2014/main" id="{DC52022C-F9EA-464D-ABF8-3FD7CB670D71}"/>
              </a:ext>
            </a:extLst>
          </p:cNvPr>
          <p:cNvCxnSpPr>
            <a:cxnSpLocks/>
            <a:stCxn id="38" idx="2"/>
            <a:endCxn id="11" idx="0"/>
          </p:cNvCxnSpPr>
          <p:nvPr/>
        </p:nvCxnSpPr>
        <p:spPr>
          <a:xfrm rot="5400000">
            <a:off x="1542679" y="1473289"/>
            <a:ext cx="324614" cy="1509039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: Angulado 40">
            <a:extLst>
              <a:ext uri="{FF2B5EF4-FFF2-40B4-BE49-F238E27FC236}">
                <a16:creationId xmlns:a16="http://schemas.microsoft.com/office/drawing/2014/main" id="{B4B5D40A-B5C0-4105-A748-DA0D190F806F}"/>
              </a:ext>
            </a:extLst>
          </p:cNvPr>
          <p:cNvCxnSpPr>
            <a:cxnSpLocks/>
            <a:stCxn id="38" idx="2"/>
            <a:endCxn id="16" idx="0"/>
          </p:cNvCxnSpPr>
          <p:nvPr/>
        </p:nvCxnSpPr>
        <p:spPr>
          <a:xfrm rot="5400000">
            <a:off x="2297885" y="2227121"/>
            <a:ext cx="323241" cy="1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tângulo: Cantos Arredondados 41">
            <a:hlinkClick r:id="" action="ppaction://noaction"/>
            <a:extLst>
              <a:ext uri="{FF2B5EF4-FFF2-40B4-BE49-F238E27FC236}">
                <a16:creationId xmlns:a16="http://schemas.microsoft.com/office/drawing/2014/main" id="{5D0EE204-BB71-4E56-BEBD-CEAD469D8BDD}"/>
              </a:ext>
            </a:extLst>
          </p:cNvPr>
          <p:cNvSpPr/>
          <p:nvPr/>
        </p:nvSpPr>
        <p:spPr>
          <a:xfrm>
            <a:off x="6729849" y="2391700"/>
            <a:ext cx="1113183" cy="5433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DE ABASTECIMENTO FARMACÊUTICO E SUPRIMENTOS</a:t>
            </a:r>
          </a:p>
        </p:txBody>
      </p:sp>
      <p:sp>
        <p:nvSpPr>
          <p:cNvPr id="44" name="Retângulo: Cantos Arredondados 43">
            <a:extLst>
              <a:ext uri="{FF2B5EF4-FFF2-40B4-BE49-F238E27FC236}">
                <a16:creationId xmlns:a16="http://schemas.microsoft.com/office/drawing/2014/main" id="{EED1A861-274D-45B6-8714-1DD326AB6E1F}"/>
              </a:ext>
            </a:extLst>
          </p:cNvPr>
          <p:cNvSpPr/>
          <p:nvPr/>
        </p:nvSpPr>
        <p:spPr>
          <a:xfrm>
            <a:off x="6743232" y="2979842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PLANEJAMENTO E DIMENSIONAMENTO DE ESTOQUES</a:t>
            </a:r>
          </a:p>
        </p:txBody>
      </p:sp>
      <p:cxnSp>
        <p:nvCxnSpPr>
          <p:cNvPr id="45" name="Conector: Angulado 44">
            <a:extLst>
              <a:ext uri="{FF2B5EF4-FFF2-40B4-BE49-F238E27FC236}">
                <a16:creationId xmlns:a16="http://schemas.microsoft.com/office/drawing/2014/main" id="{52CECD99-B034-48B8-A1DE-5D8E3843374C}"/>
              </a:ext>
            </a:extLst>
          </p:cNvPr>
          <p:cNvCxnSpPr>
            <a:cxnSpLocks/>
            <a:stCxn id="42" idx="1"/>
            <a:endCxn id="44" idx="1"/>
          </p:cNvCxnSpPr>
          <p:nvPr/>
        </p:nvCxnSpPr>
        <p:spPr>
          <a:xfrm rot="10800000" flipH="1" flipV="1">
            <a:off x="6729848" y="2663370"/>
            <a:ext cx="13383" cy="588142"/>
          </a:xfrm>
          <a:prstGeom prst="bentConnector3">
            <a:avLst>
              <a:gd name="adj1" fmla="val -1708137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: Angulado 45">
            <a:extLst>
              <a:ext uri="{FF2B5EF4-FFF2-40B4-BE49-F238E27FC236}">
                <a16:creationId xmlns:a16="http://schemas.microsoft.com/office/drawing/2014/main" id="{190A1649-274B-4A73-B47B-35A7273E193C}"/>
              </a:ext>
            </a:extLst>
          </p:cNvPr>
          <p:cNvCxnSpPr>
            <a:cxnSpLocks/>
            <a:stCxn id="42" idx="1"/>
          </p:cNvCxnSpPr>
          <p:nvPr/>
        </p:nvCxnSpPr>
        <p:spPr>
          <a:xfrm rot="10800000" flipH="1" flipV="1">
            <a:off x="6729849" y="2663370"/>
            <a:ext cx="39040" cy="1305906"/>
          </a:xfrm>
          <a:prstGeom prst="bentConnector3">
            <a:avLst>
              <a:gd name="adj1" fmla="val -585553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tângulo: Cantos Arredondados 46">
            <a:hlinkClick r:id="" action="ppaction://noaction"/>
            <a:extLst>
              <a:ext uri="{FF2B5EF4-FFF2-40B4-BE49-F238E27FC236}">
                <a16:creationId xmlns:a16="http://schemas.microsoft.com/office/drawing/2014/main" id="{F1B1C28A-F1C2-45C5-8697-CA08B87BDD10}"/>
              </a:ext>
            </a:extLst>
          </p:cNvPr>
          <p:cNvSpPr/>
          <p:nvPr/>
        </p:nvSpPr>
        <p:spPr>
          <a:xfrm>
            <a:off x="4818569" y="2388915"/>
            <a:ext cx="1113183" cy="5433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DE INFRAESTRUTURA  FÍSICA</a:t>
            </a:r>
          </a:p>
        </p:txBody>
      </p:sp>
      <p:sp>
        <p:nvSpPr>
          <p:cNvPr id="48" name="Retângulo: Cantos Arredondados 47">
            <a:extLst>
              <a:ext uri="{FF2B5EF4-FFF2-40B4-BE49-F238E27FC236}">
                <a16:creationId xmlns:a16="http://schemas.microsoft.com/office/drawing/2014/main" id="{610FAE0E-9EDC-45F5-910B-3FA1749B1E2D}"/>
              </a:ext>
            </a:extLst>
          </p:cNvPr>
          <p:cNvSpPr/>
          <p:nvPr/>
        </p:nvSpPr>
        <p:spPr>
          <a:xfrm>
            <a:off x="4818571" y="2969897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MANUTENÇÃO PREDIAL</a:t>
            </a:r>
          </a:p>
        </p:txBody>
      </p:sp>
      <p:sp>
        <p:nvSpPr>
          <p:cNvPr id="49" name="Retângulo: Cantos Arredondados 48">
            <a:extLst>
              <a:ext uri="{FF2B5EF4-FFF2-40B4-BE49-F238E27FC236}">
                <a16:creationId xmlns:a16="http://schemas.microsoft.com/office/drawing/2014/main" id="{EB2B1DC3-8EE7-4954-83C7-E0916238769A}"/>
              </a:ext>
            </a:extLst>
          </p:cNvPr>
          <p:cNvSpPr/>
          <p:nvPr/>
        </p:nvSpPr>
        <p:spPr>
          <a:xfrm>
            <a:off x="4809044" y="3561014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PROJETOS E OBRAS</a:t>
            </a:r>
          </a:p>
        </p:txBody>
      </p:sp>
      <p:cxnSp>
        <p:nvCxnSpPr>
          <p:cNvPr id="50" name="Conector: Angulado 49">
            <a:extLst>
              <a:ext uri="{FF2B5EF4-FFF2-40B4-BE49-F238E27FC236}">
                <a16:creationId xmlns:a16="http://schemas.microsoft.com/office/drawing/2014/main" id="{DDCAF970-E370-4CB3-992A-537F989A8BDA}"/>
              </a:ext>
            </a:extLst>
          </p:cNvPr>
          <p:cNvCxnSpPr>
            <a:cxnSpLocks/>
            <a:stCxn id="47" idx="1"/>
            <a:endCxn id="48" idx="1"/>
          </p:cNvCxnSpPr>
          <p:nvPr/>
        </p:nvCxnSpPr>
        <p:spPr>
          <a:xfrm rot="10800000" flipH="1" flipV="1">
            <a:off x="4818569" y="2660585"/>
            <a:ext cx="2" cy="580982"/>
          </a:xfrm>
          <a:prstGeom prst="bentConnector3">
            <a:avLst>
              <a:gd name="adj1" fmla="val -114300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: Angulado 53">
            <a:extLst>
              <a:ext uri="{FF2B5EF4-FFF2-40B4-BE49-F238E27FC236}">
                <a16:creationId xmlns:a16="http://schemas.microsoft.com/office/drawing/2014/main" id="{C50BA2A4-332E-4C6F-9192-E96DBB7E4485}"/>
              </a:ext>
            </a:extLst>
          </p:cNvPr>
          <p:cNvCxnSpPr>
            <a:cxnSpLocks/>
            <a:stCxn id="56" idx="1"/>
            <a:endCxn id="131" idx="1"/>
          </p:cNvCxnSpPr>
          <p:nvPr/>
        </p:nvCxnSpPr>
        <p:spPr>
          <a:xfrm rot="10800000" flipH="1" flipV="1">
            <a:off x="8487420" y="2647238"/>
            <a:ext cx="27218" cy="590893"/>
          </a:xfrm>
          <a:prstGeom prst="bentConnector3">
            <a:avLst>
              <a:gd name="adj1" fmla="val -839885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tângulo: Cantos Arredondados 55">
            <a:hlinkClick r:id="" action="ppaction://noaction"/>
            <a:extLst>
              <a:ext uri="{FF2B5EF4-FFF2-40B4-BE49-F238E27FC236}">
                <a16:creationId xmlns:a16="http://schemas.microsoft.com/office/drawing/2014/main" id="{EEF30035-AE8E-4F0D-8A71-A5DD79362A6C}"/>
              </a:ext>
            </a:extLst>
          </p:cNvPr>
          <p:cNvSpPr/>
          <p:nvPr/>
        </p:nvSpPr>
        <p:spPr>
          <a:xfrm>
            <a:off x="8487420" y="2375569"/>
            <a:ext cx="1113183" cy="5433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DE HOTELARIA HOSPITALAR</a:t>
            </a:r>
          </a:p>
        </p:txBody>
      </p:sp>
      <p:sp>
        <p:nvSpPr>
          <p:cNvPr id="57" name="Retângulo: Cantos Arredondados 56">
            <a:hlinkClick r:id="" action="ppaction://noaction"/>
            <a:extLst>
              <a:ext uri="{FF2B5EF4-FFF2-40B4-BE49-F238E27FC236}">
                <a16:creationId xmlns:a16="http://schemas.microsoft.com/office/drawing/2014/main" id="{2A2A0C81-A2C8-4ED7-B736-DE72B10A155E}"/>
              </a:ext>
            </a:extLst>
          </p:cNvPr>
          <p:cNvSpPr/>
          <p:nvPr/>
        </p:nvSpPr>
        <p:spPr>
          <a:xfrm>
            <a:off x="4800597" y="5050233"/>
            <a:ext cx="1113183" cy="5433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DE ENGENHARIA CLÍNICA</a:t>
            </a:r>
          </a:p>
        </p:txBody>
      </p:sp>
      <p:cxnSp>
        <p:nvCxnSpPr>
          <p:cNvPr id="58" name="Conector: Angulado 57">
            <a:extLst>
              <a:ext uri="{FF2B5EF4-FFF2-40B4-BE49-F238E27FC236}">
                <a16:creationId xmlns:a16="http://schemas.microsoft.com/office/drawing/2014/main" id="{5D581187-C9FB-4884-8BFC-91154D036467}"/>
              </a:ext>
            </a:extLst>
          </p:cNvPr>
          <p:cNvCxnSpPr>
            <a:cxnSpLocks/>
            <a:stCxn id="39" idx="2"/>
            <a:endCxn id="56" idx="0"/>
          </p:cNvCxnSpPr>
          <p:nvPr/>
        </p:nvCxnSpPr>
        <p:spPr>
          <a:xfrm rot="16200000" flipH="1">
            <a:off x="7480004" y="811561"/>
            <a:ext cx="331274" cy="2796741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: Angulado 60">
            <a:extLst>
              <a:ext uri="{FF2B5EF4-FFF2-40B4-BE49-F238E27FC236}">
                <a16:creationId xmlns:a16="http://schemas.microsoft.com/office/drawing/2014/main" id="{EDDBE5E4-6266-4925-8108-8576E8D1C3AC}"/>
              </a:ext>
            </a:extLst>
          </p:cNvPr>
          <p:cNvCxnSpPr>
            <a:cxnSpLocks/>
            <a:stCxn id="39" idx="2"/>
            <a:endCxn id="42" idx="0"/>
          </p:cNvCxnSpPr>
          <p:nvPr/>
        </p:nvCxnSpPr>
        <p:spPr>
          <a:xfrm rot="16200000" flipH="1">
            <a:off x="6593154" y="1698412"/>
            <a:ext cx="347405" cy="1039170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tângulo: Cantos Arredondados 15">
            <a:hlinkClick r:id="" action="ppaction://noaction"/>
            <a:extLst>
              <a:ext uri="{FF2B5EF4-FFF2-40B4-BE49-F238E27FC236}">
                <a16:creationId xmlns:a16="http://schemas.microsoft.com/office/drawing/2014/main" id="{2247CFEA-1EC4-4820-887D-38894C6200FD}"/>
              </a:ext>
            </a:extLst>
          </p:cNvPr>
          <p:cNvSpPr/>
          <p:nvPr/>
        </p:nvSpPr>
        <p:spPr>
          <a:xfrm>
            <a:off x="3340837" y="2390114"/>
            <a:ext cx="1113183" cy="5433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DE CONTABILIDADE</a:t>
            </a:r>
          </a:p>
        </p:txBody>
      </p:sp>
      <p:sp>
        <p:nvSpPr>
          <p:cNvPr id="71" name="Retângulo Arredondado 69">
            <a:hlinkClick r:id="rId2" action="ppaction://hlinksldjump"/>
            <a:extLst>
              <a:ext uri="{FF2B5EF4-FFF2-40B4-BE49-F238E27FC236}">
                <a16:creationId xmlns:a16="http://schemas.microsoft.com/office/drawing/2014/main" id="{20513A67-3053-4BBF-A197-80A4FDCD8532}"/>
              </a:ext>
            </a:extLst>
          </p:cNvPr>
          <p:cNvSpPr/>
          <p:nvPr/>
        </p:nvSpPr>
        <p:spPr>
          <a:xfrm>
            <a:off x="-217404" y="186022"/>
            <a:ext cx="6603939" cy="4385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>
                <a:solidFill>
                  <a:schemeClr val="bg1"/>
                </a:solidFill>
              </a:rPr>
              <a:t>      COMPLEXO HOSPITALAR – CH-UFRJ – SUPERINTENDÊNCIA ADMINISTRATIVA</a:t>
            </a:r>
          </a:p>
        </p:txBody>
      </p:sp>
      <p:sp>
        <p:nvSpPr>
          <p:cNvPr id="78" name="Retângulo: Cantos Arredondados 77">
            <a:extLst>
              <a:ext uri="{FF2B5EF4-FFF2-40B4-BE49-F238E27FC236}">
                <a16:creationId xmlns:a16="http://schemas.microsoft.com/office/drawing/2014/main" id="{A3F8C0C2-9045-DD85-6991-050FB0CACEFC}"/>
              </a:ext>
            </a:extLst>
          </p:cNvPr>
          <p:cNvSpPr/>
          <p:nvPr/>
        </p:nvSpPr>
        <p:spPr>
          <a:xfrm>
            <a:off x="407690" y="5393480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800" b="1">
              <a:solidFill>
                <a:schemeClr val="tx1"/>
              </a:solidFill>
            </a:endParaRPr>
          </a:p>
        </p:txBody>
      </p:sp>
      <p:sp>
        <p:nvSpPr>
          <p:cNvPr id="79" name="Retângulo: Cantos Arredondados 78">
            <a:extLst>
              <a:ext uri="{FF2B5EF4-FFF2-40B4-BE49-F238E27FC236}">
                <a16:creationId xmlns:a16="http://schemas.microsoft.com/office/drawing/2014/main" id="{87275BCD-4BD5-5FF1-0E68-BF7928ED7408}"/>
              </a:ext>
            </a:extLst>
          </p:cNvPr>
          <p:cNvSpPr/>
          <p:nvPr/>
        </p:nvSpPr>
        <p:spPr>
          <a:xfrm>
            <a:off x="502939" y="5488730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800" b="1">
              <a:solidFill>
                <a:schemeClr val="tx1"/>
              </a:solidFill>
            </a:endParaRPr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14AC3359-5470-3595-CCD9-EDB021E2EF16}"/>
              </a:ext>
            </a:extLst>
          </p:cNvPr>
          <p:cNvSpPr/>
          <p:nvPr/>
        </p:nvSpPr>
        <p:spPr>
          <a:xfrm>
            <a:off x="598188" y="5576657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PATRIMÔNIO</a:t>
            </a:r>
          </a:p>
        </p:txBody>
      </p:sp>
      <p:sp>
        <p:nvSpPr>
          <p:cNvPr id="82" name="CaixaDeTexto 81">
            <a:extLst>
              <a:ext uri="{FF2B5EF4-FFF2-40B4-BE49-F238E27FC236}">
                <a16:creationId xmlns:a16="http://schemas.microsoft.com/office/drawing/2014/main" id="{7262E560-1252-15E8-7B4B-3117DF0480BA}"/>
              </a:ext>
            </a:extLst>
          </p:cNvPr>
          <p:cNvSpPr txBox="1"/>
          <p:nvPr/>
        </p:nvSpPr>
        <p:spPr>
          <a:xfrm>
            <a:off x="306035" y="6206213"/>
            <a:ext cx="150699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050" b="1"/>
              <a:t>HUCFF, IPPMG e ME</a:t>
            </a:r>
            <a:endParaRPr lang="pt-BR" sz="1050" b="1">
              <a:solidFill>
                <a:schemeClr val="bg1"/>
              </a:solidFill>
            </a:endParaRPr>
          </a:p>
        </p:txBody>
      </p:sp>
      <p:cxnSp>
        <p:nvCxnSpPr>
          <p:cNvPr id="83" name="Conector: Angulado 82">
            <a:extLst>
              <a:ext uri="{FF2B5EF4-FFF2-40B4-BE49-F238E27FC236}">
                <a16:creationId xmlns:a16="http://schemas.microsoft.com/office/drawing/2014/main" id="{9FD31B1B-A456-4C90-F421-7535922E7AFE}"/>
              </a:ext>
            </a:extLst>
          </p:cNvPr>
          <p:cNvCxnSpPr>
            <a:cxnSpLocks/>
            <a:stCxn id="11" idx="1"/>
            <a:endCxn id="78" idx="1"/>
          </p:cNvCxnSpPr>
          <p:nvPr/>
        </p:nvCxnSpPr>
        <p:spPr>
          <a:xfrm rot="10800000" flipH="1" flipV="1">
            <a:off x="393874" y="2661784"/>
            <a:ext cx="13816" cy="3003365"/>
          </a:xfrm>
          <a:prstGeom prst="bentConnector3">
            <a:avLst>
              <a:gd name="adj1" fmla="val -1654603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tângulo: Cantos Arredondados 79">
            <a:extLst>
              <a:ext uri="{FF2B5EF4-FFF2-40B4-BE49-F238E27FC236}">
                <a16:creationId xmlns:a16="http://schemas.microsoft.com/office/drawing/2014/main" id="{0021A868-0F74-4873-7BAE-11F7F4C741EB}"/>
              </a:ext>
            </a:extLst>
          </p:cNvPr>
          <p:cNvSpPr/>
          <p:nvPr/>
        </p:nvSpPr>
        <p:spPr>
          <a:xfrm>
            <a:off x="314326" y="5349275"/>
            <a:ext cx="1506990" cy="1130172"/>
          </a:xfrm>
          <a:prstGeom prst="roundRect">
            <a:avLst/>
          </a:prstGeom>
          <a:noFill/>
          <a:ln w="19050">
            <a:solidFill>
              <a:srgbClr val="00B050"/>
            </a:solidFill>
            <a:prstDash val="dash"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n>
                <a:solidFill>
                  <a:srgbClr val="92D050"/>
                </a:solidFill>
                <a:prstDash val="dash"/>
              </a:ln>
              <a:noFill/>
            </a:endParaRPr>
          </a:p>
        </p:txBody>
      </p:sp>
      <p:cxnSp>
        <p:nvCxnSpPr>
          <p:cNvPr id="107" name="Conector: Angulado 106">
            <a:extLst>
              <a:ext uri="{FF2B5EF4-FFF2-40B4-BE49-F238E27FC236}">
                <a16:creationId xmlns:a16="http://schemas.microsoft.com/office/drawing/2014/main" id="{7E2AE490-F1D5-E950-EF3F-E19FB0406228}"/>
              </a:ext>
            </a:extLst>
          </p:cNvPr>
          <p:cNvCxnSpPr>
            <a:cxnSpLocks/>
            <a:stCxn id="47" idx="1"/>
          </p:cNvCxnSpPr>
          <p:nvPr/>
        </p:nvCxnSpPr>
        <p:spPr>
          <a:xfrm rot="10800000" flipV="1">
            <a:off x="4818569" y="2660584"/>
            <a:ext cx="12700" cy="1172099"/>
          </a:xfrm>
          <a:prstGeom prst="bentConnector3">
            <a:avLst>
              <a:gd name="adj1" fmla="val 19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Retângulo: Cantos Arredondados 118">
            <a:extLst>
              <a:ext uri="{FF2B5EF4-FFF2-40B4-BE49-F238E27FC236}">
                <a16:creationId xmlns:a16="http://schemas.microsoft.com/office/drawing/2014/main" id="{43F5A6B8-BD4E-D209-CB36-1D0E1B5C166F}"/>
              </a:ext>
            </a:extLst>
          </p:cNvPr>
          <p:cNvSpPr/>
          <p:nvPr/>
        </p:nvSpPr>
        <p:spPr>
          <a:xfrm>
            <a:off x="6744316" y="3566696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800" b="1">
              <a:solidFill>
                <a:schemeClr val="tx1"/>
              </a:solidFill>
            </a:endParaRPr>
          </a:p>
        </p:txBody>
      </p:sp>
      <p:sp>
        <p:nvSpPr>
          <p:cNvPr id="120" name="Retângulo: Cantos Arredondados 119">
            <a:extLst>
              <a:ext uri="{FF2B5EF4-FFF2-40B4-BE49-F238E27FC236}">
                <a16:creationId xmlns:a16="http://schemas.microsoft.com/office/drawing/2014/main" id="{436B1411-71AE-E836-D8AC-B9409B405D09}"/>
              </a:ext>
            </a:extLst>
          </p:cNvPr>
          <p:cNvSpPr/>
          <p:nvPr/>
        </p:nvSpPr>
        <p:spPr>
          <a:xfrm>
            <a:off x="6839565" y="3661946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800" b="1">
              <a:solidFill>
                <a:schemeClr val="tx1"/>
              </a:solidFill>
            </a:endParaRPr>
          </a:p>
        </p:txBody>
      </p:sp>
      <p:sp>
        <p:nvSpPr>
          <p:cNvPr id="121" name="Retângulo: Cantos Arredondados 120">
            <a:extLst>
              <a:ext uri="{FF2B5EF4-FFF2-40B4-BE49-F238E27FC236}">
                <a16:creationId xmlns:a16="http://schemas.microsoft.com/office/drawing/2014/main" id="{ABDC001E-4741-DC80-F582-788218326774}"/>
              </a:ext>
            </a:extLst>
          </p:cNvPr>
          <p:cNvSpPr/>
          <p:nvPr/>
        </p:nvSpPr>
        <p:spPr>
          <a:xfrm>
            <a:off x="6934814" y="3749873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ALMOXARIFADO E CONTROLE DE ESTOQUES</a:t>
            </a:r>
          </a:p>
        </p:txBody>
      </p:sp>
      <p:sp>
        <p:nvSpPr>
          <p:cNvPr id="122" name="CaixaDeTexto 121">
            <a:extLst>
              <a:ext uri="{FF2B5EF4-FFF2-40B4-BE49-F238E27FC236}">
                <a16:creationId xmlns:a16="http://schemas.microsoft.com/office/drawing/2014/main" id="{70BBC728-B410-D70E-1990-93F0C4822A18}"/>
              </a:ext>
            </a:extLst>
          </p:cNvPr>
          <p:cNvSpPr txBox="1"/>
          <p:nvPr/>
        </p:nvSpPr>
        <p:spPr>
          <a:xfrm>
            <a:off x="6683731" y="4277741"/>
            <a:ext cx="150699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050" b="1"/>
              <a:t>HUCFF, IPPMG e ME</a:t>
            </a:r>
            <a:endParaRPr lang="pt-BR" sz="1050" b="1">
              <a:solidFill>
                <a:schemeClr val="bg1"/>
              </a:solidFill>
            </a:endParaRPr>
          </a:p>
        </p:txBody>
      </p:sp>
      <p:sp>
        <p:nvSpPr>
          <p:cNvPr id="123" name="Retângulo: Cantos Arredondados 122">
            <a:extLst>
              <a:ext uri="{FF2B5EF4-FFF2-40B4-BE49-F238E27FC236}">
                <a16:creationId xmlns:a16="http://schemas.microsoft.com/office/drawing/2014/main" id="{B343570C-E6BD-719C-4AF3-B450B887EFE2}"/>
              </a:ext>
            </a:extLst>
          </p:cNvPr>
          <p:cNvSpPr/>
          <p:nvPr/>
        </p:nvSpPr>
        <p:spPr>
          <a:xfrm>
            <a:off x="6625934" y="3554115"/>
            <a:ext cx="1541038" cy="961107"/>
          </a:xfrm>
          <a:prstGeom prst="roundRect">
            <a:avLst/>
          </a:prstGeom>
          <a:noFill/>
          <a:ln w="19050">
            <a:solidFill>
              <a:srgbClr val="00B050"/>
            </a:solidFill>
            <a:prstDash val="dash"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n>
                <a:solidFill>
                  <a:srgbClr val="92D050"/>
                </a:solidFill>
                <a:prstDash val="dash"/>
              </a:ln>
              <a:noFill/>
            </a:endParaRPr>
          </a:p>
        </p:txBody>
      </p:sp>
      <p:sp>
        <p:nvSpPr>
          <p:cNvPr id="125" name="Retângulo: Cantos Arredondados 124">
            <a:extLst>
              <a:ext uri="{FF2B5EF4-FFF2-40B4-BE49-F238E27FC236}">
                <a16:creationId xmlns:a16="http://schemas.microsoft.com/office/drawing/2014/main" id="{F8E2D85A-DF78-6DF6-8047-3D94FC96CD18}"/>
              </a:ext>
            </a:extLst>
          </p:cNvPr>
          <p:cNvSpPr/>
          <p:nvPr/>
        </p:nvSpPr>
        <p:spPr>
          <a:xfrm>
            <a:off x="6811666" y="4871928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800" b="1">
              <a:solidFill>
                <a:schemeClr val="tx1"/>
              </a:solidFill>
            </a:endParaRPr>
          </a:p>
        </p:txBody>
      </p:sp>
      <p:sp>
        <p:nvSpPr>
          <p:cNvPr id="126" name="Retângulo: Cantos Arredondados 125">
            <a:extLst>
              <a:ext uri="{FF2B5EF4-FFF2-40B4-BE49-F238E27FC236}">
                <a16:creationId xmlns:a16="http://schemas.microsoft.com/office/drawing/2014/main" id="{36E5A8C7-8C11-AB34-1575-FDF9C231CED8}"/>
              </a:ext>
            </a:extLst>
          </p:cNvPr>
          <p:cNvSpPr/>
          <p:nvPr/>
        </p:nvSpPr>
        <p:spPr>
          <a:xfrm>
            <a:off x="6906915" y="4967178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800" b="1">
              <a:solidFill>
                <a:schemeClr val="tx1"/>
              </a:solidFill>
            </a:endParaRPr>
          </a:p>
        </p:txBody>
      </p:sp>
      <p:sp>
        <p:nvSpPr>
          <p:cNvPr id="127" name="Retângulo: Cantos Arredondados 126">
            <a:extLst>
              <a:ext uri="{FF2B5EF4-FFF2-40B4-BE49-F238E27FC236}">
                <a16:creationId xmlns:a16="http://schemas.microsoft.com/office/drawing/2014/main" id="{ECC467A7-2C0D-B528-2409-1704F5940E65}"/>
              </a:ext>
            </a:extLst>
          </p:cNvPr>
          <p:cNvSpPr/>
          <p:nvPr/>
        </p:nvSpPr>
        <p:spPr>
          <a:xfrm>
            <a:off x="7002164" y="5055105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SUPORTE OPERACIONAL</a:t>
            </a:r>
          </a:p>
        </p:txBody>
      </p:sp>
      <p:sp>
        <p:nvSpPr>
          <p:cNvPr id="131" name="Retângulo: Cantos Arredondados 130">
            <a:extLst>
              <a:ext uri="{FF2B5EF4-FFF2-40B4-BE49-F238E27FC236}">
                <a16:creationId xmlns:a16="http://schemas.microsoft.com/office/drawing/2014/main" id="{3037999B-DEC1-24CF-FD41-B113EB87AE3D}"/>
              </a:ext>
            </a:extLst>
          </p:cNvPr>
          <p:cNvSpPr/>
          <p:nvPr/>
        </p:nvSpPr>
        <p:spPr>
          <a:xfrm>
            <a:off x="8514638" y="2966462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800" b="1">
              <a:solidFill>
                <a:schemeClr val="tx1"/>
              </a:solidFill>
            </a:endParaRPr>
          </a:p>
        </p:txBody>
      </p:sp>
      <p:sp>
        <p:nvSpPr>
          <p:cNvPr id="132" name="Retângulo: Cantos Arredondados 131">
            <a:extLst>
              <a:ext uri="{FF2B5EF4-FFF2-40B4-BE49-F238E27FC236}">
                <a16:creationId xmlns:a16="http://schemas.microsoft.com/office/drawing/2014/main" id="{331741E4-92FF-9280-2328-C42AAF358935}"/>
              </a:ext>
            </a:extLst>
          </p:cNvPr>
          <p:cNvSpPr/>
          <p:nvPr/>
        </p:nvSpPr>
        <p:spPr>
          <a:xfrm>
            <a:off x="8609887" y="3061712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800" b="1">
              <a:solidFill>
                <a:schemeClr val="tx1"/>
              </a:solidFill>
            </a:endParaRPr>
          </a:p>
        </p:txBody>
      </p:sp>
      <p:sp>
        <p:nvSpPr>
          <p:cNvPr id="133" name="Retângulo: Cantos Arredondados 132">
            <a:extLst>
              <a:ext uri="{FF2B5EF4-FFF2-40B4-BE49-F238E27FC236}">
                <a16:creationId xmlns:a16="http://schemas.microsoft.com/office/drawing/2014/main" id="{C9FE291F-D1C2-8132-147D-75C5A828523B}"/>
              </a:ext>
            </a:extLst>
          </p:cNvPr>
          <p:cNvSpPr/>
          <p:nvPr/>
        </p:nvSpPr>
        <p:spPr>
          <a:xfrm>
            <a:off x="8705136" y="3149639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HOTELARIA HOSPITALAR</a:t>
            </a:r>
          </a:p>
        </p:txBody>
      </p:sp>
      <p:sp>
        <p:nvSpPr>
          <p:cNvPr id="135" name="Retângulo: Cantos Arredondados 134">
            <a:extLst>
              <a:ext uri="{FF2B5EF4-FFF2-40B4-BE49-F238E27FC236}">
                <a16:creationId xmlns:a16="http://schemas.microsoft.com/office/drawing/2014/main" id="{D49FB8C9-00C6-C28D-0E38-13C4FFFD2B7B}"/>
              </a:ext>
            </a:extLst>
          </p:cNvPr>
          <p:cNvSpPr/>
          <p:nvPr/>
        </p:nvSpPr>
        <p:spPr>
          <a:xfrm>
            <a:off x="8417770" y="2942684"/>
            <a:ext cx="1541038" cy="974490"/>
          </a:xfrm>
          <a:prstGeom prst="roundRect">
            <a:avLst/>
          </a:prstGeom>
          <a:noFill/>
          <a:ln w="19050">
            <a:solidFill>
              <a:srgbClr val="00B050"/>
            </a:solidFill>
            <a:prstDash val="dash"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n>
                <a:solidFill>
                  <a:srgbClr val="92D050"/>
                </a:solidFill>
                <a:prstDash val="dash"/>
              </a:ln>
              <a:noFill/>
            </a:endParaRPr>
          </a:p>
        </p:txBody>
      </p:sp>
      <p:sp>
        <p:nvSpPr>
          <p:cNvPr id="136" name="CaixaDeTexto 135">
            <a:extLst>
              <a:ext uri="{FF2B5EF4-FFF2-40B4-BE49-F238E27FC236}">
                <a16:creationId xmlns:a16="http://schemas.microsoft.com/office/drawing/2014/main" id="{80B71440-04FE-E020-A102-3658271EBF0E}"/>
              </a:ext>
            </a:extLst>
          </p:cNvPr>
          <p:cNvSpPr txBox="1"/>
          <p:nvPr/>
        </p:nvSpPr>
        <p:spPr>
          <a:xfrm>
            <a:off x="8415555" y="3683654"/>
            <a:ext cx="150699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050" b="1"/>
              <a:t>HUCFF, IPPMG e ME</a:t>
            </a:r>
            <a:endParaRPr lang="pt-BR" sz="1050" b="1">
              <a:solidFill>
                <a:schemeClr val="bg1"/>
              </a:solidFill>
            </a:endParaRPr>
          </a:p>
        </p:txBody>
      </p:sp>
      <p:sp>
        <p:nvSpPr>
          <p:cNvPr id="195" name="Retângulo: Cantos Arredondados 194">
            <a:hlinkClick r:id="" action="ppaction://noaction"/>
            <a:extLst>
              <a:ext uri="{FF2B5EF4-FFF2-40B4-BE49-F238E27FC236}">
                <a16:creationId xmlns:a16="http://schemas.microsoft.com/office/drawing/2014/main" id="{22C0C5D6-1709-6D14-D1EE-108C07C48E35}"/>
              </a:ext>
            </a:extLst>
          </p:cNvPr>
          <p:cNvSpPr/>
          <p:nvPr/>
        </p:nvSpPr>
        <p:spPr>
          <a:xfrm>
            <a:off x="10584047" y="2386592"/>
            <a:ext cx="1113183" cy="5433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DE DESENVOLVIMENTO DE PESSOAL</a:t>
            </a:r>
          </a:p>
        </p:txBody>
      </p:sp>
      <p:sp>
        <p:nvSpPr>
          <p:cNvPr id="200" name="Retângulo: Cantos Arredondados 199">
            <a:extLst>
              <a:ext uri="{FF2B5EF4-FFF2-40B4-BE49-F238E27FC236}">
                <a16:creationId xmlns:a16="http://schemas.microsoft.com/office/drawing/2014/main" id="{E464602C-FA6A-050C-6273-37061FBDE646}"/>
              </a:ext>
            </a:extLst>
          </p:cNvPr>
          <p:cNvSpPr/>
          <p:nvPr/>
        </p:nvSpPr>
        <p:spPr>
          <a:xfrm>
            <a:off x="10581254" y="3238132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800" b="1">
              <a:solidFill>
                <a:schemeClr val="tx1"/>
              </a:solidFill>
            </a:endParaRPr>
          </a:p>
        </p:txBody>
      </p:sp>
      <p:sp>
        <p:nvSpPr>
          <p:cNvPr id="201" name="Retângulo: Cantos Arredondados 200">
            <a:extLst>
              <a:ext uri="{FF2B5EF4-FFF2-40B4-BE49-F238E27FC236}">
                <a16:creationId xmlns:a16="http://schemas.microsoft.com/office/drawing/2014/main" id="{5720CA22-87EF-1FBE-B145-7B58E8A754E0}"/>
              </a:ext>
            </a:extLst>
          </p:cNvPr>
          <p:cNvSpPr/>
          <p:nvPr/>
        </p:nvSpPr>
        <p:spPr>
          <a:xfrm>
            <a:off x="10676503" y="3333382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800" b="1">
              <a:solidFill>
                <a:schemeClr val="tx1"/>
              </a:solidFill>
            </a:endParaRPr>
          </a:p>
        </p:txBody>
      </p:sp>
      <p:sp>
        <p:nvSpPr>
          <p:cNvPr id="202" name="Retângulo: Cantos Arredondados 201">
            <a:extLst>
              <a:ext uri="{FF2B5EF4-FFF2-40B4-BE49-F238E27FC236}">
                <a16:creationId xmlns:a16="http://schemas.microsoft.com/office/drawing/2014/main" id="{8B75E9F1-6614-645E-FFA7-2510C82A2CAC}"/>
              </a:ext>
            </a:extLst>
          </p:cNvPr>
          <p:cNvSpPr/>
          <p:nvPr/>
        </p:nvSpPr>
        <p:spPr>
          <a:xfrm>
            <a:off x="10771752" y="3421309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ADMINISTRAÇÃO DE PESSOAL</a:t>
            </a:r>
          </a:p>
        </p:txBody>
      </p:sp>
      <p:sp>
        <p:nvSpPr>
          <p:cNvPr id="204" name="Retângulo: Cantos Arredondados 203">
            <a:extLst>
              <a:ext uri="{FF2B5EF4-FFF2-40B4-BE49-F238E27FC236}">
                <a16:creationId xmlns:a16="http://schemas.microsoft.com/office/drawing/2014/main" id="{A836AF75-32A9-5690-D22D-8F886A09AD76}"/>
              </a:ext>
            </a:extLst>
          </p:cNvPr>
          <p:cNvSpPr/>
          <p:nvPr/>
        </p:nvSpPr>
        <p:spPr>
          <a:xfrm>
            <a:off x="10466114" y="3218953"/>
            <a:ext cx="1541038" cy="1781518"/>
          </a:xfrm>
          <a:prstGeom prst="roundRect">
            <a:avLst/>
          </a:prstGeom>
          <a:noFill/>
          <a:ln w="19050">
            <a:solidFill>
              <a:srgbClr val="00B050"/>
            </a:solidFill>
            <a:prstDash val="dash"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n>
                <a:solidFill>
                  <a:srgbClr val="92D050"/>
                </a:solidFill>
                <a:prstDash val="dash"/>
              </a:ln>
              <a:noFill/>
            </a:endParaRPr>
          </a:p>
        </p:txBody>
      </p:sp>
      <p:sp>
        <p:nvSpPr>
          <p:cNvPr id="205" name="Retângulo: Cantos Arredondados 204">
            <a:extLst>
              <a:ext uri="{FF2B5EF4-FFF2-40B4-BE49-F238E27FC236}">
                <a16:creationId xmlns:a16="http://schemas.microsoft.com/office/drawing/2014/main" id="{7B5D2CF7-18EF-15B7-A99F-27BFE28DE88F}"/>
              </a:ext>
            </a:extLst>
          </p:cNvPr>
          <p:cNvSpPr/>
          <p:nvPr/>
        </p:nvSpPr>
        <p:spPr>
          <a:xfrm>
            <a:off x="10581254" y="3999351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800" b="1">
              <a:solidFill>
                <a:schemeClr val="tx1"/>
              </a:solidFill>
            </a:endParaRPr>
          </a:p>
        </p:txBody>
      </p:sp>
      <p:sp>
        <p:nvSpPr>
          <p:cNvPr id="206" name="Retângulo: Cantos Arredondados 205">
            <a:extLst>
              <a:ext uri="{FF2B5EF4-FFF2-40B4-BE49-F238E27FC236}">
                <a16:creationId xmlns:a16="http://schemas.microsoft.com/office/drawing/2014/main" id="{D64B782B-32C0-94BE-1835-C15AEB4CC94D}"/>
              </a:ext>
            </a:extLst>
          </p:cNvPr>
          <p:cNvSpPr/>
          <p:nvPr/>
        </p:nvSpPr>
        <p:spPr>
          <a:xfrm>
            <a:off x="10676503" y="4094601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800" b="1">
              <a:solidFill>
                <a:schemeClr val="tx1"/>
              </a:solidFill>
            </a:endParaRPr>
          </a:p>
        </p:txBody>
      </p:sp>
      <p:sp>
        <p:nvSpPr>
          <p:cNvPr id="207" name="Retângulo: Cantos Arredondados 206">
            <a:extLst>
              <a:ext uri="{FF2B5EF4-FFF2-40B4-BE49-F238E27FC236}">
                <a16:creationId xmlns:a16="http://schemas.microsoft.com/office/drawing/2014/main" id="{F4D96A44-6DB3-A11C-28DC-2291BB7D0C70}"/>
              </a:ext>
            </a:extLst>
          </p:cNvPr>
          <p:cNvSpPr/>
          <p:nvPr/>
        </p:nvSpPr>
        <p:spPr>
          <a:xfrm>
            <a:off x="10771752" y="4182528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SAÚDE OCUPACIONAL E SEGURANÇA DO TRABALHO</a:t>
            </a:r>
          </a:p>
        </p:txBody>
      </p:sp>
      <p:cxnSp>
        <p:nvCxnSpPr>
          <p:cNvPr id="229" name="Conector: Angulado 228">
            <a:extLst>
              <a:ext uri="{FF2B5EF4-FFF2-40B4-BE49-F238E27FC236}">
                <a16:creationId xmlns:a16="http://schemas.microsoft.com/office/drawing/2014/main" id="{E747FADF-FD0E-6104-3A13-318C7F3791D0}"/>
              </a:ext>
            </a:extLst>
          </p:cNvPr>
          <p:cNvCxnSpPr>
            <a:cxnSpLocks/>
            <a:stCxn id="39" idx="2"/>
            <a:endCxn id="47" idx="0"/>
          </p:cNvCxnSpPr>
          <p:nvPr/>
        </p:nvCxnSpPr>
        <p:spPr>
          <a:xfrm rot="5400000">
            <a:off x="5638906" y="1780550"/>
            <a:ext cx="344620" cy="872110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3" name="CaixaDeTexto 252">
            <a:extLst>
              <a:ext uri="{FF2B5EF4-FFF2-40B4-BE49-F238E27FC236}">
                <a16:creationId xmlns:a16="http://schemas.microsoft.com/office/drawing/2014/main" id="{A30EF17A-6A63-F889-48D5-E7F8AD969314}"/>
              </a:ext>
            </a:extLst>
          </p:cNvPr>
          <p:cNvSpPr txBox="1"/>
          <p:nvPr/>
        </p:nvSpPr>
        <p:spPr>
          <a:xfrm>
            <a:off x="6734523" y="5584975"/>
            <a:ext cx="150699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050" b="1"/>
              <a:t>HUCFF, IPPMG e ME</a:t>
            </a:r>
            <a:endParaRPr lang="pt-BR" sz="1050" b="1">
              <a:solidFill>
                <a:schemeClr val="bg1"/>
              </a:solidFill>
            </a:endParaRPr>
          </a:p>
        </p:txBody>
      </p:sp>
      <p:sp>
        <p:nvSpPr>
          <p:cNvPr id="254" name="Retângulo: Cantos Arredondados 253">
            <a:extLst>
              <a:ext uri="{FF2B5EF4-FFF2-40B4-BE49-F238E27FC236}">
                <a16:creationId xmlns:a16="http://schemas.microsoft.com/office/drawing/2014/main" id="{F504BF0B-2C9D-4D34-4E87-0210DB18C034}"/>
              </a:ext>
            </a:extLst>
          </p:cNvPr>
          <p:cNvSpPr/>
          <p:nvPr/>
        </p:nvSpPr>
        <p:spPr>
          <a:xfrm>
            <a:off x="6683731" y="4870519"/>
            <a:ext cx="1541038" cy="961107"/>
          </a:xfrm>
          <a:prstGeom prst="roundRect">
            <a:avLst/>
          </a:prstGeom>
          <a:noFill/>
          <a:ln w="19050">
            <a:solidFill>
              <a:srgbClr val="00B050"/>
            </a:solidFill>
            <a:prstDash val="dash"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n>
                <a:solidFill>
                  <a:srgbClr val="92D050"/>
                </a:solidFill>
                <a:prstDash val="dash"/>
              </a:ln>
              <a:noFill/>
            </a:endParaRPr>
          </a:p>
        </p:txBody>
      </p:sp>
      <p:cxnSp>
        <p:nvCxnSpPr>
          <p:cNvPr id="269" name="Conector: Angulado 268">
            <a:extLst>
              <a:ext uri="{FF2B5EF4-FFF2-40B4-BE49-F238E27FC236}">
                <a16:creationId xmlns:a16="http://schemas.microsoft.com/office/drawing/2014/main" id="{8E1A7CEE-12A4-AC49-377A-2719F88E3BB1}"/>
              </a:ext>
            </a:extLst>
          </p:cNvPr>
          <p:cNvCxnSpPr>
            <a:cxnSpLocks/>
            <a:stCxn id="10" idx="2"/>
            <a:endCxn id="195" idx="1"/>
          </p:cNvCxnSpPr>
          <p:nvPr/>
        </p:nvCxnSpPr>
        <p:spPr>
          <a:xfrm rot="16200000" flipH="1">
            <a:off x="10183958" y="2258172"/>
            <a:ext cx="592763" cy="207415"/>
          </a:xfrm>
          <a:prstGeom prst="bentConnector2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Conector: Angulado 274">
            <a:extLst>
              <a:ext uri="{FF2B5EF4-FFF2-40B4-BE49-F238E27FC236}">
                <a16:creationId xmlns:a16="http://schemas.microsoft.com/office/drawing/2014/main" id="{7DC2AFFA-02CF-FEC9-99EF-5B8125905060}"/>
              </a:ext>
            </a:extLst>
          </p:cNvPr>
          <p:cNvCxnSpPr>
            <a:cxnSpLocks/>
            <a:stCxn id="10" idx="2"/>
            <a:endCxn id="200" idx="1"/>
          </p:cNvCxnSpPr>
          <p:nvPr/>
        </p:nvCxnSpPr>
        <p:spPr>
          <a:xfrm rot="16200000" flipH="1">
            <a:off x="9756792" y="2685339"/>
            <a:ext cx="1444303" cy="204622"/>
          </a:xfrm>
          <a:prstGeom prst="bentConnector2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Conector: Angulado 277">
            <a:extLst>
              <a:ext uri="{FF2B5EF4-FFF2-40B4-BE49-F238E27FC236}">
                <a16:creationId xmlns:a16="http://schemas.microsoft.com/office/drawing/2014/main" id="{2EEF7B93-DEA9-8537-E1C9-184200D31525}"/>
              </a:ext>
            </a:extLst>
          </p:cNvPr>
          <p:cNvCxnSpPr>
            <a:cxnSpLocks/>
            <a:stCxn id="10" idx="2"/>
            <a:endCxn id="205" idx="1"/>
          </p:cNvCxnSpPr>
          <p:nvPr/>
        </p:nvCxnSpPr>
        <p:spPr>
          <a:xfrm rot="16200000" flipH="1">
            <a:off x="9376182" y="3065949"/>
            <a:ext cx="2205522" cy="204622"/>
          </a:xfrm>
          <a:prstGeom prst="bentConnector2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CaixaDeTexto 202">
            <a:extLst>
              <a:ext uri="{FF2B5EF4-FFF2-40B4-BE49-F238E27FC236}">
                <a16:creationId xmlns:a16="http://schemas.microsoft.com/office/drawing/2014/main" id="{84617DED-6054-2362-CE90-12CD833D24F7}"/>
              </a:ext>
            </a:extLst>
          </p:cNvPr>
          <p:cNvSpPr txBox="1"/>
          <p:nvPr/>
        </p:nvSpPr>
        <p:spPr>
          <a:xfrm>
            <a:off x="10500162" y="4758040"/>
            <a:ext cx="150699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050" b="1"/>
              <a:t>HUCFF, IPPMG e ME</a:t>
            </a:r>
            <a:endParaRPr lang="pt-BR" sz="1050" b="1">
              <a:solidFill>
                <a:schemeClr val="bg1"/>
              </a:solidFill>
            </a:endParaRPr>
          </a:p>
        </p:txBody>
      </p:sp>
      <p:cxnSp>
        <p:nvCxnSpPr>
          <p:cNvPr id="286" name="Conector: Angulado 285">
            <a:extLst>
              <a:ext uri="{FF2B5EF4-FFF2-40B4-BE49-F238E27FC236}">
                <a16:creationId xmlns:a16="http://schemas.microsoft.com/office/drawing/2014/main" id="{0844A9D3-9F96-CE84-0B08-AAE8A5C726B3}"/>
              </a:ext>
            </a:extLst>
          </p:cNvPr>
          <p:cNvCxnSpPr>
            <a:cxnSpLocks/>
            <a:stCxn id="12" idx="2"/>
            <a:endCxn id="39" idx="0"/>
          </p:cNvCxnSpPr>
          <p:nvPr/>
        </p:nvCxnSpPr>
        <p:spPr>
          <a:xfrm rot="5400000">
            <a:off x="6132817" y="1377631"/>
            <a:ext cx="237779" cy="8869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3" name="Conector: Angulado 362">
            <a:extLst>
              <a:ext uri="{FF2B5EF4-FFF2-40B4-BE49-F238E27FC236}">
                <a16:creationId xmlns:a16="http://schemas.microsoft.com/office/drawing/2014/main" id="{289CF256-4495-ABBA-AF6E-DBEB8060C165}"/>
              </a:ext>
            </a:extLst>
          </p:cNvPr>
          <p:cNvCxnSpPr>
            <a:cxnSpLocks/>
            <a:stCxn id="39" idx="2"/>
            <a:endCxn id="57" idx="0"/>
          </p:cNvCxnSpPr>
          <p:nvPr/>
        </p:nvCxnSpPr>
        <p:spPr>
          <a:xfrm rot="5400000">
            <a:off x="4299261" y="3102223"/>
            <a:ext cx="3005938" cy="890082"/>
          </a:xfrm>
          <a:prstGeom prst="bentConnector3">
            <a:avLst>
              <a:gd name="adj1" fmla="val 87391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9" name="Conector: Angulado 368">
            <a:extLst>
              <a:ext uri="{FF2B5EF4-FFF2-40B4-BE49-F238E27FC236}">
                <a16:creationId xmlns:a16="http://schemas.microsoft.com/office/drawing/2014/main" id="{0B83443A-B4C5-FE46-F523-F331C7C3381C}"/>
              </a:ext>
            </a:extLst>
          </p:cNvPr>
          <p:cNvCxnSpPr>
            <a:cxnSpLocks/>
            <a:stCxn id="39" idx="2"/>
            <a:endCxn id="125" idx="0"/>
          </p:cNvCxnSpPr>
          <p:nvPr/>
        </p:nvCxnSpPr>
        <p:spPr>
          <a:xfrm rot="16200000" flipH="1">
            <a:off x="5393948" y="2897617"/>
            <a:ext cx="2827633" cy="1120987"/>
          </a:xfrm>
          <a:prstGeom prst="bentConnector3">
            <a:avLst>
              <a:gd name="adj1" fmla="val 9278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8617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fade/>
      </p:transition>
    </mc:Choice>
    <mc:Fallback xmlns="">
      <p:transition advClick="0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Arredondado 9">
            <a:hlinkClick r:id="" action="ppaction://noaction"/>
          </p:cNvPr>
          <p:cNvSpPr/>
          <p:nvPr/>
        </p:nvSpPr>
        <p:spPr>
          <a:xfrm>
            <a:off x="2452269" y="2733102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 DE GESTÃO DO ENSINO</a:t>
            </a:r>
          </a:p>
        </p:txBody>
      </p:sp>
      <p:sp>
        <p:nvSpPr>
          <p:cNvPr id="11" name="Retângulo Arredondado 10">
            <a:hlinkClick r:id="" action="ppaction://noaction"/>
          </p:cNvPr>
          <p:cNvSpPr/>
          <p:nvPr/>
        </p:nvSpPr>
        <p:spPr>
          <a:xfrm>
            <a:off x="8364408" y="2733102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SETOR DE GESTÃO DA PESQUISA</a:t>
            </a:r>
          </a:p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E DA INOVAÇÃO TECNOLÓGICA EM SAÚDE</a:t>
            </a:r>
          </a:p>
        </p:txBody>
      </p:sp>
      <p:cxnSp>
        <p:nvCxnSpPr>
          <p:cNvPr id="12" name="Conector Angulado 11"/>
          <p:cNvCxnSpPr>
            <a:stCxn id="13" idx="2"/>
            <a:endCxn id="10" idx="0"/>
          </p:cNvCxnSpPr>
          <p:nvPr/>
        </p:nvCxnSpPr>
        <p:spPr>
          <a:xfrm rot="5400000">
            <a:off x="4357626" y="978698"/>
            <a:ext cx="534847" cy="2973960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Arredondado 12"/>
          <p:cNvSpPr/>
          <p:nvPr/>
        </p:nvSpPr>
        <p:spPr>
          <a:xfrm>
            <a:off x="5426229" y="1453672"/>
            <a:ext cx="1371600" cy="74458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bg1"/>
                </a:solidFill>
              </a:rPr>
              <a:t>SUPERINTENDÊNCIA DE ENSINO E PESQUISA</a:t>
            </a:r>
          </a:p>
        </p:txBody>
      </p:sp>
      <p:cxnSp>
        <p:nvCxnSpPr>
          <p:cNvPr id="14" name="Conector Angulado 13"/>
          <p:cNvCxnSpPr>
            <a:stCxn id="13" idx="2"/>
            <a:endCxn id="11" idx="0"/>
          </p:cNvCxnSpPr>
          <p:nvPr/>
        </p:nvCxnSpPr>
        <p:spPr>
          <a:xfrm rot="16200000" flipH="1">
            <a:off x="7313695" y="996588"/>
            <a:ext cx="534847" cy="2938179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Angulado 15"/>
          <p:cNvCxnSpPr>
            <a:stCxn id="10" idx="2"/>
            <a:endCxn id="18" idx="0"/>
          </p:cNvCxnSpPr>
          <p:nvPr/>
        </p:nvCxnSpPr>
        <p:spPr>
          <a:xfrm rot="5400000">
            <a:off x="1711722" y="3159452"/>
            <a:ext cx="1108115" cy="1744580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Angulado 16"/>
          <p:cNvCxnSpPr>
            <a:stCxn id="10" idx="2"/>
            <a:endCxn id="19" idx="0"/>
          </p:cNvCxnSpPr>
          <p:nvPr/>
        </p:nvCxnSpPr>
        <p:spPr>
          <a:xfrm rot="16200000" flipH="1">
            <a:off x="3458955" y="3156799"/>
            <a:ext cx="1108115" cy="1749886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ângulo Arredondado 17"/>
          <p:cNvSpPr/>
          <p:nvPr/>
        </p:nvSpPr>
        <p:spPr>
          <a:xfrm>
            <a:off x="707689" y="4585800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GESTÃO DO ENSINO - HUCFF</a:t>
            </a:r>
          </a:p>
        </p:txBody>
      </p:sp>
      <p:sp>
        <p:nvSpPr>
          <p:cNvPr id="19" name="Retângulo Arredondado 18"/>
          <p:cNvSpPr/>
          <p:nvPr/>
        </p:nvSpPr>
        <p:spPr>
          <a:xfrm>
            <a:off x="4202155" y="4585800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GESTÃO DO ENSINO - ME</a:t>
            </a:r>
          </a:p>
        </p:txBody>
      </p:sp>
      <p:cxnSp>
        <p:nvCxnSpPr>
          <p:cNvPr id="21" name="Conector Angulado 20"/>
          <p:cNvCxnSpPr>
            <a:stCxn id="11" idx="2"/>
            <a:endCxn id="23" idx="0"/>
          </p:cNvCxnSpPr>
          <p:nvPr/>
        </p:nvCxnSpPr>
        <p:spPr>
          <a:xfrm rot="5400000">
            <a:off x="7621209" y="3156798"/>
            <a:ext cx="1108113" cy="1749886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tângulo Arredondado 22"/>
          <p:cNvSpPr/>
          <p:nvPr/>
        </p:nvSpPr>
        <p:spPr>
          <a:xfrm>
            <a:off x="6614522" y="4585798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b="1">
              <a:solidFill>
                <a:schemeClr val="tx1"/>
              </a:solidFill>
            </a:endParaRPr>
          </a:p>
          <a:p>
            <a:pPr algn="ctr"/>
            <a:r>
              <a:rPr lang="pt-BR" sz="900" b="1">
                <a:solidFill>
                  <a:schemeClr val="tx1"/>
                </a:solidFill>
              </a:rPr>
              <a:t>UNIDADE DE GESTÃO DA PESQUISA E DA INOVAÇÃO TECNOLÓGICA EM SAÚDE - HUCFF</a:t>
            </a:r>
          </a:p>
          <a:p>
            <a:pPr algn="ctr"/>
            <a:endParaRPr lang="pt-BR" sz="900" b="1">
              <a:solidFill>
                <a:schemeClr val="tx1"/>
              </a:solidFill>
            </a:endParaRPr>
          </a:p>
        </p:txBody>
      </p:sp>
      <p:sp>
        <p:nvSpPr>
          <p:cNvPr id="20" name="Retângulo Arredondado 69">
            <a:hlinkClick r:id="rId2" action="ppaction://hlinksldjump"/>
            <a:extLst>
              <a:ext uri="{FF2B5EF4-FFF2-40B4-BE49-F238E27FC236}">
                <a16:creationId xmlns:a16="http://schemas.microsoft.com/office/drawing/2014/main" id="{B67E037E-C9BB-4467-A9B1-B6688EBD2F61}"/>
              </a:ext>
            </a:extLst>
          </p:cNvPr>
          <p:cNvSpPr/>
          <p:nvPr/>
        </p:nvSpPr>
        <p:spPr>
          <a:xfrm>
            <a:off x="-217404" y="186022"/>
            <a:ext cx="6603939" cy="4385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>
                <a:solidFill>
                  <a:schemeClr val="bg1"/>
                </a:solidFill>
              </a:rPr>
              <a:t>      COMPLEXO HOSPITALAR – CH-UFRJ – SUPERINTENDÊNCIA DE ENSINO E PESQUISA</a:t>
            </a:r>
          </a:p>
        </p:txBody>
      </p:sp>
      <p:sp>
        <p:nvSpPr>
          <p:cNvPr id="2" name="Retângulo Arredondado 18">
            <a:extLst>
              <a:ext uri="{FF2B5EF4-FFF2-40B4-BE49-F238E27FC236}">
                <a16:creationId xmlns:a16="http://schemas.microsoft.com/office/drawing/2014/main" id="{16ABB93B-288C-B40E-C95F-1EB2CA7B0FE0}"/>
              </a:ext>
            </a:extLst>
          </p:cNvPr>
          <p:cNvSpPr/>
          <p:nvPr/>
        </p:nvSpPr>
        <p:spPr>
          <a:xfrm>
            <a:off x="2455992" y="4585800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GESTÃO DO ENSINO - IPPMG</a:t>
            </a:r>
          </a:p>
        </p:txBody>
      </p:sp>
      <p:sp>
        <p:nvSpPr>
          <p:cNvPr id="9" name="Retângulo Arredondado 22">
            <a:extLst>
              <a:ext uri="{FF2B5EF4-FFF2-40B4-BE49-F238E27FC236}">
                <a16:creationId xmlns:a16="http://schemas.microsoft.com/office/drawing/2014/main" id="{5D8C16E0-3954-7695-49BC-8E7B3B70C2EE}"/>
              </a:ext>
            </a:extLst>
          </p:cNvPr>
          <p:cNvSpPr/>
          <p:nvPr/>
        </p:nvSpPr>
        <p:spPr>
          <a:xfrm>
            <a:off x="8364408" y="4585798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b="1">
              <a:solidFill>
                <a:schemeClr val="tx1"/>
              </a:solidFill>
            </a:endParaRPr>
          </a:p>
          <a:p>
            <a:pPr algn="ctr"/>
            <a:r>
              <a:rPr lang="pt-BR" sz="900" b="1">
                <a:solidFill>
                  <a:schemeClr val="tx1"/>
                </a:solidFill>
              </a:rPr>
              <a:t>UNIDADE DE GESTÃO DA PESQUISA E DA INOVAÇÃO TECNOLÓGICA EM SAÚDE - IPPMG</a:t>
            </a:r>
          </a:p>
          <a:p>
            <a:pPr algn="ctr"/>
            <a:endParaRPr lang="pt-BR" sz="900" b="1">
              <a:solidFill>
                <a:schemeClr val="tx1"/>
              </a:solidFill>
            </a:endParaRPr>
          </a:p>
        </p:txBody>
      </p:sp>
      <p:sp>
        <p:nvSpPr>
          <p:cNvPr id="15" name="Retângulo Arredondado 22">
            <a:extLst>
              <a:ext uri="{FF2B5EF4-FFF2-40B4-BE49-F238E27FC236}">
                <a16:creationId xmlns:a16="http://schemas.microsoft.com/office/drawing/2014/main" id="{3714CC14-818B-5725-2210-C798F6638C9E}"/>
              </a:ext>
            </a:extLst>
          </p:cNvPr>
          <p:cNvSpPr/>
          <p:nvPr/>
        </p:nvSpPr>
        <p:spPr>
          <a:xfrm>
            <a:off x="10112711" y="4585797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b="1">
              <a:solidFill>
                <a:schemeClr val="tx1"/>
              </a:solidFill>
            </a:endParaRPr>
          </a:p>
          <a:p>
            <a:pPr algn="ctr"/>
            <a:r>
              <a:rPr lang="pt-BR" sz="900" b="1">
                <a:solidFill>
                  <a:schemeClr val="tx1"/>
                </a:solidFill>
              </a:rPr>
              <a:t>UNIDADE DE GESTÃO DA PESQUISA E DA INOVAÇÃO TECNOLÓGICA EM SAÚDE - ME</a:t>
            </a:r>
          </a:p>
          <a:p>
            <a:pPr algn="ctr"/>
            <a:endParaRPr lang="pt-BR" sz="900" b="1">
              <a:solidFill>
                <a:schemeClr val="tx1"/>
              </a:solidFill>
            </a:endParaRPr>
          </a:p>
        </p:txBody>
      </p:sp>
      <p:cxnSp>
        <p:nvCxnSpPr>
          <p:cNvPr id="31" name="Conector Angulado 20">
            <a:extLst>
              <a:ext uri="{FF2B5EF4-FFF2-40B4-BE49-F238E27FC236}">
                <a16:creationId xmlns:a16="http://schemas.microsoft.com/office/drawing/2014/main" id="{166FB569-29D5-FBF3-159D-1ED5664D6FDB}"/>
              </a:ext>
            </a:extLst>
          </p:cNvPr>
          <p:cNvCxnSpPr>
            <a:cxnSpLocks/>
            <a:stCxn id="11" idx="2"/>
            <a:endCxn id="15" idx="0"/>
          </p:cNvCxnSpPr>
          <p:nvPr/>
        </p:nvCxnSpPr>
        <p:spPr>
          <a:xfrm rot="16200000" flipH="1">
            <a:off x="9370303" y="3157589"/>
            <a:ext cx="1108112" cy="1748303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>
            <a:extLst>
              <a:ext uri="{FF2B5EF4-FFF2-40B4-BE49-F238E27FC236}">
                <a16:creationId xmlns:a16="http://schemas.microsoft.com/office/drawing/2014/main" id="{AD30BD6A-64D2-53B8-9A1B-A864D8AB5C40}"/>
              </a:ext>
            </a:extLst>
          </p:cNvPr>
          <p:cNvCxnSpPr>
            <a:cxnSpLocks/>
            <a:stCxn id="10" idx="2"/>
            <a:endCxn id="2" idx="0"/>
          </p:cNvCxnSpPr>
          <p:nvPr/>
        </p:nvCxnSpPr>
        <p:spPr>
          <a:xfrm>
            <a:off x="3138069" y="3477685"/>
            <a:ext cx="3723" cy="1108115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to 38">
            <a:extLst>
              <a:ext uri="{FF2B5EF4-FFF2-40B4-BE49-F238E27FC236}">
                <a16:creationId xmlns:a16="http://schemas.microsoft.com/office/drawing/2014/main" id="{C6A5A7BE-8AB2-1166-5F45-5C137314FC97}"/>
              </a:ext>
            </a:extLst>
          </p:cNvPr>
          <p:cNvCxnSpPr>
            <a:cxnSpLocks/>
            <a:stCxn id="11" idx="2"/>
            <a:endCxn id="9" idx="0"/>
          </p:cNvCxnSpPr>
          <p:nvPr/>
        </p:nvCxnSpPr>
        <p:spPr>
          <a:xfrm>
            <a:off x="9050208" y="3477685"/>
            <a:ext cx="0" cy="1108113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872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fade/>
      </p:transition>
    </mc:Choice>
    <mc:Fallback xmlns="">
      <p:transition advClick="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Arredondado 69">
            <a:hlinkClick r:id="rId2" action="ppaction://hlinksldjump"/>
            <a:extLst>
              <a:ext uri="{FF2B5EF4-FFF2-40B4-BE49-F238E27FC236}">
                <a16:creationId xmlns:a16="http://schemas.microsoft.com/office/drawing/2014/main" id="{B0C39E0F-2BB2-4F8B-ABC8-D72EDEB0D3D6}"/>
              </a:ext>
            </a:extLst>
          </p:cNvPr>
          <p:cNvSpPr/>
          <p:nvPr/>
        </p:nvSpPr>
        <p:spPr>
          <a:xfrm>
            <a:off x="-217404" y="186022"/>
            <a:ext cx="6250477" cy="4385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 dirty="0">
                <a:solidFill>
                  <a:schemeClr val="bg1"/>
                </a:solidFill>
              </a:rPr>
              <a:t>     ADMINISTRAÇÃO CENTRAL – CONSULTORIA JURÍDICA</a:t>
            </a:r>
          </a:p>
        </p:txBody>
      </p:sp>
      <p:cxnSp>
        <p:nvCxnSpPr>
          <p:cNvPr id="6" name="Conector Angulado 21">
            <a:extLst>
              <a:ext uri="{FF2B5EF4-FFF2-40B4-BE49-F238E27FC236}">
                <a16:creationId xmlns:a16="http://schemas.microsoft.com/office/drawing/2014/main" id="{5540255A-BC6E-4CC4-ACE0-956C15CD0390}"/>
              </a:ext>
            </a:extLst>
          </p:cNvPr>
          <p:cNvCxnSpPr>
            <a:cxnSpLocks/>
            <a:stCxn id="7" idx="2"/>
            <a:endCxn id="10" idx="1"/>
          </p:cNvCxnSpPr>
          <p:nvPr/>
        </p:nvCxnSpPr>
        <p:spPr>
          <a:xfrm rot="16200000" flipH="1">
            <a:off x="7274199" y="336802"/>
            <a:ext cx="145469" cy="2173485"/>
          </a:xfrm>
          <a:prstGeom prst="bentConnector2">
            <a:avLst/>
          </a:prstGeom>
          <a:ln w="254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tângulo Arredondado 17">
            <a:hlinkClick r:id="" action="ppaction://noaction"/>
            <a:extLst>
              <a:ext uri="{FF2B5EF4-FFF2-40B4-BE49-F238E27FC236}">
                <a16:creationId xmlns:a16="http://schemas.microsoft.com/office/drawing/2014/main" id="{3CC0D087-910D-47D6-B5DE-CDE72587F519}"/>
              </a:ext>
            </a:extLst>
          </p:cNvPr>
          <p:cNvSpPr/>
          <p:nvPr/>
        </p:nvSpPr>
        <p:spPr>
          <a:xfrm>
            <a:off x="5666191" y="666811"/>
            <a:ext cx="1188000" cy="684000"/>
          </a:xfrm>
          <a:prstGeom prst="roundRect">
            <a:avLst/>
          </a:prstGeom>
          <a:solidFill>
            <a:srgbClr val="68A042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1000" b="1" dirty="0"/>
              <a:t>CONSULTORIA JURÍDICA</a:t>
            </a:r>
          </a:p>
        </p:txBody>
      </p:sp>
      <p:sp>
        <p:nvSpPr>
          <p:cNvPr id="8" name="Retângulo Arredondado 59">
            <a:extLst>
              <a:ext uri="{FF2B5EF4-FFF2-40B4-BE49-F238E27FC236}">
                <a16:creationId xmlns:a16="http://schemas.microsoft.com/office/drawing/2014/main" id="{07063213-6114-4664-9977-9B77E23B3202}"/>
              </a:ext>
            </a:extLst>
          </p:cNvPr>
          <p:cNvSpPr/>
          <p:nvPr/>
        </p:nvSpPr>
        <p:spPr>
          <a:xfrm>
            <a:off x="2724837" y="1276998"/>
            <a:ext cx="1396800" cy="438564"/>
          </a:xfrm>
          <a:prstGeom prst="roundRect">
            <a:avLst>
              <a:gd name="adj" fmla="val 19218"/>
            </a:avLst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1000" b="1" dirty="0">
                <a:solidFill>
                  <a:schemeClr val="tx1"/>
                </a:solidFill>
              </a:rPr>
              <a:t>ASSESSORIA DA CONSULTORIA JURÍDICA</a:t>
            </a:r>
          </a:p>
        </p:txBody>
      </p:sp>
      <p:cxnSp>
        <p:nvCxnSpPr>
          <p:cNvPr id="9" name="Conector Angulado 21">
            <a:extLst>
              <a:ext uri="{FF2B5EF4-FFF2-40B4-BE49-F238E27FC236}">
                <a16:creationId xmlns:a16="http://schemas.microsoft.com/office/drawing/2014/main" id="{AAA740EB-F572-428C-AA79-4DFF2E55318B}"/>
              </a:ext>
            </a:extLst>
          </p:cNvPr>
          <p:cNvCxnSpPr>
            <a:cxnSpLocks/>
            <a:stCxn id="7" idx="2"/>
            <a:endCxn id="8" idx="3"/>
          </p:cNvCxnSpPr>
          <p:nvPr/>
        </p:nvCxnSpPr>
        <p:spPr>
          <a:xfrm rot="5400000">
            <a:off x="5118180" y="354268"/>
            <a:ext cx="145469" cy="2138554"/>
          </a:xfrm>
          <a:prstGeom prst="bentConnector2">
            <a:avLst/>
          </a:prstGeom>
          <a:ln w="254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F63190C3-7BB1-4E34-B57C-C3BD0B12F1F3}"/>
              </a:ext>
            </a:extLst>
          </p:cNvPr>
          <p:cNvSpPr/>
          <p:nvPr/>
        </p:nvSpPr>
        <p:spPr>
          <a:xfrm>
            <a:off x="8433676" y="1276998"/>
            <a:ext cx="1397331" cy="438564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950" b="1" dirty="0">
                <a:solidFill>
                  <a:schemeClr val="tx1"/>
                </a:solidFill>
              </a:rPr>
              <a:t>ASSESSORIA DE INTELIGÊNCIA DE DADOS</a:t>
            </a:r>
          </a:p>
        </p:txBody>
      </p:sp>
      <p:sp>
        <p:nvSpPr>
          <p:cNvPr id="21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99610A16-0328-47D0-9CC0-428B313F4703}"/>
              </a:ext>
            </a:extLst>
          </p:cNvPr>
          <p:cNvSpPr/>
          <p:nvPr/>
        </p:nvSpPr>
        <p:spPr>
          <a:xfrm>
            <a:off x="82116" y="2649019"/>
            <a:ext cx="1260000" cy="648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SERVIÇO JURÍDICO DE CONTENCIOSO GERAL</a:t>
            </a:r>
          </a:p>
        </p:txBody>
      </p:sp>
      <p:sp>
        <p:nvSpPr>
          <p:cNvPr id="22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943F415A-3658-48FF-8C85-CE30BF7EEA17}"/>
              </a:ext>
            </a:extLst>
          </p:cNvPr>
          <p:cNvSpPr/>
          <p:nvPr/>
        </p:nvSpPr>
        <p:spPr>
          <a:xfrm>
            <a:off x="7011494" y="2654235"/>
            <a:ext cx="1260000" cy="648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000" b="1" dirty="0">
                <a:solidFill>
                  <a:schemeClr val="accent6">
                    <a:lumMod val="50000"/>
                  </a:schemeClr>
                </a:solidFill>
              </a:rPr>
              <a:t>SERVIÇO JURÍDICO DE CONFORMIDADE</a:t>
            </a:r>
          </a:p>
        </p:txBody>
      </p:sp>
      <p:sp>
        <p:nvSpPr>
          <p:cNvPr id="23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A2D386E6-89A1-4756-AD2F-5A717A8C4743}"/>
              </a:ext>
            </a:extLst>
          </p:cNvPr>
          <p:cNvSpPr/>
          <p:nvPr/>
        </p:nvSpPr>
        <p:spPr>
          <a:xfrm>
            <a:off x="3341752" y="2646122"/>
            <a:ext cx="1260000" cy="648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000" b="1" dirty="0">
                <a:solidFill>
                  <a:schemeClr val="accent6">
                    <a:lumMod val="50000"/>
                  </a:schemeClr>
                </a:solidFill>
              </a:rPr>
              <a:t>SERVIÇO JURÍDICO DE CONTENCIOSO TRABALHISTA</a:t>
            </a:r>
          </a:p>
        </p:txBody>
      </p:sp>
      <p:sp>
        <p:nvSpPr>
          <p:cNvPr id="25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9CFA8588-549D-4F8E-8F88-C6BEA613BA88}"/>
              </a:ext>
            </a:extLst>
          </p:cNvPr>
          <p:cNvSpPr/>
          <p:nvPr/>
        </p:nvSpPr>
        <p:spPr>
          <a:xfrm>
            <a:off x="9092706" y="2679242"/>
            <a:ext cx="1260000" cy="648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000" b="1" dirty="0">
                <a:solidFill>
                  <a:schemeClr val="accent6">
                    <a:lumMod val="50000"/>
                  </a:schemeClr>
                </a:solidFill>
              </a:rPr>
              <a:t>SERVIÇO JURÍDICO DE CONSULTIVO</a:t>
            </a:r>
          </a:p>
        </p:txBody>
      </p:sp>
      <p:sp>
        <p:nvSpPr>
          <p:cNvPr id="26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9E935FA6-2D7A-4667-95B8-B8ACCE218B13}"/>
              </a:ext>
            </a:extLst>
          </p:cNvPr>
          <p:cNvSpPr/>
          <p:nvPr/>
        </p:nvSpPr>
        <p:spPr>
          <a:xfrm>
            <a:off x="829832" y="5164005"/>
            <a:ext cx="1149843" cy="540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 dirty="0">
                <a:solidFill>
                  <a:schemeClr val="accent6">
                    <a:lumMod val="50000"/>
                  </a:schemeClr>
                </a:solidFill>
              </a:rPr>
              <a:t>DIVISÃO JURÍDICA DE CONTENCIOSO DE PESSOAL</a:t>
            </a:r>
          </a:p>
        </p:txBody>
      </p:sp>
      <p:sp>
        <p:nvSpPr>
          <p:cNvPr id="27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963D05BF-44E2-4696-A075-1C69E6D784CB}"/>
              </a:ext>
            </a:extLst>
          </p:cNvPr>
          <p:cNvSpPr/>
          <p:nvPr/>
        </p:nvSpPr>
        <p:spPr>
          <a:xfrm>
            <a:off x="829832" y="3365057"/>
            <a:ext cx="1149843" cy="540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 dirty="0">
                <a:solidFill>
                  <a:schemeClr val="accent6">
                    <a:lumMod val="50000"/>
                  </a:schemeClr>
                </a:solidFill>
              </a:rPr>
              <a:t>DIVISÃO JURÍDICA DE CONTENCIOSO JUDICIAL</a:t>
            </a:r>
          </a:p>
        </p:txBody>
      </p:sp>
      <p:sp>
        <p:nvSpPr>
          <p:cNvPr id="28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C8C49163-1D7F-46D2-8838-0927181F49FC}"/>
              </a:ext>
            </a:extLst>
          </p:cNvPr>
          <p:cNvSpPr/>
          <p:nvPr/>
        </p:nvSpPr>
        <p:spPr>
          <a:xfrm>
            <a:off x="1475451" y="5798969"/>
            <a:ext cx="1008000" cy="504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800" b="1" dirty="0">
                <a:solidFill>
                  <a:schemeClr val="accent6">
                    <a:lumMod val="50000"/>
                  </a:schemeClr>
                </a:solidFill>
              </a:rPr>
              <a:t>SETOR JURÍDICO DE JUDICIAL DE PESSOAL</a:t>
            </a:r>
          </a:p>
        </p:txBody>
      </p:sp>
      <p:sp>
        <p:nvSpPr>
          <p:cNvPr id="29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5C251532-0435-43E1-80CE-EDC2D61AEF50}"/>
              </a:ext>
            </a:extLst>
          </p:cNvPr>
          <p:cNvSpPr/>
          <p:nvPr/>
        </p:nvSpPr>
        <p:spPr>
          <a:xfrm>
            <a:off x="1475451" y="4012753"/>
            <a:ext cx="1008000" cy="504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800" b="1" dirty="0">
                <a:solidFill>
                  <a:schemeClr val="accent6">
                    <a:lumMod val="50000"/>
                  </a:schemeClr>
                </a:solidFill>
              </a:rPr>
              <a:t>SETOR JURÍDICO DE JUDICIAL ADMINISTRATIVO</a:t>
            </a:r>
          </a:p>
        </p:txBody>
      </p:sp>
      <p:sp>
        <p:nvSpPr>
          <p:cNvPr id="30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C36104CB-45C4-46C8-A86C-0A64BF11C7CB}"/>
              </a:ext>
            </a:extLst>
          </p:cNvPr>
          <p:cNvSpPr/>
          <p:nvPr/>
        </p:nvSpPr>
        <p:spPr>
          <a:xfrm>
            <a:off x="1475451" y="4588379"/>
            <a:ext cx="1008000" cy="504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800" b="1" dirty="0">
                <a:solidFill>
                  <a:schemeClr val="accent6">
                    <a:lumMod val="50000"/>
                  </a:schemeClr>
                </a:solidFill>
              </a:rPr>
              <a:t>SETOR JURÍDICO DE JUDICIALIZAÇÃO DA SAÚDE</a:t>
            </a:r>
          </a:p>
        </p:txBody>
      </p:sp>
      <p:cxnSp>
        <p:nvCxnSpPr>
          <p:cNvPr id="31" name="Conector Angulado 21">
            <a:extLst>
              <a:ext uri="{FF2B5EF4-FFF2-40B4-BE49-F238E27FC236}">
                <a16:creationId xmlns:a16="http://schemas.microsoft.com/office/drawing/2014/main" id="{231B3099-9EBF-4598-AC1D-D14D568FCAA2}"/>
              </a:ext>
            </a:extLst>
          </p:cNvPr>
          <p:cNvCxnSpPr>
            <a:cxnSpLocks/>
            <a:stCxn id="29" idx="1"/>
            <a:endCxn id="27" idx="2"/>
          </p:cNvCxnSpPr>
          <p:nvPr/>
        </p:nvCxnSpPr>
        <p:spPr>
          <a:xfrm rot="10800000">
            <a:off x="1404755" y="3905057"/>
            <a:ext cx="70697" cy="359696"/>
          </a:xfrm>
          <a:prstGeom prst="bentConnector2">
            <a:avLst/>
          </a:prstGeom>
          <a:ln w="1905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Angulado 21">
            <a:extLst>
              <a:ext uri="{FF2B5EF4-FFF2-40B4-BE49-F238E27FC236}">
                <a16:creationId xmlns:a16="http://schemas.microsoft.com/office/drawing/2014/main" id="{B262BA17-78CC-4E23-B118-8FD6DAC59F28}"/>
              </a:ext>
            </a:extLst>
          </p:cNvPr>
          <p:cNvCxnSpPr>
            <a:cxnSpLocks/>
            <a:stCxn id="28" idx="1"/>
            <a:endCxn id="26" idx="2"/>
          </p:cNvCxnSpPr>
          <p:nvPr/>
        </p:nvCxnSpPr>
        <p:spPr>
          <a:xfrm rot="10800000">
            <a:off x="1404755" y="5704005"/>
            <a:ext cx="70697" cy="346964"/>
          </a:xfrm>
          <a:prstGeom prst="bentConnector2">
            <a:avLst/>
          </a:prstGeom>
          <a:ln w="1905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Angulado 21">
            <a:extLst>
              <a:ext uri="{FF2B5EF4-FFF2-40B4-BE49-F238E27FC236}">
                <a16:creationId xmlns:a16="http://schemas.microsoft.com/office/drawing/2014/main" id="{0EBB7CFD-0A34-4296-B2D4-024A7AAC4873}"/>
              </a:ext>
            </a:extLst>
          </p:cNvPr>
          <p:cNvCxnSpPr>
            <a:cxnSpLocks/>
            <a:stCxn id="7" idx="2"/>
            <a:endCxn id="21" idx="0"/>
          </p:cNvCxnSpPr>
          <p:nvPr/>
        </p:nvCxnSpPr>
        <p:spPr>
          <a:xfrm rot="5400000">
            <a:off x="2837050" y="-774122"/>
            <a:ext cx="1298208" cy="5548075"/>
          </a:xfrm>
          <a:prstGeom prst="bentConnector3">
            <a:avLst>
              <a:gd name="adj1" fmla="val 89811"/>
            </a:avLst>
          </a:prstGeom>
          <a:ln w="254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Angulado 21">
            <a:extLst>
              <a:ext uri="{FF2B5EF4-FFF2-40B4-BE49-F238E27FC236}">
                <a16:creationId xmlns:a16="http://schemas.microsoft.com/office/drawing/2014/main" id="{710ADC05-1A4F-4527-9CA6-03EB3EA73E66}"/>
              </a:ext>
            </a:extLst>
          </p:cNvPr>
          <p:cNvCxnSpPr>
            <a:cxnSpLocks/>
            <a:stCxn id="26" idx="1"/>
            <a:endCxn id="21" idx="2"/>
          </p:cNvCxnSpPr>
          <p:nvPr/>
        </p:nvCxnSpPr>
        <p:spPr>
          <a:xfrm rot="10800000">
            <a:off x="712116" y="3297019"/>
            <a:ext cx="117716" cy="2136986"/>
          </a:xfrm>
          <a:prstGeom prst="bentConnector2">
            <a:avLst/>
          </a:prstGeom>
          <a:ln w="254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ector Angulado 21">
            <a:extLst>
              <a:ext uri="{FF2B5EF4-FFF2-40B4-BE49-F238E27FC236}">
                <a16:creationId xmlns:a16="http://schemas.microsoft.com/office/drawing/2014/main" id="{C40E10C5-6D00-43C8-B7D5-CF5165FA92E4}"/>
              </a:ext>
            </a:extLst>
          </p:cNvPr>
          <p:cNvCxnSpPr>
            <a:cxnSpLocks/>
            <a:stCxn id="30" idx="1"/>
            <a:endCxn id="27" idx="2"/>
          </p:cNvCxnSpPr>
          <p:nvPr/>
        </p:nvCxnSpPr>
        <p:spPr>
          <a:xfrm rot="10800000">
            <a:off x="1404755" y="3905057"/>
            <a:ext cx="70697" cy="935322"/>
          </a:xfrm>
          <a:prstGeom prst="bentConnector2">
            <a:avLst/>
          </a:prstGeom>
          <a:ln w="1905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ector Angulado 21">
            <a:extLst>
              <a:ext uri="{FF2B5EF4-FFF2-40B4-BE49-F238E27FC236}">
                <a16:creationId xmlns:a16="http://schemas.microsoft.com/office/drawing/2014/main" id="{3952BBF7-C396-4BAD-9987-ED3DEACBAF04}"/>
              </a:ext>
            </a:extLst>
          </p:cNvPr>
          <p:cNvCxnSpPr>
            <a:cxnSpLocks/>
            <a:stCxn id="27" idx="1"/>
            <a:endCxn id="21" idx="2"/>
          </p:cNvCxnSpPr>
          <p:nvPr/>
        </p:nvCxnSpPr>
        <p:spPr>
          <a:xfrm rot="10800000">
            <a:off x="712116" y="3297019"/>
            <a:ext cx="117716" cy="338038"/>
          </a:xfrm>
          <a:prstGeom prst="bentConnector2">
            <a:avLst/>
          </a:prstGeom>
          <a:ln w="254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Conector Angulado 21">
            <a:extLst>
              <a:ext uri="{FF2B5EF4-FFF2-40B4-BE49-F238E27FC236}">
                <a16:creationId xmlns:a16="http://schemas.microsoft.com/office/drawing/2014/main" id="{6B9DA717-3E4C-48CD-BC57-A8C021085203}"/>
              </a:ext>
            </a:extLst>
          </p:cNvPr>
          <p:cNvCxnSpPr>
            <a:cxnSpLocks/>
            <a:stCxn id="7" idx="2"/>
            <a:endCxn id="23" idx="0"/>
          </p:cNvCxnSpPr>
          <p:nvPr/>
        </p:nvCxnSpPr>
        <p:spPr>
          <a:xfrm rot="5400000">
            <a:off x="4468317" y="854247"/>
            <a:ext cx="1295311" cy="2288439"/>
          </a:xfrm>
          <a:prstGeom prst="bentConnector3">
            <a:avLst>
              <a:gd name="adj1" fmla="val 90145"/>
            </a:avLst>
          </a:prstGeom>
          <a:ln w="254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Conector Angulado 21">
            <a:extLst>
              <a:ext uri="{FF2B5EF4-FFF2-40B4-BE49-F238E27FC236}">
                <a16:creationId xmlns:a16="http://schemas.microsoft.com/office/drawing/2014/main" id="{76A37CD6-93BC-420B-9CFD-E5FDB45BA914}"/>
              </a:ext>
            </a:extLst>
          </p:cNvPr>
          <p:cNvCxnSpPr>
            <a:cxnSpLocks/>
            <a:stCxn id="7" idx="2"/>
            <a:endCxn id="22" idx="0"/>
          </p:cNvCxnSpPr>
          <p:nvPr/>
        </p:nvCxnSpPr>
        <p:spPr>
          <a:xfrm rot="16200000" flipH="1">
            <a:off x="6299130" y="1311871"/>
            <a:ext cx="1303424" cy="1381303"/>
          </a:xfrm>
          <a:prstGeom prst="bentConnector3">
            <a:avLst>
              <a:gd name="adj1" fmla="val 89652"/>
            </a:avLst>
          </a:prstGeom>
          <a:ln w="254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4" name="Conector Angulado 21">
            <a:extLst>
              <a:ext uri="{FF2B5EF4-FFF2-40B4-BE49-F238E27FC236}">
                <a16:creationId xmlns:a16="http://schemas.microsoft.com/office/drawing/2014/main" id="{2FBD33EA-F43E-4583-86A4-AF8FC05EA1CA}"/>
              </a:ext>
            </a:extLst>
          </p:cNvPr>
          <p:cNvCxnSpPr>
            <a:cxnSpLocks/>
            <a:stCxn id="7" idx="2"/>
            <a:endCxn id="25" idx="0"/>
          </p:cNvCxnSpPr>
          <p:nvPr/>
        </p:nvCxnSpPr>
        <p:spPr>
          <a:xfrm rot="16200000" flipH="1">
            <a:off x="7327233" y="283768"/>
            <a:ext cx="1328431" cy="3462515"/>
          </a:xfrm>
          <a:prstGeom prst="bentConnector3">
            <a:avLst>
              <a:gd name="adj1" fmla="val 87919"/>
            </a:avLst>
          </a:prstGeom>
          <a:ln w="254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044F14A5-DE71-EA87-3977-C1A3CDB49744}"/>
              </a:ext>
            </a:extLst>
          </p:cNvPr>
          <p:cNvSpPr/>
          <p:nvPr/>
        </p:nvSpPr>
        <p:spPr>
          <a:xfrm>
            <a:off x="4813504" y="1838329"/>
            <a:ext cx="1149843" cy="540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 dirty="0">
                <a:solidFill>
                  <a:schemeClr val="accent6">
                    <a:lumMod val="50000"/>
                  </a:schemeClr>
                </a:solidFill>
              </a:rPr>
              <a:t>DIVISÃO JURÍDICA DE PROCESSOS ESTRUTURANTES</a:t>
            </a:r>
          </a:p>
        </p:txBody>
      </p:sp>
      <p:sp>
        <p:nvSpPr>
          <p:cNvPr id="3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E593AFF5-E1BA-93DE-2A52-0AEF346D18C9}"/>
              </a:ext>
            </a:extLst>
          </p:cNvPr>
          <p:cNvSpPr/>
          <p:nvPr/>
        </p:nvSpPr>
        <p:spPr>
          <a:xfrm>
            <a:off x="6524778" y="1838329"/>
            <a:ext cx="1149843" cy="540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 dirty="0">
                <a:solidFill>
                  <a:schemeClr val="accent6">
                    <a:lumMod val="50000"/>
                  </a:schemeClr>
                </a:solidFill>
              </a:rPr>
              <a:t>DIVISÃO JURÍDICA DE CONTROLADORIA</a:t>
            </a:r>
          </a:p>
        </p:txBody>
      </p:sp>
      <p:sp>
        <p:nvSpPr>
          <p:cNvPr id="4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AD224B10-DC1F-8E6C-FBBC-8DD91B0884F5}"/>
              </a:ext>
            </a:extLst>
          </p:cNvPr>
          <p:cNvSpPr/>
          <p:nvPr/>
        </p:nvSpPr>
        <p:spPr>
          <a:xfrm>
            <a:off x="3465372" y="1838329"/>
            <a:ext cx="1149843" cy="540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 dirty="0">
                <a:solidFill>
                  <a:schemeClr val="accent6">
                    <a:lumMod val="50000"/>
                  </a:schemeClr>
                </a:solidFill>
              </a:rPr>
              <a:t>DIVISÃO JURÍDICA DE INOVAÇÃO, PROJETOS E ESTUDOS</a:t>
            </a:r>
          </a:p>
        </p:txBody>
      </p:sp>
      <p:sp>
        <p:nvSpPr>
          <p:cNvPr id="5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06BEBB06-5494-4789-CF16-E56DCA43805F}"/>
              </a:ext>
            </a:extLst>
          </p:cNvPr>
          <p:cNvSpPr/>
          <p:nvPr/>
        </p:nvSpPr>
        <p:spPr>
          <a:xfrm>
            <a:off x="7902064" y="1892329"/>
            <a:ext cx="792000" cy="432000"/>
          </a:xfrm>
          <a:prstGeom prst="roundRect">
            <a:avLst/>
          </a:prstGeom>
          <a:solidFill>
            <a:srgbClr val="F1F6E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700" b="1" dirty="0">
                <a:solidFill>
                  <a:schemeClr val="accent6">
                    <a:lumMod val="50000"/>
                  </a:schemeClr>
                </a:solidFill>
              </a:rPr>
              <a:t>UNIDADE JURÍDICA DE APOIO ADMINISTRATIVO E CÁLCULOS</a:t>
            </a:r>
          </a:p>
        </p:txBody>
      </p:sp>
      <p:cxnSp>
        <p:nvCxnSpPr>
          <p:cNvPr id="11" name="Conector Angulado 21">
            <a:extLst>
              <a:ext uri="{FF2B5EF4-FFF2-40B4-BE49-F238E27FC236}">
                <a16:creationId xmlns:a16="http://schemas.microsoft.com/office/drawing/2014/main" id="{8C742D82-00D3-DBB8-A6A8-6F1E5E516082}"/>
              </a:ext>
            </a:extLst>
          </p:cNvPr>
          <p:cNvCxnSpPr>
            <a:cxnSpLocks/>
            <a:stCxn id="7" idx="2"/>
            <a:endCxn id="2" idx="0"/>
          </p:cNvCxnSpPr>
          <p:nvPr/>
        </p:nvCxnSpPr>
        <p:spPr>
          <a:xfrm rot="5400000">
            <a:off x="5580550" y="1158688"/>
            <a:ext cx="487518" cy="871765"/>
          </a:xfrm>
          <a:prstGeom prst="bentConnector3">
            <a:avLst>
              <a:gd name="adj1" fmla="val 86782"/>
            </a:avLst>
          </a:prstGeom>
          <a:ln w="254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Angulado 21">
            <a:extLst>
              <a:ext uri="{FF2B5EF4-FFF2-40B4-BE49-F238E27FC236}">
                <a16:creationId xmlns:a16="http://schemas.microsoft.com/office/drawing/2014/main" id="{DE5E1B4F-894F-DEFE-EAC6-F9EA52E839E9}"/>
              </a:ext>
            </a:extLst>
          </p:cNvPr>
          <p:cNvCxnSpPr>
            <a:cxnSpLocks/>
            <a:stCxn id="7" idx="2"/>
            <a:endCxn id="3" idx="0"/>
          </p:cNvCxnSpPr>
          <p:nvPr/>
        </p:nvCxnSpPr>
        <p:spPr>
          <a:xfrm rot="16200000" flipH="1">
            <a:off x="6436186" y="1174815"/>
            <a:ext cx="487518" cy="839509"/>
          </a:xfrm>
          <a:prstGeom prst="bentConnector3">
            <a:avLst>
              <a:gd name="adj1" fmla="val 87122"/>
            </a:avLst>
          </a:prstGeom>
          <a:ln w="254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Angulado 21">
            <a:extLst>
              <a:ext uri="{FF2B5EF4-FFF2-40B4-BE49-F238E27FC236}">
                <a16:creationId xmlns:a16="http://schemas.microsoft.com/office/drawing/2014/main" id="{5CD29723-2F17-0BC6-E7FB-52134C7CB86E}"/>
              </a:ext>
            </a:extLst>
          </p:cNvPr>
          <p:cNvCxnSpPr>
            <a:cxnSpLocks/>
            <a:stCxn id="7" idx="2"/>
            <a:endCxn id="4" idx="0"/>
          </p:cNvCxnSpPr>
          <p:nvPr/>
        </p:nvCxnSpPr>
        <p:spPr>
          <a:xfrm rot="5400000">
            <a:off x="4906484" y="484622"/>
            <a:ext cx="487518" cy="2219897"/>
          </a:xfrm>
          <a:prstGeom prst="bentConnector3">
            <a:avLst>
              <a:gd name="adj1" fmla="val 86697"/>
            </a:avLst>
          </a:prstGeom>
          <a:ln w="254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Angulado 21">
            <a:extLst>
              <a:ext uri="{FF2B5EF4-FFF2-40B4-BE49-F238E27FC236}">
                <a16:creationId xmlns:a16="http://schemas.microsoft.com/office/drawing/2014/main" id="{E7DA77FE-C948-E6D1-3AA6-1C54D50CD941}"/>
              </a:ext>
            </a:extLst>
          </p:cNvPr>
          <p:cNvCxnSpPr>
            <a:cxnSpLocks/>
            <a:stCxn id="3" idx="3"/>
            <a:endCxn id="5" idx="1"/>
          </p:cNvCxnSpPr>
          <p:nvPr/>
        </p:nvCxnSpPr>
        <p:spPr>
          <a:xfrm>
            <a:off x="7674621" y="2108329"/>
            <a:ext cx="227443" cy="0"/>
          </a:xfrm>
          <a:prstGeom prst="straightConnector1">
            <a:avLst/>
          </a:prstGeom>
          <a:ln w="254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5D6D2095-063A-068C-0DC3-5D01104274D1}"/>
              </a:ext>
            </a:extLst>
          </p:cNvPr>
          <p:cNvSpPr/>
          <p:nvPr/>
        </p:nvSpPr>
        <p:spPr>
          <a:xfrm>
            <a:off x="4136146" y="3355220"/>
            <a:ext cx="1008000" cy="504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800" b="1" dirty="0">
                <a:solidFill>
                  <a:schemeClr val="accent6">
                    <a:lumMod val="50000"/>
                  </a:schemeClr>
                </a:solidFill>
              </a:rPr>
              <a:t>SETOR JURÍDICO TRABALHISTA DE TRIBUNAIS SUPERIORES</a:t>
            </a:r>
          </a:p>
        </p:txBody>
      </p:sp>
      <p:sp>
        <p:nvSpPr>
          <p:cNvPr id="59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C09F810C-6388-AFA8-F114-2DF2295E450E}"/>
              </a:ext>
            </a:extLst>
          </p:cNvPr>
          <p:cNvSpPr/>
          <p:nvPr/>
        </p:nvSpPr>
        <p:spPr>
          <a:xfrm>
            <a:off x="4136146" y="3984182"/>
            <a:ext cx="1149843" cy="540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 dirty="0">
                <a:solidFill>
                  <a:schemeClr val="accent6">
                    <a:lumMod val="50000"/>
                  </a:schemeClr>
                </a:solidFill>
              </a:rPr>
              <a:t>DIVISÃO JURÍDICA TRABALHISTA REGIONAL 2</a:t>
            </a:r>
          </a:p>
        </p:txBody>
      </p:sp>
      <p:sp>
        <p:nvSpPr>
          <p:cNvPr id="60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2BC77DFA-AB33-BC90-FEDF-E17F33448C9B}"/>
              </a:ext>
            </a:extLst>
          </p:cNvPr>
          <p:cNvSpPr/>
          <p:nvPr/>
        </p:nvSpPr>
        <p:spPr>
          <a:xfrm>
            <a:off x="2626689" y="3984182"/>
            <a:ext cx="1149843" cy="540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 dirty="0">
                <a:solidFill>
                  <a:schemeClr val="accent6">
                    <a:lumMod val="50000"/>
                  </a:schemeClr>
                </a:solidFill>
              </a:rPr>
              <a:t>DIVISÃO JURÍDICA TRABALHISTA REGIONAL 1</a:t>
            </a:r>
          </a:p>
        </p:txBody>
      </p:sp>
      <p:sp>
        <p:nvSpPr>
          <p:cNvPr id="61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EE4568D0-D27F-FD5A-9FB4-8CECC8072BD2}"/>
              </a:ext>
            </a:extLst>
          </p:cNvPr>
          <p:cNvSpPr/>
          <p:nvPr/>
        </p:nvSpPr>
        <p:spPr>
          <a:xfrm>
            <a:off x="4207067" y="4646397"/>
            <a:ext cx="1008000" cy="504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800" b="1" dirty="0">
                <a:solidFill>
                  <a:schemeClr val="accent6">
                    <a:lumMod val="50000"/>
                  </a:schemeClr>
                </a:solidFill>
              </a:rPr>
              <a:t>SETOR JURÍDICO TRABALHISTA REGIONAL 2</a:t>
            </a:r>
          </a:p>
        </p:txBody>
      </p:sp>
      <p:cxnSp>
        <p:nvCxnSpPr>
          <p:cNvPr id="62" name="Conector Angulado 21">
            <a:extLst>
              <a:ext uri="{FF2B5EF4-FFF2-40B4-BE49-F238E27FC236}">
                <a16:creationId xmlns:a16="http://schemas.microsoft.com/office/drawing/2014/main" id="{C03DF215-A4D6-1069-18DE-77E64BB1E83D}"/>
              </a:ext>
            </a:extLst>
          </p:cNvPr>
          <p:cNvCxnSpPr>
            <a:cxnSpLocks/>
            <a:stCxn id="60" idx="3"/>
            <a:endCxn id="23" idx="2"/>
          </p:cNvCxnSpPr>
          <p:nvPr/>
        </p:nvCxnSpPr>
        <p:spPr>
          <a:xfrm flipV="1">
            <a:off x="3776532" y="3294122"/>
            <a:ext cx="195220" cy="960060"/>
          </a:xfrm>
          <a:prstGeom prst="bentConnector2">
            <a:avLst/>
          </a:prstGeom>
          <a:ln w="254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ector Angulado 21">
            <a:extLst>
              <a:ext uri="{FF2B5EF4-FFF2-40B4-BE49-F238E27FC236}">
                <a16:creationId xmlns:a16="http://schemas.microsoft.com/office/drawing/2014/main" id="{3E46DF76-8671-2F26-B17A-70354B04BB45}"/>
              </a:ext>
            </a:extLst>
          </p:cNvPr>
          <p:cNvCxnSpPr>
            <a:cxnSpLocks/>
            <a:stCxn id="59" idx="1"/>
            <a:endCxn id="23" idx="2"/>
          </p:cNvCxnSpPr>
          <p:nvPr/>
        </p:nvCxnSpPr>
        <p:spPr>
          <a:xfrm rot="10800000">
            <a:off x="3971752" y="3294122"/>
            <a:ext cx="164394" cy="960060"/>
          </a:xfrm>
          <a:prstGeom prst="bentConnector2">
            <a:avLst/>
          </a:prstGeom>
          <a:ln w="254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ector reto 73">
            <a:extLst>
              <a:ext uri="{FF2B5EF4-FFF2-40B4-BE49-F238E27FC236}">
                <a16:creationId xmlns:a16="http://schemas.microsoft.com/office/drawing/2014/main" id="{AA0D5C85-9AC7-954C-9C20-FB830FC63AD0}"/>
              </a:ext>
            </a:extLst>
          </p:cNvPr>
          <p:cNvCxnSpPr>
            <a:cxnSpLocks/>
            <a:stCxn id="59" idx="2"/>
            <a:endCxn id="61" idx="0"/>
          </p:cNvCxnSpPr>
          <p:nvPr/>
        </p:nvCxnSpPr>
        <p:spPr>
          <a:xfrm flipH="1">
            <a:off x="4711067" y="4524182"/>
            <a:ext cx="1" cy="122215"/>
          </a:xfrm>
          <a:prstGeom prst="line">
            <a:avLst/>
          </a:prstGeom>
          <a:ln w="254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F0F7EA12-B070-D435-16BD-12BEB44251CC}"/>
              </a:ext>
            </a:extLst>
          </p:cNvPr>
          <p:cNvSpPr/>
          <p:nvPr/>
        </p:nvSpPr>
        <p:spPr>
          <a:xfrm>
            <a:off x="4840787" y="5207504"/>
            <a:ext cx="792000" cy="432000"/>
          </a:xfrm>
          <a:prstGeom prst="roundRect">
            <a:avLst/>
          </a:prstGeom>
          <a:solidFill>
            <a:srgbClr val="F1F6E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700" b="1" dirty="0">
                <a:solidFill>
                  <a:schemeClr val="accent6">
                    <a:lumMod val="50000"/>
                  </a:schemeClr>
                </a:solidFill>
              </a:rPr>
              <a:t>UNIDADE JURÍDICA TRABALHISTA REGIONAL 3</a:t>
            </a:r>
          </a:p>
        </p:txBody>
      </p:sp>
      <p:sp>
        <p:nvSpPr>
          <p:cNvPr id="79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84405CCE-E5A2-EFE2-DAD4-920B070A9F46}"/>
              </a:ext>
            </a:extLst>
          </p:cNvPr>
          <p:cNvSpPr/>
          <p:nvPr/>
        </p:nvSpPr>
        <p:spPr>
          <a:xfrm>
            <a:off x="4840787" y="5711504"/>
            <a:ext cx="792000" cy="432000"/>
          </a:xfrm>
          <a:prstGeom prst="roundRect">
            <a:avLst/>
          </a:prstGeom>
          <a:solidFill>
            <a:srgbClr val="F1F6E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700" b="1" dirty="0">
                <a:solidFill>
                  <a:schemeClr val="accent6">
                    <a:lumMod val="50000"/>
                  </a:schemeClr>
                </a:solidFill>
              </a:rPr>
              <a:t>UNIDADE JURÍDICA TRABALHISTA REGIONAL 4</a:t>
            </a:r>
          </a:p>
        </p:txBody>
      </p:sp>
      <p:sp>
        <p:nvSpPr>
          <p:cNvPr id="80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4A9B6DAF-ECF3-87A5-CE7F-86F31B0ED649}"/>
              </a:ext>
            </a:extLst>
          </p:cNvPr>
          <p:cNvSpPr/>
          <p:nvPr/>
        </p:nvSpPr>
        <p:spPr>
          <a:xfrm>
            <a:off x="2697610" y="4646397"/>
            <a:ext cx="1008000" cy="504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800" b="1" dirty="0">
                <a:solidFill>
                  <a:schemeClr val="accent6">
                    <a:lumMod val="50000"/>
                  </a:schemeClr>
                </a:solidFill>
              </a:rPr>
              <a:t>SETOR JURÍDICO TRABALHISTA REGIONAL 1</a:t>
            </a:r>
          </a:p>
        </p:txBody>
      </p:sp>
      <p:cxnSp>
        <p:nvCxnSpPr>
          <p:cNvPr id="81" name="Conector reto 80">
            <a:extLst>
              <a:ext uri="{FF2B5EF4-FFF2-40B4-BE49-F238E27FC236}">
                <a16:creationId xmlns:a16="http://schemas.microsoft.com/office/drawing/2014/main" id="{23CAC8AE-41E5-8FC2-6D48-B3EDF5CB17BB}"/>
              </a:ext>
            </a:extLst>
          </p:cNvPr>
          <p:cNvCxnSpPr>
            <a:cxnSpLocks/>
            <a:stCxn id="60" idx="2"/>
            <a:endCxn id="80" idx="0"/>
          </p:cNvCxnSpPr>
          <p:nvPr/>
        </p:nvCxnSpPr>
        <p:spPr>
          <a:xfrm flipH="1">
            <a:off x="3201610" y="4524182"/>
            <a:ext cx="1" cy="122215"/>
          </a:xfrm>
          <a:prstGeom prst="line">
            <a:avLst/>
          </a:prstGeom>
          <a:ln w="254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C857881B-893C-8BAF-DE64-DC374A1C9AF2}"/>
              </a:ext>
            </a:extLst>
          </p:cNvPr>
          <p:cNvSpPr/>
          <p:nvPr/>
        </p:nvSpPr>
        <p:spPr>
          <a:xfrm>
            <a:off x="3319426" y="5207504"/>
            <a:ext cx="792000" cy="432000"/>
          </a:xfrm>
          <a:prstGeom prst="roundRect">
            <a:avLst/>
          </a:prstGeom>
          <a:solidFill>
            <a:srgbClr val="F1F6E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700" b="1" dirty="0">
                <a:solidFill>
                  <a:schemeClr val="accent6">
                    <a:lumMod val="50000"/>
                  </a:schemeClr>
                </a:solidFill>
              </a:rPr>
              <a:t>UNIDADE JURÍDICA TRABALHISTA REGIONAL 1</a:t>
            </a:r>
          </a:p>
        </p:txBody>
      </p:sp>
      <p:sp>
        <p:nvSpPr>
          <p:cNvPr id="85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AE1B13DD-E0B3-202B-4E16-0F8EA63451E7}"/>
              </a:ext>
            </a:extLst>
          </p:cNvPr>
          <p:cNvSpPr/>
          <p:nvPr/>
        </p:nvSpPr>
        <p:spPr>
          <a:xfrm>
            <a:off x="3319426" y="5711504"/>
            <a:ext cx="792000" cy="432000"/>
          </a:xfrm>
          <a:prstGeom prst="roundRect">
            <a:avLst/>
          </a:prstGeom>
          <a:solidFill>
            <a:srgbClr val="F1F6E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700" b="1" dirty="0">
                <a:solidFill>
                  <a:schemeClr val="accent6">
                    <a:lumMod val="50000"/>
                  </a:schemeClr>
                </a:solidFill>
              </a:rPr>
              <a:t>UNIDADE JURÍDICA TRABALHISTA REGIONAL 2</a:t>
            </a:r>
          </a:p>
        </p:txBody>
      </p:sp>
      <p:cxnSp>
        <p:nvCxnSpPr>
          <p:cNvPr id="88" name="Conector Angulado 21">
            <a:extLst>
              <a:ext uri="{FF2B5EF4-FFF2-40B4-BE49-F238E27FC236}">
                <a16:creationId xmlns:a16="http://schemas.microsoft.com/office/drawing/2014/main" id="{160FA137-9E2B-25B5-CD85-A19E7CEB5E22}"/>
              </a:ext>
            </a:extLst>
          </p:cNvPr>
          <p:cNvCxnSpPr>
            <a:cxnSpLocks/>
            <a:stCxn id="58" idx="1"/>
            <a:endCxn id="23" idx="2"/>
          </p:cNvCxnSpPr>
          <p:nvPr/>
        </p:nvCxnSpPr>
        <p:spPr>
          <a:xfrm rot="10800000">
            <a:off x="3971752" y="3294122"/>
            <a:ext cx="164394" cy="313098"/>
          </a:xfrm>
          <a:prstGeom prst="bentConnector2">
            <a:avLst/>
          </a:prstGeom>
          <a:ln w="254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ector Angulado 21">
            <a:extLst>
              <a:ext uri="{FF2B5EF4-FFF2-40B4-BE49-F238E27FC236}">
                <a16:creationId xmlns:a16="http://schemas.microsoft.com/office/drawing/2014/main" id="{F0BAB3CB-C9F5-6F2E-D9C7-BE33D111E6AA}"/>
              </a:ext>
            </a:extLst>
          </p:cNvPr>
          <p:cNvCxnSpPr>
            <a:cxnSpLocks/>
            <a:stCxn id="84" idx="1"/>
            <a:endCxn id="80" idx="2"/>
          </p:cNvCxnSpPr>
          <p:nvPr/>
        </p:nvCxnSpPr>
        <p:spPr>
          <a:xfrm rot="10800000">
            <a:off x="3201610" y="5150398"/>
            <a:ext cx="117816" cy="273107"/>
          </a:xfrm>
          <a:prstGeom prst="bentConnector2">
            <a:avLst/>
          </a:prstGeom>
          <a:ln w="254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Conector Angulado 21">
            <a:extLst>
              <a:ext uri="{FF2B5EF4-FFF2-40B4-BE49-F238E27FC236}">
                <a16:creationId xmlns:a16="http://schemas.microsoft.com/office/drawing/2014/main" id="{FB097CF7-7521-2E73-4C20-B08EE18A6D1C}"/>
              </a:ext>
            </a:extLst>
          </p:cNvPr>
          <p:cNvCxnSpPr>
            <a:cxnSpLocks/>
            <a:stCxn id="85" idx="1"/>
            <a:endCxn id="80" idx="2"/>
          </p:cNvCxnSpPr>
          <p:nvPr/>
        </p:nvCxnSpPr>
        <p:spPr>
          <a:xfrm rot="10800000">
            <a:off x="3201610" y="5150398"/>
            <a:ext cx="117816" cy="777107"/>
          </a:xfrm>
          <a:prstGeom prst="bentConnector2">
            <a:avLst/>
          </a:prstGeom>
          <a:ln w="254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Conector Angulado 21">
            <a:extLst>
              <a:ext uri="{FF2B5EF4-FFF2-40B4-BE49-F238E27FC236}">
                <a16:creationId xmlns:a16="http://schemas.microsoft.com/office/drawing/2014/main" id="{5746B53F-C1C2-3423-7BAB-A66C97D19185}"/>
              </a:ext>
            </a:extLst>
          </p:cNvPr>
          <p:cNvCxnSpPr>
            <a:cxnSpLocks/>
            <a:stCxn id="78" idx="1"/>
            <a:endCxn id="61" idx="2"/>
          </p:cNvCxnSpPr>
          <p:nvPr/>
        </p:nvCxnSpPr>
        <p:spPr>
          <a:xfrm rot="10800000">
            <a:off x="4711067" y="5150398"/>
            <a:ext cx="129720" cy="273107"/>
          </a:xfrm>
          <a:prstGeom prst="bentConnector2">
            <a:avLst/>
          </a:prstGeom>
          <a:ln w="254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onector Angulado 21">
            <a:extLst>
              <a:ext uri="{FF2B5EF4-FFF2-40B4-BE49-F238E27FC236}">
                <a16:creationId xmlns:a16="http://schemas.microsoft.com/office/drawing/2014/main" id="{A1F4F405-9AED-615B-5D24-E5D2D793EA36}"/>
              </a:ext>
            </a:extLst>
          </p:cNvPr>
          <p:cNvCxnSpPr>
            <a:cxnSpLocks/>
            <a:stCxn id="79" idx="1"/>
            <a:endCxn id="61" idx="2"/>
          </p:cNvCxnSpPr>
          <p:nvPr/>
        </p:nvCxnSpPr>
        <p:spPr>
          <a:xfrm rot="10800000">
            <a:off x="4711067" y="5150398"/>
            <a:ext cx="129720" cy="777107"/>
          </a:xfrm>
          <a:prstGeom prst="bentConnector2">
            <a:avLst/>
          </a:prstGeom>
          <a:ln w="254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3EF65BC1-75D9-4F1E-405A-BD1064B7E6D1}"/>
              </a:ext>
            </a:extLst>
          </p:cNvPr>
          <p:cNvSpPr/>
          <p:nvPr/>
        </p:nvSpPr>
        <p:spPr>
          <a:xfrm>
            <a:off x="7829004" y="3405745"/>
            <a:ext cx="1149843" cy="540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 dirty="0">
                <a:solidFill>
                  <a:schemeClr val="accent6">
                    <a:lumMod val="50000"/>
                  </a:schemeClr>
                </a:solidFill>
              </a:rPr>
              <a:t>DIVISÃO JURÍDICA DE INTEGRIDADE</a:t>
            </a:r>
          </a:p>
        </p:txBody>
      </p:sp>
      <p:sp>
        <p:nvSpPr>
          <p:cNvPr id="120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C174D2EB-F636-19C8-C90C-E2F0838A624D}"/>
              </a:ext>
            </a:extLst>
          </p:cNvPr>
          <p:cNvSpPr/>
          <p:nvPr/>
        </p:nvSpPr>
        <p:spPr>
          <a:xfrm>
            <a:off x="6295943" y="3405745"/>
            <a:ext cx="1149843" cy="540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 dirty="0">
                <a:solidFill>
                  <a:schemeClr val="accent6">
                    <a:lumMod val="50000"/>
                  </a:schemeClr>
                </a:solidFill>
              </a:rPr>
              <a:t>DIVISÃO JURÍDICA DE APOIO À GOVERNANÇA DA REDE</a:t>
            </a:r>
          </a:p>
        </p:txBody>
      </p:sp>
      <p:sp>
        <p:nvSpPr>
          <p:cNvPr id="121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6B424C32-D330-A8F9-A042-5B5A885A3A0A}"/>
              </a:ext>
            </a:extLst>
          </p:cNvPr>
          <p:cNvSpPr/>
          <p:nvPr/>
        </p:nvSpPr>
        <p:spPr>
          <a:xfrm>
            <a:off x="7899925" y="4028926"/>
            <a:ext cx="1008000" cy="504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800" b="1" dirty="0">
                <a:solidFill>
                  <a:schemeClr val="accent6">
                    <a:lumMod val="50000"/>
                  </a:schemeClr>
                </a:solidFill>
              </a:rPr>
              <a:t>SETOR JURÍDICO DE PROCEDIMENTOS DISCIPLINARES</a:t>
            </a:r>
          </a:p>
        </p:txBody>
      </p:sp>
      <p:cxnSp>
        <p:nvCxnSpPr>
          <p:cNvPr id="122" name="Conector Angulado 21">
            <a:extLst>
              <a:ext uri="{FF2B5EF4-FFF2-40B4-BE49-F238E27FC236}">
                <a16:creationId xmlns:a16="http://schemas.microsoft.com/office/drawing/2014/main" id="{84CBC50B-ED6B-0960-B1F0-B7AADE0C4316}"/>
              </a:ext>
            </a:extLst>
          </p:cNvPr>
          <p:cNvCxnSpPr>
            <a:cxnSpLocks/>
            <a:stCxn id="120" idx="3"/>
            <a:endCxn id="22" idx="2"/>
          </p:cNvCxnSpPr>
          <p:nvPr/>
        </p:nvCxnSpPr>
        <p:spPr>
          <a:xfrm flipV="1">
            <a:off x="7445786" y="3302235"/>
            <a:ext cx="195708" cy="373510"/>
          </a:xfrm>
          <a:prstGeom prst="bentConnector2">
            <a:avLst/>
          </a:prstGeom>
          <a:ln w="254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Conector Angulado 21">
            <a:extLst>
              <a:ext uri="{FF2B5EF4-FFF2-40B4-BE49-F238E27FC236}">
                <a16:creationId xmlns:a16="http://schemas.microsoft.com/office/drawing/2014/main" id="{40BB09F7-6E8A-6955-8D88-BEE98F36385A}"/>
              </a:ext>
            </a:extLst>
          </p:cNvPr>
          <p:cNvCxnSpPr>
            <a:cxnSpLocks/>
            <a:stCxn id="119" idx="1"/>
            <a:endCxn id="22" idx="2"/>
          </p:cNvCxnSpPr>
          <p:nvPr/>
        </p:nvCxnSpPr>
        <p:spPr>
          <a:xfrm rot="10800000">
            <a:off x="7641494" y="3302235"/>
            <a:ext cx="187510" cy="373510"/>
          </a:xfrm>
          <a:prstGeom prst="bentConnector2">
            <a:avLst/>
          </a:prstGeom>
          <a:ln w="254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Conector reto 123">
            <a:extLst>
              <a:ext uri="{FF2B5EF4-FFF2-40B4-BE49-F238E27FC236}">
                <a16:creationId xmlns:a16="http://schemas.microsoft.com/office/drawing/2014/main" id="{2C9A9418-E3F9-DD3C-79D1-9A6BB9EC460B}"/>
              </a:ext>
            </a:extLst>
          </p:cNvPr>
          <p:cNvCxnSpPr>
            <a:cxnSpLocks/>
            <a:stCxn id="119" idx="2"/>
            <a:endCxn id="121" idx="0"/>
          </p:cNvCxnSpPr>
          <p:nvPr/>
        </p:nvCxnSpPr>
        <p:spPr>
          <a:xfrm flipH="1">
            <a:off x="8403925" y="3945745"/>
            <a:ext cx="1" cy="83181"/>
          </a:xfrm>
          <a:prstGeom prst="line">
            <a:avLst/>
          </a:prstGeom>
          <a:ln w="254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686D43C7-FFA4-2B99-B96A-27C55A3A1F70}"/>
              </a:ext>
            </a:extLst>
          </p:cNvPr>
          <p:cNvSpPr/>
          <p:nvPr/>
        </p:nvSpPr>
        <p:spPr>
          <a:xfrm>
            <a:off x="7092105" y="4569727"/>
            <a:ext cx="792000" cy="432000"/>
          </a:xfrm>
          <a:prstGeom prst="roundRect">
            <a:avLst/>
          </a:prstGeom>
          <a:solidFill>
            <a:srgbClr val="F1F6E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700" b="1" dirty="0">
                <a:solidFill>
                  <a:schemeClr val="accent6">
                    <a:lumMod val="50000"/>
                  </a:schemeClr>
                </a:solidFill>
              </a:rPr>
              <a:t>UNIDADE JURÍDICA DE APOIO À REDE 5</a:t>
            </a:r>
          </a:p>
        </p:txBody>
      </p:sp>
      <p:sp>
        <p:nvSpPr>
          <p:cNvPr id="126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00DD6628-0D47-72E7-3BA7-FB91ECDE0478}"/>
              </a:ext>
            </a:extLst>
          </p:cNvPr>
          <p:cNvSpPr/>
          <p:nvPr/>
        </p:nvSpPr>
        <p:spPr>
          <a:xfrm>
            <a:off x="7092105" y="5045911"/>
            <a:ext cx="792000" cy="432000"/>
          </a:xfrm>
          <a:prstGeom prst="roundRect">
            <a:avLst/>
          </a:prstGeom>
          <a:solidFill>
            <a:srgbClr val="F1F6E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700" b="1" dirty="0">
                <a:solidFill>
                  <a:schemeClr val="accent6">
                    <a:lumMod val="50000"/>
                  </a:schemeClr>
                </a:solidFill>
              </a:rPr>
              <a:t>UNIDADE JURÍDICA DE APOIO À REDE 6</a:t>
            </a:r>
          </a:p>
        </p:txBody>
      </p:sp>
      <p:sp>
        <p:nvSpPr>
          <p:cNvPr id="127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1F73D7B6-E092-0149-1635-0E02E85C2CDC}"/>
              </a:ext>
            </a:extLst>
          </p:cNvPr>
          <p:cNvSpPr/>
          <p:nvPr/>
        </p:nvSpPr>
        <p:spPr>
          <a:xfrm>
            <a:off x="6366864" y="4028926"/>
            <a:ext cx="1008000" cy="504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800" b="1" dirty="0">
                <a:solidFill>
                  <a:schemeClr val="accent6">
                    <a:lumMod val="50000"/>
                  </a:schemeClr>
                </a:solidFill>
              </a:rPr>
              <a:t>SETOR JURÍDICO DE APOIO À REDE</a:t>
            </a:r>
          </a:p>
        </p:txBody>
      </p:sp>
      <p:cxnSp>
        <p:nvCxnSpPr>
          <p:cNvPr id="128" name="Conector reto 127">
            <a:extLst>
              <a:ext uri="{FF2B5EF4-FFF2-40B4-BE49-F238E27FC236}">
                <a16:creationId xmlns:a16="http://schemas.microsoft.com/office/drawing/2014/main" id="{5132405A-1DD0-983E-AF21-8F0A86194F4C}"/>
              </a:ext>
            </a:extLst>
          </p:cNvPr>
          <p:cNvCxnSpPr>
            <a:cxnSpLocks/>
            <a:stCxn id="120" idx="2"/>
            <a:endCxn id="127" idx="0"/>
          </p:cNvCxnSpPr>
          <p:nvPr/>
        </p:nvCxnSpPr>
        <p:spPr>
          <a:xfrm flipH="1">
            <a:off x="6870864" y="3945745"/>
            <a:ext cx="1" cy="83181"/>
          </a:xfrm>
          <a:prstGeom prst="line">
            <a:avLst/>
          </a:prstGeom>
          <a:ln w="254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5C84D663-01C1-580A-187F-A3D0AEDF83A7}"/>
              </a:ext>
            </a:extLst>
          </p:cNvPr>
          <p:cNvSpPr/>
          <p:nvPr/>
        </p:nvSpPr>
        <p:spPr>
          <a:xfrm>
            <a:off x="5852005" y="4569727"/>
            <a:ext cx="792000" cy="432000"/>
          </a:xfrm>
          <a:prstGeom prst="roundRect">
            <a:avLst/>
          </a:prstGeom>
          <a:solidFill>
            <a:srgbClr val="F1F6E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700" b="1" dirty="0">
                <a:solidFill>
                  <a:schemeClr val="accent6">
                    <a:lumMod val="50000"/>
                  </a:schemeClr>
                </a:solidFill>
              </a:rPr>
              <a:t>UNIDADE JURÍDICA DE APOIO À REDE 1</a:t>
            </a:r>
          </a:p>
        </p:txBody>
      </p:sp>
      <p:sp>
        <p:nvSpPr>
          <p:cNvPr id="130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4314A980-BC47-81D5-38F6-D03B59776228}"/>
              </a:ext>
            </a:extLst>
          </p:cNvPr>
          <p:cNvSpPr/>
          <p:nvPr/>
        </p:nvSpPr>
        <p:spPr>
          <a:xfrm>
            <a:off x="5852005" y="5043450"/>
            <a:ext cx="792000" cy="432000"/>
          </a:xfrm>
          <a:prstGeom prst="roundRect">
            <a:avLst/>
          </a:prstGeom>
          <a:solidFill>
            <a:srgbClr val="F1F6E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700" b="1" dirty="0">
                <a:solidFill>
                  <a:schemeClr val="accent6">
                    <a:lumMod val="50000"/>
                  </a:schemeClr>
                </a:solidFill>
              </a:rPr>
              <a:t>UNIDADE JURÍDICA DE APOIO À REDE 2</a:t>
            </a:r>
          </a:p>
        </p:txBody>
      </p:sp>
      <p:sp>
        <p:nvSpPr>
          <p:cNvPr id="146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8ABDF1A9-740B-D8A1-8D48-CFF2CE12E05A}"/>
              </a:ext>
            </a:extLst>
          </p:cNvPr>
          <p:cNvSpPr/>
          <p:nvPr/>
        </p:nvSpPr>
        <p:spPr>
          <a:xfrm>
            <a:off x="7092105" y="5522095"/>
            <a:ext cx="792000" cy="432000"/>
          </a:xfrm>
          <a:prstGeom prst="roundRect">
            <a:avLst/>
          </a:prstGeom>
          <a:solidFill>
            <a:srgbClr val="F1F6E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700" b="1" dirty="0">
                <a:solidFill>
                  <a:schemeClr val="accent6">
                    <a:lumMod val="50000"/>
                  </a:schemeClr>
                </a:solidFill>
              </a:rPr>
              <a:t>UNIDADE JURÍDICA DE APOIO À REDE 7</a:t>
            </a:r>
          </a:p>
        </p:txBody>
      </p:sp>
      <p:sp>
        <p:nvSpPr>
          <p:cNvPr id="147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3FCD2CD7-A181-04BA-CDA8-4F815D5D3583}"/>
              </a:ext>
            </a:extLst>
          </p:cNvPr>
          <p:cNvSpPr/>
          <p:nvPr/>
        </p:nvSpPr>
        <p:spPr>
          <a:xfrm>
            <a:off x="5852005" y="5517173"/>
            <a:ext cx="792000" cy="432000"/>
          </a:xfrm>
          <a:prstGeom prst="roundRect">
            <a:avLst/>
          </a:prstGeom>
          <a:solidFill>
            <a:srgbClr val="F1F6E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700" b="1" dirty="0">
                <a:solidFill>
                  <a:schemeClr val="accent6">
                    <a:lumMod val="50000"/>
                  </a:schemeClr>
                </a:solidFill>
              </a:rPr>
              <a:t>UNIDADE JURÍDICA DE APOIO À REDE 3</a:t>
            </a:r>
          </a:p>
        </p:txBody>
      </p:sp>
      <p:sp>
        <p:nvSpPr>
          <p:cNvPr id="148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F1AF2A5C-FE31-FAC2-E32B-D9763CB479FC}"/>
              </a:ext>
            </a:extLst>
          </p:cNvPr>
          <p:cNvSpPr/>
          <p:nvPr/>
        </p:nvSpPr>
        <p:spPr>
          <a:xfrm>
            <a:off x="5852005" y="5990897"/>
            <a:ext cx="792000" cy="432000"/>
          </a:xfrm>
          <a:prstGeom prst="roundRect">
            <a:avLst/>
          </a:prstGeom>
          <a:solidFill>
            <a:srgbClr val="F1F6E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700" b="1" dirty="0">
                <a:solidFill>
                  <a:schemeClr val="accent6">
                    <a:lumMod val="50000"/>
                  </a:schemeClr>
                </a:solidFill>
              </a:rPr>
              <a:t>UNIDADE JURÍDICA DE APOIO À REDE 4</a:t>
            </a:r>
          </a:p>
        </p:txBody>
      </p:sp>
      <p:cxnSp>
        <p:nvCxnSpPr>
          <p:cNvPr id="149" name="Conector Angulado 21">
            <a:extLst>
              <a:ext uri="{FF2B5EF4-FFF2-40B4-BE49-F238E27FC236}">
                <a16:creationId xmlns:a16="http://schemas.microsoft.com/office/drawing/2014/main" id="{C933D680-4D25-CF06-9E54-A544B6A99D25}"/>
              </a:ext>
            </a:extLst>
          </p:cNvPr>
          <p:cNvCxnSpPr>
            <a:cxnSpLocks/>
            <a:stCxn id="129" idx="3"/>
            <a:endCxn id="127" idx="2"/>
          </p:cNvCxnSpPr>
          <p:nvPr/>
        </p:nvCxnSpPr>
        <p:spPr>
          <a:xfrm flipV="1">
            <a:off x="6644005" y="4532926"/>
            <a:ext cx="226859" cy="252801"/>
          </a:xfrm>
          <a:prstGeom prst="bentConnector2">
            <a:avLst/>
          </a:prstGeom>
          <a:ln w="254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Conector Angulado 21">
            <a:extLst>
              <a:ext uri="{FF2B5EF4-FFF2-40B4-BE49-F238E27FC236}">
                <a16:creationId xmlns:a16="http://schemas.microsoft.com/office/drawing/2014/main" id="{FD834749-88FF-9941-A831-70CB2EB2DFD9}"/>
              </a:ext>
            </a:extLst>
          </p:cNvPr>
          <p:cNvCxnSpPr>
            <a:cxnSpLocks/>
            <a:stCxn id="130" idx="3"/>
            <a:endCxn id="127" idx="2"/>
          </p:cNvCxnSpPr>
          <p:nvPr/>
        </p:nvCxnSpPr>
        <p:spPr>
          <a:xfrm flipV="1">
            <a:off x="6644005" y="4532926"/>
            <a:ext cx="226859" cy="726524"/>
          </a:xfrm>
          <a:prstGeom prst="bentConnector2">
            <a:avLst/>
          </a:prstGeom>
          <a:ln w="254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Conector Angulado 21">
            <a:extLst>
              <a:ext uri="{FF2B5EF4-FFF2-40B4-BE49-F238E27FC236}">
                <a16:creationId xmlns:a16="http://schemas.microsoft.com/office/drawing/2014/main" id="{8A2B12A1-9C29-378C-369A-BF8B29A7A223}"/>
              </a:ext>
            </a:extLst>
          </p:cNvPr>
          <p:cNvCxnSpPr>
            <a:cxnSpLocks/>
            <a:stCxn id="147" idx="3"/>
            <a:endCxn id="127" idx="2"/>
          </p:cNvCxnSpPr>
          <p:nvPr/>
        </p:nvCxnSpPr>
        <p:spPr>
          <a:xfrm flipV="1">
            <a:off x="6644005" y="4532926"/>
            <a:ext cx="226859" cy="1200247"/>
          </a:xfrm>
          <a:prstGeom prst="bentConnector2">
            <a:avLst/>
          </a:prstGeom>
          <a:ln w="254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Conector Angulado 21">
            <a:extLst>
              <a:ext uri="{FF2B5EF4-FFF2-40B4-BE49-F238E27FC236}">
                <a16:creationId xmlns:a16="http://schemas.microsoft.com/office/drawing/2014/main" id="{A6A0B0E6-A194-7B9C-422A-B375142D3859}"/>
              </a:ext>
            </a:extLst>
          </p:cNvPr>
          <p:cNvCxnSpPr>
            <a:cxnSpLocks/>
            <a:stCxn id="148" idx="3"/>
            <a:endCxn id="127" idx="2"/>
          </p:cNvCxnSpPr>
          <p:nvPr/>
        </p:nvCxnSpPr>
        <p:spPr>
          <a:xfrm flipV="1">
            <a:off x="6644005" y="4532926"/>
            <a:ext cx="226859" cy="1673971"/>
          </a:xfrm>
          <a:prstGeom prst="bentConnector2">
            <a:avLst/>
          </a:prstGeom>
          <a:ln w="254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Conector Angulado 21">
            <a:extLst>
              <a:ext uri="{FF2B5EF4-FFF2-40B4-BE49-F238E27FC236}">
                <a16:creationId xmlns:a16="http://schemas.microsoft.com/office/drawing/2014/main" id="{244ECA60-29C7-B850-453D-54087627ECFD}"/>
              </a:ext>
            </a:extLst>
          </p:cNvPr>
          <p:cNvCxnSpPr>
            <a:cxnSpLocks/>
            <a:stCxn id="125" idx="1"/>
            <a:endCxn id="127" idx="2"/>
          </p:cNvCxnSpPr>
          <p:nvPr/>
        </p:nvCxnSpPr>
        <p:spPr>
          <a:xfrm rot="10800000">
            <a:off x="6870865" y="4532927"/>
            <a:ext cx="221241" cy="252801"/>
          </a:xfrm>
          <a:prstGeom prst="bentConnector2">
            <a:avLst/>
          </a:prstGeom>
          <a:ln w="254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Conector Angulado 21">
            <a:extLst>
              <a:ext uri="{FF2B5EF4-FFF2-40B4-BE49-F238E27FC236}">
                <a16:creationId xmlns:a16="http://schemas.microsoft.com/office/drawing/2014/main" id="{6A41A248-5A0A-9DFE-2596-D14964DC626B}"/>
              </a:ext>
            </a:extLst>
          </p:cNvPr>
          <p:cNvCxnSpPr>
            <a:cxnSpLocks/>
            <a:stCxn id="126" idx="1"/>
            <a:endCxn id="127" idx="2"/>
          </p:cNvCxnSpPr>
          <p:nvPr/>
        </p:nvCxnSpPr>
        <p:spPr>
          <a:xfrm rot="10800000">
            <a:off x="6870865" y="4532927"/>
            <a:ext cx="221241" cy="728985"/>
          </a:xfrm>
          <a:prstGeom prst="bentConnector2">
            <a:avLst/>
          </a:prstGeom>
          <a:ln w="254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Conector Angulado 21">
            <a:extLst>
              <a:ext uri="{FF2B5EF4-FFF2-40B4-BE49-F238E27FC236}">
                <a16:creationId xmlns:a16="http://schemas.microsoft.com/office/drawing/2014/main" id="{F20BF519-3843-581D-E7E7-55B895691E4F}"/>
              </a:ext>
            </a:extLst>
          </p:cNvPr>
          <p:cNvCxnSpPr>
            <a:cxnSpLocks/>
            <a:stCxn id="146" idx="1"/>
            <a:endCxn id="127" idx="2"/>
          </p:cNvCxnSpPr>
          <p:nvPr/>
        </p:nvCxnSpPr>
        <p:spPr>
          <a:xfrm rot="10800000">
            <a:off x="6870865" y="4532927"/>
            <a:ext cx="221241" cy="1205169"/>
          </a:xfrm>
          <a:prstGeom prst="bentConnector2">
            <a:avLst/>
          </a:prstGeom>
          <a:ln w="254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62084DBB-5D1D-BAEC-918D-6FB082B5AE85}"/>
              </a:ext>
            </a:extLst>
          </p:cNvPr>
          <p:cNvSpPr/>
          <p:nvPr/>
        </p:nvSpPr>
        <p:spPr>
          <a:xfrm>
            <a:off x="9879911" y="3382885"/>
            <a:ext cx="1149843" cy="540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 dirty="0">
                <a:solidFill>
                  <a:schemeClr val="accent6">
                    <a:lumMod val="50000"/>
                  </a:schemeClr>
                </a:solidFill>
              </a:rPr>
              <a:t>DIVISÃO JURÍDICA DE LICITAÇÕES E CONTRATAÇÕES</a:t>
            </a:r>
          </a:p>
        </p:txBody>
      </p:sp>
      <p:sp>
        <p:nvSpPr>
          <p:cNvPr id="175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A44A7204-9CEA-9125-95C7-3B4007D54A7C}"/>
              </a:ext>
            </a:extLst>
          </p:cNvPr>
          <p:cNvSpPr/>
          <p:nvPr/>
        </p:nvSpPr>
        <p:spPr>
          <a:xfrm>
            <a:off x="9856601" y="5594343"/>
            <a:ext cx="1149843" cy="540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 dirty="0">
                <a:solidFill>
                  <a:schemeClr val="accent6">
                    <a:lumMod val="50000"/>
                  </a:schemeClr>
                </a:solidFill>
              </a:rPr>
              <a:t>DIVISÃO JURÍDICA DE CONSULTIVO GERAL</a:t>
            </a:r>
          </a:p>
        </p:txBody>
      </p:sp>
      <p:sp>
        <p:nvSpPr>
          <p:cNvPr id="184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B2170EFC-CAAE-C95C-69CA-76DE93453B3A}"/>
              </a:ext>
            </a:extLst>
          </p:cNvPr>
          <p:cNvSpPr/>
          <p:nvPr/>
        </p:nvSpPr>
        <p:spPr>
          <a:xfrm>
            <a:off x="9927522" y="6315321"/>
            <a:ext cx="1008000" cy="504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800" b="1" dirty="0">
                <a:solidFill>
                  <a:schemeClr val="accent6">
                    <a:lumMod val="50000"/>
                  </a:schemeClr>
                </a:solidFill>
              </a:rPr>
              <a:t>SETOR JURÍDICO DE ENSINO, PESQUISA E INOVAÇÃO</a:t>
            </a:r>
          </a:p>
        </p:txBody>
      </p:sp>
      <p:sp>
        <p:nvSpPr>
          <p:cNvPr id="186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EDF5E1DD-8275-BB9A-1D37-90C0BDE6030C}"/>
              </a:ext>
            </a:extLst>
          </p:cNvPr>
          <p:cNvSpPr/>
          <p:nvPr/>
        </p:nvSpPr>
        <p:spPr>
          <a:xfrm>
            <a:off x="10121221" y="4495055"/>
            <a:ext cx="1008000" cy="504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800" b="1" dirty="0">
                <a:solidFill>
                  <a:schemeClr val="accent6">
                    <a:lumMod val="50000"/>
                  </a:schemeClr>
                </a:solidFill>
              </a:rPr>
              <a:t>SETOR JURÍDICO DE CONTRATAÇÕES</a:t>
            </a:r>
          </a:p>
        </p:txBody>
      </p:sp>
      <p:sp>
        <p:nvSpPr>
          <p:cNvPr id="188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7A4025A8-B8D3-6837-C381-852F00F051A0}"/>
              </a:ext>
            </a:extLst>
          </p:cNvPr>
          <p:cNvSpPr/>
          <p:nvPr/>
        </p:nvSpPr>
        <p:spPr>
          <a:xfrm>
            <a:off x="11059784" y="6315321"/>
            <a:ext cx="1008000" cy="504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800" b="1" dirty="0">
                <a:solidFill>
                  <a:schemeClr val="accent6">
                    <a:lumMod val="50000"/>
                  </a:schemeClr>
                </a:solidFill>
              </a:rPr>
              <a:t>SETOR JURÍDICO DE PESSOAL</a:t>
            </a:r>
          </a:p>
        </p:txBody>
      </p:sp>
      <p:sp>
        <p:nvSpPr>
          <p:cNvPr id="189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BD4BD290-7C93-440A-66B1-228496738CF7}"/>
              </a:ext>
            </a:extLst>
          </p:cNvPr>
          <p:cNvSpPr/>
          <p:nvPr/>
        </p:nvSpPr>
        <p:spPr>
          <a:xfrm>
            <a:off x="8802976" y="6315321"/>
            <a:ext cx="1008000" cy="504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800" b="1" dirty="0">
                <a:solidFill>
                  <a:schemeClr val="accent6">
                    <a:lumMod val="50000"/>
                  </a:schemeClr>
                </a:solidFill>
              </a:rPr>
              <a:t>SETOR JURÍDICO DE ATENÇÃO À SAÚDE</a:t>
            </a:r>
          </a:p>
        </p:txBody>
      </p:sp>
      <p:sp>
        <p:nvSpPr>
          <p:cNvPr id="190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E2A400B7-9BC4-27DD-C39C-1E6A450280C5}"/>
              </a:ext>
            </a:extLst>
          </p:cNvPr>
          <p:cNvSpPr/>
          <p:nvPr/>
        </p:nvSpPr>
        <p:spPr>
          <a:xfrm>
            <a:off x="10121221" y="3952326"/>
            <a:ext cx="1008000" cy="504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800" b="1" dirty="0">
                <a:solidFill>
                  <a:schemeClr val="accent6">
                    <a:lumMod val="50000"/>
                  </a:schemeClr>
                </a:solidFill>
              </a:rPr>
              <a:t>SETOR JURÍDICO DE LICITAÇÕES E CONTRATAÇÕES DE TECNOLOGIA</a:t>
            </a:r>
          </a:p>
        </p:txBody>
      </p:sp>
      <p:sp>
        <p:nvSpPr>
          <p:cNvPr id="191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B56D2A9A-016F-801B-BFEC-748E56465A02}"/>
              </a:ext>
            </a:extLst>
          </p:cNvPr>
          <p:cNvSpPr/>
          <p:nvPr/>
        </p:nvSpPr>
        <p:spPr>
          <a:xfrm>
            <a:off x="11305707" y="5081425"/>
            <a:ext cx="792000" cy="432000"/>
          </a:xfrm>
          <a:prstGeom prst="roundRect">
            <a:avLst/>
          </a:prstGeom>
          <a:solidFill>
            <a:srgbClr val="F1F6E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700" b="1" dirty="0">
                <a:solidFill>
                  <a:schemeClr val="accent6">
                    <a:lumMod val="50000"/>
                  </a:schemeClr>
                </a:solidFill>
              </a:rPr>
              <a:t>UNIDADE JURÍDICA DE CONSULTAS</a:t>
            </a:r>
          </a:p>
        </p:txBody>
      </p:sp>
      <p:sp>
        <p:nvSpPr>
          <p:cNvPr id="192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1AF0C710-FB80-A268-55FE-E3A801D25233}"/>
              </a:ext>
            </a:extLst>
          </p:cNvPr>
          <p:cNvSpPr/>
          <p:nvPr/>
        </p:nvSpPr>
        <p:spPr>
          <a:xfrm>
            <a:off x="11305707" y="4531055"/>
            <a:ext cx="792000" cy="432000"/>
          </a:xfrm>
          <a:prstGeom prst="roundRect">
            <a:avLst/>
          </a:prstGeom>
          <a:solidFill>
            <a:srgbClr val="F1F6E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600" b="1" dirty="0">
                <a:solidFill>
                  <a:schemeClr val="accent6">
                    <a:lumMod val="50000"/>
                  </a:schemeClr>
                </a:solidFill>
              </a:rPr>
              <a:t>UNIDADE JURÍDICA DE CONTRATAÇÕES DIRETAS E EXECUÇÃO CONTRATUAL</a:t>
            </a:r>
          </a:p>
        </p:txBody>
      </p:sp>
      <p:sp>
        <p:nvSpPr>
          <p:cNvPr id="193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80DCB6EE-939F-886A-38B2-04FDF2613787}"/>
              </a:ext>
            </a:extLst>
          </p:cNvPr>
          <p:cNvSpPr/>
          <p:nvPr/>
        </p:nvSpPr>
        <p:spPr>
          <a:xfrm>
            <a:off x="11305707" y="3988326"/>
            <a:ext cx="792000" cy="432000"/>
          </a:xfrm>
          <a:prstGeom prst="roundRect">
            <a:avLst/>
          </a:prstGeom>
          <a:solidFill>
            <a:srgbClr val="F1F6E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700" b="1" dirty="0">
                <a:solidFill>
                  <a:schemeClr val="accent6">
                    <a:lumMod val="50000"/>
                  </a:schemeClr>
                </a:solidFill>
              </a:rPr>
              <a:t>UNIDADE JURÍDICA DE PREGÕES E CONTRATAÇÕES</a:t>
            </a:r>
          </a:p>
        </p:txBody>
      </p:sp>
      <p:cxnSp>
        <p:nvCxnSpPr>
          <p:cNvPr id="194" name="Conector Angulado 21">
            <a:extLst>
              <a:ext uri="{FF2B5EF4-FFF2-40B4-BE49-F238E27FC236}">
                <a16:creationId xmlns:a16="http://schemas.microsoft.com/office/drawing/2014/main" id="{5413AA70-99F6-A987-F27D-48673F3A664F}"/>
              </a:ext>
            </a:extLst>
          </p:cNvPr>
          <p:cNvCxnSpPr>
            <a:cxnSpLocks/>
            <a:stCxn id="175" idx="1"/>
            <a:endCxn id="25" idx="2"/>
          </p:cNvCxnSpPr>
          <p:nvPr/>
        </p:nvCxnSpPr>
        <p:spPr>
          <a:xfrm rot="10800000">
            <a:off x="9722707" y="3327243"/>
            <a:ext cx="133895" cy="2537101"/>
          </a:xfrm>
          <a:prstGeom prst="bentConnector2">
            <a:avLst/>
          </a:prstGeom>
          <a:ln w="254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Conector Angulado 21">
            <a:extLst>
              <a:ext uri="{FF2B5EF4-FFF2-40B4-BE49-F238E27FC236}">
                <a16:creationId xmlns:a16="http://schemas.microsoft.com/office/drawing/2014/main" id="{45DD0C9D-A488-02AE-37F6-3057EE4444FD}"/>
              </a:ext>
            </a:extLst>
          </p:cNvPr>
          <p:cNvCxnSpPr>
            <a:cxnSpLocks/>
            <a:stCxn id="174" idx="1"/>
            <a:endCxn id="25" idx="2"/>
          </p:cNvCxnSpPr>
          <p:nvPr/>
        </p:nvCxnSpPr>
        <p:spPr>
          <a:xfrm rot="10800000">
            <a:off x="9722707" y="3327243"/>
            <a:ext cx="157205" cy="325643"/>
          </a:xfrm>
          <a:prstGeom prst="bentConnector2">
            <a:avLst/>
          </a:prstGeom>
          <a:ln w="254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Conector Angulado 21">
            <a:extLst>
              <a:ext uri="{FF2B5EF4-FFF2-40B4-BE49-F238E27FC236}">
                <a16:creationId xmlns:a16="http://schemas.microsoft.com/office/drawing/2014/main" id="{24E1EE88-126C-A61D-5A12-607506AC97B1}"/>
              </a:ext>
            </a:extLst>
          </p:cNvPr>
          <p:cNvCxnSpPr>
            <a:cxnSpLocks/>
            <a:stCxn id="174" idx="1"/>
            <a:endCxn id="190" idx="1"/>
          </p:cNvCxnSpPr>
          <p:nvPr/>
        </p:nvCxnSpPr>
        <p:spPr>
          <a:xfrm rot="10800000" flipH="1" flipV="1">
            <a:off x="9879911" y="3652884"/>
            <a:ext cx="241310" cy="551441"/>
          </a:xfrm>
          <a:prstGeom prst="bentConnector3">
            <a:avLst>
              <a:gd name="adj1" fmla="val -23683"/>
            </a:avLst>
          </a:prstGeom>
          <a:ln w="254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Conector reto 212">
            <a:extLst>
              <a:ext uri="{FF2B5EF4-FFF2-40B4-BE49-F238E27FC236}">
                <a16:creationId xmlns:a16="http://schemas.microsoft.com/office/drawing/2014/main" id="{C6ACAD7B-E3A0-D913-9334-D683D0A6DB3B}"/>
              </a:ext>
            </a:extLst>
          </p:cNvPr>
          <p:cNvCxnSpPr>
            <a:cxnSpLocks/>
            <a:stCxn id="186" idx="1"/>
            <a:endCxn id="190" idx="1"/>
          </p:cNvCxnSpPr>
          <p:nvPr/>
        </p:nvCxnSpPr>
        <p:spPr>
          <a:xfrm rot="10800000">
            <a:off x="10121221" y="4204327"/>
            <a:ext cx="12700" cy="542729"/>
          </a:xfrm>
          <a:prstGeom prst="bentConnector3">
            <a:avLst>
              <a:gd name="adj1" fmla="val 2437504"/>
            </a:avLst>
          </a:prstGeom>
          <a:ln w="254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Conector reto 221">
            <a:extLst>
              <a:ext uri="{FF2B5EF4-FFF2-40B4-BE49-F238E27FC236}">
                <a16:creationId xmlns:a16="http://schemas.microsoft.com/office/drawing/2014/main" id="{7076AE0A-54B5-35A9-1CE0-07D5B79323EA}"/>
              </a:ext>
            </a:extLst>
          </p:cNvPr>
          <p:cNvCxnSpPr>
            <a:cxnSpLocks/>
            <a:stCxn id="292" idx="3"/>
            <a:endCxn id="191" idx="1"/>
          </p:cNvCxnSpPr>
          <p:nvPr/>
        </p:nvCxnSpPr>
        <p:spPr>
          <a:xfrm>
            <a:off x="11129221" y="5297425"/>
            <a:ext cx="176486" cy="0"/>
          </a:xfrm>
          <a:prstGeom prst="line">
            <a:avLst/>
          </a:prstGeom>
          <a:ln w="254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Conector reto 224">
            <a:extLst>
              <a:ext uri="{FF2B5EF4-FFF2-40B4-BE49-F238E27FC236}">
                <a16:creationId xmlns:a16="http://schemas.microsoft.com/office/drawing/2014/main" id="{8B9198ED-4348-6DB8-892B-E66720D0838B}"/>
              </a:ext>
            </a:extLst>
          </p:cNvPr>
          <p:cNvCxnSpPr>
            <a:cxnSpLocks/>
            <a:stCxn id="186" idx="3"/>
            <a:endCxn id="192" idx="1"/>
          </p:cNvCxnSpPr>
          <p:nvPr/>
        </p:nvCxnSpPr>
        <p:spPr>
          <a:xfrm>
            <a:off x="11129221" y="4747055"/>
            <a:ext cx="176486" cy="0"/>
          </a:xfrm>
          <a:prstGeom prst="line">
            <a:avLst/>
          </a:prstGeom>
          <a:ln w="254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Conector reto 227">
            <a:extLst>
              <a:ext uri="{FF2B5EF4-FFF2-40B4-BE49-F238E27FC236}">
                <a16:creationId xmlns:a16="http://schemas.microsoft.com/office/drawing/2014/main" id="{3BD4D289-31FF-C611-960B-CA987CBE1199}"/>
              </a:ext>
            </a:extLst>
          </p:cNvPr>
          <p:cNvCxnSpPr>
            <a:cxnSpLocks/>
            <a:stCxn id="190" idx="3"/>
            <a:endCxn id="193" idx="1"/>
          </p:cNvCxnSpPr>
          <p:nvPr/>
        </p:nvCxnSpPr>
        <p:spPr>
          <a:xfrm>
            <a:off x="11129221" y="4204326"/>
            <a:ext cx="176486" cy="0"/>
          </a:xfrm>
          <a:prstGeom prst="line">
            <a:avLst/>
          </a:prstGeom>
          <a:ln w="254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Conector Angulado 21">
            <a:extLst>
              <a:ext uri="{FF2B5EF4-FFF2-40B4-BE49-F238E27FC236}">
                <a16:creationId xmlns:a16="http://schemas.microsoft.com/office/drawing/2014/main" id="{E9167590-5D92-6C80-B821-2FB17D79AD8D}"/>
              </a:ext>
            </a:extLst>
          </p:cNvPr>
          <p:cNvCxnSpPr>
            <a:cxnSpLocks/>
            <a:stCxn id="184" idx="0"/>
            <a:endCxn id="175" idx="2"/>
          </p:cNvCxnSpPr>
          <p:nvPr/>
        </p:nvCxnSpPr>
        <p:spPr>
          <a:xfrm flipV="1">
            <a:off x="10431522" y="6134343"/>
            <a:ext cx="1" cy="180978"/>
          </a:xfrm>
          <a:prstGeom prst="straightConnector1">
            <a:avLst/>
          </a:prstGeom>
          <a:ln w="254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Conector Angulado 21">
            <a:extLst>
              <a:ext uri="{FF2B5EF4-FFF2-40B4-BE49-F238E27FC236}">
                <a16:creationId xmlns:a16="http://schemas.microsoft.com/office/drawing/2014/main" id="{E25B2B4F-15DA-7CF0-779A-7E7FD6B6A72B}"/>
              </a:ext>
            </a:extLst>
          </p:cNvPr>
          <p:cNvCxnSpPr>
            <a:cxnSpLocks/>
            <a:stCxn id="188" idx="0"/>
            <a:endCxn id="175" idx="2"/>
          </p:cNvCxnSpPr>
          <p:nvPr/>
        </p:nvCxnSpPr>
        <p:spPr>
          <a:xfrm rot="16200000" flipV="1">
            <a:off x="10907165" y="5658701"/>
            <a:ext cx="180978" cy="1132261"/>
          </a:xfrm>
          <a:prstGeom prst="bentConnector3">
            <a:avLst>
              <a:gd name="adj1" fmla="val 50000"/>
            </a:avLst>
          </a:prstGeom>
          <a:ln w="254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Conector Angulado 21">
            <a:extLst>
              <a:ext uri="{FF2B5EF4-FFF2-40B4-BE49-F238E27FC236}">
                <a16:creationId xmlns:a16="http://schemas.microsoft.com/office/drawing/2014/main" id="{6231014C-54CF-4119-A29C-4AC2B67EEDAA}"/>
              </a:ext>
            </a:extLst>
          </p:cNvPr>
          <p:cNvCxnSpPr>
            <a:cxnSpLocks/>
            <a:stCxn id="189" idx="0"/>
            <a:endCxn id="175" idx="2"/>
          </p:cNvCxnSpPr>
          <p:nvPr/>
        </p:nvCxnSpPr>
        <p:spPr>
          <a:xfrm rot="5400000" flipH="1" flipV="1">
            <a:off x="9778760" y="5662559"/>
            <a:ext cx="180978" cy="1124547"/>
          </a:xfrm>
          <a:prstGeom prst="bentConnector3">
            <a:avLst>
              <a:gd name="adj1" fmla="val 50000"/>
            </a:avLst>
          </a:prstGeom>
          <a:ln w="254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2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A5F17B56-4844-5EDD-9F7A-69A29AE18EC9}"/>
              </a:ext>
            </a:extLst>
          </p:cNvPr>
          <p:cNvSpPr/>
          <p:nvPr/>
        </p:nvSpPr>
        <p:spPr>
          <a:xfrm>
            <a:off x="10121221" y="5045425"/>
            <a:ext cx="1008000" cy="504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800" b="1" dirty="0">
                <a:solidFill>
                  <a:schemeClr val="accent6">
                    <a:lumMod val="50000"/>
                  </a:schemeClr>
                </a:solidFill>
              </a:rPr>
              <a:t>SETOR JURÍDICO DE CONTRATAÇÕES ESTRATÉGICAS</a:t>
            </a:r>
          </a:p>
        </p:txBody>
      </p:sp>
      <p:cxnSp>
        <p:nvCxnSpPr>
          <p:cNvPr id="437" name="Conector reto 212">
            <a:extLst>
              <a:ext uri="{FF2B5EF4-FFF2-40B4-BE49-F238E27FC236}">
                <a16:creationId xmlns:a16="http://schemas.microsoft.com/office/drawing/2014/main" id="{4D9D0175-DDA0-BF46-6ACA-5A16B7878D99}"/>
              </a:ext>
            </a:extLst>
          </p:cNvPr>
          <p:cNvCxnSpPr>
            <a:cxnSpLocks/>
            <a:stCxn id="292" idx="1"/>
            <a:endCxn id="190" idx="1"/>
          </p:cNvCxnSpPr>
          <p:nvPr/>
        </p:nvCxnSpPr>
        <p:spPr>
          <a:xfrm rot="10800000">
            <a:off x="10121221" y="4204327"/>
            <a:ext cx="12700" cy="1093099"/>
          </a:xfrm>
          <a:prstGeom prst="bentConnector3">
            <a:avLst>
              <a:gd name="adj1" fmla="val 2437496"/>
            </a:avLst>
          </a:prstGeom>
          <a:ln w="254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029349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Arredondado 12"/>
          <p:cNvSpPr/>
          <p:nvPr/>
        </p:nvSpPr>
        <p:spPr>
          <a:xfrm>
            <a:off x="5426229" y="882172"/>
            <a:ext cx="1371600" cy="74458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bg1"/>
                </a:solidFill>
              </a:rPr>
              <a:t>SUPERINTENDÊNCIA-EXECUTIVA - </a:t>
            </a:r>
            <a:r>
              <a:rPr lang="pt-BR" sz="1000" b="1"/>
              <a:t>HUCFF</a:t>
            </a:r>
            <a:endParaRPr lang="pt-BR" sz="1000" b="1">
              <a:solidFill>
                <a:schemeClr val="bg1"/>
              </a:solidFill>
            </a:endParaRPr>
          </a:p>
        </p:txBody>
      </p:sp>
      <p:sp>
        <p:nvSpPr>
          <p:cNvPr id="20" name="Retângulo Arredondado 69">
            <a:hlinkClick r:id="rId3" action="ppaction://hlinksldjump"/>
            <a:extLst>
              <a:ext uri="{FF2B5EF4-FFF2-40B4-BE49-F238E27FC236}">
                <a16:creationId xmlns:a16="http://schemas.microsoft.com/office/drawing/2014/main" id="{B67E037E-C9BB-4467-A9B1-B6688EBD2F61}"/>
              </a:ext>
            </a:extLst>
          </p:cNvPr>
          <p:cNvSpPr/>
          <p:nvPr/>
        </p:nvSpPr>
        <p:spPr>
          <a:xfrm>
            <a:off x="-217404" y="186022"/>
            <a:ext cx="6603939" cy="4385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>
                <a:solidFill>
                  <a:schemeClr val="bg1"/>
                </a:solidFill>
              </a:rPr>
              <a:t>      COMPLEXO HOSPITALAR – CH-UFRJ – SUPERINTENDÊNCIA-EXECUTIVA - </a:t>
            </a:r>
            <a:r>
              <a:rPr lang="pt-BR" sz="1400" b="1"/>
              <a:t>HUCFF</a:t>
            </a:r>
            <a:endParaRPr lang="pt-BR" sz="1400" b="1">
              <a:solidFill>
                <a:schemeClr val="bg1"/>
              </a:solidFill>
            </a:endParaRPr>
          </a:p>
        </p:txBody>
      </p:sp>
      <p:sp>
        <p:nvSpPr>
          <p:cNvPr id="3" name="Retângulo Arredondado 12">
            <a:extLst>
              <a:ext uri="{FF2B5EF4-FFF2-40B4-BE49-F238E27FC236}">
                <a16:creationId xmlns:a16="http://schemas.microsoft.com/office/drawing/2014/main" id="{73184AD6-B763-CC56-0EF4-0F63FD743E59}"/>
              </a:ext>
            </a:extLst>
          </p:cNvPr>
          <p:cNvSpPr/>
          <p:nvPr/>
        </p:nvSpPr>
        <p:spPr>
          <a:xfrm>
            <a:off x="5426229" y="1969249"/>
            <a:ext cx="1371600" cy="74458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bg1"/>
                </a:solidFill>
              </a:rPr>
              <a:t>GERÊNCIA DE ATENÇÃO À SAÚDE - HUCFF </a:t>
            </a:r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E3876FAB-D392-AB02-94E6-C539471C86BA}"/>
              </a:ext>
            </a:extLst>
          </p:cNvPr>
          <p:cNvCxnSpPr>
            <a:cxnSpLocks/>
            <a:stCxn id="13" idx="2"/>
            <a:endCxn id="3" idx="0"/>
          </p:cNvCxnSpPr>
          <p:nvPr/>
        </p:nvCxnSpPr>
        <p:spPr>
          <a:xfrm>
            <a:off x="6112029" y="1626755"/>
            <a:ext cx="0" cy="342494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tângulo: Cantos Arredondados 26">
            <a:extLst>
              <a:ext uri="{FF2B5EF4-FFF2-40B4-BE49-F238E27FC236}">
                <a16:creationId xmlns:a16="http://schemas.microsoft.com/office/drawing/2014/main" id="{7B800948-AF92-90AC-A19D-F09E08D604D5}"/>
              </a:ext>
            </a:extLst>
          </p:cNvPr>
          <p:cNvSpPr/>
          <p:nvPr/>
        </p:nvSpPr>
        <p:spPr>
          <a:xfrm>
            <a:off x="2347278" y="3378513"/>
            <a:ext cx="1371600" cy="745200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/>
              <a:t>DIVISÃO MÉDICA - </a:t>
            </a:r>
            <a:r>
              <a:rPr lang="pt-BR" sz="900" b="1">
                <a:solidFill>
                  <a:schemeClr val="bg1"/>
                </a:solidFill>
              </a:rPr>
              <a:t> HUCFF</a:t>
            </a:r>
            <a:endParaRPr lang="pt-BR" sz="900" b="1"/>
          </a:p>
        </p:txBody>
      </p:sp>
      <p:sp>
        <p:nvSpPr>
          <p:cNvPr id="28" name="Retângulo: Cantos Arredondados 27">
            <a:extLst>
              <a:ext uri="{FF2B5EF4-FFF2-40B4-BE49-F238E27FC236}">
                <a16:creationId xmlns:a16="http://schemas.microsoft.com/office/drawing/2014/main" id="{FE4AC802-4F66-9C01-B5DD-3E27A228FC8F}"/>
              </a:ext>
            </a:extLst>
          </p:cNvPr>
          <p:cNvSpPr/>
          <p:nvPr/>
        </p:nvSpPr>
        <p:spPr>
          <a:xfrm>
            <a:off x="8782804" y="3378514"/>
            <a:ext cx="1371600" cy="745200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/>
              <a:t>DIVISÃO APOIO DIAGNÓSTICO E TERAPÊUTICO</a:t>
            </a:r>
          </a:p>
        </p:txBody>
      </p:sp>
      <p:sp>
        <p:nvSpPr>
          <p:cNvPr id="29" name="Retângulo: Cantos Arredondados 28">
            <a:extLst>
              <a:ext uri="{FF2B5EF4-FFF2-40B4-BE49-F238E27FC236}">
                <a16:creationId xmlns:a16="http://schemas.microsoft.com/office/drawing/2014/main" id="{FDDCF3F8-43CD-D2F1-CA89-D60007A046B5}"/>
              </a:ext>
            </a:extLst>
          </p:cNvPr>
          <p:cNvSpPr/>
          <p:nvPr/>
        </p:nvSpPr>
        <p:spPr>
          <a:xfrm>
            <a:off x="3995347" y="3394759"/>
            <a:ext cx="1371600" cy="745200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/>
              <a:t>DIVISÃO DE ENFERMAGEM - </a:t>
            </a:r>
            <a:r>
              <a:rPr lang="pt-BR" sz="900" b="1">
                <a:solidFill>
                  <a:schemeClr val="bg1"/>
                </a:solidFill>
              </a:rPr>
              <a:t> HUCFF</a:t>
            </a:r>
            <a:endParaRPr lang="pt-BR" sz="900" b="1"/>
          </a:p>
        </p:txBody>
      </p:sp>
      <p:sp>
        <p:nvSpPr>
          <p:cNvPr id="36" name="Retângulo: Cantos Arredondados 35">
            <a:extLst>
              <a:ext uri="{FF2B5EF4-FFF2-40B4-BE49-F238E27FC236}">
                <a16:creationId xmlns:a16="http://schemas.microsoft.com/office/drawing/2014/main" id="{D2456170-9222-B819-1A6F-A88968808850}"/>
              </a:ext>
            </a:extLst>
          </p:cNvPr>
          <p:cNvSpPr/>
          <p:nvPr/>
        </p:nvSpPr>
        <p:spPr>
          <a:xfrm>
            <a:off x="5940785" y="3394759"/>
            <a:ext cx="1371600" cy="745200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/>
              <a:t>DIVISÃO DE GESTÃO DO CUIDADO </a:t>
            </a:r>
          </a:p>
        </p:txBody>
      </p:sp>
      <p:cxnSp>
        <p:nvCxnSpPr>
          <p:cNvPr id="37" name="Conector: Angulado 36">
            <a:extLst>
              <a:ext uri="{FF2B5EF4-FFF2-40B4-BE49-F238E27FC236}">
                <a16:creationId xmlns:a16="http://schemas.microsoft.com/office/drawing/2014/main" id="{633F23F1-D261-7FC4-4C86-5B3EAB039C54}"/>
              </a:ext>
            </a:extLst>
          </p:cNvPr>
          <p:cNvCxnSpPr>
            <a:cxnSpLocks/>
            <a:stCxn id="3" idx="2"/>
            <a:endCxn id="28" idx="0"/>
          </p:cNvCxnSpPr>
          <p:nvPr/>
        </p:nvCxnSpPr>
        <p:spPr>
          <a:xfrm rot="16200000" flipH="1">
            <a:off x="7457975" y="1367885"/>
            <a:ext cx="664682" cy="3356575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: Angulado 40">
            <a:extLst>
              <a:ext uri="{FF2B5EF4-FFF2-40B4-BE49-F238E27FC236}">
                <a16:creationId xmlns:a16="http://schemas.microsoft.com/office/drawing/2014/main" id="{0B01CFED-5989-A9BE-F72E-9FB91531E033}"/>
              </a:ext>
            </a:extLst>
          </p:cNvPr>
          <p:cNvCxnSpPr>
            <a:cxnSpLocks/>
            <a:stCxn id="3" idx="2"/>
            <a:endCxn id="36" idx="0"/>
          </p:cNvCxnSpPr>
          <p:nvPr/>
        </p:nvCxnSpPr>
        <p:spPr>
          <a:xfrm rot="16200000" flipH="1">
            <a:off x="6028844" y="2797017"/>
            <a:ext cx="680927" cy="514556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: Angulado 46">
            <a:extLst>
              <a:ext uri="{FF2B5EF4-FFF2-40B4-BE49-F238E27FC236}">
                <a16:creationId xmlns:a16="http://schemas.microsoft.com/office/drawing/2014/main" id="{E193F75D-DEC8-B1CC-D285-39B0C077E8A2}"/>
              </a:ext>
            </a:extLst>
          </p:cNvPr>
          <p:cNvCxnSpPr>
            <a:cxnSpLocks/>
            <a:stCxn id="3" idx="2"/>
            <a:endCxn id="27" idx="0"/>
          </p:cNvCxnSpPr>
          <p:nvPr/>
        </p:nvCxnSpPr>
        <p:spPr>
          <a:xfrm rot="5400000">
            <a:off x="4240214" y="1506697"/>
            <a:ext cx="664681" cy="3078951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" name="Imagem 66">
            <a:extLst>
              <a:ext uri="{FF2B5EF4-FFF2-40B4-BE49-F238E27FC236}">
                <a16:creationId xmlns:a16="http://schemas.microsoft.com/office/drawing/2014/main" id="{ED286DAF-0B20-E6E5-CEAC-5ADF5A14BF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8028" y="95941"/>
            <a:ext cx="386892" cy="386892"/>
          </a:xfrm>
          <a:prstGeom prst="rect">
            <a:avLst/>
          </a:prstGeom>
        </p:spPr>
      </p:pic>
      <p:sp>
        <p:nvSpPr>
          <p:cNvPr id="68" name="Retângulo Arredondado 62">
            <a:extLst>
              <a:ext uri="{FF2B5EF4-FFF2-40B4-BE49-F238E27FC236}">
                <a16:creationId xmlns:a16="http://schemas.microsoft.com/office/drawing/2014/main" id="{4168C3CD-BA8B-0AA6-CF36-441DEA169B24}"/>
              </a:ext>
            </a:extLst>
          </p:cNvPr>
          <p:cNvSpPr/>
          <p:nvPr/>
        </p:nvSpPr>
        <p:spPr>
          <a:xfrm>
            <a:off x="11093392" y="64204"/>
            <a:ext cx="935947" cy="456004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</a:t>
            </a:r>
          </a:p>
          <a:p>
            <a:pPr algn="ctr"/>
            <a:r>
              <a:rPr lang="pt-BR" b="1">
                <a:solidFill>
                  <a:schemeClr val="tx1"/>
                </a:solidFill>
              </a:rPr>
              <a:t>26</a:t>
            </a:r>
          </a:p>
        </p:txBody>
      </p:sp>
      <p:sp>
        <p:nvSpPr>
          <p:cNvPr id="69" name="Retângulo Arredondado 44">
            <a:extLst>
              <a:ext uri="{FF2B5EF4-FFF2-40B4-BE49-F238E27FC236}">
                <a16:creationId xmlns:a16="http://schemas.microsoft.com/office/drawing/2014/main" id="{AC81D46A-AEF5-F3DF-1D6D-34F3B69FEE72}"/>
              </a:ext>
            </a:extLst>
          </p:cNvPr>
          <p:cNvSpPr/>
          <p:nvPr/>
        </p:nvSpPr>
        <p:spPr>
          <a:xfrm>
            <a:off x="10056473" y="59750"/>
            <a:ext cx="935947" cy="45600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</a:t>
            </a:r>
          </a:p>
          <a:p>
            <a:pPr algn="ctr"/>
            <a:r>
              <a:rPr lang="pt-BR" b="1">
                <a:solidFill>
                  <a:schemeClr val="accent6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76" name="Retângulo 75">
            <a:extLst>
              <a:ext uri="{FF2B5EF4-FFF2-40B4-BE49-F238E27FC236}">
                <a16:creationId xmlns:a16="http://schemas.microsoft.com/office/drawing/2014/main" id="{5BE0BDAA-1338-CFC9-FEB4-BD5533CA0828}"/>
              </a:ext>
            </a:extLst>
          </p:cNvPr>
          <p:cNvSpPr/>
          <p:nvPr/>
        </p:nvSpPr>
        <p:spPr>
          <a:xfrm>
            <a:off x="8892734" y="247735"/>
            <a:ext cx="7473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>
                <a:solidFill>
                  <a:schemeClr val="accent6">
                    <a:lumMod val="50000"/>
                  </a:schemeClr>
                </a:solidFill>
              </a:rPr>
              <a:t>HUCFF</a:t>
            </a:r>
          </a:p>
        </p:txBody>
      </p:sp>
      <p:sp>
        <p:nvSpPr>
          <p:cNvPr id="85" name="Retângulo Arredondado 63">
            <a:extLst>
              <a:ext uri="{FF2B5EF4-FFF2-40B4-BE49-F238E27FC236}">
                <a16:creationId xmlns:a16="http://schemas.microsoft.com/office/drawing/2014/main" id="{343B3734-D2F6-6FC3-40FC-E9F792364416}"/>
              </a:ext>
            </a:extLst>
          </p:cNvPr>
          <p:cNvSpPr/>
          <p:nvPr/>
        </p:nvSpPr>
        <p:spPr>
          <a:xfrm>
            <a:off x="3995898" y="4474394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b="1">
              <a:solidFill>
                <a:schemeClr val="tx1"/>
              </a:solidFill>
            </a:endParaRPr>
          </a:p>
        </p:txBody>
      </p:sp>
      <p:sp>
        <p:nvSpPr>
          <p:cNvPr id="86" name="Retângulo Arredondado 64">
            <a:extLst>
              <a:ext uri="{FF2B5EF4-FFF2-40B4-BE49-F238E27FC236}">
                <a16:creationId xmlns:a16="http://schemas.microsoft.com/office/drawing/2014/main" id="{94B8521B-4E8C-B418-8803-2E0A101D9BCE}"/>
              </a:ext>
            </a:extLst>
          </p:cNvPr>
          <p:cNvSpPr/>
          <p:nvPr/>
        </p:nvSpPr>
        <p:spPr>
          <a:xfrm>
            <a:off x="4091148" y="4569643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b="1">
              <a:solidFill>
                <a:schemeClr val="tx1"/>
              </a:solidFill>
            </a:endParaRPr>
          </a:p>
        </p:txBody>
      </p:sp>
      <p:sp>
        <p:nvSpPr>
          <p:cNvPr id="87" name="Retângulo Arredondado 65">
            <a:extLst>
              <a:ext uri="{FF2B5EF4-FFF2-40B4-BE49-F238E27FC236}">
                <a16:creationId xmlns:a16="http://schemas.microsoft.com/office/drawing/2014/main" id="{42CDC6DC-E4BF-85BB-53A9-7927C6D14628}"/>
              </a:ext>
            </a:extLst>
          </p:cNvPr>
          <p:cNvSpPr/>
          <p:nvPr/>
        </p:nvSpPr>
        <p:spPr>
          <a:xfrm>
            <a:off x="4186398" y="4664892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</a:t>
            </a:r>
          </a:p>
        </p:txBody>
      </p:sp>
      <p:cxnSp>
        <p:nvCxnSpPr>
          <p:cNvPr id="102" name="Conector reto 101">
            <a:extLst>
              <a:ext uri="{FF2B5EF4-FFF2-40B4-BE49-F238E27FC236}">
                <a16:creationId xmlns:a16="http://schemas.microsoft.com/office/drawing/2014/main" id="{9AE1E241-15B1-3063-113A-F8D0BF86E223}"/>
              </a:ext>
            </a:extLst>
          </p:cNvPr>
          <p:cNvCxnSpPr>
            <a:cxnSpLocks/>
            <a:stCxn id="29" idx="2"/>
            <a:endCxn id="85" idx="0"/>
          </p:cNvCxnSpPr>
          <p:nvPr/>
        </p:nvCxnSpPr>
        <p:spPr>
          <a:xfrm>
            <a:off x="4681147" y="4139959"/>
            <a:ext cx="551" cy="334435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Retângulo Arredondado 44">
            <a:extLst>
              <a:ext uri="{FF2B5EF4-FFF2-40B4-BE49-F238E27FC236}">
                <a16:creationId xmlns:a16="http://schemas.microsoft.com/office/drawing/2014/main" id="{B0843C0B-D5D1-76F3-C192-87931039B937}"/>
              </a:ext>
            </a:extLst>
          </p:cNvPr>
          <p:cNvSpPr/>
          <p:nvPr/>
        </p:nvSpPr>
        <p:spPr>
          <a:xfrm>
            <a:off x="5940233" y="4546781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SETOR</a:t>
            </a:r>
            <a:endParaRPr lang="pt-BR" sz="1000" b="1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4" name="Retângulo Arredondado 63">
            <a:extLst>
              <a:ext uri="{FF2B5EF4-FFF2-40B4-BE49-F238E27FC236}">
                <a16:creationId xmlns:a16="http://schemas.microsoft.com/office/drawing/2014/main" id="{244461E0-5B20-CE31-704A-52C2328BE9B9}"/>
              </a:ext>
            </a:extLst>
          </p:cNvPr>
          <p:cNvSpPr/>
          <p:nvPr/>
        </p:nvSpPr>
        <p:spPr>
          <a:xfrm>
            <a:off x="5940784" y="5675184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b="1">
              <a:solidFill>
                <a:schemeClr val="tx1"/>
              </a:solidFill>
            </a:endParaRPr>
          </a:p>
        </p:txBody>
      </p:sp>
      <p:sp>
        <p:nvSpPr>
          <p:cNvPr id="115" name="Retângulo Arredondado 64">
            <a:extLst>
              <a:ext uri="{FF2B5EF4-FFF2-40B4-BE49-F238E27FC236}">
                <a16:creationId xmlns:a16="http://schemas.microsoft.com/office/drawing/2014/main" id="{7B3FCA0E-A6DB-39D1-A77F-1F568C3BF734}"/>
              </a:ext>
            </a:extLst>
          </p:cNvPr>
          <p:cNvSpPr/>
          <p:nvPr/>
        </p:nvSpPr>
        <p:spPr>
          <a:xfrm>
            <a:off x="6036034" y="5770433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b="1">
              <a:solidFill>
                <a:schemeClr val="tx1"/>
              </a:solidFill>
            </a:endParaRPr>
          </a:p>
        </p:txBody>
      </p:sp>
      <p:sp>
        <p:nvSpPr>
          <p:cNvPr id="116" name="Retângulo Arredondado 65">
            <a:extLst>
              <a:ext uri="{FF2B5EF4-FFF2-40B4-BE49-F238E27FC236}">
                <a16:creationId xmlns:a16="http://schemas.microsoft.com/office/drawing/2014/main" id="{3BC0F275-1598-975C-674F-C081032C64AA}"/>
              </a:ext>
            </a:extLst>
          </p:cNvPr>
          <p:cNvSpPr/>
          <p:nvPr/>
        </p:nvSpPr>
        <p:spPr>
          <a:xfrm>
            <a:off x="6131284" y="5865682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</a:t>
            </a:r>
          </a:p>
        </p:txBody>
      </p:sp>
      <p:cxnSp>
        <p:nvCxnSpPr>
          <p:cNvPr id="117" name="Conector reto 116">
            <a:extLst>
              <a:ext uri="{FF2B5EF4-FFF2-40B4-BE49-F238E27FC236}">
                <a16:creationId xmlns:a16="http://schemas.microsoft.com/office/drawing/2014/main" id="{1077EC6C-D5DE-C33A-75AE-BD65268566CE}"/>
              </a:ext>
            </a:extLst>
          </p:cNvPr>
          <p:cNvCxnSpPr>
            <a:cxnSpLocks/>
            <a:stCxn id="113" idx="2"/>
            <a:endCxn id="114" idx="0"/>
          </p:cNvCxnSpPr>
          <p:nvPr/>
        </p:nvCxnSpPr>
        <p:spPr>
          <a:xfrm>
            <a:off x="6626033" y="5291364"/>
            <a:ext cx="551" cy="38382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onector reto 117">
            <a:extLst>
              <a:ext uri="{FF2B5EF4-FFF2-40B4-BE49-F238E27FC236}">
                <a16:creationId xmlns:a16="http://schemas.microsoft.com/office/drawing/2014/main" id="{EC541474-760B-6F02-A273-BE2535A493D2}"/>
              </a:ext>
            </a:extLst>
          </p:cNvPr>
          <p:cNvCxnSpPr>
            <a:cxnSpLocks/>
            <a:stCxn id="36" idx="2"/>
            <a:endCxn id="113" idx="0"/>
          </p:cNvCxnSpPr>
          <p:nvPr/>
        </p:nvCxnSpPr>
        <p:spPr>
          <a:xfrm flipH="1">
            <a:off x="6626033" y="4139959"/>
            <a:ext cx="552" cy="406822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Retângulo Arredondado 37">
            <a:extLst>
              <a:ext uri="{FF2B5EF4-FFF2-40B4-BE49-F238E27FC236}">
                <a16:creationId xmlns:a16="http://schemas.microsoft.com/office/drawing/2014/main" id="{68100EBD-87EA-5FF2-246E-1B3A3563B03A}"/>
              </a:ext>
            </a:extLst>
          </p:cNvPr>
          <p:cNvSpPr/>
          <p:nvPr/>
        </p:nvSpPr>
        <p:spPr>
          <a:xfrm>
            <a:off x="9631567" y="4508355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1000" b="1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3" name="Retângulo Arredondado 43">
            <a:extLst>
              <a:ext uri="{FF2B5EF4-FFF2-40B4-BE49-F238E27FC236}">
                <a16:creationId xmlns:a16="http://schemas.microsoft.com/office/drawing/2014/main" id="{5571B862-7698-B46D-CCCC-66A9BEDE6525}"/>
              </a:ext>
            </a:extLst>
          </p:cNvPr>
          <p:cNvSpPr/>
          <p:nvPr/>
        </p:nvSpPr>
        <p:spPr>
          <a:xfrm>
            <a:off x="9726817" y="4603604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1000" b="1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4" name="Retângulo Arredondado 44">
            <a:extLst>
              <a:ext uri="{FF2B5EF4-FFF2-40B4-BE49-F238E27FC236}">
                <a16:creationId xmlns:a16="http://schemas.microsoft.com/office/drawing/2014/main" id="{F0EE007D-3D0F-BCDF-553D-FB9082D0B817}"/>
              </a:ext>
            </a:extLst>
          </p:cNvPr>
          <p:cNvSpPr/>
          <p:nvPr/>
        </p:nvSpPr>
        <p:spPr>
          <a:xfrm>
            <a:off x="9822066" y="4698853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SETOR</a:t>
            </a:r>
            <a:endParaRPr lang="pt-BR" sz="1000" b="1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5" name="Retângulo Arredondado 63">
            <a:extLst>
              <a:ext uri="{FF2B5EF4-FFF2-40B4-BE49-F238E27FC236}">
                <a16:creationId xmlns:a16="http://schemas.microsoft.com/office/drawing/2014/main" id="{0701AB2B-0702-E016-6557-94A14E1C38B2}"/>
              </a:ext>
            </a:extLst>
          </p:cNvPr>
          <p:cNvSpPr/>
          <p:nvPr/>
        </p:nvSpPr>
        <p:spPr>
          <a:xfrm>
            <a:off x="9822066" y="5675184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b="1">
              <a:solidFill>
                <a:schemeClr val="tx1"/>
              </a:solidFill>
            </a:endParaRPr>
          </a:p>
        </p:txBody>
      </p:sp>
      <p:sp>
        <p:nvSpPr>
          <p:cNvPr id="126" name="Retângulo Arredondado 64">
            <a:extLst>
              <a:ext uri="{FF2B5EF4-FFF2-40B4-BE49-F238E27FC236}">
                <a16:creationId xmlns:a16="http://schemas.microsoft.com/office/drawing/2014/main" id="{09FE6C95-E6F1-4E43-2169-55AA6E116700}"/>
              </a:ext>
            </a:extLst>
          </p:cNvPr>
          <p:cNvSpPr/>
          <p:nvPr/>
        </p:nvSpPr>
        <p:spPr>
          <a:xfrm>
            <a:off x="9917316" y="5770433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b="1">
              <a:solidFill>
                <a:schemeClr val="tx1"/>
              </a:solidFill>
            </a:endParaRPr>
          </a:p>
        </p:txBody>
      </p:sp>
      <p:sp>
        <p:nvSpPr>
          <p:cNvPr id="127" name="Retângulo Arredondado 65">
            <a:extLst>
              <a:ext uri="{FF2B5EF4-FFF2-40B4-BE49-F238E27FC236}">
                <a16:creationId xmlns:a16="http://schemas.microsoft.com/office/drawing/2014/main" id="{655C0681-8E71-F0A6-FD8C-99EC9EF04FA7}"/>
              </a:ext>
            </a:extLst>
          </p:cNvPr>
          <p:cNvSpPr/>
          <p:nvPr/>
        </p:nvSpPr>
        <p:spPr>
          <a:xfrm>
            <a:off x="10012566" y="5865682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</a:t>
            </a:r>
          </a:p>
        </p:txBody>
      </p:sp>
      <p:cxnSp>
        <p:nvCxnSpPr>
          <p:cNvPr id="128" name="Conector reto 127">
            <a:extLst>
              <a:ext uri="{FF2B5EF4-FFF2-40B4-BE49-F238E27FC236}">
                <a16:creationId xmlns:a16="http://schemas.microsoft.com/office/drawing/2014/main" id="{FFA45677-0C89-9E42-A8E0-44DDBE926229}"/>
              </a:ext>
            </a:extLst>
          </p:cNvPr>
          <p:cNvCxnSpPr>
            <a:cxnSpLocks/>
            <a:stCxn id="124" idx="2"/>
            <a:endCxn id="125" idx="0"/>
          </p:cNvCxnSpPr>
          <p:nvPr/>
        </p:nvCxnSpPr>
        <p:spPr>
          <a:xfrm>
            <a:off x="10507866" y="5443436"/>
            <a:ext cx="0" cy="231748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Retângulo Arredondado 27">
            <a:extLst>
              <a:ext uri="{FF2B5EF4-FFF2-40B4-BE49-F238E27FC236}">
                <a16:creationId xmlns:a16="http://schemas.microsoft.com/office/drawing/2014/main" id="{16D01985-F414-ED71-CDDA-4F4FFB7267A0}"/>
              </a:ext>
            </a:extLst>
          </p:cNvPr>
          <p:cNvSpPr/>
          <p:nvPr/>
        </p:nvSpPr>
        <p:spPr>
          <a:xfrm>
            <a:off x="7933847" y="4548086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 DE</a:t>
            </a:r>
          </a:p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FARMÁCIA HOSPITALAR</a:t>
            </a:r>
          </a:p>
        </p:txBody>
      </p:sp>
      <p:sp>
        <p:nvSpPr>
          <p:cNvPr id="144" name="Retângulo Arredondado 45">
            <a:extLst>
              <a:ext uri="{FF2B5EF4-FFF2-40B4-BE49-F238E27FC236}">
                <a16:creationId xmlns:a16="http://schemas.microsoft.com/office/drawing/2014/main" id="{1263A08D-659C-E6CB-6C51-AA6F5F6953F4}"/>
              </a:ext>
            </a:extLst>
          </p:cNvPr>
          <p:cNvSpPr/>
          <p:nvPr/>
        </p:nvSpPr>
        <p:spPr>
          <a:xfrm>
            <a:off x="7933847" y="5670648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FARMÁCIA CLÍNICA E DISPENSAÇÃO FARMACÊUTICA</a:t>
            </a:r>
          </a:p>
        </p:txBody>
      </p:sp>
      <p:cxnSp>
        <p:nvCxnSpPr>
          <p:cNvPr id="153" name="Conector reto 152">
            <a:extLst>
              <a:ext uri="{FF2B5EF4-FFF2-40B4-BE49-F238E27FC236}">
                <a16:creationId xmlns:a16="http://schemas.microsoft.com/office/drawing/2014/main" id="{65123AE0-0DC2-0207-0EB9-704AF7FF2661}"/>
              </a:ext>
            </a:extLst>
          </p:cNvPr>
          <p:cNvCxnSpPr>
            <a:cxnSpLocks/>
            <a:stCxn id="141" idx="2"/>
            <a:endCxn id="144" idx="0"/>
          </p:cNvCxnSpPr>
          <p:nvPr/>
        </p:nvCxnSpPr>
        <p:spPr>
          <a:xfrm>
            <a:off x="8619647" y="5292669"/>
            <a:ext cx="0" cy="377979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Conector: Angulado 157">
            <a:extLst>
              <a:ext uri="{FF2B5EF4-FFF2-40B4-BE49-F238E27FC236}">
                <a16:creationId xmlns:a16="http://schemas.microsoft.com/office/drawing/2014/main" id="{662F3AAF-42DC-A7C3-F69F-85D10C3F9617}"/>
              </a:ext>
            </a:extLst>
          </p:cNvPr>
          <p:cNvCxnSpPr>
            <a:cxnSpLocks/>
            <a:stCxn id="28" idx="2"/>
            <a:endCxn id="122" idx="0"/>
          </p:cNvCxnSpPr>
          <p:nvPr/>
        </p:nvCxnSpPr>
        <p:spPr>
          <a:xfrm rot="16200000" flipH="1">
            <a:off x="9700665" y="3891652"/>
            <a:ext cx="384641" cy="848763"/>
          </a:xfrm>
          <a:prstGeom prst="bentConnector3">
            <a:avLst>
              <a:gd name="adj1" fmla="val 54953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Conector: Angulado 160">
            <a:extLst>
              <a:ext uri="{FF2B5EF4-FFF2-40B4-BE49-F238E27FC236}">
                <a16:creationId xmlns:a16="http://schemas.microsoft.com/office/drawing/2014/main" id="{1DFB7E1A-93A4-E68A-C3E3-565612766DA9}"/>
              </a:ext>
            </a:extLst>
          </p:cNvPr>
          <p:cNvCxnSpPr>
            <a:cxnSpLocks/>
            <a:stCxn id="28" idx="2"/>
            <a:endCxn id="141" idx="0"/>
          </p:cNvCxnSpPr>
          <p:nvPr/>
        </p:nvCxnSpPr>
        <p:spPr>
          <a:xfrm rot="5400000">
            <a:off x="8831940" y="3911422"/>
            <a:ext cx="424372" cy="848957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Conector: Angulado 178">
            <a:extLst>
              <a:ext uri="{FF2B5EF4-FFF2-40B4-BE49-F238E27FC236}">
                <a16:creationId xmlns:a16="http://schemas.microsoft.com/office/drawing/2014/main" id="{17B18F45-BA9B-4EFE-B134-8D10CFF4B0D9}"/>
              </a:ext>
            </a:extLst>
          </p:cNvPr>
          <p:cNvCxnSpPr>
            <a:cxnSpLocks/>
            <a:stCxn id="3" idx="2"/>
            <a:endCxn id="29" idx="0"/>
          </p:cNvCxnSpPr>
          <p:nvPr/>
        </p:nvCxnSpPr>
        <p:spPr>
          <a:xfrm rot="5400000">
            <a:off x="5056125" y="2338854"/>
            <a:ext cx="680927" cy="1430882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2004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fade/>
      </p:transition>
    </mc:Choice>
    <mc:Fallback xmlns="">
      <p:transition advClick="0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Arredondado 12"/>
          <p:cNvSpPr/>
          <p:nvPr/>
        </p:nvSpPr>
        <p:spPr>
          <a:xfrm>
            <a:off x="4982707" y="866930"/>
            <a:ext cx="1371600" cy="74458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bg1"/>
                </a:solidFill>
              </a:rPr>
              <a:t>SUPERINTENDÊNCIA-EXECUTIVA - </a:t>
            </a:r>
            <a:r>
              <a:rPr lang="pt-BR" sz="1000" b="1"/>
              <a:t>IPPMG</a:t>
            </a:r>
            <a:endParaRPr lang="pt-BR" sz="1000" b="1">
              <a:solidFill>
                <a:schemeClr val="bg1"/>
              </a:solidFill>
            </a:endParaRPr>
          </a:p>
        </p:txBody>
      </p:sp>
      <p:sp>
        <p:nvSpPr>
          <p:cNvPr id="20" name="Retângulo Arredondado 69">
            <a:hlinkClick r:id="rId2" action="ppaction://hlinksldjump"/>
            <a:extLst>
              <a:ext uri="{FF2B5EF4-FFF2-40B4-BE49-F238E27FC236}">
                <a16:creationId xmlns:a16="http://schemas.microsoft.com/office/drawing/2014/main" id="{B67E037E-C9BB-4467-A9B1-B6688EBD2F61}"/>
              </a:ext>
            </a:extLst>
          </p:cNvPr>
          <p:cNvSpPr/>
          <p:nvPr/>
        </p:nvSpPr>
        <p:spPr>
          <a:xfrm>
            <a:off x="-217404" y="186022"/>
            <a:ext cx="6603939" cy="4385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>
                <a:solidFill>
                  <a:schemeClr val="bg1"/>
                </a:solidFill>
              </a:rPr>
              <a:t>      COMPLEXO HOSPITALAR – CH-UFRJ – SUPERINTENDÊNCIA-EXECUTIVA - </a:t>
            </a:r>
            <a:r>
              <a:rPr lang="pt-BR" sz="1400" b="1"/>
              <a:t>IPPMG</a:t>
            </a:r>
            <a:endParaRPr lang="pt-BR" sz="1400" b="1">
              <a:solidFill>
                <a:schemeClr val="bg1"/>
              </a:solidFill>
            </a:endParaRPr>
          </a:p>
        </p:txBody>
      </p:sp>
      <p:sp>
        <p:nvSpPr>
          <p:cNvPr id="3" name="Retângulo Arredondado 12">
            <a:extLst>
              <a:ext uri="{FF2B5EF4-FFF2-40B4-BE49-F238E27FC236}">
                <a16:creationId xmlns:a16="http://schemas.microsoft.com/office/drawing/2014/main" id="{73184AD6-B763-CC56-0EF4-0F63FD743E59}"/>
              </a:ext>
            </a:extLst>
          </p:cNvPr>
          <p:cNvSpPr/>
          <p:nvPr/>
        </p:nvSpPr>
        <p:spPr>
          <a:xfrm>
            <a:off x="4982707" y="1954007"/>
            <a:ext cx="1371600" cy="74458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bg1"/>
                </a:solidFill>
              </a:rPr>
              <a:t>GERÊNCIA DE ATENÇÃO À SAÚDE - </a:t>
            </a:r>
            <a:r>
              <a:rPr lang="pt-BR" sz="1000" b="1"/>
              <a:t>IPPMG</a:t>
            </a:r>
            <a:endParaRPr lang="pt-BR" sz="1000" b="1">
              <a:solidFill>
                <a:schemeClr val="bg1"/>
              </a:solidFill>
            </a:endParaRPr>
          </a:p>
          <a:p>
            <a:pPr algn="ctr"/>
            <a:r>
              <a:rPr lang="pt-BR" sz="1000" b="1">
                <a:solidFill>
                  <a:schemeClr val="bg1"/>
                </a:solidFill>
              </a:rPr>
              <a:t> </a:t>
            </a:r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E3876FAB-D392-AB02-94E6-C539471C86BA}"/>
              </a:ext>
            </a:extLst>
          </p:cNvPr>
          <p:cNvCxnSpPr>
            <a:cxnSpLocks/>
            <a:stCxn id="13" idx="2"/>
            <a:endCxn id="3" idx="0"/>
          </p:cNvCxnSpPr>
          <p:nvPr/>
        </p:nvCxnSpPr>
        <p:spPr>
          <a:xfrm>
            <a:off x="5668507" y="1611513"/>
            <a:ext cx="0" cy="342494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tângulo: Cantos Arredondados 26">
            <a:extLst>
              <a:ext uri="{FF2B5EF4-FFF2-40B4-BE49-F238E27FC236}">
                <a16:creationId xmlns:a16="http://schemas.microsoft.com/office/drawing/2014/main" id="{7B800948-AF92-90AC-A19D-F09E08D604D5}"/>
              </a:ext>
            </a:extLst>
          </p:cNvPr>
          <p:cNvSpPr/>
          <p:nvPr/>
        </p:nvSpPr>
        <p:spPr>
          <a:xfrm>
            <a:off x="1246851" y="3400426"/>
            <a:ext cx="1371600" cy="745200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/>
              <a:t>DIVISÃO MÉDICA - IPPMG</a:t>
            </a:r>
          </a:p>
        </p:txBody>
      </p:sp>
      <p:sp>
        <p:nvSpPr>
          <p:cNvPr id="29" name="Retângulo: Cantos Arredondados 28">
            <a:extLst>
              <a:ext uri="{FF2B5EF4-FFF2-40B4-BE49-F238E27FC236}">
                <a16:creationId xmlns:a16="http://schemas.microsoft.com/office/drawing/2014/main" id="{FDDCF3F8-43CD-D2F1-CA89-D60007A046B5}"/>
              </a:ext>
            </a:extLst>
          </p:cNvPr>
          <p:cNvSpPr/>
          <p:nvPr/>
        </p:nvSpPr>
        <p:spPr>
          <a:xfrm>
            <a:off x="4982707" y="3418147"/>
            <a:ext cx="1371600" cy="745200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/>
              <a:t>DIVISÃO DE ENFERMAGEM - IPPMG</a:t>
            </a:r>
          </a:p>
        </p:txBody>
      </p:sp>
      <p:sp>
        <p:nvSpPr>
          <p:cNvPr id="36" name="Retângulo: Cantos Arredondados 35">
            <a:extLst>
              <a:ext uri="{FF2B5EF4-FFF2-40B4-BE49-F238E27FC236}">
                <a16:creationId xmlns:a16="http://schemas.microsoft.com/office/drawing/2014/main" id="{D2456170-9222-B819-1A6F-A88968808850}"/>
              </a:ext>
            </a:extLst>
          </p:cNvPr>
          <p:cNvSpPr/>
          <p:nvPr/>
        </p:nvSpPr>
        <p:spPr>
          <a:xfrm>
            <a:off x="8493919" y="3420516"/>
            <a:ext cx="1371600" cy="745200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/>
              <a:t>DIVISÃO DE GESTÃO DO CUIDADO E APOIO DIAGNÓSTICO E TERAPÊUTICO - IPPMG</a:t>
            </a:r>
          </a:p>
        </p:txBody>
      </p:sp>
      <p:cxnSp>
        <p:nvCxnSpPr>
          <p:cNvPr id="41" name="Conector: Angulado 40">
            <a:extLst>
              <a:ext uri="{FF2B5EF4-FFF2-40B4-BE49-F238E27FC236}">
                <a16:creationId xmlns:a16="http://schemas.microsoft.com/office/drawing/2014/main" id="{0B01CFED-5989-A9BE-F72E-9FB91531E033}"/>
              </a:ext>
            </a:extLst>
          </p:cNvPr>
          <p:cNvCxnSpPr>
            <a:cxnSpLocks/>
            <a:stCxn id="3" idx="2"/>
            <a:endCxn id="36" idx="0"/>
          </p:cNvCxnSpPr>
          <p:nvPr/>
        </p:nvCxnSpPr>
        <p:spPr>
          <a:xfrm rot="16200000" flipH="1">
            <a:off x="7063150" y="1303947"/>
            <a:ext cx="721926" cy="3511212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: Angulado 46">
            <a:extLst>
              <a:ext uri="{FF2B5EF4-FFF2-40B4-BE49-F238E27FC236}">
                <a16:creationId xmlns:a16="http://schemas.microsoft.com/office/drawing/2014/main" id="{E193F75D-DEC8-B1CC-D285-39B0C077E8A2}"/>
              </a:ext>
            </a:extLst>
          </p:cNvPr>
          <p:cNvCxnSpPr>
            <a:cxnSpLocks/>
            <a:stCxn id="3" idx="2"/>
            <a:endCxn id="27" idx="0"/>
          </p:cNvCxnSpPr>
          <p:nvPr/>
        </p:nvCxnSpPr>
        <p:spPr>
          <a:xfrm rot="5400000">
            <a:off x="3449661" y="1181580"/>
            <a:ext cx="701836" cy="3735856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: Angulado 52">
            <a:extLst>
              <a:ext uri="{FF2B5EF4-FFF2-40B4-BE49-F238E27FC236}">
                <a16:creationId xmlns:a16="http://schemas.microsoft.com/office/drawing/2014/main" id="{B3FC3F2E-E3CC-410B-CA03-7FDC5FE37BF3}"/>
              </a:ext>
            </a:extLst>
          </p:cNvPr>
          <p:cNvCxnSpPr>
            <a:cxnSpLocks/>
            <a:stCxn id="3" idx="2"/>
            <a:endCxn id="29" idx="0"/>
          </p:cNvCxnSpPr>
          <p:nvPr/>
        </p:nvCxnSpPr>
        <p:spPr>
          <a:xfrm rot="5400000">
            <a:off x="5308729" y="3058368"/>
            <a:ext cx="719557" cy="12700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ângulo Arredondado 27">
            <a:extLst>
              <a:ext uri="{FF2B5EF4-FFF2-40B4-BE49-F238E27FC236}">
                <a16:creationId xmlns:a16="http://schemas.microsoft.com/office/drawing/2014/main" id="{1B70406F-48AB-876E-A7D3-5B4243DB6356}"/>
              </a:ext>
            </a:extLst>
          </p:cNvPr>
          <p:cNvSpPr/>
          <p:nvPr/>
        </p:nvSpPr>
        <p:spPr>
          <a:xfrm>
            <a:off x="6836570" y="4699442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 DE</a:t>
            </a:r>
          </a:p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FARMÁCIA HOSPITALAR</a:t>
            </a:r>
          </a:p>
        </p:txBody>
      </p:sp>
      <p:sp>
        <p:nvSpPr>
          <p:cNvPr id="9" name="Retângulo Arredondado 45">
            <a:extLst>
              <a:ext uri="{FF2B5EF4-FFF2-40B4-BE49-F238E27FC236}">
                <a16:creationId xmlns:a16="http://schemas.microsoft.com/office/drawing/2014/main" id="{42841404-DB43-6E42-57DA-742ABCAAF702}"/>
              </a:ext>
            </a:extLst>
          </p:cNvPr>
          <p:cNvSpPr/>
          <p:nvPr/>
        </p:nvSpPr>
        <p:spPr>
          <a:xfrm>
            <a:off x="6836570" y="5625553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FARMÁCIA CLÍNICA E DISPENSAÇÃO FARMACÊUTICA</a:t>
            </a:r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E53B2F56-F853-3C43-F92B-FC84362319D8}"/>
              </a:ext>
            </a:extLst>
          </p:cNvPr>
          <p:cNvCxnSpPr>
            <a:cxnSpLocks/>
            <a:stCxn id="8" idx="2"/>
            <a:endCxn id="9" idx="0"/>
          </p:cNvCxnSpPr>
          <p:nvPr/>
        </p:nvCxnSpPr>
        <p:spPr>
          <a:xfrm>
            <a:off x="7522370" y="5444025"/>
            <a:ext cx="0" cy="181528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: Angulado 18">
            <a:extLst>
              <a:ext uri="{FF2B5EF4-FFF2-40B4-BE49-F238E27FC236}">
                <a16:creationId xmlns:a16="http://schemas.microsoft.com/office/drawing/2014/main" id="{1AB6C17D-1486-E190-124C-BC66148FD23A}"/>
              </a:ext>
            </a:extLst>
          </p:cNvPr>
          <p:cNvCxnSpPr>
            <a:cxnSpLocks/>
            <a:stCxn id="8" idx="0"/>
            <a:endCxn id="36" idx="2"/>
          </p:cNvCxnSpPr>
          <p:nvPr/>
        </p:nvCxnSpPr>
        <p:spPr>
          <a:xfrm rot="5400000" flipH="1" flipV="1">
            <a:off x="8084181" y="3603905"/>
            <a:ext cx="533726" cy="1657349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tângulo Arredondado 44">
            <a:extLst>
              <a:ext uri="{FF2B5EF4-FFF2-40B4-BE49-F238E27FC236}">
                <a16:creationId xmlns:a16="http://schemas.microsoft.com/office/drawing/2014/main" id="{168CEC0B-51A9-CC9E-A8B7-5B0FD5811375}"/>
              </a:ext>
            </a:extLst>
          </p:cNvPr>
          <p:cNvSpPr/>
          <p:nvPr/>
        </p:nvSpPr>
        <p:spPr>
          <a:xfrm>
            <a:off x="8493919" y="4719536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SETOR</a:t>
            </a:r>
            <a:endParaRPr lang="pt-BR" sz="1000" b="1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3" name="Retângulo Arredondado 63">
            <a:extLst>
              <a:ext uri="{FF2B5EF4-FFF2-40B4-BE49-F238E27FC236}">
                <a16:creationId xmlns:a16="http://schemas.microsoft.com/office/drawing/2014/main" id="{D0806524-6F22-5ACE-3B59-20B768758714}"/>
              </a:ext>
            </a:extLst>
          </p:cNvPr>
          <p:cNvSpPr/>
          <p:nvPr/>
        </p:nvSpPr>
        <p:spPr>
          <a:xfrm>
            <a:off x="8493919" y="5651600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b="1">
              <a:solidFill>
                <a:schemeClr val="tx1"/>
              </a:solidFill>
            </a:endParaRPr>
          </a:p>
        </p:txBody>
      </p:sp>
      <p:sp>
        <p:nvSpPr>
          <p:cNvPr id="34" name="Retângulo Arredondado 64">
            <a:extLst>
              <a:ext uri="{FF2B5EF4-FFF2-40B4-BE49-F238E27FC236}">
                <a16:creationId xmlns:a16="http://schemas.microsoft.com/office/drawing/2014/main" id="{B946C272-BF59-776B-7F6B-7D3DE9907665}"/>
              </a:ext>
            </a:extLst>
          </p:cNvPr>
          <p:cNvSpPr/>
          <p:nvPr/>
        </p:nvSpPr>
        <p:spPr>
          <a:xfrm>
            <a:off x="8589169" y="5746849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b="1">
              <a:solidFill>
                <a:schemeClr val="tx1"/>
              </a:solidFill>
            </a:endParaRPr>
          </a:p>
        </p:txBody>
      </p:sp>
      <p:sp>
        <p:nvSpPr>
          <p:cNvPr id="35" name="Retângulo Arredondado 65">
            <a:extLst>
              <a:ext uri="{FF2B5EF4-FFF2-40B4-BE49-F238E27FC236}">
                <a16:creationId xmlns:a16="http://schemas.microsoft.com/office/drawing/2014/main" id="{4F130C7C-5C90-3904-6E33-486E0600D527}"/>
              </a:ext>
            </a:extLst>
          </p:cNvPr>
          <p:cNvSpPr/>
          <p:nvPr/>
        </p:nvSpPr>
        <p:spPr>
          <a:xfrm>
            <a:off x="8684419" y="5842098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</a:t>
            </a:r>
          </a:p>
        </p:txBody>
      </p:sp>
      <p:cxnSp>
        <p:nvCxnSpPr>
          <p:cNvPr id="38" name="Conector reto 37">
            <a:extLst>
              <a:ext uri="{FF2B5EF4-FFF2-40B4-BE49-F238E27FC236}">
                <a16:creationId xmlns:a16="http://schemas.microsoft.com/office/drawing/2014/main" id="{7F31C53F-DBFD-306A-AC9B-55D65AD0121F}"/>
              </a:ext>
            </a:extLst>
          </p:cNvPr>
          <p:cNvCxnSpPr>
            <a:cxnSpLocks/>
            <a:stCxn id="32" idx="2"/>
            <a:endCxn id="33" idx="0"/>
          </p:cNvCxnSpPr>
          <p:nvPr/>
        </p:nvCxnSpPr>
        <p:spPr>
          <a:xfrm>
            <a:off x="9179719" y="5464119"/>
            <a:ext cx="0" cy="187481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to 49">
            <a:extLst>
              <a:ext uri="{FF2B5EF4-FFF2-40B4-BE49-F238E27FC236}">
                <a16:creationId xmlns:a16="http://schemas.microsoft.com/office/drawing/2014/main" id="{8CEA7964-3449-3EE5-26F4-131F5CF517C5}"/>
              </a:ext>
            </a:extLst>
          </p:cNvPr>
          <p:cNvCxnSpPr>
            <a:cxnSpLocks/>
            <a:stCxn id="36" idx="2"/>
            <a:endCxn id="32" idx="0"/>
          </p:cNvCxnSpPr>
          <p:nvPr/>
        </p:nvCxnSpPr>
        <p:spPr>
          <a:xfrm>
            <a:off x="9179719" y="4165716"/>
            <a:ext cx="0" cy="55382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tângulo Arredondado 63">
            <a:extLst>
              <a:ext uri="{FF2B5EF4-FFF2-40B4-BE49-F238E27FC236}">
                <a16:creationId xmlns:a16="http://schemas.microsoft.com/office/drawing/2014/main" id="{1EC95DB6-6620-C66E-E042-CA4AA2A26911}"/>
              </a:ext>
            </a:extLst>
          </p:cNvPr>
          <p:cNvSpPr/>
          <p:nvPr/>
        </p:nvSpPr>
        <p:spPr>
          <a:xfrm>
            <a:off x="10341768" y="5619180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b="1">
              <a:solidFill>
                <a:schemeClr val="tx1"/>
              </a:solidFill>
            </a:endParaRPr>
          </a:p>
        </p:txBody>
      </p:sp>
      <p:sp>
        <p:nvSpPr>
          <p:cNvPr id="56" name="Retângulo Arredondado 64">
            <a:extLst>
              <a:ext uri="{FF2B5EF4-FFF2-40B4-BE49-F238E27FC236}">
                <a16:creationId xmlns:a16="http://schemas.microsoft.com/office/drawing/2014/main" id="{6F8AC30D-56CF-386C-2014-2CA0992FE2AB}"/>
              </a:ext>
            </a:extLst>
          </p:cNvPr>
          <p:cNvSpPr/>
          <p:nvPr/>
        </p:nvSpPr>
        <p:spPr>
          <a:xfrm>
            <a:off x="10427965" y="5714429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b="1">
              <a:solidFill>
                <a:schemeClr val="tx1"/>
              </a:solidFill>
            </a:endParaRPr>
          </a:p>
        </p:txBody>
      </p:sp>
      <p:sp>
        <p:nvSpPr>
          <p:cNvPr id="57" name="Retângulo Arredondado 65">
            <a:extLst>
              <a:ext uri="{FF2B5EF4-FFF2-40B4-BE49-F238E27FC236}">
                <a16:creationId xmlns:a16="http://schemas.microsoft.com/office/drawing/2014/main" id="{92BCDADA-927D-BD04-EB75-1372515DCB95}"/>
              </a:ext>
            </a:extLst>
          </p:cNvPr>
          <p:cNvSpPr/>
          <p:nvPr/>
        </p:nvSpPr>
        <p:spPr>
          <a:xfrm>
            <a:off x="10523215" y="5809678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</a:t>
            </a:r>
          </a:p>
        </p:txBody>
      </p:sp>
      <p:cxnSp>
        <p:nvCxnSpPr>
          <p:cNvPr id="59" name="Conector: Angulado 58">
            <a:extLst>
              <a:ext uri="{FF2B5EF4-FFF2-40B4-BE49-F238E27FC236}">
                <a16:creationId xmlns:a16="http://schemas.microsoft.com/office/drawing/2014/main" id="{9B6FC1D5-3C9E-09AF-A96D-A1DF9C240415}"/>
              </a:ext>
            </a:extLst>
          </p:cNvPr>
          <p:cNvCxnSpPr>
            <a:cxnSpLocks/>
            <a:stCxn id="55" idx="0"/>
            <a:endCxn id="36" idx="2"/>
          </p:cNvCxnSpPr>
          <p:nvPr/>
        </p:nvCxnSpPr>
        <p:spPr>
          <a:xfrm rot="16200000" flipV="1">
            <a:off x="9376912" y="3968523"/>
            <a:ext cx="1453464" cy="1847849"/>
          </a:xfrm>
          <a:prstGeom prst="bentConnector3">
            <a:avLst>
              <a:gd name="adj1" fmla="val 81144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tângulo Arredondado 63">
            <a:extLst>
              <a:ext uri="{FF2B5EF4-FFF2-40B4-BE49-F238E27FC236}">
                <a16:creationId xmlns:a16="http://schemas.microsoft.com/office/drawing/2014/main" id="{B876FA5A-CAEE-826F-E418-3DDCCEABAFAA}"/>
              </a:ext>
            </a:extLst>
          </p:cNvPr>
          <p:cNvSpPr/>
          <p:nvPr/>
        </p:nvSpPr>
        <p:spPr>
          <a:xfrm>
            <a:off x="4982708" y="4515384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b="1">
              <a:solidFill>
                <a:schemeClr val="tx1"/>
              </a:solidFill>
            </a:endParaRPr>
          </a:p>
        </p:txBody>
      </p:sp>
      <p:sp>
        <p:nvSpPr>
          <p:cNvPr id="64" name="Retângulo Arredondado 64">
            <a:extLst>
              <a:ext uri="{FF2B5EF4-FFF2-40B4-BE49-F238E27FC236}">
                <a16:creationId xmlns:a16="http://schemas.microsoft.com/office/drawing/2014/main" id="{32902481-5798-8BAF-F815-5DE3878D81E8}"/>
              </a:ext>
            </a:extLst>
          </p:cNvPr>
          <p:cNvSpPr/>
          <p:nvPr/>
        </p:nvSpPr>
        <p:spPr>
          <a:xfrm>
            <a:off x="5077958" y="4610633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b="1">
              <a:solidFill>
                <a:schemeClr val="tx1"/>
              </a:solidFill>
            </a:endParaRPr>
          </a:p>
        </p:txBody>
      </p:sp>
      <p:sp>
        <p:nvSpPr>
          <p:cNvPr id="65" name="Retângulo Arredondado 65">
            <a:extLst>
              <a:ext uri="{FF2B5EF4-FFF2-40B4-BE49-F238E27FC236}">
                <a16:creationId xmlns:a16="http://schemas.microsoft.com/office/drawing/2014/main" id="{472C1B23-4F2E-9D75-2B30-BE5DD12AB93E}"/>
              </a:ext>
            </a:extLst>
          </p:cNvPr>
          <p:cNvSpPr/>
          <p:nvPr/>
        </p:nvSpPr>
        <p:spPr>
          <a:xfrm>
            <a:off x="5173208" y="4705882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</a:t>
            </a:r>
          </a:p>
        </p:txBody>
      </p:sp>
      <p:cxnSp>
        <p:nvCxnSpPr>
          <p:cNvPr id="67" name="Conector reto 66">
            <a:extLst>
              <a:ext uri="{FF2B5EF4-FFF2-40B4-BE49-F238E27FC236}">
                <a16:creationId xmlns:a16="http://schemas.microsoft.com/office/drawing/2014/main" id="{FF60695E-7002-2E48-3583-8A15DD281627}"/>
              </a:ext>
            </a:extLst>
          </p:cNvPr>
          <p:cNvCxnSpPr>
            <a:cxnSpLocks/>
            <a:stCxn id="29" idx="2"/>
            <a:endCxn id="63" idx="0"/>
          </p:cNvCxnSpPr>
          <p:nvPr/>
        </p:nvCxnSpPr>
        <p:spPr>
          <a:xfrm>
            <a:off x="5668507" y="4163347"/>
            <a:ext cx="1" cy="352037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3" name="Imagem 82">
            <a:extLst>
              <a:ext uri="{FF2B5EF4-FFF2-40B4-BE49-F238E27FC236}">
                <a16:creationId xmlns:a16="http://schemas.microsoft.com/office/drawing/2014/main" id="{9A8F1C11-2C7C-3AE8-DE33-6223A45BB1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8028" y="95941"/>
            <a:ext cx="386892" cy="386892"/>
          </a:xfrm>
          <a:prstGeom prst="rect">
            <a:avLst/>
          </a:prstGeom>
        </p:spPr>
      </p:pic>
      <p:sp>
        <p:nvSpPr>
          <p:cNvPr id="84" name="Retângulo Arredondado 62">
            <a:extLst>
              <a:ext uri="{FF2B5EF4-FFF2-40B4-BE49-F238E27FC236}">
                <a16:creationId xmlns:a16="http://schemas.microsoft.com/office/drawing/2014/main" id="{213E7A13-441C-021C-38B0-5790E1C65576}"/>
              </a:ext>
            </a:extLst>
          </p:cNvPr>
          <p:cNvSpPr/>
          <p:nvPr/>
        </p:nvSpPr>
        <p:spPr>
          <a:xfrm>
            <a:off x="11093392" y="64204"/>
            <a:ext cx="935947" cy="456004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</a:t>
            </a:r>
          </a:p>
          <a:p>
            <a:pPr algn="ctr"/>
            <a:r>
              <a:rPr lang="pt-BR" b="1">
                <a:solidFill>
                  <a:schemeClr val="tx1"/>
                </a:solidFill>
              </a:rPr>
              <a:t>18</a:t>
            </a:r>
          </a:p>
        </p:txBody>
      </p:sp>
      <p:sp>
        <p:nvSpPr>
          <p:cNvPr id="85" name="Retângulo Arredondado 44">
            <a:extLst>
              <a:ext uri="{FF2B5EF4-FFF2-40B4-BE49-F238E27FC236}">
                <a16:creationId xmlns:a16="http://schemas.microsoft.com/office/drawing/2014/main" id="{7DB13DD1-D7EF-B542-DEF1-92C72717ECC6}"/>
              </a:ext>
            </a:extLst>
          </p:cNvPr>
          <p:cNvSpPr/>
          <p:nvPr/>
        </p:nvSpPr>
        <p:spPr>
          <a:xfrm>
            <a:off x="10056473" y="59750"/>
            <a:ext cx="935947" cy="45600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</a:t>
            </a:r>
          </a:p>
          <a:p>
            <a:pPr algn="ctr"/>
            <a:r>
              <a:rPr lang="pt-BR" b="1">
                <a:solidFill>
                  <a:schemeClr val="accent6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86" name="Retângulo 85">
            <a:extLst>
              <a:ext uri="{FF2B5EF4-FFF2-40B4-BE49-F238E27FC236}">
                <a16:creationId xmlns:a16="http://schemas.microsoft.com/office/drawing/2014/main" id="{00476C8E-F889-9869-1BFB-7A47745D3055}"/>
              </a:ext>
            </a:extLst>
          </p:cNvPr>
          <p:cNvSpPr/>
          <p:nvPr/>
        </p:nvSpPr>
        <p:spPr>
          <a:xfrm>
            <a:off x="8892734" y="247735"/>
            <a:ext cx="7681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/>
              <a:t>IPPMG</a:t>
            </a:r>
            <a:endParaRPr lang="pt-BR" sz="1600" b="1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90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fade/>
      </p:transition>
    </mc:Choice>
    <mc:Fallback xmlns="">
      <p:transition advClick="0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Arredondado 12"/>
          <p:cNvSpPr/>
          <p:nvPr/>
        </p:nvSpPr>
        <p:spPr>
          <a:xfrm>
            <a:off x="5137471" y="859890"/>
            <a:ext cx="1371600" cy="74458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bg1"/>
                </a:solidFill>
              </a:rPr>
              <a:t>SUPERINTENDÊNCIA-EXECUTIVA - </a:t>
            </a:r>
            <a:r>
              <a:rPr lang="pt-BR" sz="1000" b="1"/>
              <a:t>ME</a:t>
            </a:r>
            <a:endParaRPr lang="pt-BR" sz="1000" b="1">
              <a:solidFill>
                <a:schemeClr val="bg1"/>
              </a:solidFill>
            </a:endParaRPr>
          </a:p>
        </p:txBody>
      </p:sp>
      <p:sp>
        <p:nvSpPr>
          <p:cNvPr id="20" name="Retângulo Arredondado 69">
            <a:hlinkClick r:id="rId2" action="ppaction://hlinksldjump"/>
            <a:extLst>
              <a:ext uri="{FF2B5EF4-FFF2-40B4-BE49-F238E27FC236}">
                <a16:creationId xmlns:a16="http://schemas.microsoft.com/office/drawing/2014/main" id="{B67E037E-C9BB-4467-A9B1-B6688EBD2F61}"/>
              </a:ext>
            </a:extLst>
          </p:cNvPr>
          <p:cNvSpPr/>
          <p:nvPr/>
        </p:nvSpPr>
        <p:spPr>
          <a:xfrm>
            <a:off x="-217404" y="186022"/>
            <a:ext cx="6603939" cy="4385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>
                <a:solidFill>
                  <a:schemeClr val="bg1"/>
                </a:solidFill>
              </a:rPr>
              <a:t>      COMPLEXO HOSPITALAR – CH-UFRJ – SUPERINTENDÊNCIA-EXECUTIVA - </a:t>
            </a:r>
            <a:r>
              <a:rPr lang="pt-BR" sz="1400" b="1"/>
              <a:t>ME</a:t>
            </a:r>
            <a:endParaRPr lang="pt-BR" sz="1400" b="1">
              <a:solidFill>
                <a:schemeClr val="bg1"/>
              </a:solidFill>
            </a:endParaRPr>
          </a:p>
        </p:txBody>
      </p:sp>
      <p:sp>
        <p:nvSpPr>
          <p:cNvPr id="3" name="Retângulo Arredondado 12">
            <a:extLst>
              <a:ext uri="{FF2B5EF4-FFF2-40B4-BE49-F238E27FC236}">
                <a16:creationId xmlns:a16="http://schemas.microsoft.com/office/drawing/2014/main" id="{73184AD6-B763-CC56-0EF4-0F63FD743E59}"/>
              </a:ext>
            </a:extLst>
          </p:cNvPr>
          <p:cNvSpPr/>
          <p:nvPr/>
        </p:nvSpPr>
        <p:spPr>
          <a:xfrm>
            <a:off x="5137471" y="1946967"/>
            <a:ext cx="1371600" cy="74458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bg1"/>
                </a:solidFill>
              </a:rPr>
              <a:t>GERÊNCIA DE ATENÇÃO À SAÚDE - </a:t>
            </a:r>
            <a:r>
              <a:rPr lang="pt-BR" sz="1000" b="1"/>
              <a:t>ME</a:t>
            </a:r>
            <a:endParaRPr lang="pt-BR" sz="1000" b="1">
              <a:solidFill>
                <a:schemeClr val="bg1"/>
              </a:solidFill>
            </a:endParaRPr>
          </a:p>
          <a:p>
            <a:pPr algn="ctr"/>
            <a:r>
              <a:rPr lang="pt-BR" sz="1000" b="1">
                <a:solidFill>
                  <a:schemeClr val="bg1"/>
                </a:solidFill>
              </a:rPr>
              <a:t> </a:t>
            </a:r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E3876FAB-D392-AB02-94E6-C539471C86BA}"/>
              </a:ext>
            </a:extLst>
          </p:cNvPr>
          <p:cNvCxnSpPr>
            <a:cxnSpLocks/>
            <a:stCxn id="13" idx="2"/>
            <a:endCxn id="3" idx="0"/>
          </p:cNvCxnSpPr>
          <p:nvPr/>
        </p:nvCxnSpPr>
        <p:spPr>
          <a:xfrm>
            <a:off x="5823271" y="1604473"/>
            <a:ext cx="0" cy="342494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tângulo: Cantos Arredondados 26">
            <a:extLst>
              <a:ext uri="{FF2B5EF4-FFF2-40B4-BE49-F238E27FC236}">
                <a16:creationId xmlns:a16="http://schemas.microsoft.com/office/drawing/2014/main" id="{7B800948-AF92-90AC-A19D-F09E08D604D5}"/>
              </a:ext>
            </a:extLst>
          </p:cNvPr>
          <p:cNvSpPr/>
          <p:nvPr/>
        </p:nvSpPr>
        <p:spPr>
          <a:xfrm>
            <a:off x="1121435" y="3399615"/>
            <a:ext cx="1371600" cy="745200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/>
              <a:t>DIVISÃO MÉDICA - ME</a:t>
            </a:r>
          </a:p>
        </p:txBody>
      </p:sp>
      <p:sp>
        <p:nvSpPr>
          <p:cNvPr id="29" name="Retângulo: Cantos Arredondados 28">
            <a:extLst>
              <a:ext uri="{FF2B5EF4-FFF2-40B4-BE49-F238E27FC236}">
                <a16:creationId xmlns:a16="http://schemas.microsoft.com/office/drawing/2014/main" id="{FDDCF3F8-43CD-D2F1-CA89-D60007A046B5}"/>
              </a:ext>
            </a:extLst>
          </p:cNvPr>
          <p:cNvSpPr/>
          <p:nvPr/>
        </p:nvSpPr>
        <p:spPr>
          <a:xfrm>
            <a:off x="5137470" y="3422483"/>
            <a:ext cx="1371600" cy="745200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/>
              <a:t>DIVISÃO DE ENFERMAGEM - ME</a:t>
            </a:r>
          </a:p>
        </p:txBody>
      </p:sp>
      <p:sp>
        <p:nvSpPr>
          <p:cNvPr id="36" name="Retângulo: Cantos Arredondados 35">
            <a:extLst>
              <a:ext uri="{FF2B5EF4-FFF2-40B4-BE49-F238E27FC236}">
                <a16:creationId xmlns:a16="http://schemas.microsoft.com/office/drawing/2014/main" id="{D2456170-9222-B819-1A6F-A88968808850}"/>
              </a:ext>
            </a:extLst>
          </p:cNvPr>
          <p:cNvSpPr/>
          <p:nvPr/>
        </p:nvSpPr>
        <p:spPr>
          <a:xfrm>
            <a:off x="8756465" y="3399616"/>
            <a:ext cx="1371600" cy="745200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/>
              <a:t>DIVISÃO DE GESTÃO DO CUIDADO E APOIO DIAGNÓSTICO E TERAPÊUTICO - ME</a:t>
            </a:r>
          </a:p>
        </p:txBody>
      </p:sp>
      <p:cxnSp>
        <p:nvCxnSpPr>
          <p:cNvPr id="41" name="Conector: Angulado 40">
            <a:extLst>
              <a:ext uri="{FF2B5EF4-FFF2-40B4-BE49-F238E27FC236}">
                <a16:creationId xmlns:a16="http://schemas.microsoft.com/office/drawing/2014/main" id="{0B01CFED-5989-A9BE-F72E-9FB91531E033}"/>
              </a:ext>
            </a:extLst>
          </p:cNvPr>
          <p:cNvCxnSpPr>
            <a:cxnSpLocks/>
            <a:stCxn id="3" idx="2"/>
            <a:endCxn id="36" idx="0"/>
          </p:cNvCxnSpPr>
          <p:nvPr/>
        </p:nvCxnSpPr>
        <p:spPr>
          <a:xfrm rot="16200000" flipH="1">
            <a:off x="7278735" y="1236086"/>
            <a:ext cx="708066" cy="3618994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: Angulado 46">
            <a:extLst>
              <a:ext uri="{FF2B5EF4-FFF2-40B4-BE49-F238E27FC236}">
                <a16:creationId xmlns:a16="http://schemas.microsoft.com/office/drawing/2014/main" id="{E193F75D-DEC8-B1CC-D285-39B0C077E8A2}"/>
              </a:ext>
            </a:extLst>
          </p:cNvPr>
          <p:cNvCxnSpPr>
            <a:cxnSpLocks/>
            <a:stCxn id="3" idx="2"/>
            <a:endCxn id="27" idx="0"/>
          </p:cNvCxnSpPr>
          <p:nvPr/>
        </p:nvCxnSpPr>
        <p:spPr>
          <a:xfrm rot="5400000">
            <a:off x="3461221" y="1037564"/>
            <a:ext cx="708065" cy="4016036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: Angulado 52">
            <a:extLst>
              <a:ext uri="{FF2B5EF4-FFF2-40B4-BE49-F238E27FC236}">
                <a16:creationId xmlns:a16="http://schemas.microsoft.com/office/drawing/2014/main" id="{B3FC3F2E-E3CC-410B-CA03-7FDC5FE37BF3}"/>
              </a:ext>
            </a:extLst>
          </p:cNvPr>
          <p:cNvCxnSpPr>
            <a:cxnSpLocks/>
            <a:stCxn id="3" idx="2"/>
            <a:endCxn id="29" idx="0"/>
          </p:cNvCxnSpPr>
          <p:nvPr/>
        </p:nvCxnSpPr>
        <p:spPr>
          <a:xfrm rot="5400000">
            <a:off x="5457805" y="3057016"/>
            <a:ext cx="730933" cy="1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ângulo Arredondado 63">
            <a:extLst>
              <a:ext uri="{FF2B5EF4-FFF2-40B4-BE49-F238E27FC236}">
                <a16:creationId xmlns:a16="http://schemas.microsoft.com/office/drawing/2014/main" id="{24C7218E-38F3-4677-50E6-A21B00D910D7}"/>
              </a:ext>
            </a:extLst>
          </p:cNvPr>
          <p:cNvSpPr/>
          <p:nvPr/>
        </p:nvSpPr>
        <p:spPr>
          <a:xfrm>
            <a:off x="5137470" y="4508944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b="1">
              <a:solidFill>
                <a:schemeClr val="tx1"/>
              </a:solidFill>
            </a:endParaRPr>
          </a:p>
        </p:txBody>
      </p:sp>
      <p:sp>
        <p:nvSpPr>
          <p:cNvPr id="11" name="Retângulo Arredondado 64">
            <a:extLst>
              <a:ext uri="{FF2B5EF4-FFF2-40B4-BE49-F238E27FC236}">
                <a16:creationId xmlns:a16="http://schemas.microsoft.com/office/drawing/2014/main" id="{32E3EA12-1371-AFDB-338C-E19A81DE201C}"/>
              </a:ext>
            </a:extLst>
          </p:cNvPr>
          <p:cNvSpPr/>
          <p:nvPr/>
        </p:nvSpPr>
        <p:spPr>
          <a:xfrm>
            <a:off x="5232720" y="4604193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b="1">
              <a:solidFill>
                <a:schemeClr val="tx1"/>
              </a:solidFill>
            </a:endParaRPr>
          </a:p>
        </p:txBody>
      </p:sp>
      <p:sp>
        <p:nvSpPr>
          <p:cNvPr id="12" name="Retângulo Arredondado 65">
            <a:extLst>
              <a:ext uri="{FF2B5EF4-FFF2-40B4-BE49-F238E27FC236}">
                <a16:creationId xmlns:a16="http://schemas.microsoft.com/office/drawing/2014/main" id="{7C7D0C48-3FA4-A098-C871-2783C2201045}"/>
              </a:ext>
            </a:extLst>
          </p:cNvPr>
          <p:cNvSpPr/>
          <p:nvPr/>
        </p:nvSpPr>
        <p:spPr>
          <a:xfrm>
            <a:off x="5327970" y="4699442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3AFF7C01-3D32-8CF3-F7DE-A3438731469B}"/>
              </a:ext>
            </a:extLst>
          </p:cNvPr>
          <p:cNvCxnSpPr>
            <a:cxnSpLocks/>
            <a:stCxn id="29" idx="2"/>
            <a:endCxn id="10" idx="0"/>
          </p:cNvCxnSpPr>
          <p:nvPr/>
        </p:nvCxnSpPr>
        <p:spPr>
          <a:xfrm>
            <a:off x="5823270" y="4167683"/>
            <a:ext cx="0" cy="341261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tângulo Arredondado 27">
            <a:extLst>
              <a:ext uri="{FF2B5EF4-FFF2-40B4-BE49-F238E27FC236}">
                <a16:creationId xmlns:a16="http://schemas.microsoft.com/office/drawing/2014/main" id="{342CC9CA-A55B-A7EC-8641-076D38666AE1}"/>
              </a:ext>
            </a:extLst>
          </p:cNvPr>
          <p:cNvSpPr/>
          <p:nvPr/>
        </p:nvSpPr>
        <p:spPr>
          <a:xfrm>
            <a:off x="7099116" y="4699442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 DE</a:t>
            </a:r>
          </a:p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FARMÁCIA HOSPITALAR</a:t>
            </a:r>
          </a:p>
        </p:txBody>
      </p:sp>
      <p:sp>
        <p:nvSpPr>
          <p:cNvPr id="52" name="Retângulo Arredondado 45">
            <a:extLst>
              <a:ext uri="{FF2B5EF4-FFF2-40B4-BE49-F238E27FC236}">
                <a16:creationId xmlns:a16="http://schemas.microsoft.com/office/drawing/2014/main" id="{FBDDEFC5-8E08-CAB3-9E88-F2641E21A105}"/>
              </a:ext>
            </a:extLst>
          </p:cNvPr>
          <p:cNvSpPr/>
          <p:nvPr/>
        </p:nvSpPr>
        <p:spPr>
          <a:xfrm>
            <a:off x="7099116" y="5625553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FARMÁCIA CLÍNICA E DISPENSAÇÃO FARMACÊUTICA</a:t>
            </a:r>
          </a:p>
        </p:txBody>
      </p:sp>
      <p:cxnSp>
        <p:nvCxnSpPr>
          <p:cNvPr id="54" name="Conector reto 53">
            <a:extLst>
              <a:ext uri="{FF2B5EF4-FFF2-40B4-BE49-F238E27FC236}">
                <a16:creationId xmlns:a16="http://schemas.microsoft.com/office/drawing/2014/main" id="{674C628D-75E0-F904-7E4D-6E632A57AA41}"/>
              </a:ext>
            </a:extLst>
          </p:cNvPr>
          <p:cNvCxnSpPr>
            <a:cxnSpLocks/>
            <a:stCxn id="51" idx="2"/>
            <a:endCxn id="52" idx="0"/>
          </p:cNvCxnSpPr>
          <p:nvPr/>
        </p:nvCxnSpPr>
        <p:spPr>
          <a:xfrm>
            <a:off x="7784916" y="5444025"/>
            <a:ext cx="0" cy="181528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: Angulado 54">
            <a:extLst>
              <a:ext uri="{FF2B5EF4-FFF2-40B4-BE49-F238E27FC236}">
                <a16:creationId xmlns:a16="http://schemas.microsoft.com/office/drawing/2014/main" id="{6351A862-15DF-4E84-16EC-B8B4A7D5255E}"/>
              </a:ext>
            </a:extLst>
          </p:cNvPr>
          <p:cNvCxnSpPr>
            <a:cxnSpLocks/>
            <a:stCxn id="51" idx="0"/>
            <a:endCxn id="36" idx="2"/>
          </p:cNvCxnSpPr>
          <p:nvPr/>
        </p:nvCxnSpPr>
        <p:spPr>
          <a:xfrm rot="5400000" flipH="1" flipV="1">
            <a:off x="8336277" y="3593455"/>
            <a:ext cx="554626" cy="1657349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tângulo Arredondado 44">
            <a:extLst>
              <a:ext uri="{FF2B5EF4-FFF2-40B4-BE49-F238E27FC236}">
                <a16:creationId xmlns:a16="http://schemas.microsoft.com/office/drawing/2014/main" id="{300804C4-5058-D787-0E39-B5786B2D057D}"/>
              </a:ext>
            </a:extLst>
          </p:cNvPr>
          <p:cNvSpPr/>
          <p:nvPr/>
        </p:nvSpPr>
        <p:spPr>
          <a:xfrm>
            <a:off x="8756465" y="4719536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SETOR</a:t>
            </a:r>
            <a:endParaRPr lang="pt-BR" sz="1000" b="1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7" name="Retângulo Arredondado 63">
            <a:extLst>
              <a:ext uri="{FF2B5EF4-FFF2-40B4-BE49-F238E27FC236}">
                <a16:creationId xmlns:a16="http://schemas.microsoft.com/office/drawing/2014/main" id="{FE5D0993-FA95-BECA-94B3-83418281011A}"/>
              </a:ext>
            </a:extLst>
          </p:cNvPr>
          <p:cNvSpPr/>
          <p:nvPr/>
        </p:nvSpPr>
        <p:spPr>
          <a:xfrm>
            <a:off x="8756465" y="5651600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b="1">
              <a:solidFill>
                <a:schemeClr val="tx1"/>
              </a:solidFill>
            </a:endParaRPr>
          </a:p>
        </p:txBody>
      </p:sp>
      <p:sp>
        <p:nvSpPr>
          <p:cNvPr id="58" name="Retângulo Arredondado 64">
            <a:extLst>
              <a:ext uri="{FF2B5EF4-FFF2-40B4-BE49-F238E27FC236}">
                <a16:creationId xmlns:a16="http://schemas.microsoft.com/office/drawing/2014/main" id="{F42A71F0-9105-88DE-D144-8B2D9533BB85}"/>
              </a:ext>
            </a:extLst>
          </p:cNvPr>
          <p:cNvSpPr/>
          <p:nvPr/>
        </p:nvSpPr>
        <p:spPr>
          <a:xfrm>
            <a:off x="8851715" y="5746849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b="1">
              <a:solidFill>
                <a:schemeClr val="tx1"/>
              </a:solidFill>
            </a:endParaRPr>
          </a:p>
        </p:txBody>
      </p:sp>
      <p:sp>
        <p:nvSpPr>
          <p:cNvPr id="59" name="Retângulo Arredondado 65">
            <a:extLst>
              <a:ext uri="{FF2B5EF4-FFF2-40B4-BE49-F238E27FC236}">
                <a16:creationId xmlns:a16="http://schemas.microsoft.com/office/drawing/2014/main" id="{77D56242-5D79-1DC6-B3BA-B1C9DFD4B5BF}"/>
              </a:ext>
            </a:extLst>
          </p:cNvPr>
          <p:cNvSpPr/>
          <p:nvPr/>
        </p:nvSpPr>
        <p:spPr>
          <a:xfrm>
            <a:off x="8946965" y="5842098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</a:t>
            </a:r>
          </a:p>
        </p:txBody>
      </p:sp>
      <p:cxnSp>
        <p:nvCxnSpPr>
          <p:cNvPr id="60" name="Conector reto 59">
            <a:extLst>
              <a:ext uri="{FF2B5EF4-FFF2-40B4-BE49-F238E27FC236}">
                <a16:creationId xmlns:a16="http://schemas.microsoft.com/office/drawing/2014/main" id="{E541FD3F-8A54-700E-1A33-C069DF5FF007}"/>
              </a:ext>
            </a:extLst>
          </p:cNvPr>
          <p:cNvCxnSpPr>
            <a:cxnSpLocks/>
            <a:stCxn id="56" idx="2"/>
            <a:endCxn id="57" idx="0"/>
          </p:cNvCxnSpPr>
          <p:nvPr/>
        </p:nvCxnSpPr>
        <p:spPr>
          <a:xfrm>
            <a:off x="9442265" y="5464119"/>
            <a:ext cx="0" cy="187481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 reto 60">
            <a:extLst>
              <a:ext uri="{FF2B5EF4-FFF2-40B4-BE49-F238E27FC236}">
                <a16:creationId xmlns:a16="http://schemas.microsoft.com/office/drawing/2014/main" id="{4EBB462C-94E7-A67E-EF8D-7C6AA9148273}"/>
              </a:ext>
            </a:extLst>
          </p:cNvPr>
          <p:cNvCxnSpPr>
            <a:cxnSpLocks/>
            <a:stCxn id="36" idx="2"/>
            <a:endCxn id="56" idx="0"/>
          </p:cNvCxnSpPr>
          <p:nvPr/>
        </p:nvCxnSpPr>
        <p:spPr>
          <a:xfrm>
            <a:off x="9442265" y="4144816"/>
            <a:ext cx="0" cy="57472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tângulo Arredondado 63">
            <a:extLst>
              <a:ext uri="{FF2B5EF4-FFF2-40B4-BE49-F238E27FC236}">
                <a16:creationId xmlns:a16="http://schemas.microsoft.com/office/drawing/2014/main" id="{520D07BD-9E24-21B8-0EB9-2C17A2F8D6CA}"/>
              </a:ext>
            </a:extLst>
          </p:cNvPr>
          <p:cNvSpPr/>
          <p:nvPr/>
        </p:nvSpPr>
        <p:spPr>
          <a:xfrm>
            <a:off x="10464677" y="5625553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b="1">
              <a:solidFill>
                <a:schemeClr val="tx1"/>
              </a:solidFill>
            </a:endParaRPr>
          </a:p>
        </p:txBody>
      </p:sp>
      <p:sp>
        <p:nvSpPr>
          <p:cNvPr id="63" name="Retângulo Arredondado 64">
            <a:extLst>
              <a:ext uri="{FF2B5EF4-FFF2-40B4-BE49-F238E27FC236}">
                <a16:creationId xmlns:a16="http://schemas.microsoft.com/office/drawing/2014/main" id="{81DFA853-F7BC-C62F-7E49-86DC5928C017}"/>
              </a:ext>
            </a:extLst>
          </p:cNvPr>
          <p:cNvSpPr/>
          <p:nvPr/>
        </p:nvSpPr>
        <p:spPr>
          <a:xfrm>
            <a:off x="10559927" y="5720802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b="1">
              <a:solidFill>
                <a:schemeClr val="tx1"/>
              </a:solidFill>
            </a:endParaRPr>
          </a:p>
        </p:txBody>
      </p:sp>
      <p:sp>
        <p:nvSpPr>
          <p:cNvPr id="64" name="Retângulo Arredondado 65">
            <a:extLst>
              <a:ext uri="{FF2B5EF4-FFF2-40B4-BE49-F238E27FC236}">
                <a16:creationId xmlns:a16="http://schemas.microsoft.com/office/drawing/2014/main" id="{7E5438C6-C268-AF8B-3276-C5E3BBB0B91E}"/>
              </a:ext>
            </a:extLst>
          </p:cNvPr>
          <p:cNvSpPr/>
          <p:nvPr/>
        </p:nvSpPr>
        <p:spPr>
          <a:xfrm>
            <a:off x="10655177" y="5816051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</a:t>
            </a:r>
          </a:p>
        </p:txBody>
      </p:sp>
      <p:cxnSp>
        <p:nvCxnSpPr>
          <p:cNvPr id="65" name="Conector: Angulado 64">
            <a:extLst>
              <a:ext uri="{FF2B5EF4-FFF2-40B4-BE49-F238E27FC236}">
                <a16:creationId xmlns:a16="http://schemas.microsoft.com/office/drawing/2014/main" id="{72F26205-8454-90BF-7C92-81EF2E969307}"/>
              </a:ext>
            </a:extLst>
          </p:cNvPr>
          <p:cNvCxnSpPr>
            <a:cxnSpLocks/>
            <a:stCxn id="62" idx="0"/>
            <a:endCxn id="36" idx="2"/>
          </p:cNvCxnSpPr>
          <p:nvPr/>
        </p:nvCxnSpPr>
        <p:spPr>
          <a:xfrm rot="16200000" flipV="1">
            <a:off x="9556003" y="4031079"/>
            <a:ext cx="1480737" cy="1708212"/>
          </a:xfrm>
          <a:prstGeom prst="bentConnector3">
            <a:avLst>
              <a:gd name="adj1" fmla="val 81182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9" name="Imagem 78">
            <a:extLst>
              <a:ext uri="{FF2B5EF4-FFF2-40B4-BE49-F238E27FC236}">
                <a16:creationId xmlns:a16="http://schemas.microsoft.com/office/drawing/2014/main" id="{A1232B39-5BA2-00E5-AC70-D26DD18916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8028" y="95941"/>
            <a:ext cx="386892" cy="386892"/>
          </a:xfrm>
          <a:prstGeom prst="rect">
            <a:avLst/>
          </a:prstGeom>
        </p:spPr>
      </p:pic>
      <p:sp>
        <p:nvSpPr>
          <p:cNvPr id="80" name="Retângulo Arredondado 62">
            <a:extLst>
              <a:ext uri="{FF2B5EF4-FFF2-40B4-BE49-F238E27FC236}">
                <a16:creationId xmlns:a16="http://schemas.microsoft.com/office/drawing/2014/main" id="{E8AA61AC-07DC-A64D-9427-D64E2912123E}"/>
              </a:ext>
            </a:extLst>
          </p:cNvPr>
          <p:cNvSpPr/>
          <p:nvPr/>
        </p:nvSpPr>
        <p:spPr>
          <a:xfrm>
            <a:off x="11093392" y="64204"/>
            <a:ext cx="935947" cy="456004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</a:t>
            </a:r>
          </a:p>
          <a:p>
            <a:pPr algn="ctr"/>
            <a:r>
              <a:rPr lang="pt-BR" b="1">
                <a:solidFill>
                  <a:schemeClr val="tx1"/>
                </a:solidFill>
              </a:rPr>
              <a:t>18</a:t>
            </a:r>
          </a:p>
        </p:txBody>
      </p:sp>
      <p:sp>
        <p:nvSpPr>
          <p:cNvPr id="81" name="Retângulo Arredondado 44">
            <a:extLst>
              <a:ext uri="{FF2B5EF4-FFF2-40B4-BE49-F238E27FC236}">
                <a16:creationId xmlns:a16="http://schemas.microsoft.com/office/drawing/2014/main" id="{CF464245-3A38-A633-8453-8951587DEFA2}"/>
              </a:ext>
            </a:extLst>
          </p:cNvPr>
          <p:cNvSpPr/>
          <p:nvPr/>
        </p:nvSpPr>
        <p:spPr>
          <a:xfrm>
            <a:off x="10056473" y="59750"/>
            <a:ext cx="935947" cy="45600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</a:t>
            </a:r>
          </a:p>
          <a:p>
            <a:pPr algn="ctr"/>
            <a:r>
              <a:rPr lang="pt-BR" b="1">
                <a:solidFill>
                  <a:schemeClr val="accent6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82" name="Retângulo 81">
            <a:extLst>
              <a:ext uri="{FF2B5EF4-FFF2-40B4-BE49-F238E27FC236}">
                <a16:creationId xmlns:a16="http://schemas.microsoft.com/office/drawing/2014/main" id="{F5879CD0-CA83-0891-E8A2-6BB5668E84CE}"/>
              </a:ext>
            </a:extLst>
          </p:cNvPr>
          <p:cNvSpPr/>
          <p:nvPr/>
        </p:nvSpPr>
        <p:spPr>
          <a:xfrm>
            <a:off x="9114681" y="236027"/>
            <a:ext cx="4635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/>
              <a:t>ME</a:t>
            </a:r>
            <a:endParaRPr lang="pt-BR" sz="1600" b="1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150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fade/>
      </p:transition>
    </mc:Choice>
    <mc:Fallback xmlns="">
      <p:transition advClick="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Conector Angulado 21"/>
          <p:cNvCxnSpPr>
            <a:stCxn id="23" idx="2"/>
            <a:endCxn id="18" idx="0"/>
          </p:cNvCxnSpPr>
          <p:nvPr/>
        </p:nvCxnSpPr>
        <p:spPr>
          <a:xfrm rot="5400000">
            <a:off x="3687334" y="1345274"/>
            <a:ext cx="1773097" cy="2973960"/>
          </a:xfrm>
          <a:prstGeom prst="bentConnector3">
            <a:avLst>
              <a:gd name="adj1" fmla="val 85363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Angulado 25"/>
          <p:cNvCxnSpPr>
            <a:stCxn id="23" idx="2"/>
            <a:endCxn id="21" idx="0"/>
          </p:cNvCxnSpPr>
          <p:nvPr/>
        </p:nvCxnSpPr>
        <p:spPr>
          <a:xfrm rot="16200000" flipH="1">
            <a:off x="6632710" y="1373857"/>
            <a:ext cx="1773097" cy="2916793"/>
          </a:xfrm>
          <a:prstGeom prst="bentConnector3">
            <a:avLst>
              <a:gd name="adj1" fmla="val 85363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Angulado 28"/>
          <p:cNvCxnSpPr>
            <a:stCxn id="18" idx="2"/>
            <a:endCxn id="49" idx="0"/>
          </p:cNvCxnSpPr>
          <p:nvPr/>
        </p:nvCxnSpPr>
        <p:spPr>
          <a:xfrm rot="5400000">
            <a:off x="1700371" y="3689005"/>
            <a:ext cx="612151" cy="2160912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Angulado 29"/>
          <p:cNvCxnSpPr>
            <a:stCxn id="18" idx="2"/>
            <a:endCxn id="50" idx="0"/>
          </p:cNvCxnSpPr>
          <p:nvPr/>
        </p:nvCxnSpPr>
        <p:spPr>
          <a:xfrm rot="16200000" flipH="1">
            <a:off x="3138664" y="4411624"/>
            <a:ext cx="612150" cy="715674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Angulado 53"/>
          <p:cNvCxnSpPr>
            <a:stCxn id="18" idx="2"/>
            <a:endCxn id="27" idx="0"/>
          </p:cNvCxnSpPr>
          <p:nvPr/>
        </p:nvCxnSpPr>
        <p:spPr>
          <a:xfrm rot="5400000">
            <a:off x="2419518" y="4408152"/>
            <a:ext cx="612151" cy="722619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Angulado 58"/>
          <p:cNvCxnSpPr>
            <a:stCxn id="18" idx="2"/>
            <a:endCxn id="51" idx="0"/>
          </p:cNvCxnSpPr>
          <p:nvPr/>
        </p:nvCxnSpPr>
        <p:spPr>
          <a:xfrm rot="16200000" flipH="1">
            <a:off x="3857811" y="3692476"/>
            <a:ext cx="612149" cy="2153967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 Angulado 63"/>
          <p:cNvCxnSpPr>
            <a:stCxn id="21" idx="2"/>
            <a:endCxn id="66" idx="0"/>
          </p:cNvCxnSpPr>
          <p:nvPr/>
        </p:nvCxnSpPr>
        <p:spPr>
          <a:xfrm rot="5400000">
            <a:off x="7869203" y="3967078"/>
            <a:ext cx="612145" cy="1604760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ector Angulado 64"/>
          <p:cNvCxnSpPr>
            <a:cxnSpLocks/>
            <a:stCxn id="21" idx="2"/>
            <a:endCxn id="67" idx="0"/>
          </p:cNvCxnSpPr>
          <p:nvPr/>
        </p:nvCxnSpPr>
        <p:spPr>
          <a:xfrm rot="5400000">
            <a:off x="8669667" y="4767544"/>
            <a:ext cx="612146" cy="3831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ector Angulado 76"/>
          <p:cNvCxnSpPr>
            <a:stCxn id="21" idx="2"/>
            <a:endCxn id="68" idx="0"/>
          </p:cNvCxnSpPr>
          <p:nvPr/>
        </p:nvCxnSpPr>
        <p:spPr>
          <a:xfrm rot="16200000" flipH="1">
            <a:off x="9470132" y="3970909"/>
            <a:ext cx="612144" cy="1597098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ector Angulado 94"/>
          <p:cNvCxnSpPr>
            <a:cxnSpLocks/>
            <a:stCxn id="23" idx="2"/>
            <a:endCxn id="90" idx="3"/>
          </p:cNvCxnSpPr>
          <p:nvPr/>
        </p:nvCxnSpPr>
        <p:spPr>
          <a:xfrm rot="5400000">
            <a:off x="5632989" y="1917233"/>
            <a:ext cx="399400" cy="456346"/>
          </a:xfrm>
          <a:prstGeom prst="bentConnector2">
            <a:avLst/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ângulo Arredondado 17"/>
          <p:cNvSpPr/>
          <p:nvPr/>
        </p:nvSpPr>
        <p:spPr>
          <a:xfrm>
            <a:off x="2401102" y="3718803"/>
            <a:ext cx="1371600" cy="744583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/>
              <a:t>COORDENADORIA DE GESTÃO DA REDE</a:t>
            </a:r>
          </a:p>
        </p:txBody>
      </p:sp>
      <p:sp>
        <p:nvSpPr>
          <p:cNvPr id="21" name="Retângulo Arredondado 20"/>
          <p:cNvSpPr/>
          <p:nvPr/>
        </p:nvSpPr>
        <p:spPr>
          <a:xfrm>
            <a:off x="8291855" y="3718803"/>
            <a:ext cx="1371600" cy="744583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/>
              <a:t>COORDENADORIA DE ESTRATÉGIA E INOVAÇÃO CORPORATIVA</a:t>
            </a:r>
          </a:p>
        </p:txBody>
      </p:sp>
      <p:sp>
        <p:nvSpPr>
          <p:cNvPr id="23" name="Retângulo Arredondado 22"/>
          <p:cNvSpPr/>
          <p:nvPr/>
        </p:nvSpPr>
        <p:spPr>
          <a:xfrm>
            <a:off x="5375062" y="1201123"/>
            <a:ext cx="1371600" cy="74458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/>
              <a:t>VICE-PRESIDÊNCIA</a:t>
            </a:r>
          </a:p>
        </p:txBody>
      </p:sp>
      <p:sp>
        <p:nvSpPr>
          <p:cNvPr id="27" name="Retângulo Arredondado 26">
            <a:hlinkClick r:id="rId2" action="ppaction://hlinksldjump"/>
          </p:cNvPr>
          <p:cNvSpPr/>
          <p:nvPr/>
        </p:nvSpPr>
        <p:spPr>
          <a:xfrm>
            <a:off x="1678483" y="5075537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SUPERVISÃO DE PROGRAMAS GOVERNAMENTAIS</a:t>
            </a:r>
          </a:p>
        </p:txBody>
      </p:sp>
      <p:sp>
        <p:nvSpPr>
          <p:cNvPr id="49" name="Retângulo Arredondado 48">
            <a:hlinkClick r:id="rId3" action="ppaction://hlinksldjump"/>
          </p:cNvPr>
          <p:cNvSpPr/>
          <p:nvPr/>
        </p:nvSpPr>
        <p:spPr>
          <a:xfrm>
            <a:off x="240190" y="5075537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SUPERVISÃO DE CONTRATOS DE GESTÃO</a:t>
            </a:r>
          </a:p>
        </p:txBody>
      </p:sp>
      <p:sp>
        <p:nvSpPr>
          <p:cNvPr id="50" name="Retângulo Arredondado 49">
            <a:hlinkClick r:id="" action="ppaction://noaction"/>
          </p:cNvPr>
          <p:cNvSpPr/>
          <p:nvPr/>
        </p:nvSpPr>
        <p:spPr>
          <a:xfrm>
            <a:off x="3116776" y="5075536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SUPERVISÃO DE DESEMPENHO DOS </a:t>
            </a:r>
            <a:r>
              <a:rPr lang="pt-BR" sz="1100" b="1" err="1">
                <a:solidFill>
                  <a:schemeClr val="accent6">
                    <a:lumMod val="50000"/>
                  </a:schemeClr>
                </a:solidFill>
              </a:rPr>
              <a:t>HUFs</a:t>
            </a:r>
            <a:endParaRPr lang="pt-BR" sz="1100" b="1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1" name="Retângulo Arredondado 50">
            <a:hlinkClick r:id="" action="ppaction://noaction"/>
          </p:cNvPr>
          <p:cNvSpPr/>
          <p:nvPr/>
        </p:nvSpPr>
        <p:spPr>
          <a:xfrm>
            <a:off x="4555069" y="5075535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SUPERVISÃO DE RELACIONAMENTO COM </a:t>
            </a:r>
            <a:r>
              <a:rPr lang="pt-BR" sz="1100" b="1" err="1">
                <a:solidFill>
                  <a:schemeClr val="accent6">
                    <a:lumMod val="50000"/>
                  </a:schemeClr>
                </a:solidFill>
              </a:rPr>
              <a:t>HUFs</a:t>
            </a:r>
            <a:endParaRPr lang="pt-BR" sz="1100" b="1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6" name="Retângulo Arredondado 65">
            <a:hlinkClick r:id="" action="ppaction://noaction"/>
          </p:cNvPr>
          <p:cNvSpPr/>
          <p:nvPr/>
        </p:nvSpPr>
        <p:spPr>
          <a:xfrm>
            <a:off x="6687095" y="5075531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SERVIÇO DE GESTÃO POR PROCESSOS</a:t>
            </a:r>
          </a:p>
        </p:txBody>
      </p:sp>
      <p:sp>
        <p:nvSpPr>
          <p:cNvPr id="67" name="Retângulo Arredondado 66">
            <a:hlinkClick r:id="" action="ppaction://noaction"/>
          </p:cNvPr>
          <p:cNvSpPr/>
          <p:nvPr/>
        </p:nvSpPr>
        <p:spPr>
          <a:xfrm>
            <a:off x="8288023" y="5075532"/>
            <a:ext cx="1371601" cy="74458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SERVIÇO DE GESTÃO </a:t>
            </a:r>
          </a:p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ESTRATÉGICA</a:t>
            </a:r>
            <a:endParaRPr lang="pt-BR" sz="1100" b="1">
              <a:solidFill>
                <a:schemeClr val="accent6">
                  <a:lumMod val="50000"/>
                </a:schemeClr>
              </a:solidFill>
              <a:cs typeface="Calibri"/>
            </a:endParaRPr>
          </a:p>
        </p:txBody>
      </p:sp>
      <p:sp>
        <p:nvSpPr>
          <p:cNvPr id="68" name="Retângulo Arredondado 67">
            <a:hlinkClick r:id="" action="ppaction://noaction"/>
          </p:cNvPr>
          <p:cNvSpPr/>
          <p:nvPr/>
        </p:nvSpPr>
        <p:spPr>
          <a:xfrm>
            <a:off x="9888953" y="5075530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SERVIÇO DE GESTÃO DA INOVAÇÃO CORPORATIVA E DO CONHECIMENTO</a:t>
            </a:r>
          </a:p>
        </p:txBody>
      </p:sp>
      <p:sp>
        <p:nvSpPr>
          <p:cNvPr id="90" name="Retângulo Arredondado 89"/>
          <p:cNvSpPr/>
          <p:nvPr/>
        </p:nvSpPr>
        <p:spPr>
          <a:xfrm>
            <a:off x="4232916" y="2067016"/>
            <a:ext cx="1371600" cy="556180"/>
          </a:xfrm>
          <a:prstGeom prst="roundRect">
            <a:avLst/>
          </a:prstGeom>
          <a:solidFill>
            <a:schemeClr val="bg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tx1"/>
                </a:solidFill>
              </a:rPr>
              <a:t>ASSESSORIA</a:t>
            </a:r>
          </a:p>
        </p:txBody>
      </p:sp>
      <p:sp>
        <p:nvSpPr>
          <p:cNvPr id="31" name="Retângulo Arredondado 69">
            <a:hlinkClick r:id="rId4" action="ppaction://hlinksldjump"/>
            <a:extLst>
              <a:ext uri="{FF2B5EF4-FFF2-40B4-BE49-F238E27FC236}">
                <a16:creationId xmlns:a16="http://schemas.microsoft.com/office/drawing/2014/main" id="{48DAB0CD-C4B1-4B4B-90BA-5A1F0F0C0954}"/>
              </a:ext>
            </a:extLst>
          </p:cNvPr>
          <p:cNvSpPr/>
          <p:nvPr/>
        </p:nvSpPr>
        <p:spPr>
          <a:xfrm>
            <a:off x="-217404" y="186022"/>
            <a:ext cx="6278265" cy="4385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>
                <a:solidFill>
                  <a:schemeClr val="bg1"/>
                </a:solidFill>
              </a:rPr>
              <a:t>     ADMINISTRAÇÃO CENTRAL – VICE-PRESIDÊNCIA</a:t>
            </a:r>
          </a:p>
        </p:txBody>
      </p:sp>
      <p:sp>
        <p:nvSpPr>
          <p:cNvPr id="28" name="Retângulo Arredondado 20">
            <a:extLst>
              <a:ext uri="{FF2B5EF4-FFF2-40B4-BE49-F238E27FC236}">
                <a16:creationId xmlns:a16="http://schemas.microsoft.com/office/drawing/2014/main" id="{AB5B2123-980D-4086-A479-FE20089E5EB5}"/>
              </a:ext>
            </a:extLst>
          </p:cNvPr>
          <p:cNvSpPr/>
          <p:nvPr/>
        </p:nvSpPr>
        <p:spPr>
          <a:xfrm>
            <a:off x="6489914" y="2301192"/>
            <a:ext cx="1505431" cy="744583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tx1"/>
                </a:solidFill>
              </a:rPr>
              <a:t>CHEFIA DE GABINETE DA VICE-PRESIDÊNCIA</a:t>
            </a:r>
          </a:p>
        </p:txBody>
      </p:sp>
      <p:cxnSp>
        <p:nvCxnSpPr>
          <p:cNvPr id="32" name="Conector Angulado 94">
            <a:extLst>
              <a:ext uri="{FF2B5EF4-FFF2-40B4-BE49-F238E27FC236}">
                <a16:creationId xmlns:a16="http://schemas.microsoft.com/office/drawing/2014/main" id="{0F48FE4F-E174-452C-9E9F-2A43103F6E35}"/>
              </a:ext>
            </a:extLst>
          </p:cNvPr>
          <p:cNvCxnSpPr>
            <a:cxnSpLocks/>
            <a:stCxn id="23" idx="2"/>
            <a:endCxn id="28" idx="1"/>
          </p:cNvCxnSpPr>
          <p:nvPr/>
        </p:nvCxnSpPr>
        <p:spPr>
          <a:xfrm rot="16200000" flipH="1">
            <a:off x="5911499" y="2095069"/>
            <a:ext cx="727778" cy="429052"/>
          </a:xfrm>
          <a:prstGeom prst="bentConnector2">
            <a:avLst/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tângulo Arredondado 89">
            <a:extLst>
              <a:ext uri="{FF2B5EF4-FFF2-40B4-BE49-F238E27FC236}">
                <a16:creationId xmlns:a16="http://schemas.microsoft.com/office/drawing/2014/main" id="{5F21D8DC-C35C-4926-AC61-5BC3804AA43D}"/>
              </a:ext>
            </a:extLst>
          </p:cNvPr>
          <p:cNvSpPr/>
          <p:nvPr/>
        </p:nvSpPr>
        <p:spPr>
          <a:xfrm>
            <a:off x="4232916" y="2694572"/>
            <a:ext cx="1371600" cy="556180"/>
          </a:xfrm>
          <a:prstGeom prst="roundRect">
            <a:avLst/>
          </a:prstGeom>
          <a:solidFill>
            <a:schemeClr val="bg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tx1"/>
                </a:solidFill>
              </a:rPr>
              <a:t>ASSESSORIA</a:t>
            </a:r>
          </a:p>
        </p:txBody>
      </p:sp>
      <p:cxnSp>
        <p:nvCxnSpPr>
          <p:cNvPr id="34" name="Conector Angulado 94">
            <a:extLst>
              <a:ext uri="{FF2B5EF4-FFF2-40B4-BE49-F238E27FC236}">
                <a16:creationId xmlns:a16="http://schemas.microsoft.com/office/drawing/2014/main" id="{EBF019DC-1C7F-4C90-A3F6-9654B99DA9FB}"/>
              </a:ext>
            </a:extLst>
          </p:cNvPr>
          <p:cNvCxnSpPr>
            <a:cxnSpLocks/>
            <a:stCxn id="23" idx="2"/>
            <a:endCxn id="33" idx="3"/>
          </p:cNvCxnSpPr>
          <p:nvPr/>
        </p:nvCxnSpPr>
        <p:spPr>
          <a:xfrm rot="5400000">
            <a:off x="5319211" y="2231011"/>
            <a:ext cx="1026956" cy="456346"/>
          </a:xfrm>
          <a:prstGeom prst="bentConnector2">
            <a:avLst/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6914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fade/>
      </p:transition>
    </mc:Choice>
    <mc:Fallback xmlns="">
      <p:transition advClick="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Conector Angulado 19"/>
          <p:cNvCxnSpPr>
            <a:cxnSpLocks/>
          </p:cNvCxnSpPr>
          <p:nvPr/>
        </p:nvCxnSpPr>
        <p:spPr>
          <a:xfrm rot="5400000">
            <a:off x="3927190" y="2182443"/>
            <a:ext cx="1773097" cy="2557380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Angulado 21"/>
          <p:cNvCxnSpPr>
            <a:stCxn id="21" idx="2"/>
            <a:endCxn id="19" idx="0"/>
          </p:cNvCxnSpPr>
          <p:nvPr/>
        </p:nvCxnSpPr>
        <p:spPr>
          <a:xfrm rot="16200000" flipH="1">
            <a:off x="6500412" y="1531197"/>
            <a:ext cx="1773097" cy="2602114"/>
          </a:xfrm>
          <a:prstGeom prst="bentConnector3">
            <a:avLst>
              <a:gd name="adj1" fmla="val 85407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Angulado 23"/>
          <p:cNvCxnSpPr>
            <a:cxnSpLocks/>
            <a:stCxn id="18" idx="2"/>
            <a:endCxn id="26" idx="0"/>
          </p:cNvCxnSpPr>
          <p:nvPr/>
        </p:nvCxnSpPr>
        <p:spPr>
          <a:xfrm rot="5400000">
            <a:off x="2466738" y="4162243"/>
            <a:ext cx="652029" cy="1471542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Angulado 24"/>
          <p:cNvCxnSpPr>
            <a:cxnSpLocks/>
            <a:stCxn id="18" idx="2"/>
            <a:endCxn id="27" idx="0"/>
          </p:cNvCxnSpPr>
          <p:nvPr/>
        </p:nvCxnSpPr>
        <p:spPr>
          <a:xfrm rot="16200000" flipH="1">
            <a:off x="3905031" y="4195492"/>
            <a:ext cx="652028" cy="1405044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Angulado 28"/>
          <p:cNvCxnSpPr>
            <a:cxnSpLocks/>
            <a:stCxn id="18" idx="2"/>
            <a:endCxn id="23" idx="0"/>
          </p:cNvCxnSpPr>
          <p:nvPr/>
        </p:nvCxnSpPr>
        <p:spPr>
          <a:xfrm rot="5400000">
            <a:off x="3185885" y="4881390"/>
            <a:ext cx="652029" cy="33249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Angulado 31"/>
          <p:cNvCxnSpPr>
            <a:stCxn id="19" idx="2"/>
            <a:endCxn id="34" idx="0"/>
          </p:cNvCxnSpPr>
          <p:nvPr/>
        </p:nvCxnSpPr>
        <p:spPr>
          <a:xfrm rot="5400000">
            <a:off x="7834136" y="4370145"/>
            <a:ext cx="760640" cy="947122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Angulado 36"/>
          <p:cNvCxnSpPr>
            <a:stCxn id="19" idx="2"/>
            <a:endCxn id="31" idx="0"/>
          </p:cNvCxnSpPr>
          <p:nvPr/>
        </p:nvCxnSpPr>
        <p:spPr>
          <a:xfrm rot="16200000" flipH="1">
            <a:off x="8862837" y="4288566"/>
            <a:ext cx="760639" cy="1110278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Angulado 41"/>
          <p:cNvCxnSpPr>
            <a:cxnSpLocks/>
            <a:stCxn id="21" idx="2"/>
            <a:endCxn id="40" idx="1"/>
          </p:cNvCxnSpPr>
          <p:nvPr/>
        </p:nvCxnSpPr>
        <p:spPr>
          <a:xfrm rot="16200000" flipH="1">
            <a:off x="5908692" y="2122917"/>
            <a:ext cx="710387" cy="355964"/>
          </a:xfrm>
          <a:prstGeom prst="bentConnector2">
            <a:avLst/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ângulo Arredondado 17"/>
          <p:cNvSpPr/>
          <p:nvPr/>
        </p:nvSpPr>
        <p:spPr>
          <a:xfrm>
            <a:off x="2809279" y="3718803"/>
            <a:ext cx="1438488" cy="853197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/>
              <a:t>COORDENADORIA DE PLANEJAMENTO E EXECUÇÃO ORÇAMENTÁRIA E FINANCEIRA</a:t>
            </a:r>
          </a:p>
        </p:txBody>
      </p:sp>
      <p:sp>
        <p:nvSpPr>
          <p:cNvPr id="19" name="Retângulo Arredondado 18"/>
          <p:cNvSpPr/>
          <p:nvPr/>
        </p:nvSpPr>
        <p:spPr>
          <a:xfrm>
            <a:off x="8002217" y="3718803"/>
            <a:ext cx="1371600" cy="744583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/>
              <a:t>COORDENADORIA DE CONTABILIDADE</a:t>
            </a:r>
          </a:p>
        </p:txBody>
      </p:sp>
      <p:sp>
        <p:nvSpPr>
          <p:cNvPr id="21" name="Retângulo Arredondado 20"/>
          <p:cNvSpPr/>
          <p:nvPr/>
        </p:nvSpPr>
        <p:spPr>
          <a:xfrm>
            <a:off x="5400103" y="1201123"/>
            <a:ext cx="1371600" cy="74458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/>
              <a:t>DIRETORIA DE ORÇAMENTO E FINANÇAS</a:t>
            </a:r>
          </a:p>
        </p:txBody>
      </p:sp>
      <p:sp>
        <p:nvSpPr>
          <p:cNvPr id="23" name="Retângulo Arredondado 22">
            <a:hlinkClick r:id="rId2" action="ppaction://hlinksldjump"/>
          </p:cNvPr>
          <p:cNvSpPr/>
          <p:nvPr/>
        </p:nvSpPr>
        <p:spPr>
          <a:xfrm>
            <a:off x="2809474" y="5224029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SERVIÇO DE GESTÃO ORÇAMENTÁRIA E FINANCEIRA</a:t>
            </a:r>
          </a:p>
        </p:txBody>
      </p:sp>
      <p:sp>
        <p:nvSpPr>
          <p:cNvPr id="26" name="Retângulo Arredondado 25">
            <a:hlinkClick r:id="rId3" action="ppaction://hlinksldjump"/>
          </p:cNvPr>
          <p:cNvSpPr/>
          <p:nvPr/>
        </p:nvSpPr>
        <p:spPr>
          <a:xfrm>
            <a:off x="1371181" y="5224029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SERVIÇO DE EXECUÇÃO ORÇAMENTÁRIA E FINANCEIRA</a:t>
            </a:r>
          </a:p>
        </p:txBody>
      </p:sp>
      <p:sp>
        <p:nvSpPr>
          <p:cNvPr id="27" name="Retângulo Arredondado 26">
            <a:hlinkClick r:id="rId4" action="ppaction://hlinksldjump"/>
          </p:cNvPr>
          <p:cNvSpPr/>
          <p:nvPr/>
        </p:nvSpPr>
        <p:spPr>
          <a:xfrm>
            <a:off x="4247767" y="5224028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SERVIÇO DE PLANEJAMENTO ORÇAMENTÁRIO</a:t>
            </a:r>
          </a:p>
        </p:txBody>
      </p:sp>
      <p:sp>
        <p:nvSpPr>
          <p:cNvPr id="31" name="Retângulo Arredondado 30">
            <a:hlinkClick r:id="rId5" action="ppaction://hlinksldjump"/>
          </p:cNvPr>
          <p:cNvSpPr/>
          <p:nvPr/>
        </p:nvSpPr>
        <p:spPr>
          <a:xfrm>
            <a:off x="9112495" y="5224025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SERVIÇO DE CONTABILIDADE</a:t>
            </a:r>
          </a:p>
        </p:txBody>
      </p:sp>
      <p:sp>
        <p:nvSpPr>
          <p:cNvPr id="34" name="Retângulo Arredondado 33">
            <a:hlinkClick r:id="rId6" action="ppaction://hlinksldjump"/>
          </p:cNvPr>
          <p:cNvSpPr/>
          <p:nvPr/>
        </p:nvSpPr>
        <p:spPr>
          <a:xfrm>
            <a:off x="7055095" y="5224026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SERVIÇO DE INFORMAÇÕES GERENCIAIS E GESTÃO DE CUSTOS </a:t>
            </a:r>
          </a:p>
        </p:txBody>
      </p:sp>
      <p:sp>
        <p:nvSpPr>
          <p:cNvPr id="40" name="Retângulo Arredondado 39"/>
          <p:cNvSpPr/>
          <p:nvPr/>
        </p:nvSpPr>
        <p:spPr>
          <a:xfrm>
            <a:off x="6441867" y="2372215"/>
            <a:ext cx="1371600" cy="56775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tx1"/>
                </a:solidFill>
              </a:rPr>
              <a:t>ASSESSORIA DE PLANEJAMENTO</a:t>
            </a:r>
          </a:p>
        </p:txBody>
      </p:sp>
      <p:sp>
        <p:nvSpPr>
          <p:cNvPr id="28" name="Retângulo Arredondado 69">
            <a:hlinkClick r:id="rId7" action="ppaction://hlinksldjump"/>
            <a:extLst>
              <a:ext uri="{FF2B5EF4-FFF2-40B4-BE49-F238E27FC236}">
                <a16:creationId xmlns:a16="http://schemas.microsoft.com/office/drawing/2014/main" id="{05D3FC30-F92B-4217-AD42-B0C6ADDC8153}"/>
              </a:ext>
            </a:extLst>
          </p:cNvPr>
          <p:cNvSpPr/>
          <p:nvPr/>
        </p:nvSpPr>
        <p:spPr>
          <a:xfrm>
            <a:off x="-217404" y="186022"/>
            <a:ext cx="6313403" cy="4385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>
                <a:solidFill>
                  <a:schemeClr val="bg1"/>
                </a:solidFill>
              </a:rPr>
              <a:t>     ADMINISTRAÇÃO CENTRAL – DIRETORIA DE ORÇAMENTO E FINANÇAS</a:t>
            </a:r>
          </a:p>
        </p:txBody>
      </p:sp>
    </p:spTree>
    <p:extLst>
      <p:ext uri="{BB962C8B-B14F-4D97-AF65-F5344CB8AC3E}">
        <p14:creationId xmlns:p14="http://schemas.microsoft.com/office/powerpoint/2010/main" val="2747500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fade/>
      </p:transition>
    </mc:Choice>
    <mc:Fallback xmlns="">
      <p:transition advClick="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Conector Angulado 21">
            <a:extLst>
              <a:ext uri="{FF2B5EF4-FFF2-40B4-BE49-F238E27FC236}">
                <a16:creationId xmlns:a16="http://schemas.microsoft.com/office/drawing/2014/main" id="{F2310B10-2C4C-4B73-9E1B-F2B25B6E8775}"/>
              </a:ext>
            </a:extLst>
          </p:cNvPr>
          <p:cNvCxnSpPr>
            <a:cxnSpLocks/>
            <a:stCxn id="18" idx="2"/>
            <a:endCxn id="19" idx="0"/>
          </p:cNvCxnSpPr>
          <p:nvPr/>
        </p:nvCxnSpPr>
        <p:spPr>
          <a:xfrm rot="5400000">
            <a:off x="4122543" y="1067004"/>
            <a:ext cx="1305433" cy="2641483"/>
          </a:xfrm>
          <a:prstGeom prst="bentConnector3">
            <a:avLst>
              <a:gd name="adj1" fmla="val 70564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Angulado 21">
            <a:extLst>
              <a:ext uri="{FF2B5EF4-FFF2-40B4-BE49-F238E27FC236}">
                <a16:creationId xmlns:a16="http://schemas.microsoft.com/office/drawing/2014/main" id="{A218BB39-87F7-455C-A078-678F3F856AA6}"/>
              </a:ext>
            </a:extLst>
          </p:cNvPr>
          <p:cNvCxnSpPr>
            <a:cxnSpLocks/>
            <a:stCxn id="19" idx="1"/>
            <a:endCxn id="23" idx="1"/>
          </p:cNvCxnSpPr>
          <p:nvPr/>
        </p:nvCxnSpPr>
        <p:spPr>
          <a:xfrm rot="10800000" flipH="1" flipV="1">
            <a:off x="2768716" y="3412754"/>
            <a:ext cx="5547" cy="822342"/>
          </a:xfrm>
          <a:prstGeom prst="bentConnector3">
            <a:avLst>
              <a:gd name="adj1" fmla="val -4121147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Angulado 21">
            <a:extLst>
              <a:ext uri="{FF2B5EF4-FFF2-40B4-BE49-F238E27FC236}">
                <a16:creationId xmlns:a16="http://schemas.microsoft.com/office/drawing/2014/main" id="{132A4F69-F74B-42AF-888E-0A1EB9C558B8}"/>
              </a:ext>
            </a:extLst>
          </p:cNvPr>
          <p:cNvCxnSpPr>
            <a:cxnSpLocks/>
            <a:stCxn id="18" idx="2"/>
            <a:endCxn id="21" idx="0"/>
          </p:cNvCxnSpPr>
          <p:nvPr/>
        </p:nvCxnSpPr>
        <p:spPr>
          <a:xfrm rot="16200000" flipH="1">
            <a:off x="5445556" y="2385472"/>
            <a:ext cx="1305431" cy="4543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Angulado 21">
            <a:extLst>
              <a:ext uri="{FF2B5EF4-FFF2-40B4-BE49-F238E27FC236}">
                <a16:creationId xmlns:a16="http://schemas.microsoft.com/office/drawing/2014/main" id="{EBA59717-FDF4-43B7-90BD-DCE3D61489E5}"/>
              </a:ext>
            </a:extLst>
          </p:cNvPr>
          <p:cNvCxnSpPr>
            <a:cxnSpLocks/>
            <a:stCxn id="18" idx="2"/>
            <a:endCxn id="27" idx="1"/>
          </p:cNvCxnSpPr>
          <p:nvPr/>
        </p:nvCxnSpPr>
        <p:spPr>
          <a:xfrm rot="16200000" flipH="1">
            <a:off x="6339713" y="1491315"/>
            <a:ext cx="365223" cy="852649"/>
          </a:xfrm>
          <a:prstGeom prst="bentConnector2">
            <a:avLst/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Angulado 21">
            <a:extLst>
              <a:ext uri="{FF2B5EF4-FFF2-40B4-BE49-F238E27FC236}">
                <a16:creationId xmlns:a16="http://schemas.microsoft.com/office/drawing/2014/main" id="{F35C9CF5-0942-4462-A091-29F45007BDDB}"/>
              </a:ext>
            </a:extLst>
          </p:cNvPr>
          <p:cNvCxnSpPr>
            <a:cxnSpLocks/>
            <a:stCxn id="18" idx="2"/>
            <a:endCxn id="22" idx="0"/>
          </p:cNvCxnSpPr>
          <p:nvPr/>
        </p:nvCxnSpPr>
        <p:spPr>
          <a:xfrm rot="16200000" flipH="1">
            <a:off x="6775199" y="1055829"/>
            <a:ext cx="1305431" cy="2663829"/>
          </a:xfrm>
          <a:prstGeom prst="bentConnector3">
            <a:avLst>
              <a:gd name="adj1" fmla="val 69922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Angulado 21">
            <a:extLst>
              <a:ext uri="{FF2B5EF4-FFF2-40B4-BE49-F238E27FC236}">
                <a16:creationId xmlns:a16="http://schemas.microsoft.com/office/drawing/2014/main" id="{9E5A0BA1-AF04-4FB7-B39C-EA828C359C80}"/>
              </a:ext>
            </a:extLst>
          </p:cNvPr>
          <p:cNvCxnSpPr>
            <a:cxnSpLocks/>
            <a:stCxn id="22" idx="1"/>
            <a:endCxn id="33" idx="1"/>
          </p:cNvCxnSpPr>
          <p:nvPr/>
        </p:nvCxnSpPr>
        <p:spPr>
          <a:xfrm rot="10800000" flipH="1" flipV="1">
            <a:off x="8074028" y="3412752"/>
            <a:ext cx="8939" cy="822342"/>
          </a:xfrm>
          <a:prstGeom prst="bentConnector3">
            <a:avLst>
              <a:gd name="adj1" fmla="val -2459917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Angulado 21">
            <a:extLst>
              <a:ext uri="{FF2B5EF4-FFF2-40B4-BE49-F238E27FC236}">
                <a16:creationId xmlns:a16="http://schemas.microsoft.com/office/drawing/2014/main" id="{D78C7D9C-8672-4AC7-B415-3D97E59E40DA}"/>
              </a:ext>
            </a:extLst>
          </p:cNvPr>
          <p:cNvCxnSpPr>
            <a:cxnSpLocks/>
            <a:stCxn id="21" idx="1"/>
            <a:endCxn id="36" idx="1"/>
          </p:cNvCxnSpPr>
          <p:nvPr/>
        </p:nvCxnSpPr>
        <p:spPr>
          <a:xfrm rot="10800000" flipV="1">
            <a:off x="5410199" y="3412751"/>
            <a:ext cx="4544" cy="822343"/>
          </a:xfrm>
          <a:prstGeom prst="bentConnector3">
            <a:avLst>
              <a:gd name="adj1" fmla="val 5130810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Angulado 21">
            <a:extLst>
              <a:ext uri="{FF2B5EF4-FFF2-40B4-BE49-F238E27FC236}">
                <a16:creationId xmlns:a16="http://schemas.microsoft.com/office/drawing/2014/main" id="{A35D0052-1844-4F98-8260-EF24DAA1BEBF}"/>
              </a:ext>
            </a:extLst>
          </p:cNvPr>
          <p:cNvCxnSpPr>
            <a:cxnSpLocks/>
            <a:stCxn id="21" idx="1"/>
            <a:endCxn id="38" idx="1"/>
          </p:cNvCxnSpPr>
          <p:nvPr/>
        </p:nvCxnSpPr>
        <p:spPr>
          <a:xfrm rot="10800000" flipH="1" flipV="1">
            <a:off x="5414742" y="3412752"/>
            <a:ext cx="3767" cy="2463008"/>
          </a:xfrm>
          <a:prstGeom prst="bentConnector3">
            <a:avLst>
              <a:gd name="adj1" fmla="val -6299681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Angulado 21">
            <a:extLst>
              <a:ext uri="{FF2B5EF4-FFF2-40B4-BE49-F238E27FC236}">
                <a16:creationId xmlns:a16="http://schemas.microsoft.com/office/drawing/2014/main" id="{38CFB8F0-CC4E-4310-B815-FC6232B9F8D4}"/>
              </a:ext>
            </a:extLst>
          </p:cNvPr>
          <p:cNvCxnSpPr>
            <a:cxnSpLocks/>
            <a:stCxn id="21" idx="1"/>
            <a:endCxn id="37" idx="1"/>
          </p:cNvCxnSpPr>
          <p:nvPr/>
        </p:nvCxnSpPr>
        <p:spPr>
          <a:xfrm rot="10800000" flipV="1">
            <a:off x="5410199" y="3412752"/>
            <a:ext cx="4544" cy="1650710"/>
          </a:xfrm>
          <a:prstGeom prst="bentConnector3">
            <a:avLst>
              <a:gd name="adj1" fmla="val 5130810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Angulado 21">
            <a:extLst>
              <a:ext uri="{FF2B5EF4-FFF2-40B4-BE49-F238E27FC236}">
                <a16:creationId xmlns:a16="http://schemas.microsoft.com/office/drawing/2014/main" id="{4DC01E22-46A6-4BF2-8AD2-003BDE54EE9E}"/>
              </a:ext>
            </a:extLst>
          </p:cNvPr>
          <p:cNvCxnSpPr>
            <a:cxnSpLocks/>
            <a:stCxn id="22" idx="1"/>
            <a:endCxn id="32" idx="1"/>
          </p:cNvCxnSpPr>
          <p:nvPr/>
        </p:nvCxnSpPr>
        <p:spPr>
          <a:xfrm rot="10800000" flipV="1">
            <a:off x="8074029" y="3412752"/>
            <a:ext cx="12700" cy="1644686"/>
          </a:xfrm>
          <a:prstGeom prst="bentConnector3">
            <a:avLst>
              <a:gd name="adj1" fmla="val 1800000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Angulado 21">
            <a:extLst>
              <a:ext uri="{FF2B5EF4-FFF2-40B4-BE49-F238E27FC236}">
                <a16:creationId xmlns:a16="http://schemas.microsoft.com/office/drawing/2014/main" id="{F7793532-30BB-4AE6-9C03-F9BD738E1335}"/>
              </a:ext>
            </a:extLst>
          </p:cNvPr>
          <p:cNvCxnSpPr>
            <a:cxnSpLocks/>
            <a:stCxn id="19" idx="1"/>
            <a:endCxn id="45" idx="1"/>
          </p:cNvCxnSpPr>
          <p:nvPr/>
        </p:nvCxnSpPr>
        <p:spPr>
          <a:xfrm rot="10800000" flipH="1" flipV="1">
            <a:off x="2768717" y="3412754"/>
            <a:ext cx="5546" cy="1644684"/>
          </a:xfrm>
          <a:prstGeom prst="bentConnector3">
            <a:avLst>
              <a:gd name="adj1" fmla="val -4121890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ângulo Arredondado 22">
            <a:extLst>
              <a:ext uri="{FF2B5EF4-FFF2-40B4-BE49-F238E27FC236}">
                <a16:creationId xmlns:a16="http://schemas.microsoft.com/office/drawing/2014/main" id="{C03B300D-7BA0-45CC-889D-10F7CE36D8AE}"/>
              </a:ext>
            </a:extLst>
          </p:cNvPr>
          <p:cNvSpPr/>
          <p:nvPr/>
        </p:nvSpPr>
        <p:spPr>
          <a:xfrm>
            <a:off x="5410200" y="990446"/>
            <a:ext cx="1371600" cy="74458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/>
              <a:t>DIRETORIA DE GESTÃO DE PESSOAS</a:t>
            </a:r>
          </a:p>
        </p:txBody>
      </p:sp>
      <p:sp>
        <p:nvSpPr>
          <p:cNvPr id="19" name="Retângulo Arredondado 17">
            <a:extLst>
              <a:ext uri="{FF2B5EF4-FFF2-40B4-BE49-F238E27FC236}">
                <a16:creationId xmlns:a16="http://schemas.microsoft.com/office/drawing/2014/main" id="{9AF333A5-CAC9-41A9-B0AA-EE67156FF0D0}"/>
              </a:ext>
            </a:extLst>
          </p:cNvPr>
          <p:cNvSpPr/>
          <p:nvPr/>
        </p:nvSpPr>
        <p:spPr>
          <a:xfrm>
            <a:off x="2768717" y="3040462"/>
            <a:ext cx="1371600" cy="744583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/>
              <a:t>COORDENADORIA DE</a:t>
            </a:r>
          </a:p>
          <a:p>
            <a:pPr algn="ctr"/>
            <a:r>
              <a:rPr lang="pt-BR" sz="1100" b="1"/>
              <a:t>PLANEJAMENTO</a:t>
            </a:r>
          </a:p>
          <a:p>
            <a:pPr algn="ctr"/>
            <a:r>
              <a:rPr lang="pt-BR" sz="1100" b="1"/>
              <a:t>DE PESSOAL</a:t>
            </a:r>
          </a:p>
        </p:txBody>
      </p:sp>
      <p:sp>
        <p:nvSpPr>
          <p:cNvPr id="21" name="Retângulo Arredondado 17">
            <a:extLst>
              <a:ext uri="{FF2B5EF4-FFF2-40B4-BE49-F238E27FC236}">
                <a16:creationId xmlns:a16="http://schemas.microsoft.com/office/drawing/2014/main" id="{95E8EA58-0CF4-4216-BADB-FA2E0718B773}"/>
              </a:ext>
            </a:extLst>
          </p:cNvPr>
          <p:cNvSpPr/>
          <p:nvPr/>
        </p:nvSpPr>
        <p:spPr>
          <a:xfrm>
            <a:off x="5414743" y="3040460"/>
            <a:ext cx="1371600" cy="744583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/>
              <a:t>COORDENADORIA DE</a:t>
            </a:r>
          </a:p>
          <a:p>
            <a:pPr algn="ctr"/>
            <a:r>
              <a:rPr lang="pt-BR" sz="1100" b="1"/>
              <a:t>ADMINISTRAÇÃO</a:t>
            </a:r>
          </a:p>
          <a:p>
            <a:pPr algn="ctr"/>
            <a:r>
              <a:rPr lang="pt-BR" sz="1100" b="1"/>
              <a:t>DE PESSOAL</a:t>
            </a:r>
          </a:p>
        </p:txBody>
      </p:sp>
      <p:sp>
        <p:nvSpPr>
          <p:cNvPr id="22" name="Retângulo Arredondado 17">
            <a:extLst>
              <a:ext uri="{FF2B5EF4-FFF2-40B4-BE49-F238E27FC236}">
                <a16:creationId xmlns:a16="http://schemas.microsoft.com/office/drawing/2014/main" id="{98CA5965-8D7C-40E5-8B96-65AF87F48C0D}"/>
              </a:ext>
            </a:extLst>
          </p:cNvPr>
          <p:cNvSpPr/>
          <p:nvPr/>
        </p:nvSpPr>
        <p:spPr>
          <a:xfrm>
            <a:off x="8074029" y="3040460"/>
            <a:ext cx="1371600" cy="744583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/>
              <a:t>COORDENADORIA DE</a:t>
            </a:r>
          </a:p>
          <a:p>
            <a:pPr algn="ctr"/>
            <a:r>
              <a:rPr lang="pt-BR" sz="1100" b="1"/>
              <a:t>DESENVOLVIMENTO</a:t>
            </a:r>
          </a:p>
          <a:p>
            <a:pPr algn="ctr"/>
            <a:r>
              <a:rPr lang="pt-BR" sz="1100" b="1"/>
              <a:t>DE PESSOAS</a:t>
            </a:r>
          </a:p>
        </p:txBody>
      </p:sp>
      <p:sp>
        <p:nvSpPr>
          <p:cNvPr id="23" name="Retângulo Arredondado 48">
            <a:hlinkClick r:id="rId2" action="ppaction://hlinksldjump"/>
            <a:extLst>
              <a:ext uri="{FF2B5EF4-FFF2-40B4-BE49-F238E27FC236}">
                <a16:creationId xmlns:a16="http://schemas.microsoft.com/office/drawing/2014/main" id="{BDDC2E0F-1DB5-4765-ABBD-3A4DCFE8B04F}"/>
              </a:ext>
            </a:extLst>
          </p:cNvPr>
          <p:cNvSpPr/>
          <p:nvPr/>
        </p:nvSpPr>
        <p:spPr>
          <a:xfrm>
            <a:off x="2774264" y="3862804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SERVIÇO DE</a:t>
            </a:r>
          </a:p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DIMENSIONAMENTO E MONITORAMENTO</a:t>
            </a:r>
          </a:p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DE PESSOAL</a:t>
            </a:r>
          </a:p>
        </p:txBody>
      </p:sp>
      <p:sp>
        <p:nvSpPr>
          <p:cNvPr id="27" name="Retângulo Arredondado 45">
            <a:extLst>
              <a:ext uri="{FF2B5EF4-FFF2-40B4-BE49-F238E27FC236}">
                <a16:creationId xmlns:a16="http://schemas.microsoft.com/office/drawing/2014/main" id="{D04F8156-29CC-4902-8935-782B62CE6432}"/>
              </a:ext>
            </a:extLst>
          </p:cNvPr>
          <p:cNvSpPr/>
          <p:nvPr/>
        </p:nvSpPr>
        <p:spPr>
          <a:xfrm>
            <a:off x="6948649" y="1863524"/>
            <a:ext cx="1299991" cy="473456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tx1"/>
                </a:solidFill>
              </a:rPr>
              <a:t>ASSESSORIA DE PLANEJAMENTO</a:t>
            </a:r>
          </a:p>
        </p:txBody>
      </p:sp>
      <p:sp>
        <p:nvSpPr>
          <p:cNvPr id="32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3D109904-C656-4BD3-A792-98EA3E102A3B}"/>
              </a:ext>
            </a:extLst>
          </p:cNvPr>
          <p:cNvSpPr/>
          <p:nvPr/>
        </p:nvSpPr>
        <p:spPr>
          <a:xfrm>
            <a:off x="8074029" y="4685146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SERVIÇO DE</a:t>
            </a:r>
          </a:p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RELAÇÕES DE</a:t>
            </a:r>
          </a:p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TRABALHO</a:t>
            </a:r>
          </a:p>
        </p:txBody>
      </p:sp>
      <p:sp>
        <p:nvSpPr>
          <p:cNvPr id="33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6A926B0A-26EF-4D9C-B353-FBE8239CE08B}"/>
              </a:ext>
            </a:extLst>
          </p:cNvPr>
          <p:cNvSpPr/>
          <p:nvPr/>
        </p:nvSpPr>
        <p:spPr>
          <a:xfrm>
            <a:off x="8082968" y="3862802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SERVIÇO DE</a:t>
            </a:r>
          </a:p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CAPACITAÇÃO E</a:t>
            </a:r>
          </a:p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AVALIAÇÃO DE</a:t>
            </a:r>
          </a:p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DESEMPENHO</a:t>
            </a:r>
          </a:p>
        </p:txBody>
      </p:sp>
      <p:sp>
        <p:nvSpPr>
          <p:cNvPr id="36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4B65FC26-6C1C-4AE6-8C04-178284FBF66F}"/>
              </a:ext>
            </a:extLst>
          </p:cNvPr>
          <p:cNvSpPr/>
          <p:nvPr/>
        </p:nvSpPr>
        <p:spPr>
          <a:xfrm>
            <a:off x="5410199" y="3862803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SERVIÇO DE</a:t>
            </a:r>
          </a:p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DOCUMENTAÇÃO</a:t>
            </a:r>
          </a:p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E REGISTRO</a:t>
            </a:r>
          </a:p>
        </p:txBody>
      </p:sp>
      <p:sp>
        <p:nvSpPr>
          <p:cNvPr id="37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F212CDD7-F842-41A5-BBEC-55557EFBF461}"/>
              </a:ext>
            </a:extLst>
          </p:cNvPr>
          <p:cNvSpPr/>
          <p:nvPr/>
        </p:nvSpPr>
        <p:spPr>
          <a:xfrm>
            <a:off x="5410199" y="4691170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SERVIÇO DE</a:t>
            </a:r>
          </a:p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PAGAMENTO DE</a:t>
            </a:r>
          </a:p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PESSOAL</a:t>
            </a:r>
          </a:p>
        </p:txBody>
      </p:sp>
      <p:sp>
        <p:nvSpPr>
          <p:cNvPr id="38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741BC98E-C32C-405E-BF95-420AB2C27C12}"/>
              </a:ext>
            </a:extLst>
          </p:cNvPr>
          <p:cNvSpPr/>
          <p:nvPr/>
        </p:nvSpPr>
        <p:spPr>
          <a:xfrm>
            <a:off x="5418510" y="5503468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SERVIÇO DE SAÚDE</a:t>
            </a:r>
          </a:p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OCUPACIONAL E</a:t>
            </a:r>
          </a:p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SEGURANÇA DO</a:t>
            </a:r>
          </a:p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TRABALHO</a:t>
            </a:r>
          </a:p>
        </p:txBody>
      </p:sp>
      <p:sp>
        <p:nvSpPr>
          <p:cNvPr id="45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3A1D3CFD-D33A-454E-8D78-0E524AE7F527}"/>
              </a:ext>
            </a:extLst>
          </p:cNvPr>
          <p:cNvSpPr/>
          <p:nvPr/>
        </p:nvSpPr>
        <p:spPr>
          <a:xfrm>
            <a:off x="2774263" y="4685146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SERVIÇO DE SELEÇÃO</a:t>
            </a:r>
          </a:p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E PROVIMENTO DE</a:t>
            </a:r>
          </a:p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PESSOAL</a:t>
            </a:r>
          </a:p>
        </p:txBody>
      </p:sp>
      <p:sp>
        <p:nvSpPr>
          <p:cNvPr id="31" name="Retângulo Arredondado 69">
            <a:hlinkClick r:id="rId3" action="ppaction://hlinksldjump"/>
            <a:extLst>
              <a:ext uri="{FF2B5EF4-FFF2-40B4-BE49-F238E27FC236}">
                <a16:creationId xmlns:a16="http://schemas.microsoft.com/office/drawing/2014/main" id="{F2A2BAD7-ABB1-4EAE-962C-1BB55BA7C8D2}"/>
              </a:ext>
            </a:extLst>
          </p:cNvPr>
          <p:cNvSpPr/>
          <p:nvPr/>
        </p:nvSpPr>
        <p:spPr>
          <a:xfrm>
            <a:off x="-217403" y="186022"/>
            <a:ext cx="6312398" cy="4385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>
                <a:solidFill>
                  <a:schemeClr val="bg1"/>
                </a:solidFill>
              </a:rPr>
              <a:t>     ADMINISTRAÇÃO CENTRAL – DIRETORIA DE GESTÃO DE PESSOAS</a:t>
            </a:r>
          </a:p>
        </p:txBody>
      </p:sp>
    </p:spTree>
    <p:extLst>
      <p:ext uri="{BB962C8B-B14F-4D97-AF65-F5344CB8AC3E}">
        <p14:creationId xmlns:p14="http://schemas.microsoft.com/office/powerpoint/2010/main" val="374937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fade/>
      </p:transition>
    </mc:Choice>
    <mc:Fallback xmlns="">
      <p:transition advClick="0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5c3c354-08e8-486b-9689-77ec20c01426">
      <Terms xmlns="http://schemas.microsoft.com/office/infopath/2007/PartnerControls"/>
    </lcf76f155ced4ddcb4097134ff3c332f>
    <TaxCatchAll xmlns="14f0880a-6f66-416f-9130-41f57e32567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C48E6390759EB48A54424AFDF51051C" ma:contentTypeVersion="18" ma:contentTypeDescription="Crie um novo documento." ma:contentTypeScope="" ma:versionID="c2820d0725606627d5ec7b873bf64ff4">
  <xsd:schema xmlns:xsd="http://www.w3.org/2001/XMLSchema" xmlns:xs="http://www.w3.org/2001/XMLSchema" xmlns:p="http://schemas.microsoft.com/office/2006/metadata/properties" xmlns:ns2="25c3c354-08e8-486b-9689-77ec20c01426" xmlns:ns3="14f0880a-6f66-416f-9130-41f57e325675" targetNamespace="http://schemas.microsoft.com/office/2006/metadata/properties" ma:root="true" ma:fieldsID="c657664cbcd66a3e75b9dd2dd76177fb" ns2:_="" ns3:_="">
    <xsd:import namespace="25c3c354-08e8-486b-9689-77ec20c01426"/>
    <xsd:import namespace="14f0880a-6f66-416f-9130-41f57e32567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c3c354-08e8-486b-9689-77ec20c014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Marcações de imagem" ma:readOnly="false" ma:fieldId="{5cf76f15-5ced-4ddc-b409-7134ff3c332f}" ma:taxonomyMulti="true" ma:sspId="dcb99c23-16d4-4d51-b836-3720d654513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f0880a-6f66-416f-9130-41f57e32567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fe10ce0f-ee9f-4079-a0c0-c20c28c2a45f}" ma:internalName="TaxCatchAll" ma:showField="CatchAllData" ma:web="14f0880a-6f66-416f-9130-41f57e32567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82AD0EB-9A2E-4B9F-B0BD-B4520970E83C}">
  <ds:schemaRefs>
    <ds:schemaRef ds:uri="http://schemas.microsoft.com/office/2006/metadata/properties"/>
    <ds:schemaRef ds:uri="http://purl.org/dc/terms/"/>
    <ds:schemaRef ds:uri="http://www.w3.org/XML/1998/namespace"/>
    <ds:schemaRef ds:uri="14f0880a-6f66-416f-9130-41f57e325675"/>
    <ds:schemaRef ds:uri="http://purl.org/dc/elements/1.1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25c3c354-08e8-486b-9689-77ec20c01426"/>
  </ds:schemaRefs>
</ds:datastoreItem>
</file>

<file path=customXml/itemProps2.xml><?xml version="1.0" encoding="utf-8"?>
<ds:datastoreItem xmlns:ds="http://schemas.openxmlformats.org/officeDocument/2006/customXml" ds:itemID="{498BF807-32E0-4195-8D32-41BD56F87F0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3029863-BB84-4E94-BAE2-DBD3731D2589}">
  <ds:schemaRefs>
    <ds:schemaRef ds:uri="14f0880a-6f66-416f-9130-41f57e325675"/>
    <ds:schemaRef ds:uri="25c3c354-08e8-486b-9689-77ec20c0142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4735</Words>
  <Application>Microsoft Office PowerPoint</Application>
  <PresentationFormat>Widescreen</PresentationFormat>
  <Paragraphs>1266</Paragraphs>
  <Slides>62</Slides>
  <Notes>14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62</vt:i4>
      </vt:variant>
    </vt:vector>
  </HeadingPairs>
  <TitlesOfParts>
    <vt:vector size="66" baseType="lpstr">
      <vt:lpstr>Arial</vt:lpstr>
      <vt:lpstr>Calibri</vt:lpstr>
      <vt:lpstr>Calibri Light</vt:lpstr>
      <vt:lpstr>Tema do Office</vt:lpstr>
      <vt:lpstr>Estrutura Organizacional da Rede Ebserh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Proposta de Alteração da Estrutura Organizacional da Rede Ebserh</dc:title>
  <dc:creator>Leandro Ambrosio Costa</dc:creator>
  <cp:lastModifiedBy>Gislane Sousa Baliza</cp:lastModifiedBy>
  <cp:revision>2</cp:revision>
  <cp:lastPrinted>1601-01-01T00:00:00Z</cp:lastPrinted>
  <dcterms:created xsi:type="dcterms:W3CDTF">2021-05-18T21:15:18Z</dcterms:created>
  <dcterms:modified xsi:type="dcterms:W3CDTF">2024-12-09T14:20:42Z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0x010100CC48E6390759EB48A54424AFDF51051C</vt:lpwstr>
  </property>
  <property fmtid="{D5CDD505-2E9C-101B-9397-08002B2CF9AE}" pid="3" name="MediaServiceImageTags">
    <vt:lpwstr/>
  </property>
</Properties>
</file>